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115" r:id="rId2"/>
    <p:sldId id="2188" r:id="rId3"/>
    <p:sldId id="2189" r:id="rId4"/>
    <p:sldId id="2213" r:id="rId5"/>
    <p:sldId id="2216" r:id="rId6"/>
    <p:sldId id="2201" r:id="rId7"/>
    <p:sldId id="2190" r:id="rId8"/>
    <p:sldId id="2195" r:id="rId9"/>
    <p:sldId id="2214" r:id="rId10"/>
    <p:sldId id="2215" r:id="rId11"/>
    <p:sldId id="2209" r:id="rId12"/>
    <p:sldId id="2169" r:id="rId13"/>
    <p:sldId id="2186" r:id="rId14"/>
  </p:sldIdLst>
  <p:sldSz cx="9906000" cy="6858000" type="A4"/>
  <p:notesSz cx="6797675" cy="9926638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" id="{363E7397-8B09-46E9-B957-8CD8FD1F3AE8}">
          <p14:sldIdLst>
            <p14:sldId id="2115"/>
            <p14:sldId id="2188"/>
            <p14:sldId id="2189"/>
            <p14:sldId id="2213"/>
            <p14:sldId id="2216"/>
            <p14:sldId id="2201"/>
            <p14:sldId id="2190"/>
            <p14:sldId id="2195"/>
            <p14:sldId id="2214"/>
            <p14:sldId id="2215"/>
            <p14:sldId id="2209"/>
            <p14:sldId id="2169"/>
            <p14:sldId id="218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4E83"/>
    <a:srgbClr val="E6EBF1"/>
    <a:srgbClr val="E78700"/>
    <a:srgbClr val="635939"/>
    <a:srgbClr val="C99700"/>
    <a:srgbClr val="FF00FF"/>
    <a:srgbClr val="DB8A06"/>
    <a:srgbClr val="A4343A"/>
    <a:srgbClr val="AF272F"/>
    <a:srgbClr val="6718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80" autoAdjust="0"/>
    <p:restoredTop sz="93018" autoAdjust="0"/>
  </p:normalViewPr>
  <p:slideViewPr>
    <p:cSldViewPr snapToGrid="0">
      <p:cViewPr varScale="1">
        <p:scale>
          <a:sx n="94" d="100"/>
          <a:sy n="94" d="100"/>
        </p:scale>
        <p:origin x="1536" y="200"/>
      </p:cViewPr>
      <p:guideLst>
        <p:guide orient="horz" pos="709"/>
        <p:guide pos="3120"/>
      </p:guideLst>
    </p:cSldViewPr>
  </p:slideViewPr>
  <p:outlineViewPr>
    <p:cViewPr>
      <p:scale>
        <a:sx n="33" d="100"/>
        <a:sy n="33" d="100"/>
      </p:scale>
      <p:origin x="0" y="63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notesViewPr>
    <p:cSldViewPr snapToGrid="0" showGuides="1">
      <p:cViewPr varScale="1">
        <p:scale>
          <a:sx n="77" d="100"/>
          <a:sy n="77" d="100"/>
        </p:scale>
        <p:origin x="-2094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tags" Target="tags/tag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BA5F5F-7511-4C0D-B2C2-DB28D4CD5028}" type="datetimeFigureOut">
              <a:rPr lang="en-AU" smtClean="0">
                <a:latin typeface="Arial"/>
              </a:rPr>
              <a:pPr/>
              <a:t>5/5/17</a:t>
            </a:fld>
            <a:endParaRPr lang="en-AU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868ADC-0AA5-4533-93F8-EA39BC36719C}" type="slidenum">
              <a:rPr lang="en-AU" smtClean="0">
                <a:latin typeface="Arial"/>
              </a:rPr>
              <a:pPr/>
              <a:t>‹#›</a:t>
            </a:fld>
            <a:endParaRPr lang="en-AU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08134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423ACE97-625F-43B9-AC0C-DB033C42D0F4}" type="datetimeFigureOut">
              <a:rPr lang="en-AU" smtClean="0"/>
              <a:pPr/>
              <a:t>5/5/17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A6918751-BC0B-4A9C-99A7-EAD6B0D4F2EE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591066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529644-27C0-4655-9503-40E917BF2C41}" type="slidenum">
              <a:rPr/>
              <a:pPr/>
              <a:t>4</a:t>
            </a:fld>
            <a:endParaRPr lang="de-DE" dirty="0"/>
          </a:p>
        </p:txBody>
      </p:sp>
      <p:sp>
        <p:nvSpPr>
          <p:cNvPr id="97283" name="Rectangle 7"/>
          <p:cNvSpPr txBox="1">
            <a:spLocks noGrp="1" noChangeArrowheads="1"/>
          </p:cNvSpPr>
          <p:nvPr/>
        </p:nvSpPr>
        <p:spPr bwMode="auto">
          <a:xfrm>
            <a:off x="3780694" y="9433753"/>
            <a:ext cx="2888394" cy="492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0C7B8A1B-A169-42ED-96E3-CF5B68CF2C7A}" type="slidenum">
              <a:rPr lang="en-GB" sz="1300"/>
              <a:pPr algn="r" defTabSz="947738"/>
              <a:t>4</a:t>
            </a:fld>
            <a:endParaRPr lang="en-GB" sz="1300" dirty="0"/>
          </a:p>
        </p:txBody>
      </p:sp>
      <p:sp>
        <p:nvSpPr>
          <p:cNvPr id="972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46113" y="744538"/>
            <a:ext cx="5378450" cy="3724275"/>
          </a:xfrm>
          <a:ln/>
        </p:spPr>
      </p:sp>
      <p:sp>
        <p:nvSpPr>
          <p:cNvPr id="972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212" y="4715153"/>
            <a:ext cx="4890665" cy="4466987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de-DE" noProof="1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305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3138-DA37-7248-A7F3-DAE0689EDBB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459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670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6970B6-D94C-4907-B34A-AFD748C04B15}" type="slidenum">
              <a:rPr kumimoji="0" lang="en-GB" altLang="en-US" sz="17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8670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en-US" sz="1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219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Australia</a:t>
            </a:r>
          </a:p>
        </p:txBody>
      </p:sp>
    </p:spTree>
    <p:extLst>
      <p:ext uri="{BB962C8B-B14F-4D97-AF65-F5344CB8AC3E}">
        <p14:creationId xmlns:p14="http://schemas.microsoft.com/office/powerpoint/2010/main" val="1750217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hyperlink" Target="mailto:neal.oswald@internalconsulting.com" TargetMode="Externa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ro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G-Logo-CMYK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241" y="2068173"/>
            <a:ext cx="3344675" cy="172000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00539" y="4327128"/>
            <a:ext cx="7501833" cy="505837"/>
          </a:xfrm>
          <a:prstGeom prst="rect">
            <a:avLst/>
          </a:prstGeom>
        </p:spPr>
        <p:txBody>
          <a:bodyPr anchor="b" anchorCtr="0"/>
          <a:lstStyle>
            <a:lvl1pPr algn="ctr">
              <a:lnSpc>
                <a:spcPct val="88000"/>
              </a:lnSpc>
              <a:defRPr sz="2800" b="1" kern="1200" spc="-20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AU" noProof="0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1202144" y="4893910"/>
            <a:ext cx="7533436" cy="889000"/>
          </a:xfrm>
          <a:prstGeom prst="rect">
            <a:avLst/>
          </a:prstGeom>
        </p:spPr>
        <p:txBody>
          <a:bodyPr anchor="t"/>
          <a:lstStyle>
            <a:lvl1pPr algn="ctr">
              <a:defRPr b="0" baseline="0">
                <a:solidFill>
                  <a:srgbClr val="2F2B20"/>
                </a:solidFill>
              </a:defRPr>
            </a:lvl1pPr>
          </a:lstStyle>
          <a:p>
            <a:pPr lvl="0"/>
            <a:r>
              <a:rPr lang="en-AU" noProof="0" dirty="0"/>
              <a:t>Click to edit subtitle | Date</a:t>
            </a:r>
          </a:p>
        </p:txBody>
      </p:sp>
    </p:spTree>
    <p:extLst>
      <p:ext uri="{BB962C8B-B14F-4D97-AF65-F5344CB8AC3E}">
        <p14:creationId xmlns:p14="http://schemas.microsoft.com/office/powerpoint/2010/main" val="138209365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ro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200539" y="4327128"/>
            <a:ext cx="7501833" cy="505837"/>
          </a:xfrm>
          <a:prstGeom prst="rect">
            <a:avLst/>
          </a:prstGeom>
        </p:spPr>
        <p:txBody>
          <a:bodyPr anchor="b" anchorCtr="0"/>
          <a:lstStyle>
            <a:lvl1pPr algn="ctr">
              <a:lnSpc>
                <a:spcPct val="88000"/>
              </a:lnSpc>
              <a:defRPr sz="2800" b="1" kern="1200" spc="-20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AU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1202144" y="4893910"/>
            <a:ext cx="7533436" cy="889000"/>
          </a:xfrm>
          <a:prstGeom prst="rect">
            <a:avLst/>
          </a:prstGeom>
        </p:spPr>
        <p:txBody>
          <a:bodyPr anchor="t"/>
          <a:lstStyle>
            <a:lvl1pPr algn="ctr">
              <a:defRPr b="0" baseline="0">
                <a:solidFill>
                  <a:srgbClr val="2F2B20"/>
                </a:solidFill>
              </a:defRPr>
            </a:lvl1pPr>
          </a:lstStyle>
          <a:p>
            <a:pPr lvl="0"/>
            <a:r>
              <a:rPr lang="en-AU" noProof="0"/>
              <a:t>Click to edit subtitle | Date</a:t>
            </a:r>
          </a:p>
        </p:txBody>
      </p:sp>
    </p:spTree>
    <p:extLst>
      <p:ext uri="{BB962C8B-B14F-4D97-AF65-F5344CB8AC3E}">
        <p14:creationId xmlns:p14="http://schemas.microsoft.com/office/powerpoint/2010/main" val="238106886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identiality / Disclaimer / Copy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934182" y="2225208"/>
            <a:ext cx="8029764" cy="325384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A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Confidentiality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Our clients’ industries are extremely competitive. The confidentiality of companies’ plans and data is obviously critical. ICG will protect the confidentiality of </a:t>
            </a:r>
            <a:b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all such client information. Similarly, management consulting is a competitive business. We view our approaches and insights as proprietary and therefore </a:t>
            </a:r>
            <a:b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look to our clients to protect ICG’s interests in our proposals, presentations, methodologies and analytical techniques. Under no circumstances should this </a:t>
            </a:r>
            <a:b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material be shared with any third party without the explicit written permission of ICG.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A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Disclaimer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ICG has made good faith efforts to ensure that this material is a high-quality publication. However, ICG does not warrant completeness or accuracy, and does </a:t>
            </a:r>
            <a:b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not warrant that use of the material ICG’s provisioning service will be uninterrupted or error-free, or that the results obtained will be useful or will satisfy the </a:t>
            </a:r>
            <a:b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user's requirements. ICG does not endorse the reputations or opinions of any third party source represented in this material.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A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Copyright Notice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While third party materials have been referenced and analysed in this material, the content represents the original work of ICG's personnel. This work is </a:t>
            </a:r>
            <a:b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subject to copyright. ICG is the legal copyright holder. No person may reproduce this material without the explicit written permission of ICG. Use of the </a:t>
            </a:r>
            <a:b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copyright material in any other form, and in any medium whatsoever, requires the prior agreement in writing of the copyright holder. The user is allowed </a:t>
            </a:r>
            <a:b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r>
              <a:rPr kumimoji="0" lang="en-A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‘fair use’ of the copyright material for non-commercial, educational, instructional, and scientific purposes by authorised users.</a:t>
            </a:r>
          </a:p>
          <a:p>
            <a:pPr>
              <a:lnSpc>
                <a:spcPct val="112000"/>
              </a:lnSpc>
            </a:pPr>
            <a:endParaRPr lang="en-US" sz="1200" dirty="0">
              <a:latin typeface="Arial"/>
              <a:ea typeface="Segoe UI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2992205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Word Slide (Standar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 noChangeAspect="1"/>
          </p:cNvSpPr>
          <p:nvPr>
            <p:ph type="title"/>
          </p:nvPr>
        </p:nvSpPr>
        <p:spPr>
          <a:xfrm>
            <a:off x="441748" y="0"/>
            <a:ext cx="8945996" cy="113314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AU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9379637" y="6377182"/>
            <a:ext cx="526364" cy="2130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574C34"/>
                </a:solidFill>
                <a:latin typeface="Arial"/>
                <a:cs typeface="Arial"/>
              </a:defRPr>
            </a:lvl1pPr>
          </a:lstStyle>
          <a:p>
            <a:fld id="{1E920337-7C9C-7D42-91BB-CAE11E8446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39738" y="1542654"/>
            <a:ext cx="8936037" cy="4464050"/>
          </a:xfrm>
          <a:prstGeom prst="rect">
            <a:avLst/>
          </a:prstGeom>
        </p:spPr>
        <p:txBody>
          <a:bodyPr vert="horz"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b="0"/>
            </a:lvl1pPr>
            <a:lvl2pPr marL="0" marR="0" indent="0" algn="l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50000"/>
              <a:buFont typeface="Arial"/>
              <a:buNone/>
              <a:tabLst/>
              <a:defRPr baseline="0"/>
            </a:lvl2pPr>
            <a:lvl3pPr>
              <a:buClrTx/>
              <a:buSzPct val="100000"/>
              <a:defRPr sz="1200"/>
            </a:lvl3pPr>
            <a:lvl4pPr marL="900000" indent="-108000">
              <a:buClrTx/>
              <a:buFont typeface="Lucida Grande"/>
              <a:buChar char="-"/>
              <a:defRPr sz="1200"/>
            </a:lvl4pPr>
            <a:lvl5pPr marL="1260000" indent="-108000">
              <a:buClrTx/>
              <a:buSzPct val="100000"/>
              <a:buFont typeface="Lucida Grande"/>
              <a:buChar char="-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1062318" y="6481482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2000"/>
              </a:lnSpc>
            </a:pPr>
            <a:endParaRPr lang="en-CA" sz="1200" dirty="0">
              <a:latin typeface="Arial"/>
              <a:ea typeface="Segoe UI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9817679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09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973637" y="1763046"/>
            <a:ext cx="6932364" cy="3045261"/>
          </a:xfrm>
          <a:prstGeom prst="rect">
            <a:avLst/>
          </a:prstGeom>
          <a:solidFill>
            <a:schemeClr val="tx2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AU" sz="2100" kern="1200" noProof="0" dirty="0">
              <a:solidFill>
                <a:schemeClr val="accent1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3593074" y="3143892"/>
            <a:ext cx="5242567" cy="719467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ct val="88000"/>
              </a:lnSpc>
              <a:defRPr sz="3200" kern="1200" spc="-20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AU" noProof="0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593074" y="3960145"/>
            <a:ext cx="5242567" cy="732505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noProof="0" dirty="0"/>
              <a:t>Click to edit Master subtitle style | Date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593009" y="2638404"/>
            <a:ext cx="3351875" cy="431329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AU" noProof="0" dirty="0"/>
              <a:t>Section Number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252" y="6103731"/>
            <a:ext cx="1256304" cy="39363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228422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AU" dirty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5956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200"/>
            </a:lvl1pPr>
            <a:lvl2pPr>
              <a:spcBef>
                <a:spcPts val="0"/>
              </a:spcBef>
              <a:defRPr sz="1200"/>
            </a:lvl2pPr>
            <a:lvl3pPr>
              <a:buClrTx/>
              <a:defRPr sz="1200"/>
            </a:lvl3pPr>
            <a:lvl4pPr marL="900000" indent="-108000">
              <a:buClrTx/>
              <a:buFont typeface="Lucida Grande"/>
              <a:buChar char="-"/>
              <a:defRPr sz="1200"/>
            </a:lvl4pPr>
            <a:lvl5pPr marL="1260000" indent="-108000">
              <a:buClrTx/>
              <a:buSzPct val="100000"/>
              <a:buFont typeface="Lucida Grande"/>
              <a:buChar char="-"/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6206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200"/>
            </a:lvl1pPr>
            <a:lvl2pPr>
              <a:spcBef>
                <a:spcPts val="0"/>
              </a:spcBef>
              <a:defRPr sz="1200"/>
            </a:lvl2pPr>
            <a:lvl3pPr>
              <a:buClrTx/>
              <a:defRPr sz="1200"/>
            </a:lvl3pPr>
            <a:lvl4pPr marL="900000" indent="-108000">
              <a:buClrTx/>
              <a:buFont typeface="Lucida Grande"/>
              <a:buChar char="-"/>
              <a:defRPr sz="1200"/>
            </a:lvl4pPr>
            <a:lvl5pPr marL="1260000" indent="-108000">
              <a:buClrTx/>
              <a:buSzPct val="100000"/>
              <a:buFont typeface="Lucida Grande"/>
              <a:buChar char="-"/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022536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5956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956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buClrTx/>
              <a:defRPr sz="1200"/>
            </a:lvl3pPr>
            <a:lvl4pPr marL="900000" indent="-108000">
              <a:buClrTx/>
              <a:buSzPct val="100000"/>
              <a:buFont typeface="Lucida Grande"/>
              <a:buChar char="-"/>
              <a:defRPr sz="1200"/>
            </a:lvl4pPr>
            <a:lvl5pPr marL="1260000" indent="-108000">
              <a:buClrTx/>
              <a:buSzPct val="100000"/>
              <a:buFont typeface="Lucida Grande"/>
              <a:buChar char="-"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2767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2767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buClrTx/>
              <a:defRPr sz="1200"/>
            </a:lvl3pPr>
            <a:lvl4pPr marL="900000" indent="-108000">
              <a:buClrTx/>
              <a:buSzPct val="100000"/>
              <a:buFont typeface="Lucida Grande"/>
              <a:buChar char="-"/>
              <a:defRPr sz="1200"/>
            </a:lvl4pPr>
            <a:lvl5pPr marL="1260000" indent="-108000">
              <a:buClrTx/>
              <a:buSzPct val="100000"/>
              <a:buFont typeface="Lucida Grande"/>
              <a:buChar char="-"/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026329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CG-Logo-CMYK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370" y="2423314"/>
            <a:ext cx="2741945" cy="1410049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6372000"/>
            <a:ext cx="9906000" cy="22473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marL="0" marR="0" lvl="0" indent="0" algn="l" defTabSz="9334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AU" sz="2100" b="0" i="0" u="none" strike="noStrike" kern="1200" cap="none" spc="0" normalizeH="0" baseline="0" noProof="0" dirty="0">
              <a:ln>
                <a:noFill/>
              </a:ln>
              <a:solidFill>
                <a:srgbClr val="63513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0" y="6399077"/>
            <a:ext cx="9906000" cy="22929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000" kern="1200" spc="10" baseline="0">
                <a:solidFill>
                  <a:srgbClr val="C5B9AC"/>
                </a:solidFill>
                <a:latin typeface="Arial"/>
                <a:ea typeface="Segoe UI" pitchFamily="34" charset="0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AU" sz="1950" b="0" i="0" u="none" strike="noStrike" kern="1200" spc="10" baseline="30000" dirty="0">
                <a:solidFill>
                  <a:schemeClr val="bg1"/>
                </a:solidFill>
                <a:latin typeface="Arial"/>
                <a:ea typeface="Segoe UI" pitchFamily="34" charset="0"/>
                <a:cs typeface="Arial"/>
              </a:rPr>
              <a:t>CONSULTING,</a:t>
            </a:r>
            <a:r>
              <a:rPr lang="en-AU" sz="1950" b="0" i="0" u="none" strike="noStrike" kern="1200" spc="10" baseline="0" dirty="0">
                <a:solidFill>
                  <a:schemeClr val="bg1"/>
                </a:solidFill>
                <a:latin typeface="Arial"/>
                <a:ea typeface="Segoe UI" pitchFamily="34" charset="0"/>
                <a:cs typeface="Arial"/>
              </a:rPr>
              <a:t> </a:t>
            </a:r>
            <a:r>
              <a:rPr lang="en-AU" sz="1950" b="0" i="0" u="none" strike="noStrike" kern="1200" spc="10" baseline="30000" dirty="0">
                <a:solidFill>
                  <a:schemeClr val="bg1"/>
                </a:solidFill>
                <a:latin typeface="Arial"/>
                <a:ea typeface="Segoe UI" pitchFamily="34" charset="0"/>
                <a:cs typeface="Arial"/>
              </a:rPr>
              <a:t>UNBUNDLED: AGILE, CUSTOMISED EXPERTS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5090732" y="2536002"/>
            <a:ext cx="3795738" cy="1039536"/>
          </a:xfrm>
          <a:prstGeom prst="rect">
            <a:avLst/>
          </a:prstGeom>
          <a:noFill/>
        </p:spPr>
        <p:txBody>
          <a:bodyPr wrap="none" lIns="0" tIns="0" rIns="0" bIns="0" numCol="1" rtlCol="0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000" b="1" i="0" u="none" strike="noStrike" kern="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INTERNAL CONSULTING GROUP</a:t>
            </a: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Email </a:t>
            </a:r>
            <a:r>
              <a:rPr kumimoji="0" lang="en-AU" sz="1000" b="0" i="0" u="sng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Arial"/>
                <a:cs typeface="Arial"/>
                <a:hlinkClick r:id="rId3"/>
              </a:rPr>
              <a:t>neal.oswald@internalconsulting.com</a:t>
            </a:r>
            <a:r>
              <a:rPr kumimoji="0" lang="en-AU" sz="1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or</a:t>
            </a:r>
            <a:br>
              <a:rPr kumimoji="0" lang="en-AU" sz="1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r>
              <a:rPr kumimoji="0" lang="en-AU" sz="1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visit our website at </a:t>
            </a:r>
            <a:r>
              <a:rPr kumimoji="0" lang="en-AU" sz="1000" b="0" i="0" u="sng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www.internalconsulting.com</a:t>
            </a: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AU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505415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-Append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84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191957" y="6152561"/>
            <a:ext cx="5549137" cy="360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419510" y="6152561"/>
            <a:ext cx="742972" cy="360000"/>
          </a:xfrm>
          <a:prstGeom prst="rect">
            <a:avLst/>
          </a:prstGeom>
        </p:spPr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19510" y="942478"/>
            <a:ext cx="9046852" cy="541474"/>
          </a:xfrm>
          <a:prstGeom prst="rect">
            <a:avLst/>
          </a:prstGeo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6265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19510" y="942478"/>
            <a:ext cx="9046852" cy="541474"/>
          </a:xfrm>
          <a:prstGeom prst="rect">
            <a:avLst/>
          </a:prstGeom>
        </p:spPr>
        <p:txBody>
          <a:bodyPr lIns="10800" anchor="t" anchorCtr="0"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419511" y="1483952"/>
            <a:ext cx="9047024" cy="4319248"/>
          </a:xfrm>
          <a:prstGeom prst="rect">
            <a:avLst/>
          </a:prstGeom>
          <a:noFill/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143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383052" y="1292913"/>
            <a:ext cx="9141513" cy="509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250587" indent="-250587" algn="l" defTabSz="905630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Verdana" pitchFamily="34" charset="0"/>
              <a:buChar char="•"/>
              <a:defRPr lang="en-US" sz="2215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Wizard Chart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9379636" y="6374218"/>
            <a:ext cx="526364" cy="213036"/>
          </a:xfrm>
          <a:prstGeom prst="rect">
            <a:avLst/>
          </a:prstGeom>
        </p:spPr>
        <p:txBody>
          <a:bodyPr/>
          <a:lstStyle>
            <a:lvl1pPr algn="ctr">
              <a:defRPr sz="738">
                <a:solidFill>
                  <a:srgbClr val="254E83"/>
                </a:solidFill>
              </a:defRPr>
            </a:lvl1pPr>
          </a:lstStyle>
          <a:p>
            <a:fld id="{1E920337-7C9C-7D42-91BB-CAE11E8446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72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vmlDrawing" Target="../drawings/vmlDrawing1.vml"/><Relationship Id="rId15" Type="http://schemas.openxmlformats.org/officeDocument/2006/relationships/tags" Target="../tags/tag2.xml"/><Relationship Id="rId16" Type="http://schemas.openxmlformats.org/officeDocument/2006/relationships/image" Target="../media/image2.png"/><Relationship Id="rId17" Type="http://schemas.openxmlformats.org/officeDocument/2006/relationships/oleObject" Target="../embeddings/oleObject1.bin"/><Relationship Id="rId18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6374712"/>
            <a:ext cx="8636000" cy="216000"/>
          </a:xfrm>
          <a:prstGeom prst="rect">
            <a:avLst/>
          </a:prstGeom>
          <a:solidFill>
            <a:srgbClr val="E6EBF1"/>
          </a:solidFill>
          <a:ln>
            <a:noFill/>
          </a:ln>
          <a:effectLst/>
        </p:spPr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marL="0" marR="0" lvl="0" indent="0" defTabSz="9334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AU" sz="2100" b="0" i="0" u="none" strike="noStrike" kern="0" cap="none" spc="0" normalizeH="0" baseline="0" noProof="0" dirty="0">
              <a:ln>
                <a:noFill/>
              </a:ln>
              <a:solidFill>
                <a:srgbClr val="63513D"/>
              </a:solidFill>
              <a:effectLst/>
              <a:uLnTx/>
              <a:uFillTx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118" y="6374712"/>
            <a:ext cx="689379" cy="216000"/>
          </a:xfrm>
          <a:prstGeom prst="rect">
            <a:avLst/>
          </a:prstGeom>
          <a:ln>
            <a:noFill/>
          </a:ln>
        </p:spPr>
      </p:pic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117206836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91" name="think-cell Slide" r:id="rId17" imgW="270" imgH="270" progId="TCLayout.ActiveDocument.1">
                  <p:embed/>
                </p:oleObj>
              </mc:Choice>
              <mc:Fallback>
                <p:oleObj name="think-cell Slide" r:id="rId1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itle Placeholder 1"/>
          <p:cNvSpPr>
            <a:spLocks noGrp="1" noChangeAspect="1"/>
          </p:cNvSpPr>
          <p:nvPr>
            <p:ph type="title"/>
          </p:nvPr>
        </p:nvSpPr>
        <p:spPr>
          <a:xfrm>
            <a:off x="441748" y="0"/>
            <a:ext cx="8941201" cy="1132912"/>
          </a:xfrm>
          <a:prstGeom prst="rect">
            <a:avLst/>
          </a:prstGeom>
        </p:spPr>
        <p:txBody>
          <a:bodyPr vert="horz" wrap="square" lIns="0" tIns="46800" rIns="0" bIns="46800" rtlCol="0" anchor="ctr" anchorCtr="0">
            <a:normAutofit/>
          </a:bodyPr>
          <a:lstStyle/>
          <a:p>
            <a:endParaRPr lang="en-AU" noProof="0" dirty="0"/>
          </a:p>
        </p:txBody>
      </p:sp>
      <p:sp>
        <p:nvSpPr>
          <p:cNvPr id="27" name="Date Placeholder 3"/>
          <p:cNvSpPr txBox="1">
            <a:spLocks/>
          </p:cNvSpPr>
          <p:nvPr/>
        </p:nvSpPr>
        <p:spPr>
          <a:xfrm>
            <a:off x="450850" y="6372334"/>
            <a:ext cx="5757556" cy="216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000" kern="1200" spc="10" baseline="0">
                <a:solidFill>
                  <a:srgbClr val="C5B9AC"/>
                </a:solidFill>
                <a:latin typeface="Arial"/>
                <a:ea typeface="Segoe UI" pitchFamily="34" charset="0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AU" sz="800" dirty="0">
                <a:solidFill>
                  <a:schemeClr val="accent2"/>
                </a:solidFill>
                <a:ea typeface="Arial"/>
              </a:rPr>
              <a:t>Change the Way</a:t>
            </a:r>
            <a:r>
              <a:rPr lang="en-AU" sz="800" baseline="0" dirty="0">
                <a:solidFill>
                  <a:schemeClr val="accent2"/>
                </a:solidFill>
                <a:ea typeface="Arial"/>
              </a:rPr>
              <a:t> We Change </a:t>
            </a:r>
            <a:endParaRPr lang="en-AU" sz="800" dirty="0">
              <a:solidFill>
                <a:schemeClr val="accent2"/>
              </a:solidFill>
              <a:ea typeface="Arial"/>
            </a:endParaRPr>
          </a:p>
        </p:txBody>
      </p:sp>
      <p:sp>
        <p:nvSpPr>
          <p:cNvPr id="28" name="Date Placeholder 3"/>
          <p:cNvSpPr txBox="1">
            <a:spLocks/>
          </p:cNvSpPr>
          <p:nvPr/>
        </p:nvSpPr>
        <p:spPr>
          <a:xfrm>
            <a:off x="4751456" y="6370981"/>
            <a:ext cx="3660257" cy="22126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000" kern="1200" spc="10" baseline="0">
                <a:solidFill>
                  <a:srgbClr val="C5B9AC"/>
                </a:solidFill>
                <a:latin typeface="Arial"/>
                <a:ea typeface="Segoe UI" pitchFamily="34" charset="0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>
                <a:solidFill>
                  <a:schemeClr val="accent2"/>
                </a:solidFill>
                <a:ea typeface="Arial"/>
              </a:rPr>
              <a:t>COMMERCIAL IN CONFIDENCE   |   © Internal Consulting Group 2017</a:t>
            </a:r>
          </a:p>
        </p:txBody>
      </p:sp>
      <p:sp>
        <p:nvSpPr>
          <p:cNvPr id="30" name="Slide Number Placeholder 2"/>
          <p:cNvSpPr txBox="1">
            <a:spLocks/>
          </p:cNvSpPr>
          <p:nvPr/>
        </p:nvSpPr>
        <p:spPr>
          <a:xfrm>
            <a:off x="9379637" y="6377182"/>
            <a:ext cx="526364" cy="21303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574C34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920337-7C9C-7D42-91BB-CAE11E84461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42328" y="1141514"/>
            <a:ext cx="9463672" cy="0"/>
          </a:xfrm>
          <a:prstGeom prst="line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376045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42" r:id="rId2"/>
    <p:sldLayoutId id="2147483743" r:id="rId3"/>
    <p:sldLayoutId id="2147483767" r:id="rId4"/>
    <p:sldLayoutId id="2147483741" r:id="rId5"/>
    <p:sldLayoutId id="2147483768" r:id="rId6"/>
    <p:sldLayoutId id="2147483769" r:id="rId7"/>
    <p:sldLayoutId id="2147483770" r:id="rId8"/>
    <p:sldLayoutId id="2147483774" r:id="rId9"/>
    <p:sldLayoutId id="2147483775" r:id="rId10"/>
    <p:sldLayoutId id="2147483776" r:id="rId11"/>
    <p:sldLayoutId id="2147483777" r:id="rId12"/>
  </p:sldLayoutIdLst>
  <p:transition spd="slow">
    <p:wipe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i="0" kern="1200" spc="0">
          <a:solidFill>
            <a:schemeClr val="accent2"/>
          </a:solidFill>
          <a:latin typeface="+mj-lt"/>
          <a:ea typeface="+mj-ea"/>
          <a:cs typeface="Times New Roman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tx1"/>
          </a:solidFill>
          <a:latin typeface="Arial"/>
          <a:ea typeface="Arial"/>
          <a:cs typeface="Arial"/>
        </a:defRPr>
      </a:lvl1pPr>
      <a:lvl2pPr marL="144000" indent="0" algn="l" defTabSz="914400" rtl="0" eaLnBrk="1" latinLnBrk="0" hangingPunct="1">
        <a:lnSpc>
          <a:spcPct val="112000"/>
        </a:lnSpc>
        <a:spcBef>
          <a:spcPts val="1200"/>
        </a:spcBef>
        <a:spcAft>
          <a:spcPts val="600"/>
        </a:spcAft>
        <a:buClr>
          <a:schemeClr val="tx2"/>
        </a:buClr>
        <a:buSzPct val="150000"/>
        <a:buFont typeface="Arial"/>
        <a:buNone/>
        <a:defRPr sz="1200" kern="1200" baseline="0">
          <a:solidFill>
            <a:schemeClr val="tx1"/>
          </a:solidFill>
          <a:latin typeface="Arial"/>
          <a:ea typeface="Arial"/>
          <a:cs typeface="Arial"/>
        </a:defRPr>
      </a:lvl2pPr>
      <a:lvl3pPr marL="540000" marR="0" indent="-10800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125000"/>
        <a:buFont typeface="Arial"/>
        <a:buChar char="•"/>
        <a:tabLst/>
        <a:defRPr sz="1200" kern="1200">
          <a:solidFill>
            <a:schemeClr val="tx1"/>
          </a:solidFill>
          <a:latin typeface="Arial"/>
          <a:ea typeface="Arial"/>
          <a:cs typeface="Arial"/>
        </a:defRPr>
      </a:lvl3pPr>
      <a:lvl4pPr marL="900000" indent="-108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 typeface="Arial"/>
        <a:buChar char="•"/>
        <a:defRPr sz="1200" kern="1200">
          <a:solidFill>
            <a:schemeClr val="tx1"/>
          </a:solidFill>
          <a:latin typeface="Arial"/>
          <a:ea typeface="Arial"/>
          <a:cs typeface="Arial"/>
        </a:defRPr>
      </a:lvl4pPr>
      <a:lvl5pPr marL="1260000" indent="-108000" algn="l" defTabSz="914400" rtl="0" eaLnBrk="1" latinLnBrk="0" hangingPunct="1">
        <a:lnSpc>
          <a:spcPct val="99000"/>
        </a:lnSpc>
        <a:spcBef>
          <a:spcPts val="0"/>
        </a:spcBef>
        <a:spcAft>
          <a:spcPts val="600"/>
        </a:spcAft>
        <a:buClr>
          <a:schemeClr val="tx2"/>
        </a:buClr>
        <a:buSzPct val="75000"/>
        <a:buFont typeface="Arial"/>
        <a:buChar char="•"/>
        <a:defRPr sz="1200" kern="1200" baseline="0">
          <a:solidFill>
            <a:schemeClr val="tx1"/>
          </a:solidFill>
          <a:latin typeface="Arial"/>
          <a:ea typeface="Arial"/>
          <a:cs typeface="Arial"/>
        </a:defRPr>
      </a:lvl5pPr>
      <a:lvl6pPr marL="1260000" indent="-108000" algn="l" defTabSz="914400" rtl="0" eaLnBrk="1" latinLnBrk="0" hangingPunct="1">
        <a:spcBef>
          <a:spcPts val="0"/>
        </a:spcBef>
        <a:spcAft>
          <a:spcPts val="600"/>
        </a:spcAft>
        <a:buClr>
          <a:srgbClr val="7A6855"/>
        </a:buClr>
        <a:buSzPct val="75000"/>
        <a:buFont typeface="Arial"/>
        <a:buChar char="•"/>
        <a:defRPr sz="1200" kern="1200" baseline="0">
          <a:solidFill>
            <a:schemeClr val="tx1">
              <a:lumMod val="50000"/>
            </a:schemeClr>
          </a:solidFill>
          <a:latin typeface="Arial"/>
          <a:ea typeface="+mn-ea"/>
          <a:cs typeface="Arial"/>
        </a:defRPr>
      </a:lvl6pPr>
      <a:lvl7pPr marL="1440000" indent="-108000" algn="l" defTabSz="914400" rtl="0" eaLnBrk="1" latinLnBrk="0" hangingPunct="1">
        <a:spcBef>
          <a:spcPts val="0"/>
        </a:spcBef>
        <a:spcAft>
          <a:spcPts val="600"/>
        </a:spcAft>
        <a:buClr>
          <a:srgbClr val="7A6855"/>
        </a:buClr>
        <a:buSzPct val="75000"/>
        <a:buFont typeface="Arial"/>
        <a:buChar char="•"/>
        <a:defRPr sz="1200" kern="1200">
          <a:solidFill>
            <a:schemeClr val="tx1"/>
          </a:solidFill>
          <a:latin typeface="Arial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.xml"/><Relationship Id="rId12" Type="http://schemas.openxmlformats.org/officeDocument/2006/relationships/notesSlide" Target="../notesSlides/notesSlide3.xml"/><Relationship Id="rId1" Type="http://schemas.openxmlformats.org/officeDocument/2006/relationships/tags" Target="../tags/tag3.xml"/><Relationship Id="rId2" Type="http://schemas.openxmlformats.org/officeDocument/2006/relationships/tags" Target="../tags/tag4.xml"/><Relationship Id="rId3" Type="http://schemas.openxmlformats.org/officeDocument/2006/relationships/tags" Target="../tags/tag5.xml"/><Relationship Id="rId4" Type="http://schemas.openxmlformats.org/officeDocument/2006/relationships/tags" Target="../tags/tag6.xml"/><Relationship Id="rId5" Type="http://schemas.openxmlformats.org/officeDocument/2006/relationships/tags" Target="../tags/tag7.xml"/><Relationship Id="rId6" Type="http://schemas.openxmlformats.org/officeDocument/2006/relationships/tags" Target="../tags/tag8.xml"/><Relationship Id="rId7" Type="http://schemas.openxmlformats.org/officeDocument/2006/relationships/tags" Target="../tags/tag9.xml"/><Relationship Id="rId8" Type="http://schemas.openxmlformats.org/officeDocument/2006/relationships/tags" Target="../tags/tag10.xml"/><Relationship Id="rId9" Type="http://schemas.openxmlformats.org/officeDocument/2006/relationships/tags" Target="../tags/tag11.xml"/><Relationship Id="rId10" Type="http://schemas.openxmlformats.org/officeDocument/2006/relationships/tags" Target="../tags/tag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0539" y="4445167"/>
            <a:ext cx="7501833" cy="387798"/>
          </a:xfrm>
        </p:spPr>
        <p:txBody>
          <a:bodyPr>
            <a:normAutofit fontScale="90000"/>
          </a:bodyPr>
          <a:lstStyle/>
          <a:p>
            <a:r>
              <a:rPr lang="en-US" dirty="0"/>
              <a:t>Change the Way We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sz="1600" dirty="0">
              <a:solidFill>
                <a:srgbClr val="254E83"/>
              </a:solidFill>
            </a:endParaRPr>
          </a:p>
          <a:p>
            <a:r>
              <a:rPr lang="en-US" sz="1600" dirty="0">
                <a:solidFill>
                  <a:srgbClr val="254E83"/>
                </a:solidFill>
              </a:rPr>
              <a:t>May </a:t>
            </a:r>
            <a:r>
              <a:rPr lang="en-US" sz="1600" dirty="0" smtClean="0">
                <a:solidFill>
                  <a:srgbClr val="254E83"/>
                </a:solidFill>
              </a:rPr>
              <a:t>5</a:t>
            </a:r>
            <a:r>
              <a:rPr lang="en-US" sz="1600" baseline="30000" dirty="0" smtClean="0">
                <a:solidFill>
                  <a:srgbClr val="254E83"/>
                </a:solidFill>
              </a:rPr>
              <a:t>th</a:t>
            </a:r>
            <a:r>
              <a:rPr lang="en-US" sz="1600" dirty="0" smtClean="0">
                <a:solidFill>
                  <a:srgbClr val="254E83"/>
                </a:solidFill>
              </a:rPr>
              <a:t> </a:t>
            </a:r>
            <a:r>
              <a:rPr lang="en-US" sz="1600" dirty="0">
                <a:solidFill>
                  <a:srgbClr val="254E83"/>
                </a:solidFill>
              </a:rPr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3711746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4695" y="140938"/>
            <a:ext cx="7809876" cy="1045765"/>
          </a:xfrm>
        </p:spPr>
        <p:txBody>
          <a:bodyPr/>
          <a:lstStyle/>
          <a:p>
            <a:r>
              <a:rPr lang="en-US" dirty="0">
                <a:latin typeface="+mn-lt"/>
                <a:cs typeface="Calibri"/>
              </a:rPr>
              <a:t>Change is upon all of us, and happening faster than ever.  As businesses, we must rapidly respond, but how?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4694" y="5615461"/>
            <a:ext cx="8711452" cy="49538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noAutofit/>
          </a:bodyPr>
          <a:lstStyle/>
          <a:p>
            <a:pPr marL="498600" indent="-2286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4E83"/>
                </a:solidFill>
                <a:cs typeface="Calibri"/>
              </a:rPr>
              <a:t>Ensure our Operating Model Is Aligned With Business Strategy </a:t>
            </a:r>
          </a:p>
          <a:p>
            <a:pPr marL="498600" indent="-2286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4E83"/>
                </a:solidFill>
                <a:cs typeface="Calibri"/>
              </a:rPr>
              <a:t>Use Measurement and Analytics To Change The Dialogue  </a:t>
            </a:r>
          </a:p>
          <a:p>
            <a:pPr marL="498600" indent="-2286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4E83"/>
                </a:solidFill>
                <a:cs typeface="Calibri"/>
              </a:rPr>
              <a:t>Put The Right People in the Right Roles</a:t>
            </a:r>
          </a:p>
          <a:p>
            <a:pPr marL="99695">
              <a:lnSpc>
                <a:spcPct val="112000"/>
              </a:lnSpc>
            </a:pPr>
            <a:r>
              <a:rPr lang="en-US" sz="1400" b="1" dirty="0">
                <a:solidFill>
                  <a:srgbClr val="254E83"/>
                </a:solidFill>
                <a:ea typeface="Calibri" charset="0"/>
                <a:cs typeface="Calibri" charset="0"/>
              </a:rPr>
              <a:t> </a:t>
            </a:r>
          </a:p>
          <a:p>
            <a:pPr>
              <a:lnSpc>
                <a:spcPct val="112000"/>
              </a:lnSpc>
            </a:pPr>
            <a:r>
              <a:rPr lang="en-US" sz="1400" dirty="0">
                <a:solidFill>
                  <a:srgbClr val="254E83"/>
                </a:solidFill>
                <a:ea typeface="Calibri" charset="0"/>
                <a:cs typeface="Calibri" charset="0"/>
              </a:rPr>
              <a:t>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5590" y="5253347"/>
            <a:ext cx="5381470" cy="422241"/>
          </a:xfrm>
          <a:prstGeom prst="round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73855" tIns="73855" rIns="73855" bIns="73855" numCol="1" spcCol="1270" rtlCol="0" anchor="ctr" anchorCtr="0">
            <a:noAutofit/>
          </a:bodyPr>
          <a:lstStyle/>
          <a:p>
            <a:pPr defTabSz="86166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>
                <a:solidFill>
                  <a:schemeClr val="accent2"/>
                </a:solidFill>
                <a:ea typeface="Calibri" charset="0"/>
                <a:cs typeface="Calibri" charset="0"/>
              </a:rPr>
              <a:t>“Change the way we change”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422273"/>
              </p:ext>
            </p:extLst>
          </p:nvPr>
        </p:nvGraphicFramePr>
        <p:xfrm>
          <a:off x="464693" y="1281699"/>
          <a:ext cx="8979110" cy="39105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58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732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17066">
                <a:tc>
                  <a:txBody>
                    <a:bodyPr/>
                    <a:lstStyle/>
                    <a:p>
                      <a:r>
                        <a:rPr lang="en-US" sz="1800" b="1" i="0" dirty="0">
                          <a:solidFill>
                            <a:schemeClr val="bg1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Do you</a:t>
                      </a:r>
                      <a:r>
                        <a:rPr lang="en-US" sz="1800" b="1" i="0" baseline="0" dirty="0">
                          <a:solidFill>
                            <a:schemeClr val="bg1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 agree that …?</a:t>
                      </a:r>
                      <a:endParaRPr lang="en-US" sz="1800" b="1" i="0" dirty="0">
                        <a:solidFill>
                          <a:schemeClr val="bg1"/>
                        </a:solidFill>
                        <a:latin typeface="+mn-lt"/>
                        <a:ea typeface="Calibri" charset="0"/>
                        <a:cs typeface="Calibri" charset="0"/>
                      </a:endParaRPr>
                    </a:p>
                  </a:txBody>
                  <a:tcPr marL="84406" marR="84406" marT="42203" marB="42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0" dirty="0">
                          <a:solidFill>
                            <a:schemeClr val="bg1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As a consequence …</a:t>
                      </a:r>
                    </a:p>
                  </a:txBody>
                  <a:tcPr marL="84406" marR="84406" marT="42203" marB="42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2984">
                <a:tc>
                  <a:txBody>
                    <a:bodyPr/>
                    <a:lstStyle/>
                    <a:p>
                      <a:r>
                        <a:rPr lang="en-US" sz="1400" b="0" i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The Status Quo is Not</a:t>
                      </a:r>
                      <a:r>
                        <a:rPr lang="en-US" sz="1400" b="0" i="0" baseline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 Safe</a:t>
                      </a:r>
                      <a:endParaRPr lang="en-US" sz="1400" b="0" i="0" dirty="0">
                        <a:solidFill>
                          <a:srgbClr val="254E83"/>
                        </a:solidFill>
                        <a:latin typeface="+mn-lt"/>
                        <a:ea typeface="Calibri" charset="0"/>
                        <a:cs typeface="Calibri" charset="0"/>
                      </a:endParaRPr>
                    </a:p>
                  </a:txBody>
                  <a:tcPr marL="84406" marR="84406" marT="42203" marB="42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Every company is now a technology company and must adapt and evolve to survive.</a:t>
                      </a:r>
                    </a:p>
                  </a:txBody>
                  <a:tcPr marL="84406" marR="84406" marT="42203" marB="42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0814">
                <a:tc>
                  <a:txBody>
                    <a:bodyPr/>
                    <a:lstStyle/>
                    <a:p>
                      <a:r>
                        <a:rPr lang="en-US" sz="1400" b="0" i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Client Journey Design/</a:t>
                      </a:r>
                      <a:r>
                        <a:rPr lang="en-US" sz="1400" b="0" i="0" baseline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Execution</a:t>
                      </a:r>
                      <a:r>
                        <a:rPr lang="en-US" sz="1400" b="0" i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 is</a:t>
                      </a:r>
                      <a:r>
                        <a:rPr lang="en-US" sz="1400" b="0" i="0" baseline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 the Battle Ground </a:t>
                      </a:r>
                      <a:r>
                        <a:rPr lang="en-US" sz="1400" b="0" i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 </a:t>
                      </a:r>
                    </a:p>
                  </a:txBody>
                  <a:tcPr marL="84406" marR="84406" marT="42203" marB="42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Clients are more demanding and better informed than ever before.</a:t>
                      </a:r>
                      <a:r>
                        <a:rPr lang="en-US" sz="1400" b="0" i="0" baseline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 They expect a full Omni channel experience and will leave if they do not get it. </a:t>
                      </a:r>
                      <a:endParaRPr lang="en-US" sz="1400" b="0" i="0" dirty="0">
                        <a:solidFill>
                          <a:srgbClr val="254E83"/>
                        </a:solidFill>
                        <a:latin typeface="+mn-lt"/>
                        <a:ea typeface="Calibri" charset="0"/>
                        <a:cs typeface="Calibri" charset="0"/>
                      </a:endParaRPr>
                    </a:p>
                  </a:txBody>
                  <a:tcPr marL="84406" marR="84406" marT="42203" marB="42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1686">
                <a:tc>
                  <a:txBody>
                    <a:bodyPr/>
                    <a:lstStyle/>
                    <a:p>
                      <a:r>
                        <a:rPr lang="en-US" sz="1400" b="0" i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Digital Disruption is Driving Significant Change  </a:t>
                      </a:r>
                    </a:p>
                  </a:txBody>
                  <a:tcPr marL="84406" marR="84406" marT="42203" marB="42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40</a:t>
                      </a:r>
                      <a:r>
                        <a:rPr lang="en-US" sz="1400" b="0" i="0" baseline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% </a:t>
                      </a:r>
                      <a:r>
                        <a:rPr lang="en-US" sz="1400" b="0" i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of businesses will be disrupted</a:t>
                      </a:r>
                      <a:r>
                        <a:rPr lang="en-US" sz="1400" b="0" i="0" baseline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 by </a:t>
                      </a:r>
                      <a:r>
                        <a:rPr lang="en-US" sz="1400" b="0" i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the arrival of new competitors with non traditional operating models. </a:t>
                      </a:r>
                    </a:p>
                  </a:txBody>
                  <a:tcPr marL="84406" marR="84406" marT="42203" marB="42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9728">
                <a:tc>
                  <a:txBody>
                    <a:bodyPr/>
                    <a:lstStyle/>
                    <a:p>
                      <a:r>
                        <a:rPr lang="en-US" sz="1400" b="0" i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Operating Models are Being Redesigned and Transformed</a:t>
                      </a:r>
                    </a:p>
                  </a:txBody>
                  <a:tcPr marL="84406" marR="84406" marT="42203" marB="42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Artifical intelligence, analytics,</a:t>
                      </a:r>
                      <a:r>
                        <a:rPr lang="en-US" sz="1400" b="0" i="0" baseline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 </a:t>
                      </a:r>
                      <a:r>
                        <a:rPr lang="en-US" sz="1400" b="0" i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robots,</a:t>
                      </a:r>
                      <a:r>
                        <a:rPr lang="en-US" sz="1400" b="0" i="0" baseline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 </a:t>
                      </a:r>
                      <a:r>
                        <a:rPr lang="en-US" sz="1400" b="0" i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cognitive computing, automated decision making and digital technology are fundamentally changing the way work is done.</a:t>
                      </a:r>
                    </a:p>
                  </a:txBody>
                  <a:tcPr marL="84406" marR="84406" marT="42203" marB="42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9728">
                <a:tc>
                  <a:txBody>
                    <a:bodyPr/>
                    <a:lstStyle/>
                    <a:p>
                      <a:r>
                        <a:rPr lang="en-US" sz="1400" b="0" i="0" baseline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Collaboration and Working Across Teams is a Prerequisite </a:t>
                      </a:r>
                      <a:endParaRPr lang="en-US" sz="1400" b="0" i="0" dirty="0">
                        <a:solidFill>
                          <a:srgbClr val="254E83"/>
                        </a:solidFill>
                        <a:latin typeface="+mn-lt"/>
                        <a:ea typeface="Calibri" charset="0"/>
                        <a:cs typeface="Calibri" charset="0"/>
                      </a:endParaRPr>
                    </a:p>
                  </a:txBody>
                  <a:tcPr marL="84406" marR="84406" marT="42203" marB="42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baseline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Organizations must rapidly adapt, evolve, collaborate, and build across disciplines and professions to survive. </a:t>
                      </a:r>
                      <a:endParaRPr lang="en-US" sz="1400" b="0" i="0" dirty="0">
                        <a:solidFill>
                          <a:srgbClr val="254E83"/>
                        </a:solidFill>
                        <a:latin typeface="+mn-lt"/>
                        <a:ea typeface="Calibri" charset="0"/>
                        <a:cs typeface="Calibri" charset="0"/>
                      </a:endParaRPr>
                    </a:p>
                  </a:txBody>
                  <a:tcPr marL="84406" marR="84406" marT="42203" marB="42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04458">
                <a:tc>
                  <a:txBody>
                    <a:bodyPr/>
                    <a:lstStyle/>
                    <a:p>
                      <a:r>
                        <a:rPr lang="en-US" sz="1400" b="0" i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Analytics</a:t>
                      </a:r>
                      <a:r>
                        <a:rPr lang="en-US" sz="1400" b="0" i="0" baseline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 Is Driving Change and Operational Effectiveness </a:t>
                      </a:r>
                      <a:endParaRPr lang="en-US" sz="1400" b="0" i="0" dirty="0">
                        <a:solidFill>
                          <a:srgbClr val="254E83"/>
                        </a:solidFill>
                        <a:latin typeface="+mn-lt"/>
                        <a:ea typeface="Calibri" charset="0"/>
                        <a:cs typeface="Calibri" charset="0"/>
                      </a:endParaRPr>
                    </a:p>
                  </a:txBody>
                  <a:tcPr marL="84406" marR="84406" marT="42203" marB="42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Analytics about inline client experience and operational effectiveness with timely insight is now being used by many organizations to improve their client and</a:t>
                      </a:r>
                      <a:r>
                        <a:rPr lang="en-US" sz="1400" b="0" i="0" baseline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 employee </a:t>
                      </a:r>
                      <a:r>
                        <a:rPr lang="en-US" sz="1400" b="0" i="0" dirty="0">
                          <a:solidFill>
                            <a:srgbClr val="254E83"/>
                          </a:solidFill>
                          <a:latin typeface="+mn-lt"/>
                          <a:ea typeface="Calibri" charset="0"/>
                          <a:cs typeface="Calibri" charset="0"/>
                        </a:rPr>
                        <a:t>experience</a:t>
                      </a:r>
                    </a:p>
                  </a:txBody>
                  <a:tcPr marL="84406" marR="84406" marT="42203" marB="422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187355" y="6455391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2000"/>
              </a:lnSpc>
            </a:pPr>
            <a:endParaRPr lang="en-CA" sz="1200" dirty="0">
              <a:latin typeface="Arial"/>
              <a:ea typeface="Segoe UI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60544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31970" y="298744"/>
            <a:ext cx="8985406" cy="8440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accent2"/>
                </a:solidFill>
                <a:ea typeface="+mj-ea"/>
                <a:cs typeface="Arial"/>
              </a:rPr>
              <a:t>The classic V</a:t>
            </a:r>
            <a:r>
              <a:rPr lang="en-US" sz="2400" dirty="0" smtClean="0">
                <a:solidFill>
                  <a:schemeClr val="accent2"/>
                </a:solidFill>
                <a:ea typeface="+mj-ea"/>
                <a:cs typeface="Arial"/>
              </a:rPr>
              <a:t>enn </a:t>
            </a:r>
            <a:r>
              <a:rPr lang="en-US" sz="2400" dirty="0">
                <a:solidFill>
                  <a:schemeClr val="accent2"/>
                </a:solidFill>
                <a:ea typeface="+mj-ea"/>
                <a:cs typeface="Arial"/>
              </a:rPr>
              <a:t>d</a:t>
            </a:r>
            <a:r>
              <a:rPr lang="en-US" sz="2400" dirty="0" smtClean="0">
                <a:solidFill>
                  <a:schemeClr val="accent2"/>
                </a:solidFill>
                <a:ea typeface="+mj-ea"/>
                <a:cs typeface="Arial"/>
              </a:rPr>
              <a:t>iagram </a:t>
            </a:r>
            <a:r>
              <a:rPr lang="en-US" sz="2400" dirty="0">
                <a:solidFill>
                  <a:schemeClr val="accent2"/>
                </a:solidFill>
                <a:ea typeface="+mj-ea"/>
                <a:cs typeface="Arial"/>
              </a:rPr>
              <a:t>is permeable and disappearing.  This makes today’s change choices more difficult 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003" y="1253623"/>
            <a:ext cx="7615451" cy="4588244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 bwMode="auto">
          <a:xfrm>
            <a:off x="431969" y="5898429"/>
            <a:ext cx="8985407" cy="360000"/>
          </a:xfrm>
          <a:prstGeom prst="round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accent2"/>
                </a:solidFill>
                <a:cs typeface="Calibri"/>
              </a:rPr>
              <a:t>As the mix converges and morphs, we must make wise choices </a:t>
            </a:r>
          </a:p>
        </p:txBody>
      </p:sp>
    </p:spTree>
    <p:extLst>
      <p:ext uri="{BB962C8B-B14F-4D97-AF65-F5344CB8AC3E}">
        <p14:creationId xmlns:p14="http://schemas.microsoft.com/office/powerpoint/2010/main" val="146214129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el 18"/>
          <p:cNvSpPr>
            <a:spLocks noGrp="1"/>
          </p:cNvSpPr>
          <p:nvPr>
            <p:ph type="title"/>
          </p:nvPr>
        </p:nvSpPr>
        <p:spPr>
          <a:xfrm>
            <a:off x="441748" y="0"/>
            <a:ext cx="9343275" cy="113291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>
                <a:latin typeface="+mn-lt"/>
                <a:ea typeface="Calibri" charset="0"/>
                <a:cs typeface="Calibri" charset="0"/>
              </a:rPr>
              <a:t>Use technology and good process design to simplify and automate how work is performed and how customers are served </a:t>
            </a:r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13"/>
          </p:nvPr>
        </p:nvSpPr>
        <p:spPr>
          <a:xfrm>
            <a:off x="257891" y="1239038"/>
            <a:ext cx="9648109" cy="777988"/>
          </a:xfrm>
          <a:noFill/>
          <a:ln>
            <a:noFill/>
          </a:ln>
        </p:spPr>
        <p:txBody>
          <a:bodyPr/>
          <a:lstStyle/>
          <a:p>
            <a:pPr marL="180000"/>
            <a:r>
              <a:rPr lang="en-US" sz="1800" noProof="1">
                <a:solidFill>
                  <a:schemeClr val="accent2"/>
                </a:solidFill>
                <a:latin typeface="+mn-lt"/>
                <a:ea typeface="Calibri" charset="0"/>
                <a:cs typeface="Calibri" charset="0"/>
              </a:rPr>
              <a:t>In the world of digital labour, thoughtful choices will need to be made  </a:t>
            </a:r>
          </a:p>
        </p:txBody>
      </p:sp>
      <p:grpSp>
        <p:nvGrpSpPr>
          <p:cNvPr id="35" name="Gruppieren 34"/>
          <p:cNvGrpSpPr/>
          <p:nvPr/>
        </p:nvGrpSpPr>
        <p:grpSpPr>
          <a:xfrm>
            <a:off x="368950" y="1772242"/>
            <a:ext cx="9114410" cy="3810557"/>
            <a:chOff x="302342" y="1561321"/>
            <a:chExt cx="12164243" cy="4340064"/>
          </a:xfrm>
        </p:grpSpPr>
        <p:cxnSp>
          <p:nvCxnSpPr>
            <p:cNvPr id="37" name="Gewinkelte Verbindung 36"/>
            <p:cNvCxnSpPr>
              <a:endCxn id="68" idx="1"/>
            </p:cNvCxnSpPr>
            <p:nvPr/>
          </p:nvCxnSpPr>
          <p:spPr>
            <a:xfrm rot="5400000" flipH="1" flipV="1">
              <a:off x="4760875" y="2801153"/>
              <a:ext cx="713468" cy="257859"/>
            </a:xfrm>
            <a:prstGeom prst="bentConnector2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winkelte Verbindung 43"/>
            <p:cNvCxnSpPr>
              <a:stCxn id="119" idx="2"/>
              <a:endCxn id="73" idx="3"/>
            </p:cNvCxnSpPr>
            <p:nvPr/>
          </p:nvCxnSpPr>
          <p:spPr>
            <a:xfrm rot="5400000">
              <a:off x="6816227" y="4427518"/>
              <a:ext cx="369766" cy="415537"/>
            </a:xfrm>
            <a:prstGeom prst="bentConnector2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winkelte Verbindung 55"/>
            <p:cNvCxnSpPr>
              <a:stCxn id="81" idx="1"/>
              <a:endCxn id="72" idx="1"/>
            </p:cNvCxnSpPr>
            <p:nvPr/>
          </p:nvCxnSpPr>
          <p:spPr>
            <a:xfrm rot="16200000" flipH="1">
              <a:off x="3427091" y="5152915"/>
              <a:ext cx="264882" cy="822032"/>
            </a:xfrm>
            <a:prstGeom prst="bentConnector2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winkelte Verbindung 56"/>
            <p:cNvCxnSpPr>
              <a:stCxn id="65" idx="1"/>
              <a:endCxn id="79" idx="4"/>
            </p:cNvCxnSpPr>
            <p:nvPr/>
          </p:nvCxnSpPr>
          <p:spPr>
            <a:xfrm rot="10800000" flipV="1">
              <a:off x="10231512" y="1770434"/>
              <a:ext cx="87040" cy="505209"/>
            </a:xfrm>
            <a:prstGeom prst="bentConnector2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winkelte Verbindung 57"/>
            <p:cNvCxnSpPr>
              <a:stCxn id="79" idx="2"/>
              <a:endCxn id="74" idx="1"/>
            </p:cNvCxnSpPr>
            <p:nvPr/>
          </p:nvCxnSpPr>
          <p:spPr>
            <a:xfrm rot="16200000" flipH="1">
              <a:off x="9926059" y="3356819"/>
              <a:ext cx="710525" cy="99622"/>
            </a:xfrm>
            <a:prstGeom prst="bentConnector2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winkelte Verbindung 58"/>
            <p:cNvCxnSpPr>
              <a:stCxn id="66" idx="1"/>
              <a:endCxn id="118" idx="5"/>
            </p:cNvCxnSpPr>
            <p:nvPr/>
          </p:nvCxnSpPr>
          <p:spPr>
            <a:xfrm rot="10800000" flipV="1">
              <a:off x="7658797" y="1766333"/>
              <a:ext cx="401391" cy="1132621"/>
            </a:xfrm>
            <a:prstGeom prst="bentConnector2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winkelte Verbindung 59"/>
            <p:cNvCxnSpPr>
              <a:stCxn id="67" idx="1"/>
              <a:endCxn id="120" idx="4"/>
            </p:cNvCxnSpPr>
            <p:nvPr/>
          </p:nvCxnSpPr>
          <p:spPr>
            <a:xfrm rot="10800000" flipV="1">
              <a:off x="7915118" y="2314543"/>
              <a:ext cx="145070" cy="972273"/>
            </a:xfrm>
            <a:prstGeom prst="bentConnector2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winkelte Verbindung 60"/>
            <p:cNvCxnSpPr>
              <a:stCxn id="81" idx="0"/>
              <a:endCxn id="80" idx="3"/>
            </p:cNvCxnSpPr>
            <p:nvPr/>
          </p:nvCxnSpPr>
          <p:spPr>
            <a:xfrm flipV="1">
              <a:off x="3373477" y="3679200"/>
              <a:ext cx="1194147" cy="1364429"/>
            </a:xfrm>
            <a:prstGeom prst="bentConnector3">
              <a:avLst/>
            </a:prstGeom>
            <a:ln w="127000" cap="rnd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winkelte Verbindung 61"/>
            <p:cNvCxnSpPr>
              <a:stCxn id="82" idx="0"/>
              <a:endCxn id="81" idx="3"/>
            </p:cNvCxnSpPr>
            <p:nvPr/>
          </p:nvCxnSpPr>
          <p:spPr>
            <a:xfrm>
              <a:off x="1497362" y="4081647"/>
              <a:ext cx="976275" cy="961982"/>
            </a:xfrm>
            <a:prstGeom prst="bentConnector3">
              <a:avLst/>
            </a:prstGeom>
            <a:ln w="1270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winkelte Verbindung 62"/>
            <p:cNvCxnSpPr>
              <a:stCxn id="120" idx="0"/>
              <a:endCxn id="79" idx="3"/>
            </p:cNvCxnSpPr>
            <p:nvPr/>
          </p:nvCxnSpPr>
          <p:spPr>
            <a:xfrm flipV="1">
              <a:off x="8589997" y="2663506"/>
              <a:ext cx="1416553" cy="1011174"/>
            </a:xfrm>
            <a:prstGeom prst="bentConnector3">
              <a:avLst>
                <a:gd name="adj1" fmla="val 50000"/>
              </a:avLst>
            </a:prstGeom>
            <a:ln w="1270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 Verbindung 63"/>
            <p:cNvCxnSpPr>
              <a:stCxn id="80" idx="0"/>
              <a:endCxn id="119" idx="4"/>
            </p:cNvCxnSpPr>
            <p:nvPr/>
          </p:nvCxnSpPr>
          <p:spPr>
            <a:xfrm flipV="1">
              <a:off x="5467464" y="3674679"/>
              <a:ext cx="1710385" cy="4521"/>
            </a:xfrm>
            <a:prstGeom prst="line">
              <a:avLst/>
            </a:prstGeom>
            <a:ln w="127000" cap="rnd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hteck 64"/>
            <p:cNvSpPr/>
            <p:nvPr/>
          </p:nvSpPr>
          <p:spPr>
            <a:xfrm>
              <a:off x="10318550" y="1565422"/>
              <a:ext cx="2148035" cy="4100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Automation Roadmap </a:t>
              </a:r>
            </a:p>
            <a:p>
              <a:pPr algn="ctr"/>
              <a:r>
                <a:rPr lang="en-US" sz="12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Investments </a:t>
              </a:r>
            </a:p>
          </p:txBody>
        </p:sp>
        <p:sp>
          <p:nvSpPr>
            <p:cNvPr id="66" name="Rechteck 65"/>
            <p:cNvSpPr/>
            <p:nvPr/>
          </p:nvSpPr>
          <p:spPr>
            <a:xfrm>
              <a:off x="8060188" y="1561321"/>
              <a:ext cx="1946361" cy="4100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Enterprise Operational </a:t>
              </a:r>
            </a:p>
            <a:p>
              <a:pPr algn="ctr"/>
              <a:r>
                <a:rPr lang="en-US" sz="12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Intelligence </a:t>
              </a:r>
            </a:p>
          </p:txBody>
        </p:sp>
        <p:sp>
          <p:nvSpPr>
            <p:cNvPr id="67" name="Rechteck 66"/>
            <p:cNvSpPr/>
            <p:nvPr/>
          </p:nvSpPr>
          <p:spPr>
            <a:xfrm>
              <a:off x="8060188" y="2109532"/>
              <a:ext cx="1946361" cy="4100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Tech Enabled QA </a:t>
              </a:r>
            </a:p>
          </p:txBody>
        </p:sp>
        <p:sp>
          <p:nvSpPr>
            <p:cNvPr id="68" name="Rechteck 67"/>
            <p:cNvSpPr/>
            <p:nvPr/>
          </p:nvSpPr>
          <p:spPr>
            <a:xfrm>
              <a:off x="5246539" y="2368335"/>
              <a:ext cx="2314166" cy="4100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Continuous Improvements </a:t>
              </a:r>
            </a:p>
          </p:txBody>
        </p:sp>
        <p:sp>
          <p:nvSpPr>
            <p:cNvPr id="69" name="Rechteck 68"/>
            <p:cNvSpPr/>
            <p:nvPr/>
          </p:nvSpPr>
          <p:spPr>
            <a:xfrm>
              <a:off x="328997" y="2468323"/>
              <a:ext cx="1583830" cy="4100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Analytics and</a:t>
              </a:r>
            </a:p>
            <a:p>
              <a:pPr algn="ctr"/>
              <a:r>
                <a:rPr lang="en-US" sz="12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 Insight  </a:t>
              </a:r>
            </a:p>
          </p:txBody>
        </p:sp>
        <p:sp>
          <p:nvSpPr>
            <p:cNvPr id="70" name="Rechteck 69"/>
            <p:cNvSpPr/>
            <p:nvPr/>
          </p:nvSpPr>
          <p:spPr>
            <a:xfrm>
              <a:off x="302342" y="3142754"/>
              <a:ext cx="2221376" cy="4100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Rule, Thresholds, Triggers</a:t>
              </a:r>
            </a:p>
          </p:txBody>
        </p:sp>
        <p:sp>
          <p:nvSpPr>
            <p:cNvPr id="71" name="Rechteck 70"/>
            <p:cNvSpPr/>
            <p:nvPr/>
          </p:nvSpPr>
          <p:spPr>
            <a:xfrm>
              <a:off x="3411497" y="2663505"/>
              <a:ext cx="1367999" cy="4100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Pattern </a:t>
              </a:r>
            </a:p>
            <a:p>
              <a:pPr algn="ctr"/>
              <a:r>
                <a:rPr lang="en-US" sz="12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Recognition </a:t>
              </a:r>
            </a:p>
          </p:txBody>
        </p:sp>
        <p:sp>
          <p:nvSpPr>
            <p:cNvPr id="72" name="Rechteck 71"/>
            <p:cNvSpPr/>
            <p:nvPr/>
          </p:nvSpPr>
          <p:spPr>
            <a:xfrm>
              <a:off x="3970548" y="5491360"/>
              <a:ext cx="2192878" cy="4100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Role of Virtual Labour </a:t>
              </a:r>
            </a:p>
          </p:txBody>
        </p:sp>
        <p:sp>
          <p:nvSpPr>
            <p:cNvPr id="73" name="Rechteck 72"/>
            <p:cNvSpPr/>
            <p:nvPr/>
          </p:nvSpPr>
          <p:spPr>
            <a:xfrm>
              <a:off x="4500564" y="4615158"/>
              <a:ext cx="2292777" cy="4100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Machine Learning and  AI </a:t>
              </a:r>
            </a:p>
          </p:txBody>
        </p:sp>
        <p:sp>
          <p:nvSpPr>
            <p:cNvPr id="74" name="Rechteck 73"/>
            <p:cNvSpPr/>
            <p:nvPr/>
          </p:nvSpPr>
          <p:spPr>
            <a:xfrm>
              <a:off x="10331133" y="3556881"/>
              <a:ext cx="2135452" cy="4100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Expert Human Oversight </a:t>
              </a:r>
            </a:p>
          </p:txBody>
        </p:sp>
        <p:cxnSp>
          <p:nvCxnSpPr>
            <p:cNvPr id="75" name="Gewinkelte Verbindung 74"/>
            <p:cNvCxnSpPr>
              <a:stCxn id="70" idx="3"/>
              <a:endCxn id="81" idx="4"/>
            </p:cNvCxnSpPr>
            <p:nvPr/>
          </p:nvCxnSpPr>
          <p:spPr>
            <a:xfrm>
              <a:off x="2523718" y="3347766"/>
              <a:ext cx="174879" cy="1308000"/>
            </a:xfrm>
            <a:prstGeom prst="bentConnector2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winkelte Verbindung 75"/>
            <p:cNvCxnSpPr>
              <a:stCxn id="69" idx="3"/>
            </p:cNvCxnSpPr>
            <p:nvPr/>
          </p:nvCxnSpPr>
          <p:spPr>
            <a:xfrm>
              <a:off x="1912827" y="2673336"/>
              <a:ext cx="1003908" cy="1982430"/>
            </a:xfrm>
            <a:prstGeom prst="bentConnector2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winkelte Verbindung 76"/>
            <p:cNvCxnSpPr>
              <a:stCxn id="71" idx="1"/>
              <a:endCxn id="81" idx="5"/>
            </p:cNvCxnSpPr>
            <p:nvPr/>
          </p:nvCxnSpPr>
          <p:spPr>
            <a:xfrm rot="10800000" flipV="1">
              <a:off x="3148516" y="2868518"/>
              <a:ext cx="262981" cy="1787248"/>
            </a:xfrm>
            <a:prstGeom prst="bentConnector2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Gruppieren 77"/>
            <p:cNvGrpSpPr/>
            <p:nvPr/>
          </p:nvGrpSpPr>
          <p:grpSpPr>
            <a:xfrm>
              <a:off x="6983917" y="2898954"/>
              <a:ext cx="1606079" cy="1551450"/>
              <a:chOff x="5787851" y="2421653"/>
              <a:chExt cx="2163652" cy="2090056"/>
            </a:xfrm>
          </p:grpSpPr>
          <p:sp>
            <p:nvSpPr>
              <p:cNvPr id="118" name="Sechseck 117"/>
              <p:cNvSpPr/>
              <p:nvPr/>
            </p:nvSpPr>
            <p:spPr>
              <a:xfrm>
                <a:off x="5787851" y="2421653"/>
                <a:ext cx="1212232" cy="1045028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 w="889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  <p:sp>
            <p:nvSpPr>
              <p:cNvPr id="119" name="Sechseck 118"/>
              <p:cNvSpPr/>
              <p:nvPr/>
            </p:nvSpPr>
            <p:spPr>
              <a:xfrm>
                <a:off x="5787851" y="3466681"/>
                <a:ext cx="1212232" cy="1045028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 w="889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  <p:sp>
            <p:nvSpPr>
              <p:cNvPr id="120" name="Sechseck 119"/>
              <p:cNvSpPr/>
              <p:nvPr/>
            </p:nvSpPr>
            <p:spPr>
              <a:xfrm>
                <a:off x="6739272" y="2944167"/>
                <a:ext cx="1212231" cy="1045029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 w="889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sp>
          <p:nvSpPr>
            <p:cNvPr id="79" name="Sechseck 78"/>
            <p:cNvSpPr/>
            <p:nvPr/>
          </p:nvSpPr>
          <p:spPr>
            <a:xfrm>
              <a:off x="10006550" y="2275643"/>
              <a:ext cx="899840" cy="775725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 w="889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80" name="Sechseck 79"/>
            <p:cNvSpPr/>
            <p:nvPr/>
          </p:nvSpPr>
          <p:spPr>
            <a:xfrm>
              <a:off x="4567624" y="3291337"/>
              <a:ext cx="899840" cy="775725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 w="889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81" name="Sechseck 80"/>
            <p:cNvSpPr/>
            <p:nvPr/>
          </p:nvSpPr>
          <p:spPr>
            <a:xfrm>
              <a:off x="2473637" y="4655766"/>
              <a:ext cx="899840" cy="775725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 w="889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82" name="Sechseck 81"/>
            <p:cNvSpPr/>
            <p:nvPr/>
          </p:nvSpPr>
          <p:spPr>
            <a:xfrm>
              <a:off x="597522" y="3693784"/>
              <a:ext cx="899840" cy="775725"/>
            </a:xfrm>
            <a:prstGeom prst="hexagon">
              <a:avLst/>
            </a:prstGeom>
            <a:solidFill>
              <a:schemeClr val="bg1">
                <a:lumMod val="85000"/>
              </a:schemeClr>
            </a:solidFill>
            <a:ln w="889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83" name="Rechteck 82"/>
            <p:cNvSpPr/>
            <p:nvPr/>
          </p:nvSpPr>
          <p:spPr>
            <a:xfrm>
              <a:off x="4644148" y="3680525"/>
              <a:ext cx="746797" cy="3855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800" dirty="0">
                  <a:latin typeface="Calibri Light" panose="020F0302020204030204" pitchFamily="34" charset="0"/>
                </a:rPr>
                <a:t>Improve-</a:t>
              </a:r>
            </a:p>
            <a:p>
              <a:pPr algn="ctr"/>
              <a:r>
                <a:rPr lang="en-US" sz="800" dirty="0">
                  <a:latin typeface="Calibri Light" panose="020F0302020204030204" pitchFamily="34" charset="0"/>
                </a:rPr>
                <a:t>ments</a:t>
              </a:r>
            </a:p>
          </p:txBody>
        </p:sp>
        <p:sp>
          <p:nvSpPr>
            <p:cNvPr id="84" name="Rechteck 83"/>
            <p:cNvSpPr/>
            <p:nvPr/>
          </p:nvSpPr>
          <p:spPr>
            <a:xfrm>
              <a:off x="2570415" y="5083523"/>
              <a:ext cx="706280" cy="2453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800" dirty="0">
                  <a:latin typeface="Calibri Light" panose="020F0302020204030204" pitchFamily="34" charset="0"/>
                </a:rPr>
                <a:t>Thinking</a:t>
              </a:r>
            </a:p>
          </p:txBody>
        </p:sp>
        <p:sp>
          <p:nvSpPr>
            <p:cNvPr id="85" name="Rechteck 84"/>
            <p:cNvSpPr/>
            <p:nvPr/>
          </p:nvSpPr>
          <p:spPr>
            <a:xfrm>
              <a:off x="624998" y="4079584"/>
              <a:ext cx="844890" cy="2453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800" dirty="0">
                  <a:latin typeface="Calibri Light" panose="020F0302020204030204" pitchFamily="34" charset="0"/>
                </a:rPr>
                <a:t>Leadership</a:t>
              </a:r>
            </a:p>
          </p:txBody>
        </p:sp>
        <p:sp>
          <p:nvSpPr>
            <p:cNvPr id="86" name="Rechteck 85"/>
            <p:cNvSpPr/>
            <p:nvPr/>
          </p:nvSpPr>
          <p:spPr>
            <a:xfrm>
              <a:off x="7018987" y="4063866"/>
              <a:ext cx="864084" cy="2453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800" dirty="0">
                  <a:latin typeface="Calibri Light" panose="020F0302020204030204" pitchFamily="34" charset="0"/>
                </a:rPr>
                <a:t>Exceptions </a:t>
              </a:r>
            </a:p>
          </p:txBody>
        </p:sp>
        <p:sp>
          <p:nvSpPr>
            <p:cNvPr id="87" name="Rechteck 86"/>
            <p:cNvSpPr/>
            <p:nvPr/>
          </p:nvSpPr>
          <p:spPr>
            <a:xfrm>
              <a:off x="7080562" y="3321481"/>
              <a:ext cx="716941" cy="2453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800" dirty="0">
                  <a:latin typeface="Calibri Light" panose="020F0302020204030204" pitchFamily="34" charset="0"/>
                </a:rPr>
                <a:t>Learning</a:t>
              </a:r>
            </a:p>
          </p:txBody>
        </p:sp>
        <p:sp>
          <p:nvSpPr>
            <p:cNvPr id="88" name="Rechteck 87"/>
            <p:cNvSpPr/>
            <p:nvPr/>
          </p:nvSpPr>
          <p:spPr>
            <a:xfrm>
              <a:off x="7687110" y="3703831"/>
              <a:ext cx="913129" cy="3855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800" dirty="0">
                  <a:latin typeface="Calibri Light" panose="020F0302020204030204" pitchFamily="34" charset="0"/>
                </a:rPr>
                <a:t>Standards &amp;</a:t>
              </a:r>
            </a:p>
            <a:p>
              <a:pPr algn="ctr"/>
              <a:r>
                <a:rPr lang="en-US" sz="800" dirty="0">
                  <a:latin typeface="Calibri Light" panose="020F0302020204030204" pitchFamily="34" charset="0"/>
                </a:rPr>
                <a:t>QA</a:t>
              </a:r>
            </a:p>
          </p:txBody>
        </p:sp>
        <p:sp>
          <p:nvSpPr>
            <p:cNvPr id="89" name="Rechteck 88"/>
            <p:cNvSpPr/>
            <p:nvPr/>
          </p:nvSpPr>
          <p:spPr>
            <a:xfrm>
              <a:off x="10064370" y="2707803"/>
              <a:ext cx="787314" cy="2453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800" dirty="0">
                  <a:latin typeface="Calibri Light" panose="020F0302020204030204" pitchFamily="34" charset="0"/>
                </a:rPr>
                <a:t>Approvals</a:t>
              </a:r>
            </a:p>
          </p:txBody>
        </p:sp>
        <p:sp>
          <p:nvSpPr>
            <p:cNvPr id="93" name="Freeform 37"/>
            <p:cNvSpPr>
              <a:spLocks noEditPoints="1"/>
            </p:cNvSpPr>
            <p:nvPr/>
          </p:nvSpPr>
          <p:spPr bwMode="auto">
            <a:xfrm>
              <a:off x="10310769" y="2337486"/>
              <a:ext cx="354798" cy="379694"/>
            </a:xfrm>
            <a:custGeom>
              <a:avLst/>
              <a:gdLst>
                <a:gd name="T0" fmla="*/ 289 w 321"/>
                <a:gd name="T1" fmla="*/ 193 h 342"/>
                <a:gd name="T2" fmla="*/ 279 w 321"/>
                <a:gd name="T3" fmla="*/ 257 h 342"/>
                <a:gd name="T4" fmla="*/ 257 w 321"/>
                <a:gd name="T5" fmla="*/ 310 h 342"/>
                <a:gd name="T6" fmla="*/ 214 w 321"/>
                <a:gd name="T7" fmla="*/ 342 h 342"/>
                <a:gd name="T8" fmla="*/ 65 w 321"/>
                <a:gd name="T9" fmla="*/ 310 h 342"/>
                <a:gd name="T10" fmla="*/ 65 w 321"/>
                <a:gd name="T11" fmla="*/ 139 h 342"/>
                <a:gd name="T12" fmla="*/ 225 w 321"/>
                <a:gd name="T13" fmla="*/ 0 h 342"/>
                <a:gd name="T14" fmla="*/ 225 w 321"/>
                <a:gd name="T15" fmla="*/ 128 h 342"/>
                <a:gd name="T16" fmla="*/ 289 w 321"/>
                <a:gd name="T17" fmla="*/ 128 h 342"/>
                <a:gd name="T18" fmla="*/ 289 w 321"/>
                <a:gd name="T19" fmla="*/ 193 h 342"/>
                <a:gd name="T20" fmla="*/ 43 w 321"/>
                <a:gd name="T21" fmla="*/ 139 h 342"/>
                <a:gd name="T22" fmla="*/ 43 w 321"/>
                <a:gd name="T23" fmla="*/ 310 h 342"/>
                <a:gd name="T24" fmla="*/ 65 w 321"/>
                <a:gd name="T25" fmla="*/ 310 h 342"/>
                <a:gd name="T26" fmla="*/ 65 w 321"/>
                <a:gd name="T27" fmla="*/ 321 h 342"/>
                <a:gd name="T28" fmla="*/ 22 w 321"/>
                <a:gd name="T29" fmla="*/ 321 h 342"/>
                <a:gd name="T30" fmla="*/ 0 w 321"/>
                <a:gd name="T31" fmla="*/ 289 h 342"/>
                <a:gd name="T32" fmla="*/ 0 w 321"/>
                <a:gd name="T33" fmla="*/ 161 h 342"/>
                <a:gd name="T34" fmla="*/ 22 w 321"/>
                <a:gd name="T35" fmla="*/ 128 h 342"/>
                <a:gd name="T36" fmla="*/ 65 w 321"/>
                <a:gd name="T37" fmla="*/ 128 h 342"/>
                <a:gd name="T38" fmla="*/ 65 w 321"/>
                <a:gd name="T39" fmla="*/ 139 h 342"/>
                <a:gd name="T40" fmla="*/ 43 w 321"/>
                <a:gd name="T41" fmla="*/ 139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1" h="342">
                  <a:moveTo>
                    <a:pt x="289" y="193"/>
                  </a:moveTo>
                  <a:cubicBezTo>
                    <a:pt x="314" y="193"/>
                    <a:pt x="300" y="257"/>
                    <a:pt x="279" y="257"/>
                  </a:cubicBezTo>
                  <a:cubicBezTo>
                    <a:pt x="289" y="257"/>
                    <a:pt x="279" y="310"/>
                    <a:pt x="257" y="310"/>
                  </a:cubicBezTo>
                  <a:cubicBezTo>
                    <a:pt x="257" y="332"/>
                    <a:pt x="236" y="342"/>
                    <a:pt x="214" y="342"/>
                  </a:cubicBezTo>
                  <a:cubicBezTo>
                    <a:pt x="124" y="342"/>
                    <a:pt x="156" y="320"/>
                    <a:pt x="65" y="310"/>
                  </a:cubicBezTo>
                  <a:cubicBezTo>
                    <a:pt x="65" y="139"/>
                    <a:pt x="65" y="139"/>
                    <a:pt x="65" y="139"/>
                  </a:cubicBezTo>
                  <a:cubicBezTo>
                    <a:pt x="145" y="115"/>
                    <a:pt x="225" y="54"/>
                    <a:pt x="225" y="0"/>
                  </a:cubicBezTo>
                  <a:cubicBezTo>
                    <a:pt x="243" y="0"/>
                    <a:pt x="289" y="21"/>
                    <a:pt x="225" y="128"/>
                  </a:cubicBezTo>
                  <a:cubicBezTo>
                    <a:pt x="225" y="128"/>
                    <a:pt x="279" y="128"/>
                    <a:pt x="289" y="128"/>
                  </a:cubicBezTo>
                  <a:cubicBezTo>
                    <a:pt x="321" y="128"/>
                    <a:pt x="311" y="193"/>
                    <a:pt x="289" y="193"/>
                  </a:cubicBezTo>
                  <a:close/>
                  <a:moveTo>
                    <a:pt x="43" y="139"/>
                  </a:moveTo>
                  <a:cubicBezTo>
                    <a:pt x="43" y="310"/>
                    <a:pt x="43" y="310"/>
                    <a:pt x="43" y="310"/>
                  </a:cubicBezTo>
                  <a:cubicBezTo>
                    <a:pt x="65" y="310"/>
                    <a:pt x="65" y="310"/>
                    <a:pt x="65" y="310"/>
                  </a:cubicBezTo>
                  <a:cubicBezTo>
                    <a:pt x="65" y="321"/>
                    <a:pt x="65" y="321"/>
                    <a:pt x="65" y="321"/>
                  </a:cubicBezTo>
                  <a:cubicBezTo>
                    <a:pt x="22" y="321"/>
                    <a:pt x="22" y="321"/>
                    <a:pt x="22" y="321"/>
                  </a:cubicBezTo>
                  <a:cubicBezTo>
                    <a:pt x="10" y="321"/>
                    <a:pt x="0" y="307"/>
                    <a:pt x="0" y="289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43"/>
                    <a:pt x="10" y="128"/>
                    <a:pt x="22" y="128"/>
                  </a:cubicBezTo>
                  <a:cubicBezTo>
                    <a:pt x="65" y="128"/>
                    <a:pt x="65" y="128"/>
                    <a:pt x="65" y="128"/>
                  </a:cubicBezTo>
                  <a:cubicBezTo>
                    <a:pt x="65" y="139"/>
                    <a:pt x="65" y="139"/>
                    <a:pt x="65" y="139"/>
                  </a:cubicBezTo>
                  <a:lnTo>
                    <a:pt x="43" y="1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8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/>
            </a:p>
          </p:txBody>
        </p:sp>
        <p:sp>
          <p:nvSpPr>
            <p:cNvPr id="94" name="Freeform 35"/>
            <p:cNvSpPr>
              <a:spLocks/>
            </p:cNvSpPr>
            <p:nvPr/>
          </p:nvSpPr>
          <p:spPr bwMode="auto">
            <a:xfrm>
              <a:off x="861566" y="3783121"/>
              <a:ext cx="371752" cy="354782"/>
            </a:xfrm>
            <a:custGeom>
              <a:avLst/>
              <a:gdLst>
                <a:gd name="T0" fmla="*/ 241 w 241"/>
                <a:gd name="T1" fmla="*/ 88 h 230"/>
                <a:gd name="T2" fmla="*/ 158 w 241"/>
                <a:gd name="T3" fmla="*/ 76 h 230"/>
                <a:gd name="T4" fmla="*/ 121 w 241"/>
                <a:gd name="T5" fmla="*/ 0 h 230"/>
                <a:gd name="T6" fmla="*/ 83 w 241"/>
                <a:gd name="T7" fmla="*/ 76 h 230"/>
                <a:gd name="T8" fmla="*/ 0 w 241"/>
                <a:gd name="T9" fmla="*/ 88 h 230"/>
                <a:gd name="T10" fmla="*/ 61 w 241"/>
                <a:gd name="T11" fmla="*/ 147 h 230"/>
                <a:gd name="T12" fmla="*/ 46 w 241"/>
                <a:gd name="T13" fmla="*/ 230 h 230"/>
                <a:gd name="T14" fmla="*/ 121 w 241"/>
                <a:gd name="T15" fmla="*/ 191 h 230"/>
                <a:gd name="T16" fmla="*/ 196 w 241"/>
                <a:gd name="T17" fmla="*/ 230 h 230"/>
                <a:gd name="T18" fmla="*/ 182 w 241"/>
                <a:gd name="T19" fmla="*/ 147 h 230"/>
                <a:gd name="T20" fmla="*/ 241 w 241"/>
                <a:gd name="T21" fmla="*/ 88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1" h="230">
                  <a:moveTo>
                    <a:pt x="241" y="88"/>
                  </a:moveTo>
                  <a:lnTo>
                    <a:pt x="158" y="76"/>
                  </a:lnTo>
                  <a:lnTo>
                    <a:pt x="121" y="0"/>
                  </a:lnTo>
                  <a:lnTo>
                    <a:pt x="83" y="76"/>
                  </a:lnTo>
                  <a:lnTo>
                    <a:pt x="0" y="88"/>
                  </a:lnTo>
                  <a:lnTo>
                    <a:pt x="61" y="147"/>
                  </a:lnTo>
                  <a:lnTo>
                    <a:pt x="46" y="230"/>
                  </a:lnTo>
                  <a:lnTo>
                    <a:pt x="121" y="191"/>
                  </a:lnTo>
                  <a:lnTo>
                    <a:pt x="196" y="230"/>
                  </a:lnTo>
                  <a:lnTo>
                    <a:pt x="182" y="147"/>
                  </a:lnTo>
                  <a:lnTo>
                    <a:pt x="241" y="8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8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/>
            </a:p>
          </p:txBody>
        </p:sp>
        <p:sp>
          <p:nvSpPr>
            <p:cNvPr id="96" name="Freeform 77"/>
            <p:cNvSpPr>
              <a:spLocks/>
            </p:cNvSpPr>
            <p:nvPr/>
          </p:nvSpPr>
          <p:spPr bwMode="auto">
            <a:xfrm>
              <a:off x="2722507" y="4730078"/>
              <a:ext cx="359740" cy="365714"/>
            </a:xfrm>
            <a:custGeom>
              <a:avLst/>
              <a:gdLst>
                <a:gd name="T0" fmla="*/ 247 w 403"/>
                <a:gd name="T1" fmla="*/ 0 h 409"/>
                <a:gd name="T2" fmla="*/ 200 w 403"/>
                <a:gd name="T3" fmla="*/ 47 h 409"/>
                <a:gd name="T4" fmla="*/ 211 w 403"/>
                <a:gd name="T5" fmla="*/ 77 h 409"/>
                <a:gd name="T6" fmla="*/ 211 w 403"/>
                <a:gd name="T7" fmla="*/ 88 h 409"/>
                <a:gd name="T8" fmla="*/ 93 w 403"/>
                <a:gd name="T9" fmla="*/ 88 h 409"/>
                <a:gd name="T10" fmla="*/ 93 w 403"/>
                <a:gd name="T11" fmla="*/ 217 h 409"/>
                <a:gd name="T12" fmla="*/ 77 w 403"/>
                <a:gd name="T13" fmla="*/ 217 h 409"/>
                <a:gd name="T14" fmla="*/ 47 w 403"/>
                <a:gd name="T15" fmla="*/ 202 h 409"/>
                <a:gd name="T16" fmla="*/ 0 w 403"/>
                <a:gd name="T17" fmla="*/ 250 h 409"/>
                <a:gd name="T18" fmla="*/ 47 w 403"/>
                <a:gd name="T19" fmla="*/ 298 h 409"/>
                <a:gd name="T20" fmla="*/ 76 w 403"/>
                <a:gd name="T21" fmla="*/ 284 h 409"/>
                <a:gd name="T22" fmla="*/ 93 w 403"/>
                <a:gd name="T23" fmla="*/ 284 h 409"/>
                <a:gd name="T24" fmla="*/ 93 w 403"/>
                <a:gd name="T25" fmla="*/ 398 h 409"/>
                <a:gd name="T26" fmla="*/ 93 w 403"/>
                <a:gd name="T27" fmla="*/ 409 h 409"/>
                <a:gd name="T28" fmla="*/ 207 w 403"/>
                <a:gd name="T29" fmla="*/ 409 h 409"/>
                <a:gd name="T30" fmla="*/ 207 w 403"/>
                <a:gd name="T31" fmla="*/ 389 h 409"/>
                <a:gd name="T32" fmla="*/ 200 w 403"/>
                <a:gd name="T33" fmla="*/ 356 h 409"/>
                <a:gd name="T34" fmla="*/ 247 w 403"/>
                <a:gd name="T35" fmla="*/ 308 h 409"/>
                <a:gd name="T36" fmla="*/ 295 w 403"/>
                <a:gd name="T37" fmla="*/ 356 h 409"/>
                <a:gd name="T38" fmla="*/ 286 w 403"/>
                <a:gd name="T39" fmla="*/ 389 h 409"/>
                <a:gd name="T40" fmla="*/ 286 w 403"/>
                <a:gd name="T41" fmla="*/ 409 h 409"/>
                <a:gd name="T42" fmla="*/ 403 w 403"/>
                <a:gd name="T43" fmla="*/ 409 h 409"/>
                <a:gd name="T44" fmla="*/ 403 w 403"/>
                <a:gd name="T45" fmla="*/ 284 h 409"/>
                <a:gd name="T46" fmla="*/ 382 w 403"/>
                <a:gd name="T47" fmla="*/ 284 h 409"/>
                <a:gd name="T48" fmla="*/ 353 w 403"/>
                <a:gd name="T49" fmla="*/ 298 h 409"/>
                <a:gd name="T50" fmla="*/ 305 w 403"/>
                <a:gd name="T51" fmla="*/ 250 h 409"/>
                <a:gd name="T52" fmla="*/ 353 w 403"/>
                <a:gd name="T53" fmla="*/ 202 h 409"/>
                <a:gd name="T54" fmla="*/ 382 w 403"/>
                <a:gd name="T55" fmla="*/ 217 h 409"/>
                <a:gd name="T56" fmla="*/ 403 w 403"/>
                <a:gd name="T57" fmla="*/ 217 h 409"/>
                <a:gd name="T58" fmla="*/ 403 w 403"/>
                <a:gd name="T59" fmla="*/ 88 h 409"/>
                <a:gd name="T60" fmla="*/ 284 w 403"/>
                <a:gd name="T61" fmla="*/ 88 h 409"/>
                <a:gd name="T62" fmla="*/ 284 w 403"/>
                <a:gd name="T63" fmla="*/ 77 h 409"/>
                <a:gd name="T64" fmla="*/ 295 w 403"/>
                <a:gd name="T65" fmla="*/ 47 h 409"/>
                <a:gd name="T66" fmla="*/ 247 w 403"/>
                <a:gd name="T67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3" h="409">
                  <a:moveTo>
                    <a:pt x="247" y="0"/>
                  </a:moveTo>
                  <a:cubicBezTo>
                    <a:pt x="221" y="0"/>
                    <a:pt x="200" y="21"/>
                    <a:pt x="200" y="47"/>
                  </a:cubicBezTo>
                  <a:cubicBezTo>
                    <a:pt x="200" y="59"/>
                    <a:pt x="204" y="69"/>
                    <a:pt x="211" y="77"/>
                  </a:cubicBezTo>
                  <a:cubicBezTo>
                    <a:pt x="211" y="88"/>
                    <a:pt x="211" y="88"/>
                    <a:pt x="211" y="88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93" y="217"/>
                    <a:pt x="93" y="217"/>
                    <a:pt x="93" y="217"/>
                  </a:cubicBezTo>
                  <a:cubicBezTo>
                    <a:pt x="77" y="217"/>
                    <a:pt x="77" y="217"/>
                    <a:pt x="77" y="217"/>
                  </a:cubicBezTo>
                  <a:cubicBezTo>
                    <a:pt x="69" y="210"/>
                    <a:pt x="59" y="202"/>
                    <a:pt x="47" y="202"/>
                  </a:cubicBezTo>
                  <a:cubicBezTo>
                    <a:pt x="21" y="202"/>
                    <a:pt x="0" y="223"/>
                    <a:pt x="0" y="250"/>
                  </a:cubicBezTo>
                  <a:cubicBezTo>
                    <a:pt x="0" y="276"/>
                    <a:pt x="21" y="298"/>
                    <a:pt x="47" y="298"/>
                  </a:cubicBezTo>
                  <a:cubicBezTo>
                    <a:pt x="59" y="298"/>
                    <a:pt x="68" y="290"/>
                    <a:pt x="76" y="284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3" y="398"/>
                    <a:pt x="93" y="398"/>
                    <a:pt x="93" y="398"/>
                  </a:cubicBezTo>
                  <a:cubicBezTo>
                    <a:pt x="93" y="409"/>
                    <a:pt x="93" y="409"/>
                    <a:pt x="93" y="409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07" y="389"/>
                    <a:pt x="207" y="389"/>
                    <a:pt x="207" y="389"/>
                  </a:cubicBezTo>
                  <a:cubicBezTo>
                    <a:pt x="201" y="381"/>
                    <a:pt x="200" y="367"/>
                    <a:pt x="200" y="356"/>
                  </a:cubicBezTo>
                  <a:cubicBezTo>
                    <a:pt x="200" y="330"/>
                    <a:pt x="221" y="308"/>
                    <a:pt x="247" y="308"/>
                  </a:cubicBezTo>
                  <a:cubicBezTo>
                    <a:pt x="273" y="308"/>
                    <a:pt x="295" y="330"/>
                    <a:pt x="295" y="356"/>
                  </a:cubicBezTo>
                  <a:cubicBezTo>
                    <a:pt x="295" y="367"/>
                    <a:pt x="293" y="381"/>
                    <a:pt x="286" y="389"/>
                  </a:cubicBezTo>
                  <a:cubicBezTo>
                    <a:pt x="286" y="409"/>
                    <a:pt x="286" y="409"/>
                    <a:pt x="286" y="409"/>
                  </a:cubicBezTo>
                  <a:cubicBezTo>
                    <a:pt x="403" y="409"/>
                    <a:pt x="403" y="409"/>
                    <a:pt x="403" y="409"/>
                  </a:cubicBezTo>
                  <a:cubicBezTo>
                    <a:pt x="403" y="284"/>
                    <a:pt x="403" y="284"/>
                    <a:pt x="403" y="284"/>
                  </a:cubicBezTo>
                  <a:cubicBezTo>
                    <a:pt x="382" y="284"/>
                    <a:pt x="382" y="284"/>
                    <a:pt x="382" y="284"/>
                  </a:cubicBezTo>
                  <a:cubicBezTo>
                    <a:pt x="374" y="290"/>
                    <a:pt x="364" y="298"/>
                    <a:pt x="353" y="298"/>
                  </a:cubicBezTo>
                  <a:cubicBezTo>
                    <a:pt x="326" y="298"/>
                    <a:pt x="305" y="276"/>
                    <a:pt x="305" y="250"/>
                  </a:cubicBezTo>
                  <a:cubicBezTo>
                    <a:pt x="305" y="223"/>
                    <a:pt x="326" y="202"/>
                    <a:pt x="353" y="202"/>
                  </a:cubicBezTo>
                  <a:cubicBezTo>
                    <a:pt x="364" y="202"/>
                    <a:pt x="374" y="210"/>
                    <a:pt x="382" y="217"/>
                  </a:cubicBezTo>
                  <a:cubicBezTo>
                    <a:pt x="403" y="217"/>
                    <a:pt x="403" y="217"/>
                    <a:pt x="403" y="217"/>
                  </a:cubicBezTo>
                  <a:cubicBezTo>
                    <a:pt x="403" y="88"/>
                    <a:pt x="403" y="88"/>
                    <a:pt x="403" y="88"/>
                  </a:cubicBezTo>
                  <a:cubicBezTo>
                    <a:pt x="284" y="88"/>
                    <a:pt x="284" y="88"/>
                    <a:pt x="284" y="88"/>
                  </a:cubicBezTo>
                  <a:cubicBezTo>
                    <a:pt x="284" y="77"/>
                    <a:pt x="284" y="77"/>
                    <a:pt x="284" y="77"/>
                  </a:cubicBezTo>
                  <a:cubicBezTo>
                    <a:pt x="291" y="69"/>
                    <a:pt x="295" y="59"/>
                    <a:pt x="295" y="47"/>
                  </a:cubicBezTo>
                  <a:cubicBezTo>
                    <a:pt x="295" y="21"/>
                    <a:pt x="273" y="0"/>
                    <a:pt x="247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8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/>
            </a:p>
          </p:txBody>
        </p:sp>
        <p:grpSp>
          <p:nvGrpSpPr>
            <p:cNvPr id="97" name="Gruppieren 96"/>
            <p:cNvGrpSpPr/>
            <p:nvPr/>
          </p:nvGrpSpPr>
          <p:grpSpPr>
            <a:xfrm>
              <a:off x="4846522" y="3363825"/>
              <a:ext cx="350136" cy="397784"/>
              <a:chOff x="4183201" y="2471526"/>
              <a:chExt cx="376998" cy="428305"/>
            </a:xfrm>
            <a:solidFill>
              <a:schemeClr val="accent1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18000"/>
                </a:prstClr>
              </a:outerShdw>
            </a:effectLst>
          </p:grpSpPr>
          <p:sp>
            <p:nvSpPr>
              <p:cNvPr id="105" name="Freeform 1028"/>
              <p:cNvSpPr>
                <a:spLocks/>
              </p:cNvSpPr>
              <p:nvPr/>
            </p:nvSpPr>
            <p:spPr bwMode="auto">
              <a:xfrm>
                <a:off x="4261278" y="2542910"/>
                <a:ext cx="220845" cy="258767"/>
              </a:xfrm>
              <a:custGeom>
                <a:avLst/>
                <a:gdLst>
                  <a:gd name="T0" fmla="*/ 103 w 139"/>
                  <a:gd name="T1" fmla="*/ 163 h 163"/>
                  <a:gd name="T2" fmla="*/ 37 w 139"/>
                  <a:gd name="T3" fmla="*/ 163 h 163"/>
                  <a:gd name="T4" fmla="*/ 36 w 139"/>
                  <a:gd name="T5" fmla="*/ 157 h 163"/>
                  <a:gd name="T6" fmla="*/ 25 w 139"/>
                  <a:gd name="T7" fmla="*/ 128 h 163"/>
                  <a:gd name="T8" fmla="*/ 8 w 139"/>
                  <a:gd name="T9" fmla="*/ 97 h 163"/>
                  <a:gd name="T10" fmla="*/ 4 w 139"/>
                  <a:gd name="T11" fmla="*/ 51 h 163"/>
                  <a:gd name="T12" fmla="*/ 37 w 139"/>
                  <a:gd name="T13" fmla="*/ 10 h 163"/>
                  <a:gd name="T14" fmla="*/ 102 w 139"/>
                  <a:gd name="T15" fmla="*/ 9 h 163"/>
                  <a:gd name="T16" fmla="*/ 138 w 139"/>
                  <a:gd name="T17" fmla="*/ 73 h 163"/>
                  <a:gd name="T18" fmla="*/ 126 w 139"/>
                  <a:gd name="T19" fmla="*/ 109 h 163"/>
                  <a:gd name="T20" fmla="*/ 111 w 139"/>
                  <a:gd name="T21" fmla="*/ 136 h 163"/>
                  <a:gd name="T22" fmla="*/ 103 w 139"/>
                  <a:gd name="T23" fmla="*/ 161 h 163"/>
                  <a:gd name="T24" fmla="*/ 103 w 139"/>
                  <a:gd name="T25" fmla="*/ 163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9" h="163">
                    <a:moveTo>
                      <a:pt x="103" y="163"/>
                    </a:moveTo>
                    <a:cubicBezTo>
                      <a:pt x="81" y="163"/>
                      <a:pt x="59" y="163"/>
                      <a:pt x="37" y="163"/>
                    </a:cubicBezTo>
                    <a:cubicBezTo>
                      <a:pt x="37" y="161"/>
                      <a:pt x="36" y="159"/>
                      <a:pt x="36" y="157"/>
                    </a:cubicBezTo>
                    <a:cubicBezTo>
                      <a:pt x="35" y="146"/>
                      <a:pt x="30" y="137"/>
                      <a:pt x="25" y="128"/>
                    </a:cubicBezTo>
                    <a:cubicBezTo>
                      <a:pt x="19" y="118"/>
                      <a:pt x="13" y="108"/>
                      <a:pt x="8" y="97"/>
                    </a:cubicBezTo>
                    <a:cubicBezTo>
                      <a:pt x="1" y="82"/>
                      <a:pt x="0" y="67"/>
                      <a:pt x="4" y="51"/>
                    </a:cubicBezTo>
                    <a:cubicBezTo>
                      <a:pt x="8" y="32"/>
                      <a:pt x="19" y="18"/>
                      <a:pt x="37" y="10"/>
                    </a:cubicBezTo>
                    <a:cubicBezTo>
                      <a:pt x="58" y="0"/>
                      <a:pt x="80" y="0"/>
                      <a:pt x="102" y="9"/>
                    </a:cubicBezTo>
                    <a:cubicBezTo>
                      <a:pt x="128" y="21"/>
                      <a:pt x="139" y="45"/>
                      <a:pt x="138" y="73"/>
                    </a:cubicBezTo>
                    <a:cubicBezTo>
                      <a:pt x="137" y="86"/>
                      <a:pt x="132" y="98"/>
                      <a:pt x="126" y="109"/>
                    </a:cubicBezTo>
                    <a:cubicBezTo>
                      <a:pt x="121" y="118"/>
                      <a:pt x="115" y="127"/>
                      <a:pt x="111" y="136"/>
                    </a:cubicBezTo>
                    <a:cubicBezTo>
                      <a:pt x="106" y="144"/>
                      <a:pt x="104" y="152"/>
                      <a:pt x="103" y="161"/>
                    </a:cubicBezTo>
                    <a:cubicBezTo>
                      <a:pt x="103" y="161"/>
                      <a:pt x="103" y="162"/>
                      <a:pt x="103" y="1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106" name="Freeform 1029"/>
              <p:cNvSpPr>
                <a:spLocks/>
              </p:cNvSpPr>
              <p:nvPr/>
            </p:nvSpPr>
            <p:spPr bwMode="auto">
              <a:xfrm>
                <a:off x="4325969" y="2815062"/>
                <a:ext cx="95923" cy="17846"/>
              </a:xfrm>
              <a:custGeom>
                <a:avLst/>
                <a:gdLst>
                  <a:gd name="T0" fmla="*/ 30 w 60"/>
                  <a:gd name="T1" fmla="*/ 12 h 12"/>
                  <a:gd name="T2" fmla="*/ 8 w 60"/>
                  <a:gd name="T3" fmla="*/ 12 h 12"/>
                  <a:gd name="T4" fmla="*/ 0 w 60"/>
                  <a:gd name="T5" fmla="*/ 6 h 12"/>
                  <a:gd name="T6" fmla="*/ 8 w 60"/>
                  <a:gd name="T7" fmla="*/ 0 h 12"/>
                  <a:gd name="T8" fmla="*/ 52 w 60"/>
                  <a:gd name="T9" fmla="*/ 0 h 12"/>
                  <a:gd name="T10" fmla="*/ 59 w 60"/>
                  <a:gd name="T11" fmla="*/ 7 h 12"/>
                  <a:gd name="T12" fmla="*/ 52 w 60"/>
                  <a:gd name="T13" fmla="*/ 12 h 12"/>
                  <a:gd name="T14" fmla="*/ 50 w 60"/>
                  <a:gd name="T15" fmla="*/ 12 h 12"/>
                  <a:gd name="T16" fmla="*/ 30 w 6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12">
                    <a:moveTo>
                      <a:pt x="30" y="12"/>
                    </a:moveTo>
                    <a:cubicBezTo>
                      <a:pt x="22" y="12"/>
                      <a:pt x="15" y="12"/>
                      <a:pt x="8" y="12"/>
                    </a:cubicBezTo>
                    <a:cubicBezTo>
                      <a:pt x="3" y="12"/>
                      <a:pt x="0" y="10"/>
                      <a:pt x="0" y="6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23" y="0"/>
                      <a:pt x="37" y="0"/>
                      <a:pt x="52" y="0"/>
                    </a:cubicBezTo>
                    <a:cubicBezTo>
                      <a:pt x="57" y="0"/>
                      <a:pt x="60" y="3"/>
                      <a:pt x="59" y="7"/>
                    </a:cubicBezTo>
                    <a:cubicBezTo>
                      <a:pt x="59" y="10"/>
                      <a:pt x="56" y="12"/>
                      <a:pt x="52" y="12"/>
                    </a:cubicBezTo>
                    <a:cubicBezTo>
                      <a:pt x="52" y="12"/>
                      <a:pt x="51" y="12"/>
                      <a:pt x="50" y="12"/>
                    </a:cubicBezTo>
                    <a:cubicBezTo>
                      <a:pt x="43" y="12"/>
                      <a:pt x="37" y="12"/>
                      <a:pt x="3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107" name="Freeform 1030"/>
              <p:cNvSpPr>
                <a:spLocks/>
              </p:cNvSpPr>
              <p:nvPr/>
            </p:nvSpPr>
            <p:spPr bwMode="auto">
              <a:xfrm>
                <a:off x="4328201" y="2846292"/>
                <a:ext cx="89230" cy="20076"/>
              </a:xfrm>
              <a:custGeom>
                <a:avLst/>
                <a:gdLst>
                  <a:gd name="T0" fmla="*/ 29 w 57"/>
                  <a:gd name="T1" fmla="*/ 12 h 12"/>
                  <a:gd name="T2" fmla="*/ 7 w 57"/>
                  <a:gd name="T3" fmla="*/ 12 h 12"/>
                  <a:gd name="T4" fmla="*/ 1 w 57"/>
                  <a:gd name="T5" fmla="*/ 6 h 12"/>
                  <a:gd name="T6" fmla="*/ 7 w 57"/>
                  <a:gd name="T7" fmla="*/ 0 h 12"/>
                  <a:gd name="T8" fmla="*/ 51 w 57"/>
                  <a:gd name="T9" fmla="*/ 0 h 12"/>
                  <a:gd name="T10" fmla="*/ 57 w 57"/>
                  <a:gd name="T11" fmla="*/ 6 h 12"/>
                  <a:gd name="T12" fmla="*/ 51 w 57"/>
                  <a:gd name="T13" fmla="*/ 12 h 12"/>
                  <a:gd name="T14" fmla="*/ 29 w 57"/>
                  <a:gd name="T1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12">
                    <a:moveTo>
                      <a:pt x="29" y="12"/>
                    </a:moveTo>
                    <a:cubicBezTo>
                      <a:pt x="22" y="12"/>
                      <a:pt x="14" y="12"/>
                      <a:pt x="7" y="12"/>
                    </a:cubicBezTo>
                    <a:cubicBezTo>
                      <a:pt x="3" y="12"/>
                      <a:pt x="0" y="10"/>
                      <a:pt x="1" y="6"/>
                    </a:cubicBezTo>
                    <a:cubicBezTo>
                      <a:pt x="1" y="3"/>
                      <a:pt x="3" y="0"/>
                      <a:pt x="7" y="0"/>
                    </a:cubicBezTo>
                    <a:cubicBezTo>
                      <a:pt x="22" y="0"/>
                      <a:pt x="36" y="0"/>
                      <a:pt x="51" y="0"/>
                    </a:cubicBezTo>
                    <a:cubicBezTo>
                      <a:pt x="55" y="0"/>
                      <a:pt x="57" y="3"/>
                      <a:pt x="57" y="6"/>
                    </a:cubicBezTo>
                    <a:cubicBezTo>
                      <a:pt x="57" y="10"/>
                      <a:pt x="55" y="12"/>
                      <a:pt x="51" y="12"/>
                    </a:cubicBezTo>
                    <a:cubicBezTo>
                      <a:pt x="43" y="12"/>
                      <a:pt x="36" y="12"/>
                      <a:pt x="2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108" name="Freeform 1031"/>
              <p:cNvSpPr>
                <a:spLocks/>
              </p:cNvSpPr>
              <p:nvPr/>
            </p:nvSpPr>
            <p:spPr bwMode="auto">
              <a:xfrm>
                <a:off x="4511122" y="2634372"/>
                <a:ext cx="49077" cy="24538"/>
              </a:xfrm>
              <a:custGeom>
                <a:avLst/>
                <a:gdLst>
                  <a:gd name="T0" fmla="*/ 32 w 32"/>
                  <a:gd name="T1" fmla="*/ 0 h 15"/>
                  <a:gd name="T2" fmla="*/ 32 w 32"/>
                  <a:gd name="T3" fmla="*/ 15 h 15"/>
                  <a:gd name="T4" fmla="*/ 0 w 32"/>
                  <a:gd name="T5" fmla="*/ 15 h 15"/>
                  <a:gd name="T6" fmla="*/ 0 w 32"/>
                  <a:gd name="T7" fmla="*/ 0 h 15"/>
                  <a:gd name="T8" fmla="*/ 32 w 32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15">
                    <a:moveTo>
                      <a:pt x="32" y="0"/>
                    </a:moveTo>
                    <a:cubicBezTo>
                      <a:pt x="32" y="5"/>
                      <a:pt x="32" y="10"/>
                      <a:pt x="32" y="15"/>
                    </a:cubicBezTo>
                    <a:cubicBezTo>
                      <a:pt x="21" y="15"/>
                      <a:pt x="11" y="15"/>
                      <a:pt x="0" y="15"/>
                    </a:cubicBezTo>
                    <a:cubicBezTo>
                      <a:pt x="0" y="10"/>
                      <a:pt x="0" y="5"/>
                      <a:pt x="0" y="0"/>
                    </a:cubicBezTo>
                    <a:cubicBezTo>
                      <a:pt x="10" y="0"/>
                      <a:pt x="21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109" name="Freeform 1032"/>
              <p:cNvSpPr>
                <a:spLocks/>
              </p:cNvSpPr>
              <p:nvPr/>
            </p:nvSpPr>
            <p:spPr bwMode="auto">
              <a:xfrm>
                <a:off x="4183201" y="2634372"/>
                <a:ext cx="53538" cy="24538"/>
              </a:xfrm>
              <a:custGeom>
                <a:avLst/>
                <a:gdLst>
                  <a:gd name="T0" fmla="*/ 0 w 33"/>
                  <a:gd name="T1" fmla="*/ 16 h 16"/>
                  <a:gd name="T2" fmla="*/ 0 w 33"/>
                  <a:gd name="T3" fmla="*/ 0 h 16"/>
                  <a:gd name="T4" fmla="*/ 33 w 33"/>
                  <a:gd name="T5" fmla="*/ 0 h 16"/>
                  <a:gd name="T6" fmla="*/ 33 w 33"/>
                  <a:gd name="T7" fmla="*/ 16 h 16"/>
                  <a:gd name="T8" fmla="*/ 0 w 33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6">
                    <a:moveTo>
                      <a:pt x="0" y="16"/>
                    </a:moveTo>
                    <a:cubicBezTo>
                      <a:pt x="0" y="11"/>
                      <a:pt x="0" y="6"/>
                      <a:pt x="0" y="0"/>
                    </a:cubicBezTo>
                    <a:cubicBezTo>
                      <a:pt x="11" y="0"/>
                      <a:pt x="22" y="0"/>
                      <a:pt x="33" y="0"/>
                    </a:cubicBezTo>
                    <a:cubicBezTo>
                      <a:pt x="33" y="6"/>
                      <a:pt x="33" y="11"/>
                      <a:pt x="33" y="16"/>
                    </a:cubicBezTo>
                    <a:cubicBezTo>
                      <a:pt x="22" y="16"/>
                      <a:pt x="12" y="16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110" name="Freeform 1033"/>
              <p:cNvSpPr>
                <a:spLocks/>
              </p:cNvSpPr>
              <p:nvPr/>
            </p:nvSpPr>
            <p:spPr bwMode="auto">
              <a:xfrm>
                <a:off x="4484353" y="2540680"/>
                <a:ext cx="58000" cy="51307"/>
              </a:xfrm>
              <a:custGeom>
                <a:avLst/>
                <a:gdLst>
                  <a:gd name="T0" fmla="*/ 10 w 36"/>
                  <a:gd name="T1" fmla="*/ 32 h 32"/>
                  <a:gd name="T2" fmla="*/ 0 w 36"/>
                  <a:gd name="T3" fmla="*/ 19 h 32"/>
                  <a:gd name="T4" fmla="*/ 26 w 36"/>
                  <a:gd name="T5" fmla="*/ 0 h 32"/>
                  <a:gd name="T6" fmla="*/ 36 w 36"/>
                  <a:gd name="T7" fmla="*/ 13 h 32"/>
                  <a:gd name="T8" fmla="*/ 10 w 36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2">
                    <a:moveTo>
                      <a:pt x="10" y="32"/>
                    </a:moveTo>
                    <a:cubicBezTo>
                      <a:pt x="7" y="27"/>
                      <a:pt x="4" y="23"/>
                      <a:pt x="0" y="19"/>
                    </a:cubicBezTo>
                    <a:cubicBezTo>
                      <a:pt x="9" y="12"/>
                      <a:pt x="18" y="6"/>
                      <a:pt x="26" y="0"/>
                    </a:cubicBezTo>
                    <a:cubicBezTo>
                      <a:pt x="30" y="4"/>
                      <a:pt x="33" y="9"/>
                      <a:pt x="36" y="13"/>
                    </a:cubicBezTo>
                    <a:cubicBezTo>
                      <a:pt x="27" y="19"/>
                      <a:pt x="19" y="25"/>
                      <a:pt x="1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111" name="Freeform 1034"/>
              <p:cNvSpPr>
                <a:spLocks/>
              </p:cNvSpPr>
              <p:nvPr/>
            </p:nvSpPr>
            <p:spPr bwMode="auto">
              <a:xfrm>
                <a:off x="4201047" y="2705756"/>
                <a:ext cx="55769" cy="44615"/>
              </a:xfrm>
              <a:custGeom>
                <a:avLst/>
                <a:gdLst>
                  <a:gd name="T0" fmla="*/ 6 w 36"/>
                  <a:gd name="T1" fmla="*/ 28 h 28"/>
                  <a:gd name="T2" fmla="*/ 0 w 36"/>
                  <a:gd name="T3" fmla="*/ 13 h 28"/>
                  <a:gd name="T4" fmla="*/ 29 w 36"/>
                  <a:gd name="T5" fmla="*/ 0 h 28"/>
                  <a:gd name="T6" fmla="*/ 36 w 36"/>
                  <a:gd name="T7" fmla="*/ 15 h 28"/>
                  <a:gd name="T8" fmla="*/ 6 w 36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8">
                    <a:moveTo>
                      <a:pt x="6" y="28"/>
                    </a:moveTo>
                    <a:cubicBezTo>
                      <a:pt x="4" y="23"/>
                      <a:pt x="2" y="18"/>
                      <a:pt x="0" y="13"/>
                    </a:cubicBezTo>
                    <a:cubicBezTo>
                      <a:pt x="9" y="9"/>
                      <a:pt x="19" y="4"/>
                      <a:pt x="29" y="0"/>
                    </a:cubicBezTo>
                    <a:cubicBezTo>
                      <a:pt x="31" y="5"/>
                      <a:pt x="33" y="9"/>
                      <a:pt x="36" y="15"/>
                    </a:cubicBezTo>
                    <a:cubicBezTo>
                      <a:pt x="26" y="19"/>
                      <a:pt x="16" y="23"/>
                      <a:pt x="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112" name="Freeform 1035"/>
              <p:cNvSpPr>
                <a:spLocks/>
              </p:cNvSpPr>
              <p:nvPr/>
            </p:nvSpPr>
            <p:spPr bwMode="auto">
              <a:xfrm>
                <a:off x="4205509" y="2540680"/>
                <a:ext cx="55769" cy="51307"/>
              </a:xfrm>
              <a:custGeom>
                <a:avLst/>
                <a:gdLst>
                  <a:gd name="T0" fmla="*/ 35 w 35"/>
                  <a:gd name="T1" fmla="*/ 19 h 32"/>
                  <a:gd name="T2" fmla="*/ 26 w 35"/>
                  <a:gd name="T3" fmla="*/ 32 h 32"/>
                  <a:gd name="T4" fmla="*/ 0 w 35"/>
                  <a:gd name="T5" fmla="*/ 13 h 32"/>
                  <a:gd name="T6" fmla="*/ 9 w 35"/>
                  <a:gd name="T7" fmla="*/ 0 h 32"/>
                  <a:gd name="T8" fmla="*/ 35 w 35"/>
                  <a:gd name="T9" fmla="*/ 1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2">
                    <a:moveTo>
                      <a:pt x="35" y="19"/>
                    </a:moveTo>
                    <a:cubicBezTo>
                      <a:pt x="32" y="23"/>
                      <a:pt x="29" y="27"/>
                      <a:pt x="26" y="32"/>
                    </a:cubicBezTo>
                    <a:cubicBezTo>
                      <a:pt x="17" y="26"/>
                      <a:pt x="9" y="19"/>
                      <a:pt x="0" y="13"/>
                    </a:cubicBezTo>
                    <a:cubicBezTo>
                      <a:pt x="3" y="9"/>
                      <a:pt x="6" y="4"/>
                      <a:pt x="9" y="0"/>
                    </a:cubicBezTo>
                    <a:cubicBezTo>
                      <a:pt x="18" y="6"/>
                      <a:pt x="26" y="12"/>
                      <a:pt x="3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113" name="Freeform 1036"/>
              <p:cNvSpPr>
                <a:spLocks/>
              </p:cNvSpPr>
              <p:nvPr/>
            </p:nvSpPr>
            <p:spPr bwMode="auto">
              <a:xfrm>
                <a:off x="4488815" y="2705756"/>
                <a:ext cx="58000" cy="44615"/>
              </a:xfrm>
              <a:custGeom>
                <a:avLst/>
                <a:gdLst>
                  <a:gd name="T0" fmla="*/ 0 w 36"/>
                  <a:gd name="T1" fmla="*/ 15 h 27"/>
                  <a:gd name="T2" fmla="*/ 7 w 36"/>
                  <a:gd name="T3" fmla="*/ 0 h 27"/>
                  <a:gd name="T4" fmla="*/ 36 w 36"/>
                  <a:gd name="T5" fmla="*/ 12 h 27"/>
                  <a:gd name="T6" fmla="*/ 30 w 36"/>
                  <a:gd name="T7" fmla="*/ 27 h 27"/>
                  <a:gd name="T8" fmla="*/ 0 w 36"/>
                  <a:gd name="T9" fmla="*/ 1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7">
                    <a:moveTo>
                      <a:pt x="0" y="15"/>
                    </a:moveTo>
                    <a:cubicBezTo>
                      <a:pt x="3" y="10"/>
                      <a:pt x="5" y="5"/>
                      <a:pt x="7" y="0"/>
                    </a:cubicBezTo>
                    <a:cubicBezTo>
                      <a:pt x="16" y="4"/>
                      <a:pt x="26" y="8"/>
                      <a:pt x="36" y="12"/>
                    </a:cubicBezTo>
                    <a:cubicBezTo>
                      <a:pt x="34" y="17"/>
                      <a:pt x="32" y="22"/>
                      <a:pt x="30" y="27"/>
                    </a:cubicBezTo>
                    <a:cubicBezTo>
                      <a:pt x="20" y="23"/>
                      <a:pt x="10" y="19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114" name="Freeform 1037"/>
              <p:cNvSpPr>
                <a:spLocks/>
              </p:cNvSpPr>
              <p:nvPr/>
            </p:nvSpPr>
            <p:spPr bwMode="auto">
              <a:xfrm>
                <a:off x="4430815" y="2484911"/>
                <a:ext cx="44615" cy="55768"/>
              </a:xfrm>
              <a:custGeom>
                <a:avLst/>
                <a:gdLst>
                  <a:gd name="T0" fmla="*/ 14 w 28"/>
                  <a:gd name="T1" fmla="*/ 0 h 35"/>
                  <a:gd name="T2" fmla="*/ 28 w 28"/>
                  <a:gd name="T3" fmla="*/ 8 h 35"/>
                  <a:gd name="T4" fmla="*/ 14 w 28"/>
                  <a:gd name="T5" fmla="*/ 35 h 35"/>
                  <a:gd name="T6" fmla="*/ 0 w 28"/>
                  <a:gd name="T7" fmla="*/ 27 h 35"/>
                  <a:gd name="T8" fmla="*/ 14 w 28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5">
                    <a:moveTo>
                      <a:pt x="14" y="0"/>
                    </a:moveTo>
                    <a:cubicBezTo>
                      <a:pt x="19" y="3"/>
                      <a:pt x="23" y="5"/>
                      <a:pt x="28" y="8"/>
                    </a:cubicBezTo>
                    <a:cubicBezTo>
                      <a:pt x="24" y="17"/>
                      <a:pt x="19" y="26"/>
                      <a:pt x="14" y="35"/>
                    </a:cubicBezTo>
                    <a:cubicBezTo>
                      <a:pt x="9" y="32"/>
                      <a:pt x="5" y="29"/>
                      <a:pt x="0" y="27"/>
                    </a:cubicBezTo>
                    <a:cubicBezTo>
                      <a:pt x="4" y="18"/>
                      <a:pt x="9" y="9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115" name="Freeform 1038"/>
              <p:cNvSpPr>
                <a:spLocks/>
              </p:cNvSpPr>
              <p:nvPr/>
            </p:nvSpPr>
            <p:spPr bwMode="auto">
              <a:xfrm>
                <a:off x="4270201" y="2484911"/>
                <a:ext cx="46846" cy="55768"/>
              </a:xfrm>
              <a:custGeom>
                <a:avLst/>
                <a:gdLst>
                  <a:gd name="T0" fmla="*/ 15 w 29"/>
                  <a:gd name="T1" fmla="*/ 35 h 35"/>
                  <a:gd name="T2" fmla="*/ 0 w 29"/>
                  <a:gd name="T3" fmla="*/ 8 h 35"/>
                  <a:gd name="T4" fmla="*/ 15 w 29"/>
                  <a:gd name="T5" fmla="*/ 0 h 35"/>
                  <a:gd name="T6" fmla="*/ 29 w 29"/>
                  <a:gd name="T7" fmla="*/ 27 h 35"/>
                  <a:gd name="T8" fmla="*/ 15 w 29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5">
                    <a:moveTo>
                      <a:pt x="15" y="35"/>
                    </a:moveTo>
                    <a:cubicBezTo>
                      <a:pt x="10" y="26"/>
                      <a:pt x="5" y="17"/>
                      <a:pt x="0" y="8"/>
                    </a:cubicBezTo>
                    <a:cubicBezTo>
                      <a:pt x="5" y="5"/>
                      <a:pt x="10" y="3"/>
                      <a:pt x="15" y="0"/>
                    </a:cubicBezTo>
                    <a:cubicBezTo>
                      <a:pt x="20" y="9"/>
                      <a:pt x="24" y="18"/>
                      <a:pt x="29" y="27"/>
                    </a:cubicBezTo>
                    <a:cubicBezTo>
                      <a:pt x="24" y="29"/>
                      <a:pt x="20" y="32"/>
                      <a:pt x="15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116" name="Freeform 1039"/>
              <p:cNvSpPr>
                <a:spLocks/>
              </p:cNvSpPr>
              <p:nvPr/>
            </p:nvSpPr>
            <p:spPr bwMode="auto">
              <a:xfrm>
                <a:off x="4361661" y="2471526"/>
                <a:ext cx="24539" cy="46845"/>
              </a:xfrm>
              <a:custGeom>
                <a:avLst/>
                <a:gdLst>
                  <a:gd name="T0" fmla="*/ 0 w 16"/>
                  <a:gd name="T1" fmla="*/ 0 h 29"/>
                  <a:gd name="T2" fmla="*/ 16 w 16"/>
                  <a:gd name="T3" fmla="*/ 0 h 29"/>
                  <a:gd name="T4" fmla="*/ 16 w 16"/>
                  <a:gd name="T5" fmla="*/ 29 h 29"/>
                  <a:gd name="T6" fmla="*/ 0 w 16"/>
                  <a:gd name="T7" fmla="*/ 29 h 29"/>
                  <a:gd name="T8" fmla="*/ 0 w 16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9">
                    <a:moveTo>
                      <a:pt x="0" y="0"/>
                    </a:moveTo>
                    <a:cubicBezTo>
                      <a:pt x="6" y="0"/>
                      <a:pt x="11" y="0"/>
                      <a:pt x="16" y="0"/>
                    </a:cubicBezTo>
                    <a:cubicBezTo>
                      <a:pt x="16" y="10"/>
                      <a:pt x="16" y="20"/>
                      <a:pt x="16" y="29"/>
                    </a:cubicBezTo>
                    <a:cubicBezTo>
                      <a:pt x="11" y="29"/>
                      <a:pt x="6" y="29"/>
                      <a:pt x="0" y="29"/>
                    </a:cubicBezTo>
                    <a:cubicBezTo>
                      <a:pt x="0" y="20"/>
                      <a:pt x="0" y="1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117" name="Freeform 1040"/>
              <p:cNvSpPr>
                <a:spLocks/>
              </p:cNvSpPr>
              <p:nvPr/>
            </p:nvSpPr>
            <p:spPr bwMode="auto">
              <a:xfrm>
                <a:off x="4339354" y="2877523"/>
                <a:ext cx="69154" cy="22308"/>
              </a:xfrm>
              <a:custGeom>
                <a:avLst/>
                <a:gdLst>
                  <a:gd name="T0" fmla="*/ 0 w 44"/>
                  <a:gd name="T1" fmla="*/ 0 h 14"/>
                  <a:gd name="T2" fmla="*/ 44 w 44"/>
                  <a:gd name="T3" fmla="*/ 0 h 14"/>
                  <a:gd name="T4" fmla="*/ 30 w 44"/>
                  <a:gd name="T5" fmla="*/ 11 h 14"/>
                  <a:gd name="T6" fmla="*/ 25 w 44"/>
                  <a:gd name="T7" fmla="*/ 13 h 14"/>
                  <a:gd name="T8" fmla="*/ 5 w 44"/>
                  <a:gd name="T9" fmla="*/ 5 h 14"/>
                  <a:gd name="T10" fmla="*/ 0 w 44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14">
                    <a:moveTo>
                      <a:pt x="0" y="0"/>
                    </a:moveTo>
                    <a:cubicBezTo>
                      <a:pt x="15" y="0"/>
                      <a:pt x="29" y="0"/>
                      <a:pt x="44" y="0"/>
                    </a:cubicBezTo>
                    <a:cubicBezTo>
                      <a:pt x="39" y="4"/>
                      <a:pt x="35" y="8"/>
                      <a:pt x="30" y="11"/>
                    </a:cubicBezTo>
                    <a:cubicBezTo>
                      <a:pt x="29" y="13"/>
                      <a:pt x="27" y="12"/>
                      <a:pt x="25" y="13"/>
                    </a:cubicBezTo>
                    <a:cubicBezTo>
                      <a:pt x="17" y="14"/>
                      <a:pt x="10" y="11"/>
                      <a:pt x="5" y="5"/>
                    </a:cubicBezTo>
                    <a:cubicBezTo>
                      <a:pt x="4" y="4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</p:grpSp>
        <p:grpSp>
          <p:nvGrpSpPr>
            <p:cNvPr id="98" name="Gruppieren 97"/>
            <p:cNvGrpSpPr/>
            <p:nvPr/>
          </p:nvGrpSpPr>
          <p:grpSpPr>
            <a:xfrm>
              <a:off x="7289743" y="2995484"/>
              <a:ext cx="321288" cy="332588"/>
              <a:chOff x="7946478" y="3332596"/>
              <a:chExt cx="443920" cy="459535"/>
            </a:xfrm>
            <a:solidFill>
              <a:schemeClr val="accent1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18000"/>
                </a:prstClr>
              </a:outerShdw>
            </a:effectLst>
          </p:grpSpPr>
          <p:sp>
            <p:nvSpPr>
              <p:cNvPr id="103" name="Freeform 1455"/>
              <p:cNvSpPr>
                <a:spLocks/>
              </p:cNvSpPr>
              <p:nvPr/>
            </p:nvSpPr>
            <p:spPr bwMode="auto">
              <a:xfrm>
                <a:off x="7946478" y="3332596"/>
                <a:ext cx="443920" cy="459535"/>
              </a:xfrm>
              <a:custGeom>
                <a:avLst/>
                <a:gdLst>
                  <a:gd name="T0" fmla="*/ 0 w 278"/>
                  <a:gd name="T1" fmla="*/ 152 h 289"/>
                  <a:gd name="T2" fmla="*/ 30 w 278"/>
                  <a:gd name="T3" fmla="*/ 147 h 289"/>
                  <a:gd name="T4" fmla="*/ 31 w 278"/>
                  <a:gd name="T5" fmla="*/ 158 h 289"/>
                  <a:gd name="T6" fmla="*/ 100 w 278"/>
                  <a:gd name="T7" fmla="*/ 246 h 289"/>
                  <a:gd name="T8" fmla="*/ 212 w 278"/>
                  <a:gd name="T9" fmla="*/ 222 h 289"/>
                  <a:gd name="T10" fmla="*/ 238 w 278"/>
                  <a:gd name="T11" fmla="*/ 111 h 289"/>
                  <a:gd name="T12" fmla="*/ 143 w 278"/>
                  <a:gd name="T13" fmla="*/ 39 h 289"/>
                  <a:gd name="T14" fmla="*/ 60 w 278"/>
                  <a:gd name="T15" fmla="*/ 69 h 289"/>
                  <a:gd name="T16" fmla="*/ 83 w 278"/>
                  <a:gd name="T17" fmla="*/ 92 h 289"/>
                  <a:gd name="T18" fmla="*/ 83 w 278"/>
                  <a:gd name="T19" fmla="*/ 93 h 289"/>
                  <a:gd name="T20" fmla="*/ 0 w 278"/>
                  <a:gd name="T21" fmla="*/ 109 h 289"/>
                  <a:gd name="T22" fmla="*/ 15 w 278"/>
                  <a:gd name="T23" fmla="*/ 25 h 289"/>
                  <a:gd name="T24" fmla="*/ 38 w 278"/>
                  <a:gd name="T25" fmla="*/ 48 h 289"/>
                  <a:gd name="T26" fmla="*/ 69 w 278"/>
                  <a:gd name="T27" fmla="*/ 26 h 289"/>
                  <a:gd name="T28" fmla="*/ 222 w 278"/>
                  <a:gd name="T29" fmla="*/ 39 h 289"/>
                  <a:gd name="T30" fmla="*/ 273 w 278"/>
                  <a:gd name="T31" fmla="*/ 159 h 289"/>
                  <a:gd name="T32" fmla="*/ 167 w 278"/>
                  <a:gd name="T33" fmla="*/ 280 h 289"/>
                  <a:gd name="T34" fmla="*/ 47 w 278"/>
                  <a:gd name="T35" fmla="*/ 249 h 289"/>
                  <a:gd name="T36" fmla="*/ 0 w 278"/>
                  <a:gd name="T37" fmla="*/ 156 h 289"/>
                  <a:gd name="T38" fmla="*/ 0 w 278"/>
                  <a:gd name="T39" fmla="*/ 152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8" h="289">
                    <a:moveTo>
                      <a:pt x="0" y="152"/>
                    </a:moveTo>
                    <a:cubicBezTo>
                      <a:pt x="10" y="150"/>
                      <a:pt x="20" y="148"/>
                      <a:pt x="30" y="147"/>
                    </a:cubicBezTo>
                    <a:cubicBezTo>
                      <a:pt x="30" y="151"/>
                      <a:pt x="30" y="154"/>
                      <a:pt x="31" y="158"/>
                    </a:cubicBezTo>
                    <a:cubicBezTo>
                      <a:pt x="37" y="201"/>
                      <a:pt x="60" y="231"/>
                      <a:pt x="100" y="246"/>
                    </a:cubicBezTo>
                    <a:cubicBezTo>
                      <a:pt x="142" y="262"/>
                      <a:pt x="180" y="253"/>
                      <a:pt x="212" y="222"/>
                    </a:cubicBezTo>
                    <a:cubicBezTo>
                      <a:pt x="244" y="191"/>
                      <a:pt x="253" y="152"/>
                      <a:pt x="238" y="111"/>
                    </a:cubicBezTo>
                    <a:cubicBezTo>
                      <a:pt x="222" y="67"/>
                      <a:pt x="189" y="43"/>
                      <a:pt x="143" y="39"/>
                    </a:cubicBezTo>
                    <a:cubicBezTo>
                      <a:pt x="112" y="37"/>
                      <a:pt x="84" y="48"/>
                      <a:pt x="60" y="69"/>
                    </a:cubicBezTo>
                    <a:cubicBezTo>
                      <a:pt x="68" y="77"/>
                      <a:pt x="76" y="85"/>
                      <a:pt x="83" y="92"/>
                    </a:cubicBezTo>
                    <a:cubicBezTo>
                      <a:pt x="83" y="93"/>
                      <a:pt x="83" y="93"/>
                      <a:pt x="83" y="93"/>
                    </a:cubicBezTo>
                    <a:cubicBezTo>
                      <a:pt x="55" y="98"/>
                      <a:pt x="28" y="103"/>
                      <a:pt x="0" y="109"/>
                    </a:cubicBezTo>
                    <a:cubicBezTo>
                      <a:pt x="5" y="80"/>
                      <a:pt x="10" y="53"/>
                      <a:pt x="15" y="25"/>
                    </a:cubicBezTo>
                    <a:cubicBezTo>
                      <a:pt x="23" y="33"/>
                      <a:pt x="31" y="41"/>
                      <a:pt x="38" y="48"/>
                    </a:cubicBezTo>
                    <a:cubicBezTo>
                      <a:pt x="48" y="39"/>
                      <a:pt x="58" y="32"/>
                      <a:pt x="69" y="26"/>
                    </a:cubicBezTo>
                    <a:cubicBezTo>
                      <a:pt x="118" y="0"/>
                      <a:pt x="178" y="3"/>
                      <a:pt x="222" y="39"/>
                    </a:cubicBezTo>
                    <a:cubicBezTo>
                      <a:pt x="260" y="70"/>
                      <a:pt x="278" y="111"/>
                      <a:pt x="273" y="159"/>
                    </a:cubicBezTo>
                    <a:cubicBezTo>
                      <a:pt x="268" y="218"/>
                      <a:pt x="225" y="267"/>
                      <a:pt x="167" y="280"/>
                    </a:cubicBezTo>
                    <a:cubicBezTo>
                      <a:pt x="122" y="289"/>
                      <a:pt x="82" y="279"/>
                      <a:pt x="47" y="249"/>
                    </a:cubicBezTo>
                    <a:cubicBezTo>
                      <a:pt x="19" y="224"/>
                      <a:pt x="4" y="193"/>
                      <a:pt x="0" y="156"/>
                    </a:cubicBezTo>
                    <a:cubicBezTo>
                      <a:pt x="0" y="155"/>
                      <a:pt x="0" y="154"/>
                      <a:pt x="0" y="1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104" name="Freeform 1456"/>
              <p:cNvSpPr>
                <a:spLocks/>
              </p:cNvSpPr>
              <p:nvPr/>
            </p:nvSpPr>
            <p:spPr bwMode="auto">
              <a:xfrm>
                <a:off x="8136093" y="3457518"/>
                <a:ext cx="138307" cy="149460"/>
              </a:xfrm>
              <a:custGeom>
                <a:avLst/>
                <a:gdLst>
                  <a:gd name="T0" fmla="*/ 27 w 87"/>
                  <a:gd name="T1" fmla="*/ 0 h 94"/>
                  <a:gd name="T2" fmla="*/ 27 w 87"/>
                  <a:gd name="T3" fmla="*/ 67 h 94"/>
                  <a:gd name="T4" fmla="*/ 87 w 87"/>
                  <a:gd name="T5" fmla="*/ 67 h 94"/>
                  <a:gd name="T6" fmla="*/ 87 w 87"/>
                  <a:gd name="T7" fmla="*/ 94 h 94"/>
                  <a:gd name="T8" fmla="*/ 0 w 87"/>
                  <a:gd name="T9" fmla="*/ 94 h 94"/>
                  <a:gd name="T10" fmla="*/ 0 w 87"/>
                  <a:gd name="T11" fmla="*/ 0 h 94"/>
                  <a:gd name="T12" fmla="*/ 27 w 87"/>
                  <a:gd name="T1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7" h="94">
                    <a:moveTo>
                      <a:pt x="27" y="0"/>
                    </a:moveTo>
                    <a:cubicBezTo>
                      <a:pt x="27" y="22"/>
                      <a:pt x="27" y="45"/>
                      <a:pt x="27" y="67"/>
                    </a:cubicBezTo>
                    <a:cubicBezTo>
                      <a:pt x="47" y="67"/>
                      <a:pt x="67" y="67"/>
                      <a:pt x="87" y="67"/>
                    </a:cubicBezTo>
                    <a:cubicBezTo>
                      <a:pt x="87" y="76"/>
                      <a:pt x="87" y="85"/>
                      <a:pt x="87" y="94"/>
                    </a:cubicBezTo>
                    <a:cubicBezTo>
                      <a:pt x="58" y="94"/>
                      <a:pt x="29" y="94"/>
                      <a:pt x="0" y="94"/>
                    </a:cubicBezTo>
                    <a:cubicBezTo>
                      <a:pt x="0" y="63"/>
                      <a:pt x="0" y="31"/>
                      <a:pt x="0" y="0"/>
                    </a:cubicBezTo>
                    <a:cubicBezTo>
                      <a:pt x="9" y="0"/>
                      <a:pt x="18" y="0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</p:grpSp>
        <p:grpSp>
          <p:nvGrpSpPr>
            <p:cNvPr id="99" name="Gruppieren 98"/>
            <p:cNvGrpSpPr/>
            <p:nvPr/>
          </p:nvGrpSpPr>
          <p:grpSpPr>
            <a:xfrm>
              <a:off x="7971598" y="3393008"/>
              <a:ext cx="368858" cy="357582"/>
              <a:chOff x="98696" y="3961668"/>
              <a:chExt cx="510841" cy="495227"/>
            </a:xfrm>
            <a:solidFill>
              <a:schemeClr val="accent1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18000"/>
                </a:prstClr>
              </a:outerShdw>
            </a:effectLst>
          </p:grpSpPr>
          <p:sp>
            <p:nvSpPr>
              <p:cNvPr id="101" name="Freeform 1091"/>
              <p:cNvSpPr>
                <a:spLocks/>
              </p:cNvSpPr>
              <p:nvPr/>
            </p:nvSpPr>
            <p:spPr bwMode="auto">
              <a:xfrm>
                <a:off x="98696" y="3961668"/>
                <a:ext cx="497458" cy="495227"/>
              </a:xfrm>
              <a:custGeom>
                <a:avLst/>
                <a:gdLst>
                  <a:gd name="T0" fmla="*/ 290 w 313"/>
                  <a:gd name="T1" fmla="*/ 104 h 311"/>
                  <a:gd name="T2" fmla="*/ 227 w 313"/>
                  <a:gd name="T3" fmla="*/ 278 h 311"/>
                  <a:gd name="T4" fmla="*/ 48 w 313"/>
                  <a:gd name="T5" fmla="*/ 243 h 311"/>
                  <a:gd name="T6" fmla="*/ 59 w 313"/>
                  <a:gd name="T7" fmla="*/ 54 h 311"/>
                  <a:gd name="T8" fmla="*/ 245 w 313"/>
                  <a:gd name="T9" fmla="*/ 43 h 311"/>
                  <a:gd name="T10" fmla="*/ 242 w 313"/>
                  <a:gd name="T11" fmla="*/ 46 h 311"/>
                  <a:gd name="T12" fmla="*/ 224 w 313"/>
                  <a:gd name="T13" fmla="*/ 61 h 311"/>
                  <a:gd name="T14" fmla="*/ 217 w 313"/>
                  <a:gd name="T15" fmla="*/ 61 h 311"/>
                  <a:gd name="T16" fmla="*/ 144 w 313"/>
                  <a:gd name="T17" fmla="*/ 45 h 311"/>
                  <a:gd name="T18" fmla="*/ 53 w 313"/>
                  <a:gd name="T19" fmla="*/ 119 h 311"/>
                  <a:gd name="T20" fmla="*/ 81 w 313"/>
                  <a:gd name="T21" fmla="*/ 234 h 311"/>
                  <a:gd name="T22" fmla="*/ 190 w 313"/>
                  <a:gd name="T23" fmla="*/ 260 h 311"/>
                  <a:gd name="T24" fmla="*/ 265 w 313"/>
                  <a:gd name="T25" fmla="*/ 182 h 311"/>
                  <a:gd name="T26" fmla="*/ 267 w 313"/>
                  <a:gd name="T27" fmla="*/ 137 h 311"/>
                  <a:gd name="T28" fmla="*/ 269 w 313"/>
                  <a:gd name="T29" fmla="*/ 131 h 311"/>
                  <a:gd name="T30" fmla="*/ 290 w 313"/>
                  <a:gd name="T31" fmla="*/ 104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3" h="311">
                    <a:moveTo>
                      <a:pt x="290" y="104"/>
                    </a:moveTo>
                    <a:cubicBezTo>
                      <a:pt x="313" y="163"/>
                      <a:pt x="294" y="240"/>
                      <a:pt x="227" y="278"/>
                    </a:cubicBezTo>
                    <a:cubicBezTo>
                      <a:pt x="167" y="311"/>
                      <a:pt x="92" y="298"/>
                      <a:pt x="48" y="243"/>
                    </a:cubicBezTo>
                    <a:cubicBezTo>
                      <a:pt x="0" y="184"/>
                      <a:pt x="8" y="103"/>
                      <a:pt x="59" y="54"/>
                    </a:cubicBezTo>
                    <a:cubicBezTo>
                      <a:pt x="113" y="0"/>
                      <a:pt x="194" y="2"/>
                      <a:pt x="245" y="43"/>
                    </a:cubicBezTo>
                    <a:cubicBezTo>
                      <a:pt x="244" y="44"/>
                      <a:pt x="243" y="45"/>
                      <a:pt x="242" y="46"/>
                    </a:cubicBezTo>
                    <a:cubicBezTo>
                      <a:pt x="236" y="51"/>
                      <a:pt x="230" y="56"/>
                      <a:pt x="224" y="61"/>
                    </a:cubicBezTo>
                    <a:cubicBezTo>
                      <a:pt x="221" y="63"/>
                      <a:pt x="220" y="63"/>
                      <a:pt x="217" y="61"/>
                    </a:cubicBezTo>
                    <a:cubicBezTo>
                      <a:pt x="195" y="47"/>
                      <a:pt x="170" y="41"/>
                      <a:pt x="144" y="45"/>
                    </a:cubicBezTo>
                    <a:cubicBezTo>
                      <a:pt x="99" y="51"/>
                      <a:pt x="68" y="76"/>
                      <a:pt x="53" y="119"/>
                    </a:cubicBezTo>
                    <a:cubicBezTo>
                      <a:pt x="38" y="162"/>
                      <a:pt x="48" y="202"/>
                      <a:pt x="81" y="234"/>
                    </a:cubicBezTo>
                    <a:cubicBezTo>
                      <a:pt x="112" y="264"/>
                      <a:pt x="149" y="272"/>
                      <a:pt x="190" y="260"/>
                    </a:cubicBezTo>
                    <a:cubicBezTo>
                      <a:pt x="229" y="249"/>
                      <a:pt x="254" y="221"/>
                      <a:pt x="265" y="182"/>
                    </a:cubicBezTo>
                    <a:cubicBezTo>
                      <a:pt x="269" y="167"/>
                      <a:pt x="269" y="152"/>
                      <a:pt x="267" y="137"/>
                    </a:cubicBezTo>
                    <a:cubicBezTo>
                      <a:pt x="267" y="135"/>
                      <a:pt x="268" y="132"/>
                      <a:pt x="269" y="131"/>
                    </a:cubicBezTo>
                    <a:cubicBezTo>
                      <a:pt x="275" y="122"/>
                      <a:pt x="282" y="113"/>
                      <a:pt x="290" y="10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102" name="Freeform 1092"/>
              <p:cNvSpPr>
                <a:spLocks/>
              </p:cNvSpPr>
              <p:nvPr/>
            </p:nvSpPr>
            <p:spPr bwMode="auto">
              <a:xfrm>
                <a:off x="221386" y="3999591"/>
                <a:ext cx="388151" cy="336843"/>
              </a:xfrm>
              <a:custGeom>
                <a:avLst/>
                <a:gdLst>
                  <a:gd name="T0" fmla="*/ 0 w 245"/>
                  <a:gd name="T1" fmla="*/ 106 h 211"/>
                  <a:gd name="T2" fmla="*/ 20 w 245"/>
                  <a:gd name="T3" fmla="*/ 88 h 211"/>
                  <a:gd name="T4" fmla="*/ 24 w 245"/>
                  <a:gd name="T5" fmla="*/ 88 h 211"/>
                  <a:gd name="T6" fmla="*/ 83 w 245"/>
                  <a:gd name="T7" fmla="*/ 123 h 211"/>
                  <a:gd name="T8" fmla="*/ 89 w 245"/>
                  <a:gd name="T9" fmla="*/ 128 h 211"/>
                  <a:gd name="T10" fmla="*/ 239 w 245"/>
                  <a:gd name="T11" fmla="*/ 0 h 211"/>
                  <a:gd name="T12" fmla="*/ 244 w 245"/>
                  <a:gd name="T13" fmla="*/ 13 h 211"/>
                  <a:gd name="T14" fmla="*/ 243 w 245"/>
                  <a:gd name="T15" fmla="*/ 17 h 211"/>
                  <a:gd name="T16" fmla="*/ 200 w 245"/>
                  <a:gd name="T17" fmla="*/ 60 h 211"/>
                  <a:gd name="T18" fmla="*/ 133 w 245"/>
                  <a:gd name="T19" fmla="*/ 153 h 211"/>
                  <a:gd name="T20" fmla="*/ 99 w 245"/>
                  <a:gd name="T21" fmla="*/ 211 h 211"/>
                  <a:gd name="T22" fmla="*/ 0 w 245"/>
                  <a:gd name="T23" fmla="*/ 10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5" h="211">
                    <a:moveTo>
                      <a:pt x="0" y="106"/>
                    </a:moveTo>
                    <a:cubicBezTo>
                      <a:pt x="7" y="100"/>
                      <a:pt x="13" y="94"/>
                      <a:pt x="20" y="88"/>
                    </a:cubicBezTo>
                    <a:cubicBezTo>
                      <a:pt x="21" y="88"/>
                      <a:pt x="23" y="88"/>
                      <a:pt x="24" y="88"/>
                    </a:cubicBezTo>
                    <a:cubicBezTo>
                      <a:pt x="45" y="98"/>
                      <a:pt x="65" y="110"/>
                      <a:pt x="83" y="123"/>
                    </a:cubicBezTo>
                    <a:cubicBezTo>
                      <a:pt x="85" y="125"/>
                      <a:pt x="87" y="126"/>
                      <a:pt x="89" y="128"/>
                    </a:cubicBezTo>
                    <a:cubicBezTo>
                      <a:pt x="132" y="77"/>
                      <a:pt x="181" y="33"/>
                      <a:pt x="239" y="0"/>
                    </a:cubicBezTo>
                    <a:cubicBezTo>
                      <a:pt x="240" y="4"/>
                      <a:pt x="243" y="9"/>
                      <a:pt x="244" y="13"/>
                    </a:cubicBezTo>
                    <a:cubicBezTo>
                      <a:pt x="245" y="14"/>
                      <a:pt x="244" y="16"/>
                      <a:pt x="243" y="17"/>
                    </a:cubicBezTo>
                    <a:cubicBezTo>
                      <a:pt x="228" y="32"/>
                      <a:pt x="214" y="45"/>
                      <a:pt x="200" y="60"/>
                    </a:cubicBezTo>
                    <a:cubicBezTo>
                      <a:pt x="174" y="89"/>
                      <a:pt x="153" y="120"/>
                      <a:pt x="133" y="153"/>
                    </a:cubicBezTo>
                    <a:cubicBezTo>
                      <a:pt x="122" y="172"/>
                      <a:pt x="110" y="191"/>
                      <a:pt x="99" y="211"/>
                    </a:cubicBezTo>
                    <a:cubicBezTo>
                      <a:pt x="68" y="174"/>
                      <a:pt x="36" y="139"/>
                      <a:pt x="0" y="10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</p:grpSp>
        <p:sp>
          <p:nvSpPr>
            <p:cNvPr id="100" name="Freeform 1115"/>
            <p:cNvSpPr>
              <a:spLocks/>
            </p:cNvSpPr>
            <p:nvPr/>
          </p:nvSpPr>
          <p:spPr bwMode="auto">
            <a:xfrm>
              <a:off x="7290605" y="3816432"/>
              <a:ext cx="300002" cy="288160"/>
            </a:xfrm>
            <a:custGeom>
              <a:avLst/>
              <a:gdLst>
                <a:gd name="T0" fmla="*/ 107 w 213"/>
                <a:gd name="T1" fmla="*/ 5 h 205"/>
                <a:gd name="T2" fmla="*/ 122 w 213"/>
                <a:gd name="T3" fmla="*/ 18 h 205"/>
                <a:gd name="T4" fmla="*/ 111 w 213"/>
                <a:gd name="T5" fmla="*/ 30 h 205"/>
                <a:gd name="T6" fmla="*/ 27 w 213"/>
                <a:gd name="T7" fmla="*/ 129 h 205"/>
                <a:gd name="T8" fmla="*/ 22 w 213"/>
                <a:gd name="T9" fmla="*/ 149 h 205"/>
                <a:gd name="T10" fmla="*/ 27 w 213"/>
                <a:gd name="T11" fmla="*/ 177 h 205"/>
                <a:gd name="T12" fmla="*/ 37 w 213"/>
                <a:gd name="T13" fmla="*/ 185 h 205"/>
                <a:gd name="T14" fmla="*/ 68 w 213"/>
                <a:gd name="T15" fmla="*/ 185 h 205"/>
                <a:gd name="T16" fmla="*/ 83 w 213"/>
                <a:gd name="T17" fmla="*/ 179 h 205"/>
                <a:gd name="T18" fmla="*/ 169 w 213"/>
                <a:gd name="T19" fmla="*/ 78 h 205"/>
                <a:gd name="T20" fmla="*/ 186 w 213"/>
                <a:gd name="T21" fmla="*/ 59 h 205"/>
                <a:gd name="T22" fmla="*/ 185 w 213"/>
                <a:gd name="T23" fmla="*/ 44 h 205"/>
                <a:gd name="T24" fmla="*/ 165 w 213"/>
                <a:gd name="T25" fmla="*/ 28 h 205"/>
                <a:gd name="T26" fmla="*/ 152 w 213"/>
                <a:gd name="T27" fmla="*/ 29 h 205"/>
                <a:gd name="T28" fmla="*/ 88 w 213"/>
                <a:gd name="T29" fmla="*/ 104 h 205"/>
                <a:gd name="T30" fmla="*/ 76 w 213"/>
                <a:gd name="T31" fmla="*/ 117 h 205"/>
                <a:gd name="T32" fmla="*/ 76 w 213"/>
                <a:gd name="T33" fmla="*/ 128 h 205"/>
                <a:gd name="T34" fmla="*/ 78 w 213"/>
                <a:gd name="T35" fmla="*/ 130 h 205"/>
                <a:gd name="T36" fmla="*/ 89 w 213"/>
                <a:gd name="T37" fmla="*/ 127 h 205"/>
                <a:gd name="T38" fmla="*/ 138 w 213"/>
                <a:gd name="T39" fmla="*/ 68 h 205"/>
                <a:gd name="T40" fmla="*/ 140 w 213"/>
                <a:gd name="T41" fmla="*/ 66 h 205"/>
                <a:gd name="T42" fmla="*/ 155 w 213"/>
                <a:gd name="T43" fmla="*/ 79 h 205"/>
                <a:gd name="T44" fmla="*/ 141 w 213"/>
                <a:gd name="T45" fmla="*/ 96 h 205"/>
                <a:gd name="T46" fmla="*/ 101 w 213"/>
                <a:gd name="T47" fmla="*/ 142 h 205"/>
                <a:gd name="T48" fmla="*/ 87 w 213"/>
                <a:gd name="T49" fmla="*/ 149 h 205"/>
                <a:gd name="T50" fmla="*/ 68 w 213"/>
                <a:gd name="T51" fmla="*/ 149 h 205"/>
                <a:gd name="T52" fmla="*/ 57 w 213"/>
                <a:gd name="T53" fmla="*/ 140 h 205"/>
                <a:gd name="T54" fmla="*/ 55 w 213"/>
                <a:gd name="T55" fmla="*/ 120 h 205"/>
                <a:gd name="T56" fmla="*/ 59 w 213"/>
                <a:gd name="T57" fmla="*/ 107 h 205"/>
                <a:gd name="T58" fmla="*/ 138 w 213"/>
                <a:gd name="T59" fmla="*/ 14 h 205"/>
                <a:gd name="T60" fmla="*/ 176 w 213"/>
                <a:gd name="T61" fmla="*/ 11 h 205"/>
                <a:gd name="T62" fmla="*/ 200 w 213"/>
                <a:gd name="T63" fmla="*/ 31 h 205"/>
                <a:gd name="T64" fmla="*/ 203 w 213"/>
                <a:gd name="T65" fmla="*/ 70 h 205"/>
                <a:gd name="T66" fmla="*/ 96 w 213"/>
                <a:gd name="T67" fmla="*/ 195 h 205"/>
                <a:gd name="T68" fmla="*/ 73 w 213"/>
                <a:gd name="T69" fmla="*/ 205 h 205"/>
                <a:gd name="T70" fmla="*/ 30 w 213"/>
                <a:gd name="T71" fmla="*/ 205 h 205"/>
                <a:gd name="T72" fmla="*/ 8 w 213"/>
                <a:gd name="T73" fmla="*/ 185 h 205"/>
                <a:gd name="T74" fmla="*/ 2 w 213"/>
                <a:gd name="T75" fmla="*/ 145 h 205"/>
                <a:gd name="T76" fmla="*/ 9 w 213"/>
                <a:gd name="T77" fmla="*/ 120 h 205"/>
                <a:gd name="T78" fmla="*/ 51 w 213"/>
                <a:gd name="T79" fmla="*/ 70 h 205"/>
                <a:gd name="T80" fmla="*/ 106 w 213"/>
                <a:gd name="T81" fmla="*/ 6 h 205"/>
                <a:gd name="T82" fmla="*/ 107 w 213"/>
                <a:gd name="T83" fmla="*/ 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3" h="205">
                  <a:moveTo>
                    <a:pt x="107" y="5"/>
                  </a:moveTo>
                  <a:cubicBezTo>
                    <a:pt x="112" y="9"/>
                    <a:pt x="117" y="13"/>
                    <a:pt x="122" y="18"/>
                  </a:cubicBezTo>
                  <a:cubicBezTo>
                    <a:pt x="119" y="22"/>
                    <a:pt x="115" y="26"/>
                    <a:pt x="111" y="30"/>
                  </a:cubicBezTo>
                  <a:cubicBezTo>
                    <a:pt x="83" y="63"/>
                    <a:pt x="55" y="96"/>
                    <a:pt x="27" y="129"/>
                  </a:cubicBezTo>
                  <a:cubicBezTo>
                    <a:pt x="22" y="135"/>
                    <a:pt x="21" y="142"/>
                    <a:pt x="22" y="149"/>
                  </a:cubicBezTo>
                  <a:cubicBezTo>
                    <a:pt x="24" y="158"/>
                    <a:pt x="25" y="167"/>
                    <a:pt x="27" y="177"/>
                  </a:cubicBezTo>
                  <a:cubicBezTo>
                    <a:pt x="28" y="183"/>
                    <a:pt x="31" y="185"/>
                    <a:pt x="37" y="185"/>
                  </a:cubicBezTo>
                  <a:cubicBezTo>
                    <a:pt x="47" y="185"/>
                    <a:pt x="58" y="185"/>
                    <a:pt x="68" y="185"/>
                  </a:cubicBezTo>
                  <a:cubicBezTo>
                    <a:pt x="74" y="185"/>
                    <a:pt x="79" y="183"/>
                    <a:pt x="83" y="179"/>
                  </a:cubicBezTo>
                  <a:cubicBezTo>
                    <a:pt x="112" y="145"/>
                    <a:pt x="140" y="112"/>
                    <a:pt x="169" y="78"/>
                  </a:cubicBezTo>
                  <a:cubicBezTo>
                    <a:pt x="174" y="72"/>
                    <a:pt x="180" y="65"/>
                    <a:pt x="186" y="59"/>
                  </a:cubicBezTo>
                  <a:cubicBezTo>
                    <a:pt x="190" y="53"/>
                    <a:pt x="190" y="49"/>
                    <a:pt x="185" y="44"/>
                  </a:cubicBezTo>
                  <a:cubicBezTo>
                    <a:pt x="178" y="39"/>
                    <a:pt x="172" y="33"/>
                    <a:pt x="165" y="28"/>
                  </a:cubicBezTo>
                  <a:cubicBezTo>
                    <a:pt x="160" y="24"/>
                    <a:pt x="156" y="24"/>
                    <a:pt x="152" y="29"/>
                  </a:cubicBezTo>
                  <a:cubicBezTo>
                    <a:pt x="130" y="54"/>
                    <a:pt x="109" y="79"/>
                    <a:pt x="88" y="104"/>
                  </a:cubicBezTo>
                  <a:cubicBezTo>
                    <a:pt x="84" y="108"/>
                    <a:pt x="80" y="113"/>
                    <a:pt x="76" y="117"/>
                  </a:cubicBezTo>
                  <a:cubicBezTo>
                    <a:pt x="74" y="120"/>
                    <a:pt x="74" y="126"/>
                    <a:pt x="76" y="128"/>
                  </a:cubicBezTo>
                  <a:cubicBezTo>
                    <a:pt x="76" y="129"/>
                    <a:pt x="77" y="130"/>
                    <a:pt x="78" y="130"/>
                  </a:cubicBezTo>
                  <a:cubicBezTo>
                    <a:pt x="82" y="130"/>
                    <a:pt x="85" y="130"/>
                    <a:pt x="89" y="127"/>
                  </a:cubicBezTo>
                  <a:cubicBezTo>
                    <a:pt x="105" y="107"/>
                    <a:pt x="122" y="88"/>
                    <a:pt x="138" y="68"/>
                  </a:cubicBezTo>
                  <a:cubicBezTo>
                    <a:pt x="139" y="68"/>
                    <a:pt x="139" y="67"/>
                    <a:pt x="140" y="66"/>
                  </a:cubicBezTo>
                  <a:cubicBezTo>
                    <a:pt x="145" y="71"/>
                    <a:pt x="150" y="75"/>
                    <a:pt x="155" y="79"/>
                  </a:cubicBezTo>
                  <a:cubicBezTo>
                    <a:pt x="150" y="85"/>
                    <a:pt x="146" y="90"/>
                    <a:pt x="141" y="96"/>
                  </a:cubicBezTo>
                  <a:cubicBezTo>
                    <a:pt x="128" y="111"/>
                    <a:pt x="115" y="127"/>
                    <a:pt x="101" y="142"/>
                  </a:cubicBezTo>
                  <a:cubicBezTo>
                    <a:pt x="97" y="147"/>
                    <a:pt x="93" y="149"/>
                    <a:pt x="87" y="149"/>
                  </a:cubicBezTo>
                  <a:cubicBezTo>
                    <a:pt x="81" y="149"/>
                    <a:pt x="75" y="149"/>
                    <a:pt x="68" y="149"/>
                  </a:cubicBezTo>
                  <a:cubicBezTo>
                    <a:pt x="62" y="149"/>
                    <a:pt x="58" y="146"/>
                    <a:pt x="57" y="140"/>
                  </a:cubicBezTo>
                  <a:cubicBezTo>
                    <a:pt x="56" y="133"/>
                    <a:pt x="56" y="127"/>
                    <a:pt x="55" y="120"/>
                  </a:cubicBezTo>
                  <a:cubicBezTo>
                    <a:pt x="54" y="115"/>
                    <a:pt x="56" y="110"/>
                    <a:pt x="59" y="107"/>
                  </a:cubicBezTo>
                  <a:cubicBezTo>
                    <a:pt x="85" y="76"/>
                    <a:pt x="112" y="45"/>
                    <a:pt x="138" y="14"/>
                  </a:cubicBezTo>
                  <a:cubicBezTo>
                    <a:pt x="149" y="1"/>
                    <a:pt x="164" y="0"/>
                    <a:pt x="176" y="11"/>
                  </a:cubicBezTo>
                  <a:cubicBezTo>
                    <a:pt x="184" y="18"/>
                    <a:pt x="192" y="24"/>
                    <a:pt x="200" y="31"/>
                  </a:cubicBezTo>
                  <a:cubicBezTo>
                    <a:pt x="212" y="42"/>
                    <a:pt x="213" y="57"/>
                    <a:pt x="203" y="70"/>
                  </a:cubicBezTo>
                  <a:cubicBezTo>
                    <a:pt x="167" y="111"/>
                    <a:pt x="131" y="153"/>
                    <a:pt x="96" y="195"/>
                  </a:cubicBezTo>
                  <a:cubicBezTo>
                    <a:pt x="90" y="202"/>
                    <a:pt x="82" y="205"/>
                    <a:pt x="73" y="205"/>
                  </a:cubicBezTo>
                  <a:cubicBezTo>
                    <a:pt x="59" y="205"/>
                    <a:pt x="44" y="205"/>
                    <a:pt x="30" y="205"/>
                  </a:cubicBezTo>
                  <a:cubicBezTo>
                    <a:pt x="18" y="205"/>
                    <a:pt x="10" y="198"/>
                    <a:pt x="8" y="185"/>
                  </a:cubicBezTo>
                  <a:cubicBezTo>
                    <a:pt x="6" y="172"/>
                    <a:pt x="4" y="158"/>
                    <a:pt x="2" y="145"/>
                  </a:cubicBezTo>
                  <a:cubicBezTo>
                    <a:pt x="0" y="135"/>
                    <a:pt x="3" y="127"/>
                    <a:pt x="9" y="120"/>
                  </a:cubicBezTo>
                  <a:cubicBezTo>
                    <a:pt x="23" y="103"/>
                    <a:pt x="37" y="87"/>
                    <a:pt x="51" y="70"/>
                  </a:cubicBezTo>
                  <a:cubicBezTo>
                    <a:pt x="69" y="49"/>
                    <a:pt x="88" y="28"/>
                    <a:pt x="106" y="6"/>
                  </a:cubicBezTo>
                  <a:cubicBezTo>
                    <a:pt x="106" y="6"/>
                    <a:pt x="107" y="5"/>
                    <a:pt x="107" y="5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8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/>
            </a:p>
          </p:txBody>
        </p:sp>
      </p:grpSp>
      <p:sp>
        <p:nvSpPr>
          <p:cNvPr id="121" name="Rounded Rectangle 120"/>
          <p:cNvSpPr/>
          <p:nvPr/>
        </p:nvSpPr>
        <p:spPr bwMode="auto">
          <a:xfrm>
            <a:off x="388921" y="5818654"/>
            <a:ext cx="8994028" cy="360000"/>
          </a:xfrm>
          <a:prstGeom prst="round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accent2"/>
                </a:solidFill>
                <a:cs typeface="Calibri"/>
              </a:rPr>
              <a:t>Creatively Use Technology, Simplify The ETE Process,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accent2"/>
                </a:solidFill>
                <a:cs typeface="Calibri"/>
              </a:rPr>
              <a:t>Reduce Risk, Improve Quality and GRC </a:t>
            </a:r>
          </a:p>
        </p:txBody>
      </p:sp>
      <p:cxnSp>
        <p:nvCxnSpPr>
          <p:cNvPr id="122" name="Gewinkelte Verbindung 55"/>
          <p:cNvCxnSpPr/>
          <p:nvPr/>
        </p:nvCxnSpPr>
        <p:spPr>
          <a:xfrm rot="16200000" flipH="1">
            <a:off x="6418375" y="3811193"/>
            <a:ext cx="232565" cy="615931"/>
          </a:xfrm>
          <a:prstGeom prst="bentConnector2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hteck 71"/>
          <p:cNvSpPr/>
          <p:nvPr/>
        </p:nvSpPr>
        <p:spPr>
          <a:xfrm>
            <a:off x="6842622" y="4055442"/>
            <a:ext cx="2640737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 Light" panose="020F0302020204030204" pitchFamily="34" charset="0"/>
              </a:rPr>
              <a:t>Digital Measurement of Conduct Risk </a:t>
            </a:r>
          </a:p>
        </p:txBody>
      </p:sp>
      <p:cxnSp>
        <p:nvCxnSpPr>
          <p:cNvPr id="124" name="Gewinkelte Verbindung 55"/>
          <p:cNvCxnSpPr>
            <a:stCxn id="82" idx="3"/>
            <a:endCxn id="125" idx="1"/>
          </p:cNvCxnSpPr>
          <p:nvPr/>
        </p:nvCxnSpPr>
        <p:spPr>
          <a:xfrm rot="10800000" flipV="1">
            <a:off x="257892" y="3985076"/>
            <a:ext cx="332231" cy="848451"/>
          </a:xfrm>
          <a:prstGeom prst="bentConnector3">
            <a:avLst>
              <a:gd name="adj1" fmla="val 140434"/>
            </a:avLst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Rechteck 71"/>
          <p:cNvSpPr/>
          <p:nvPr/>
        </p:nvSpPr>
        <p:spPr>
          <a:xfrm>
            <a:off x="257891" y="4633497"/>
            <a:ext cx="1290591" cy="4000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 Light" panose="020F0302020204030204" pitchFamily="34" charset="0"/>
              </a:rPr>
              <a:t>Lean Hierarchy,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alibri Light" panose="020F0302020204030204" pitchFamily="34" charset="0"/>
              </a:rPr>
              <a:t>Lean Management  </a:t>
            </a:r>
          </a:p>
        </p:txBody>
      </p:sp>
    </p:spTree>
    <p:extLst>
      <p:ext uri="{BB962C8B-B14F-4D97-AF65-F5344CB8AC3E}">
        <p14:creationId xmlns:p14="http://schemas.microsoft.com/office/powerpoint/2010/main" val="40209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48" y="103697"/>
            <a:ext cx="9032189" cy="1132912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  <a:cs typeface="Calibri"/>
              </a:rPr>
              <a:t>Reimagine the range of opportunities in customer and operational processes considering what is now possible  </a:t>
            </a:r>
            <a:endParaRPr lang="en-CA" dirty="0">
              <a:latin typeface="+mn-lt"/>
              <a:ea typeface="Calibri" charset="0"/>
              <a:cs typeface="Calibri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1748" y="1236609"/>
            <a:ext cx="9032190" cy="46845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1748" y="6030186"/>
            <a:ext cx="2166541" cy="26394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2000"/>
              </a:lnSpc>
            </a:pPr>
            <a:r>
              <a:rPr lang="en-CA" sz="1200" dirty="0">
                <a:latin typeface="Arial"/>
                <a:ea typeface="Segoe UI" pitchFamily="34" charset="0"/>
                <a:cs typeface="Arial"/>
              </a:rPr>
              <a:t>Source: </a:t>
            </a:r>
            <a:r>
              <a:rPr lang="en-CA" sz="1200" dirty="0" err="1">
                <a:latin typeface="Arial"/>
                <a:ea typeface="Segoe UI" pitchFamily="34" charset="0"/>
                <a:cs typeface="Arial"/>
              </a:rPr>
              <a:t>Virtusa</a:t>
            </a:r>
            <a:r>
              <a:rPr lang="en-CA" sz="1200" dirty="0">
                <a:latin typeface="Arial"/>
                <a:ea typeface="Segoe UI" pitchFamily="34" charset="0"/>
                <a:cs typeface="Arial"/>
              </a:rPr>
              <a:t> Polaris</a:t>
            </a:r>
          </a:p>
        </p:txBody>
      </p:sp>
    </p:spTree>
    <p:extLst>
      <p:ext uri="{BB962C8B-B14F-4D97-AF65-F5344CB8AC3E}">
        <p14:creationId xmlns:p14="http://schemas.microsoft.com/office/powerpoint/2010/main" val="55757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494" y="170849"/>
            <a:ext cx="8837246" cy="914400"/>
          </a:xfrm>
          <a:ln>
            <a:noFill/>
          </a:ln>
        </p:spPr>
        <p:txBody>
          <a:bodyPr/>
          <a:lstStyle/>
          <a:p>
            <a:r>
              <a:rPr lang="en-US" dirty="0">
                <a:solidFill>
                  <a:srgbClr val="254E83"/>
                </a:solidFill>
                <a:latin typeface="+mn-lt"/>
                <a:cs typeface="Calibri"/>
              </a:rPr>
              <a:t>Look at the problem from several perspectives to determine what to change, the sequence, and which levers to use</a:t>
            </a:r>
          </a:p>
        </p:txBody>
      </p:sp>
      <p:sp>
        <p:nvSpPr>
          <p:cNvPr id="5" name="Rectangle 4"/>
          <p:cNvSpPr/>
          <p:nvPr/>
        </p:nvSpPr>
        <p:spPr>
          <a:xfrm>
            <a:off x="5820054" y="1683462"/>
            <a:ext cx="3825670" cy="4417531"/>
          </a:xfrm>
          <a:prstGeom prst="rect">
            <a:avLst/>
          </a:prstGeom>
          <a:solidFill>
            <a:srgbClr val="254E83"/>
          </a:solidFill>
        </p:spPr>
        <p:txBody>
          <a:bodyPr wrap="square">
            <a:noAutofit/>
          </a:bodyPr>
          <a:lstStyle/>
          <a:p>
            <a:r>
              <a:rPr lang="en-US" sz="2000" dirty="0">
                <a:solidFill>
                  <a:schemeClr val="bg1"/>
                </a:solidFill>
                <a:cs typeface="Calibri"/>
              </a:rPr>
              <a:t>Three Levers:</a:t>
            </a:r>
          </a:p>
          <a:p>
            <a:pPr marL="612900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cs typeface="Calibri"/>
              </a:rPr>
              <a:t>Align your Operating Model to support strategy execution </a:t>
            </a:r>
          </a:p>
          <a:p>
            <a:pPr marL="612900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cs typeface="Calibri"/>
              </a:rPr>
              <a:t>Use analytics and measurement to change the dialogue  </a:t>
            </a:r>
          </a:p>
          <a:p>
            <a:pPr marL="612900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cs typeface="Calibri"/>
              </a:rPr>
              <a:t>Put the right people in the right roles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965" y="1683462"/>
            <a:ext cx="1191086" cy="1116158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Calibri" charset="0"/>
                <a:cs typeface="Calibri" charset="0"/>
              </a:rPr>
              <a:t>Service </a:t>
            </a:r>
          </a:p>
          <a:p>
            <a:r>
              <a:rPr lang="en-US" sz="1400" dirty="0">
                <a:solidFill>
                  <a:schemeClr val="bg1"/>
                </a:solidFill>
                <a:ea typeface="Calibri" charset="0"/>
                <a:cs typeface="Calibri" charset="0"/>
              </a:rPr>
              <a:t>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271" y="2846802"/>
            <a:ext cx="1175453" cy="1112810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Calibri" charset="0"/>
                <a:cs typeface="Calibri" charset="0"/>
              </a:rPr>
              <a:t>Front to </a:t>
            </a:r>
          </a:p>
          <a:p>
            <a:r>
              <a:rPr lang="en-US" sz="1400" dirty="0">
                <a:solidFill>
                  <a:schemeClr val="bg1"/>
                </a:solidFill>
                <a:ea typeface="Calibri" charset="0"/>
                <a:cs typeface="Calibri" charset="0"/>
              </a:rPr>
              <a:t>Back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6693" y="4019572"/>
            <a:ext cx="1204357" cy="718924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Calibri" charset="0"/>
                <a:cs typeface="Calibri" charset="0"/>
              </a:rPr>
              <a:t>End to End</a:t>
            </a:r>
          </a:p>
          <a:p>
            <a:r>
              <a:rPr lang="en-US" sz="1400" dirty="0">
                <a:solidFill>
                  <a:schemeClr val="bg1"/>
                </a:solidFill>
                <a:ea typeface="Calibri" charset="0"/>
                <a:cs typeface="Calibri" charset="0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943" y="4776483"/>
            <a:ext cx="1186781" cy="1324510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Calibri" charset="0"/>
                <a:cs typeface="Calibri" charset="0"/>
              </a:rPr>
              <a:t>Align Strategy With    Execution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69457" y="1743422"/>
            <a:ext cx="3252248" cy="8480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accent2"/>
                </a:solidFill>
                <a:cs typeface="Calibri"/>
              </a:rPr>
              <a:t>Human-centered design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accent2"/>
                </a:solidFill>
                <a:cs typeface="Calibri"/>
              </a:rPr>
              <a:t>About end-to-end customer experience  		               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accent2"/>
                </a:solidFill>
                <a:cs typeface="Calibri"/>
              </a:rPr>
              <a:t>Underlying business processes and system</a:t>
            </a:r>
            <a:r>
              <a:rPr lang="en-US" sz="1400" dirty="0">
                <a:solidFill>
                  <a:schemeClr val="bg1"/>
                </a:solidFill>
                <a:cs typeface="Calibri"/>
              </a:rPr>
              <a:t>		about end-to-end </a:t>
            </a:r>
            <a:r>
              <a:rPr lang="en-US" sz="1400" dirty="0">
                <a:solidFill>
                  <a:srgbClr val="254E83"/>
                </a:solidFill>
                <a:cs typeface="Calibri"/>
              </a:rPr>
              <a:t>			</a:t>
            </a:r>
            <a:endParaRPr lang="en-CA" sz="1400" dirty="0">
              <a:ea typeface="Segoe UI" pitchFamily="34" charset="0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69457" y="2876783"/>
            <a:ext cx="3776904" cy="60444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accent2"/>
                </a:solidFill>
                <a:cs typeface="Calibri"/>
              </a:rPr>
              <a:t>All of the internal and external interactions using analytics and technology to orchestrate 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accent2"/>
                </a:solidFill>
                <a:cs typeface="Calibri"/>
              </a:rPr>
              <a:t>Processes to drive the right customer experience</a:t>
            </a:r>
            <a:endParaRPr lang="en-CA" sz="1400" dirty="0">
              <a:solidFill>
                <a:schemeClr val="accent2"/>
              </a:solidFill>
              <a:ea typeface="Segoe UI" pitchFamily="34" charset="0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69456" y="4038426"/>
            <a:ext cx="3606957" cy="59395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2"/>
                </a:solidFill>
                <a:cs typeface="Calibri"/>
              </a:rPr>
              <a:t>Digital is not just about marketing</a:t>
            </a:r>
          </a:p>
          <a:p>
            <a:r>
              <a:rPr lang="en-US" sz="1400" dirty="0" smtClean="0">
                <a:solidFill>
                  <a:schemeClr val="accent2"/>
                </a:solidFill>
                <a:cs typeface="Calibri"/>
              </a:rPr>
              <a:t>      its </a:t>
            </a:r>
            <a:r>
              <a:rPr lang="en-US" sz="1400" dirty="0">
                <a:solidFill>
                  <a:schemeClr val="accent2"/>
                </a:solidFill>
                <a:cs typeface="Calibri"/>
              </a:rPr>
              <a:t>an end to end and top to bottom</a:t>
            </a:r>
          </a:p>
          <a:p>
            <a:r>
              <a:rPr lang="en-US" sz="1400" dirty="0" smtClean="0">
                <a:solidFill>
                  <a:schemeClr val="accent2"/>
                </a:solidFill>
                <a:cs typeface="Calibri"/>
              </a:rPr>
              <a:t>      convergence </a:t>
            </a:r>
            <a:r>
              <a:rPr lang="en-US" sz="1400" dirty="0">
                <a:solidFill>
                  <a:schemeClr val="accent2"/>
                </a:solidFill>
                <a:cs typeface="Calibri"/>
              </a:rPr>
              <a:t>of capabilities and technology</a:t>
            </a:r>
          </a:p>
          <a:p>
            <a:pPr>
              <a:lnSpc>
                <a:spcPct val="112000"/>
              </a:lnSpc>
            </a:pPr>
            <a:endParaRPr lang="en-CA" sz="1400" dirty="0">
              <a:solidFill>
                <a:schemeClr val="accent2"/>
              </a:solidFill>
              <a:ea typeface="Segoe UI" pitchFamily="34" charset="0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69457" y="4776482"/>
            <a:ext cx="3606956" cy="11821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2"/>
                </a:solidFill>
                <a:cs typeface="Calibri"/>
              </a:rPr>
              <a:t>Strategy determines the operating model drives the process, systems, applications and data architecture, business rules, policies and talent.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2"/>
                </a:solidFill>
                <a:cs typeface="Calibri"/>
              </a:rPr>
              <a:t>Leaders drive culture and behavior enabling a competitive client experience</a:t>
            </a:r>
          </a:p>
          <a:p>
            <a:pPr marL="285750" indent="-285750">
              <a:lnSpc>
                <a:spcPct val="112000"/>
              </a:lnSpc>
              <a:buFont typeface="Arial" panose="020B0604020202020204" pitchFamily="34" charset="0"/>
              <a:buChar char="•"/>
            </a:pPr>
            <a:endParaRPr lang="en-CA" sz="1400" dirty="0">
              <a:solidFill>
                <a:schemeClr val="accent2"/>
              </a:solidFill>
              <a:ea typeface="Segoe UI" pitchFamily="34" charset="0"/>
              <a:cs typeface="Arial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358207" y="1173841"/>
            <a:ext cx="9547793" cy="360000"/>
          </a:xfrm>
          <a:prstGeom prst="round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accent2"/>
                </a:solidFill>
                <a:cs typeface="Calibri"/>
              </a:rPr>
              <a:t>Thoughtful redesign of the operating model and end to end business processes</a:t>
            </a:r>
          </a:p>
        </p:txBody>
      </p:sp>
      <p:sp>
        <p:nvSpPr>
          <p:cNvPr id="7" name="Oval 6"/>
          <p:cNvSpPr/>
          <p:nvPr/>
        </p:nvSpPr>
        <p:spPr>
          <a:xfrm>
            <a:off x="6027949" y="2170319"/>
            <a:ext cx="329938" cy="358219"/>
          </a:xfrm>
          <a:prstGeom prst="ellipse">
            <a:avLst/>
          </a:prstGeom>
          <a:solidFill>
            <a:srgbClr val="254E8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CA" sz="1200" kern="1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3" name="Oval 22"/>
          <p:cNvSpPr/>
          <p:nvPr/>
        </p:nvSpPr>
        <p:spPr>
          <a:xfrm>
            <a:off x="6029929" y="2876783"/>
            <a:ext cx="329938" cy="358219"/>
          </a:xfrm>
          <a:prstGeom prst="ellipse">
            <a:avLst/>
          </a:prstGeom>
          <a:solidFill>
            <a:srgbClr val="254E8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CA" sz="1200" kern="12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4" name="Oval 23"/>
          <p:cNvSpPr/>
          <p:nvPr/>
        </p:nvSpPr>
        <p:spPr>
          <a:xfrm>
            <a:off x="6027949" y="3859316"/>
            <a:ext cx="329938" cy="358219"/>
          </a:xfrm>
          <a:prstGeom prst="ellipse">
            <a:avLst/>
          </a:prstGeom>
          <a:solidFill>
            <a:srgbClr val="254E8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CA" sz="1200" kern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" name="Rectangle 2"/>
          <p:cNvSpPr/>
          <p:nvPr/>
        </p:nvSpPr>
        <p:spPr>
          <a:xfrm>
            <a:off x="1639724" y="2876783"/>
            <a:ext cx="3906637" cy="105063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CA" sz="1200" kern="1200" dirty="0" err="1">
              <a:solidFill>
                <a:schemeClr val="accent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39724" y="1710761"/>
            <a:ext cx="3906637" cy="105501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CA" sz="1200" kern="1200" dirty="0" err="1">
              <a:solidFill>
                <a:schemeClr val="accent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615109" y="4051765"/>
            <a:ext cx="3906637" cy="65777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CA" sz="1200" kern="1200" dirty="0" err="1">
              <a:solidFill>
                <a:schemeClr val="accent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15109" y="4815658"/>
            <a:ext cx="3906637" cy="128533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CA" sz="1200" kern="1200" dirty="0" err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6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9473" y="136479"/>
            <a:ext cx="8636001" cy="914400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Align your operating model to support strategy execution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1667" y="5750169"/>
            <a:ext cx="844062" cy="84406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2000"/>
              </a:lnSpc>
            </a:pPr>
            <a:endParaRPr lang="en-US" sz="1108" dirty="0">
              <a:latin typeface="Arial"/>
              <a:ea typeface="Segoe UI" pitchFamily="34" charset="0"/>
              <a:cs typeface="Arial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459473" y="1177891"/>
            <a:ext cx="8195273" cy="360000"/>
          </a:xfrm>
          <a:prstGeom prst="round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accent2"/>
                </a:solidFill>
                <a:cs typeface="Calibri"/>
              </a:rPr>
              <a:t>Clearly tie operating model decisions into strategy execution  </a:t>
            </a:r>
          </a:p>
        </p:txBody>
      </p:sp>
      <p:sp>
        <p:nvSpPr>
          <p:cNvPr id="16" name="Oval 15"/>
          <p:cNvSpPr/>
          <p:nvPr/>
        </p:nvSpPr>
        <p:spPr>
          <a:xfrm>
            <a:off x="8880049" y="103104"/>
            <a:ext cx="772998" cy="804946"/>
          </a:xfrm>
          <a:prstGeom prst="ellipse">
            <a:avLst/>
          </a:prstGeom>
          <a:solidFill>
            <a:srgbClr val="254E8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CA" sz="2000" b="1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</a:p>
        </p:txBody>
      </p:sp>
      <p:sp>
        <p:nvSpPr>
          <p:cNvPr id="18" name="Oval 17"/>
          <p:cNvSpPr/>
          <p:nvPr/>
        </p:nvSpPr>
        <p:spPr>
          <a:xfrm>
            <a:off x="463505" y="1508257"/>
            <a:ext cx="387899" cy="387899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bg1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9" name="Oval 18"/>
          <p:cNvSpPr/>
          <p:nvPr/>
        </p:nvSpPr>
        <p:spPr>
          <a:xfrm>
            <a:off x="463505" y="2007522"/>
            <a:ext cx="387899" cy="387899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bg1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20" name="Oval 19"/>
          <p:cNvSpPr/>
          <p:nvPr/>
        </p:nvSpPr>
        <p:spPr>
          <a:xfrm>
            <a:off x="463505" y="2468382"/>
            <a:ext cx="387899" cy="387899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bg1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21" name="Oval 20"/>
          <p:cNvSpPr/>
          <p:nvPr/>
        </p:nvSpPr>
        <p:spPr>
          <a:xfrm>
            <a:off x="463505" y="2967647"/>
            <a:ext cx="387899" cy="387899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bg1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22" name="Oval 21"/>
          <p:cNvSpPr/>
          <p:nvPr/>
        </p:nvSpPr>
        <p:spPr>
          <a:xfrm>
            <a:off x="463505" y="3428507"/>
            <a:ext cx="387899" cy="387899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bg1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23" name="Oval 22"/>
          <p:cNvSpPr/>
          <p:nvPr/>
        </p:nvSpPr>
        <p:spPr>
          <a:xfrm>
            <a:off x="463505" y="3927772"/>
            <a:ext cx="387899" cy="387899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bg1"/>
                </a:solidFill>
                <a:latin typeface="Arial"/>
                <a:cs typeface="Arial"/>
              </a:rPr>
              <a:t>6</a:t>
            </a:r>
          </a:p>
        </p:txBody>
      </p:sp>
      <p:sp>
        <p:nvSpPr>
          <p:cNvPr id="24" name="Oval 23"/>
          <p:cNvSpPr/>
          <p:nvPr/>
        </p:nvSpPr>
        <p:spPr>
          <a:xfrm>
            <a:off x="463505" y="4388632"/>
            <a:ext cx="387899" cy="387899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bg1"/>
                </a:solidFill>
                <a:latin typeface="Arial"/>
                <a:cs typeface="Arial"/>
              </a:rPr>
              <a:t>7</a:t>
            </a:r>
          </a:p>
        </p:txBody>
      </p:sp>
      <p:sp>
        <p:nvSpPr>
          <p:cNvPr id="25" name="Oval 24"/>
          <p:cNvSpPr/>
          <p:nvPr/>
        </p:nvSpPr>
        <p:spPr>
          <a:xfrm>
            <a:off x="463505" y="4887897"/>
            <a:ext cx="387899" cy="387899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bg1"/>
                </a:solidFill>
                <a:latin typeface="Arial"/>
                <a:cs typeface="Arial"/>
              </a:rPr>
              <a:t>8</a:t>
            </a:r>
          </a:p>
        </p:txBody>
      </p:sp>
      <p:sp>
        <p:nvSpPr>
          <p:cNvPr id="26" name="Oval 25"/>
          <p:cNvSpPr/>
          <p:nvPr/>
        </p:nvSpPr>
        <p:spPr>
          <a:xfrm>
            <a:off x="463505" y="5352606"/>
            <a:ext cx="387899" cy="387899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bg1"/>
                </a:solidFill>
                <a:latin typeface="Arial"/>
                <a:cs typeface="Arial"/>
              </a:rPr>
              <a:t>9</a:t>
            </a:r>
          </a:p>
        </p:txBody>
      </p:sp>
      <p:sp>
        <p:nvSpPr>
          <p:cNvPr id="27" name="Oval 26"/>
          <p:cNvSpPr/>
          <p:nvPr/>
        </p:nvSpPr>
        <p:spPr>
          <a:xfrm>
            <a:off x="463505" y="5819521"/>
            <a:ext cx="387899" cy="387899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0" tIns="80010" rIns="0" bIns="80010" numCol="1" spcCol="1270" rtlCol="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bg1"/>
                </a:solidFill>
                <a:latin typeface="Arial"/>
                <a:cs typeface="Arial"/>
              </a:rPr>
              <a:t>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4364" y="1570281"/>
            <a:ext cx="3420000" cy="30777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bg1"/>
                </a:solidFill>
              </a:rPr>
              <a:t>Strategic clarity and alignment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3398" y="2050280"/>
            <a:ext cx="3420000" cy="30777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bg1"/>
                </a:solidFill>
              </a:rPr>
              <a:t>Processes Tied to Client Experience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2851" y="2530279"/>
            <a:ext cx="3420000" cy="30777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bg1"/>
                </a:solidFill>
              </a:rPr>
              <a:t>Applications Designed In Context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3839" y="3010278"/>
            <a:ext cx="3420000" cy="30777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bg1"/>
                </a:solidFill>
              </a:rPr>
              <a:t>Data Model Designed For Analytics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23839" y="3490277"/>
            <a:ext cx="3420000" cy="30777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bg1"/>
                </a:solidFill>
              </a:rPr>
              <a:t>Requisite Talent &amp; Leadership Specified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22870" y="3970276"/>
            <a:ext cx="3420000" cy="30777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bg1"/>
                </a:solidFill>
              </a:rPr>
              <a:t>Fit For Purpose Tech Design and Build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22345" y="4450275"/>
            <a:ext cx="3420000" cy="30777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bg1"/>
                </a:solidFill>
              </a:rPr>
              <a:t>Business Rule Clarity and Alignment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3311" y="4930274"/>
            <a:ext cx="3420000" cy="30777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bg1"/>
                </a:solidFill>
              </a:rPr>
              <a:t>Workflow Planned By Client Journey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2870" y="5432575"/>
            <a:ext cx="3420000" cy="30777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bg1"/>
                </a:solidFill>
              </a:rPr>
              <a:t>Standards Set for Reuse and Scale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3642" y="5901426"/>
            <a:ext cx="3420000" cy="30777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bg1"/>
                </a:solidFill>
              </a:rPr>
              <a:t>Governance Risk &amp; Compliance (GRC)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286" y="1605212"/>
            <a:ext cx="5512210" cy="461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28840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18529" y="0"/>
            <a:ext cx="8582131" cy="1132156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  <a:cs typeface="Calibri"/>
              </a:rPr>
              <a:t>Use analytics and insight to measure the process “Inline” across the customer journey</a:t>
            </a:r>
            <a:r>
              <a:rPr lang="en-US" baseline="30000" dirty="0">
                <a:latin typeface="+mn-lt"/>
                <a:cs typeface="Calibri"/>
              </a:rPr>
              <a:t>1</a:t>
            </a:r>
            <a:r>
              <a:rPr lang="en-US" dirty="0">
                <a:latin typeface="+mn-lt"/>
                <a:cs typeface="Calibri"/>
              </a:rPr>
              <a:t> to change the dialogue</a:t>
            </a:r>
          </a:p>
        </p:txBody>
      </p:sp>
      <p:grpSp>
        <p:nvGrpSpPr>
          <p:cNvPr id="2" name="Gruppieren 1"/>
          <p:cNvGrpSpPr/>
          <p:nvPr/>
        </p:nvGrpSpPr>
        <p:grpSpPr>
          <a:xfrm>
            <a:off x="329938" y="1778876"/>
            <a:ext cx="8915663" cy="1084086"/>
            <a:chOff x="400669" y="1700358"/>
            <a:chExt cx="8416307" cy="2051836"/>
          </a:xfrm>
        </p:grpSpPr>
        <p:grpSp>
          <p:nvGrpSpPr>
            <p:cNvPr id="6" name="Gruppieren 5"/>
            <p:cNvGrpSpPr/>
            <p:nvPr/>
          </p:nvGrpSpPr>
          <p:grpSpPr>
            <a:xfrm>
              <a:off x="2827625" y="1767901"/>
              <a:ext cx="1349651" cy="475334"/>
              <a:chOff x="-2881313" y="-3657600"/>
              <a:chExt cx="3473450" cy="2001838"/>
            </a:xfrm>
            <a:solidFill>
              <a:schemeClr val="accent1"/>
            </a:solidFill>
          </p:grpSpPr>
          <p:sp>
            <p:nvSpPr>
              <p:cNvPr id="548" name="Freeform 21"/>
              <p:cNvSpPr>
                <a:spLocks/>
              </p:cNvSpPr>
              <p:nvPr/>
            </p:nvSpPr>
            <p:spPr bwMode="auto">
              <a:xfrm>
                <a:off x="-473075" y="-3654425"/>
                <a:ext cx="327025" cy="461963"/>
              </a:xfrm>
              <a:custGeom>
                <a:avLst/>
                <a:gdLst>
                  <a:gd name="T0" fmla="*/ 30 w 87"/>
                  <a:gd name="T1" fmla="*/ 123 h 123"/>
                  <a:gd name="T2" fmla="*/ 28 w 87"/>
                  <a:gd name="T3" fmla="*/ 123 h 123"/>
                  <a:gd name="T4" fmla="*/ 24 w 87"/>
                  <a:gd name="T5" fmla="*/ 120 h 123"/>
                  <a:gd name="T6" fmla="*/ 46 w 87"/>
                  <a:gd name="T7" fmla="*/ 91 h 123"/>
                  <a:gd name="T8" fmla="*/ 26 w 87"/>
                  <a:gd name="T9" fmla="*/ 100 h 123"/>
                  <a:gd name="T10" fmla="*/ 23 w 87"/>
                  <a:gd name="T11" fmla="*/ 97 h 123"/>
                  <a:gd name="T12" fmla="*/ 32 w 87"/>
                  <a:gd name="T13" fmla="*/ 76 h 123"/>
                  <a:gd name="T14" fmla="*/ 28 w 87"/>
                  <a:gd name="T15" fmla="*/ 76 h 123"/>
                  <a:gd name="T16" fmla="*/ 25 w 87"/>
                  <a:gd name="T17" fmla="*/ 73 h 123"/>
                  <a:gd name="T18" fmla="*/ 26 w 87"/>
                  <a:gd name="T19" fmla="*/ 56 h 123"/>
                  <a:gd name="T20" fmla="*/ 26 w 87"/>
                  <a:gd name="T21" fmla="*/ 55 h 123"/>
                  <a:gd name="T22" fmla="*/ 25 w 87"/>
                  <a:gd name="T23" fmla="*/ 55 h 123"/>
                  <a:gd name="T24" fmla="*/ 5 w 87"/>
                  <a:gd name="T25" fmla="*/ 64 h 123"/>
                  <a:gd name="T26" fmla="*/ 2 w 87"/>
                  <a:gd name="T27" fmla="*/ 62 h 123"/>
                  <a:gd name="T28" fmla="*/ 10 w 87"/>
                  <a:gd name="T29" fmla="*/ 41 h 123"/>
                  <a:gd name="T30" fmla="*/ 10 w 87"/>
                  <a:gd name="T31" fmla="*/ 40 h 123"/>
                  <a:gd name="T32" fmla="*/ 9 w 87"/>
                  <a:gd name="T33" fmla="*/ 39 h 123"/>
                  <a:gd name="T34" fmla="*/ 6 w 87"/>
                  <a:gd name="T35" fmla="*/ 37 h 123"/>
                  <a:gd name="T36" fmla="*/ 9 w 87"/>
                  <a:gd name="T37" fmla="*/ 19 h 123"/>
                  <a:gd name="T38" fmla="*/ 14 w 87"/>
                  <a:gd name="T39" fmla="*/ 5 h 123"/>
                  <a:gd name="T40" fmla="*/ 15 w 87"/>
                  <a:gd name="T41" fmla="*/ 9 h 123"/>
                  <a:gd name="T42" fmla="*/ 23 w 87"/>
                  <a:gd name="T43" fmla="*/ 4 h 123"/>
                  <a:gd name="T44" fmla="*/ 18 w 87"/>
                  <a:gd name="T45" fmla="*/ 7 h 123"/>
                  <a:gd name="T46" fmla="*/ 15 w 87"/>
                  <a:gd name="T47" fmla="*/ 2 h 123"/>
                  <a:gd name="T48" fmla="*/ 16 w 87"/>
                  <a:gd name="T49" fmla="*/ 2 h 123"/>
                  <a:gd name="T50" fmla="*/ 22 w 87"/>
                  <a:gd name="T51" fmla="*/ 0 h 123"/>
                  <a:gd name="T52" fmla="*/ 25 w 87"/>
                  <a:gd name="T53" fmla="*/ 3 h 123"/>
                  <a:gd name="T54" fmla="*/ 22 w 87"/>
                  <a:gd name="T55" fmla="*/ 20 h 123"/>
                  <a:gd name="T56" fmla="*/ 26 w 87"/>
                  <a:gd name="T57" fmla="*/ 20 h 123"/>
                  <a:gd name="T58" fmla="*/ 30 w 87"/>
                  <a:gd name="T59" fmla="*/ 23 h 123"/>
                  <a:gd name="T60" fmla="*/ 22 w 87"/>
                  <a:gd name="T61" fmla="*/ 43 h 123"/>
                  <a:gd name="T62" fmla="*/ 35 w 87"/>
                  <a:gd name="T63" fmla="*/ 38 h 123"/>
                  <a:gd name="T64" fmla="*/ 38 w 87"/>
                  <a:gd name="T65" fmla="*/ 40 h 123"/>
                  <a:gd name="T66" fmla="*/ 37 w 87"/>
                  <a:gd name="T67" fmla="*/ 58 h 123"/>
                  <a:gd name="T68" fmla="*/ 37 w 87"/>
                  <a:gd name="T69" fmla="*/ 59 h 123"/>
                  <a:gd name="T70" fmla="*/ 53 w 87"/>
                  <a:gd name="T71" fmla="*/ 52 h 123"/>
                  <a:gd name="T72" fmla="*/ 57 w 87"/>
                  <a:gd name="T73" fmla="*/ 55 h 123"/>
                  <a:gd name="T74" fmla="*/ 47 w 87"/>
                  <a:gd name="T75" fmla="*/ 76 h 123"/>
                  <a:gd name="T76" fmla="*/ 51 w 87"/>
                  <a:gd name="T77" fmla="*/ 73 h 123"/>
                  <a:gd name="T78" fmla="*/ 81 w 87"/>
                  <a:gd name="T79" fmla="*/ 58 h 123"/>
                  <a:gd name="T80" fmla="*/ 84 w 87"/>
                  <a:gd name="T81" fmla="*/ 61 h 123"/>
                  <a:gd name="T82" fmla="*/ 64 w 87"/>
                  <a:gd name="T83" fmla="*/ 90 h 123"/>
                  <a:gd name="T84" fmla="*/ 82 w 87"/>
                  <a:gd name="T85" fmla="*/ 82 h 123"/>
                  <a:gd name="T86" fmla="*/ 85 w 87"/>
                  <a:gd name="T87" fmla="*/ 85 h 123"/>
                  <a:gd name="T88" fmla="*/ 83 w 87"/>
                  <a:gd name="T89" fmla="*/ 93 h 123"/>
                  <a:gd name="T90" fmla="*/ 81 w 87"/>
                  <a:gd name="T91" fmla="*/ 94 h 123"/>
                  <a:gd name="T92" fmla="*/ 57 w 87"/>
                  <a:gd name="T93" fmla="*/ 108 h 123"/>
                  <a:gd name="T94" fmla="*/ 30 w 87"/>
                  <a:gd name="T95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87" h="123">
                    <a:moveTo>
                      <a:pt x="30" y="123"/>
                    </a:moveTo>
                    <a:cubicBezTo>
                      <a:pt x="29" y="123"/>
                      <a:pt x="29" y="123"/>
                      <a:pt x="28" y="123"/>
                    </a:cubicBezTo>
                    <a:cubicBezTo>
                      <a:pt x="27" y="123"/>
                      <a:pt x="25" y="122"/>
                      <a:pt x="24" y="120"/>
                    </a:cubicBezTo>
                    <a:cubicBezTo>
                      <a:pt x="22" y="116"/>
                      <a:pt x="22" y="115"/>
                      <a:pt x="46" y="91"/>
                    </a:cubicBezTo>
                    <a:cubicBezTo>
                      <a:pt x="30" y="101"/>
                      <a:pt x="29" y="101"/>
                      <a:pt x="26" y="100"/>
                    </a:cubicBezTo>
                    <a:cubicBezTo>
                      <a:pt x="25" y="99"/>
                      <a:pt x="23" y="98"/>
                      <a:pt x="23" y="97"/>
                    </a:cubicBezTo>
                    <a:cubicBezTo>
                      <a:pt x="20" y="93"/>
                      <a:pt x="20" y="93"/>
                      <a:pt x="32" y="76"/>
                    </a:cubicBezTo>
                    <a:cubicBezTo>
                      <a:pt x="31" y="76"/>
                      <a:pt x="30" y="77"/>
                      <a:pt x="28" y="76"/>
                    </a:cubicBezTo>
                    <a:cubicBezTo>
                      <a:pt x="27" y="76"/>
                      <a:pt x="25" y="75"/>
                      <a:pt x="25" y="73"/>
                    </a:cubicBezTo>
                    <a:cubicBezTo>
                      <a:pt x="23" y="71"/>
                      <a:pt x="23" y="71"/>
                      <a:pt x="26" y="56"/>
                    </a:cubicBezTo>
                    <a:cubicBezTo>
                      <a:pt x="26" y="56"/>
                      <a:pt x="26" y="55"/>
                      <a:pt x="26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10" y="64"/>
                      <a:pt x="8" y="65"/>
                      <a:pt x="5" y="64"/>
                    </a:cubicBezTo>
                    <a:cubicBezTo>
                      <a:pt x="4" y="64"/>
                      <a:pt x="2" y="63"/>
                      <a:pt x="2" y="62"/>
                    </a:cubicBezTo>
                    <a:cubicBezTo>
                      <a:pt x="0" y="58"/>
                      <a:pt x="0" y="58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39"/>
                      <a:pt x="9" y="39"/>
                    </a:cubicBezTo>
                    <a:cubicBezTo>
                      <a:pt x="8" y="39"/>
                      <a:pt x="6" y="38"/>
                      <a:pt x="6" y="37"/>
                    </a:cubicBezTo>
                    <a:cubicBezTo>
                      <a:pt x="4" y="34"/>
                      <a:pt x="4" y="34"/>
                      <a:pt x="9" y="19"/>
                    </a:cubicBezTo>
                    <a:cubicBezTo>
                      <a:pt x="11" y="14"/>
                      <a:pt x="14" y="7"/>
                      <a:pt x="14" y="5"/>
                    </a:cubicBezTo>
                    <a:cubicBezTo>
                      <a:pt x="14" y="5"/>
                      <a:pt x="14" y="7"/>
                      <a:pt x="15" y="9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7" y="1"/>
                      <a:pt x="19" y="0"/>
                      <a:pt x="22" y="0"/>
                    </a:cubicBezTo>
                    <a:cubicBezTo>
                      <a:pt x="23" y="1"/>
                      <a:pt x="25" y="2"/>
                      <a:pt x="25" y="3"/>
                    </a:cubicBezTo>
                    <a:cubicBezTo>
                      <a:pt x="27" y="6"/>
                      <a:pt x="27" y="6"/>
                      <a:pt x="22" y="20"/>
                    </a:cubicBezTo>
                    <a:cubicBezTo>
                      <a:pt x="24" y="19"/>
                      <a:pt x="25" y="19"/>
                      <a:pt x="26" y="20"/>
                    </a:cubicBezTo>
                    <a:cubicBezTo>
                      <a:pt x="28" y="20"/>
                      <a:pt x="29" y="21"/>
                      <a:pt x="30" y="23"/>
                    </a:cubicBezTo>
                    <a:cubicBezTo>
                      <a:pt x="32" y="26"/>
                      <a:pt x="32" y="26"/>
                      <a:pt x="22" y="43"/>
                    </a:cubicBezTo>
                    <a:cubicBezTo>
                      <a:pt x="32" y="37"/>
                      <a:pt x="32" y="37"/>
                      <a:pt x="35" y="38"/>
                    </a:cubicBezTo>
                    <a:cubicBezTo>
                      <a:pt x="36" y="38"/>
                      <a:pt x="38" y="39"/>
                      <a:pt x="38" y="40"/>
                    </a:cubicBezTo>
                    <a:cubicBezTo>
                      <a:pt x="40" y="42"/>
                      <a:pt x="40" y="42"/>
                      <a:pt x="37" y="58"/>
                    </a:cubicBezTo>
                    <a:cubicBezTo>
                      <a:pt x="37" y="58"/>
                      <a:pt x="37" y="59"/>
                      <a:pt x="37" y="59"/>
                    </a:cubicBezTo>
                    <a:cubicBezTo>
                      <a:pt x="47" y="52"/>
                      <a:pt x="50" y="51"/>
                      <a:pt x="53" y="52"/>
                    </a:cubicBezTo>
                    <a:cubicBezTo>
                      <a:pt x="55" y="52"/>
                      <a:pt x="56" y="53"/>
                      <a:pt x="57" y="55"/>
                    </a:cubicBezTo>
                    <a:cubicBezTo>
                      <a:pt x="59" y="58"/>
                      <a:pt x="59" y="58"/>
                      <a:pt x="47" y="76"/>
                    </a:cubicBezTo>
                    <a:cubicBezTo>
                      <a:pt x="48" y="75"/>
                      <a:pt x="50" y="74"/>
                      <a:pt x="51" y="73"/>
                    </a:cubicBezTo>
                    <a:cubicBezTo>
                      <a:pt x="77" y="58"/>
                      <a:pt x="77" y="58"/>
                      <a:pt x="81" y="58"/>
                    </a:cubicBezTo>
                    <a:cubicBezTo>
                      <a:pt x="82" y="59"/>
                      <a:pt x="84" y="60"/>
                      <a:pt x="84" y="61"/>
                    </a:cubicBezTo>
                    <a:cubicBezTo>
                      <a:pt x="87" y="66"/>
                      <a:pt x="87" y="66"/>
                      <a:pt x="64" y="90"/>
                    </a:cubicBezTo>
                    <a:cubicBezTo>
                      <a:pt x="77" y="82"/>
                      <a:pt x="79" y="81"/>
                      <a:pt x="82" y="82"/>
                    </a:cubicBezTo>
                    <a:cubicBezTo>
                      <a:pt x="83" y="82"/>
                      <a:pt x="85" y="84"/>
                      <a:pt x="85" y="85"/>
                    </a:cubicBezTo>
                    <a:cubicBezTo>
                      <a:pt x="87" y="88"/>
                      <a:pt x="86" y="91"/>
                      <a:pt x="83" y="93"/>
                    </a:cubicBezTo>
                    <a:cubicBezTo>
                      <a:pt x="82" y="94"/>
                      <a:pt x="82" y="94"/>
                      <a:pt x="81" y="94"/>
                    </a:cubicBezTo>
                    <a:cubicBezTo>
                      <a:pt x="77" y="96"/>
                      <a:pt x="65" y="103"/>
                      <a:pt x="57" y="108"/>
                    </a:cubicBezTo>
                    <a:cubicBezTo>
                      <a:pt x="37" y="121"/>
                      <a:pt x="33" y="123"/>
                      <a:pt x="30" y="12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49" name="Freeform 22"/>
              <p:cNvSpPr>
                <a:spLocks noEditPoints="1"/>
              </p:cNvSpPr>
              <p:nvPr/>
            </p:nvSpPr>
            <p:spPr bwMode="auto">
              <a:xfrm>
                <a:off x="-2881313" y="-3357563"/>
                <a:ext cx="3473450" cy="1635125"/>
              </a:xfrm>
              <a:custGeom>
                <a:avLst/>
                <a:gdLst>
                  <a:gd name="T0" fmla="*/ 682 w 926"/>
                  <a:gd name="T1" fmla="*/ 398 h 436"/>
                  <a:gd name="T2" fmla="*/ 653 w 926"/>
                  <a:gd name="T3" fmla="*/ 389 h 436"/>
                  <a:gd name="T4" fmla="*/ 695 w 926"/>
                  <a:gd name="T5" fmla="*/ 347 h 436"/>
                  <a:gd name="T6" fmla="*/ 703 w 926"/>
                  <a:gd name="T7" fmla="*/ 321 h 436"/>
                  <a:gd name="T8" fmla="*/ 697 w 926"/>
                  <a:gd name="T9" fmla="*/ 301 h 436"/>
                  <a:gd name="T10" fmla="*/ 679 w 926"/>
                  <a:gd name="T11" fmla="*/ 288 h 436"/>
                  <a:gd name="T12" fmla="*/ 633 w 926"/>
                  <a:gd name="T13" fmla="*/ 295 h 436"/>
                  <a:gd name="T14" fmla="*/ 559 w 926"/>
                  <a:gd name="T15" fmla="*/ 325 h 436"/>
                  <a:gd name="T16" fmla="*/ 536 w 926"/>
                  <a:gd name="T17" fmla="*/ 305 h 436"/>
                  <a:gd name="T18" fmla="*/ 503 w 926"/>
                  <a:gd name="T19" fmla="*/ 310 h 436"/>
                  <a:gd name="T20" fmla="*/ 446 w 926"/>
                  <a:gd name="T21" fmla="*/ 323 h 436"/>
                  <a:gd name="T22" fmla="*/ 403 w 926"/>
                  <a:gd name="T23" fmla="*/ 321 h 436"/>
                  <a:gd name="T24" fmla="*/ 371 w 926"/>
                  <a:gd name="T25" fmla="*/ 316 h 436"/>
                  <a:gd name="T26" fmla="*/ 359 w 926"/>
                  <a:gd name="T27" fmla="*/ 290 h 436"/>
                  <a:gd name="T28" fmla="*/ 269 w 926"/>
                  <a:gd name="T29" fmla="*/ 315 h 436"/>
                  <a:gd name="T30" fmla="*/ 234 w 926"/>
                  <a:gd name="T31" fmla="*/ 307 h 436"/>
                  <a:gd name="T32" fmla="*/ 179 w 926"/>
                  <a:gd name="T33" fmla="*/ 304 h 436"/>
                  <a:gd name="T34" fmla="*/ 179 w 926"/>
                  <a:gd name="T35" fmla="*/ 280 h 436"/>
                  <a:gd name="T36" fmla="*/ 79 w 926"/>
                  <a:gd name="T37" fmla="*/ 311 h 436"/>
                  <a:gd name="T38" fmla="*/ 9 w 926"/>
                  <a:gd name="T39" fmla="*/ 320 h 436"/>
                  <a:gd name="T40" fmla="*/ 26 w 926"/>
                  <a:gd name="T41" fmla="*/ 286 h 436"/>
                  <a:gd name="T42" fmla="*/ 47 w 926"/>
                  <a:gd name="T43" fmla="*/ 239 h 436"/>
                  <a:gd name="T44" fmla="*/ 20 w 926"/>
                  <a:gd name="T45" fmla="*/ 227 h 436"/>
                  <a:gd name="T46" fmla="*/ 42 w 926"/>
                  <a:gd name="T47" fmla="*/ 191 h 436"/>
                  <a:gd name="T48" fmla="*/ 32 w 926"/>
                  <a:gd name="T49" fmla="*/ 168 h 436"/>
                  <a:gd name="T50" fmla="*/ 36 w 926"/>
                  <a:gd name="T51" fmla="*/ 144 h 436"/>
                  <a:gd name="T52" fmla="*/ 37 w 926"/>
                  <a:gd name="T53" fmla="*/ 119 h 436"/>
                  <a:gd name="T54" fmla="*/ 43 w 926"/>
                  <a:gd name="T55" fmla="*/ 76 h 436"/>
                  <a:gd name="T56" fmla="*/ 15 w 926"/>
                  <a:gd name="T57" fmla="*/ 69 h 436"/>
                  <a:gd name="T58" fmla="*/ 14 w 926"/>
                  <a:gd name="T59" fmla="*/ 58 h 436"/>
                  <a:gd name="T60" fmla="*/ 43 w 926"/>
                  <a:gd name="T61" fmla="*/ 62 h 436"/>
                  <a:gd name="T62" fmla="*/ 58 w 926"/>
                  <a:gd name="T63" fmla="*/ 76 h 436"/>
                  <a:gd name="T64" fmla="*/ 91 w 926"/>
                  <a:gd name="T65" fmla="*/ 81 h 436"/>
                  <a:gd name="T66" fmla="*/ 106 w 926"/>
                  <a:gd name="T67" fmla="*/ 96 h 436"/>
                  <a:gd name="T68" fmla="*/ 135 w 926"/>
                  <a:gd name="T69" fmla="*/ 101 h 436"/>
                  <a:gd name="T70" fmla="*/ 172 w 926"/>
                  <a:gd name="T71" fmla="*/ 104 h 436"/>
                  <a:gd name="T72" fmla="*/ 230 w 926"/>
                  <a:gd name="T73" fmla="*/ 91 h 436"/>
                  <a:gd name="T74" fmla="*/ 344 w 926"/>
                  <a:gd name="T75" fmla="*/ 52 h 436"/>
                  <a:gd name="T76" fmla="*/ 270 w 926"/>
                  <a:gd name="T77" fmla="*/ 115 h 436"/>
                  <a:gd name="T78" fmla="*/ 414 w 926"/>
                  <a:gd name="T79" fmla="*/ 56 h 436"/>
                  <a:gd name="T80" fmla="*/ 474 w 926"/>
                  <a:gd name="T81" fmla="*/ 46 h 436"/>
                  <a:gd name="T82" fmla="*/ 532 w 926"/>
                  <a:gd name="T83" fmla="*/ 43 h 436"/>
                  <a:gd name="T84" fmla="*/ 551 w 926"/>
                  <a:gd name="T85" fmla="*/ 55 h 436"/>
                  <a:gd name="T86" fmla="*/ 590 w 926"/>
                  <a:gd name="T87" fmla="*/ 67 h 436"/>
                  <a:gd name="T88" fmla="*/ 323 w 926"/>
                  <a:gd name="T89" fmla="*/ 254 h 436"/>
                  <a:gd name="T90" fmla="*/ 725 w 926"/>
                  <a:gd name="T91" fmla="*/ 36 h 436"/>
                  <a:gd name="T92" fmla="*/ 761 w 926"/>
                  <a:gd name="T93" fmla="*/ 41 h 436"/>
                  <a:gd name="T94" fmla="*/ 808 w 926"/>
                  <a:gd name="T95" fmla="*/ 41 h 436"/>
                  <a:gd name="T96" fmla="*/ 786 w 926"/>
                  <a:gd name="T97" fmla="*/ 89 h 436"/>
                  <a:gd name="T98" fmla="*/ 831 w 926"/>
                  <a:gd name="T99" fmla="*/ 90 h 436"/>
                  <a:gd name="T100" fmla="*/ 838 w 926"/>
                  <a:gd name="T101" fmla="*/ 116 h 436"/>
                  <a:gd name="T102" fmla="*/ 650 w 926"/>
                  <a:gd name="T103" fmla="*/ 246 h 436"/>
                  <a:gd name="T104" fmla="*/ 792 w 926"/>
                  <a:gd name="T105" fmla="*/ 181 h 436"/>
                  <a:gd name="T106" fmla="*/ 877 w 926"/>
                  <a:gd name="T107" fmla="*/ 158 h 436"/>
                  <a:gd name="T108" fmla="*/ 907 w 926"/>
                  <a:gd name="T109" fmla="*/ 168 h 436"/>
                  <a:gd name="T110" fmla="*/ 922 w 926"/>
                  <a:gd name="T111" fmla="*/ 183 h 436"/>
                  <a:gd name="T112" fmla="*/ 869 w 926"/>
                  <a:gd name="T113" fmla="*/ 232 h 436"/>
                  <a:gd name="T114" fmla="*/ 803 w 926"/>
                  <a:gd name="T115" fmla="*/ 291 h 436"/>
                  <a:gd name="T116" fmla="*/ 751 w 926"/>
                  <a:gd name="T117" fmla="*/ 344 h 436"/>
                  <a:gd name="T118" fmla="*/ 706 w 926"/>
                  <a:gd name="T119" fmla="*/ 399 h 436"/>
                  <a:gd name="T120" fmla="*/ 653 w 926"/>
                  <a:gd name="T121" fmla="*/ 436 h 436"/>
                  <a:gd name="T122" fmla="*/ 451 w 926"/>
                  <a:gd name="T123" fmla="*/ 92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6" h="436">
                    <a:moveTo>
                      <a:pt x="653" y="436"/>
                    </a:moveTo>
                    <a:cubicBezTo>
                      <a:pt x="652" y="436"/>
                      <a:pt x="652" y="436"/>
                      <a:pt x="651" y="436"/>
                    </a:cubicBezTo>
                    <a:cubicBezTo>
                      <a:pt x="650" y="435"/>
                      <a:pt x="648" y="434"/>
                      <a:pt x="647" y="433"/>
                    </a:cubicBezTo>
                    <a:cubicBezTo>
                      <a:pt x="644" y="428"/>
                      <a:pt x="644" y="427"/>
                      <a:pt x="682" y="398"/>
                    </a:cubicBezTo>
                    <a:cubicBezTo>
                      <a:pt x="659" y="412"/>
                      <a:pt x="658" y="412"/>
                      <a:pt x="655" y="411"/>
                    </a:cubicBezTo>
                    <a:cubicBezTo>
                      <a:pt x="654" y="411"/>
                      <a:pt x="652" y="409"/>
                      <a:pt x="651" y="408"/>
                    </a:cubicBezTo>
                    <a:cubicBezTo>
                      <a:pt x="648" y="402"/>
                      <a:pt x="648" y="402"/>
                      <a:pt x="703" y="363"/>
                    </a:cubicBezTo>
                    <a:cubicBezTo>
                      <a:pt x="658" y="391"/>
                      <a:pt x="657" y="390"/>
                      <a:pt x="653" y="389"/>
                    </a:cubicBezTo>
                    <a:cubicBezTo>
                      <a:pt x="652" y="389"/>
                      <a:pt x="651" y="388"/>
                      <a:pt x="650" y="387"/>
                    </a:cubicBezTo>
                    <a:cubicBezTo>
                      <a:pt x="647" y="381"/>
                      <a:pt x="652" y="377"/>
                      <a:pt x="659" y="372"/>
                    </a:cubicBezTo>
                    <a:cubicBezTo>
                      <a:pt x="664" y="368"/>
                      <a:pt x="672" y="363"/>
                      <a:pt x="682" y="356"/>
                    </a:cubicBezTo>
                    <a:cubicBezTo>
                      <a:pt x="686" y="353"/>
                      <a:pt x="690" y="350"/>
                      <a:pt x="695" y="347"/>
                    </a:cubicBezTo>
                    <a:cubicBezTo>
                      <a:pt x="677" y="358"/>
                      <a:pt x="673" y="359"/>
                      <a:pt x="670" y="358"/>
                    </a:cubicBezTo>
                    <a:cubicBezTo>
                      <a:pt x="669" y="358"/>
                      <a:pt x="667" y="356"/>
                      <a:pt x="666" y="355"/>
                    </a:cubicBezTo>
                    <a:cubicBezTo>
                      <a:pt x="663" y="349"/>
                      <a:pt x="668" y="345"/>
                      <a:pt x="677" y="339"/>
                    </a:cubicBezTo>
                    <a:cubicBezTo>
                      <a:pt x="683" y="335"/>
                      <a:pt x="691" y="329"/>
                      <a:pt x="703" y="321"/>
                    </a:cubicBezTo>
                    <a:cubicBezTo>
                      <a:pt x="722" y="308"/>
                      <a:pt x="747" y="292"/>
                      <a:pt x="774" y="275"/>
                    </a:cubicBezTo>
                    <a:cubicBezTo>
                      <a:pt x="676" y="335"/>
                      <a:pt x="670" y="337"/>
                      <a:pt x="666" y="336"/>
                    </a:cubicBezTo>
                    <a:cubicBezTo>
                      <a:pt x="664" y="335"/>
                      <a:pt x="663" y="334"/>
                      <a:pt x="662" y="333"/>
                    </a:cubicBezTo>
                    <a:cubicBezTo>
                      <a:pt x="658" y="327"/>
                      <a:pt x="660" y="325"/>
                      <a:pt x="697" y="301"/>
                    </a:cubicBezTo>
                    <a:cubicBezTo>
                      <a:pt x="710" y="292"/>
                      <a:pt x="727" y="281"/>
                      <a:pt x="745" y="269"/>
                    </a:cubicBezTo>
                    <a:cubicBezTo>
                      <a:pt x="661" y="320"/>
                      <a:pt x="656" y="322"/>
                      <a:pt x="651" y="321"/>
                    </a:cubicBezTo>
                    <a:cubicBezTo>
                      <a:pt x="650" y="320"/>
                      <a:pt x="648" y="319"/>
                      <a:pt x="648" y="318"/>
                    </a:cubicBezTo>
                    <a:cubicBezTo>
                      <a:pt x="644" y="312"/>
                      <a:pt x="646" y="310"/>
                      <a:pt x="679" y="288"/>
                    </a:cubicBezTo>
                    <a:cubicBezTo>
                      <a:pt x="694" y="278"/>
                      <a:pt x="713" y="266"/>
                      <a:pt x="734" y="253"/>
                    </a:cubicBezTo>
                    <a:cubicBezTo>
                      <a:pt x="641" y="310"/>
                      <a:pt x="631" y="315"/>
                      <a:pt x="626" y="313"/>
                    </a:cubicBezTo>
                    <a:cubicBezTo>
                      <a:pt x="625" y="313"/>
                      <a:pt x="623" y="312"/>
                      <a:pt x="622" y="310"/>
                    </a:cubicBezTo>
                    <a:cubicBezTo>
                      <a:pt x="619" y="305"/>
                      <a:pt x="624" y="301"/>
                      <a:pt x="633" y="295"/>
                    </a:cubicBezTo>
                    <a:cubicBezTo>
                      <a:pt x="639" y="290"/>
                      <a:pt x="647" y="284"/>
                      <a:pt x="659" y="277"/>
                    </a:cubicBezTo>
                    <a:cubicBezTo>
                      <a:pt x="666" y="273"/>
                      <a:pt x="673" y="268"/>
                      <a:pt x="680" y="263"/>
                    </a:cubicBezTo>
                    <a:cubicBezTo>
                      <a:pt x="582" y="322"/>
                      <a:pt x="568" y="329"/>
                      <a:pt x="563" y="327"/>
                    </a:cubicBezTo>
                    <a:cubicBezTo>
                      <a:pt x="561" y="327"/>
                      <a:pt x="560" y="326"/>
                      <a:pt x="559" y="325"/>
                    </a:cubicBezTo>
                    <a:cubicBezTo>
                      <a:pt x="557" y="321"/>
                      <a:pt x="555" y="318"/>
                      <a:pt x="577" y="303"/>
                    </a:cubicBezTo>
                    <a:cubicBezTo>
                      <a:pt x="543" y="323"/>
                      <a:pt x="530" y="328"/>
                      <a:pt x="526" y="327"/>
                    </a:cubicBezTo>
                    <a:cubicBezTo>
                      <a:pt x="524" y="327"/>
                      <a:pt x="523" y="325"/>
                      <a:pt x="522" y="324"/>
                    </a:cubicBezTo>
                    <a:cubicBezTo>
                      <a:pt x="518" y="318"/>
                      <a:pt x="525" y="313"/>
                      <a:pt x="536" y="305"/>
                    </a:cubicBezTo>
                    <a:cubicBezTo>
                      <a:pt x="544" y="299"/>
                      <a:pt x="555" y="291"/>
                      <a:pt x="571" y="281"/>
                    </a:cubicBezTo>
                    <a:cubicBezTo>
                      <a:pt x="577" y="277"/>
                      <a:pt x="583" y="273"/>
                      <a:pt x="590" y="269"/>
                    </a:cubicBezTo>
                    <a:cubicBezTo>
                      <a:pt x="525" y="308"/>
                      <a:pt x="512" y="314"/>
                      <a:pt x="507" y="313"/>
                    </a:cubicBezTo>
                    <a:cubicBezTo>
                      <a:pt x="505" y="312"/>
                      <a:pt x="504" y="311"/>
                      <a:pt x="503" y="310"/>
                    </a:cubicBezTo>
                    <a:cubicBezTo>
                      <a:pt x="498" y="302"/>
                      <a:pt x="498" y="301"/>
                      <a:pt x="657" y="202"/>
                    </a:cubicBezTo>
                    <a:cubicBezTo>
                      <a:pt x="670" y="194"/>
                      <a:pt x="683" y="186"/>
                      <a:pt x="696" y="178"/>
                    </a:cubicBezTo>
                    <a:cubicBezTo>
                      <a:pt x="676" y="190"/>
                      <a:pt x="655" y="203"/>
                      <a:pt x="636" y="215"/>
                    </a:cubicBezTo>
                    <a:cubicBezTo>
                      <a:pt x="484" y="308"/>
                      <a:pt x="454" y="325"/>
                      <a:pt x="446" y="323"/>
                    </a:cubicBezTo>
                    <a:cubicBezTo>
                      <a:pt x="444" y="323"/>
                      <a:pt x="443" y="321"/>
                      <a:pt x="442" y="320"/>
                    </a:cubicBezTo>
                    <a:cubicBezTo>
                      <a:pt x="440" y="316"/>
                      <a:pt x="438" y="314"/>
                      <a:pt x="458" y="300"/>
                    </a:cubicBezTo>
                    <a:cubicBezTo>
                      <a:pt x="423" y="320"/>
                      <a:pt x="412" y="325"/>
                      <a:pt x="407" y="324"/>
                    </a:cubicBezTo>
                    <a:cubicBezTo>
                      <a:pt x="406" y="324"/>
                      <a:pt x="404" y="322"/>
                      <a:pt x="403" y="321"/>
                    </a:cubicBezTo>
                    <a:cubicBezTo>
                      <a:pt x="400" y="315"/>
                      <a:pt x="405" y="310"/>
                      <a:pt x="423" y="297"/>
                    </a:cubicBezTo>
                    <a:cubicBezTo>
                      <a:pt x="425" y="296"/>
                      <a:pt x="426" y="295"/>
                      <a:pt x="428" y="294"/>
                    </a:cubicBezTo>
                    <a:cubicBezTo>
                      <a:pt x="391" y="315"/>
                      <a:pt x="379" y="320"/>
                      <a:pt x="375" y="319"/>
                    </a:cubicBezTo>
                    <a:cubicBezTo>
                      <a:pt x="373" y="319"/>
                      <a:pt x="372" y="318"/>
                      <a:pt x="371" y="316"/>
                    </a:cubicBezTo>
                    <a:cubicBezTo>
                      <a:pt x="369" y="312"/>
                      <a:pt x="367" y="310"/>
                      <a:pt x="392" y="293"/>
                    </a:cubicBezTo>
                    <a:cubicBezTo>
                      <a:pt x="366" y="307"/>
                      <a:pt x="355" y="312"/>
                      <a:pt x="351" y="310"/>
                    </a:cubicBezTo>
                    <a:cubicBezTo>
                      <a:pt x="349" y="310"/>
                      <a:pt x="348" y="309"/>
                      <a:pt x="347" y="307"/>
                    </a:cubicBezTo>
                    <a:cubicBezTo>
                      <a:pt x="344" y="302"/>
                      <a:pt x="348" y="298"/>
                      <a:pt x="359" y="290"/>
                    </a:cubicBezTo>
                    <a:cubicBezTo>
                      <a:pt x="312" y="317"/>
                      <a:pt x="297" y="324"/>
                      <a:pt x="292" y="323"/>
                    </a:cubicBezTo>
                    <a:cubicBezTo>
                      <a:pt x="290" y="322"/>
                      <a:pt x="289" y="321"/>
                      <a:pt x="288" y="320"/>
                    </a:cubicBezTo>
                    <a:cubicBezTo>
                      <a:pt x="286" y="317"/>
                      <a:pt x="285" y="314"/>
                      <a:pt x="296" y="305"/>
                    </a:cubicBezTo>
                    <a:cubicBezTo>
                      <a:pt x="280" y="313"/>
                      <a:pt x="272" y="316"/>
                      <a:pt x="269" y="315"/>
                    </a:cubicBezTo>
                    <a:cubicBezTo>
                      <a:pt x="267" y="315"/>
                      <a:pt x="265" y="314"/>
                      <a:pt x="264" y="312"/>
                    </a:cubicBezTo>
                    <a:cubicBezTo>
                      <a:pt x="262" y="308"/>
                      <a:pt x="261" y="306"/>
                      <a:pt x="277" y="294"/>
                    </a:cubicBezTo>
                    <a:cubicBezTo>
                      <a:pt x="254" y="307"/>
                      <a:pt x="243" y="311"/>
                      <a:pt x="238" y="310"/>
                    </a:cubicBezTo>
                    <a:cubicBezTo>
                      <a:pt x="236" y="310"/>
                      <a:pt x="235" y="308"/>
                      <a:pt x="234" y="307"/>
                    </a:cubicBezTo>
                    <a:cubicBezTo>
                      <a:pt x="231" y="302"/>
                      <a:pt x="230" y="300"/>
                      <a:pt x="263" y="278"/>
                    </a:cubicBezTo>
                    <a:cubicBezTo>
                      <a:pt x="199" y="315"/>
                      <a:pt x="178" y="326"/>
                      <a:pt x="172" y="324"/>
                    </a:cubicBezTo>
                    <a:cubicBezTo>
                      <a:pt x="170" y="323"/>
                      <a:pt x="169" y="322"/>
                      <a:pt x="168" y="321"/>
                    </a:cubicBezTo>
                    <a:cubicBezTo>
                      <a:pt x="166" y="317"/>
                      <a:pt x="166" y="314"/>
                      <a:pt x="179" y="304"/>
                    </a:cubicBezTo>
                    <a:cubicBezTo>
                      <a:pt x="148" y="321"/>
                      <a:pt x="138" y="326"/>
                      <a:pt x="134" y="325"/>
                    </a:cubicBezTo>
                    <a:cubicBezTo>
                      <a:pt x="133" y="324"/>
                      <a:pt x="131" y="323"/>
                      <a:pt x="130" y="322"/>
                    </a:cubicBezTo>
                    <a:cubicBezTo>
                      <a:pt x="127" y="315"/>
                      <a:pt x="133" y="310"/>
                      <a:pt x="147" y="301"/>
                    </a:cubicBezTo>
                    <a:cubicBezTo>
                      <a:pt x="155" y="296"/>
                      <a:pt x="165" y="289"/>
                      <a:pt x="179" y="280"/>
                    </a:cubicBezTo>
                    <a:cubicBezTo>
                      <a:pt x="115" y="318"/>
                      <a:pt x="101" y="324"/>
                      <a:pt x="97" y="323"/>
                    </a:cubicBezTo>
                    <a:cubicBezTo>
                      <a:pt x="95" y="323"/>
                      <a:pt x="93" y="321"/>
                      <a:pt x="93" y="320"/>
                    </a:cubicBezTo>
                    <a:cubicBezTo>
                      <a:pt x="90" y="315"/>
                      <a:pt x="88" y="312"/>
                      <a:pt x="131" y="285"/>
                    </a:cubicBezTo>
                    <a:cubicBezTo>
                      <a:pt x="94" y="307"/>
                      <a:pt x="83" y="312"/>
                      <a:pt x="79" y="311"/>
                    </a:cubicBezTo>
                    <a:cubicBezTo>
                      <a:pt x="77" y="310"/>
                      <a:pt x="75" y="309"/>
                      <a:pt x="75" y="308"/>
                    </a:cubicBezTo>
                    <a:cubicBezTo>
                      <a:pt x="71" y="301"/>
                      <a:pt x="69" y="299"/>
                      <a:pt x="192" y="223"/>
                    </a:cubicBezTo>
                    <a:cubicBezTo>
                      <a:pt x="43" y="313"/>
                      <a:pt x="19" y="325"/>
                      <a:pt x="13" y="323"/>
                    </a:cubicBezTo>
                    <a:cubicBezTo>
                      <a:pt x="11" y="323"/>
                      <a:pt x="10" y="322"/>
                      <a:pt x="9" y="320"/>
                    </a:cubicBezTo>
                    <a:cubicBezTo>
                      <a:pt x="5" y="314"/>
                      <a:pt x="11" y="309"/>
                      <a:pt x="26" y="299"/>
                    </a:cubicBezTo>
                    <a:cubicBezTo>
                      <a:pt x="33" y="294"/>
                      <a:pt x="43" y="287"/>
                      <a:pt x="55" y="279"/>
                    </a:cubicBezTo>
                    <a:cubicBezTo>
                      <a:pt x="40" y="287"/>
                      <a:pt x="33" y="290"/>
                      <a:pt x="30" y="289"/>
                    </a:cubicBezTo>
                    <a:cubicBezTo>
                      <a:pt x="28" y="288"/>
                      <a:pt x="27" y="287"/>
                      <a:pt x="26" y="286"/>
                    </a:cubicBezTo>
                    <a:cubicBezTo>
                      <a:pt x="23" y="281"/>
                      <a:pt x="22" y="279"/>
                      <a:pt x="51" y="260"/>
                    </a:cubicBezTo>
                    <a:cubicBezTo>
                      <a:pt x="30" y="272"/>
                      <a:pt x="21" y="275"/>
                      <a:pt x="18" y="274"/>
                    </a:cubicBezTo>
                    <a:cubicBezTo>
                      <a:pt x="17" y="274"/>
                      <a:pt x="15" y="272"/>
                      <a:pt x="14" y="271"/>
                    </a:cubicBezTo>
                    <a:cubicBezTo>
                      <a:pt x="11" y="266"/>
                      <a:pt x="10" y="264"/>
                      <a:pt x="47" y="239"/>
                    </a:cubicBezTo>
                    <a:cubicBezTo>
                      <a:pt x="21" y="254"/>
                      <a:pt x="13" y="257"/>
                      <a:pt x="9" y="256"/>
                    </a:cubicBezTo>
                    <a:cubicBezTo>
                      <a:pt x="7" y="256"/>
                      <a:pt x="6" y="255"/>
                      <a:pt x="5" y="253"/>
                    </a:cubicBezTo>
                    <a:cubicBezTo>
                      <a:pt x="2" y="248"/>
                      <a:pt x="0" y="246"/>
                      <a:pt x="50" y="213"/>
                    </a:cubicBezTo>
                    <a:cubicBezTo>
                      <a:pt x="28" y="226"/>
                      <a:pt x="23" y="228"/>
                      <a:pt x="20" y="227"/>
                    </a:cubicBezTo>
                    <a:cubicBezTo>
                      <a:pt x="18" y="227"/>
                      <a:pt x="16" y="225"/>
                      <a:pt x="16" y="224"/>
                    </a:cubicBezTo>
                    <a:cubicBezTo>
                      <a:pt x="12" y="218"/>
                      <a:pt x="13" y="216"/>
                      <a:pt x="55" y="188"/>
                    </a:cubicBezTo>
                    <a:cubicBezTo>
                      <a:pt x="58" y="186"/>
                      <a:pt x="61" y="184"/>
                      <a:pt x="64" y="182"/>
                    </a:cubicBezTo>
                    <a:cubicBezTo>
                      <a:pt x="49" y="191"/>
                      <a:pt x="45" y="192"/>
                      <a:pt x="42" y="191"/>
                    </a:cubicBezTo>
                    <a:cubicBezTo>
                      <a:pt x="40" y="191"/>
                      <a:pt x="39" y="189"/>
                      <a:pt x="38" y="188"/>
                    </a:cubicBezTo>
                    <a:cubicBezTo>
                      <a:pt x="35" y="182"/>
                      <a:pt x="34" y="181"/>
                      <a:pt x="100" y="137"/>
                    </a:cubicBezTo>
                    <a:cubicBezTo>
                      <a:pt x="44" y="170"/>
                      <a:pt x="40" y="172"/>
                      <a:pt x="36" y="171"/>
                    </a:cubicBezTo>
                    <a:cubicBezTo>
                      <a:pt x="35" y="170"/>
                      <a:pt x="33" y="169"/>
                      <a:pt x="32" y="168"/>
                    </a:cubicBezTo>
                    <a:cubicBezTo>
                      <a:pt x="29" y="162"/>
                      <a:pt x="33" y="159"/>
                      <a:pt x="56" y="142"/>
                    </a:cubicBezTo>
                    <a:cubicBezTo>
                      <a:pt x="60" y="139"/>
                      <a:pt x="65" y="135"/>
                      <a:pt x="71" y="132"/>
                    </a:cubicBezTo>
                    <a:cubicBezTo>
                      <a:pt x="44" y="148"/>
                      <a:pt x="43" y="147"/>
                      <a:pt x="40" y="147"/>
                    </a:cubicBezTo>
                    <a:cubicBezTo>
                      <a:pt x="38" y="146"/>
                      <a:pt x="37" y="145"/>
                      <a:pt x="36" y="144"/>
                    </a:cubicBezTo>
                    <a:cubicBezTo>
                      <a:pt x="33" y="138"/>
                      <a:pt x="37" y="135"/>
                      <a:pt x="53" y="122"/>
                    </a:cubicBezTo>
                    <a:cubicBezTo>
                      <a:pt x="57" y="118"/>
                      <a:pt x="63" y="113"/>
                      <a:pt x="69" y="109"/>
                    </a:cubicBezTo>
                    <a:cubicBezTo>
                      <a:pt x="46" y="123"/>
                      <a:pt x="44" y="123"/>
                      <a:pt x="41" y="122"/>
                    </a:cubicBezTo>
                    <a:cubicBezTo>
                      <a:pt x="39" y="122"/>
                      <a:pt x="38" y="121"/>
                      <a:pt x="37" y="119"/>
                    </a:cubicBezTo>
                    <a:cubicBezTo>
                      <a:pt x="34" y="114"/>
                      <a:pt x="34" y="114"/>
                      <a:pt x="71" y="83"/>
                    </a:cubicBezTo>
                    <a:cubicBezTo>
                      <a:pt x="41" y="101"/>
                      <a:pt x="40" y="101"/>
                      <a:pt x="37" y="100"/>
                    </a:cubicBezTo>
                    <a:cubicBezTo>
                      <a:pt x="35" y="100"/>
                      <a:pt x="34" y="99"/>
                      <a:pt x="33" y="97"/>
                    </a:cubicBezTo>
                    <a:cubicBezTo>
                      <a:pt x="31" y="94"/>
                      <a:pt x="31" y="93"/>
                      <a:pt x="43" y="76"/>
                    </a:cubicBezTo>
                    <a:cubicBezTo>
                      <a:pt x="35" y="81"/>
                      <a:pt x="34" y="82"/>
                      <a:pt x="31" y="81"/>
                    </a:cubicBezTo>
                    <a:cubicBezTo>
                      <a:pt x="30" y="81"/>
                      <a:pt x="28" y="80"/>
                      <a:pt x="27" y="78"/>
                    </a:cubicBezTo>
                    <a:cubicBezTo>
                      <a:pt x="26" y="76"/>
                      <a:pt x="26" y="76"/>
                      <a:pt x="31" y="62"/>
                    </a:cubicBezTo>
                    <a:cubicBezTo>
                      <a:pt x="17" y="70"/>
                      <a:pt x="17" y="70"/>
                      <a:pt x="15" y="69"/>
                    </a:cubicBezTo>
                    <a:cubicBezTo>
                      <a:pt x="17" y="63"/>
                      <a:pt x="17" y="63"/>
                      <a:pt x="17" y="63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17" y="63"/>
                      <a:pt x="17" y="63"/>
                      <a:pt x="17" y="63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15" y="57"/>
                      <a:pt x="22" y="53"/>
                      <a:pt x="27" y="50"/>
                    </a:cubicBezTo>
                    <a:cubicBezTo>
                      <a:pt x="41" y="42"/>
                      <a:pt x="41" y="42"/>
                      <a:pt x="43" y="43"/>
                    </a:cubicBezTo>
                    <a:cubicBezTo>
                      <a:pt x="45" y="44"/>
                      <a:pt x="46" y="45"/>
                      <a:pt x="47" y="46"/>
                    </a:cubicBezTo>
                    <a:cubicBezTo>
                      <a:pt x="48" y="49"/>
                      <a:pt x="48" y="49"/>
                      <a:pt x="43" y="62"/>
                    </a:cubicBezTo>
                    <a:cubicBezTo>
                      <a:pt x="44" y="62"/>
                      <a:pt x="45" y="61"/>
                      <a:pt x="45" y="61"/>
                    </a:cubicBezTo>
                    <a:cubicBezTo>
                      <a:pt x="61" y="51"/>
                      <a:pt x="62" y="50"/>
                      <a:pt x="66" y="51"/>
                    </a:cubicBezTo>
                    <a:cubicBezTo>
                      <a:pt x="67" y="52"/>
                      <a:pt x="69" y="53"/>
                      <a:pt x="69" y="54"/>
                    </a:cubicBezTo>
                    <a:cubicBezTo>
                      <a:pt x="71" y="58"/>
                      <a:pt x="72" y="58"/>
                      <a:pt x="58" y="76"/>
                    </a:cubicBezTo>
                    <a:cubicBezTo>
                      <a:pt x="63" y="73"/>
                      <a:pt x="67" y="71"/>
                      <a:pt x="71" y="68"/>
                    </a:cubicBezTo>
                    <a:cubicBezTo>
                      <a:pt x="116" y="41"/>
                      <a:pt x="116" y="41"/>
                      <a:pt x="120" y="42"/>
                    </a:cubicBezTo>
                    <a:cubicBezTo>
                      <a:pt x="122" y="42"/>
                      <a:pt x="123" y="44"/>
                      <a:pt x="124" y="45"/>
                    </a:cubicBezTo>
                    <a:cubicBezTo>
                      <a:pt x="127" y="50"/>
                      <a:pt x="127" y="50"/>
                      <a:pt x="91" y="81"/>
                    </a:cubicBezTo>
                    <a:cubicBezTo>
                      <a:pt x="130" y="57"/>
                      <a:pt x="132" y="56"/>
                      <a:pt x="136" y="57"/>
                    </a:cubicBezTo>
                    <a:cubicBezTo>
                      <a:pt x="138" y="57"/>
                      <a:pt x="139" y="58"/>
                      <a:pt x="140" y="60"/>
                    </a:cubicBezTo>
                    <a:cubicBezTo>
                      <a:pt x="143" y="65"/>
                      <a:pt x="143" y="65"/>
                      <a:pt x="98" y="101"/>
                    </a:cubicBezTo>
                    <a:cubicBezTo>
                      <a:pt x="100" y="100"/>
                      <a:pt x="103" y="98"/>
                      <a:pt x="106" y="96"/>
                    </a:cubicBezTo>
                    <a:cubicBezTo>
                      <a:pt x="172" y="56"/>
                      <a:pt x="176" y="54"/>
                      <a:pt x="180" y="56"/>
                    </a:cubicBezTo>
                    <a:cubicBezTo>
                      <a:pt x="181" y="56"/>
                      <a:pt x="183" y="57"/>
                      <a:pt x="184" y="58"/>
                    </a:cubicBezTo>
                    <a:cubicBezTo>
                      <a:pt x="187" y="64"/>
                      <a:pt x="183" y="67"/>
                      <a:pt x="161" y="83"/>
                    </a:cubicBezTo>
                    <a:cubicBezTo>
                      <a:pt x="154" y="88"/>
                      <a:pt x="145" y="95"/>
                      <a:pt x="135" y="101"/>
                    </a:cubicBezTo>
                    <a:cubicBezTo>
                      <a:pt x="135" y="101"/>
                      <a:pt x="135" y="101"/>
                      <a:pt x="135" y="101"/>
                    </a:cubicBezTo>
                    <a:cubicBezTo>
                      <a:pt x="236" y="40"/>
                      <a:pt x="242" y="37"/>
                      <a:pt x="247" y="38"/>
                    </a:cubicBezTo>
                    <a:cubicBezTo>
                      <a:pt x="249" y="39"/>
                      <a:pt x="250" y="40"/>
                      <a:pt x="251" y="41"/>
                    </a:cubicBezTo>
                    <a:cubicBezTo>
                      <a:pt x="255" y="48"/>
                      <a:pt x="255" y="48"/>
                      <a:pt x="172" y="104"/>
                    </a:cubicBezTo>
                    <a:cubicBezTo>
                      <a:pt x="259" y="50"/>
                      <a:pt x="269" y="45"/>
                      <a:pt x="274" y="46"/>
                    </a:cubicBezTo>
                    <a:cubicBezTo>
                      <a:pt x="276" y="47"/>
                      <a:pt x="277" y="48"/>
                      <a:pt x="278" y="49"/>
                    </a:cubicBezTo>
                    <a:cubicBezTo>
                      <a:pt x="281" y="55"/>
                      <a:pt x="281" y="58"/>
                      <a:pt x="237" y="86"/>
                    </a:cubicBezTo>
                    <a:cubicBezTo>
                      <a:pt x="235" y="88"/>
                      <a:pt x="232" y="90"/>
                      <a:pt x="230" y="91"/>
                    </a:cubicBezTo>
                    <a:cubicBezTo>
                      <a:pt x="290" y="55"/>
                      <a:pt x="300" y="51"/>
                      <a:pt x="304" y="52"/>
                    </a:cubicBezTo>
                    <a:cubicBezTo>
                      <a:pt x="306" y="52"/>
                      <a:pt x="308" y="54"/>
                      <a:pt x="308" y="55"/>
                    </a:cubicBezTo>
                    <a:cubicBezTo>
                      <a:pt x="312" y="61"/>
                      <a:pt x="313" y="62"/>
                      <a:pt x="247" y="104"/>
                    </a:cubicBezTo>
                    <a:cubicBezTo>
                      <a:pt x="320" y="60"/>
                      <a:pt x="338" y="50"/>
                      <a:pt x="344" y="52"/>
                    </a:cubicBezTo>
                    <a:cubicBezTo>
                      <a:pt x="346" y="52"/>
                      <a:pt x="347" y="54"/>
                      <a:pt x="348" y="55"/>
                    </a:cubicBezTo>
                    <a:cubicBezTo>
                      <a:pt x="352" y="61"/>
                      <a:pt x="345" y="66"/>
                      <a:pt x="334" y="74"/>
                    </a:cubicBezTo>
                    <a:cubicBezTo>
                      <a:pt x="326" y="79"/>
                      <a:pt x="315" y="87"/>
                      <a:pt x="299" y="97"/>
                    </a:cubicBezTo>
                    <a:cubicBezTo>
                      <a:pt x="290" y="103"/>
                      <a:pt x="280" y="109"/>
                      <a:pt x="270" y="115"/>
                    </a:cubicBezTo>
                    <a:cubicBezTo>
                      <a:pt x="369" y="55"/>
                      <a:pt x="382" y="49"/>
                      <a:pt x="387" y="50"/>
                    </a:cubicBezTo>
                    <a:cubicBezTo>
                      <a:pt x="389" y="51"/>
                      <a:pt x="391" y="52"/>
                      <a:pt x="391" y="53"/>
                    </a:cubicBezTo>
                    <a:cubicBezTo>
                      <a:pt x="394" y="57"/>
                      <a:pt x="395" y="60"/>
                      <a:pt x="370" y="77"/>
                    </a:cubicBezTo>
                    <a:cubicBezTo>
                      <a:pt x="400" y="59"/>
                      <a:pt x="410" y="55"/>
                      <a:pt x="414" y="56"/>
                    </a:cubicBezTo>
                    <a:cubicBezTo>
                      <a:pt x="416" y="57"/>
                      <a:pt x="417" y="58"/>
                      <a:pt x="418" y="59"/>
                    </a:cubicBezTo>
                    <a:cubicBezTo>
                      <a:pt x="422" y="65"/>
                      <a:pt x="415" y="71"/>
                      <a:pt x="401" y="81"/>
                    </a:cubicBezTo>
                    <a:cubicBezTo>
                      <a:pt x="392" y="88"/>
                      <a:pt x="378" y="96"/>
                      <a:pt x="361" y="107"/>
                    </a:cubicBezTo>
                    <a:cubicBezTo>
                      <a:pt x="452" y="53"/>
                      <a:pt x="469" y="45"/>
                      <a:pt x="474" y="46"/>
                    </a:cubicBezTo>
                    <a:cubicBezTo>
                      <a:pt x="476" y="47"/>
                      <a:pt x="477" y="48"/>
                      <a:pt x="478" y="49"/>
                    </a:cubicBezTo>
                    <a:cubicBezTo>
                      <a:pt x="481" y="54"/>
                      <a:pt x="483" y="57"/>
                      <a:pt x="436" y="87"/>
                    </a:cubicBezTo>
                    <a:cubicBezTo>
                      <a:pt x="496" y="51"/>
                      <a:pt x="522" y="38"/>
                      <a:pt x="528" y="40"/>
                    </a:cubicBezTo>
                    <a:cubicBezTo>
                      <a:pt x="530" y="41"/>
                      <a:pt x="532" y="42"/>
                      <a:pt x="532" y="43"/>
                    </a:cubicBezTo>
                    <a:cubicBezTo>
                      <a:pt x="536" y="50"/>
                      <a:pt x="530" y="55"/>
                      <a:pt x="513" y="66"/>
                    </a:cubicBezTo>
                    <a:cubicBezTo>
                      <a:pt x="512" y="67"/>
                      <a:pt x="510" y="68"/>
                      <a:pt x="509" y="69"/>
                    </a:cubicBezTo>
                    <a:cubicBezTo>
                      <a:pt x="534" y="55"/>
                      <a:pt x="543" y="52"/>
                      <a:pt x="547" y="52"/>
                    </a:cubicBezTo>
                    <a:cubicBezTo>
                      <a:pt x="548" y="53"/>
                      <a:pt x="550" y="54"/>
                      <a:pt x="551" y="55"/>
                    </a:cubicBezTo>
                    <a:cubicBezTo>
                      <a:pt x="554" y="61"/>
                      <a:pt x="550" y="65"/>
                      <a:pt x="537" y="75"/>
                    </a:cubicBezTo>
                    <a:cubicBezTo>
                      <a:pt x="581" y="49"/>
                      <a:pt x="597" y="42"/>
                      <a:pt x="602" y="43"/>
                    </a:cubicBezTo>
                    <a:cubicBezTo>
                      <a:pt x="604" y="44"/>
                      <a:pt x="606" y="45"/>
                      <a:pt x="607" y="47"/>
                    </a:cubicBezTo>
                    <a:cubicBezTo>
                      <a:pt x="609" y="50"/>
                      <a:pt x="610" y="53"/>
                      <a:pt x="590" y="67"/>
                    </a:cubicBezTo>
                    <a:cubicBezTo>
                      <a:pt x="617" y="52"/>
                      <a:pt x="626" y="48"/>
                      <a:pt x="630" y="49"/>
                    </a:cubicBezTo>
                    <a:cubicBezTo>
                      <a:pt x="632" y="49"/>
                      <a:pt x="633" y="50"/>
                      <a:pt x="634" y="52"/>
                    </a:cubicBezTo>
                    <a:cubicBezTo>
                      <a:pt x="639" y="60"/>
                      <a:pt x="640" y="61"/>
                      <a:pt x="439" y="183"/>
                    </a:cubicBezTo>
                    <a:cubicBezTo>
                      <a:pt x="401" y="206"/>
                      <a:pt x="359" y="232"/>
                      <a:pt x="323" y="254"/>
                    </a:cubicBezTo>
                    <a:cubicBezTo>
                      <a:pt x="374" y="224"/>
                      <a:pt x="439" y="184"/>
                      <a:pt x="496" y="149"/>
                    </a:cubicBezTo>
                    <a:cubicBezTo>
                      <a:pt x="680" y="35"/>
                      <a:pt x="739" y="0"/>
                      <a:pt x="750" y="3"/>
                    </a:cubicBezTo>
                    <a:cubicBezTo>
                      <a:pt x="752" y="4"/>
                      <a:pt x="753" y="5"/>
                      <a:pt x="754" y="6"/>
                    </a:cubicBezTo>
                    <a:cubicBezTo>
                      <a:pt x="757" y="11"/>
                      <a:pt x="758" y="14"/>
                      <a:pt x="725" y="36"/>
                    </a:cubicBezTo>
                    <a:cubicBezTo>
                      <a:pt x="736" y="30"/>
                      <a:pt x="742" y="29"/>
                      <a:pt x="745" y="29"/>
                    </a:cubicBezTo>
                    <a:cubicBezTo>
                      <a:pt x="746" y="30"/>
                      <a:pt x="748" y="31"/>
                      <a:pt x="749" y="32"/>
                    </a:cubicBezTo>
                    <a:cubicBezTo>
                      <a:pt x="751" y="36"/>
                      <a:pt x="752" y="39"/>
                      <a:pt x="735" y="51"/>
                    </a:cubicBezTo>
                    <a:cubicBezTo>
                      <a:pt x="751" y="43"/>
                      <a:pt x="758" y="40"/>
                      <a:pt x="761" y="41"/>
                    </a:cubicBezTo>
                    <a:cubicBezTo>
                      <a:pt x="763" y="42"/>
                      <a:pt x="764" y="43"/>
                      <a:pt x="765" y="44"/>
                    </a:cubicBezTo>
                    <a:cubicBezTo>
                      <a:pt x="768" y="48"/>
                      <a:pt x="766" y="52"/>
                      <a:pt x="759" y="58"/>
                    </a:cubicBezTo>
                    <a:cubicBezTo>
                      <a:pt x="787" y="42"/>
                      <a:pt x="799" y="37"/>
                      <a:pt x="804" y="38"/>
                    </a:cubicBezTo>
                    <a:cubicBezTo>
                      <a:pt x="805" y="38"/>
                      <a:pt x="807" y="40"/>
                      <a:pt x="808" y="41"/>
                    </a:cubicBezTo>
                    <a:cubicBezTo>
                      <a:pt x="811" y="46"/>
                      <a:pt x="812" y="48"/>
                      <a:pt x="777" y="71"/>
                    </a:cubicBezTo>
                    <a:cubicBezTo>
                      <a:pt x="801" y="58"/>
                      <a:pt x="811" y="54"/>
                      <a:pt x="815" y="55"/>
                    </a:cubicBezTo>
                    <a:cubicBezTo>
                      <a:pt x="817" y="55"/>
                      <a:pt x="818" y="56"/>
                      <a:pt x="819" y="58"/>
                    </a:cubicBezTo>
                    <a:cubicBezTo>
                      <a:pt x="822" y="63"/>
                      <a:pt x="823" y="65"/>
                      <a:pt x="786" y="89"/>
                    </a:cubicBezTo>
                    <a:cubicBezTo>
                      <a:pt x="806" y="78"/>
                      <a:pt x="814" y="75"/>
                      <a:pt x="818" y="76"/>
                    </a:cubicBezTo>
                    <a:cubicBezTo>
                      <a:pt x="820" y="76"/>
                      <a:pt x="821" y="77"/>
                      <a:pt x="822" y="79"/>
                    </a:cubicBezTo>
                    <a:cubicBezTo>
                      <a:pt x="825" y="83"/>
                      <a:pt x="826" y="85"/>
                      <a:pt x="804" y="100"/>
                    </a:cubicBezTo>
                    <a:cubicBezTo>
                      <a:pt x="821" y="91"/>
                      <a:pt x="828" y="89"/>
                      <a:pt x="831" y="90"/>
                    </a:cubicBezTo>
                    <a:cubicBezTo>
                      <a:pt x="833" y="90"/>
                      <a:pt x="834" y="91"/>
                      <a:pt x="835" y="93"/>
                    </a:cubicBezTo>
                    <a:cubicBezTo>
                      <a:pt x="839" y="99"/>
                      <a:pt x="840" y="101"/>
                      <a:pt x="757" y="154"/>
                    </a:cubicBezTo>
                    <a:cubicBezTo>
                      <a:pt x="819" y="116"/>
                      <a:pt x="830" y="112"/>
                      <a:pt x="834" y="113"/>
                    </a:cubicBezTo>
                    <a:cubicBezTo>
                      <a:pt x="836" y="113"/>
                      <a:pt x="837" y="115"/>
                      <a:pt x="838" y="116"/>
                    </a:cubicBezTo>
                    <a:cubicBezTo>
                      <a:pt x="842" y="122"/>
                      <a:pt x="835" y="127"/>
                      <a:pt x="825" y="134"/>
                    </a:cubicBezTo>
                    <a:cubicBezTo>
                      <a:pt x="817" y="140"/>
                      <a:pt x="806" y="147"/>
                      <a:pt x="791" y="157"/>
                    </a:cubicBezTo>
                    <a:cubicBezTo>
                      <a:pt x="763" y="175"/>
                      <a:pt x="724" y="199"/>
                      <a:pt x="686" y="223"/>
                    </a:cubicBezTo>
                    <a:cubicBezTo>
                      <a:pt x="675" y="230"/>
                      <a:pt x="662" y="238"/>
                      <a:pt x="650" y="246"/>
                    </a:cubicBezTo>
                    <a:cubicBezTo>
                      <a:pt x="668" y="234"/>
                      <a:pt x="687" y="223"/>
                      <a:pt x="704" y="213"/>
                    </a:cubicBezTo>
                    <a:cubicBezTo>
                      <a:pt x="832" y="134"/>
                      <a:pt x="846" y="127"/>
                      <a:pt x="852" y="128"/>
                    </a:cubicBezTo>
                    <a:cubicBezTo>
                      <a:pt x="854" y="128"/>
                      <a:pt x="855" y="130"/>
                      <a:pt x="856" y="131"/>
                    </a:cubicBezTo>
                    <a:cubicBezTo>
                      <a:pt x="859" y="137"/>
                      <a:pt x="860" y="139"/>
                      <a:pt x="792" y="181"/>
                    </a:cubicBezTo>
                    <a:cubicBezTo>
                      <a:pt x="856" y="143"/>
                      <a:pt x="865" y="139"/>
                      <a:pt x="869" y="140"/>
                    </a:cubicBezTo>
                    <a:cubicBezTo>
                      <a:pt x="871" y="141"/>
                      <a:pt x="872" y="142"/>
                      <a:pt x="873" y="143"/>
                    </a:cubicBezTo>
                    <a:cubicBezTo>
                      <a:pt x="876" y="148"/>
                      <a:pt x="876" y="151"/>
                      <a:pt x="843" y="173"/>
                    </a:cubicBezTo>
                    <a:cubicBezTo>
                      <a:pt x="867" y="159"/>
                      <a:pt x="874" y="157"/>
                      <a:pt x="877" y="158"/>
                    </a:cubicBezTo>
                    <a:cubicBezTo>
                      <a:pt x="879" y="158"/>
                      <a:pt x="880" y="159"/>
                      <a:pt x="881" y="161"/>
                    </a:cubicBezTo>
                    <a:cubicBezTo>
                      <a:pt x="884" y="166"/>
                      <a:pt x="885" y="168"/>
                      <a:pt x="850" y="192"/>
                    </a:cubicBezTo>
                    <a:cubicBezTo>
                      <a:pt x="891" y="167"/>
                      <a:pt x="899" y="164"/>
                      <a:pt x="903" y="165"/>
                    </a:cubicBezTo>
                    <a:cubicBezTo>
                      <a:pt x="904" y="166"/>
                      <a:pt x="906" y="167"/>
                      <a:pt x="907" y="168"/>
                    </a:cubicBezTo>
                    <a:cubicBezTo>
                      <a:pt x="910" y="174"/>
                      <a:pt x="909" y="177"/>
                      <a:pt x="866" y="205"/>
                    </a:cubicBezTo>
                    <a:cubicBezTo>
                      <a:pt x="865" y="206"/>
                      <a:pt x="864" y="207"/>
                      <a:pt x="863" y="207"/>
                    </a:cubicBezTo>
                    <a:cubicBezTo>
                      <a:pt x="906" y="182"/>
                      <a:pt x="914" y="179"/>
                      <a:pt x="918" y="180"/>
                    </a:cubicBezTo>
                    <a:cubicBezTo>
                      <a:pt x="920" y="180"/>
                      <a:pt x="921" y="181"/>
                      <a:pt x="922" y="183"/>
                    </a:cubicBezTo>
                    <a:cubicBezTo>
                      <a:pt x="926" y="188"/>
                      <a:pt x="920" y="193"/>
                      <a:pt x="910" y="200"/>
                    </a:cubicBezTo>
                    <a:cubicBezTo>
                      <a:pt x="904" y="205"/>
                      <a:pt x="894" y="211"/>
                      <a:pt x="881" y="220"/>
                    </a:cubicBezTo>
                    <a:cubicBezTo>
                      <a:pt x="873" y="226"/>
                      <a:pt x="863" y="232"/>
                      <a:pt x="854" y="238"/>
                    </a:cubicBezTo>
                    <a:cubicBezTo>
                      <a:pt x="864" y="232"/>
                      <a:pt x="867" y="232"/>
                      <a:pt x="869" y="232"/>
                    </a:cubicBezTo>
                    <a:cubicBezTo>
                      <a:pt x="871" y="233"/>
                      <a:pt x="873" y="234"/>
                      <a:pt x="873" y="235"/>
                    </a:cubicBezTo>
                    <a:cubicBezTo>
                      <a:pt x="877" y="241"/>
                      <a:pt x="871" y="245"/>
                      <a:pt x="863" y="251"/>
                    </a:cubicBezTo>
                    <a:cubicBezTo>
                      <a:pt x="857" y="256"/>
                      <a:pt x="849" y="261"/>
                      <a:pt x="837" y="269"/>
                    </a:cubicBezTo>
                    <a:cubicBezTo>
                      <a:pt x="827" y="276"/>
                      <a:pt x="816" y="283"/>
                      <a:pt x="803" y="291"/>
                    </a:cubicBezTo>
                    <a:cubicBezTo>
                      <a:pt x="804" y="291"/>
                      <a:pt x="805" y="291"/>
                      <a:pt x="806" y="291"/>
                    </a:cubicBezTo>
                    <a:cubicBezTo>
                      <a:pt x="807" y="292"/>
                      <a:pt x="809" y="293"/>
                      <a:pt x="809" y="294"/>
                    </a:cubicBezTo>
                    <a:cubicBezTo>
                      <a:pt x="813" y="300"/>
                      <a:pt x="810" y="303"/>
                      <a:pt x="782" y="323"/>
                    </a:cubicBezTo>
                    <a:cubicBezTo>
                      <a:pt x="773" y="329"/>
                      <a:pt x="763" y="337"/>
                      <a:pt x="751" y="344"/>
                    </a:cubicBezTo>
                    <a:cubicBezTo>
                      <a:pt x="752" y="345"/>
                      <a:pt x="752" y="345"/>
                      <a:pt x="752" y="345"/>
                    </a:cubicBezTo>
                    <a:cubicBezTo>
                      <a:pt x="754" y="345"/>
                      <a:pt x="755" y="346"/>
                      <a:pt x="756" y="348"/>
                    </a:cubicBezTo>
                    <a:cubicBezTo>
                      <a:pt x="760" y="353"/>
                      <a:pt x="760" y="353"/>
                      <a:pt x="704" y="396"/>
                    </a:cubicBezTo>
                    <a:cubicBezTo>
                      <a:pt x="705" y="397"/>
                      <a:pt x="706" y="398"/>
                      <a:pt x="706" y="399"/>
                    </a:cubicBezTo>
                    <a:cubicBezTo>
                      <a:pt x="708" y="402"/>
                      <a:pt x="707" y="405"/>
                      <a:pt x="704" y="407"/>
                    </a:cubicBezTo>
                    <a:cubicBezTo>
                      <a:pt x="704" y="407"/>
                      <a:pt x="703" y="408"/>
                      <a:pt x="702" y="408"/>
                    </a:cubicBezTo>
                    <a:cubicBezTo>
                      <a:pt x="699" y="409"/>
                      <a:pt x="686" y="417"/>
                      <a:pt x="677" y="423"/>
                    </a:cubicBezTo>
                    <a:cubicBezTo>
                      <a:pt x="659" y="434"/>
                      <a:pt x="655" y="436"/>
                      <a:pt x="653" y="436"/>
                    </a:cubicBezTo>
                    <a:close/>
                    <a:moveTo>
                      <a:pt x="377" y="195"/>
                    </a:moveTo>
                    <a:cubicBezTo>
                      <a:pt x="329" y="224"/>
                      <a:pt x="278" y="254"/>
                      <a:pt x="240" y="277"/>
                    </a:cubicBezTo>
                    <a:cubicBezTo>
                      <a:pt x="279" y="255"/>
                      <a:pt x="329" y="225"/>
                      <a:pt x="377" y="195"/>
                    </a:cubicBezTo>
                    <a:close/>
                    <a:moveTo>
                      <a:pt x="451" y="92"/>
                    </a:moveTo>
                    <a:cubicBezTo>
                      <a:pt x="409" y="116"/>
                      <a:pt x="355" y="149"/>
                      <a:pt x="307" y="179"/>
                    </a:cubicBezTo>
                    <a:cubicBezTo>
                      <a:pt x="355" y="150"/>
                      <a:pt x="409" y="118"/>
                      <a:pt x="451" y="9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50" name="Freeform 23"/>
              <p:cNvSpPr>
                <a:spLocks/>
              </p:cNvSpPr>
              <p:nvPr/>
            </p:nvSpPr>
            <p:spPr bwMode="auto">
              <a:xfrm>
                <a:off x="-2752725" y="-3167063"/>
                <a:ext cx="52388" cy="4763"/>
              </a:xfrm>
              <a:custGeom>
                <a:avLst/>
                <a:gdLst>
                  <a:gd name="T0" fmla="*/ 9 w 14"/>
                  <a:gd name="T1" fmla="*/ 0 h 1"/>
                  <a:gd name="T2" fmla="*/ 3 w 14"/>
                  <a:gd name="T3" fmla="*/ 1 h 1"/>
                  <a:gd name="T4" fmla="*/ 9 w 1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">
                    <a:moveTo>
                      <a:pt x="9" y="0"/>
                    </a:moveTo>
                    <a:cubicBezTo>
                      <a:pt x="0" y="1"/>
                      <a:pt x="14" y="1"/>
                      <a:pt x="3" y="1"/>
                    </a:cubicBezTo>
                    <a:cubicBezTo>
                      <a:pt x="4" y="0"/>
                      <a:pt x="6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51" name="Freeform 24"/>
              <p:cNvSpPr>
                <a:spLocks/>
              </p:cNvSpPr>
              <p:nvPr/>
            </p:nvSpPr>
            <p:spPr bwMode="auto">
              <a:xfrm>
                <a:off x="-2820988" y="-3657600"/>
                <a:ext cx="3405188" cy="2001838"/>
              </a:xfrm>
              <a:custGeom>
                <a:avLst/>
                <a:gdLst>
                  <a:gd name="T0" fmla="*/ 20 w 908"/>
                  <a:gd name="T1" fmla="*/ 395 h 534"/>
                  <a:gd name="T2" fmla="*/ 114 w 908"/>
                  <a:gd name="T3" fmla="*/ 394 h 534"/>
                  <a:gd name="T4" fmla="*/ 281 w 908"/>
                  <a:gd name="T5" fmla="*/ 391 h 534"/>
                  <a:gd name="T6" fmla="*/ 453 w 908"/>
                  <a:gd name="T7" fmla="*/ 392 h 534"/>
                  <a:gd name="T8" fmla="*/ 525 w 908"/>
                  <a:gd name="T9" fmla="*/ 392 h 534"/>
                  <a:gd name="T10" fmla="*/ 645 w 908"/>
                  <a:gd name="T11" fmla="*/ 393 h 534"/>
                  <a:gd name="T12" fmla="*/ 647 w 908"/>
                  <a:gd name="T13" fmla="*/ 453 h 534"/>
                  <a:gd name="T14" fmla="*/ 646 w 908"/>
                  <a:gd name="T15" fmla="*/ 501 h 534"/>
                  <a:gd name="T16" fmla="*/ 647 w 908"/>
                  <a:gd name="T17" fmla="*/ 522 h 534"/>
                  <a:gd name="T18" fmla="*/ 656 w 908"/>
                  <a:gd name="T19" fmla="*/ 504 h 534"/>
                  <a:gd name="T20" fmla="*/ 737 w 908"/>
                  <a:gd name="T21" fmla="*/ 421 h 534"/>
                  <a:gd name="T22" fmla="*/ 769 w 908"/>
                  <a:gd name="T23" fmla="*/ 388 h 534"/>
                  <a:gd name="T24" fmla="*/ 828 w 908"/>
                  <a:gd name="T25" fmla="*/ 331 h 534"/>
                  <a:gd name="T26" fmla="*/ 889 w 908"/>
                  <a:gd name="T27" fmla="*/ 270 h 534"/>
                  <a:gd name="T28" fmla="*/ 898 w 908"/>
                  <a:gd name="T29" fmla="*/ 267 h 534"/>
                  <a:gd name="T30" fmla="*/ 867 w 908"/>
                  <a:gd name="T31" fmla="*/ 234 h 534"/>
                  <a:gd name="T32" fmla="*/ 818 w 908"/>
                  <a:gd name="T33" fmla="*/ 183 h 534"/>
                  <a:gd name="T34" fmla="*/ 791 w 908"/>
                  <a:gd name="T35" fmla="*/ 159 h 534"/>
                  <a:gd name="T36" fmla="*/ 769 w 908"/>
                  <a:gd name="T37" fmla="*/ 139 h 534"/>
                  <a:gd name="T38" fmla="*/ 703 w 908"/>
                  <a:gd name="T39" fmla="*/ 72 h 534"/>
                  <a:gd name="T40" fmla="*/ 640 w 908"/>
                  <a:gd name="T41" fmla="*/ 10 h 534"/>
                  <a:gd name="T42" fmla="*/ 650 w 908"/>
                  <a:gd name="T43" fmla="*/ 5 h 534"/>
                  <a:gd name="T44" fmla="*/ 650 w 908"/>
                  <a:gd name="T45" fmla="*/ 36 h 534"/>
                  <a:gd name="T46" fmla="*/ 652 w 908"/>
                  <a:gd name="T47" fmla="*/ 134 h 534"/>
                  <a:gd name="T48" fmla="*/ 636 w 908"/>
                  <a:gd name="T49" fmla="*/ 142 h 534"/>
                  <a:gd name="T50" fmla="*/ 585 w 908"/>
                  <a:gd name="T51" fmla="*/ 140 h 534"/>
                  <a:gd name="T52" fmla="*/ 552 w 908"/>
                  <a:gd name="T53" fmla="*/ 139 h 534"/>
                  <a:gd name="T54" fmla="*/ 505 w 908"/>
                  <a:gd name="T55" fmla="*/ 141 h 534"/>
                  <a:gd name="T56" fmla="*/ 461 w 908"/>
                  <a:gd name="T57" fmla="*/ 143 h 534"/>
                  <a:gd name="T58" fmla="*/ 437 w 908"/>
                  <a:gd name="T59" fmla="*/ 142 h 534"/>
                  <a:gd name="T60" fmla="*/ 397 w 908"/>
                  <a:gd name="T61" fmla="*/ 136 h 534"/>
                  <a:gd name="T62" fmla="*/ 349 w 908"/>
                  <a:gd name="T63" fmla="*/ 138 h 534"/>
                  <a:gd name="T64" fmla="*/ 308 w 908"/>
                  <a:gd name="T65" fmla="*/ 142 h 534"/>
                  <a:gd name="T66" fmla="*/ 291 w 908"/>
                  <a:gd name="T67" fmla="*/ 140 h 534"/>
                  <a:gd name="T68" fmla="*/ 217 w 908"/>
                  <a:gd name="T69" fmla="*/ 140 h 534"/>
                  <a:gd name="T70" fmla="*/ 133 w 908"/>
                  <a:gd name="T71" fmla="*/ 135 h 534"/>
                  <a:gd name="T72" fmla="*/ 91 w 908"/>
                  <a:gd name="T73" fmla="*/ 136 h 534"/>
                  <a:gd name="T74" fmla="*/ 68 w 908"/>
                  <a:gd name="T75" fmla="*/ 134 h 534"/>
                  <a:gd name="T76" fmla="*/ 126 w 908"/>
                  <a:gd name="T77" fmla="*/ 134 h 534"/>
                  <a:gd name="T78" fmla="*/ 353 w 908"/>
                  <a:gd name="T79" fmla="*/ 130 h 534"/>
                  <a:gd name="T80" fmla="*/ 476 w 908"/>
                  <a:gd name="T81" fmla="*/ 128 h 534"/>
                  <a:gd name="T82" fmla="*/ 644 w 908"/>
                  <a:gd name="T83" fmla="*/ 127 h 534"/>
                  <a:gd name="T84" fmla="*/ 637 w 908"/>
                  <a:gd name="T85" fmla="*/ 80 h 534"/>
                  <a:gd name="T86" fmla="*/ 637 w 908"/>
                  <a:gd name="T87" fmla="*/ 5 h 534"/>
                  <a:gd name="T88" fmla="*/ 650 w 908"/>
                  <a:gd name="T89" fmla="*/ 1 h 534"/>
                  <a:gd name="T90" fmla="*/ 748 w 908"/>
                  <a:gd name="T91" fmla="*/ 99 h 534"/>
                  <a:gd name="T92" fmla="*/ 908 w 908"/>
                  <a:gd name="T93" fmla="*/ 258 h 534"/>
                  <a:gd name="T94" fmla="*/ 905 w 908"/>
                  <a:gd name="T95" fmla="*/ 271 h 534"/>
                  <a:gd name="T96" fmla="*/ 829 w 908"/>
                  <a:gd name="T97" fmla="*/ 347 h 534"/>
                  <a:gd name="T98" fmla="*/ 673 w 908"/>
                  <a:gd name="T99" fmla="*/ 504 h 534"/>
                  <a:gd name="T100" fmla="*/ 636 w 908"/>
                  <a:gd name="T101" fmla="*/ 521 h 534"/>
                  <a:gd name="T102" fmla="*/ 634 w 908"/>
                  <a:gd name="T103" fmla="*/ 393 h 534"/>
                  <a:gd name="T104" fmla="*/ 575 w 908"/>
                  <a:gd name="T105" fmla="*/ 403 h 534"/>
                  <a:gd name="T106" fmla="*/ 205 w 908"/>
                  <a:gd name="T107" fmla="*/ 401 h 534"/>
                  <a:gd name="T108" fmla="*/ 11 w 908"/>
                  <a:gd name="T109" fmla="*/ 401 h 534"/>
                  <a:gd name="T110" fmla="*/ 4 w 908"/>
                  <a:gd name="T111" fmla="*/ 144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08" h="534">
                    <a:moveTo>
                      <a:pt x="9" y="174"/>
                    </a:moveTo>
                    <a:cubicBezTo>
                      <a:pt x="13" y="204"/>
                      <a:pt x="9" y="243"/>
                      <a:pt x="11" y="275"/>
                    </a:cubicBezTo>
                    <a:cubicBezTo>
                      <a:pt x="11" y="279"/>
                      <a:pt x="9" y="274"/>
                      <a:pt x="10" y="283"/>
                    </a:cubicBezTo>
                    <a:cubicBezTo>
                      <a:pt x="11" y="298"/>
                      <a:pt x="11" y="318"/>
                      <a:pt x="11" y="339"/>
                    </a:cubicBezTo>
                    <a:cubicBezTo>
                      <a:pt x="10" y="371"/>
                      <a:pt x="10" y="371"/>
                      <a:pt x="10" y="371"/>
                    </a:cubicBezTo>
                    <a:cubicBezTo>
                      <a:pt x="9" y="387"/>
                      <a:pt x="9" y="387"/>
                      <a:pt x="9" y="387"/>
                    </a:cubicBezTo>
                    <a:cubicBezTo>
                      <a:pt x="11" y="389"/>
                      <a:pt x="6" y="392"/>
                      <a:pt x="12" y="394"/>
                    </a:cubicBezTo>
                    <a:cubicBezTo>
                      <a:pt x="20" y="395"/>
                      <a:pt x="20" y="395"/>
                      <a:pt x="20" y="395"/>
                    </a:cubicBezTo>
                    <a:cubicBezTo>
                      <a:pt x="17" y="395"/>
                      <a:pt x="17" y="395"/>
                      <a:pt x="17" y="395"/>
                    </a:cubicBezTo>
                    <a:cubicBezTo>
                      <a:pt x="25" y="396"/>
                      <a:pt x="33" y="394"/>
                      <a:pt x="41" y="394"/>
                    </a:cubicBezTo>
                    <a:cubicBezTo>
                      <a:pt x="41" y="394"/>
                      <a:pt x="39" y="394"/>
                      <a:pt x="40" y="395"/>
                    </a:cubicBezTo>
                    <a:cubicBezTo>
                      <a:pt x="42" y="394"/>
                      <a:pt x="54" y="394"/>
                      <a:pt x="58" y="394"/>
                    </a:cubicBezTo>
                    <a:cubicBezTo>
                      <a:pt x="61" y="394"/>
                      <a:pt x="60" y="395"/>
                      <a:pt x="64" y="395"/>
                    </a:cubicBezTo>
                    <a:cubicBezTo>
                      <a:pt x="69" y="394"/>
                      <a:pt x="69" y="394"/>
                      <a:pt x="69" y="394"/>
                    </a:cubicBezTo>
                    <a:cubicBezTo>
                      <a:pt x="81" y="391"/>
                      <a:pt x="98" y="394"/>
                      <a:pt x="115" y="393"/>
                    </a:cubicBezTo>
                    <a:cubicBezTo>
                      <a:pt x="114" y="393"/>
                      <a:pt x="113" y="393"/>
                      <a:pt x="114" y="394"/>
                    </a:cubicBezTo>
                    <a:cubicBezTo>
                      <a:pt x="141" y="392"/>
                      <a:pt x="174" y="392"/>
                      <a:pt x="204" y="391"/>
                    </a:cubicBezTo>
                    <a:cubicBezTo>
                      <a:pt x="203" y="392"/>
                      <a:pt x="202" y="393"/>
                      <a:pt x="204" y="393"/>
                    </a:cubicBezTo>
                    <a:cubicBezTo>
                      <a:pt x="205" y="392"/>
                      <a:pt x="215" y="391"/>
                      <a:pt x="223" y="391"/>
                    </a:cubicBezTo>
                    <a:cubicBezTo>
                      <a:pt x="226" y="393"/>
                      <a:pt x="236" y="390"/>
                      <a:pt x="246" y="391"/>
                    </a:cubicBezTo>
                    <a:cubicBezTo>
                      <a:pt x="245" y="391"/>
                      <a:pt x="245" y="391"/>
                      <a:pt x="245" y="391"/>
                    </a:cubicBezTo>
                    <a:cubicBezTo>
                      <a:pt x="252" y="390"/>
                      <a:pt x="255" y="392"/>
                      <a:pt x="261" y="390"/>
                    </a:cubicBezTo>
                    <a:cubicBezTo>
                      <a:pt x="265" y="391"/>
                      <a:pt x="265" y="391"/>
                      <a:pt x="265" y="391"/>
                    </a:cubicBezTo>
                    <a:cubicBezTo>
                      <a:pt x="268" y="389"/>
                      <a:pt x="275" y="392"/>
                      <a:pt x="281" y="391"/>
                    </a:cubicBezTo>
                    <a:cubicBezTo>
                      <a:pt x="281" y="391"/>
                      <a:pt x="281" y="391"/>
                      <a:pt x="281" y="391"/>
                    </a:cubicBezTo>
                    <a:cubicBezTo>
                      <a:pt x="286" y="390"/>
                      <a:pt x="289" y="391"/>
                      <a:pt x="294" y="391"/>
                    </a:cubicBezTo>
                    <a:cubicBezTo>
                      <a:pt x="295" y="391"/>
                      <a:pt x="295" y="391"/>
                      <a:pt x="295" y="391"/>
                    </a:cubicBezTo>
                    <a:cubicBezTo>
                      <a:pt x="307" y="391"/>
                      <a:pt x="313" y="392"/>
                      <a:pt x="313" y="390"/>
                    </a:cubicBezTo>
                    <a:cubicBezTo>
                      <a:pt x="317" y="391"/>
                      <a:pt x="302" y="391"/>
                      <a:pt x="308" y="393"/>
                    </a:cubicBezTo>
                    <a:cubicBezTo>
                      <a:pt x="347" y="391"/>
                      <a:pt x="387" y="391"/>
                      <a:pt x="426" y="391"/>
                    </a:cubicBezTo>
                    <a:cubicBezTo>
                      <a:pt x="430" y="392"/>
                      <a:pt x="433" y="392"/>
                      <a:pt x="434" y="393"/>
                    </a:cubicBezTo>
                    <a:cubicBezTo>
                      <a:pt x="438" y="392"/>
                      <a:pt x="449" y="392"/>
                      <a:pt x="453" y="392"/>
                    </a:cubicBezTo>
                    <a:cubicBezTo>
                      <a:pt x="451" y="392"/>
                      <a:pt x="455" y="392"/>
                      <a:pt x="457" y="392"/>
                    </a:cubicBezTo>
                    <a:cubicBezTo>
                      <a:pt x="464" y="393"/>
                      <a:pt x="465" y="391"/>
                      <a:pt x="473" y="391"/>
                    </a:cubicBezTo>
                    <a:cubicBezTo>
                      <a:pt x="470" y="392"/>
                      <a:pt x="469" y="392"/>
                      <a:pt x="470" y="393"/>
                    </a:cubicBezTo>
                    <a:cubicBezTo>
                      <a:pt x="476" y="392"/>
                      <a:pt x="485" y="392"/>
                      <a:pt x="493" y="392"/>
                    </a:cubicBezTo>
                    <a:cubicBezTo>
                      <a:pt x="492" y="392"/>
                      <a:pt x="490" y="392"/>
                      <a:pt x="490" y="392"/>
                    </a:cubicBezTo>
                    <a:cubicBezTo>
                      <a:pt x="499" y="391"/>
                      <a:pt x="506" y="393"/>
                      <a:pt x="513" y="392"/>
                    </a:cubicBezTo>
                    <a:cubicBezTo>
                      <a:pt x="511" y="393"/>
                      <a:pt x="511" y="393"/>
                      <a:pt x="511" y="393"/>
                    </a:cubicBezTo>
                    <a:cubicBezTo>
                      <a:pt x="523" y="394"/>
                      <a:pt x="514" y="391"/>
                      <a:pt x="525" y="392"/>
                    </a:cubicBezTo>
                    <a:cubicBezTo>
                      <a:pt x="522" y="392"/>
                      <a:pt x="523" y="392"/>
                      <a:pt x="523" y="393"/>
                    </a:cubicBezTo>
                    <a:cubicBezTo>
                      <a:pt x="532" y="391"/>
                      <a:pt x="548" y="391"/>
                      <a:pt x="558" y="391"/>
                    </a:cubicBezTo>
                    <a:cubicBezTo>
                      <a:pt x="557" y="391"/>
                      <a:pt x="558" y="391"/>
                      <a:pt x="558" y="391"/>
                    </a:cubicBezTo>
                    <a:cubicBezTo>
                      <a:pt x="568" y="391"/>
                      <a:pt x="579" y="392"/>
                      <a:pt x="591" y="391"/>
                    </a:cubicBezTo>
                    <a:cubicBezTo>
                      <a:pt x="595" y="391"/>
                      <a:pt x="590" y="393"/>
                      <a:pt x="601" y="393"/>
                    </a:cubicBezTo>
                    <a:cubicBezTo>
                      <a:pt x="600" y="391"/>
                      <a:pt x="620" y="392"/>
                      <a:pt x="613" y="390"/>
                    </a:cubicBezTo>
                    <a:cubicBezTo>
                      <a:pt x="624" y="392"/>
                      <a:pt x="637" y="388"/>
                      <a:pt x="646" y="393"/>
                    </a:cubicBezTo>
                    <a:cubicBezTo>
                      <a:pt x="641" y="388"/>
                      <a:pt x="644" y="391"/>
                      <a:pt x="645" y="393"/>
                    </a:cubicBezTo>
                    <a:cubicBezTo>
                      <a:pt x="643" y="394"/>
                      <a:pt x="646" y="392"/>
                      <a:pt x="641" y="393"/>
                    </a:cubicBezTo>
                    <a:cubicBezTo>
                      <a:pt x="644" y="393"/>
                      <a:pt x="643" y="393"/>
                      <a:pt x="643" y="396"/>
                    </a:cubicBezTo>
                    <a:cubicBezTo>
                      <a:pt x="642" y="395"/>
                      <a:pt x="642" y="394"/>
                      <a:pt x="642" y="393"/>
                    </a:cubicBezTo>
                    <a:cubicBezTo>
                      <a:pt x="645" y="395"/>
                      <a:pt x="641" y="393"/>
                      <a:pt x="643" y="394"/>
                    </a:cubicBezTo>
                    <a:cubicBezTo>
                      <a:pt x="641" y="393"/>
                      <a:pt x="643" y="409"/>
                      <a:pt x="642" y="411"/>
                    </a:cubicBezTo>
                    <a:cubicBezTo>
                      <a:pt x="644" y="418"/>
                      <a:pt x="646" y="425"/>
                      <a:pt x="646" y="437"/>
                    </a:cubicBezTo>
                    <a:cubicBezTo>
                      <a:pt x="645" y="431"/>
                      <a:pt x="644" y="440"/>
                      <a:pt x="644" y="436"/>
                    </a:cubicBezTo>
                    <a:cubicBezTo>
                      <a:pt x="647" y="453"/>
                      <a:pt x="647" y="453"/>
                      <a:pt x="647" y="453"/>
                    </a:cubicBezTo>
                    <a:cubicBezTo>
                      <a:pt x="647" y="457"/>
                      <a:pt x="646" y="454"/>
                      <a:pt x="646" y="460"/>
                    </a:cubicBezTo>
                    <a:cubicBezTo>
                      <a:pt x="646" y="460"/>
                      <a:pt x="647" y="462"/>
                      <a:pt x="647" y="464"/>
                    </a:cubicBezTo>
                    <a:cubicBezTo>
                      <a:pt x="647" y="465"/>
                      <a:pt x="648" y="481"/>
                      <a:pt x="646" y="482"/>
                    </a:cubicBezTo>
                    <a:cubicBezTo>
                      <a:pt x="645" y="484"/>
                      <a:pt x="645" y="476"/>
                      <a:pt x="645" y="480"/>
                    </a:cubicBezTo>
                    <a:cubicBezTo>
                      <a:pt x="645" y="488"/>
                      <a:pt x="645" y="488"/>
                      <a:pt x="645" y="495"/>
                    </a:cubicBezTo>
                    <a:cubicBezTo>
                      <a:pt x="645" y="495"/>
                      <a:pt x="645" y="495"/>
                      <a:pt x="645" y="495"/>
                    </a:cubicBezTo>
                    <a:cubicBezTo>
                      <a:pt x="645" y="500"/>
                      <a:pt x="646" y="510"/>
                      <a:pt x="647" y="504"/>
                    </a:cubicBezTo>
                    <a:cubicBezTo>
                      <a:pt x="647" y="501"/>
                      <a:pt x="646" y="506"/>
                      <a:pt x="646" y="501"/>
                    </a:cubicBezTo>
                    <a:cubicBezTo>
                      <a:pt x="647" y="504"/>
                      <a:pt x="648" y="513"/>
                      <a:pt x="648" y="520"/>
                    </a:cubicBezTo>
                    <a:cubicBezTo>
                      <a:pt x="647" y="518"/>
                      <a:pt x="647" y="518"/>
                      <a:pt x="646" y="517"/>
                    </a:cubicBezTo>
                    <a:cubicBezTo>
                      <a:pt x="647" y="521"/>
                      <a:pt x="647" y="521"/>
                      <a:pt x="647" y="521"/>
                    </a:cubicBezTo>
                    <a:cubicBezTo>
                      <a:pt x="647" y="522"/>
                      <a:pt x="647" y="522"/>
                      <a:pt x="647" y="522"/>
                    </a:cubicBezTo>
                    <a:cubicBezTo>
                      <a:pt x="647" y="522"/>
                      <a:pt x="647" y="522"/>
                      <a:pt x="647" y="522"/>
                    </a:cubicBezTo>
                    <a:cubicBezTo>
                      <a:pt x="647" y="522"/>
                      <a:pt x="647" y="522"/>
                      <a:pt x="647" y="522"/>
                    </a:cubicBezTo>
                    <a:cubicBezTo>
                      <a:pt x="647" y="522"/>
                      <a:pt x="647" y="522"/>
                      <a:pt x="647" y="522"/>
                    </a:cubicBezTo>
                    <a:cubicBezTo>
                      <a:pt x="647" y="522"/>
                      <a:pt x="647" y="522"/>
                      <a:pt x="647" y="522"/>
                    </a:cubicBezTo>
                    <a:cubicBezTo>
                      <a:pt x="652" y="524"/>
                      <a:pt x="640" y="519"/>
                      <a:pt x="642" y="520"/>
                    </a:cubicBezTo>
                    <a:cubicBezTo>
                      <a:pt x="642" y="519"/>
                      <a:pt x="642" y="519"/>
                      <a:pt x="642" y="519"/>
                    </a:cubicBezTo>
                    <a:cubicBezTo>
                      <a:pt x="642" y="519"/>
                      <a:pt x="642" y="519"/>
                      <a:pt x="642" y="519"/>
                    </a:cubicBezTo>
                    <a:cubicBezTo>
                      <a:pt x="642" y="519"/>
                      <a:pt x="642" y="519"/>
                      <a:pt x="642" y="519"/>
                    </a:cubicBezTo>
                    <a:cubicBezTo>
                      <a:pt x="643" y="517"/>
                      <a:pt x="643" y="517"/>
                      <a:pt x="643" y="517"/>
                    </a:cubicBezTo>
                    <a:cubicBezTo>
                      <a:pt x="648" y="511"/>
                      <a:pt x="648" y="511"/>
                      <a:pt x="648" y="511"/>
                    </a:cubicBezTo>
                    <a:cubicBezTo>
                      <a:pt x="659" y="499"/>
                      <a:pt x="659" y="499"/>
                      <a:pt x="659" y="499"/>
                    </a:cubicBezTo>
                    <a:cubicBezTo>
                      <a:pt x="659" y="499"/>
                      <a:pt x="657" y="503"/>
                      <a:pt x="656" y="504"/>
                    </a:cubicBezTo>
                    <a:cubicBezTo>
                      <a:pt x="667" y="495"/>
                      <a:pt x="675" y="482"/>
                      <a:pt x="685" y="475"/>
                    </a:cubicBezTo>
                    <a:cubicBezTo>
                      <a:pt x="684" y="477"/>
                      <a:pt x="683" y="475"/>
                      <a:pt x="684" y="475"/>
                    </a:cubicBezTo>
                    <a:cubicBezTo>
                      <a:pt x="689" y="470"/>
                      <a:pt x="689" y="471"/>
                      <a:pt x="692" y="468"/>
                    </a:cubicBezTo>
                    <a:cubicBezTo>
                      <a:pt x="693" y="468"/>
                      <a:pt x="696" y="464"/>
                      <a:pt x="699" y="460"/>
                    </a:cubicBezTo>
                    <a:cubicBezTo>
                      <a:pt x="700" y="458"/>
                      <a:pt x="700" y="460"/>
                      <a:pt x="697" y="463"/>
                    </a:cubicBezTo>
                    <a:cubicBezTo>
                      <a:pt x="701" y="458"/>
                      <a:pt x="719" y="439"/>
                      <a:pt x="730" y="429"/>
                    </a:cubicBezTo>
                    <a:cubicBezTo>
                      <a:pt x="729" y="429"/>
                      <a:pt x="735" y="422"/>
                      <a:pt x="738" y="419"/>
                    </a:cubicBezTo>
                    <a:cubicBezTo>
                      <a:pt x="737" y="421"/>
                      <a:pt x="737" y="421"/>
                      <a:pt x="737" y="421"/>
                    </a:cubicBezTo>
                    <a:cubicBezTo>
                      <a:pt x="740" y="419"/>
                      <a:pt x="745" y="413"/>
                      <a:pt x="746" y="413"/>
                    </a:cubicBezTo>
                    <a:cubicBezTo>
                      <a:pt x="751" y="407"/>
                      <a:pt x="727" y="434"/>
                      <a:pt x="734" y="426"/>
                    </a:cubicBezTo>
                    <a:cubicBezTo>
                      <a:pt x="736" y="425"/>
                      <a:pt x="742" y="415"/>
                      <a:pt x="742" y="418"/>
                    </a:cubicBezTo>
                    <a:cubicBezTo>
                      <a:pt x="746" y="413"/>
                      <a:pt x="750" y="407"/>
                      <a:pt x="756" y="403"/>
                    </a:cubicBezTo>
                    <a:cubicBezTo>
                      <a:pt x="754" y="405"/>
                      <a:pt x="753" y="408"/>
                      <a:pt x="757" y="404"/>
                    </a:cubicBezTo>
                    <a:cubicBezTo>
                      <a:pt x="763" y="397"/>
                      <a:pt x="758" y="402"/>
                      <a:pt x="763" y="396"/>
                    </a:cubicBezTo>
                    <a:cubicBezTo>
                      <a:pt x="767" y="392"/>
                      <a:pt x="767" y="392"/>
                      <a:pt x="767" y="392"/>
                    </a:cubicBezTo>
                    <a:cubicBezTo>
                      <a:pt x="766" y="391"/>
                      <a:pt x="773" y="386"/>
                      <a:pt x="769" y="388"/>
                    </a:cubicBezTo>
                    <a:cubicBezTo>
                      <a:pt x="771" y="388"/>
                      <a:pt x="779" y="378"/>
                      <a:pt x="780" y="380"/>
                    </a:cubicBezTo>
                    <a:cubicBezTo>
                      <a:pt x="780" y="382"/>
                      <a:pt x="780" y="382"/>
                      <a:pt x="780" y="382"/>
                    </a:cubicBezTo>
                    <a:cubicBezTo>
                      <a:pt x="783" y="379"/>
                      <a:pt x="783" y="376"/>
                      <a:pt x="785" y="373"/>
                    </a:cubicBezTo>
                    <a:cubicBezTo>
                      <a:pt x="786" y="373"/>
                      <a:pt x="787" y="372"/>
                      <a:pt x="787" y="372"/>
                    </a:cubicBezTo>
                    <a:cubicBezTo>
                      <a:pt x="786" y="370"/>
                      <a:pt x="794" y="365"/>
                      <a:pt x="796" y="361"/>
                    </a:cubicBezTo>
                    <a:cubicBezTo>
                      <a:pt x="803" y="355"/>
                      <a:pt x="812" y="345"/>
                      <a:pt x="816" y="343"/>
                    </a:cubicBezTo>
                    <a:cubicBezTo>
                      <a:pt x="820" y="338"/>
                      <a:pt x="824" y="333"/>
                      <a:pt x="830" y="328"/>
                    </a:cubicBezTo>
                    <a:cubicBezTo>
                      <a:pt x="829" y="329"/>
                      <a:pt x="828" y="330"/>
                      <a:pt x="828" y="331"/>
                    </a:cubicBezTo>
                    <a:cubicBezTo>
                      <a:pt x="832" y="328"/>
                      <a:pt x="832" y="327"/>
                      <a:pt x="835" y="323"/>
                    </a:cubicBezTo>
                    <a:cubicBezTo>
                      <a:pt x="834" y="324"/>
                      <a:pt x="843" y="318"/>
                      <a:pt x="847" y="314"/>
                    </a:cubicBezTo>
                    <a:cubicBezTo>
                      <a:pt x="851" y="309"/>
                      <a:pt x="849" y="310"/>
                      <a:pt x="849" y="309"/>
                    </a:cubicBezTo>
                    <a:cubicBezTo>
                      <a:pt x="855" y="306"/>
                      <a:pt x="861" y="295"/>
                      <a:pt x="868" y="290"/>
                    </a:cubicBezTo>
                    <a:cubicBezTo>
                      <a:pt x="867" y="292"/>
                      <a:pt x="862" y="298"/>
                      <a:pt x="866" y="295"/>
                    </a:cubicBezTo>
                    <a:cubicBezTo>
                      <a:pt x="872" y="292"/>
                      <a:pt x="874" y="285"/>
                      <a:pt x="881" y="278"/>
                    </a:cubicBezTo>
                    <a:cubicBezTo>
                      <a:pt x="879" y="279"/>
                      <a:pt x="879" y="279"/>
                      <a:pt x="879" y="279"/>
                    </a:cubicBezTo>
                    <a:cubicBezTo>
                      <a:pt x="882" y="276"/>
                      <a:pt x="888" y="268"/>
                      <a:pt x="889" y="270"/>
                    </a:cubicBezTo>
                    <a:cubicBezTo>
                      <a:pt x="891" y="267"/>
                      <a:pt x="897" y="262"/>
                      <a:pt x="895" y="262"/>
                    </a:cubicBezTo>
                    <a:cubicBezTo>
                      <a:pt x="898" y="259"/>
                      <a:pt x="898" y="259"/>
                      <a:pt x="898" y="259"/>
                    </a:cubicBezTo>
                    <a:cubicBezTo>
                      <a:pt x="898" y="259"/>
                      <a:pt x="898" y="259"/>
                      <a:pt x="898" y="259"/>
                    </a:cubicBezTo>
                    <a:cubicBezTo>
                      <a:pt x="898" y="259"/>
                      <a:pt x="898" y="259"/>
                      <a:pt x="898" y="259"/>
                    </a:cubicBezTo>
                    <a:cubicBezTo>
                      <a:pt x="898" y="259"/>
                      <a:pt x="898" y="259"/>
                      <a:pt x="898" y="259"/>
                    </a:cubicBezTo>
                    <a:cubicBezTo>
                      <a:pt x="898" y="259"/>
                      <a:pt x="898" y="259"/>
                      <a:pt x="898" y="259"/>
                    </a:cubicBezTo>
                    <a:cubicBezTo>
                      <a:pt x="898" y="259"/>
                      <a:pt x="898" y="259"/>
                      <a:pt x="898" y="259"/>
                    </a:cubicBezTo>
                    <a:cubicBezTo>
                      <a:pt x="898" y="276"/>
                      <a:pt x="898" y="264"/>
                      <a:pt x="898" y="267"/>
                    </a:cubicBezTo>
                    <a:cubicBezTo>
                      <a:pt x="898" y="267"/>
                      <a:pt x="898" y="267"/>
                      <a:pt x="898" y="267"/>
                    </a:cubicBezTo>
                    <a:cubicBezTo>
                      <a:pt x="898" y="267"/>
                      <a:pt x="898" y="267"/>
                      <a:pt x="898" y="267"/>
                    </a:cubicBezTo>
                    <a:cubicBezTo>
                      <a:pt x="897" y="265"/>
                      <a:pt x="897" y="265"/>
                      <a:pt x="897" y="265"/>
                    </a:cubicBezTo>
                    <a:cubicBezTo>
                      <a:pt x="892" y="260"/>
                      <a:pt x="892" y="260"/>
                      <a:pt x="892" y="260"/>
                    </a:cubicBezTo>
                    <a:cubicBezTo>
                      <a:pt x="882" y="251"/>
                      <a:pt x="882" y="251"/>
                      <a:pt x="882" y="251"/>
                    </a:cubicBezTo>
                    <a:cubicBezTo>
                      <a:pt x="875" y="244"/>
                      <a:pt x="870" y="238"/>
                      <a:pt x="867" y="234"/>
                    </a:cubicBezTo>
                    <a:cubicBezTo>
                      <a:pt x="865" y="232"/>
                      <a:pt x="862" y="228"/>
                      <a:pt x="862" y="229"/>
                    </a:cubicBezTo>
                    <a:cubicBezTo>
                      <a:pt x="864" y="233"/>
                      <a:pt x="866" y="233"/>
                      <a:pt x="867" y="234"/>
                    </a:cubicBezTo>
                    <a:cubicBezTo>
                      <a:pt x="865" y="233"/>
                      <a:pt x="864" y="233"/>
                      <a:pt x="864" y="233"/>
                    </a:cubicBezTo>
                    <a:cubicBezTo>
                      <a:pt x="861" y="229"/>
                      <a:pt x="858" y="226"/>
                      <a:pt x="862" y="228"/>
                    </a:cubicBezTo>
                    <a:cubicBezTo>
                      <a:pt x="855" y="220"/>
                      <a:pt x="852" y="222"/>
                      <a:pt x="843" y="212"/>
                    </a:cubicBezTo>
                    <a:cubicBezTo>
                      <a:pt x="844" y="211"/>
                      <a:pt x="843" y="211"/>
                      <a:pt x="840" y="208"/>
                    </a:cubicBezTo>
                    <a:cubicBezTo>
                      <a:pt x="833" y="203"/>
                      <a:pt x="833" y="203"/>
                      <a:pt x="833" y="203"/>
                    </a:cubicBezTo>
                    <a:cubicBezTo>
                      <a:pt x="827" y="196"/>
                      <a:pt x="831" y="198"/>
                      <a:pt x="832" y="197"/>
                    </a:cubicBezTo>
                    <a:cubicBezTo>
                      <a:pt x="828" y="194"/>
                      <a:pt x="824" y="189"/>
                      <a:pt x="821" y="188"/>
                    </a:cubicBezTo>
                    <a:cubicBezTo>
                      <a:pt x="818" y="183"/>
                      <a:pt x="818" y="183"/>
                      <a:pt x="818" y="183"/>
                    </a:cubicBezTo>
                    <a:cubicBezTo>
                      <a:pt x="821" y="187"/>
                      <a:pt x="815" y="181"/>
                      <a:pt x="813" y="179"/>
                    </a:cubicBezTo>
                    <a:cubicBezTo>
                      <a:pt x="815" y="181"/>
                      <a:pt x="815" y="181"/>
                      <a:pt x="815" y="181"/>
                    </a:cubicBezTo>
                    <a:cubicBezTo>
                      <a:pt x="815" y="180"/>
                      <a:pt x="810" y="176"/>
                      <a:pt x="808" y="174"/>
                    </a:cubicBezTo>
                    <a:cubicBezTo>
                      <a:pt x="808" y="175"/>
                      <a:pt x="812" y="179"/>
                      <a:pt x="814" y="182"/>
                    </a:cubicBezTo>
                    <a:cubicBezTo>
                      <a:pt x="812" y="180"/>
                      <a:pt x="809" y="177"/>
                      <a:pt x="806" y="175"/>
                    </a:cubicBezTo>
                    <a:cubicBezTo>
                      <a:pt x="808" y="175"/>
                      <a:pt x="801" y="169"/>
                      <a:pt x="799" y="166"/>
                    </a:cubicBezTo>
                    <a:cubicBezTo>
                      <a:pt x="796" y="163"/>
                      <a:pt x="794" y="163"/>
                      <a:pt x="793" y="163"/>
                    </a:cubicBezTo>
                    <a:cubicBezTo>
                      <a:pt x="794" y="162"/>
                      <a:pt x="788" y="157"/>
                      <a:pt x="791" y="159"/>
                    </a:cubicBezTo>
                    <a:cubicBezTo>
                      <a:pt x="793" y="160"/>
                      <a:pt x="793" y="162"/>
                      <a:pt x="796" y="163"/>
                    </a:cubicBezTo>
                    <a:cubicBezTo>
                      <a:pt x="794" y="161"/>
                      <a:pt x="795" y="161"/>
                      <a:pt x="790" y="157"/>
                    </a:cubicBezTo>
                    <a:cubicBezTo>
                      <a:pt x="786" y="154"/>
                      <a:pt x="789" y="159"/>
                      <a:pt x="783" y="152"/>
                    </a:cubicBezTo>
                    <a:cubicBezTo>
                      <a:pt x="785" y="154"/>
                      <a:pt x="786" y="154"/>
                      <a:pt x="787" y="155"/>
                    </a:cubicBezTo>
                    <a:cubicBezTo>
                      <a:pt x="782" y="149"/>
                      <a:pt x="782" y="149"/>
                      <a:pt x="782" y="149"/>
                    </a:cubicBezTo>
                    <a:cubicBezTo>
                      <a:pt x="781" y="149"/>
                      <a:pt x="781" y="149"/>
                      <a:pt x="781" y="149"/>
                    </a:cubicBezTo>
                    <a:cubicBezTo>
                      <a:pt x="780" y="148"/>
                      <a:pt x="781" y="149"/>
                      <a:pt x="781" y="148"/>
                    </a:cubicBezTo>
                    <a:cubicBezTo>
                      <a:pt x="778" y="147"/>
                      <a:pt x="772" y="139"/>
                      <a:pt x="769" y="139"/>
                    </a:cubicBezTo>
                    <a:cubicBezTo>
                      <a:pt x="766" y="136"/>
                      <a:pt x="764" y="132"/>
                      <a:pt x="761" y="129"/>
                    </a:cubicBezTo>
                    <a:cubicBezTo>
                      <a:pt x="762" y="130"/>
                      <a:pt x="762" y="130"/>
                      <a:pt x="762" y="130"/>
                    </a:cubicBezTo>
                    <a:cubicBezTo>
                      <a:pt x="759" y="126"/>
                      <a:pt x="754" y="122"/>
                      <a:pt x="750" y="119"/>
                    </a:cubicBezTo>
                    <a:cubicBezTo>
                      <a:pt x="751" y="119"/>
                      <a:pt x="751" y="119"/>
                      <a:pt x="751" y="119"/>
                    </a:cubicBezTo>
                    <a:cubicBezTo>
                      <a:pt x="749" y="117"/>
                      <a:pt x="744" y="113"/>
                      <a:pt x="742" y="111"/>
                    </a:cubicBezTo>
                    <a:cubicBezTo>
                      <a:pt x="737" y="106"/>
                      <a:pt x="743" y="107"/>
                      <a:pt x="737" y="102"/>
                    </a:cubicBezTo>
                    <a:cubicBezTo>
                      <a:pt x="732" y="98"/>
                      <a:pt x="728" y="96"/>
                      <a:pt x="729" y="99"/>
                    </a:cubicBezTo>
                    <a:cubicBezTo>
                      <a:pt x="721" y="89"/>
                      <a:pt x="710" y="81"/>
                      <a:pt x="703" y="72"/>
                    </a:cubicBezTo>
                    <a:cubicBezTo>
                      <a:pt x="702" y="71"/>
                      <a:pt x="702" y="72"/>
                      <a:pt x="699" y="69"/>
                    </a:cubicBezTo>
                    <a:cubicBezTo>
                      <a:pt x="687" y="56"/>
                      <a:pt x="672" y="43"/>
                      <a:pt x="663" y="32"/>
                    </a:cubicBezTo>
                    <a:cubicBezTo>
                      <a:pt x="667" y="35"/>
                      <a:pt x="664" y="31"/>
                      <a:pt x="664" y="31"/>
                    </a:cubicBezTo>
                    <a:cubicBezTo>
                      <a:pt x="661" y="28"/>
                      <a:pt x="661" y="26"/>
                      <a:pt x="659" y="26"/>
                    </a:cubicBezTo>
                    <a:cubicBezTo>
                      <a:pt x="659" y="27"/>
                      <a:pt x="658" y="27"/>
                      <a:pt x="661" y="31"/>
                    </a:cubicBezTo>
                    <a:cubicBezTo>
                      <a:pt x="658" y="28"/>
                      <a:pt x="653" y="23"/>
                      <a:pt x="648" y="19"/>
                    </a:cubicBezTo>
                    <a:cubicBezTo>
                      <a:pt x="646" y="16"/>
                      <a:pt x="644" y="14"/>
                      <a:pt x="642" y="12"/>
                    </a:cubicBezTo>
                    <a:cubicBezTo>
                      <a:pt x="640" y="10"/>
                      <a:pt x="640" y="10"/>
                      <a:pt x="640" y="10"/>
                    </a:cubicBezTo>
                    <a:cubicBezTo>
                      <a:pt x="640" y="9"/>
                      <a:pt x="640" y="9"/>
                      <a:pt x="640" y="9"/>
                    </a:cubicBezTo>
                    <a:cubicBezTo>
                      <a:pt x="639" y="9"/>
                      <a:pt x="639" y="9"/>
                      <a:pt x="639" y="9"/>
                    </a:cubicBezTo>
                    <a:cubicBezTo>
                      <a:pt x="639" y="9"/>
                      <a:pt x="639" y="9"/>
                      <a:pt x="639" y="9"/>
                    </a:cubicBezTo>
                    <a:cubicBezTo>
                      <a:pt x="630" y="13"/>
                      <a:pt x="653" y="4"/>
                      <a:pt x="650" y="4"/>
                    </a:cubicBezTo>
                    <a:cubicBezTo>
                      <a:pt x="650" y="5"/>
                      <a:pt x="650" y="5"/>
                      <a:pt x="650" y="5"/>
                    </a:cubicBezTo>
                    <a:cubicBezTo>
                      <a:pt x="650" y="5"/>
                      <a:pt x="650" y="5"/>
                      <a:pt x="650" y="5"/>
                    </a:cubicBezTo>
                    <a:cubicBezTo>
                      <a:pt x="650" y="5"/>
                      <a:pt x="650" y="5"/>
                      <a:pt x="650" y="5"/>
                    </a:cubicBezTo>
                    <a:cubicBezTo>
                      <a:pt x="650" y="5"/>
                      <a:pt x="650" y="5"/>
                      <a:pt x="650" y="5"/>
                    </a:cubicBezTo>
                    <a:cubicBezTo>
                      <a:pt x="650" y="5"/>
                      <a:pt x="650" y="5"/>
                      <a:pt x="650" y="5"/>
                    </a:cubicBezTo>
                    <a:cubicBezTo>
                      <a:pt x="650" y="6"/>
                      <a:pt x="650" y="6"/>
                      <a:pt x="650" y="6"/>
                    </a:cubicBezTo>
                    <a:cubicBezTo>
                      <a:pt x="650" y="3"/>
                      <a:pt x="651" y="5"/>
                      <a:pt x="651" y="8"/>
                    </a:cubicBezTo>
                    <a:cubicBezTo>
                      <a:pt x="650" y="7"/>
                      <a:pt x="649" y="15"/>
                      <a:pt x="650" y="21"/>
                    </a:cubicBezTo>
                    <a:cubicBezTo>
                      <a:pt x="651" y="22"/>
                      <a:pt x="651" y="22"/>
                      <a:pt x="651" y="22"/>
                    </a:cubicBezTo>
                    <a:cubicBezTo>
                      <a:pt x="650" y="26"/>
                      <a:pt x="650" y="26"/>
                      <a:pt x="650" y="26"/>
                    </a:cubicBezTo>
                    <a:cubicBezTo>
                      <a:pt x="650" y="28"/>
                      <a:pt x="652" y="28"/>
                      <a:pt x="651" y="34"/>
                    </a:cubicBezTo>
                    <a:cubicBezTo>
                      <a:pt x="651" y="34"/>
                      <a:pt x="650" y="35"/>
                      <a:pt x="650" y="36"/>
                    </a:cubicBezTo>
                    <a:cubicBezTo>
                      <a:pt x="651" y="42"/>
                      <a:pt x="652" y="51"/>
                      <a:pt x="651" y="57"/>
                    </a:cubicBezTo>
                    <a:cubicBezTo>
                      <a:pt x="650" y="63"/>
                      <a:pt x="650" y="63"/>
                      <a:pt x="650" y="63"/>
                    </a:cubicBezTo>
                    <a:cubicBezTo>
                      <a:pt x="650" y="66"/>
                      <a:pt x="651" y="71"/>
                      <a:pt x="651" y="66"/>
                    </a:cubicBezTo>
                    <a:cubicBezTo>
                      <a:pt x="650" y="77"/>
                      <a:pt x="650" y="84"/>
                      <a:pt x="649" y="88"/>
                    </a:cubicBezTo>
                    <a:cubicBezTo>
                      <a:pt x="650" y="98"/>
                      <a:pt x="651" y="110"/>
                      <a:pt x="652" y="122"/>
                    </a:cubicBezTo>
                    <a:cubicBezTo>
                      <a:pt x="652" y="132"/>
                      <a:pt x="652" y="132"/>
                      <a:pt x="652" y="132"/>
                    </a:cubicBezTo>
                    <a:cubicBezTo>
                      <a:pt x="652" y="133"/>
                      <a:pt x="652" y="133"/>
                      <a:pt x="652" y="133"/>
                    </a:cubicBezTo>
                    <a:cubicBezTo>
                      <a:pt x="652" y="134"/>
                      <a:pt x="652" y="134"/>
                      <a:pt x="652" y="134"/>
                    </a:cubicBezTo>
                    <a:cubicBezTo>
                      <a:pt x="652" y="134"/>
                      <a:pt x="652" y="134"/>
                      <a:pt x="652" y="134"/>
                    </a:cubicBezTo>
                    <a:cubicBezTo>
                      <a:pt x="652" y="134"/>
                      <a:pt x="652" y="134"/>
                      <a:pt x="652" y="134"/>
                    </a:cubicBezTo>
                    <a:cubicBezTo>
                      <a:pt x="652" y="134"/>
                      <a:pt x="652" y="134"/>
                      <a:pt x="652" y="134"/>
                    </a:cubicBezTo>
                    <a:cubicBezTo>
                      <a:pt x="659" y="127"/>
                      <a:pt x="642" y="143"/>
                      <a:pt x="644" y="142"/>
                    </a:cubicBezTo>
                    <a:cubicBezTo>
                      <a:pt x="644" y="142"/>
                      <a:pt x="644" y="142"/>
                      <a:pt x="644" y="142"/>
                    </a:cubicBezTo>
                    <a:cubicBezTo>
                      <a:pt x="643" y="142"/>
                      <a:pt x="643" y="142"/>
                      <a:pt x="643" y="142"/>
                    </a:cubicBezTo>
                    <a:cubicBezTo>
                      <a:pt x="641" y="142"/>
                      <a:pt x="641" y="142"/>
                      <a:pt x="641" y="142"/>
                    </a:cubicBezTo>
                    <a:cubicBezTo>
                      <a:pt x="636" y="142"/>
                      <a:pt x="636" y="142"/>
                      <a:pt x="636" y="142"/>
                    </a:cubicBezTo>
                    <a:cubicBezTo>
                      <a:pt x="630" y="142"/>
                      <a:pt x="624" y="142"/>
                      <a:pt x="618" y="142"/>
                    </a:cubicBezTo>
                    <a:cubicBezTo>
                      <a:pt x="619" y="141"/>
                      <a:pt x="619" y="141"/>
                      <a:pt x="619" y="141"/>
                    </a:cubicBezTo>
                    <a:cubicBezTo>
                      <a:pt x="613" y="140"/>
                      <a:pt x="616" y="142"/>
                      <a:pt x="612" y="142"/>
                    </a:cubicBezTo>
                    <a:cubicBezTo>
                      <a:pt x="614" y="141"/>
                      <a:pt x="607" y="140"/>
                      <a:pt x="612" y="140"/>
                    </a:cubicBezTo>
                    <a:cubicBezTo>
                      <a:pt x="603" y="139"/>
                      <a:pt x="600" y="141"/>
                      <a:pt x="595" y="141"/>
                    </a:cubicBezTo>
                    <a:cubicBezTo>
                      <a:pt x="594" y="142"/>
                      <a:pt x="599" y="140"/>
                      <a:pt x="598" y="142"/>
                    </a:cubicBezTo>
                    <a:cubicBezTo>
                      <a:pt x="597" y="142"/>
                      <a:pt x="586" y="141"/>
                      <a:pt x="585" y="142"/>
                    </a:cubicBezTo>
                    <a:cubicBezTo>
                      <a:pt x="582" y="142"/>
                      <a:pt x="584" y="141"/>
                      <a:pt x="585" y="140"/>
                    </a:cubicBezTo>
                    <a:cubicBezTo>
                      <a:pt x="580" y="141"/>
                      <a:pt x="580" y="141"/>
                      <a:pt x="580" y="141"/>
                    </a:cubicBezTo>
                    <a:cubicBezTo>
                      <a:pt x="573" y="139"/>
                      <a:pt x="595" y="138"/>
                      <a:pt x="588" y="136"/>
                    </a:cubicBezTo>
                    <a:cubicBezTo>
                      <a:pt x="583" y="136"/>
                      <a:pt x="583" y="136"/>
                      <a:pt x="583" y="136"/>
                    </a:cubicBezTo>
                    <a:cubicBezTo>
                      <a:pt x="578" y="135"/>
                      <a:pt x="596" y="134"/>
                      <a:pt x="584" y="134"/>
                    </a:cubicBezTo>
                    <a:cubicBezTo>
                      <a:pt x="578" y="135"/>
                      <a:pt x="574" y="137"/>
                      <a:pt x="578" y="137"/>
                    </a:cubicBezTo>
                    <a:cubicBezTo>
                      <a:pt x="567" y="138"/>
                      <a:pt x="573" y="141"/>
                      <a:pt x="561" y="141"/>
                    </a:cubicBezTo>
                    <a:cubicBezTo>
                      <a:pt x="558" y="140"/>
                      <a:pt x="571" y="140"/>
                      <a:pt x="568" y="139"/>
                    </a:cubicBezTo>
                    <a:cubicBezTo>
                      <a:pt x="563" y="138"/>
                      <a:pt x="557" y="140"/>
                      <a:pt x="552" y="139"/>
                    </a:cubicBezTo>
                    <a:cubicBezTo>
                      <a:pt x="558" y="140"/>
                      <a:pt x="553" y="141"/>
                      <a:pt x="549" y="142"/>
                    </a:cubicBezTo>
                    <a:cubicBezTo>
                      <a:pt x="543" y="141"/>
                      <a:pt x="553" y="140"/>
                      <a:pt x="544" y="140"/>
                    </a:cubicBezTo>
                    <a:cubicBezTo>
                      <a:pt x="543" y="141"/>
                      <a:pt x="535" y="142"/>
                      <a:pt x="542" y="142"/>
                    </a:cubicBezTo>
                    <a:cubicBezTo>
                      <a:pt x="539" y="144"/>
                      <a:pt x="533" y="142"/>
                      <a:pt x="528" y="143"/>
                    </a:cubicBezTo>
                    <a:cubicBezTo>
                      <a:pt x="525" y="142"/>
                      <a:pt x="537" y="140"/>
                      <a:pt x="527" y="139"/>
                    </a:cubicBezTo>
                    <a:cubicBezTo>
                      <a:pt x="529" y="141"/>
                      <a:pt x="516" y="141"/>
                      <a:pt x="521" y="143"/>
                    </a:cubicBezTo>
                    <a:cubicBezTo>
                      <a:pt x="517" y="143"/>
                      <a:pt x="517" y="142"/>
                      <a:pt x="519" y="141"/>
                    </a:cubicBezTo>
                    <a:cubicBezTo>
                      <a:pt x="514" y="140"/>
                      <a:pt x="506" y="143"/>
                      <a:pt x="505" y="141"/>
                    </a:cubicBezTo>
                    <a:cubicBezTo>
                      <a:pt x="503" y="142"/>
                      <a:pt x="503" y="142"/>
                      <a:pt x="503" y="142"/>
                    </a:cubicBezTo>
                    <a:cubicBezTo>
                      <a:pt x="501" y="141"/>
                      <a:pt x="499" y="141"/>
                      <a:pt x="496" y="141"/>
                    </a:cubicBezTo>
                    <a:cubicBezTo>
                      <a:pt x="491" y="140"/>
                      <a:pt x="481" y="142"/>
                      <a:pt x="481" y="140"/>
                    </a:cubicBezTo>
                    <a:cubicBezTo>
                      <a:pt x="480" y="141"/>
                      <a:pt x="469" y="140"/>
                      <a:pt x="473" y="142"/>
                    </a:cubicBezTo>
                    <a:cubicBezTo>
                      <a:pt x="480" y="143"/>
                      <a:pt x="481" y="141"/>
                      <a:pt x="484" y="143"/>
                    </a:cubicBezTo>
                    <a:cubicBezTo>
                      <a:pt x="480" y="141"/>
                      <a:pt x="475" y="143"/>
                      <a:pt x="471" y="143"/>
                    </a:cubicBezTo>
                    <a:cubicBezTo>
                      <a:pt x="470" y="142"/>
                      <a:pt x="470" y="142"/>
                      <a:pt x="470" y="142"/>
                    </a:cubicBezTo>
                    <a:cubicBezTo>
                      <a:pt x="468" y="143"/>
                      <a:pt x="463" y="143"/>
                      <a:pt x="461" y="143"/>
                    </a:cubicBezTo>
                    <a:cubicBezTo>
                      <a:pt x="463" y="143"/>
                      <a:pt x="462" y="142"/>
                      <a:pt x="460" y="142"/>
                    </a:cubicBezTo>
                    <a:cubicBezTo>
                      <a:pt x="458" y="143"/>
                      <a:pt x="458" y="143"/>
                      <a:pt x="458" y="143"/>
                    </a:cubicBezTo>
                    <a:cubicBezTo>
                      <a:pt x="448" y="144"/>
                      <a:pt x="456" y="141"/>
                      <a:pt x="446" y="142"/>
                    </a:cubicBezTo>
                    <a:cubicBezTo>
                      <a:pt x="453" y="141"/>
                      <a:pt x="453" y="141"/>
                      <a:pt x="453" y="141"/>
                    </a:cubicBezTo>
                    <a:cubicBezTo>
                      <a:pt x="452" y="141"/>
                      <a:pt x="449" y="140"/>
                      <a:pt x="444" y="140"/>
                    </a:cubicBezTo>
                    <a:cubicBezTo>
                      <a:pt x="443" y="141"/>
                      <a:pt x="439" y="143"/>
                      <a:pt x="438" y="143"/>
                    </a:cubicBezTo>
                    <a:cubicBezTo>
                      <a:pt x="433" y="144"/>
                      <a:pt x="436" y="142"/>
                      <a:pt x="431" y="143"/>
                    </a:cubicBezTo>
                    <a:cubicBezTo>
                      <a:pt x="437" y="142"/>
                      <a:pt x="437" y="142"/>
                      <a:pt x="437" y="142"/>
                    </a:cubicBezTo>
                    <a:cubicBezTo>
                      <a:pt x="438" y="142"/>
                      <a:pt x="433" y="140"/>
                      <a:pt x="426" y="140"/>
                    </a:cubicBezTo>
                    <a:cubicBezTo>
                      <a:pt x="422" y="141"/>
                      <a:pt x="415" y="142"/>
                      <a:pt x="422" y="143"/>
                    </a:cubicBezTo>
                    <a:cubicBezTo>
                      <a:pt x="418" y="143"/>
                      <a:pt x="413" y="142"/>
                      <a:pt x="416" y="141"/>
                    </a:cubicBezTo>
                    <a:cubicBezTo>
                      <a:pt x="408" y="142"/>
                      <a:pt x="417" y="143"/>
                      <a:pt x="410" y="143"/>
                    </a:cubicBezTo>
                    <a:cubicBezTo>
                      <a:pt x="408" y="143"/>
                      <a:pt x="399" y="142"/>
                      <a:pt x="394" y="141"/>
                    </a:cubicBezTo>
                    <a:cubicBezTo>
                      <a:pt x="401" y="139"/>
                      <a:pt x="401" y="139"/>
                      <a:pt x="401" y="139"/>
                    </a:cubicBezTo>
                    <a:cubicBezTo>
                      <a:pt x="396" y="139"/>
                      <a:pt x="396" y="139"/>
                      <a:pt x="396" y="139"/>
                    </a:cubicBezTo>
                    <a:cubicBezTo>
                      <a:pt x="402" y="137"/>
                      <a:pt x="393" y="138"/>
                      <a:pt x="397" y="136"/>
                    </a:cubicBezTo>
                    <a:cubicBezTo>
                      <a:pt x="393" y="136"/>
                      <a:pt x="389" y="137"/>
                      <a:pt x="386" y="137"/>
                    </a:cubicBezTo>
                    <a:cubicBezTo>
                      <a:pt x="396" y="139"/>
                      <a:pt x="376" y="140"/>
                      <a:pt x="379" y="142"/>
                    </a:cubicBezTo>
                    <a:cubicBezTo>
                      <a:pt x="366" y="143"/>
                      <a:pt x="371" y="137"/>
                      <a:pt x="357" y="140"/>
                    </a:cubicBezTo>
                    <a:cubicBezTo>
                      <a:pt x="359" y="141"/>
                      <a:pt x="353" y="143"/>
                      <a:pt x="361" y="142"/>
                    </a:cubicBezTo>
                    <a:cubicBezTo>
                      <a:pt x="353" y="142"/>
                      <a:pt x="356" y="144"/>
                      <a:pt x="346" y="143"/>
                    </a:cubicBezTo>
                    <a:cubicBezTo>
                      <a:pt x="353" y="142"/>
                      <a:pt x="339" y="141"/>
                      <a:pt x="349" y="140"/>
                    </a:cubicBezTo>
                    <a:cubicBezTo>
                      <a:pt x="348" y="141"/>
                      <a:pt x="355" y="140"/>
                      <a:pt x="356" y="140"/>
                    </a:cubicBezTo>
                    <a:cubicBezTo>
                      <a:pt x="353" y="139"/>
                      <a:pt x="357" y="138"/>
                      <a:pt x="349" y="138"/>
                    </a:cubicBezTo>
                    <a:cubicBezTo>
                      <a:pt x="344" y="138"/>
                      <a:pt x="337" y="138"/>
                      <a:pt x="338" y="139"/>
                    </a:cubicBezTo>
                    <a:cubicBezTo>
                      <a:pt x="338" y="141"/>
                      <a:pt x="345" y="139"/>
                      <a:pt x="342" y="140"/>
                    </a:cubicBezTo>
                    <a:cubicBezTo>
                      <a:pt x="332" y="141"/>
                      <a:pt x="331" y="139"/>
                      <a:pt x="327" y="141"/>
                    </a:cubicBezTo>
                    <a:cubicBezTo>
                      <a:pt x="333" y="141"/>
                      <a:pt x="334" y="142"/>
                      <a:pt x="334" y="143"/>
                    </a:cubicBezTo>
                    <a:cubicBezTo>
                      <a:pt x="327" y="144"/>
                      <a:pt x="327" y="144"/>
                      <a:pt x="327" y="144"/>
                    </a:cubicBezTo>
                    <a:cubicBezTo>
                      <a:pt x="328" y="143"/>
                      <a:pt x="328" y="143"/>
                      <a:pt x="328" y="143"/>
                    </a:cubicBezTo>
                    <a:cubicBezTo>
                      <a:pt x="317" y="142"/>
                      <a:pt x="325" y="144"/>
                      <a:pt x="314" y="144"/>
                    </a:cubicBezTo>
                    <a:cubicBezTo>
                      <a:pt x="308" y="142"/>
                      <a:pt x="308" y="142"/>
                      <a:pt x="308" y="142"/>
                    </a:cubicBezTo>
                    <a:cubicBezTo>
                      <a:pt x="311" y="141"/>
                      <a:pt x="325" y="143"/>
                      <a:pt x="323" y="141"/>
                    </a:cubicBezTo>
                    <a:cubicBezTo>
                      <a:pt x="316" y="141"/>
                      <a:pt x="313" y="142"/>
                      <a:pt x="306" y="141"/>
                    </a:cubicBezTo>
                    <a:cubicBezTo>
                      <a:pt x="308" y="141"/>
                      <a:pt x="310" y="141"/>
                      <a:pt x="311" y="141"/>
                    </a:cubicBezTo>
                    <a:cubicBezTo>
                      <a:pt x="309" y="141"/>
                      <a:pt x="306" y="138"/>
                      <a:pt x="296" y="140"/>
                    </a:cubicBezTo>
                    <a:cubicBezTo>
                      <a:pt x="290" y="140"/>
                      <a:pt x="294" y="140"/>
                      <a:pt x="294" y="141"/>
                    </a:cubicBezTo>
                    <a:cubicBezTo>
                      <a:pt x="282" y="141"/>
                      <a:pt x="279" y="142"/>
                      <a:pt x="271" y="142"/>
                    </a:cubicBezTo>
                    <a:cubicBezTo>
                      <a:pt x="273" y="141"/>
                      <a:pt x="258" y="142"/>
                      <a:pt x="266" y="141"/>
                    </a:cubicBezTo>
                    <a:cubicBezTo>
                      <a:pt x="270" y="142"/>
                      <a:pt x="287" y="141"/>
                      <a:pt x="291" y="140"/>
                    </a:cubicBezTo>
                    <a:cubicBezTo>
                      <a:pt x="287" y="138"/>
                      <a:pt x="300" y="140"/>
                      <a:pt x="303" y="138"/>
                    </a:cubicBezTo>
                    <a:cubicBezTo>
                      <a:pt x="293" y="138"/>
                      <a:pt x="294" y="136"/>
                      <a:pt x="292" y="135"/>
                    </a:cubicBezTo>
                    <a:cubicBezTo>
                      <a:pt x="290" y="135"/>
                      <a:pt x="287" y="135"/>
                      <a:pt x="286" y="136"/>
                    </a:cubicBezTo>
                    <a:cubicBezTo>
                      <a:pt x="285" y="137"/>
                      <a:pt x="288" y="137"/>
                      <a:pt x="288" y="138"/>
                    </a:cubicBezTo>
                    <a:cubicBezTo>
                      <a:pt x="278" y="138"/>
                      <a:pt x="267" y="138"/>
                      <a:pt x="262" y="140"/>
                    </a:cubicBezTo>
                    <a:cubicBezTo>
                      <a:pt x="258" y="139"/>
                      <a:pt x="259" y="138"/>
                      <a:pt x="263" y="138"/>
                    </a:cubicBezTo>
                    <a:cubicBezTo>
                      <a:pt x="251" y="138"/>
                      <a:pt x="237" y="138"/>
                      <a:pt x="225" y="137"/>
                    </a:cubicBezTo>
                    <a:cubicBezTo>
                      <a:pt x="233" y="139"/>
                      <a:pt x="212" y="138"/>
                      <a:pt x="217" y="140"/>
                    </a:cubicBezTo>
                    <a:cubicBezTo>
                      <a:pt x="224" y="140"/>
                      <a:pt x="229" y="141"/>
                      <a:pt x="226" y="142"/>
                    </a:cubicBezTo>
                    <a:cubicBezTo>
                      <a:pt x="222" y="142"/>
                      <a:pt x="226" y="141"/>
                      <a:pt x="224" y="141"/>
                    </a:cubicBezTo>
                    <a:cubicBezTo>
                      <a:pt x="219" y="142"/>
                      <a:pt x="216" y="139"/>
                      <a:pt x="211" y="141"/>
                    </a:cubicBezTo>
                    <a:cubicBezTo>
                      <a:pt x="223" y="140"/>
                      <a:pt x="214" y="139"/>
                      <a:pt x="216" y="137"/>
                    </a:cubicBezTo>
                    <a:cubicBezTo>
                      <a:pt x="207" y="138"/>
                      <a:pt x="216" y="136"/>
                      <a:pt x="208" y="136"/>
                    </a:cubicBezTo>
                    <a:cubicBezTo>
                      <a:pt x="200" y="137"/>
                      <a:pt x="190" y="138"/>
                      <a:pt x="180" y="138"/>
                    </a:cubicBezTo>
                    <a:cubicBezTo>
                      <a:pt x="169" y="136"/>
                      <a:pt x="151" y="138"/>
                      <a:pt x="141" y="138"/>
                    </a:cubicBezTo>
                    <a:cubicBezTo>
                      <a:pt x="136" y="137"/>
                      <a:pt x="139" y="135"/>
                      <a:pt x="133" y="135"/>
                    </a:cubicBezTo>
                    <a:cubicBezTo>
                      <a:pt x="126" y="135"/>
                      <a:pt x="138" y="137"/>
                      <a:pt x="128" y="136"/>
                    </a:cubicBezTo>
                    <a:cubicBezTo>
                      <a:pt x="129" y="136"/>
                      <a:pt x="129" y="136"/>
                      <a:pt x="129" y="136"/>
                    </a:cubicBezTo>
                    <a:cubicBezTo>
                      <a:pt x="126" y="136"/>
                      <a:pt x="111" y="135"/>
                      <a:pt x="108" y="137"/>
                    </a:cubicBezTo>
                    <a:cubicBezTo>
                      <a:pt x="111" y="135"/>
                      <a:pt x="111" y="135"/>
                      <a:pt x="111" y="135"/>
                    </a:cubicBezTo>
                    <a:cubicBezTo>
                      <a:pt x="109" y="135"/>
                      <a:pt x="107" y="136"/>
                      <a:pt x="106" y="136"/>
                    </a:cubicBezTo>
                    <a:cubicBezTo>
                      <a:pt x="105" y="135"/>
                      <a:pt x="103" y="135"/>
                      <a:pt x="106" y="134"/>
                    </a:cubicBezTo>
                    <a:cubicBezTo>
                      <a:pt x="100" y="133"/>
                      <a:pt x="93" y="134"/>
                      <a:pt x="86" y="134"/>
                    </a:cubicBezTo>
                    <a:cubicBezTo>
                      <a:pt x="91" y="136"/>
                      <a:pt x="91" y="136"/>
                      <a:pt x="91" y="136"/>
                    </a:cubicBezTo>
                    <a:cubicBezTo>
                      <a:pt x="79" y="136"/>
                      <a:pt x="71" y="135"/>
                      <a:pt x="60" y="136"/>
                    </a:cubicBezTo>
                    <a:cubicBezTo>
                      <a:pt x="60" y="135"/>
                      <a:pt x="60" y="135"/>
                      <a:pt x="60" y="135"/>
                    </a:cubicBezTo>
                    <a:cubicBezTo>
                      <a:pt x="54" y="135"/>
                      <a:pt x="54" y="135"/>
                      <a:pt x="54" y="135"/>
                    </a:cubicBezTo>
                    <a:cubicBezTo>
                      <a:pt x="55" y="134"/>
                      <a:pt x="49" y="134"/>
                      <a:pt x="46" y="134"/>
                    </a:cubicBezTo>
                    <a:cubicBezTo>
                      <a:pt x="63" y="132"/>
                      <a:pt x="63" y="132"/>
                      <a:pt x="63" y="132"/>
                    </a:cubicBezTo>
                    <a:cubicBezTo>
                      <a:pt x="68" y="132"/>
                      <a:pt x="58" y="133"/>
                      <a:pt x="61" y="134"/>
                    </a:cubicBezTo>
                    <a:cubicBezTo>
                      <a:pt x="63" y="135"/>
                      <a:pt x="74" y="135"/>
                      <a:pt x="76" y="134"/>
                    </a:cubicBezTo>
                    <a:cubicBezTo>
                      <a:pt x="72" y="134"/>
                      <a:pt x="71" y="134"/>
                      <a:pt x="68" y="134"/>
                    </a:cubicBezTo>
                    <a:cubicBezTo>
                      <a:pt x="67" y="133"/>
                      <a:pt x="73" y="133"/>
                      <a:pt x="76" y="132"/>
                    </a:cubicBezTo>
                    <a:cubicBezTo>
                      <a:pt x="74" y="132"/>
                      <a:pt x="71" y="131"/>
                      <a:pt x="70" y="132"/>
                    </a:cubicBezTo>
                    <a:cubicBezTo>
                      <a:pt x="75" y="131"/>
                      <a:pt x="79" y="131"/>
                      <a:pt x="86" y="131"/>
                    </a:cubicBezTo>
                    <a:cubicBezTo>
                      <a:pt x="81" y="132"/>
                      <a:pt x="88" y="132"/>
                      <a:pt x="86" y="132"/>
                    </a:cubicBezTo>
                    <a:cubicBezTo>
                      <a:pt x="87" y="131"/>
                      <a:pt x="93" y="131"/>
                      <a:pt x="102" y="131"/>
                    </a:cubicBezTo>
                    <a:cubicBezTo>
                      <a:pt x="108" y="133"/>
                      <a:pt x="118" y="130"/>
                      <a:pt x="128" y="130"/>
                    </a:cubicBezTo>
                    <a:cubicBezTo>
                      <a:pt x="124" y="132"/>
                      <a:pt x="118" y="133"/>
                      <a:pt x="113" y="133"/>
                    </a:cubicBezTo>
                    <a:cubicBezTo>
                      <a:pt x="119" y="134"/>
                      <a:pt x="119" y="133"/>
                      <a:pt x="126" y="134"/>
                    </a:cubicBezTo>
                    <a:cubicBezTo>
                      <a:pt x="129" y="133"/>
                      <a:pt x="131" y="132"/>
                      <a:pt x="139" y="131"/>
                    </a:cubicBezTo>
                    <a:cubicBezTo>
                      <a:pt x="139" y="132"/>
                      <a:pt x="139" y="132"/>
                      <a:pt x="139" y="132"/>
                    </a:cubicBezTo>
                    <a:cubicBezTo>
                      <a:pt x="146" y="131"/>
                      <a:pt x="146" y="130"/>
                      <a:pt x="156" y="130"/>
                    </a:cubicBezTo>
                    <a:cubicBezTo>
                      <a:pt x="171" y="131"/>
                      <a:pt x="188" y="131"/>
                      <a:pt x="200" y="131"/>
                    </a:cubicBezTo>
                    <a:cubicBezTo>
                      <a:pt x="200" y="132"/>
                      <a:pt x="200" y="132"/>
                      <a:pt x="200" y="132"/>
                    </a:cubicBezTo>
                    <a:cubicBezTo>
                      <a:pt x="207" y="130"/>
                      <a:pt x="223" y="131"/>
                      <a:pt x="232" y="130"/>
                    </a:cubicBezTo>
                    <a:cubicBezTo>
                      <a:pt x="247" y="131"/>
                      <a:pt x="265" y="129"/>
                      <a:pt x="273" y="131"/>
                    </a:cubicBezTo>
                    <a:cubicBezTo>
                      <a:pt x="301" y="130"/>
                      <a:pt x="324" y="129"/>
                      <a:pt x="353" y="130"/>
                    </a:cubicBezTo>
                    <a:cubicBezTo>
                      <a:pt x="348" y="131"/>
                      <a:pt x="348" y="131"/>
                      <a:pt x="348" y="131"/>
                    </a:cubicBezTo>
                    <a:cubicBezTo>
                      <a:pt x="353" y="130"/>
                      <a:pt x="351" y="132"/>
                      <a:pt x="356" y="132"/>
                    </a:cubicBezTo>
                    <a:cubicBezTo>
                      <a:pt x="350" y="131"/>
                      <a:pt x="363" y="130"/>
                      <a:pt x="366" y="129"/>
                    </a:cubicBezTo>
                    <a:cubicBezTo>
                      <a:pt x="379" y="131"/>
                      <a:pt x="395" y="129"/>
                      <a:pt x="406" y="128"/>
                    </a:cubicBezTo>
                    <a:cubicBezTo>
                      <a:pt x="407" y="129"/>
                      <a:pt x="407" y="129"/>
                      <a:pt x="407" y="129"/>
                    </a:cubicBezTo>
                    <a:cubicBezTo>
                      <a:pt x="418" y="127"/>
                      <a:pt x="431" y="129"/>
                      <a:pt x="445" y="129"/>
                    </a:cubicBezTo>
                    <a:cubicBezTo>
                      <a:pt x="447" y="130"/>
                      <a:pt x="449" y="131"/>
                      <a:pt x="454" y="131"/>
                    </a:cubicBezTo>
                    <a:cubicBezTo>
                      <a:pt x="461" y="129"/>
                      <a:pt x="465" y="129"/>
                      <a:pt x="476" y="128"/>
                    </a:cubicBezTo>
                    <a:cubicBezTo>
                      <a:pt x="485" y="128"/>
                      <a:pt x="498" y="129"/>
                      <a:pt x="506" y="129"/>
                    </a:cubicBezTo>
                    <a:cubicBezTo>
                      <a:pt x="537" y="127"/>
                      <a:pt x="568" y="128"/>
                      <a:pt x="600" y="127"/>
                    </a:cubicBezTo>
                    <a:cubicBezTo>
                      <a:pt x="602" y="128"/>
                      <a:pt x="602" y="128"/>
                      <a:pt x="602" y="128"/>
                    </a:cubicBezTo>
                    <a:cubicBezTo>
                      <a:pt x="610" y="128"/>
                      <a:pt x="618" y="127"/>
                      <a:pt x="626" y="127"/>
                    </a:cubicBezTo>
                    <a:cubicBezTo>
                      <a:pt x="639" y="127"/>
                      <a:pt x="639" y="127"/>
                      <a:pt x="639" y="127"/>
                    </a:cubicBezTo>
                    <a:cubicBezTo>
                      <a:pt x="642" y="127"/>
                      <a:pt x="642" y="127"/>
                      <a:pt x="642" y="127"/>
                    </a:cubicBezTo>
                    <a:cubicBezTo>
                      <a:pt x="644" y="127"/>
                      <a:pt x="644" y="127"/>
                      <a:pt x="644" y="127"/>
                    </a:cubicBezTo>
                    <a:cubicBezTo>
                      <a:pt x="644" y="127"/>
                      <a:pt x="644" y="127"/>
                      <a:pt x="644" y="127"/>
                    </a:cubicBezTo>
                    <a:cubicBezTo>
                      <a:pt x="644" y="127"/>
                      <a:pt x="644" y="127"/>
                      <a:pt x="644" y="127"/>
                    </a:cubicBezTo>
                    <a:cubicBezTo>
                      <a:pt x="644" y="127"/>
                      <a:pt x="644" y="127"/>
                      <a:pt x="644" y="127"/>
                    </a:cubicBezTo>
                    <a:cubicBezTo>
                      <a:pt x="630" y="141"/>
                      <a:pt x="640" y="131"/>
                      <a:pt x="637" y="134"/>
                    </a:cubicBezTo>
                    <a:cubicBezTo>
                      <a:pt x="637" y="134"/>
                      <a:pt x="637" y="134"/>
                      <a:pt x="637" y="134"/>
                    </a:cubicBezTo>
                    <a:cubicBezTo>
                      <a:pt x="637" y="133"/>
                      <a:pt x="637" y="133"/>
                      <a:pt x="637" y="133"/>
                    </a:cubicBezTo>
                    <a:cubicBezTo>
                      <a:pt x="637" y="133"/>
                      <a:pt x="637" y="133"/>
                      <a:pt x="637" y="133"/>
                    </a:cubicBezTo>
                    <a:cubicBezTo>
                      <a:pt x="637" y="126"/>
                      <a:pt x="637" y="126"/>
                      <a:pt x="637" y="126"/>
                    </a:cubicBezTo>
                    <a:cubicBezTo>
                      <a:pt x="637" y="110"/>
                      <a:pt x="637" y="94"/>
                      <a:pt x="637" y="80"/>
                    </a:cubicBezTo>
                    <a:cubicBezTo>
                      <a:pt x="639" y="83"/>
                      <a:pt x="639" y="83"/>
                      <a:pt x="639" y="83"/>
                    </a:cubicBezTo>
                    <a:cubicBezTo>
                      <a:pt x="639" y="75"/>
                      <a:pt x="638" y="64"/>
                      <a:pt x="637" y="66"/>
                    </a:cubicBezTo>
                    <a:cubicBezTo>
                      <a:pt x="637" y="58"/>
                      <a:pt x="636" y="46"/>
                      <a:pt x="637" y="40"/>
                    </a:cubicBezTo>
                    <a:cubicBezTo>
                      <a:pt x="638" y="32"/>
                      <a:pt x="637" y="30"/>
                      <a:pt x="636" y="23"/>
                    </a:cubicBezTo>
                    <a:cubicBezTo>
                      <a:pt x="637" y="19"/>
                      <a:pt x="637" y="15"/>
                      <a:pt x="637" y="12"/>
                    </a:cubicBezTo>
                    <a:cubicBezTo>
                      <a:pt x="637" y="7"/>
                      <a:pt x="637" y="7"/>
                      <a:pt x="637" y="7"/>
                    </a:cubicBezTo>
                    <a:cubicBezTo>
                      <a:pt x="637" y="5"/>
                      <a:pt x="637" y="5"/>
                      <a:pt x="637" y="5"/>
                    </a:cubicBezTo>
                    <a:cubicBezTo>
                      <a:pt x="637" y="5"/>
                      <a:pt x="637" y="5"/>
                      <a:pt x="637" y="5"/>
                    </a:cubicBezTo>
                    <a:cubicBezTo>
                      <a:pt x="637" y="4"/>
                      <a:pt x="637" y="4"/>
                      <a:pt x="637" y="4"/>
                    </a:cubicBezTo>
                    <a:cubicBezTo>
                      <a:pt x="642" y="2"/>
                      <a:pt x="625" y="9"/>
                      <a:pt x="649" y="0"/>
                    </a:cubicBezTo>
                    <a:cubicBezTo>
                      <a:pt x="649" y="0"/>
                      <a:pt x="649" y="0"/>
                      <a:pt x="649" y="0"/>
                    </a:cubicBezTo>
                    <a:cubicBezTo>
                      <a:pt x="649" y="0"/>
                      <a:pt x="649" y="0"/>
                      <a:pt x="649" y="0"/>
                    </a:cubicBezTo>
                    <a:cubicBezTo>
                      <a:pt x="649" y="0"/>
                      <a:pt x="649" y="0"/>
                      <a:pt x="649" y="0"/>
                    </a:cubicBezTo>
                    <a:cubicBezTo>
                      <a:pt x="649" y="0"/>
                      <a:pt x="649" y="0"/>
                      <a:pt x="649" y="0"/>
                    </a:cubicBezTo>
                    <a:cubicBezTo>
                      <a:pt x="649" y="0"/>
                      <a:pt x="649" y="0"/>
                      <a:pt x="649" y="0"/>
                    </a:cubicBezTo>
                    <a:cubicBezTo>
                      <a:pt x="650" y="1"/>
                      <a:pt x="650" y="1"/>
                      <a:pt x="650" y="1"/>
                    </a:cubicBezTo>
                    <a:cubicBezTo>
                      <a:pt x="654" y="5"/>
                      <a:pt x="658" y="8"/>
                      <a:pt x="664" y="14"/>
                    </a:cubicBezTo>
                    <a:cubicBezTo>
                      <a:pt x="661" y="11"/>
                      <a:pt x="661" y="11"/>
                      <a:pt x="661" y="11"/>
                    </a:cubicBezTo>
                    <a:cubicBezTo>
                      <a:pt x="660" y="10"/>
                      <a:pt x="659" y="11"/>
                      <a:pt x="662" y="14"/>
                    </a:cubicBezTo>
                    <a:cubicBezTo>
                      <a:pt x="666" y="17"/>
                      <a:pt x="677" y="29"/>
                      <a:pt x="674" y="24"/>
                    </a:cubicBezTo>
                    <a:cubicBezTo>
                      <a:pt x="685" y="37"/>
                      <a:pt x="703" y="51"/>
                      <a:pt x="714" y="64"/>
                    </a:cubicBezTo>
                    <a:cubicBezTo>
                      <a:pt x="713" y="63"/>
                      <a:pt x="716" y="65"/>
                      <a:pt x="718" y="66"/>
                    </a:cubicBezTo>
                    <a:cubicBezTo>
                      <a:pt x="728" y="77"/>
                      <a:pt x="738" y="89"/>
                      <a:pt x="748" y="97"/>
                    </a:cubicBezTo>
                    <a:cubicBezTo>
                      <a:pt x="749" y="99"/>
                      <a:pt x="744" y="95"/>
                      <a:pt x="748" y="99"/>
                    </a:cubicBezTo>
                    <a:cubicBezTo>
                      <a:pt x="751" y="101"/>
                      <a:pt x="749" y="99"/>
                      <a:pt x="752" y="101"/>
                    </a:cubicBezTo>
                    <a:cubicBezTo>
                      <a:pt x="770" y="118"/>
                      <a:pt x="786" y="137"/>
                      <a:pt x="802" y="152"/>
                    </a:cubicBezTo>
                    <a:cubicBezTo>
                      <a:pt x="831" y="179"/>
                      <a:pt x="859" y="209"/>
                      <a:pt x="886" y="235"/>
                    </a:cubicBezTo>
                    <a:cubicBezTo>
                      <a:pt x="885" y="235"/>
                      <a:pt x="885" y="235"/>
                      <a:pt x="885" y="235"/>
                    </a:cubicBezTo>
                    <a:cubicBezTo>
                      <a:pt x="890" y="239"/>
                      <a:pt x="895" y="244"/>
                      <a:pt x="900" y="250"/>
                    </a:cubicBezTo>
                    <a:cubicBezTo>
                      <a:pt x="902" y="252"/>
                      <a:pt x="905" y="255"/>
                      <a:pt x="907" y="257"/>
                    </a:cubicBezTo>
                    <a:cubicBezTo>
                      <a:pt x="907" y="258"/>
                      <a:pt x="907" y="258"/>
                      <a:pt x="907" y="258"/>
                    </a:cubicBezTo>
                    <a:cubicBezTo>
                      <a:pt x="908" y="258"/>
                      <a:pt x="908" y="258"/>
                      <a:pt x="908" y="258"/>
                    </a:cubicBezTo>
                    <a:cubicBezTo>
                      <a:pt x="908" y="258"/>
                      <a:pt x="908" y="258"/>
                      <a:pt x="908" y="258"/>
                    </a:cubicBezTo>
                    <a:cubicBezTo>
                      <a:pt x="908" y="258"/>
                      <a:pt x="908" y="258"/>
                      <a:pt x="908" y="258"/>
                    </a:cubicBezTo>
                    <a:cubicBezTo>
                      <a:pt x="908" y="258"/>
                      <a:pt x="908" y="258"/>
                      <a:pt x="908" y="258"/>
                    </a:cubicBezTo>
                    <a:cubicBezTo>
                      <a:pt x="908" y="258"/>
                      <a:pt x="908" y="258"/>
                      <a:pt x="908" y="258"/>
                    </a:cubicBezTo>
                    <a:cubicBezTo>
                      <a:pt x="908" y="248"/>
                      <a:pt x="908" y="271"/>
                      <a:pt x="908" y="268"/>
                    </a:cubicBezTo>
                    <a:cubicBezTo>
                      <a:pt x="908" y="269"/>
                      <a:pt x="908" y="269"/>
                      <a:pt x="908" y="269"/>
                    </a:cubicBezTo>
                    <a:cubicBezTo>
                      <a:pt x="907" y="269"/>
                      <a:pt x="907" y="269"/>
                      <a:pt x="907" y="269"/>
                    </a:cubicBezTo>
                    <a:cubicBezTo>
                      <a:pt x="905" y="271"/>
                      <a:pt x="905" y="271"/>
                      <a:pt x="905" y="271"/>
                    </a:cubicBezTo>
                    <a:cubicBezTo>
                      <a:pt x="903" y="275"/>
                      <a:pt x="903" y="275"/>
                      <a:pt x="903" y="275"/>
                    </a:cubicBezTo>
                    <a:cubicBezTo>
                      <a:pt x="901" y="276"/>
                      <a:pt x="895" y="282"/>
                      <a:pt x="896" y="280"/>
                    </a:cubicBezTo>
                    <a:cubicBezTo>
                      <a:pt x="890" y="288"/>
                      <a:pt x="875" y="299"/>
                      <a:pt x="866" y="311"/>
                    </a:cubicBezTo>
                    <a:cubicBezTo>
                      <a:pt x="867" y="310"/>
                      <a:pt x="867" y="309"/>
                      <a:pt x="868" y="308"/>
                    </a:cubicBezTo>
                    <a:cubicBezTo>
                      <a:pt x="857" y="317"/>
                      <a:pt x="849" y="328"/>
                      <a:pt x="838" y="338"/>
                    </a:cubicBezTo>
                    <a:cubicBezTo>
                      <a:pt x="839" y="337"/>
                      <a:pt x="841" y="334"/>
                      <a:pt x="841" y="334"/>
                    </a:cubicBezTo>
                    <a:cubicBezTo>
                      <a:pt x="836" y="337"/>
                      <a:pt x="832" y="345"/>
                      <a:pt x="828" y="346"/>
                    </a:cubicBezTo>
                    <a:cubicBezTo>
                      <a:pt x="826" y="348"/>
                      <a:pt x="827" y="348"/>
                      <a:pt x="829" y="347"/>
                    </a:cubicBezTo>
                    <a:cubicBezTo>
                      <a:pt x="804" y="370"/>
                      <a:pt x="780" y="397"/>
                      <a:pt x="755" y="422"/>
                    </a:cubicBezTo>
                    <a:cubicBezTo>
                      <a:pt x="736" y="439"/>
                      <a:pt x="751" y="420"/>
                      <a:pt x="738" y="436"/>
                    </a:cubicBezTo>
                    <a:cubicBezTo>
                      <a:pt x="737" y="436"/>
                      <a:pt x="738" y="437"/>
                      <a:pt x="738" y="437"/>
                    </a:cubicBezTo>
                    <a:cubicBezTo>
                      <a:pt x="733" y="443"/>
                      <a:pt x="727" y="444"/>
                      <a:pt x="724" y="448"/>
                    </a:cubicBezTo>
                    <a:cubicBezTo>
                      <a:pt x="727" y="448"/>
                      <a:pt x="722" y="451"/>
                      <a:pt x="723" y="452"/>
                    </a:cubicBezTo>
                    <a:cubicBezTo>
                      <a:pt x="711" y="462"/>
                      <a:pt x="708" y="464"/>
                      <a:pt x="701" y="473"/>
                    </a:cubicBezTo>
                    <a:cubicBezTo>
                      <a:pt x="701" y="472"/>
                      <a:pt x="701" y="472"/>
                      <a:pt x="701" y="472"/>
                    </a:cubicBezTo>
                    <a:cubicBezTo>
                      <a:pt x="692" y="483"/>
                      <a:pt x="680" y="494"/>
                      <a:pt x="673" y="504"/>
                    </a:cubicBezTo>
                    <a:cubicBezTo>
                      <a:pt x="652" y="525"/>
                      <a:pt x="652" y="525"/>
                      <a:pt x="652" y="525"/>
                    </a:cubicBezTo>
                    <a:cubicBezTo>
                      <a:pt x="651" y="527"/>
                      <a:pt x="651" y="527"/>
                      <a:pt x="651" y="527"/>
                    </a:cubicBezTo>
                    <a:cubicBezTo>
                      <a:pt x="650" y="527"/>
                      <a:pt x="650" y="527"/>
                      <a:pt x="650" y="527"/>
                    </a:cubicBezTo>
                    <a:cubicBezTo>
                      <a:pt x="650" y="528"/>
                      <a:pt x="650" y="528"/>
                      <a:pt x="650" y="528"/>
                    </a:cubicBezTo>
                    <a:cubicBezTo>
                      <a:pt x="650" y="528"/>
                      <a:pt x="650" y="528"/>
                      <a:pt x="650" y="528"/>
                    </a:cubicBezTo>
                    <a:cubicBezTo>
                      <a:pt x="643" y="525"/>
                      <a:pt x="664" y="534"/>
                      <a:pt x="636" y="522"/>
                    </a:cubicBezTo>
                    <a:cubicBezTo>
                      <a:pt x="636" y="522"/>
                      <a:pt x="636" y="522"/>
                      <a:pt x="636" y="522"/>
                    </a:cubicBezTo>
                    <a:cubicBezTo>
                      <a:pt x="636" y="521"/>
                      <a:pt x="636" y="521"/>
                      <a:pt x="636" y="521"/>
                    </a:cubicBezTo>
                    <a:cubicBezTo>
                      <a:pt x="636" y="518"/>
                      <a:pt x="636" y="518"/>
                      <a:pt x="636" y="518"/>
                    </a:cubicBezTo>
                    <a:cubicBezTo>
                      <a:pt x="635" y="511"/>
                      <a:pt x="635" y="511"/>
                      <a:pt x="635" y="511"/>
                    </a:cubicBezTo>
                    <a:cubicBezTo>
                      <a:pt x="635" y="496"/>
                      <a:pt x="635" y="496"/>
                      <a:pt x="635" y="496"/>
                    </a:cubicBezTo>
                    <a:cubicBezTo>
                      <a:pt x="635" y="438"/>
                      <a:pt x="635" y="438"/>
                      <a:pt x="635" y="438"/>
                    </a:cubicBezTo>
                    <a:cubicBezTo>
                      <a:pt x="634" y="410"/>
                      <a:pt x="634" y="410"/>
                      <a:pt x="634" y="410"/>
                    </a:cubicBezTo>
                    <a:cubicBezTo>
                      <a:pt x="634" y="395"/>
                      <a:pt x="634" y="395"/>
                      <a:pt x="634" y="395"/>
                    </a:cubicBezTo>
                    <a:cubicBezTo>
                      <a:pt x="634" y="394"/>
                      <a:pt x="634" y="394"/>
                      <a:pt x="634" y="394"/>
                    </a:cubicBezTo>
                    <a:cubicBezTo>
                      <a:pt x="634" y="393"/>
                      <a:pt x="634" y="393"/>
                      <a:pt x="634" y="393"/>
                    </a:cubicBezTo>
                    <a:cubicBezTo>
                      <a:pt x="634" y="393"/>
                      <a:pt x="634" y="393"/>
                      <a:pt x="634" y="393"/>
                    </a:cubicBezTo>
                    <a:cubicBezTo>
                      <a:pt x="634" y="392"/>
                      <a:pt x="634" y="392"/>
                      <a:pt x="634" y="392"/>
                    </a:cubicBezTo>
                    <a:cubicBezTo>
                      <a:pt x="626" y="384"/>
                      <a:pt x="646" y="404"/>
                      <a:pt x="644" y="402"/>
                    </a:cubicBezTo>
                    <a:cubicBezTo>
                      <a:pt x="644" y="402"/>
                      <a:pt x="644" y="402"/>
                      <a:pt x="644" y="402"/>
                    </a:cubicBezTo>
                    <a:cubicBezTo>
                      <a:pt x="643" y="402"/>
                      <a:pt x="643" y="402"/>
                      <a:pt x="643" y="402"/>
                    </a:cubicBezTo>
                    <a:cubicBezTo>
                      <a:pt x="640" y="402"/>
                      <a:pt x="640" y="402"/>
                      <a:pt x="640" y="402"/>
                    </a:cubicBezTo>
                    <a:cubicBezTo>
                      <a:pt x="633" y="402"/>
                      <a:pt x="633" y="402"/>
                      <a:pt x="633" y="402"/>
                    </a:cubicBezTo>
                    <a:cubicBezTo>
                      <a:pt x="575" y="403"/>
                      <a:pt x="575" y="403"/>
                      <a:pt x="575" y="403"/>
                    </a:cubicBezTo>
                    <a:cubicBezTo>
                      <a:pt x="499" y="402"/>
                      <a:pt x="425" y="403"/>
                      <a:pt x="348" y="402"/>
                    </a:cubicBezTo>
                    <a:cubicBezTo>
                      <a:pt x="330" y="400"/>
                      <a:pt x="329" y="400"/>
                      <a:pt x="309" y="401"/>
                    </a:cubicBezTo>
                    <a:cubicBezTo>
                      <a:pt x="310" y="401"/>
                      <a:pt x="311" y="400"/>
                      <a:pt x="310" y="400"/>
                    </a:cubicBezTo>
                    <a:cubicBezTo>
                      <a:pt x="309" y="402"/>
                      <a:pt x="296" y="400"/>
                      <a:pt x="294" y="402"/>
                    </a:cubicBezTo>
                    <a:cubicBezTo>
                      <a:pt x="266" y="402"/>
                      <a:pt x="239" y="402"/>
                      <a:pt x="210" y="402"/>
                    </a:cubicBezTo>
                    <a:cubicBezTo>
                      <a:pt x="215" y="402"/>
                      <a:pt x="217" y="401"/>
                      <a:pt x="212" y="401"/>
                    </a:cubicBezTo>
                    <a:cubicBezTo>
                      <a:pt x="206" y="402"/>
                      <a:pt x="206" y="402"/>
                      <a:pt x="206" y="402"/>
                    </a:cubicBezTo>
                    <a:cubicBezTo>
                      <a:pt x="205" y="401"/>
                      <a:pt x="205" y="401"/>
                      <a:pt x="205" y="401"/>
                    </a:cubicBezTo>
                    <a:cubicBezTo>
                      <a:pt x="201" y="401"/>
                      <a:pt x="197" y="402"/>
                      <a:pt x="201" y="403"/>
                    </a:cubicBezTo>
                    <a:cubicBezTo>
                      <a:pt x="164" y="403"/>
                      <a:pt x="128" y="403"/>
                      <a:pt x="91" y="402"/>
                    </a:cubicBezTo>
                    <a:cubicBezTo>
                      <a:pt x="37" y="402"/>
                      <a:pt x="37" y="402"/>
                      <a:pt x="37" y="402"/>
                    </a:cubicBezTo>
                    <a:cubicBezTo>
                      <a:pt x="24" y="401"/>
                      <a:pt x="24" y="401"/>
                      <a:pt x="24" y="401"/>
                    </a:cubicBezTo>
                    <a:cubicBezTo>
                      <a:pt x="17" y="401"/>
                      <a:pt x="17" y="401"/>
                      <a:pt x="17" y="401"/>
                    </a:cubicBezTo>
                    <a:cubicBezTo>
                      <a:pt x="13" y="401"/>
                      <a:pt x="13" y="401"/>
                      <a:pt x="13" y="401"/>
                    </a:cubicBezTo>
                    <a:cubicBezTo>
                      <a:pt x="12" y="401"/>
                      <a:pt x="12" y="401"/>
                      <a:pt x="12" y="401"/>
                    </a:cubicBezTo>
                    <a:cubicBezTo>
                      <a:pt x="11" y="401"/>
                      <a:pt x="11" y="401"/>
                      <a:pt x="11" y="401"/>
                    </a:cubicBezTo>
                    <a:cubicBezTo>
                      <a:pt x="11" y="401"/>
                      <a:pt x="11" y="401"/>
                      <a:pt x="11" y="401"/>
                    </a:cubicBezTo>
                    <a:cubicBezTo>
                      <a:pt x="11" y="401"/>
                      <a:pt x="11" y="401"/>
                      <a:pt x="11" y="401"/>
                    </a:cubicBezTo>
                    <a:cubicBezTo>
                      <a:pt x="19" y="409"/>
                      <a:pt x="0" y="391"/>
                      <a:pt x="2" y="392"/>
                    </a:cubicBezTo>
                    <a:cubicBezTo>
                      <a:pt x="2" y="392"/>
                      <a:pt x="2" y="392"/>
                      <a:pt x="2" y="392"/>
                    </a:cubicBezTo>
                    <a:cubicBezTo>
                      <a:pt x="2" y="392"/>
                      <a:pt x="2" y="392"/>
                      <a:pt x="2" y="392"/>
                    </a:cubicBezTo>
                    <a:cubicBezTo>
                      <a:pt x="2" y="365"/>
                      <a:pt x="2" y="365"/>
                      <a:pt x="2" y="365"/>
                    </a:cubicBezTo>
                    <a:cubicBezTo>
                      <a:pt x="2" y="348"/>
                      <a:pt x="2" y="323"/>
                      <a:pt x="2" y="305"/>
                    </a:cubicBezTo>
                    <a:cubicBezTo>
                      <a:pt x="4" y="250"/>
                      <a:pt x="5" y="200"/>
                      <a:pt x="4" y="144"/>
                    </a:cubicBezTo>
                    <a:cubicBezTo>
                      <a:pt x="4" y="144"/>
                      <a:pt x="8" y="151"/>
                      <a:pt x="9" y="17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52" name="Freeform 25"/>
              <p:cNvSpPr>
                <a:spLocks/>
              </p:cNvSpPr>
              <p:nvPr/>
            </p:nvSpPr>
            <p:spPr bwMode="auto">
              <a:xfrm>
                <a:off x="-2681288" y="-3167063"/>
                <a:ext cx="33338" cy="7938"/>
              </a:xfrm>
              <a:custGeom>
                <a:avLst/>
                <a:gdLst>
                  <a:gd name="T0" fmla="*/ 1 w 9"/>
                  <a:gd name="T1" fmla="*/ 0 h 2"/>
                  <a:gd name="T2" fmla="*/ 4 w 9"/>
                  <a:gd name="T3" fmla="*/ 2 h 2"/>
                  <a:gd name="T4" fmla="*/ 1 w 9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2">
                    <a:moveTo>
                      <a:pt x="1" y="0"/>
                    </a:moveTo>
                    <a:cubicBezTo>
                      <a:pt x="3" y="1"/>
                      <a:pt x="9" y="1"/>
                      <a:pt x="4" y="2"/>
                    </a:cubicBezTo>
                    <a:cubicBezTo>
                      <a:pt x="4" y="2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53" name="Freeform 26"/>
              <p:cNvSpPr>
                <a:spLocks/>
              </p:cNvSpPr>
              <p:nvPr/>
            </p:nvSpPr>
            <p:spPr bwMode="auto">
              <a:xfrm>
                <a:off x="-2047875" y="-3136900"/>
                <a:ext cx="22225" cy="3175"/>
              </a:xfrm>
              <a:custGeom>
                <a:avLst/>
                <a:gdLst>
                  <a:gd name="T0" fmla="*/ 3 w 6"/>
                  <a:gd name="T1" fmla="*/ 0 h 1"/>
                  <a:gd name="T2" fmla="*/ 6 w 6"/>
                  <a:gd name="T3" fmla="*/ 1 h 1"/>
                  <a:gd name="T4" fmla="*/ 0 w 6"/>
                  <a:gd name="T5" fmla="*/ 1 h 1"/>
                  <a:gd name="T6" fmla="*/ 3 w 6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">
                    <a:moveTo>
                      <a:pt x="3" y="0"/>
                    </a:moveTo>
                    <a:cubicBezTo>
                      <a:pt x="3" y="0"/>
                      <a:pt x="5" y="0"/>
                      <a:pt x="6" y="1"/>
                    </a:cubicBezTo>
                    <a:cubicBezTo>
                      <a:pt x="4" y="1"/>
                      <a:pt x="2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54" name="Freeform 27"/>
              <p:cNvSpPr>
                <a:spLocks/>
              </p:cNvSpPr>
              <p:nvPr/>
            </p:nvSpPr>
            <p:spPr bwMode="auto">
              <a:xfrm>
                <a:off x="-1931988" y="-3133725"/>
                <a:ext cx="60325" cy="4763"/>
              </a:xfrm>
              <a:custGeom>
                <a:avLst/>
                <a:gdLst>
                  <a:gd name="T0" fmla="*/ 16 w 16"/>
                  <a:gd name="T1" fmla="*/ 0 h 1"/>
                  <a:gd name="T2" fmla="*/ 0 w 16"/>
                  <a:gd name="T3" fmla="*/ 1 h 1"/>
                  <a:gd name="T4" fmla="*/ 16 w 16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">
                    <a:moveTo>
                      <a:pt x="16" y="0"/>
                    </a:moveTo>
                    <a:cubicBezTo>
                      <a:pt x="15" y="0"/>
                      <a:pt x="6" y="1"/>
                      <a:pt x="0" y="1"/>
                    </a:cubicBezTo>
                    <a:lnTo>
                      <a:pt x="1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55" name="Freeform 28"/>
              <p:cNvSpPr>
                <a:spLocks/>
              </p:cNvSpPr>
              <p:nvPr/>
            </p:nvSpPr>
            <p:spPr bwMode="auto">
              <a:xfrm>
                <a:off x="-1728788" y="-3121025"/>
                <a:ext cx="22225" cy="0"/>
              </a:xfrm>
              <a:custGeom>
                <a:avLst/>
                <a:gdLst>
                  <a:gd name="T0" fmla="*/ 2 w 6"/>
                  <a:gd name="T1" fmla="*/ 0 w 6"/>
                  <a:gd name="T2" fmla="*/ 2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2" y="0"/>
                    </a:moveTo>
                    <a:cubicBezTo>
                      <a:pt x="6" y="0"/>
                      <a:pt x="5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56" name="Freeform 29"/>
              <p:cNvSpPr>
                <a:spLocks/>
              </p:cNvSpPr>
              <p:nvPr/>
            </p:nvSpPr>
            <p:spPr bwMode="auto">
              <a:xfrm>
                <a:off x="-1714500" y="-3128963"/>
                <a:ext cx="30163" cy="3175"/>
              </a:xfrm>
              <a:custGeom>
                <a:avLst/>
                <a:gdLst>
                  <a:gd name="T0" fmla="*/ 1 w 8"/>
                  <a:gd name="T1" fmla="*/ 0 h 1"/>
                  <a:gd name="T2" fmla="*/ 8 w 8"/>
                  <a:gd name="T3" fmla="*/ 1 h 1"/>
                  <a:gd name="T4" fmla="*/ 1 w 8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">
                    <a:moveTo>
                      <a:pt x="1" y="0"/>
                    </a:moveTo>
                    <a:cubicBezTo>
                      <a:pt x="5" y="0"/>
                      <a:pt x="6" y="0"/>
                      <a:pt x="8" y="1"/>
                    </a:cubicBezTo>
                    <a:cubicBezTo>
                      <a:pt x="8" y="0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57" name="Freeform 30"/>
              <p:cNvSpPr>
                <a:spLocks/>
              </p:cNvSpPr>
              <p:nvPr/>
            </p:nvSpPr>
            <p:spPr bwMode="auto">
              <a:xfrm>
                <a:off x="-1384300" y="-3125788"/>
                <a:ext cx="38100" cy="7938"/>
              </a:xfrm>
              <a:custGeom>
                <a:avLst/>
                <a:gdLst>
                  <a:gd name="T0" fmla="*/ 2 w 10"/>
                  <a:gd name="T1" fmla="*/ 1 h 2"/>
                  <a:gd name="T2" fmla="*/ 10 w 10"/>
                  <a:gd name="T3" fmla="*/ 1 h 2"/>
                  <a:gd name="T4" fmla="*/ 2 w 10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2">
                    <a:moveTo>
                      <a:pt x="2" y="1"/>
                    </a:moveTo>
                    <a:cubicBezTo>
                      <a:pt x="4" y="1"/>
                      <a:pt x="9" y="0"/>
                      <a:pt x="10" y="1"/>
                    </a:cubicBezTo>
                    <a:cubicBezTo>
                      <a:pt x="8" y="1"/>
                      <a:pt x="0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58" name="Freeform 31"/>
              <p:cNvSpPr>
                <a:spLocks/>
              </p:cNvSpPr>
              <p:nvPr/>
            </p:nvSpPr>
            <p:spPr bwMode="auto">
              <a:xfrm>
                <a:off x="-1222375" y="-3125788"/>
                <a:ext cx="22225" cy="4763"/>
              </a:xfrm>
              <a:custGeom>
                <a:avLst/>
                <a:gdLst>
                  <a:gd name="T0" fmla="*/ 0 w 6"/>
                  <a:gd name="T1" fmla="*/ 0 h 1"/>
                  <a:gd name="T2" fmla="*/ 3 w 6"/>
                  <a:gd name="T3" fmla="*/ 0 h 1"/>
                  <a:gd name="T4" fmla="*/ 1 w 6"/>
                  <a:gd name="T5" fmla="*/ 1 h 1"/>
                  <a:gd name="T6" fmla="*/ 0 w 6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6" y="0"/>
                      <a:pt x="3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59" name="Freeform 32"/>
              <p:cNvSpPr>
                <a:spLocks/>
              </p:cNvSpPr>
              <p:nvPr/>
            </p:nvSpPr>
            <p:spPr bwMode="auto">
              <a:xfrm>
                <a:off x="457200" y="-2603500"/>
                <a:ext cx="11113" cy="11113"/>
              </a:xfrm>
              <a:custGeom>
                <a:avLst/>
                <a:gdLst>
                  <a:gd name="T0" fmla="*/ 0 w 7"/>
                  <a:gd name="T1" fmla="*/ 7 h 7"/>
                  <a:gd name="T2" fmla="*/ 7 w 7"/>
                  <a:gd name="T3" fmla="*/ 0 h 7"/>
                  <a:gd name="T4" fmla="*/ 7 w 7"/>
                  <a:gd name="T5" fmla="*/ 2 h 7"/>
                  <a:gd name="T6" fmla="*/ 0 w 7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0" y="7"/>
                    </a:moveTo>
                    <a:lnTo>
                      <a:pt x="7" y="0"/>
                    </a:lnTo>
                    <a:lnTo>
                      <a:pt x="7" y="2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60" name="Freeform 33"/>
              <p:cNvSpPr>
                <a:spLocks/>
              </p:cNvSpPr>
              <p:nvPr/>
            </p:nvSpPr>
            <p:spPr bwMode="auto">
              <a:xfrm>
                <a:off x="-454025" y="-1730375"/>
                <a:ext cx="77788" cy="33338"/>
              </a:xfrm>
              <a:custGeom>
                <a:avLst/>
                <a:gdLst>
                  <a:gd name="T0" fmla="*/ 11 w 21"/>
                  <a:gd name="T1" fmla="*/ 2 h 9"/>
                  <a:gd name="T2" fmla="*/ 9 w 21"/>
                  <a:gd name="T3" fmla="*/ 4 h 9"/>
                  <a:gd name="T4" fmla="*/ 9 w 21"/>
                  <a:gd name="T5" fmla="*/ 4 h 9"/>
                  <a:gd name="T6" fmla="*/ 9 w 21"/>
                  <a:gd name="T7" fmla="*/ 4 h 9"/>
                  <a:gd name="T8" fmla="*/ 18 w 21"/>
                  <a:gd name="T9" fmla="*/ 8 h 9"/>
                  <a:gd name="T10" fmla="*/ 18 w 21"/>
                  <a:gd name="T11" fmla="*/ 8 h 9"/>
                  <a:gd name="T12" fmla="*/ 18 w 21"/>
                  <a:gd name="T13" fmla="*/ 8 h 9"/>
                  <a:gd name="T14" fmla="*/ 18 w 21"/>
                  <a:gd name="T15" fmla="*/ 8 h 9"/>
                  <a:gd name="T16" fmla="*/ 18 w 21"/>
                  <a:gd name="T17" fmla="*/ 8 h 9"/>
                  <a:gd name="T18" fmla="*/ 18 w 21"/>
                  <a:gd name="T19" fmla="*/ 8 h 9"/>
                  <a:gd name="T20" fmla="*/ 18 w 21"/>
                  <a:gd name="T21" fmla="*/ 8 h 9"/>
                  <a:gd name="T22" fmla="*/ 18 w 21"/>
                  <a:gd name="T23" fmla="*/ 7 h 9"/>
                  <a:gd name="T24" fmla="*/ 18 w 21"/>
                  <a:gd name="T25" fmla="*/ 7 h 9"/>
                  <a:gd name="T26" fmla="*/ 19 w 21"/>
                  <a:gd name="T27" fmla="*/ 7 h 9"/>
                  <a:gd name="T28" fmla="*/ 19 w 21"/>
                  <a:gd name="T29" fmla="*/ 8 h 9"/>
                  <a:gd name="T30" fmla="*/ 19 w 21"/>
                  <a:gd name="T31" fmla="*/ 8 h 9"/>
                  <a:gd name="T32" fmla="*/ 19 w 21"/>
                  <a:gd name="T33" fmla="*/ 8 h 9"/>
                  <a:gd name="T34" fmla="*/ 19 w 21"/>
                  <a:gd name="T35" fmla="*/ 8 h 9"/>
                  <a:gd name="T36" fmla="*/ 19 w 21"/>
                  <a:gd name="T37" fmla="*/ 8 h 9"/>
                  <a:gd name="T38" fmla="*/ 9 w 21"/>
                  <a:gd name="T39" fmla="*/ 4 h 9"/>
                  <a:gd name="T40" fmla="*/ 9 w 21"/>
                  <a:gd name="T41" fmla="*/ 4 h 9"/>
                  <a:gd name="T42" fmla="*/ 9 w 21"/>
                  <a:gd name="T43" fmla="*/ 4 h 9"/>
                  <a:gd name="T44" fmla="*/ 9 w 21"/>
                  <a:gd name="T45" fmla="*/ 4 h 9"/>
                  <a:gd name="T46" fmla="*/ 9 w 21"/>
                  <a:gd name="T47" fmla="*/ 4 h 9"/>
                  <a:gd name="T48" fmla="*/ 9 w 21"/>
                  <a:gd name="T49" fmla="*/ 3 h 9"/>
                  <a:gd name="T50" fmla="*/ 9 w 21"/>
                  <a:gd name="T51" fmla="*/ 4 h 9"/>
                  <a:gd name="T52" fmla="*/ 11 w 21"/>
                  <a:gd name="T5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" h="9">
                    <a:moveTo>
                      <a:pt x="11" y="2"/>
                    </a:moveTo>
                    <a:cubicBezTo>
                      <a:pt x="10" y="3"/>
                      <a:pt x="10" y="4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3" y="6"/>
                      <a:pt x="0" y="0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1" y="9"/>
                      <a:pt x="0" y="0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4"/>
                      <a:pt x="1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61" name="Freeform 34"/>
              <p:cNvSpPr>
                <a:spLocks/>
              </p:cNvSpPr>
              <p:nvPr/>
            </p:nvSpPr>
            <p:spPr bwMode="auto">
              <a:xfrm>
                <a:off x="-574675" y="-2192338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0 h 3"/>
                  <a:gd name="T4" fmla="*/ 3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0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</p:grpSp>
        <p:grpSp>
          <p:nvGrpSpPr>
            <p:cNvPr id="7" name="Gruppieren 6"/>
            <p:cNvGrpSpPr/>
            <p:nvPr/>
          </p:nvGrpSpPr>
          <p:grpSpPr>
            <a:xfrm>
              <a:off x="2800079" y="3200584"/>
              <a:ext cx="1381441" cy="413081"/>
              <a:chOff x="7167563" y="-1698625"/>
              <a:chExt cx="5422900" cy="2100068"/>
            </a:xfrm>
            <a:solidFill>
              <a:schemeClr val="accent1"/>
            </a:solidFill>
          </p:grpSpPr>
          <p:sp>
            <p:nvSpPr>
              <p:cNvPr id="534" name="Freeform 82"/>
              <p:cNvSpPr>
                <a:spLocks/>
              </p:cNvSpPr>
              <p:nvPr/>
            </p:nvSpPr>
            <p:spPr bwMode="auto">
              <a:xfrm>
                <a:off x="11522075" y="-1698625"/>
                <a:ext cx="330200" cy="461963"/>
              </a:xfrm>
              <a:custGeom>
                <a:avLst/>
                <a:gdLst>
                  <a:gd name="T0" fmla="*/ 31 w 88"/>
                  <a:gd name="T1" fmla="*/ 123 h 123"/>
                  <a:gd name="T2" fmla="*/ 29 w 88"/>
                  <a:gd name="T3" fmla="*/ 123 h 123"/>
                  <a:gd name="T4" fmla="*/ 25 w 88"/>
                  <a:gd name="T5" fmla="*/ 120 h 123"/>
                  <a:gd name="T6" fmla="*/ 47 w 88"/>
                  <a:gd name="T7" fmla="*/ 91 h 123"/>
                  <a:gd name="T8" fmla="*/ 27 w 88"/>
                  <a:gd name="T9" fmla="*/ 100 h 123"/>
                  <a:gd name="T10" fmla="*/ 23 w 88"/>
                  <a:gd name="T11" fmla="*/ 97 h 123"/>
                  <a:gd name="T12" fmla="*/ 33 w 88"/>
                  <a:gd name="T13" fmla="*/ 76 h 123"/>
                  <a:gd name="T14" fmla="*/ 29 w 88"/>
                  <a:gd name="T15" fmla="*/ 76 h 123"/>
                  <a:gd name="T16" fmla="*/ 25 w 88"/>
                  <a:gd name="T17" fmla="*/ 73 h 123"/>
                  <a:gd name="T18" fmla="*/ 26 w 88"/>
                  <a:gd name="T19" fmla="*/ 56 h 123"/>
                  <a:gd name="T20" fmla="*/ 27 w 88"/>
                  <a:gd name="T21" fmla="*/ 55 h 123"/>
                  <a:gd name="T22" fmla="*/ 26 w 88"/>
                  <a:gd name="T23" fmla="*/ 55 h 123"/>
                  <a:gd name="T24" fmla="*/ 6 w 88"/>
                  <a:gd name="T25" fmla="*/ 65 h 123"/>
                  <a:gd name="T26" fmla="*/ 2 w 88"/>
                  <a:gd name="T27" fmla="*/ 62 h 123"/>
                  <a:gd name="T28" fmla="*/ 10 w 88"/>
                  <a:gd name="T29" fmla="*/ 41 h 123"/>
                  <a:gd name="T30" fmla="*/ 11 w 88"/>
                  <a:gd name="T31" fmla="*/ 40 h 123"/>
                  <a:gd name="T32" fmla="*/ 10 w 88"/>
                  <a:gd name="T33" fmla="*/ 40 h 123"/>
                  <a:gd name="T34" fmla="*/ 6 w 88"/>
                  <a:gd name="T35" fmla="*/ 37 h 123"/>
                  <a:gd name="T36" fmla="*/ 10 w 88"/>
                  <a:gd name="T37" fmla="*/ 19 h 123"/>
                  <a:gd name="T38" fmla="*/ 15 w 88"/>
                  <a:gd name="T39" fmla="*/ 5 h 123"/>
                  <a:gd name="T40" fmla="*/ 16 w 88"/>
                  <a:gd name="T41" fmla="*/ 9 h 123"/>
                  <a:gd name="T42" fmla="*/ 24 w 88"/>
                  <a:gd name="T43" fmla="*/ 4 h 123"/>
                  <a:gd name="T44" fmla="*/ 19 w 88"/>
                  <a:gd name="T45" fmla="*/ 7 h 123"/>
                  <a:gd name="T46" fmla="*/ 16 w 88"/>
                  <a:gd name="T47" fmla="*/ 2 h 123"/>
                  <a:gd name="T48" fmla="*/ 17 w 88"/>
                  <a:gd name="T49" fmla="*/ 2 h 123"/>
                  <a:gd name="T50" fmla="*/ 23 w 88"/>
                  <a:gd name="T51" fmla="*/ 0 h 123"/>
                  <a:gd name="T52" fmla="*/ 26 w 88"/>
                  <a:gd name="T53" fmla="*/ 3 h 123"/>
                  <a:gd name="T54" fmla="*/ 23 w 88"/>
                  <a:gd name="T55" fmla="*/ 20 h 123"/>
                  <a:gd name="T56" fmla="*/ 27 w 88"/>
                  <a:gd name="T57" fmla="*/ 20 h 123"/>
                  <a:gd name="T58" fmla="*/ 31 w 88"/>
                  <a:gd name="T59" fmla="*/ 23 h 123"/>
                  <a:gd name="T60" fmla="*/ 23 w 88"/>
                  <a:gd name="T61" fmla="*/ 43 h 123"/>
                  <a:gd name="T62" fmla="*/ 35 w 88"/>
                  <a:gd name="T63" fmla="*/ 38 h 123"/>
                  <a:gd name="T64" fmla="*/ 39 w 88"/>
                  <a:gd name="T65" fmla="*/ 40 h 123"/>
                  <a:gd name="T66" fmla="*/ 38 w 88"/>
                  <a:gd name="T67" fmla="*/ 58 h 123"/>
                  <a:gd name="T68" fmla="*/ 38 w 88"/>
                  <a:gd name="T69" fmla="*/ 59 h 123"/>
                  <a:gd name="T70" fmla="*/ 54 w 88"/>
                  <a:gd name="T71" fmla="*/ 52 h 123"/>
                  <a:gd name="T72" fmla="*/ 58 w 88"/>
                  <a:gd name="T73" fmla="*/ 55 h 123"/>
                  <a:gd name="T74" fmla="*/ 48 w 88"/>
                  <a:gd name="T75" fmla="*/ 76 h 123"/>
                  <a:gd name="T76" fmla="*/ 52 w 88"/>
                  <a:gd name="T77" fmla="*/ 74 h 123"/>
                  <a:gd name="T78" fmla="*/ 81 w 88"/>
                  <a:gd name="T79" fmla="*/ 59 h 123"/>
                  <a:gd name="T80" fmla="*/ 85 w 88"/>
                  <a:gd name="T81" fmla="*/ 61 h 123"/>
                  <a:gd name="T82" fmla="*/ 64 w 88"/>
                  <a:gd name="T83" fmla="*/ 90 h 123"/>
                  <a:gd name="T84" fmla="*/ 82 w 88"/>
                  <a:gd name="T85" fmla="*/ 82 h 123"/>
                  <a:gd name="T86" fmla="*/ 86 w 88"/>
                  <a:gd name="T87" fmla="*/ 85 h 123"/>
                  <a:gd name="T88" fmla="*/ 84 w 88"/>
                  <a:gd name="T89" fmla="*/ 93 h 123"/>
                  <a:gd name="T90" fmla="*/ 81 w 88"/>
                  <a:gd name="T91" fmla="*/ 94 h 123"/>
                  <a:gd name="T92" fmla="*/ 58 w 88"/>
                  <a:gd name="T93" fmla="*/ 108 h 123"/>
                  <a:gd name="T94" fmla="*/ 31 w 88"/>
                  <a:gd name="T95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88" h="123">
                    <a:moveTo>
                      <a:pt x="31" y="123"/>
                    </a:moveTo>
                    <a:cubicBezTo>
                      <a:pt x="30" y="123"/>
                      <a:pt x="30" y="123"/>
                      <a:pt x="29" y="123"/>
                    </a:cubicBezTo>
                    <a:cubicBezTo>
                      <a:pt x="28" y="123"/>
                      <a:pt x="26" y="122"/>
                      <a:pt x="25" y="120"/>
                    </a:cubicBezTo>
                    <a:cubicBezTo>
                      <a:pt x="23" y="116"/>
                      <a:pt x="23" y="116"/>
                      <a:pt x="47" y="91"/>
                    </a:cubicBezTo>
                    <a:cubicBezTo>
                      <a:pt x="30" y="101"/>
                      <a:pt x="30" y="101"/>
                      <a:pt x="27" y="100"/>
                    </a:cubicBezTo>
                    <a:cubicBezTo>
                      <a:pt x="26" y="100"/>
                      <a:pt x="24" y="99"/>
                      <a:pt x="23" y="97"/>
                    </a:cubicBezTo>
                    <a:cubicBezTo>
                      <a:pt x="21" y="94"/>
                      <a:pt x="21" y="93"/>
                      <a:pt x="33" y="76"/>
                    </a:cubicBezTo>
                    <a:cubicBezTo>
                      <a:pt x="32" y="77"/>
                      <a:pt x="31" y="77"/>
                      <a:pt x="29" y="76"/>
                    </a:cubicBezTo>
                    <a:cubicBezTo>
                      <a:pt x="28" y="76"/>
                      <a:pt x="26" y="75"/>
                      <a:pt x="25" y="73"/>
                    </a:cubicBezTo>
                    <a:cubicBezTo>
                      <a:pt x="24" y="71"/>
                      <a:pt x="24" y="71"/>
                      <a:pt x="26" y="56"/>
                    </a:cubicBezTo>
                    <a:cubicBezTo>
                      <a:pt x="26" y="56"/>
                      <a:pt x="26" y="55"/>
                      <a:pt x="27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10" y="65"/>
                      <a:pt x="9" y="65"/>
                      <a:pt x="6" y="65"/>
                    </a:cubicBezTo>
                    <a:cubicBezTo>
                      <a:pt x="5" y="64"/>
                      <a:pt x="3" y="63"/>
                      <a:pt x="2" y="62"/>
                    </a:cubicBezTo>
                    <a:cubicBezTo>
                      <a:pt x="0" y="58"/>
                      <a:pt x="0" y="58"/>
                      <a:pt x="10" y="41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0" y="40"/>
                      <a:pt x="10" y="40"/>
                    </a:cubicBezTo>
                    <a:cubicBezTo>
                      <a:pt x="8" y="39"/>
                      <a:pt x="7" y="38"/>
                      <a:pt x="6" y="37"/>
                    </a:cubicBezTo>
                    <a:cubicBezTo>
                      <a:pt x="5" y="34"/>
                      <a:pt x="5" y="34"/>
                      <a:pt x="10" y="19"/>
                    </a:cubicBezTo>
                    <a:cubicBezTo>
                      <a:pt x="12" y="14"/>
                      <a:pt x="15" y="7"/>
                      <a:pt x="15" y="5"/>
                    </a:cubicBezTo>
                    <a:cubicBezTo>
                      <a:pt x="15" y="5"/>
                      <a:pt x="15" y="7"/>
                      <a:pt x="16" y="9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8" y="1"/>
                      <a:pt x="20" y="0"/>
                      <a:pt x="23" y="0"/>
                    </a:cubicBezTo>
                    <a:cubicBezTo>
                      <a:pt x="24" y="1"/>
                      <a:pt x="25" y="2"/>
                      <a:pt x="26" y="3"/>
                    </a:cubicBezTo>
                    <a:cubicBezTo>
                      <a:pt x="28" y="6"/>
                      <a:pt x="28" y="6"/>
                      <a:pt x="23" y="20"/>
                    </a:cubicBezTo>
                    <a:cubicBezTo>
                      <a:pt x="24" y="19"/>
                      <a:pt x="25" y="19"/>
                      <a:pt x="27" y="20"/>
                    </a:cubicBezTo>
                    <a:cubicBezTo>
                      <a:pt x="28" y="20"/>
                      <a:pt x="30" y="21"/>
                      <a:pt x="31" y="23"/>
                    </a:cubicBezTo>
                    <a:cubicBezTo>
                      <a:pt x="32" y="26"/>
                      <a:pt x="33" y="26"/>
                      <a:pt x="23" y="43"/>
                    </a:cubicBezTo>
                    <a:cubicBezTo>
                      <a:pt x="32" y="37"/>
                      <a:pt x="33" y="37"/>
                      <a:pt x="35" y="38"/>
                    </a:cubicBezTo>
                    <a:cubicBezTo>
                      <a:pt x="37" y="38"/>
                      <a:pt x="38" y="39"/>
                      <a:pt x="39" y="40"/>
                    </a:cubicBezTo>
                    <a:cubicBezTo>
                      <a:pt x="40" y="43"/>
                      <a:pt x="40" y="43"/>
                      <a:pt x="38" y="58"/>
                    </a:cubicBezTo>
                    <a:cubicBezTo>
                      <a:pt x="38" y="58"/>
                      <a:pt x="38" y="59"/>
                      <a:pt x="38" y="59"/>
                    </a:cubicBezTo>
                    <a:cubicBezTo>
                      <a:pt x="48" y="52"/>
                      <a:pt x="51" y="51"/>
                      <a:pt x="54" y="52"/>
                    </a:cubicBezTo>
                    <a:cubicBezTo>
                      <a:pt x="56" y="52"/>
                      <a:pt x="57" y="53"/>
                      <a:pt x="58" y="55"/>
                    </a:cubicBezTo>
                    <a:cubicBezTo>
                      <a:pt x="60" y="58"/>
                      <a:pt x="60" y="58"/>
                      <a:pt x="48" y="76"/>
                    </a:cubicBezTo>
                    <a:cubicBezTo>
                      <a:pt x="49" y="75"/>
                      <a:pt x="51" y="74"/>
                      <a:pt x="52" y="74"/>
                    </a:cubicBezTo>
                    <a:cubicBezTo>
                      <a:pt x="78" y="58"/>
                      <a:pt x="78" y="58"/>
                      <a:pt x="81" y="59"/>
                    </a:cubicBezTo>
                    <a:cubicBezTo>
                      <a:pt x="83" y="59"/>
                      <a:pt x="84" y="60"/>
                      <a:pt x="85" y="61"/>
                    </a:cubicBezTo>
                    <a:cubicBezTo>
                      <a:pt x="88" y="66"/>
                      <a:pt x="88" y="66"/>
                      <a:pt x="64" y="90"/>
                    </a:cubicBezTo>
                    <a:cubicBezTo>
                      <a:pt x="78" y="82"/>
                      <a:pt x="80" y="81"/>
                      <a:pt x="82" y="82"/>
                    </a:cubicBezTo>
                    <a:cubicBezTo>
                      <a:pt x="84" y="83"/>
                      <a:pt x="85" y="84"/>
                      <a:pt x="86" y="85"/>
                    </a:cubicBezTo>
                    <a:cubicBezTo>
                      <a:pt x="88" y="88"/>
                      <a:pt x="87" y="92"/>
                      <a:pt x="84" y="93"/>
                    </a:cubicBezTo>
                    <a:cubicBezTo>
                      <a:pt x="83" y="94"/>
                      <a:pt x="82" y="94"/>
                      <a:pt x="81" y="94"/>
                    </a:cubicBezTo>
                    <a:cubicBezTo>
                      <a:pt x="78" y="96"/>
                      <a:pt x="66" y="103"/>
                      <a:pt x="58" y="108"/>
                    </a:cubicBezTo>
                    <a:cubicBezTo>
                      <a:pt x="38" y="121"/>
                      <a:pt x="34" y="123"/>
                      <a:pt x="31" y="12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35" name="Freeform 83"/>
              <p:cNvSpPr>
                <a:spLocks noEditPoints="1"/>
              </p:cNvSpPr>
              <p:nvPr/>
            </p:nvSpPr>
            <p:spPr bwMode="auto">
              <a:xfrm>
                <a:off x="7167563" y="-1398587"/>
                <a:ext cx="5422900" cy="1631950"/>
              </a:xfrm>
              <a:custGeom>
                <a:avLst/>
                <a:gdLst>
                  <a:gd name="T0" fmla="*/ 1201 w 1446"/>
                  <a:gd name="T1" fmla="*/ 398 h 435"/>
                  <a:gd name="T2" fmla="*/ 1173 w 1446"/>
                  <a:gd name="T3" fmla="*/ 389 h 435"/>
                  <a:gd name="T4" fmla="*/ 1215 w 1446"/>
                  <a:gd name="T5" fmla="*/ 347 h 435"/>
                  <a:gd name="T6" fmla="*/ 1223 w 1446"/>
                  <a:gd name="T7" fmla="*/ 320 h 435"/>
                  <a:gd name="T8" fmla="*/ 1216 w 1446"/>
                  <a:gd name="T9" fmla="*/ 300 h 435"/>
                  <a:gd name="T10" fmla="*/ 1199 w 1446"/>
                  <a:gd name="T11" fmla="*/ 287 h 435"/>
                  <a:gd name="T12" fmla="*/ 1153 w 1446"/>
                  <a:gd name="T13" fmla="*/ 294 h 435"/>
                  <a:gd name="T14" fmla="*/ 1079 w 1446"/>
                  <a:gd name="T15" fmla="*/ 324 h 435"/>
                  <a:gd name="T16" fmla="*/ 1056 w 1446"/>
                  <a:gd name="T17" fmla="*/ 304 h 435"/>
                  <a:gd name="T18" fmla="*/ 1023 w 1446"/>
                  <a:gd name="T19" fmla="*/ 309 h 435"/>
                  <a:gd name="T20" fmla="*/ 966 w 1446"/>
                  <a:gd name="T21" fmla="*/ 322 h 435"/>
                  <a:gd name="T22" fmla="*/ 923 w 1446"/>
                  <a:gd name="T23" fmla="*/ 320 h 435"/>
                  <a:gd name="T24" fmla="*/ 891 w 1446"/>
                  <a:gd name="T25" fmla="*/ 316 h 435"/>
                  <a:gd name="T26" fmla="*/ 879 w 1446"/>
                  <a:gd name="T27" fmla="*/ 289 h 435"/>
                  <a:gd name="T28" fmla="*/ 269 w 1446"/>
                  <a:gd name="T29" fmla="*/ 314 h 435"/>
                  <a:gd name="T30" fmla="*/ 234 w 1446"/>
                  <a:gd name="T31" fmla="*/ 306 h 435"/>
                  <a:gd name="T32" fmla="*/ 179 w 1446"/>
                  <a:gd name="T33" fmla="*/ 303 h 435"/>
                  <a:gd name="T34" fmla="*/ 179 w 1446"/>
                  <a:gd name="T35" fmla="*/ 279 h 435"/>
                  <a:gd name="T36" fmla="*/ 78 w 1446"/>
                  <a:gd name="T37" fmla="*/ 310 h 435"/>
                  <a:gd name="T38" fmla="*/ 9 w 1446"/>
                  <a:gd name="T39" fmla="*/ 319 h 435"/>
                  <a:gd name="T40" fmla="*/ 26 w 1446"/>
                  <a:gd name="T41" fmla="*/ 285 h 435"/>
                  <a:gd name="T42" fmla="*/ 47 w 1446"/>
                  <a:gd name="T43" fmla="*/ 238 h 435"/>
                  <a:gd name="T44" fmla="*/ 19 w 1446"/>
                  <a:gd name="T45" fmla="*/ 226 h 435"/>
                  <a:gd name="T46" fmla="*/ 42 w 1446"/>
                  <a:gd name="T47" fmla="*/ 190 h 435"/>
                  <a:gd name="T48" fmla="*/ 32 w 1446"/>
                  <a:gd name="T49" fmla="*/ 167 h 435"/>
                  <a:gd name="T50" fmla="*/ 36 w 1446"/>
                  <a:gd name="T51" fmla="*/ 143 h 435"/>
                  <a:gd name="T52" fmla="*/ 37 w 1446"/>
                  <a:gd name="T53" fmla="*/ 118 h 435"/>
                  <a:gd name="T54" fmla="*/ 43 w 1446"/>
                  <a:gd name="T55" fmla="*/ 75 h 435"/>
                  <a:gd name="T56" fmla="*/ 15 w 1446"/>
                  <a:gd name="T57" fmla="*/ 68 h 435"/>
                  <a:gd name="T58" fmla="*/ 14 w 1446"/>
                  <a:gd name="T59" fmla="*/ 57 h 435"/>
                  <a:gd name="T60" fmla="*/ 43 w 1446"/>
                  <a:gd name="T61" fmla="*/ 61 h 435"/>
                  <a:gd name="T62" fmla="*/ 58 w 1446"/>
                  <a:gd name="T63" fmla="*/ 75 h 435"/>
                  <a:gd name="T64" fmla="*/ 91 w 1446"/>
                  <a:gd name="T65" fmla="*/ 80 h 435"/>
                  <a:gd name="T66" fmla="*/ 106 w 1446"/>
                  <a:gd name="T67" fmla="*/ 95 h 435"/>
                  <a:gd name="T68" fmla="*/ 135 w 1446"/>
                  <a:gd name="T69" fmla="*/ 101 h 435"/>
                  <a:gd name="T70" fmla="*/ 172 w 1446"/>
                  <a:gd name="T71" fmla="*/ 103 h 435"/>
                  <a:gd name="T72" fmla="*/ 229 w 1446"/>
                  <a:gd name="T73" fmla="*/ 91 h 435"/>
                  <a:gd name="T74" fmla="*/ 864 w 1446"/>
                  <a:gd name="T75" fmla="*/ 51 h 435"/>
                  <a:gd name="T76" fmla="*/ 270 w 1446"/>
                  <a:gd name="T77" fmla="*/ 114 h 435"/>
                  <a:gd name="T78" fmla="*/ 934 w 1446"/>
                  <a:gd name="T79" fmla="*/ 55 h 435"/>
                  <a:gd name="T80" fmla="*/ 994 w 1446"/>
                  <a:gd name="T81" fmla="*/ 45 h 435"/>
                  <a:gd name="T82" fmla="*/ 1052 w 1446"/>
                  <a:gd name="T83" fmla="*/ 42 h 435"/>
                  <a:gd name="T84" fmla="*/ 1070 w 1446"/>
                  <a:gd name="T85" fmla="*/ 55 h 435"/>
                  <a:gd name="T86" fmla="*/ 1109 w 1446"/>
                  <a:gd name="T87" fmla="*/ 66 h 435"/>
                  <a:gd name="T88" fmla="*/ 323 w 1446"/>
                  <a:gd name="T89" fmla="*/ 253 h 435"/>
                  <a:gd name="T90" fmla="*/ 1244 w 1446"/>
                  <a:gd name="T91" fmla="*/ 35 h 435"/>
                  <a:gd name="T92" fmla="*/ 1281 w 1446"/>
                  <a:gd name="T93" fmla="*/ 40 h 435"/>
                  <a:gd name="T94" fmla="*/ 1328 w 1446"/>
                  <a:gd name="T95" fmla="*/ 40 h 435"/>
                  <a:gd name="T96" fmla="*/ 1306 w 1446"/>
                  <a:gd name="T97" fmla="*/ 88 h 435"/>
                  <a:gd name="T98" fmla="*/ 1351 w 1446"/>
                  <a:gd name="T99" fmla="*/ 89 h 435"/>
                  <a:gd name="T100" fmla="*/ 1358 w 1446"/>
                  <a:gd name="T101" fmla="*/ 115 h 435"/>
                  <a:gd name="T102" fmla="*/ 1170 w 1446"/>
                  <a:gd name="T103" fmla="*/ 245 h 435"/>
                  <a:gd name="T104" fmla="*/ 1312 w 1446"/>
                  <a:gd name="T105" fmla="*/ 181 h 435"/>
                  <a:gd name="T106" fmla="*/ 1397 w 1446"/>
                  <a:gd name="T107" fmla="*/ 157 h 435"/>
                  <a:gd name="T108" fmla="*/ 1427 w 1446"/>
                  <a:gd name="T109" fmla="*/ 167 h 435"/>
                  <a:gd name="T110" fmla="*/ 1442 w 1446"/>
                  <a:gd name="T111" fmla="*/ 182 h 435"/>
                  <a:gd name="T112" fmla="*/ 1389 w 1446"/>
                  <a:gd name="T113" fmla="*/ 232 h 435"/>
                  <a:gd name="T114" fmla="*/ 1323 w 1446"/>
                  <a:gd name="T115" fmla="*/ 290 h 435"/>
                  <a:gd name="T116" fmla="*/ 1271 w 1446"/>
                  <a:gd name="T117" fmla="*/ 344 h 435"/>
                  <a:gd name="T118" fmla="*/ 1226 w 1446"/>
                  <a:gd name="T119" fmla="*/ 398 h 435"/>
                  <a:gd name="T120" fmla="*/ 1173 w 1446"/>
                  <a:gd name="T121" fmla="*/ 435 h 435"/>
                  <a:gd name="T122" fmla="*/ 970 w 1446"/>
                  <a:gd name="T123" fmla="*/ 91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446" h="435">
                    <a:moveTo>
                      <a:pt x="1173" y="435"/>
                    </a:moveTo>
                    <a:cubicBezTo>
                      <a:pt x="1172" y="435"/>
                      <a:pt x="1172" y="435"/>
                      <a:pt x="1171" y="435"/>
                    </a:cubicBezTo>
                    <a:cubicBezTo>
                      <a:pt x="1169" y="435"/>
                      <a:pt x="1168" y="433"/>
                      <a:pt x="1167" y="432"/>
                    </a:cubicBezTo>
                    <a:cubicBezTo>
                      <a:pt x="1164" y="427"/>
                      <a:pt x="1164" y="426"/>
                      <a:pt x="1201" y="398"/>
                    </a:cubicBezTo>
                    <a:cubicBezTo>
                      <a:pt x="1179" y="411"/>
                      <a:pt x="1178" y="411"/>
                      <a:pt x="1175" y="410"/>
                    </a:cubicBezTo>
                    <a:cubicBezTo>
                      <a:pt x="1174" y="410"/>
                      <a:pt x="1172" y="409"/>
                      <a:pt x="1171" y="407"/>
                    </a:cubicBezTo>
                    <a:cubicBezTo>
                      <a:pt x="1168" y="401"/>
                      <a:pt x="1168" y="401"/>
                      <a:pt x="1223" y="363"/>
                    </a:cubicBezTo>
                    <a:cubicBezTo>
                      <a:pt x="1178" y="390"/>
                      <a:pt x="1177" y="389"/>
                      <a:pt x="1173" y="389"/>
                    </a:cubicBezTo>
                    <a:cubicBezTo>
                      <a:pt x="1172" y="388"/>
                      <a:pt x="1170" y="387"/>
                      <a:pt x="1170" y="386"/>
                    </a:cubicBezTo>
                    <a:cubicBezTo>
                      <a:pt x="1166" y="380"/>
                      <a:pt x="1172" y="376"/>
                      <a:pt x="1179" y="371"/>
                    </a:cubicBezTo>
                    <a:cubicBezTo>
                      <a:pt x="1184" y="367"/>
                      <a:pt x="1192" y="362"/>
                      <a:pt x="1202" y="355"/>
                    </a:cubicBezTo>
                    <a:cubicBezTo>
                      <a:pt x="1206" y="352"/>
                      <a:pt x="1210" y="350"/>
                      <a:pt x="1215" y="347"/>
                    </a:cubicBezTo>
                    <a:cubicBezTo>
                      <a:pt x="1197" y="357"/>
                      <a:pt x="1193" y="358"/>
                      <a:pt x="1190" y="357"/>
                    </a:cubicBezTo>
                    <a:cubicBezTo>
                      <a:pt x="1188" y="357"/>
                      <a:pt x="1187" y="356"/>
                      <a:pt x="1186" y="354"/>
                    </a:cubicBezTo>
                    <a:cubicBezTo>
                      <a:pt x="1183" y="348"/>
                      <a:pt x="1188" y="344"/>
                      <a:pt x="1197" y="338"/>
                    </a:cubicBezTo>
                    <a:cubicBezTo>
                      <a:pt x="1203" y="334"/>
                      <a:pt x="1211" y="328"/>
                      <a:pt x="1223" y="320"/>
                    </a:cubicBezTo>
                    <a:cubicBezTo>
                      <a:pt x="1242" y="307"/>
                      <a:pt x="1267" y="291"/>
                      <a:pt x="1294" y="274"/>
                    </a:cubicBezTo>
                    <a:cubicBezTo>
                      <a:pt x="1195" y="334"/>
                      <a:pt x="1190" y="336"/>
                      <a:pt x="1186" y="335"/>
                    </a:cubicBezTo>
                    <a:cubicBezTo>
                      <a:pt x="1184" y="334"/>
                      <a:pt x="1183" y="333"/>
                      <a:pt x="1182" y="332"/>
                    </a:cubicBezTo>
                    <a:cubicBezTo>
                      <a:pt x="1178" y="326"/>
                      <a:pt x="1180" y="324"/>
                      <a:pt x="1216" y="300"/>
                    </a:cubicBezTo>
                    <a:cubicBezTo>
                      <a:pt x="1230" y="291"/>
                      <a:pt x="1246" y="280"/>
                      <a:pt x="1264" y="269"/>
                    </a:cubicBezTo>
                    <a:cubicBezTo>
                      <a:pt x="1181" y="319"/>
                      <a:pt x="1176" y="321"/>
                      <a:pt x="1171" y="320"/>
                    </a:cubicBezTo>
                    <a:cubicBezTo>
                      <a:pt x="1170" y="320"/>
                      <a:pt x="1168" y="318"/>
                      <a:pt x="1167" y="317"/>
                    </a:cubicBezTo>
                    <a:cubicBezTo>
                      <a:pt x="1164" y="311"/>
                      <a:pt x="1166" y="309"/>
                      <a:pt x="1199" y="287"/>
                    </a:cubicBezTo>
                    <a:cubicBezTo>
                      <a:pt x="1214" y="277"/>
                      <a:pt x="1233" y="265"/>
                      <a:pt x="1254" y="252"/>
                    </a:cubicBezTo>
                    <a:cubicBezTo>
                      <a:pt x="1161" y="309"/>
                      <a:pt x="1151" y="314"/>
                      <a:pt x="1146" y="312"/>
                    </a:cubicBezTo>
                    <a:cubicBezTo>
                      <a:pt x="1144" y="312"/>
                      <a:pt x="1143" y="311"/>
                      <a:pt x="1142" y="310"/>
                    </a:cubicBezTo>
                    <a:cubicBezTo>
                      <a:pt x="1139" y="304"/>
                      <a:pt x="1144" y="300"/>
                      <a:pt x="1153" y="294"/>
                    </a:cubicBezTo>
                    <a:cubicBezTo>
                      <a:pt x="1159" y="289"/>
                      <a:pt x="1167" y="284"/>
                      <a:pt x="1179" y="276"/>
                    </a:cubicBezTo>
                    <a:cubicBezTo>
                      <a:pt x="1185" y="272"/>
                      <a:pt x="1192" y="267"/>
                      <a:pt x="1200" y="262"/>
                    </a:cubicBezTo>
                    <a:cubicBezTo>
                      <a:pt x="1102" y="321"/>
                      <a:pt x="1088" y="328"/>
                      <a:pt x="1083" y="327"/>
                    </a:cubicBezTo>
                    <a:cubicBezTo>
                      <a:pt x="1081" y="326"/>
                      <a:pt x="1080" y="325"/>
                      <a:pt x="1079" y="324"/>
                    </a:cubicBezTo>
                    <a:cubicBezTo>
                      <a:pt x="1076" y="320"/>
                      <a:pt x="1075" y="317"/>
                      <a:pt x="1097" y="302"/>
                    </a:cubicBezTo>
                    <a:cubicBezTo>
                      <a:pt x="1062" y="322"/>
                      <a:pt x="1050" y="327"/>
                      <a:pt x="1046" y="326"/>
                    </a:cubicBezTo>
                    <a:cubicBezTo>
                      <a:pt x="1044" y="326"/>
                      <a:pt x="1043" y="325"/>
                      <a:pt x="1042" y="323"/>
                    </a:cubicBezTo>
                    <a:cubicBezTo>
                      <a:pt x="1038" y="317"/>
                      <a:pt x="1044" y="312"/>
                      <a:pt x="1056" y="304"/>
                    </a:cubicBezTo>
                    <a:cubicBezTo>
                      <a:pt x="1063" y="298"/>
                      <a:pt x="1075" y="290"/>
                      <a:pt x="1091" y="280"/>
                    </a:cubicBezTo>
                    <a:cubicBezTo>
                      <a:pt x="1097" y="276"/>
                      <a:pt x="1103" y="272"/>
                      <a:pt x="1110" y="268"/>
                    </a:cubicBezTo>
                    <a:cubicBezTo>
                      <a:pt x="1045" y="307"/>
                      <a:pt x="1032" y="313"/>
                      <a:pt x="1027" y="312"/>
                    </a:cubicBezTo>
                    <a:cubicBezTo>
                      <a:pt x="1025" y="311"/>
                      <a:pt x="1023" y="310"/>
                      <a:pt x="1023" y="309"/>
                    </a:cubicBezTo>
                    <a:cubicBezTo>
                      <a:pt x="1018" y="301"/>
                      <a:pt x="1018" y="300"/>
                      <a:pt x="1177" y="201"/>
                    </a:cubicBezTo>
                    <a:cubicBezTo>
                      <a:pt x="1189" y="193"/>
                      <a:pt x="1203" y="185"/>
                      <a:pt x="1216" y="177"/>
                    </a:cubicBezTo>
                    <a:cubicBezTo>
                      <a:pt x="1195" y="189"/>
                      <a:pt x="1175" y="202"/>
                      <a:pt x="1156" y="214"/>
                    </a:cubicBezTo>
                    <a:cubicBezTo>
                      <a:pt x="1004" y="307"/>
                      <a:pt x="973" y="324"/>
                      <a:pt x="966" y="322"/>
                    </a:cubicBezTo>
                    <a:cubicBezTo>
                      <a:pt x="964" y="322"/>
                      <a:pt x="963" y="321"/>
                      <a:pt x="962" y="319"/>
                    </a:cubicBezTo>
                    <a:cubicBezTo>
                      <a:pt x="959" y="315"/>
                      <a:pt x="958" y="313"/>
                      <a:pt x="978" y="299"/>
                    </a:cubicBezTo>
                    <a:cubicBezTo>
                      <a:pt x="943" y="319"/>
                      <a:pt x="932" y="324"/>
                      <a:pt x="927" y="323"/>
                    </a:cubicBezTo>
                    <a:cubicBezTo>
                      <a:pt x="925" y="323"/>
                      <a:pt x="924" y="322"/>
                      <a:pt x="923" y="320"/>
                    </a:cubicBezTo>
                    <a:cubicBezTo>
                      <a:pt x="920" y="314"/>
                      <a:pt x="925" y="309"/>
                      <a:pt x="943" y="296"/>
                    </a:cubicBezTo>
                    <a:cubicBezTo>
                      <a:pt x="944" y="295"/>
                      <a:pt x="946" y="294"/>
                      <a:pt x="948" y="293"/>
                    </a:cubicBezTo>
                    <a:cubicBezTo>
                      <a:pt x="911" y="314"/>
                      <a:pt x="899" y="320"/>
                      <a:pt x="895" y="319"/>
                    </a:cubicBezTo>
                    <a:cubicBezTo>
                      <a:pt x="893" y="318"/>
                      <a:pt x="892" y="317"/>
                      <a:pt x="891" y="316"/>
                    </a:cubicBezTo>
                    <a:cubicBezTo>
                      <a:pt x="889" y="311"/>
                      <a:pt x="887" y="309"/>
                      <a:pt x="912" y="292"/>
                    </a:cubicBezTo>
                    <a:cubicBezTo>
                      <a:pt x="886" y="307"/>
                      <a:pt x="875" y="311"/>
                      <a:pt x="871" y="310"/>
                    </a:cubicBezTo>
                    <a:cubicBezTo>
                      <a:pt x="869" y="309"/>
                      <a:pt x="868" y="308"/>
                      <a:pt x="867" y="306"/>
                    </a:cubicBezTo>
                    <a:cubicBezTo>
                      <a:pt x="864" y="301"/>
                      <a:pt x="868" y="297"/>
                      <a:pt x="879" y="289"/>
                    </a:cubicBezTo>
                    <a:cubicBezTo>
                      <a:pt x="832" y="316"/>
                      <a:pt x="297" y="323"/>
                      <a:pt x="292" y="322"/>
                    </a:cubicBezTo>
                    <a:cubicBezTo>
                      <a:pt x="290" y="322"/>
                      <a:pt x="289" y="320"/>
                      <a:pt x="288" y="319"/>
                    </a:cubicBezTo>
                    <a:cubicBezTo>
                      <a:pt x="286" y="316"/>
                      <a:pt x="285" y="313"/>
                      <a:pt x="295" y="305"/>
                    </a:cubicBezTo>
                    <a:cubicBezTo>
                      <a:pt x="280" y="312"/>
                      <a:pt x="272" y="315"/>
                      <a:pt x="269" y="314"/>
                    </a:cubicBezTo>
                    <a:cubicBezTo>
                      <a:pt x="267" y="314"/>
                      <a:pt x="265" y="313"/>
                      <a:pt x="264" y="311"/>
                    </a:cubicBezTo>
                    <a:cubicBezTo>
                      <a:pt x="262" y="308"/>
                      <a:pt x="261" y="305"/>
                      <a:pt x="277" y="293"/>
                    </a:cubicBezTo>
                    <a:cubicBezTo>
                      <a:pt x="254" y="306"/>
                      <a:pt x="242" y="310"/>
                      <a:pt x="238" y="309"/>
                    </a:cubicBezTo>
                    <a:cubicBezTo>
                      <a:pt x="236" y="309"/>
                      <a:pt x="235" y="307"/>
                      <a:pt x="234" y="306"/>
                    </a:cubicBezTo>
                    <a:cubicBezTo>
                      <a:pt x="231" y="301"/>
                      <a:pt x="230" y="299"/>
                      <a:pt x="263" y="277"/>
                    </a:cubicBezTo>
                    <a:cubicBezTo>
                      <a:pt x="199" y="315"/>
                      <a:pt x="178" y="325"/>
                      <a:pt x="172" y="323"/>
                    </a:cubicBezTo>
                    <a:cubicBezTo>
                      <a:pt x="170" y="323"/>
                      <a:pt x="169" y="321"/>
                      <a:pt x="168" y="320"/>
                    </a:cubicBezTo>
                    <a:cubicBezTo>
                      <a:pt x="166" y="316"/>
                      <a:pt x="166" y="313"/>
                      <a:pt x="179" y="303"/>
                    </a:cubicBezTo>
                    <a:cubicBezTo>
                      <a:pt x="148" y="320"/>
                      <a:pt x="138" y="325"/>
                      <a:pt x="134" y="324"/>
                    </a:cubicBezTo>
                    <a:cubicBezTo>
                      <a:pt x="133" y="323"/>
                      <a:pt x="131" y="322"/>
                      <a:pt x="130" y="321"/>
                    </a:cubicBezTo>
                    <a:cubicBezTo>
                      <a:pt x="126" y="314"/>
                      <a:pt x="133" y="310"/>
                      <a:pt x="147" y="300"/>
                    </a:cubicBezTo>
                    <a:cubicBezTo>
                      <a:pt x="154" y="295"/>
                      <a:pt x="165" y="288"/>
                      <a:pt x="179" y="279"/>
                    </a:cubicBezTo>
                    <a:cubicBezTo>
                      <a:pt x="115" y="317"/>
                      <a:pt x="101" y="323"/>
                      <a:pt x="96" y="322"/>
                    </a:cubicBezTo>
                    <a:cubicBezTo>
                      <a:pt x="95" y="322"/>
                      <a:pt x="93" y="320"/>
                      <a:pt x="92" y="319"/>
                    </a:cubicBezTo>
                    <a:cubicBezTo>
                      <a:pt x="90" y="314"/>
                      <a:pt x="88" y="312"/>
                      <a:pt x="131" y="284"/>
                    </a:cubicBezTo>
                    <a:cubicBezTo>
                      <a:pt x="94" y="306"/>
                      <a:pt x="82" y="311"/>
                      <a:pt x="78" y="310"/>
                    </a:cubicBezTo>
                    <a:cubicBezTo>
                      <a:pt x="77" y="309"/>
                      <a:pt x="75" y="308"/>
                      <a:pt x="74" y="307"/>
                    </a:cubicBezTo>
                    <a:cubicBezTo>
                      <a:pt x="70" y="300"/>
                      <a:pt x="69" y="298"/>
                      <a:pt x="192" y="222"/>
                    </a:cubicBezTo>
                    <a:cubicBezTo>
                      <a:pt x="43" y="312"/>
                      <a:pt x="19" y="324"/>
                      <a:pt x="13" y="322"/>
                    </a:cubicBezTo>
                    <a:cubicBezTo>
                      <a:pt x="11" y="322"/>
                      <a:pt x="10" y="321"/>
                      <a:pt x="9" y="319"/>
                    </a:cubicBezTo>
                    <a:cubicBezTo>
                      <a:pt x="5" y="313"/>
                      <a:pt x="11" y="308"/>
                      <a:pt x="26" y="298"/>
                    </a:cubicBezTo>
                    <a:cubicBezTo>
                      <a:pt x="33" y="293"/>
                      <a:pt x="43" y="286"/>
                      <a:pt x="55" y="278"/>
                    </a:cubicBezTo>
                    <a:cubicBezTo>
                      <a:pt x="40" y="286"/>
                      <a:pt x="33" y="289"/>
                      <a:pt x="30" y="288"/>
                    </a:cubicBezTo>
                    <a:cubicBezTo>
                      <a:pt x="28" y="287"/>
                      <a:pt x="27" y="286"/>
                      <a:pt x="26" y="285"/>
                    </a:cubicBezTo>
                    <a:cubicBezTo>
                      <a:pt x="23" y="281"/>
                      <a:pt x="22" y="278"/>
                      <a:pt x="51" y="259"/>
                    </a:cubicBezTo>
                    <a:cubicBezTo>
                      <a:pt x="29" y="271"/>
                      <a:pt x="21" y="274"/>
                      <a:pt x="18" y="273"/>
                    </a:cubicBezTo>
                    <a:cubicBezTo>
                      <a:pt x="16" y="273"/>
                      <a:pt x="15" y="272"/>
                      <a:pt x="14" y="270"/>
                    </a:cubicBezTo>
                    <a:cubicBezTo>
                      <a:pt x="11" y="265"/>
                      <a:pt x="10" y="263"/>
                      <a:pt x="47" y="238"/>
                    </a:cubicBezTo>
                    <a:cubicBezTo>
                      <a:pt x="21" y="253"/>
                      <a:pt x="12" y="257"/>
                      <a:pt x="9" y="256"/>
                    </a:cubicBezTo>
                    <a:cubicBezTo>
                      <a:pt x="7" y="255"/>
                      <a:pt x="5" y="254"/>
                      <a:pt x="5" y="253"/>
                    </a:cubicBezTo>
                    <a:cubicBezTo>
                      <a:pt x="1" y="247"/>
                      <a:pt x="0" y="245"/>
                      <a:pt x="50" y="213"/>
                    </a:cubicBezTo>
                    <a:cubicBezTo>
                      <a:pt x="28" y="225"/>
                      <a:pt x="22" y="227"/>
                      <a:pt x="19" y="226"/>
                    </a:cubicBezTo>
                    <a:cubicBezTo>
                      <a:pt x="18" y="226"/>
                      <a:pt x="16" y="225"/>
                      <a:pt x="15" y="223"/>
                    </a:cubicBezTo>
                    <a:cubicBezTo>
                      <a:pt x="12" y="217"/>
                      <a:pt x="13" y="215"/>
                      <a:pt x="55" y="187"/>
                    </a:cubicBezTo>
                    <a:cubicBezTo>
                      <a:pt x="58" y="185"/>
                      <a:pt x="61" y="183"/>
                      <a:pt x="64" y="181"/>
                    </a:cubicBezTo>
                    <a:cubicBezTo>
                      <a:pt x="49" y="190"/>
                      <a:pt x="45" y="191"/>
                      <a:pt x="42" y="190"/>
                    </a:cubicBezTo>
                    <a:cubicBezTo>
                      <a:pt x="40" y="190"/>
                      <a:pt x="39" y="188"/>
                      <a:pt x="38" y="187"/>
                    </a:cubicBezTo>
                    <a:cubicBezTo>
                      <a:pt x="34" y="181"/>
                      <a:pt x="34" y="180"/>
                      <a:pt x="100" y="136"/>
                    </a:cubicBezTo>
                    <a:cubicBezTo>
                      <a:pt x="44" y="170"/>
                      <a:pt x="40" y="171"/>
                      <a:pt x="36" y="170"/>
                    </a:cubicBezTo>
                    <a:cubicBezTo>
                      <a:pt x="35" y="169"/>
                      <a:pt x="33" y="168"/>
                      <a:pt x="32" y="167"/>
                    </a:cubicBezTo>
                    <a:cubicBezTo>
                      <a:pt x="29" y="161"/>
                      <a:pt x="33" y="158"/>
                      <a:pt x="56" y="141"/>
                    </a:cubicBezTo>
                    <a:cubicBezTo>
                      <a:pt x="60" y="138"/>
                      <a:pt x="65" y="135"/>
                      <a:pt x="71" y="131"/>
                    </a:cubicBezTo>
                    <a:cubicBezTo>
                      <a:pt x="44" y="147"/>
                      <a:pt x="43" y="146"/>
                      <a:pt x="40" y="146"/>
                    </a:cubicBezTo>
                    <a:cubicBezTo>
                      <a:pt x="38" y="145"/>
                      <a:pt x="37" y="144"/>
                      <a:pt x="36" y="143"/>
                    </a:cubicBezTo>
                    <a:cubicBezTo>
                      <a:pt x="33" y="137"/>
                      <a:pt x="36" y="134"/>
                      <a:pt x="52" y="121"/>
                    </a:cubicBezTo>
                    <a:cubicBezTo>
                      <a:pt x="57" y="117"/>
                      <a:pt x="63" y="113"/>
                      <a:pt x="69" y="108"/>
                    </a:cubicBezTo>
                    <a:cubicBezTo>
                      <a:pt x="46" y="122"/>
                      <a:pt x="44" y="122"/>
                      <a:pt x="41" y="121"/>
                    </a:cubicBezTo>
                    <a:cubicBezTo>
                      <a:pt x="39" y="121"/>
                      <a:pt x="37" y="120"/>
                      <a:pt x="37" y="118"/>
                    </a:cubicBezTo>
                    <a:cubicBezTo>
                      <a:pt x="34" y="113"/>
                      <a:pt x="34" y="113"/>
                      <a:pt x="70" y="82"/>
                    </a:cubicBezTo>
                    <a:cubicBezTo>
                      <a:pt x="40" y="100"/>
                      <a:pt x="40" y="100"/>
                      <a:pt x="37" y="99"/>
                    </a:cubicBezTo>
                    <a:cubicBezTo>
                      <a:pt x="35" y="99"/>
                      <a:pt x="34" y="98"/>
                      <a:pt x="33" y="96"/>
                    </a:cubicBezTo>
                    <a:cubicBezTo>
                      <a:pt x="31" y="93"/>
                      <a:pt x="31" y="93"/>
                      <a:pt x="43" y="75"/>
                    </a:cubicBezTo>
                    <a:cubicBezTo>
                      <a:pt x="35" y="81"/>
                      <a:pt x="33" y="81"/>
                      <a:pt x="31" y="80"/>
                    </a:cubicBezTo>
                    <a:cubicBezTo>
                      <a:pt x="29" y="80"/>
                      <a:pt x="28" y="79"/>
                      <a:pt x="27" y="77"/>
                    </a:cubicBezTo>
                    <a:cubicBezTo>
                      <a:pt x="26" y="75"/>
                      <a:pt x="26" y="75"/>
                      <a:pt x="30" y="61"/>
                    </a:cubicBezTo>
                    <a:cubicBezTo>
                      <a:pt x="17" y="69"/>
                      <a:pt x="17" y="69"/>
                      <a:pt x="15" y="68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5" y="57"/>
                      <a:pt x="22" y="52"/>
                      <a:pt x="27" y="49"/>
                    </a:cubicBezTo>
                    <a:cubicBezTo>
                      <a:pt x="40" y="42"/>
                      <a:pt x="40" y="42"/>
                      <a:pt x="43" y="42"/>
                    </a:cubicBezTo>
                    <a:cubicBezTo>
                      <a:pt x="44" y="43"/>
                      <a:pt x="46" y="44"/>
                      <a:pt x="47" y="45"/>
                    </a:cubicBezTo>
                    <a:cubicBezTo>
                      <a:pt x="48" y="48"/>
                      <a:pt x="48" y="48"/>
                      <a:pt x="43" y="61"/>
                    </a:cubicBezTo>
                    <a:cubicBezTo>
                      <a:pt x="44" y="61"/>
                      <a:pt x="45" y="60"/>
                      <a:pt x="45" y="60"/>
                    </a:cubicBezTo>
                    <a:cubicBezTo>
                      <a:pt x="61" y="50"/>
                      <a:pt x="62" y="49"/>
                      <a:pt x="65" y="50"/>
                    </a:cubicBezTo>
                    <a:cubicBezTo>
                      <a:pt x="67" y="51"/>
                      <a:pt x="68" y="52"/>
                      <a:pt x="69" y="53"/>
                    </a:cubicBezTo>
                    <a:cubicBezTo>
                      <a:pt x="71" y="57"/>
                      <a:pt x="71" y="57"/>
                      <a:pt x="58" y="75"/>
                    </a:cubicBezTo>
                    <a:cubicBezTo>
                      <a:pt x="62" y="73"/>
                      <a:pt x="67" y="70"/>
                      <a:pt x="71" y="67"/>
                    </a:cubicBezTo>
                    <a:cubicBezTo>
                      <a:pt x="116" y="40"/>
                      <a:pt x="116" y="40"/>
                      <a:pt x="120" y="41"/>
                    </a:cubicBezTo>
                    <a:cubicBezTo>
                      <a:pt x="121" y="42"/>
                      <a:pt x="123" y="43"/>
                      <a:pt x="124" y="44"/>
                    </a:cubicBezTo>
                    <a:cubicBezTo>
                      <a:pt x="127" y="49"/>
                      <a:pt x="127" y="50"/>
                      <a:pt x="91" y="80"/>
                    </a:cubicBezTo>
                    <a:cubicBezTo>
                      <a:pt x="130" y="56"/>
                      <a:pt x="132" y="55"/>
                      <a:pt x="136" y="56"/>
                    </a:cubicBezTo>
                    <a:cubicBezTo>
                      <a:pt x="137" y="56"/>
                      <a:pt x="139" y="57"/>
                      <a:pt x="140" y="59"/>
                    </a:cubicBezTo>
                    <a:cubicBezTo>
                      <a:pt x="143" y="64"/>
                      <a:pt x="143" y="65"/>
                      <a:pt x="98" y="100"/>
                    </a:cubicBezTo>
                    <a:cubicBezTo>
                      <a:pt x="100" y="99"/>
                      <a:pt x="103" y="97"/>
                      <a:pt x="106" y="95"/>
                    </a:cubicBezTo>
                    <a:cubicBezTo>
                      <a:pt x="172" y="55"/>
                      <a:pt x="175" y="54"/>
                      <a:pt x="180" y="55"/>
                    </a:cubicBezTo>
                    <a:cubicBezTo>
                      <a:pt x="181" y="55"/>
                      <a:pt x="183" y="56"/>
                      <a:pt x="183" y="58"/>
                    </a:cubicBezTo>
                    <a:cubicBezTo>
                      <a:pt x="187" y="63"/>
                      <a:pt x="183" y="66"/>
                      <a:pt x="161" y="82"/>
                    </a:cubicBezTo>
                    <a:cubicBezTo>
                      <a:pt x="153" y="87"/>
                      <a:pt x="144" y="94"/>
                      <a:pt x="135" y="101"/>
                    </a:cubicBezTo>
                    <a:cubicBezTo>
                      <a:pt x="135" y="100"/>
                      <a:pt x="135" y="100"/>
                      <a:pt x="135" y="100"/>
                    </a:cubicBezTo>
                    <a:cubicBezTo>
                      <a:pt x="236" y="39"/>
                      <a:pt x="242" y="36"/>
                      <a:pt x="247" y="38"/>
                    </a:cubicBezTo>
                    <a:cubicBezTo>
                      <a:pt x="248" y="38"/>
                      <a:pt x="250" y="39"/>
                      <a:pt x="251" y="41"/>
                    </a:cubicBezTo>
                    <a:cubicBezTo>
                      <a:pt x="255" y="47"/>
                      <a:pt x="255" y="48"/>
                      <a:pt x="172" y="103"/>
                    </a:cubicBezTo>
                    <a:cubicBezTo>
                      <a:pt x="259" y="49"/>
                      <a:pt x="269" y="44"/>
                      <a:pt x="274" y="46"/>
                    </a:cubicBezTo>
                    <a:cubicBezTo>
                      <a:pt x="276" y="46"/>
                      <a:pt x="277" y="47"/>
                      <a:pt x="278" y="49"/>
                    </a:cubicBezTo>
                    <a:cubicBezTo>
                      <a:pt x="281" y="54"/>
                      <a:pt x="280" y="57"/>
                      <a:pt x="237" y="85"/>
                    </a:cubicBezTo>
                    <a:cubicBezTo>
                      <a:pt x="235" y="87"/>
                      <a:pt x="232" y="89"/>
                      <a:pt x="229" y="91"/>
                    </a:cubicBezTo>
                    <a:cubicBezTo>
                      <a:pt x="290" y="54"/>
                      <a:pt x="300" y="50"/>
                      <a:pt x="304" y="51"/>
                    </a:cubicBezTo>
                    <a:cubicBezTo>
                      <a:pt x="306" y="52"/>
                      <a:pt x="307" y="53"/>
                      <a:pt x="308" y="54"/>
                    </a:cubicBezTo>
                    <a:cubicBezTo>
                      <a:pt x="312" y="60"/>
                      <a:pt x="313" y="62"/>
                      <a:pt x="247" y="103"/>
                    </a:cubicBezTo>
                    <a:cubicBezTo>
                      <a:pt x="320" y="59"/>
                      <a:pt x="858" y="50"/>
                      <a:pt x="864" y="51"/>
                    </a:cubicBezTo>
                    <a:cubicBezTo>
                      <a:pt x="866" y="52"/>
                      <a:pt x="867" y="53"/>
                      <a:pt x="868" y="54"/>
                    </a:cubicBezTo>
                    <a:cubicBezTo>
                      <a:pt x="872" y="60"/>
                      <a:pt x="345" y="65"/>
                      <a:pt x="334" y="73"/>
                    </a:cubicBezTo>
                    <a:cubicBezTo>
                      <a:pt x="326" y="78"/>
                      <a:pt x="315" y="86"/>
                      <a:pt x="299" y="96"/>
                    </a:cubicBezTo>
                    <a:cubicBezTo>
                      <a:pt x="290" y="102"/>
                      <a:pt x="280" y="108"/>
                      <a:pt x="270" y="114"/>
                    </a:cubicBezTo>
                    <a:cubicBezTo>
                      <a:pt x="369" y="54"/>
                      <a:pt x="902" y="48"/>
                      <a:pt x="907" y="49"/>
                    </a:cubicBezTo>
                    <a:cubicBezTo>
                      <a:pt x="909" y="50"/>
                      <a:pt x="910" y="51"/>
                      <a:pt x="911" y="52"/>
                    </a:cubicBezTo>
                    <a:cubicBezTo>
                      <a:pt x="914" y="56"/>
                      <a:pt x="915" y="59"/>
                      <a:pt x="889" y="76"/>
                    </a:cubicBezTo>
                    <a:cubicBezTo>
                      <a:pt x="920" y="58"/>
                      <a:pt x="930" y="54"/>
                      <a:pt x="934" y="55"/>
                    </a:cubicBezTo>
                    <a:cubicBezTo>
                      <a:pt x="936" y="56"/>
                      <a:pt x="937" y="57"/>
                      <a:pt x="938" y="58"/>
                    </a:cubicBezTo>
                    <a:cubicBezTo>
                      <a:pt x="941" y="65"/>
                      <a:pt x="935" y="70"/>
                      <a:pt x="921" y="80"/>
                    </a:cubicBezTo>
                    <a:cubicBezTo>
                      <a:pt x="911" y="87"/>
                      <a:pt x="898" y="95"/>
                      <a:pt x="881" y="106"/>
                    </a:cubicBezTo>
                    <a:cubicBezTo>
                      <a:pt x="972" y="52"/>
                      <a:pt x="989" y="44"/>
                      <a:pt x="994" y="45"/>
                    </a:cubicBezTo>
                    <a:cubicBezTo>
                      <a:pt x="996" y="46"/>
                      <a:pt x="997" y="47"/>
                      <a:pt x="998" y="48"/>
                    </a:cubicBezTo>
                    <a:cubicBezTo>
                      <a:pt x="1001" y="53"/>
                      <a:pt x="1002" y="56"/>
                      <a:pt x="955" y="86"/>
                    </a:cubicBezTo>
                    <a:cubicBezTo>
                      <a:pt x="1016" y="51"/>
                      <a:pt x="1041" y="38"/>
                      <a:pt x="1048" y="39"/>
                    </a:cubicBezTo>
                    <a:cubicBezTo>
                      <a:pt x="1050" y="40"/>
                      <a:pt x="1051" y="41"/>
                      <a:pt x="1052" y="42"/>
                    </a:cubicBezTo>
                    <a:cubicBezTo>
                      <a:pt x="1056" y="49"/>
                      <a:pt x="1050" y="54"/>
                      <a:pt x="1033" y="65"/>
                    </a:cubicBezTo>
                    <a:cubicBezTo>
                      <a:pt x="1032" y="66"/>
                      <a:pt x="1030" y="67"/>
                      <a:pt x="1029" y="68"/>
                    </a:cubicBezTo>
                    <a:cubicBezTo>
                      <a:pt x="1054" y="54"/>
                      <a:pt x="1063" y="51"/>
                      <a:pt x="1066" y="52"/>
                    </a:cubicBezTo>
                    <a:cubicBezTo>
                      <a:pt x="1068" y="52"/>
                      <a:pt x="1070" y="53"/>
                      <a:pt x="1070" y="55"/>
                    </a:cubicBezTo>
                    <a:cubicBezTo>
                      <a:pt x="1074" y="60"/>
                      <a:pt x="1070" y="64"/>
                      <a:pt x="1057" y="74"/>
                    </a:cubicBezTo>
                    <a:cubicBezTo>
                      <a:pt x="1101" y="48"/>
                      <a:pt x="1117" y="41"/>
                      <a:pt x="1122" y="43"/>
                    </a:cubicBezTo>
                    <a:cubicBezTo>
                      <a:pt x="1124" y="43"/>
                      <a:pt x="1126" y="44"/>
                      <a:pt x="1127" y="46"/>
                    </a:cubicBezTo>
                    <a:cubicBezTo>
                      <a:pt x="1129" y="50"/>
                      <a:pt x="1130" y="52"/>
                      <a:pt x="1109" y="66"/>
                    </a:cubicBezTo>
                    <a:cubicBezTo>
                      <a:pt x="1137" y="51"/>
                      <a:pt x="1146" y="47"/>
                      <a:pt x="1150" y="48"/>
                    </a:cubicBezTo>
                    <a:cubicBezTo>
                      <a:pt x="1152" y="48"/>
                      <a:pt x="1153" y="49"/>
                      <a:pt x="1154" y="51"/>
                    </a:cubicBezTo>
                    <a:cubicBezTo>
                      <a:pt x="1159" y="59"/>
                      <a:pt x="1159" y="60"/>
                      <a:pt x="959" y="182"/>
                    </a:cubicBezTo>
                    <a:cubicBezTo>
                      <a:pt x="921" y="205"/>
                      <a:pt x="359" y="231"/>
                      <a:pt x="323" y="253"/>
                    </a:cubicBezTo>
                    <a:cubicBezTo>
                      <a:pt x="373" y="223"/>
                      <a:pt x="958" y="183"/>
                      <a:pt x="1016" y="148"/>
                    </a:cubicBezTo>
                    <a:cubicBezTo>
                      <a:pt x="1200" y="34"/>
                      <a:pt x="1259" y="0"/>
                      <a:pt x="1270" y="2"/>
                    </a:cubicBezTo>
                    <a:cubicBezTo>
                      <a:pt x="1271" y="3"/>
                      <a:pt x="1273" y="4"/>
                      <a:pt x="1274" y="5"/>
                    </a:cubicBezTo>
                    <a:cubicBezTo>
                      <a:pt x="1277" y="10"/>
                      <a:pt x="1278" y="13"/>
                      <a:pt x="1244" y="35"/>
                    </a:cubicBezTo>
                    <a:cubicBezTo>
                      <a:pt x="1256" y="29"/>
                      <a:pt x="1262" y="28"/>
                      <a:pt x="1264" y="28"/>
                    </a:cubicBezTo>
                    <a:cubicBezTo>
                      <a:pt x="1266" y="29"/>
                      <a:pt x="1268" y="30"/>
                      <a:pt x="1269" y="31"/>
                    </a:cubicBezTo>
                    <a:cubicBezTo>
                      <a:pt x="1271" y="35"/>
                      <a:pt x="1272" y="38"/>
                      <a:pt x="1255" y="50"/>
                    </a:cubicBezTo>
                    <a:cubicBezTo>
                      <a:pt x="1271" y="42"/>
                      <a:pt x="1278" y="39"/>
                      <a:pt x="1281" y="40"/>
                    </a:cubicBezTo>
                    <a:cubicBezTo>
                      <a:pt x="1283" y="41"/>
                      <a:pt x="1284" y="42"/>
                      <a:pt x="1285" y="43"/>
                    </a:cubicBezTo>
                    <a:cubicBezTo>
                      <a:pt x="1288" y="48"/>
                      <a:pt x="1285" y="51"/>
                      <a:pt x="1279" y="57"/>
                    </a:cubicBezTo>
                    <a:cubicBezTo>
                      <a:pt x="1306" y="41"/>
                      <a:pt x="1319" y="36"/>
                      <a:pt x="1323" y="37"/>
                    </a:cubicBezTo>
                    <a:cubicBezTo>
                      <a:pt x="1325" y="38"/>
                      <a:pt x="1327" y="39"/>
                      <a:pt x="1328" y="40"/>
                    </a:cubicBezTo>
                    <a:cubicBezTo>
                      <a:pt x="1330" y="45"/>
                      <a:pt x="1332" y="47"/>
                      <a:pt x="1296" y="70"/>
                    </a:cubicBezTo>
                    <a:cubicBezTo>
                      <a:pt x="1321" y="57"/>
                      <a:pt x="1331" y="53"/>
                      <a:pt x="1335" y="54"/>
                    </a:cubicBezTo>
                    <a:cubicBezTo>
                      <a:pt x="1337" y="54"/>
                      <a:pt x="1338" y="55"/>
                      <a:pt x="1339" y="57"/>
                    </a:cubicBezTo>
                    <a:cubicBezTo>
                      <a:pt x="1342" y="62"/>
                      <a:pt x="1343" y="64"/>
                      <a:pt x="1306" y="88"/>
                    </a:cubicBezTo>
                    <a:cubicBezTo>
                      <a:pt x="1326" y="77"/>
                      <a:pt x="1334" y="74"/>
                      <a:pt x="1338" y="75"/>
                    </a:cubicBezTo>
                    <a:cubicBezTo>
                      <a:pt x="1340" y="75"/>
                      <a:pt x="1341" y="77"/>
                      <a:pt x="1342" y="78"/>
                    </a:cubicBezTo>
                    <a:cubicBezTo>
                      <a:pt x="1344" y="82"/>
                      <a:pt x="1346" y="84"/>
                      <a:pt x="1324" y="99"/>
                    </a:cubicBezTo>
                    <a:cubicBezTo>
                      <a:pt x="1340" y="90"/>
                      <a:pt x="1348" y="88"/>
                      <a:pt x="1351" y="89"/>
                    </a:cubicBezTo>
                    <a:cubicBezTo>
                      <a:pt x="1353" y="89"/>
                      <a:pt x="1354" y="90"/>
                      <a:pt x="1355" y="92"/>
                    </a:cubicBezTo>
                    <a:cubicBezTo>
                      <a:pt x="1359" y="98"/>
                      <a:pt x="1360" y="100"/>
                      <a:pt x="1277" y="153"/>
                    </a:cubicBezTo>
                    <a:cubicBezTo>
                      <a:pt x="1339" y="116"/>
                      <a:pt x="1349" y="111"/>
                      <a:pt x="1354" y="112"/>
                    </a:cubicBezTo>
                    <a:cubicBezTo>
                      <a:pt x="1356" y="113"/>
                      <a:pt x="1357" y="114"/>
                      <a:pt x="1358" y="115"/>
                    </a:cubicBezTo>
                    <a:cubicBezTo>
                      <a:pt x="1362" y="121"/>
                      <a:pt x="1354" y="126"/>
                      <a:pt x="1345" y="134"/>
                    </a:cubicBezTo>
                    <a:cubicBezTo>
                      <a:pt x="1337" y="139"/>
                      <a:pt x="1326" y="146"/>
                      <a:pt x="1311" y="156"/>
                    </a:cubicBezTo>
                    <a:cubicBezTo>
                      <a:pt x="1283" y="174"/>
                      <a:pt x="1244" y="199"/>
                      <a:pt x="1206" y="222"/>
                    </a:cubicBezTo>
                    <a:cubicBezTo>
                      <a:pt x="1194" y="229"/>
                      <a:pt x="1182" y="237"/>
                      <a:pt x="1170" y="245"/>
                    </a:cubicBezTo>
                    <a:cubicBezTo>
                      <a:pt x="1188" y="233"/>
                      <a:pt x="1206" y="222"/>
                      <a:pt x="1223" y="212"/>
                    </a:cubicBezTo>
                    <a:cubicBezTo>
                      <a:pt x="1352" y="133"/>
                      <a:pt x="1366" y="126"/>
                      <a:pt x="1372" y="127"/>
                    </a:cubicBezTo>
                    <a:cubicBezTo>
                      <a:pt x="1373" y="128"/>
                      <a:pt x="1375" y="129"/>
                      <a:pt x="1376" y="130"/>
                    </a:cubicBezTo>
                    <a:cubicBezTo>
                      <a:pt x="1379" y="136"/>
                      <a:pt x="1380" y="138"/>
                      <a:pt x="1312" y="181"/>
                    </a:cubicBezTo>
                    <a:cubicBezTo>
                      <a:pt x="1376" y="142"/>
                      <a:pt x="1385" y="138"/>
                      <a:pt x="1389" y="139"/>
                    </a:cubicBezTo>
                    <a:cubicBezTo>
                      <a:pt x="1391" y="140"/>
                      <a:pt x="1392" y="141"/>
                      <a:pt x="1393" y="142"/>
                    </a:cubicBezTo>
                    <a:cubicBezTo>
                      <a:pt x="1396" y="148"/>
                      <a:pt x="1396" y="150"/>
                      <a:pt x="1363" y="172"/>
                    </a:cubicBezTo>
                    <a:cubicBezTo>
                      <a:pt x="1387" y="158"/>
                      <a:pt x="1393" y="156"/>
                      <a:pt x="1397" y="157"/>
                    </a:cubicBezTo>
                    <a:cubicBezTo>
                      <a:pt x="1399" y="157"/>
                      <a:pt x="1400" y="158"/>
                      <a:pt x="1401" y="160"/>
                    </a:cubicBezTo>
                    <a:cubicBezTo>
                      <a:pt x="1404" y="165"/>
                      <a:pt x="1405" y="167"/>
                      <a:pt x="1370" y="191"/>
                    </a:cubicBezTo>
                    <a:cubicBezTo>
                      <a:pt x="1411" y="166"/>
                      <a:pt x="1419" y="163"/>
                      <a:pt x="1423" y="164"/>
                    </a:cubicBezTo>
                    <a:cubicBezTo>
                      <a:pt x="1424" y="165"/>
                      <a:pt x="1426" y="166"/>
                      <a:pt x="1427" y="167"/>
                    </a:cubicBezTo>
                    <a:cubicBezTo>
                      <a:pt x="1430" y="173"/>
                      <a:pt x="1429" y="176"/>
                      <a:pt x="1386" y="204"/>
                    </a:cubicBezTo>
                    <a:cubicBezTo>
                      <a:pt x="1385" y="205"/>
                      <a:pt x="1384" y="206"/>
                      <a:pt x="1383" y="207"/>
                    </a:cubicBezTo>
                    <a:cubicBezTo>
                      <a:pt x="1426" y="181"/>
                      <a:pt x="1434" y="178"/>
                      <a:pt x="1438" y="179"/>
                    </a:cubicBezTo>
                    <a:cubicBezTo>
                      <a:pt x="1440" y="179"/>
                      <a:pt x="1441" y="180"/>
                      <a:pt x="1442" y="182"/>
                    </a:cubicBezTo>
                    <a:cubicBezTo>
                      <a:pt x="1446" y="188"/>
                      <a:pt x="1439" y="192"/>
                      <a:pt x="1430" y="199"/>
                    </a:cubicBezTo>
                    <a:cubicBezTo>
                      <a:pt x="1424" y="204"/>
                      <a:pt x="1414" y="210"/>
                      <a:pt x="1401" y="219"/>
                    </a:cubicBezTo>
                    <a:cubicBezTo>
                      <a:pt x="1392" y="225"/>
                      <a:pt x="1383" y="231"/>
                      <a:pt x="1374" y="237"/>
                    </a:cubicBezTo>
                    <a:cubicBezTo>
                      <a:pt x="1384" y="232"/>
                      <a:pt x="1387" y="231"/>
                      <a:pt x="1389" y="232"/>
                    </a:cubicBezTo>
                    <a:cubicBezTo>
                      <a:pt x="1391" y="232"/>
                      <a:pt x="1392" y="233"/>
                      <a:pt x="1393" y="235"/>
                    </a:cubicBezTo>
                    <a:cubicBezTo>
                      <a:pt x="1396" y="240"/>
                      <a:pt x="1391" y="244"/>
                      <a:pt x="1383" y="250"/>
                    </a:cubicBezTo>
                    <a:cubicBezTo>
                      <a:pt x="1377" y="255"/>
                      <a:pt x="1369" y="260"/>
                      <a:pt x="1357" y="268"/>
                    </a:cubicBezTo>
                    <a:cubicBezTo>
                      <a:pt x="1347" y="275"/>
                      <a:pt x="1336" y="282"/>
                      <a:pt x="1323" y="290"/>
                    </a:cubicBezTo>
                    <a:cubicBezTo>
                      <a:pt x="1324" y="290"/>
                      <a:pt x="1325" y="290"/>
                      <a:pt x="1325" y="291"/>
                    </a:cubicBezTo>
                    <a:cubicBezTo>
                      <a:pt x="1327" y="291"/>
                      <a:pt x="1328" y="292"/>
                      <a:pt x="1329" y="293"/>
                    </a:cubicBezTo>
                    <a:cubicBezTo>
                      <a:pt x="1332" y="299"/>
                      <a:pt x="1330" y="302"/>
                      <a:pt x="1302" y="322"/>
                    </a:cubicBezTo>
                    <a:cubicBezTo>
                      <a:pt x="1293" y="328"/>
                      <a:pt x="1282" y="336"/>
                      <a:pt x="1271" y="344"/>
                    </a:cubicBezTo>
                    <a:cubicBezTo>
                      <a:pt x="1272" y="344"/>
                      <a:pt x="1272" y="344"/>
                      <a:pt x="1272" y="344"/>
                    </a:cubicBezTo>
                    <a:cubicBezTo>
                      <a:pt x="1274" y="344"/>
                      <a:pt x="1275" y="345"/>
                      <a:pt x="1276" y="347"/>
                    </a:cubicBezTo>
                    <a:cubicBezTo>
                      <a:pt x="1280" y="353"/>
                      <a:pt x="1280" y="353"/>
                      <a:pt x="1224" y="396"/>
                    </a:cubicBezTo>
                    <a:cubicBezTo>
                      <a:pt x="1225" y="396"/>
                      <a:pt x="1226" y="397"/>
                      <a:pt x="1226" y="398"/>
                    </a:cubicBezTo>
                    <a:cubicBezTo>
                      <a:pt x="1228" y="401"/>
                      <a:pt x="1227" y="405"/>
                      <a:pt x="1224" y="406"/>
                    </a:cubicBezTo>
                    <a:cubicBezTo>
                      <a:pt x="1224" y="407"/>
                      <a:pt x="1223" y="407"/>
                      <a:pt x="1222" y="407"/>
                    </a:cubicBezTo>
                    <a:cubicBezTo>
                      <a:pt x="1219" y="408"/>
                      <a:pt x="1206" y="416"/>
                      <a:pt x="1197" y="422"/>
                    </a:cubicBezTo>
                    <a:cubicBezTo>
                      <a:pt x="1178" y="433"/>
                      <a:pt x="1175" y="435"/>
                      <a:pt x="1173" y="435"/>
                    </a:cubicBezTo>
                    <a:close/>
                    <a:moveTo>
                      <a:pt x="897" y="194"/>
                    </a:moveTo>
                    <a:cubicBezTo>
                      <a:pt x="848" y="223"/>
                      <a:pt x="278" y="253"/>
                      <a:pt x="240" y="276"/>
                    </a:cubicBezTo>
                    <a:cubicBezTo>
                      <a:pt x="279" y="254"/>
                      <a:pt x="849" y="224"/>
                      <a:pt x="897" y="194"/>
                    </a:cubicBezTo>
                    <a:close/>
                    <a:moveTo>
                      <a:pt x="970" y="91"/>
                    </a:moveTo>
                    <a:cubicBezTo>
                      <a:pt x="928" y="116"/>
                      <a:pt x="355" y="148"/>
                      <a:pt x="306" y="178"/>
                    </a:cubicBezTo>
                    <a:cubicBezTo>
                      <a:pt x="355" y="149"/>
                      <a:pt x="929" y="117"/>
                      <a:pt x="970" y="9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36" name="Freeform 84"/>
              <p:cNvSpPr>
                <a:spLocks/>
              </p:cNvSpPr>
              <p:nvPr/>
            </p:nvSpPr>
            <p:spPr bwMode="auto">
              <a:xfrm>
                <a:off x="7294563" y="-1211262"/>
                <a:ext cx="52388" cy="7938"/>
              </a:xfrm>
              <a:custGeom>
                <a:avLst/>
                <a:gdLst>
                  <a:gd name="T0" fmla="*/ 9 w 14"/>
                  <a:gd name="T1" fmla="*/ 0 h 2"/>
                  <a:gd name="T2" fmla="*/ 3 w 14"/>
                  <a:gd name="T3" fmla="*/ 1 h 2"/>
                  <a:gd name="T4" fmla="*/ 9 w 1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2">
                    <a:moveTo>
                      <a:pt x="9" y="0"/>
                    </a:moveTo>
                    <a:cubicBezTo>
                      <a:pt x="0" y="1"/>
                      <a:pt x="14" y="2"/>
                      <a:pt x="3" y="1"/>
                    </a:cubicBezTo>
                    <a:cubicBezTo>
                      <a:pt x="4" y="0"/>
                      <a:pt x="6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37" name="Freeform 85"/>
              <p:cNvSpPr>
                <a:spLocks/>
              </p:cNvSpPr>
              <p:nvPr/>
            </p:nvSpPr>
            <p:spPr bwMode="auto">
              <a:xfrm>
                <a:off x="7227553" y="-1600395"/>
                <a:ext cx="5354639" cy="2001838"/>
              </a:xfrm>
              <a:custGeom>
                <a:avLst/>
                <a:gdLst>
                  <a:gd name="T0" fmla="*/ 19 w 1428"/>
                  <a:gd name="T1" fmla="*/ 395 h 534"/>
                  <a:gd name="T2" fmla="*/ 114 w 1428"/>
                  <a:gd name="T3" fmla="*/ 394 h 534"/>
                  <a:gd name="T4" fmla="*/ 281 w 1428"/>
                  <a:gd name="T5" fmla="*/ 391 h 534"/>
                  <a:gd name="T6" fmla="*/ 972 w 1428"/>
                  <a:gd name="T7" fmla="*/ 392 h 534"/>
                  <a:gd name="T8" fmla="*/ 1044 w 1428"/>
                  <a:gd name="T9" fmla="*/ 392 h 534"/>
                  <a:gd name="T10" fmla="*/ 1164 w 1428"/>
                  <a:gd name="T11" fmla="*/ 393 h 534"/>
                  <a:gd name="T12" fmla="*/ 1167 w 1428"/>
                  <a:gd name="T13" fmla="*/ 453 h 534"/>
                  <a:gd name="T14" fmla="*/ 1166 w 1428"/>
                  <a:gd name="T15" fmla="*/ 501 h 534"/>
                  <a:gd name="T16" fmla="*/ 1167 w 1428"/>
                  <a:gd name="T17" fmla="*/ 522 h 534"/>
                  <a:gd name="T18" fmla="*/ 1176 w 1428"/>
                  <a:gd name="T19" fmla="*/ 504 h 534"/>
                  <a:gd name="T20" fmla="*/ 1257 w 1428"/>
                  <a:gd name="T21" fmla="*/ 421 h 534"/>
                  <a:gd name="T22" fmla="*/ 1289 w 1428"/>
                  <a:gd name="T23" fmla="*/ 388 h 534"/>
                  <a:gd name="T24" fmla="*/ 1347 w 1428"/>
                  <a:gd name="T25" fmla="*/ 331 h 534"/>
                  <a:gd name="T26" fmla="*/ 1409 w 1428"/>
                  <a:gd name="T27" fmla="*/ 270 h 534"/>
                  <a:gd name="T28" fmla="*/ 1418 w 1428"/>
                  <a:gd name="T29" fmla="*/ 267 h 534"/>
                  <a:gd name="T30" fmla="*/ 1386 w 1428"/>
                  <a:gd name="T31" fmla="*/ 234 h 534"/>
                  <a:gd name="T32" fmla="*/ 1338 w 1428"/>
                  <a:gd name="T33" fmla="*/ 183 h 534"/>
                  <a:gd name="T34" fmla="*/ 1311 w 1428"/>
                  <a:gd name="T35" fmla="*/ 159 h 534"/>
                  <a:gd name="T36" fmla="*/ 1289 w 1428"/>
                  <a:gd name="T37" fmla="*/ 139 h 534"/>
                  <a:gd name="T38" fmla="*/ 1223 w 1428"/>
                  <a:gd name="T39" fmla="*/ 72 h 534"/>
                  <a:gd name="T40" fmla="*/ 1160 w 1428"/>
                  <a:gd name="T41" fmla="*/ 10 h 534"/>
                  <a:gd name="T42" fmla="*/ 1170 w 1428"/>
                  <a:gd name="T43" fmla="*/ 5 h 534"/>
                  <a:gd name="T44" fmla="*/ 1170 w 1428"/>
                  <a:gd name="T45" fmla="*/ 36 h 534"/>
                  <a:gd name="T46" fmla="*/ 1172 w 1428"/>
                  <a:gd name="T47" fmla="*/ 134 h 534"/>
                  <a:gd name="T48" fmla="*/ 1156 w 1428"/>
                  <a:gd name="T49" fmla="*/ 142 h 534"/>
                  <a:gd name="T50" fmla="*/ 1105 w 1428"/>
                  <a:gd name="T51" fmla="*/ 140 h 534"/>
                  <a:gd name="T52" fmla="*/ 1072 w 1428"/>
                  <a:gd name="T53" fmla="*/ 140 h 534"/>
                  <a:gd name="T54" fmla="*/ 1024 w 1428"/>
                  <a:gd name="T55" fmla="*/ 141 h 534"/>
                  <a:gd name="T56" fmla="*/ 981 w 1428"/>
                  <a:gd name="T57" fmla="*/ 144 h 534"/>
                  <a:gd name="T58" fmla="*/ 957 w 1428"/>
                  <a:gd name="T59" fmla="*/ 142 h 534"/>
                  <a:gd name="T60" fmla="*/ 916 w 1428"/>
                  <a:gd name="T61" fmla="*/ 136 h 534"/>
                  <a:gd name="T62" fmla="*/ 869 w 1428"/>
                  <a:gd name="T63" fmla="*/ 138 h 534"/>
                  <a:gd name="T64" fmla="*/ 308 w 1428"/>
                  <a:gd name="T65" fmla="*/ 143 h 534"/>
                  <a:gd name="T66" fmla="*/ 291 w 1428"/>
                  <a:gd name="T67" fmla="*/ 140 h 534"/>
                  <a:gd name="T68" fmla="*/ 217 w 1428"/>
                  <a:gd name="T69" fmla="*/ 140 h 534"/>
                  <a:gd name="T70" fmla="*/ 133 w 1428"/>
                  <a:gd name="T71" fmla="*/ 135 h 534"/>
                  <a:gd name="T72" fmla="*/ 91 w 1428"/>
                  <a:gd name="T73" fmla="*/ 136 h 534"/>
                  <a:gd name="T74" fmla="*/ 68 w 1428"/>
                  <a:gd name="T75" fmla="*/ 134 h 534"/>
                  <a:gd name="T76" fmla="*/ 125 w 1428"/>
                  <a:gd name="T77" fmla="*/ 134 h 534"/>
                  <a:gd name="T78" fmla="*/ 872 w 1428"/>
                  <a:gd name="T79" fmla="*/ 130 h 534"/>
                  <a:gd name="T80" fmla="*/ 996 w 1428"/>
                  <a:gd name="T81" fmla="*/ 128 h 534"/>
                  <a:gd name="T82" fmla="*/ 1164 w 1428"/>
                  <a:gd name="T83" fmla="*/ 127 h 534"/>
                  <a:gd name="T84" fmla="*/ 1157 w 1428"/>
                  <a:gd name="T85" fmla="*/ 81 h 534"/>
                  <a:gd name="T86" fmla="*/ 1157 w 1428"/>
                  <a:gd name="T87" fmla="*/ 5 h 534"/>
                  <a:gd name="T88" fmla="*/ 1170 w 1428"/>
                  <a:gd name="T89" fmla="*/ 1 h 534"/>
                  <a:gd name="T90" fmla="*/ 1268 w 1428"/>
                  <a:gd name="T91" fmla="*/ 99 h 534"/>
                  <a:gd name="T92" fmla="*/ 1427 w 1428"/>
                  <a:gd name="T93" fmla="*/ 258 h 534"/>
                  <a:gd name="T94" fmla="*/ 1425 w 1428"/>
                  <a:gd name="T95" fmla="*/ 271 h 534"/>
                  <a:gd name="T96" fmla="*/ 1348 w 1428"/>
                  <a:gd name="T97" fmla="*/ 347 h 534"/>
                  <a:gd name="T98" fmla="*/ 1193 w 1428"/>
                  <a:gd name="T99" fmla="*/ 505 h 534"/>
                  <a:gd name="T100" fmla="*/ 1155 w 1428"/>
                  <a:gd name="T101" fmla="*/ 522 h 534"/>
                  <a:gd name="T102" fmla="*/ 1154 w 1428"/>
                  <a:gd name="T103" fmla="*/ 393 h 534"/>
                  <a:gd name="T104" fmla="*/ 1095 w 1428"/>
                  <a:gd name="T105" fmla="*/ 403 h 534"/>
                  <a:gd name="T106" fmla="*/ 205 w 1428"/>
                  <a:gd name="T107" fmla="*/ 401 h 534"/>
                  <a:gd name="T108" fmla="*/ 11 w 1428"/>
                  <a:gd name="T109" fmla="*/ 401 h 534"/>
                  <a:gd name="T110" fmla="*/ 4 w 1428"/>
                  <a:gd name="T111" fmla="*/ 144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428" h="534">
                    <a:moveTo>
                      <a:pt x="9" y="175"/>
                    </a:moveTo>
                    <a:cubicBezTo>
                      <a:pt x="12" y="204"/>
                      <a:pt x="9" y="243"/>
                      <a:pt x="11" y="275"/>
                    </a:cubicBezTo>
                    <a:cubicBezTo>
                      <a:pt x="11" y="279"/>
                      <a:pt x="9" y="274"/>
                      <a:pt x="10" y="283"/>
                    </a:cubicBezTo>
                    <a:cubicBezTo>
                      <a:pt x="11" y="298"/>
                      <a:pt x="11" y="319"/>
                      <a:pt x="11" y="340"/>
                    </a:cubicBezTo>
                    <a:cubicBezTo>
                      <a:pt x="10" y="371"/>
                      <a:pt x="10" y="371"/>
                      <a:pt x="10" y="371"/>
                    </a:cubicBezTo>
                    <a:cubicBezTo>
                      <a:pt x="9" y="387"/>
                      <a:pt x="9" y="387"/>
                      <a:pt x="9" y="387"/>
                    </a:cubicBezTo>
                    <a:cubicBezTo>
                      <a:pt x="11" y="389"/>
                      <a:pt x="6" y="392"/>
                      <a:pt x="12" y="394"/>
                    </a:cubicBezTo>
                    <a:cubicBezTo>
                      <a:pt x="19" y="395"/>
                      <a:pt x="19" y="395"/>
                      <a:pt x="19" y="395"/>
                    </a:cubicBezTo>
                    <a:cubicBezTo>
                      <a:pt x="17" y="395"/>
                      <a:pt x="17" y="395"/>
                      <a:pt x="17" y="395"/>
                    </a:cubicBezTo>
                    <a:cubicBezTo>
                      <a:pt x="24" y="396"/>
                      <a:pt x="33" y="394"/>
                      <a:pt x="41" y="394"/>
                    </a:cubicBezTo>
                    <a:cubicBezTo>
                      <a:pt x="41" y="394"/>
                      <a:pt x="38" y="395"/>
                      <a:pt x="40" y="395"/>
                    </a:cubicBezTo>
                    <a:cubicBezTo>
                      <a:pt x="42" y="394"/>
                      <a:pt x="54" y="395"/>
                      <a:pt x="57" y="394"/>
                    </a:cubicBezTo>
                    <a:cubicBezTo>
                      <a:pt x="60" y="394"/>
                      <a:pt x="60" y="395"/>
                      <a:pt x="64" y="396"/>
                    </a:cubicBezTo>
                    <a:cubicBezTo>
                      <a:pt x="69" y="394"/>
                      <a:pt x="69" y="394"/>
                      <a:pt x="69" y="394"/>
                    </a:cubicBezTo>
                    <a:cubicBezTo>
                      <a:pt x="81" y="391"/>
                      <a:pt x="98" y="394"/>
                      <a:pt x="115" y="393"/>
                    </a:cubicBezTo>
                    <a:cubicBezTo>
                      <a:pt x="114" y="393"/>
                      <a:pt x="112" y="393"/>
                      <a:pt x="114" y="394"/>
                    </a:cubicBezTo>
                    <a:cubicBezTo>
                      <a:pt x="141" y="392"/>
                      <a:pt x="174" y="392"/>
                      <a:pt x="204" y="391"/>
                    </a:cubicBezTo>
                    <a:cubicBezTo>
                      <a:pt x="203" y="392"/>
                      <a:pt x="202" y="393"/>
                      <a:pt x="204" y="393"/>
                    </a:cubicBezTo>
                    <a:cubicBezTo>
                      <a:pt x="205" y="392"/>
                      <a:pt x="214" y="392"/>
                      <a:pt x="222" y="391"/>
                    </a:cubicBezTo>
                    <a:cubicBezTo>
                      <a:pt x="226" y="393"/>
                      <a:pt x="236" y="390"/>
                      <a:pt x="246" y="391"/>
                    </a:cubicBezTo>
                    <a:cubicBezTo>
                      <a:pt x="245" y="391"/>
                      <a:pt x="245" y="391"/>
                      <a:pt x="245" y="391"/>
                    </a:cubicBezTo>
                    <a:cubicBezTo>
                      <a:pt x="252" y="390"/>
                      <a:pt x="255" y="392"/>
                      <a:pt x="261" y="390"/>
                    </a:cubicBezTo>
                    <a:cubicBezTo>
                      <a:pt x="265" y="391"/>
                      <a:pt x="265" y="391"/>
                      <a:pt x="265" y="391"/>
                    </a:cubicBezTo>
                    <a:cubicBezTo>
                      <a:pt x="268" y="389"/>
                      <a:pt x="275" y="392"/>
                      <a:pt x="281" y="391"/>
                    </a:cubicBezTo>
                    <a:cubicBezTo>
                      <a:pt x="281" y="391"/>
                      <a:pt x="281" y="391"/>
                      <a:pt x="281" y="391"/>
                    </a:cubicBezTo>
                    <a:cubicBezTo>
                      <a:pt x="286" y="390"/>
                      <a:pt x="289" y="391"/>
                      <a:pt x="294" y="391"/>
                    </a:cubicBezTo>
                    <a:cubicBezTo>
                      <a:pt x="295" y="391"/>
                      <a:pt x="295" y="391"/>
                      <a:pt x="295" y="391"/>
                    </a:cubicBezTo>
                    <a:cubicBezTo>
                      <a:pt x="306" y="391"/>
                      <a:pt x="313" y="392"/>
                      <a:pt x="313" y="390"/>
                    </a:cubicBezTo>
                    <a:cubicBezTo>
                      <a:pt x="317" y="392"/>
                      <a:pt x="302" y="391"/>
                      <a:pt x="308" y="393"/>
                    </a:cubicBezTo>
                    <a:cubicBezTo>
                      <a:pt x="347" y="391"/>
                      <a:pt x="907" y="391"/>
                      <a:pt x="946" y="391"/>
                    </a:cubicBezTo>
                    <a:cubicBezTo>
                      <a:pt x="950" y="392"/>
                      <a:pt x="953" y="392"/>
                      <a:pt x="954" y="393"/>
                    </a:cubicBezTo>
                    <a:cubicBezTo>
                      <a:pt x="958" y="393"/>
                      <a:pt x="969" y="393"/>
                      <a:pt x="972" y="392"/>
                    </a:cubicBezTo>
                    <a:cubicBezTo>
                      <a:pt x="971" y="392"/>
                      <a:pt x="975" y="393"/>
                      <a:pt x="977" y="393"/>
                    </a:cubicBezTo>
                    <a:cubicBezTo>
                      <a:pt x="984" y="393"/>
                      <a:pt x="985" y="391"/>
                      <a:pt x="993" y="392"/>
                    </a:cubicBezTo>
                    <a:cubicBezTo>
                      <a:pt x="989" y="392"/>
                      <a:pt x="988" y="393"/>
                      <a:pt x="989" y="393"/>
                    </a:cubicBezTo>
                    <a:cubicBezTo>
                      <a:pt x="996" y="392"/>
                      <a:pt x="1005" y="392"/>
                      <a:pt x="1013" y="392"/>
                    </a:cubicBezTo>
                    <a:cubicBezTo>
                      <a:pt x="1012" y="392"/>
                      <a:pt x="1010" y="392"/>
                      <a:pt x="1010" y="393"/>
                    </a:cubicBezTo>
                    <a:cubicBezTo>
                      <a:pt x="1019" y="391"/>
                      <a:pt x="1026" y="393"/>
                      <a:pt x="1033" y="392"/>
                    </a:cubicBezTo>
                    <a:cubicBezTo>
                      <a:pt x="1030" y="393"/>
                      <a:pt x="1030" y="393"/>
                      <a:pt x="1030" y="393"/>
                    </a:cubicBezTo>
                    <a:cubicBezTo>
                      <a:pt x="1043" y="394"/>
                      <a:pt x="1034" y="391"/>
                      <a:pt x="1044" y="392"/>
                    </a:cubicBezTo>
                    <a:cubicBezTo>
                      <a:pt x="1042" y="392"/>
                      <a:pt x="1043" y="392"/>
                      <a:pt x="1042" y="393"/>
                    </a:cubicBezTo>
                    <a:cubicBezTo>
                      <a:pt x="1052" y="391"/>
                      <a:pt x="1068" y="392"/>
                      <a:pt x="1078" y="391"/>
                    </a:cubicBezTo>
                    <a:cubicBezTo>
                      <a:pt x="1077" y="391"/>
                      <a:pt x="1077" y="391"/>
                      <a:pt x="1077" y="391"/>
                    </a:cubicBezTo>
                    <a:cubicBezTo>
                      <a:pt x="1088" y="391"/>
                      <a:pt x="1099" y="392"/>
                      <a:pt x="1111" y="391"/>
                    </a:cubicBezTo>
                    <a:cubicBezTo>
                      <a:pt x="1115" y="391"/>
                      <a:pt x="1109" y="393"/>
                      <a:pt x="1121" y="393"/>
                    </a:cubicBezTo>
                    <a:cubicBezTo>
                      <a:pt x="1120" y="391"/>
                      <a:pt x="1140" y="392"/>
                      <a:pt x="1133" y="390"/>
                    </a:cubicBezTo>
                    <a:cubicBezTo>
                      <a:pt x="1143" y="392"/>
                      <a:pt x="1157" y="388"/>
                      <a:pt x="1166" y="393"/>
                    </a:cubicBezTo>
                    <a:cubicBezTo>
                      <a:pt x="1161" y="388"/>
                      <a:pt x="1164" y="391"/>
                      <a:pt x="1164" y="393"/>
                    </a:cubicBezTo>
                    <a:cubicBezTo>
                      <a:pt x="1163" y="394"/>
                      <a:pt x="1165" y="392"/>
                      <a:pt x="1161" y="393"/>
                    </a:cubicBezTo>
                    <a:cubicBezTo>
                      <a:pt x="1164" y="393"/>
                      <a:pt x="1163" y="393"/>
                      <a:pt x="1162" y="396"/>
                    </a:cubicBezTo>
                    <a:cubicBezTo>
                      <a:pt x="1162" y="396"/>
                      <a:pt x="1162" y="394"/>
                      <a:pt x="1162" y="393"/>
                    </a:cubicBezTo>
                    <a:cubicBezTo>
                      <a:pt x="1164" y="395"/>
                      <a:pt x="1161" y="393"/>
                      <a:pt x="1163" y="395"/>
                    </a:cubicBezTo>
                    <a:cubicBezTo>
                      <a:pt x="1161" y="393"/>
                      <a:pt x="1163" y="409"/>
                      <a:pt x="1162" y="411"/>
                    </a:cubicBezTo>
                    <a:cubicBezTo>
                      <a:pt x="1163" y="418"/>
                      <a:pt x="1165" y="425"/>
                      <a:pt x="1166" y="437"/>
                    </a:cubicBezTo>
                    <a:cubicBezTo>
                      <a:pt x="1165" y="432"/>
                      <a:pt x="1164" y="440"/>
                      <a:pt x="1163" y="437"/>
                    </a:cubicBezTo>
                    <a:cubicBezTo>
                      <a:pt x="1167" y="453"/>
                      <a:pt x="1167" y="453"/>
                      <a:pt x="1167" y="453"/>
                    </a:cubicBezTo>
                    <a:cubicBezTo>
                      <a:pt x="1167" y="457"/>
                      <a:pt x="1165" y="454"/>
                      <a:pt x="1166" y="460"/>
                    </a:cubicBezTo>
                    <a:cubicBezTo>
                      <a:pt x="1166" y="460"/>
                      <a:pt x="1167" y="462"/>
                      <a:pt x="1167" y="464"/>
                    </a:cubicBezTo>
                    <a:cubicBezTo>
                      <a:pt x="1167" y="466"/>
                      <a:pt x="1167" y="481"/>
                      <a:pt x="1166" y="482"/>
                    </a:cubicBezTo>
                    <a:cubicBezTo>
                      <a:pt x="1165" y="484"/>
                      <a:pt x="1165" y="476"/>
                      <a:pt x="1165" y="480"/>
                    </a:cubicBezTo>
                    <a:cubicBezTo>
                      <a:pt x="1165" y="488"/>
                      <a:pt x="1165" y="488"/>
                      <a:pt x="1165" y="495"/>
                    </a:cubicBezTo>
                    <a:cubicBezTo>
                      <a:pt x="1165" y="496"/>
                      <a:pt x="1165" y="496"/>
                      <a:pt x="1165" y="496"/>
                    </a:cubicBezTo>
                    <a:cubicBezTo>
                      <a:pt x="1165" y="500"/>
                      <a:pt x="1166" y="510"/>
                      <a:pt x="1167" y="505"/>
                    </a:cubicBezTo>
                    <a:cubicBezTo>
                      <a:pt x="1167" y="501"/>
                      <a:pt x="1166" y="506"/>
                      <a:pt x="1166" y="501"/>
                    </a:cubicBezTo>
                    <a:cubicBezTo>
                      <a:pt x="1167" y="504"/>
                      <a:pt x="1168" y="513"/>
                      <a:pt x="1168" y="520"/>
                    </a:cubicBezTo>
                    <a:cubicBezTo>
                      <a:pt x="1167" y="518"/>
                      <a:pt x="1167" y="518"/>
                      <a:pt x="1166" y="517"/>
                    </a:cubicBezTo>
                    <a:cubicBezTo>
                      <a:pt x="1167" y="521"/>
                      <a:pt x="1167" y="521"/>
                      <a:pt x="1167" y="521"/>
                    </a:cubicBezTo>
                    <a:cubicBezTo>
                      <a:pt x="1167" y="522"/>
                      <a:pt x="1167" y="522"/>
                      <a:pt x="1167" y="522"/>
                    </a:cubicBezTo>
                    <a:cubicBezTo>
                      <a:pt x="1167" y="522"/>
                      <a:pt x="1167" y="522"/>
                      <a:pt x="1167" y="522"/>
                    </a:cubicBezTo>
                    <a:cubicBezTo>
                      <a:pt x="1167" y="522"/>
                      <a:pt x="1167" y="522"/>
                      <a:pt x="1167" y="522"/>
                    </a:cubicBezTo>
                    <a:cubicBezTo>
                      <a:pt x="1167" y="522"/>
                      <a:pt x="1167" y="522"/>
                      <a:pt x="1167" y="522"/>
                    </a:cubicBezTo>
                    <a:cubicBezTo>
                      <a:pt x="1167" y="522"/>
                      <a:pt x="1167" y="522"/>
                      <a:pt x="1167" y="522"/>
                    </a:cubicBezTo>
                    <a:cubicBezTo>
                      <a:pt x="1172" y="524"/>
                      <a:pt x="1160" y="519"/>
                      <a:pt x="1161" y="520"/>
                    </a:cubicBezTo>
                    <a:cubicBezTo>
                      <a:pt x="1161" y="520"/>
                      <a:pt x="1161" y="520"/>
                      <a:pt x="1161" y="520"/>
                    </a:cubicBezTo>
                    <a:cubicBezTo>
                      <a:pt x="1162" y="519"/>
                      <a:pt x="1162" y="519"/>
                      <a:pt x="1162" y="519"/>
                    </a:cubicBezTo>
                    <a:cubicBezTo>
                      <a:pt x="1162" y="519"/>
                      <a:pt x="1162" y="519"/>
                      <a:pt x="1162" y="519"/>
                    </a:cubicBezTo>
                    <a:cubicBezTo>
                      <a:pt x="1163" y="518"/>
                      <a:pt x="1163" y="518"/>
                      <a:pt x="1163" y="518"/>
                    </a:cubicBezTo>
                    <a:cubicBezTo>
                      <a:pt x="1168" y="512"/>
                      <a:pt x="1168" y="512"/>
                      <a:pt x="1168" y="512"/>
                    </a:cubicBezTo>
                    <a:cubicBezTo>
                      <a:pt x="1179" y="500"/>
                      <a:pt x="1179" y="500"/>
                      <a:pt x="1179" y="500"/>
                    </a:cubicBezTo>
                    <a:cubicBezTo>
                      <a:pt x="1179" y="499"/>
                      <a:pt x="1177" y="504"/>
                      <a:pt x="1176" y="504"/>
                    </a:cubicBezTo>
                    <a:cubicBezTo>
                      <a:pt x="1187" y="495"/>
                      <a:pt x="1195" y="482"/>
                      <a:pt x="1205" y="475"/>
                    </a:cubicBezTo>
                    <a:cubicBezTo>
                      <a:pt x="1204" y="477"/>
                      <a:pt x="1203" y="475"/>
                      <a:pt x="1204" y="475"/>
                    </a:cubicBezTo>
                    <a:cubicBezTo>
                      <a:pt x="1208" y="470"/>
                      <a:pt x="1209" y="472"/>
                      <a:pt x="1212" y="468"/>
                    </a:cubicBezTo>
                    <a:cubicBezTo>
                      <a:pt x="1213" y="468"/>
                      <a:pt x="1216" y="464"/>
                      <a:pt x="1219" y="461"/>
                    </a:cubicBezTo>
                    <a:cubicBezTo>
                      <a:pt x="1220" y="459"/>
                      <a:pt x="1220" y="460"/>
                      <a:pt x="1217" y="463"/>
                    </a:cubicBezTo>
                    <a:cubicBezTo>
                      <a:pt x="1221" y="458"/>
                      <a:pt x="1239" y="439"/>
                      <a:pt x="1250" y="429"/>
                    </a:cubicBezTo>
                    <a:cubicBezTo>
                      <a:pt x="1249" y="429"/>
                      <a:pt x="1255" y="422"/>
                      <a:pt x="1257" y="419"/>
                    </a:cubicBezTo>
                    <a:cubicBezTo>
                      <a:pt x="1257" y="421"/>
                      <a:pt x="1257" y="421"/>
                      <a:pt x="1257" y="421"/>
                    </a:cubicBezTo>
                    <a:cubicBezTo>
                      <a:pt x="1260" y="419"/>
                      <a:pt x="1265" y="413"/>
                      <a:pt x="1266" y="413"/>
                    </a:cubicBezTo>
                    <a:cubicBezTo>
                      <a:pt x="1270" y="407"/>
                      <a:pt x="1247" y="434"/>
                      <a:pt x="1253" y="426"/>
                    </a:cubicBezTo>
                    <a:cubicBezTo>
                      <a:pt x="1256" y="425"/>
                      <a:pt x="1262" y="415"/>
                      <a:pt x="1261" y="418"/>
                    </a:cubicBezTo>
                    <a:cubicBezTo>
                      <a:pt x="1266" y="413"/>
                      <a:pt x="1270" y="407"/>
                      <a:pt x="1275" y="403"/>
                    </a:cubicBezTo>
                    <a:cubicBezTo>
                      <a:pt x="1274" y="405"/>
                      <a:pt x="1273" y="408"/>
                      <a:pt x="1276" y="404"/>
                    </a:cubicBezTo>
                    <a:cubicBezTo>
                      <a:pt x="1283" y="397"/>
                      <a:pt x="1278" y="402"/>
                      <a:pt x="1283" y="396"/>
                    </a:cubicBezTo>
                    <a:cubicBezTo>
                      <a:pt x="1286" y="393"/>
                      <a:pt x="1286" y="393"/>
                      <a:pt x="1286" y="393"/>
                    </a:cubicBezTo>
                    <a:cubicBezTo>
                      <a:pt x="1286" y="392"/>
                      <a:pt x="1293" y="386"/>
                      <a:pt x="1289" y="388"/>
                    </a:cubicBezTo>
                    <a:cubicBezTo>
                      <a:pt x="1291" y="388"/>
                      <a:pt x="1299" y="378"/>
                      <a:pt x="1299" y="380"/>
                    </a:cubicBezTo>
                    <a:cubicBezTo>
                      <a:pt x="1299" y="382"/>
                      <a:pt x="1299" y="382"/>
                      <a:pt x="1299" y="382"/>
                    </a:cubicBezTo>
                    <a:cubicBezTo>
                      <a:pt x="1302" y="379"/>
                      <a:pt x="1303" y="376"/>
                      <a:pt x="1305" y="373"/>
                    </a:cubicBezTo>
                    <a:cubicBezTo>
                      <a:pt x="1306" y="373"/>
                      <a:pt x="1307" y="372"/>
                      <a:pt x="1307" y="372"/>
                    </a:cubicBezTo>
                    <a:cubicBezTo>
                      <a:pt x="1306" y="371"/>
                      <a:pt x="1314" y="366"/>
                      <a:pt x="1316" y="361"/>
                    </a:cubicBezTo>
                    <a:cubicBezTo>
                      <a:pt x="1323" y="355"/>
                      <a:pt x="1332" y="345"/>
                      <a:pt x="1336" y="343"/>
                    </a:cubicBezTo>
                    <a:cubicBezTo>
                      <a:pt x="1340" y="338"/>
                      <a:pt x="1344" y="333"/>
                      <a:pt x="1350" y="328"/>
                    </a:cubicBezTo>
                    <a:cubicBezTo>
                      <a:pt x="1349" y="329"/>
                      <a:pt x="1347" y="331"/>
                      <a:pt x="1347" y="331"/>
                    </a:cubicBezTo>
                    <a:cubicBezTo>
                      <a:pt x="1351" y="328"/>
                      <a:pt x="1352" y="327"/>
                      <a:pt x="1355" y="324"/>
                    </a:cubicBezTo>
                    <a:cubicBezTo>
                      <a:pt x="1354" y="325"/>
                      <a:pt x="1362" y="318"/>
                      <a:pt x="1367" y="314"/>
                    </a:cubicBezTo>
                    <a:cubicBezTo>
                      <a:pt x="1371" y="309"/>
                      <a:pt x="1369" y="310"/>
                      <a:pt x="1369" y="309"/>
                    </a:cubicBezTo>
                    <a:cubicBezTo>
                      <a:pt x="1374" y="306"/>
                      <a:pt x="1381" y="295"/>
                      <a:pt x="1388" y="291"/>
                    </a:cubicBezTo>
                    <a:cubicBezTo>
                      <a:pt x="1386" y="292"/>
                      <a:pt x="1382" y="298"/>
                      <a:pt x="1386" y="295"/>
                    </a:cubicBezTo>
                    <a:cubicBezTo>
                      <a:pt x="1392" y="292"/>
                      <a:pt x="1394" y="285"/>
                      <a:pt x="1401" y="278"/>
                    </a:cubicBezTo>
                    <a:cubicBezTo>
                      <a:pt x="1398" y="279"/>
                      <a:pt x="1398" y="279"/>
                      <a:pt x="1398" y="279"/>
                    </a:cubicBezTo>
                    <a:cubicBezTo>
                      <a:pt x="1402" y="277"/>
                      <a:pt x="1408" y="268"/>
                      <a:pt x="1409" y="270"/>
                    </a:cubicBezTo>
                    <a:cubicBezTo>
                      <a:pt x="1410" y="267"/>
                      <a:pt x="1417" y="262"/>
                      <a:pt x="1415" y="262"/>
                    </a:cubicBezTo>
                    <a:cubicBezTo>
                      <a:pt x="1418" y="260"/>
                      <a:pt x="1418" y="260"/>
                      <a:pt x="1418" y="260"/>
                    </a:cubicBezTo>
                    <a:cubicBezTo>
                      <a:pt x="1418" y="259"/>
                      <a:pt x="1418" y="259"/>
                      <a:pt x="1418" y="259"/>
                    </a:cubicBezTo>
                    <a:cubicBezTo>
                      <a:pt x="1418" y="259"/>
                      <a:pt x="1418" y="259"/>
                      <a:pt x="1418" y="259"/>
                    </a:cubicBezTo>
                    <a:cubicBezTo>
                      <a:pt x="1418" y="259"/>
                      <a:pt x="1418" y="259"/>
                      <a:pt x="1418" y="259"/>
                    </a:cubicBezTo>
                    <a:cubicBezTo>
                      <a:pt x="1418" y="259"/>
                      <a:pt x="1418" y="259"/>
                      <a:pt x="1418" y="259"/>
                    </a:cubicBezTo>
                    <a:cubicBezTo>
                      <a:pt x="1418" y="259"/>
                      <a:pt x="1418" y="259"/>
                      <a:pt x="1418" y="259"/>
                    </a:cubicBezTo>
                    <a:cubicBezTo>
                      <a:pt x="1418" y="276"/>
                      <a:pt x="1418" y="264"/>
                      <a:pt x="1418" y="267"/>
                    </a:cubicBezTo>
                    <a:cubicBezTo>
                      <a:pt x="1418" y="267"/>
                      <a:pt x="1418" y="267"/>
                      <a:pt x="1418" y="267"/>
                    </a:cubicBezTo>
                    <a:cubicBezTo>
                      <a:pt x="1417" y="267"/>
                      <a:pt x="1417" y="267"/>
                      <a:pt x="1417" y="267"/>
                    </a:cubicBezTo>
                    <a:cubicBezTo>
                      <a:pt x="1416" y="266"/>
                      <a:pt x="1416" y="266"/>
                      <a:pt x="1416" y="266"/>
                    </a:cubicBezTo>
                    <a:cubicBezTo>
                      <a:pt x="1412" y="261"/>
                      <a:pt x="1412" y="261"/>
                      <a:pt x="1412" y="261"/>
                    </a:cubicBezTo>
                    <a:cubicBezTo>
                      <a:pt x="1402" y="251"/>
                      <a:pt x="1402" y="251"/>
                      <a:pt x="1402" y="251"/>
                    </a:cubicBezTo>
                    <a:cubicBezTo>
                      <a:pt x="1395" y="244"/>
                      <a:pt x="1390" y="238"/>
                      <a:pt x="1387" y="234"/>
                    </a:cubicBezTo>
                    <a:cubicBezTo>
                      <a:pt x="1385" y="232"/>
                      <a:pt x="1381" y="228"/>
                      <a:pt x="1382" y="229"/>
                    </a:cubicBezTo>
                    <a:cubicBezTo>
                      <a:pt x="1384" y="233"/>
                      <a:pt x="1386" y="233"/>
                      <a:pt x="1386" y="234"/>
                    </a:cubicBezTo>
                    <a:cubicBezTo>
                      <a:pt x="1385" y="233"/>
                      <a:pt x="1384" y="233"/>
                      <a:pt x="1384" y="233"/>
                    </a:cubicBezTo>
                    <a:cubicBezTo>
                      <a:pt x="1381" y="229"/>
                      <a:pt x="1378" y="226"/>
                      <a:pt x="1382" y="228"/>
                    </a:cubicBezTo>
                    <a:cubicBezTo>
                      <a:pt x="1375" y="220"/>
                      <a:pt x="1372" y="222"/>
                      <a:pt x="1362" y="212"/>
                    </a:cubicBezTo>
                    <a:cubicBezTo>
                      <a:pt x="1363" y="212"/>
                      <a:pt x="1363" y="211"/>
                      <a:pt x="1360" y="208"/>
                    </a:cubicBezTo>
                    <a:cubicBezTo>
                      <a:pt x="1353" y="203"/>
                      <a:pt x="1353" y="203"/>
                      <a:pt x="1353" y="203"/>
                    </a:cubicBezTo>
                    <a:cubicBezTo>
                      <a:pt x="1347" y="196"/>
                      <a:pt x="1351" y="198"/>
                      <a:pt x="1351" y="197"/>
                    </a:cubicBezTo>
                    <a:cubicBezTo>
                      <a:pt x="1348" y="194"/>
                      <a:pt x="1343" y="189"/>
                      <a:pt x="1341" y="189"/>
                    </a:cubicBezTo>
                    <a:cubicBezTo>
                      <a:pt x="1338" y="183"/>
                      <a:pt x="1338" y="183"/>
                      <a:pt x="1338" y="183"/>
                    </a:cubicBezTo>
                    <a:cubicBezTo>
                      <a:pt x="1340" y="187"/>
                      <a:pt x="1335" y="181"/>
                      <a:pt x="1333" y="179"/>
                    </a:cubicBezTo>
                    <a:cubicBezTo>
                      <a:pt x="1335" y="181"/>
                      <a:pt x="1335" y="181"/>
                      <a:pt x="1335" y="181"/>
                    </a:cubicBezTo>
                    <a:cubicBezTo>
                      <a:pt x="1334" y="180"/>
                      <a:pt x="1330" y="176"/>
                      <a:pt x="1328" y="174"/>
                    </a:cubicBezTo>
                    <a:cubicBezTo>
                      <a:pt x="1328" y="175"/>
                      <a:pt x="1332" y="179"/>
                      <a:pt x="1334" y="182"/>
                    </a:cubicBezTo>
                    <a:cubicBezTo>
                      <a:pt x="1332" y="180"/>
                      <a:pt x="1329" y="178"/>
                      <a:pt x="1326" y="176"/>
                    </a:cubicBezTo>
                    <a:cubicBezTo>
                      <a:pt x="1328" y="176"/>
                      <a:pt x="1321" y="169"/>
                      <a:pt x="1318" y="166"/>
                    </a:cubicBezTo>
                    <a:cubicBezTo>
                      <a:pt x="1315" y="163"/>
                      <a:pt x="1314" y="164"/>
                      <a:pt x="1313" y="163"/>
                    </a:cubicBezTo>
                    <a:cubicBezTo>
                      <a:pt x="1314" y="162"/>
                      <a:pt x="1308" y="157"/>
                      <a:pt x="1311" y="159"/>
                    </a:cubicBezTo>
                    <a:cubicBezTo>
                      <a:pt x="1312" y="160"/>
                      <a:pt x="1313" y="162"/>
                      <a:pt x="1315" y="164"/>
                    </a:cubicBezTo>
                    <a:cubicBezTo>
                      <a:pt x="1314" y="161"/>
                      <a:pt x="1315" y="161"/>
                      <a:pt x="1310" y="157"/>
                    </a:cubicBezTo>
                    <a:cubicBezTo>
                      <a:pt x="1306" y="154"/>
                      <a:pt x="1309" y="159"/>
                      <a:pt x="1303" y="153"/>
                    </a:cubicBezTo>
                    <a:cubicBezTo>
                      <a:pt x="1305" y="154"/>
                      <a:pt x="1306" y="154"/>
                      <a:pt x="1307" y="155"/>
                    </a:cubicBezTo>
                    <a:cubicBezTo>
                      <a:pt x="1302" y="149"/>
                      <a:pt x="1302" y="149"/>
                      <a:pt x="1302" y="149"/>
                    </a:cubicBezTo>
                    <a:cubicBezTo>
                      <a:pt x="1301" y="149"/>
                      <a:pt x="1301" y="149"/>
                      <a:pt x="1301" y="149"/>
                    </a:cubicBezTo>
                    <a:cubicBezTo>
                      <a:pt x="1300" y="148"/>
                      <a:pt x="1301" y="149"/>
                      <a:pt x="1301" y="148"/>
                    </a:cubicBezTo>
                    <a:cubicBezTo>
                      <a:pt x="1298" y="147"/>
                      <a:pt x="1291" y="140"/>
                      <a:pt x="1289" y="139"/>
                    </a:cubicBezTo>
                    <a:cubicBezTo>
                      <a:pt x="1286" y="136"/>
                      <a:pt x="1284" y="132"/>
                      <a:pt x="1281" y="129"/>
                    </a:cubicBezTo>
                    <a:cubicBezTo>
                      <a:pt x="1281" y="130"/>
                      <a:pt x="1281" y="130"/>
                      <a:pt x="1281" y="130"/>
                    </a:cubicBezTo>
                    <a:cubicBezTo>
                      <a:pt x="1278" y="126"/>
                      <a:pt x="1274" y="122"/>
                      <a:pt x="1270" y="119"/>
                    </a:cubicBezTo>
                    <a:cubicBezTo>
                      <a:pt x="1271" y="119"/>
                      <a:pt x="1271" y="119"/>
                      <a:pt x="1271" y="119"/>
                    </a:cubicBezTo>
                    <a:cubicBezTo>
                      <a:pt x="1269" y="117"/>
                      <a:pt x="1264" y="113"/>
                      <a:pt x="1261" y="111"/>
                    </a:cubicBezTo>
                    <a:cubicBezTo>
                      <a:pt x="1257" y="106"/>
                      <a:pt x="1263" y="107"/>
                      <a:pt x="1256" y="102"/>
                    </a:cubicBezTo>
                    <a:cubicBezTo>
                      <a:pt x="1252" y="98"/>
                      <a:pt x="1247" y="96"/>
                      <a:pt x="1249" y="99"/>
                    </a:cubicBezTo>
                    <a:cubicBezTo>
                      <a:pt x="1241" y="90"/>
                      <a:pt x="1230" y="81"/>
                      <a:pt x="1223" y="72"/>
                    </a:cubicBezTo>
                    <a:cubicBezTo>
                      <a:pt x="1221" y="71"/>
                      <a:pt x="1222" y="72"/>
                      <a:pt x="1219" y="69"/>
                    </a:cubicBezTo>
                    <a:cubicBezTo>
                      <a:pt x="1207" y="56"/>
                      <a:pt x="1191" y="43"/>
                      <a:pt x="1183" y="32"/>
                    </a:cubicBezTo>
                    <a:cubicBezTo>
                      <a:pt x="1187" y="35"/>
                      <a:pt x="1184" y="31"/>
                      <a:pt x="1184" y="31"/>
                    </a:cubicBezTo>
                    <a:cubicBezTo>
                      <a:pt x="1181" y="28"/>
                      <a:pt x="1181" y="26"/>
                      <a:pt x="1179" y="27"/>
                    </a:cubicBezTo>
                    <a:cubicBezTo>
                      <a:pt x="1179" y="28"/>
                      <a:pt x="1178" y="28"/>
                      <a:pt x="1181" y="31"/>
                    </a:cubicBezTo>
                    <a:cubicBezTo>
                      <a:pt x="1177" y="28"/>
                      <a:pt x="1172" y="23"/>
                      <a:pt x="1168" y="19"/>
                    </a:cubicBezTo>
                    <a:cubicBezTo>
                      <a:pt x="1166" y="17"/>
                      <a:pt x="1164" y="14"/>
                      <a:pt x="1162" y="13"/>
                    </a:cubicBezTo>
                    <a:cubicBezTo>
                      <a:pt x="1160" y="10"/>
                      <a:pt x="1160" y="10"/>
                      <a:pt x="1160" y="10"/>
                    </a:cubicBezTo>
                    <a:cubicBezTo>
                      <a:pt x="1159" y="9"/>
                      <a:pt x="1159" y="9"/>
                      <a:pt x="1159" y="9"/>
                    </a:cubicBezTo>
                    <a:cubicBezTo>
                      <a:pt x="1159" y="9"/>
                      <a:pt x="1159" y="9"/>
                      <a:pt x="1159" y="9"/>
                    </a:cubicBezTo>
                    <a:cubicBezTo>
                      <a:pt x="1159" y="9"/>
                      <a:pt x="1159" y="9"/>
                      <a:pt x="1159" y="9"/>
                    </a:cubicBezTo>
                    <a:cubicBezTo>
                      <a:pt x="1150" y="13"/>
                      <a:pt x="1172" y="4"/>
                      <a:pt x="1170" y="5"/>
                    </a:cubicBezTo>
                    <a:cubicBezTo>
                      <a:pt x="1170" y="5"/>
                      <a:pt x="1170" y="5"/>
                      <a:pt x="1170" y="5"/>
                    </a:cubicBezTo>
                    <a:cubicBezTo>
                      <a:pt x="1170" y="5"/>
                      <a:pt x="1170" y="5"/>
                      <a:pt x="1170" y="5"/>
                    </a:cubicBezTo>
                    <a:cubicBezTo>
                      <a:pt x="1170" y="5"/>
                      <a:pt x="1170" y="5"/>
                      <a:pt x="1170" y="5"/>
                    </a:cubicBezTo>
                    <a:cubicBezTo>
                      <a:pt x="1170" y="5"/>
                      <a:pt x="1170" y="5"/>
                      <a:pt x="1170" y="5"/>
                    </a:cubicBezTo>
                    <a:cubicBezTo>
                      <a:pt x="1170" y="5"/>
                      <a:pt x="1170" y="5"/>
                      <a:pt x="1170" y="5"/>
                    </a:cubicBezTo>
                    <a:cubicBezTo>
                      <a:pt x="1170" y="6"/>
                      <a:pt x="1170" y="6"/>
                      <a:pt x="1170" y="6"/>
                    </a:cubicBezTo>
                    <a:cubicBezTo>
                      <a:pt x="1170" y="3"/>
                      <a:pt x="1171" y="6"/>
                      <a:pt x="1171" y="8"/>
                    </a:cubicBezTo>
                    <a:cubicBezTo>
                      <a:pt x="1169" y="7"/>
                      <a:pt x="1169" y="15"/>
                      <a:pt x="1170" y="21"/>
                    </a:cubicBezTo>
                    <a:cubicBezTo>
                      <a:pt x="1171" y="22"/>
                      <a:pt x="1171" y="22"/>
                      <a:pt x="1171" y="22"/>
                    </a:cubicBezTo>
                    <a:cubicBezTo>
                      <a:pt x="1170" y="26"/>
                      <a:pt x="1170" y="26"/>
                      <a:pt x="1170" y="26"/>
                    </a:cubicBezTo>
                    <a:cubicBezTo>
                      <a:pt x="1170" y="28"/>
                      <a:pt x="1172" y="28"/>
                      <a:pt x="1171" y="34"/>
                    </a:cubicBezTo>
                    <a:cubicBezTo>
                      <a:pt x="1170" y="34"/>
                      <a:pt x="1170" y="35"/>
                      <a:pt x="1170" y="36"/>
                    </a:cubicBezTo>
                    <a:cubicBezTo>
                      <a:pt x="1170" y="42"/>
                      <a:pt x="1172" y="51"/>
                      <a:pt x="1171" y="58"/>
                    </a:cubicBezTo>
                    <a:cubicBezTo>
                      <a:pt x="1170" y="63"/>
                      <a:pt x="1170" y="63"/>
                      <a:pt x="1170" y="63"/>
                    </a:cubicBezTo>
                    <a:cubicBezTo>
                      <a:pt x="1170" y="66"/>
                      <a:pt x="1171" y="71"/>
                      <a:pt x="1171" y="66"/>
                    </a:cubicBezTo>
                    <a:cubicBezTo>
                      <a:pt x="1170" y="77"/>
                      <a:pt x="1170" y="85"/>
                      <a:pt x="1169" y="88"/>
                    </a:cubicBezTo>
                    <a:cubicBezTo>
                      <a:pt x="1170" y="98"/>
                      <a:pt x="1171" y="110"/>
                      <a:pt x="1171" y="123"/>
                    </a:cubicBezTo>
                    <a:cubicBezTo>
                      <a:pt x="1172" y="132"/>
                      <a:pt x="1172" y="132"/>
                      <a:pt x="1172" y="132"/>
                    </a:cubicBezTo>
                    <a:cubicBezTo>
                      <a:pt x="1172" y="133"/>
                      <a:pt x="1172" y="133"/>
                      <a:pt x="1172" y="133"/>
                    </a:cubicBezTo>
                    <a:cubicBezTo>
                      <a:pt x="1172" y="134"/>
                      <a:pt x="1172" y="134"/>
                      <a:pt x="1172" y="134"/>
                    </a:cubicBezTo>
                    <a:cubicBezTo>
                      <a:pt x="1172" y="134"/>
                      <a:pt x="1172" y="134"/>
                      <a:pt x="1172" y="134"/>
                    </a:cubicBezTo>
                    <a:cubicBezTo>
                      <a:pt x="1172" y="134"/>
                      <a:pt x="1172" y="134"/>
                      <a:pt x="1172" y="134"/>
                    </a:cubicBezTo>
                    <a:cubicBezTo>
                      <a:pt x="1172" y="134"/>
                      <a:pt x="1172" y="134"/>
                      <a:pt x="1172" y="134"/>
                    </a:cubicBezTo>
                    <a:cubicBezTo>
                      <a:pt x="1179" y="127"/>
                      <a:pt x="1162" y="144"/>
                      <a:pt x="1164" y="142"/>
                    </a:cubicBezTo>
                    <a:cubicBezTo>
                      <a:pt x="1164" y="142"/>
                      <a:pt x="1164" y="142"/>
                      <a:pt x="1164" y="142"/>
                    </a:cubicBezTo>
                    <a:cubicBezTo>
                      <a:pt x="1163" y="142"/>
                      <a:pt x="1163" y="142"/>
                      <a:pt x="1163" y="142"/>
                    </a:cubicBezTo>
                    <a:cubicBezTo>
                      <a:pt x="1161" y="142"/>
                      <a:pt x="1161" y="142"/>
                      <a:pt x="1161" y="142"/>
                    </a:cubicBezTo>
                    <a:cubicBezTo>
                      <a:pt x="1156" y="142"/>
                      <a:pt x="1156" y="142"/>
                      <a:pt x="1156" y="142"/>
                    </a:cubicBezTo>
                    <a:cubicBezTo>
                      <a:pt x="1150" y="142"/>
                      <a:pt x="1144" y="142"/>
                      <a:pt x="1138" y="142"/>
                    </a:cubicBezTo>
                    <a:cubicBezTo>
                      <a:pt x="1139" y="141"/>
                      <a:pt x="1139" y="141"/>
                      <a:pt x="1139" y="141"/>
                    </a:cubicBezTo>
                    <a:cubicBezTo>
                      <a:pt x="1133" y="141"/>
                      <a:pt x="1136" y="142"/>
                      <a:pt x="1131" y="142"/>
                    </a:cubicBezTo>
                    <a:cubicBezTo>
                      <a:pt x="1133" y="141"/>
                      <a:pt x="1127" y="140"/>
                      <a:pt x="1132" y="140"/>
                    </a:cubicBezTo>
                    <a:cubicBezTo>
                      <a:pt x="1123" y="139"/>
                      <a:pt x="1120" y="141"/>
                      <a:pt x="1114" y="141"/>
                    </a:cubicBezTo>
                    <a:cubicBezTo>
                      <a:pt x="1114" y="142"/>
                      <a:pt x="1119" y="141"/>
                      <a:pt x="1118" y="142"/>
                    </a:cubicBezTo>
                    <a:cubicBezTo>
                      <a:pt x="1117" y="142"/>
                      <a:pt x="1106" y="141"/>
                      <a:pt x="1104" y="142"/>
                    </a:cubicBezTo>
                    <a:cubicBezTo>
                      <a:pt x="1102" y="142"/>
                      <a:pt x="1104" y="141"/>
                      <a:pt x="1105" y="140"/>
                    </a:cubicBezTo>
                    <a:cubicBezTo>
                      <a:pt x="1100" y="141"/>
                      <a:pt x="1100" y="141"/>
                      <a:pt x="1100" y="141"/>
                    </a:cubicBezTo>
                    <a:cubicBezTo>
                      <a:pt x="1093" y="139"/>
                      <a:pt x="1115" y="138"/>
                      <a:pt x="1108" y="136"/>
                    </a:cubicBezTo>
                    <a:cubicBezTo>
                      <a:pt x="1103" y="136"/>
                      <a:pt x="1103" y="136"/>
                      <a:pt x="1103" y="136"/>
                    </a:cubicBezTo>
                    <a:cubicBezTo>
                      <a:pt x="1098" y="135"/>
                      <a:pt x="1116" y="135"/>
                      <a:pt x="1103" y="134"/>
                    </a:cubicBezTo>
                    <a:cubicBezTo>
                      <a:pt x="1098" y="135"/>
                      <a:pt x="1093" y="137"/>
                      <a:pt x="1098" y="137"/>
                    </a:cubicBezTo>
                    <a:cubicBezTo>
                      <a:pt x="1087" y="138"/>
                      <a:pt x="1093" y="141"/>
                      <a:pt x="1081" y="141"/>
                    </a:cubicBezTo>
                    <a:cubicBezTo>
                      <a:pt x="1078" y="140"/>
                      <a:pt x="1091" y="140"/>
                      <a:pt x="1088" y="139"/>
                    </a:cubicBezTo>
                    <a:cubicBezTo>
                      <a:pt x="1083" y="138"/>
                      <a:pt x="1077" y="140"/>
                      <a:pt x="1072" y="140"/>
                    </a:cubicBezTo>
                    <a:cubicBezTo>
                      <a:pt x="1077" y="140"/>
                      <a:pt x="1073" y="141"/>
                      <a:pt x="1069" y="142"/>
                    </a:cubicBezTo>
                    <a:cubicBezTo>
                      <a:pt x="1063" y="141"/>
                      <a:pt x="1073" y="140"/>
                      <a:pt x="1064" y="140"/>
                    </a:cubicBezTo>
                    <a:cubicBezTo>
                      <a:pt x="1063" y="141"/>
                      <a:pt x="1055" y="142"/>
                      <a:pt x="1062" y="142"/>
                    </a:cubicBezTo>
                    <a:cubicBezTo>
                      <a:pt x="1059" y="144"/>
                      <a:pt x="1053" y="142"/>
                      <a:pt x="1048" y="143"/>
                    </a:cubicBezTo>
                    <a:cubicBezTo>
                      <a:pt x="1045" y="142"/>
                      <a:pt x="1057" y="140"/>
                      <a:pt x="1047" y="140"/>
                    </a:cubicBezTo>
                    <a:cubicBezTo>
                      <a:pt x="1049" y="141"/>
                      <a:pt x="1036" y="141"/>
                      <a:pt x="1041" y="143"/>
                    </a:cubicBezTo>
                    <a:cubicBezTo>
                      <a:pt x="1037" y="143"/>
                      <a:pt x="1036" y="142"/>
                      <a:pt x="1039" y="141"/>
                    </a:cubicBezTo>
                    <a:cubicBezTo>
                      <a:pt x="1034" y="140"/>
                      <a:pt x="1026" y="143"/>
                      <a:pt x="1024" y="141"/>
                    </a:cubicBezTo>
                    <a:cubicBezTo>
                      <a:pt x="1023" y="142"/>
                      <a:pt x="1023" y="142"/>
                      <a:pt x="1023" y="142"/>
                    </a:cubicBezTo>
                    <a:cubicBezTo>
                      <a:pt x="1021" y="142"/>
                      <a:pt x="1018" y="141"/>
                      <a:pt x="1016" y="141"/>
                    </a:cubicBezTo>
                    <a:cubicBezTo>
                      <a:pt x="1011" y="141"/>
                      <a:pt x="1000" y="142"/>
                      <a:pt x="1001" y="140"/>
                    </a:cubicBezTo>
                    <a:cubicBezTo>
                      <a:pt x="999" y="141"/>
                      <a:pt x="989" y="141"/>
                      <a:pt x="993" y="142"/>
                    </a:cubicBezTo>
                    <a:cubicBezTo>
                      <a:pt x="999" y="143"/>
                      <a:pt x="1000" y="141"/>
                      <a:pt x="1004" y="143"/>
                    </a:cubicBezTo>
                    <a:cubicBezTo>
                      <a:pt x="999" y="141"/>
                      <a:pt x="995" y="143"/>
                      <a:pt x="991" y="143"/>
                    </a:cubicBezTo>
                    <a:cubicBezTo>
                      <a:pt x="990" y="143"/>
                      <a:pt x="990" y="143"/>
                      <a:pt x="990" y="143"/>
                    </a:cubicBezTo>
                    <a:cubicBezTo>
                      <a:pt x="988" y="143"/>
                      <a:pt x="982" y="143"/>
                      <a:pt x="981" y="144"/>
                    </a:cubicBezTo>
                    <a:cubicBezTo>
                      <a:pt x="983" y="143"/>
                      <a:pt x="982" y="143"/>
                      <a:pt x="980" y="142"/>
                    </a:cubicBezTo>
                    <a:cubicBezTo>
                      <a:pt x="978" y="144"/>
                      <a:pt x="978" y="144"/>
                      <a:pt x="978" y="144"/>
                    </a:cubicBezTo>
                    <a:cubicBezTo>
                      <a:pt x="968" y="144"/>
                      <a:pt x="975" y="142"/>
                      <a:pt x="966" y="142"/>
                    </a:cubicBezTo>
                    <a:cubicBezTo>
                      <a:pt x="973" y="141"/>
                      <a:pt x="973" y="141"/>
                      <a:pt x="973" y="141"/>
                    </a:cubicBezTo>
                    <a:cubicBezTo>
                      <a:pt x="972" y="141"/>
                      <a:pt x="969" y="140"/>
                      <a:pt x="964" y="141"/>
                    </a:cubicBezTo>
                    <a:cubicBezTo>
                      <a:pt x="962" y="142"/>
                      <a:pt x="959" y="143"/>
                      <a:pt x="958" y="144"/>
                    </a:cubicBezTo>
                    <a:cubicBezTo>
                      <a:pt x="953" y="144"/>
                      <a:pt x="955" y="142"/>
                      <a:pt x="950" y="143"/>
                    </a:cubicBezTo>
                    <a:cubicBezTo>
                      <a:pt x="957" y="142"/>
                      <a:pt x="957" y="142"/>
                      <a:pt x="957" y="142"/>
                    </a:cubicBezTo>
                    <a:cubicBezTo>
                      <a:pt x="958" y="142"/>
                      <a:pt x="953" y="141"/>
                      <a:pt x="946" y="141"/>
                    </a:cubicBezTo>
                    <a:cubicBezTo>
                      <a:pt x="941" y="141"/>
                      <a:pt x="935" y="142"/>
                      <a:pt x="941" y="143"/>
                    </a:cubicBezTo>
                    <a:cubicBezTo>
                      <a:pt x="938" y="143"/>
                      <a:pt x="933" y="142"/>
                      <a:pt x="936" y="142"/>
                    </a:cubicBezTo>
                    <a:cubicBezTo>
                      <a:pt x="928" y="142"/>
                      <a:pt x="937" y="143"/>
                      <a:pt x="930" y="143"/>
                    </a:cubicBezTo>
                    <a:cubicBezTo>
                      <a:pt x="927" y="143"/>
                      <a:pt x="919" y="142"/>
                      <a:pt x="914" y="141"/>
                    </a:cubicBezTo>
                    <a:cubicBezTo>
                      <a:pt x="921" y="139"/>
                      <a:pt x="921" y="139"/>
                      <a:pt x="921" y="139"/>
                    </a:cubicBezTo>
                    <a:cubicBezTo>
                      <a:pt x="916" y="139"/>
                      <a:pt x="916" y="139"/>
                      <a:pt x="916" y="139"/>
                    </a:cubicBezTo>
                    <a:cubicBezTo>
                      <a:pt x="922" y="138"/>
                      <a:pt x="913" y="138"/>
                      <a:pt x="916" y="136"/>
                    </a:cubicBezTo>
                    <a:cubicBezTo>
                      <a:pt x="913" y="136"/>
                      <a:pt x="909" y="137"/>
                      <a:pt x="906" y="137"/>
                    </a:cubicBezTo>
                    <a:cubicBezTo>
                      <a:pt x="916" y="139"/>
                      <a:pt x="896" y="140"/>
                      <a:pt x="898" y="142"/>
                    </a:cubicBezTo>
                    <a:cubicBezTo>
                      <a:pt x="886" y="143"/>
                      <a:pt x="890" y="137"/>
                      <a:pt x="877" y="141"/>
                    </a:cubicBezTo>
                    <a:cubicBezTo>
                      <a:pt x="879" y="141"/>
                      <a:pt x="873" y="143"/>
                      <a:pt x="881" y="142"/>
                    </a:cubicBezTo>
                    <a:cubicBezTo>
                      <a:pt x="873" y="142"/>
                      <a:pt x="876" y="144"/>
                      <a:pt x="866" y="143"/>
                    </a:cubicBezTo>
                    <a:cubicBezTo>
                      <a:pt x="873" y="143"/>
                      <a:pt x="859" y="141"/>
                      <a:pt x="869" y="140"/>
                    </a:cubicBezTo>
                    <a:cubicBezTo>
                      <a:pt x="868" y="141"/>
                      <a:pt x="874" y="141"/>
                      <a:pt x="876" y="140"/>
                    </a:cubicBezTo>
                    <a:cubicBezTo>
                      <a:pt x="873" y="139"/>
                      <a:pt x="877" y="138"/>
                      <a:pt x="869" y="138"/>
                    </a:cubicBezTo>
                    <a:cubicBezTo>
                      <a:pt x="864" y="138"/>
                      <a:pt x="857" y="138"/>
                      <a:pt x="858" y="140"/>
                    </a:cubicBezTo>
                    <a:cubicBezTo>
                      <a:pt x="858" y="141"/>
                      <a:pt x="865" y="139"/>
                      <a:pt x="862" y="141"/>
                    </a:cubicBezTo>
                    <a:cubicBezTo>
                      <a:pt x="852" y="141"/>
                      <a:pt x="851" y="139"/>
                      <a:pt x="846" y="141"/>
                    </a:cubicBezTo>
                    <a:cubicBezTo>
                      <a:pt x="853" y="141"/>
                      <a:pt x="854" y="142"/>
                      <a:pt x="854" y="143"/>
                    </a:cubicBezTo>
                    <a:cubicBezTo>
                      <a:pt x="847" y="144"/>
                      <a:pt x="847" y="144"/>
                      <a:pt x="847" y="144"/>
                    </a:cubicBezTo>
                    <a:cubicBezTo>
                      <a:pt x="848" y="143"/>
                      <a:pt x="848" y="143"/>
                      <a:pt x="848" y="143"/>
                    </a:cubicBezTo>
                    <a:cubicBezTo>
                      <a:pt x="837" y="142"/>
                      <a:pt x="325" y="144"/>
                      <a:pt x="314" y="144"/>
                    </a:cubicBezTo>
                    <a:cubicBezTo>
                      <a:pt x="308" y="143"/>
                      <a:pt x="308" y="143"/>
                      <a:pt x="308" y="143"/>
                    </a:cubicBezTo>
                    <a:cubicBezTo>
                      <a:pt x="311" y="141"/>
                      <a:pt x="325" y="143"/>
                      <a:pt x="323" y="141"/>
                    </a:cubicBezTo>
                    <a:cubicBezTo>
                      <a:pt x="315" y="141"/>
                      <a:pt x="313" y="142"/>
                      <a:pt x="306" y="141"/>
                    </a:cubicBezTo>
                    <a:cubicBezTo>
                      <a:pt x="308" y="141"/>
                      <a:pt x="310" y="141"/>
                      <a:pt x="311" y="141"/>
                    </a:cubicBezTo>
                    <a:cubicBezTo>
                      <a:pt x="308" y="141"/>
                      <a:pt x="306" y="138"/>
                      <a:pt x="295" y="140"/>
                    </a:cubicBezTo>
                    <a:cubicBezTo>
                      <a:pt x="290" y="140"/>
                      <a:pt x="294" y="141"/>
                      <a:pt x="294" y="141"/>
                    </a:cubicBezTo>
                    <a:cubicBezTo>
                      <a:pt x="282" y="142"/>
                      <a:pt x="279" y="142"/>
                      <a:pt x="271" y="143"/>
                    </a:cubicBezTo>
                    <a:cubicBezTo>
                      <a:pt x="272" y="141"/>
                      <a:pt x="257" y="142"/>
                      <a:pt x="266" y="141"/>
                    </a:cubicBezTo>
                    <a:cubicBezTo>
                      <a:pt x="270" y="142"/>
                      <a:pt x="287" y="142"/>
                      <a:pt x="291" y="140"/>
                    </a:cubicBezTo>
                    <a:cubicBezTo>
                      <a:pt x="287" y="138"/>
                      <a:pt x="300" y="140"/>
                      <a:pt x="303" y="138"/>
                    </a:cubicBezTo>
                    <a:cubicBezTo>
                      <a:pt x="293" y="138"/>
                      <a:pt x="294" y="136"/>
                      <a:pt x="292" y="135"/>
                    </a:cubicBezTo>
                    <a:cubicBezTo>
                      <a:pt x="290" y="135"/>
                      <a:pt x="287" y="136"/>
                      <a:pt x="286" y="136"/>
                    </a:cubicBezTo>
                    <a:cubicBezTo>
                      <a:pt x="284" y="137"/>
                      <a:pt x="288" y="137"/>
                      <a:pt x="288" y="138"/>
                    </a:cubicBezTo>
                    <a:cubicBezTo>
                      <a:pt x="277" y="138"/>
                      <a:pt x="267" y="139"/>
                      <a:pt x="261" y="140"/>
                    </a:cubicBezTo>
                    <a:cubicBezTo>
                      <a:pt x="258" y="139"/>
                      <a:pt x="259" y="138"/>
                      <a:pt x="263" y="138"/>
                    </a:cubicBezTo>
                    <a:cubicBezTo>
                      <a:pt x="251" y="138"/>
                      <a:pt x="237" y="138"/>
                      <a:pt x="225" y="138"/>
                    </a:cubicBezTo>
                    <a:cubicBezTo>
                      <a:pt x="233" y="140"/>
                      <a:pt x="212" y="138"/>
                      <a:pt x="217" y="140"/>
                    </a:cubicBezTo>
                    <a:cubicBezTo>
                      <a:pt x="224" y="140"/>
                      <a:pt x="229" y="141"/>
                      <a:pt x="226" y="142"/>
                    </a:cubicBezTo>
                    <a:cubicBezTo>
                      <a:pt x="222" y="142"/>
                      <a:pt x="226" y="141"/>
                      <a:pt x="224" y="141"/>
                    </a:cubicBezTo>
                    <a:cubicBezTo>
                      <a:pt x="219" y="142"/>
                      <a:pt x="216" y="139"/>
                      <a:pt x="211" y="141"/>
                    </a:cubicBezTo>
                    <a:cubicBezTo>
                      <a:pt x="223" y="140"/>
                      <a:pt x="213" y="139"/>
                      <a:pt x="216" y="137"/>
                    </a:cubicBezTo>
                    <a:cubicBezTo>
                      <a:pt x="207" y="138"/>
                      <a:pt x="216" y="136"/>
                      <a:pt x="208" y="136"/>
                    </a:cubicBezTo>
                    <a:cubicBezTo>
                      <a:pt x="199" y="137"/>
                      <a:pt x="189" y="138"/>
                      <a:pt x="180" y="138"/>
                    </a:cubicBezTo>
                    <a:cubicBezTo>
                      <a:pt x="169" y="137"/>
                      <a:pt x="151" y="138"/>
                      <a:pt x="141" y="138"/>
                    </a:cubicBezTo>
                    <a:cubicBezTo>
                      <a:pt x="135" y="137"/>
                      <a:pt x="139" y="136"/>
                      <a:pt x="133" y="135"/>
                    </a:cubicBezTo>
                    <a:cubicBezTo>
                      <a:pt x="126" y="135"/>
                      <a:pt x="138" y="137"/>
                      <a:pt x="128" y="136"/>
                    </a:cubicBezTo>
                    <a:cubicBezTo>
                      <a:pt x="129" y="136"/>
                      <a:pt x="129" y="136"/>
                      <a:pt x="129" y="136"/>
                    </a:cubicBezTo>
                    <a:cubicBezTo>
                      <a:pt x="126" y="136"/>
                      <a:pt x="110" y="135"/>
                      <a:pt x="107" y="137"/>
                    </a:cubicBezTo>
                    <a:cubicBezTo>
                      <a:pt x="111" y="135"/>
                      <a:pt x="111" y="135"/>
                      <a:pt x="111" y="135"/>
                    </a:cubicBezTo>
                    <a:cubicBezTo>
                      <a:pt x="109" y="135"/>
                      <a:pt x="107" y="136"/>
                      <a:pt x="105" y="136"/>
                    </a:cubicBezTo>
                    <a:cubicBezTo>
                      <a:pt x="105" y="135"/>
                      <a:pt x="103" y="135"/>
                      <a:pt x="106" y="134"/>
                    </a:cubicBezTo>
                    <a:cubicBezTo>
                      <a:pt x="100" y="133"/>
                      <a:pt x="93" y="135"/>
                      <a:pt x="86" y="135"/>
                    </a:cubicBezTo>
                    <a:cubicBezTo>
                      <a:pt x="91" y="136"/>
                      <a:pt x="91" y="136"/>
                      <a:pt x="91" y="136"/>
                    </a:cubicBezTo>
                    <a:cubicBezTo>
                      <a:pt x="79" y="137"/>
                      <a:pt x="71" y="135"/>
                      <a:pt x="60" y="136"/>
                    </a:cubicBezTo>
                    <a:cubicBezTo>
                      <a:pt x="60" y="135"/>
                      <a:pt x="60" y="135"/>
                      <a:pt x="60" y="135"/>
                    </a:cubicBezTo>
                    <a:cubicBezTo>
                      <a:pt x="54" y="135"/>
                      <a:pt x="54" y="135"/>
                      <a:pt x="54" y="135"/>
                    </a:cubicBezTo>
                    <a:cubicBezTo>
                      <a:pt x="55" y="134"/>
                      <a:pt x="49" y="134"/>
                      <a:pt x="45" y="135"/>
                    </a:cubicBezTo>
                    <a:cubicBezTo>
                      <a:pt x="63" y="132"/>
                      <a:pt x="63" y="132"/>
                      <a:pt x="63" y="132"/>
                    </a:cubicBezTo>
                    <a:cubicBezTo>
                      <a:pt x="68" y="133"/>
                      <a:pt x="58" y="133"/>
                      <a:pt x="61" y="134"/>
                    </a:cubicBezTo>
                    <a:cubicBezTo>
                      <a:pt x="63" y="135"/>
                      <a:pt x="74" y="135"/>
                      <a:pt x="75" y="134"/>
                    </a:cubicBezTo>
                    <a:cubicBezTo>
                      <a:pt x="71" y="134"/>
                      <a:pt x="71" y="134"/>
                      <a:pt x="68" y="134"/>
                    </a:cubicBezTo>
                    <a:cubicBezTo>
                      <a:pt x="67" y="133"/>
                      <a:pt x="73" y="133"/>
                      <a:pt x="76" y="132"/>
                    </a:cubicBezTo>
                    <a:cubicBezTo>
                      <a:pt x="74" y="132"/>
                      <a:pt x="71" y="132"/>
                      <a:pt x="70" y="132"/>
                    </a:cubicBezTo>
                    <a:cubicBezTo>
                      <a:pt x="74" y="131"/>
                      <a:pt x="79" y="131"/>
                      <a:pt x="85" y="131"/>
                    </a:cubicBezTo>
                    <a:cubicBezTo>
                      <a:pt x="81" y="132"/>
                      <a:pt x="88" y="132"/>
                      <a:pt x="86" y="133"/>
                    </a:cubicBezTo>
                    <a:cubicBezTo>
                      <a:pt x="87" y="131"/>
                      <a:pt x="93" y="131"/>
                      <a:pt x="102" y="131"/>
                    </a:cubicBezTo>
                    <a:cubicBezTo>
                      <a:pt x="108" y="133"/>
                      <a:pt x="118" y="130"/>
                      <a:pt x="127" y="131"/>
                    </a:cubicBezTo>
                    <a:cubicBezTo>
                      <a:pt x="123" y="132"/>
                      <a:pt x="118" y="133"/>
                      <a:pt x="112" y="134"/>
                    </a:cubicBezTo>
                    <a:cubicBezTo>
                      <a:pt x="119" y="134"/>
                      <a:pt x="119" y="133"/>
                      <a:pt x="125" y="134"/>
                    </a:cubicBezTo>
                    <a:cubicBezTo>
                      <a:pt x="128" y="133"/>
                      <a:pt x="130" y="132"/>
                      <a:pt x="138" y="131"/>
                    </a:cubicBezTo>
                    <a:cubicBezTo>
                      <a:pt x="139" y="132"/>
                      <a:pt x="139" y="132"/>
                      <a:pt x="139" y="132"/>
                    </a:cubicBezTo>
                    <a:cubicBezTo>
                      <a:pt x="146" y="132"/>
                      <a:pt x="146" y="130"/>
                      <a:pt x="155" y="130"/>
                    </a:cubicBezTo>
                    <a:cubicBezTo>
                      <a:pt x="171" y="131"/>
                      <a:pt x="188" y="131"/>
                      <a:pt x="200" y="131"/>
                    </a:cubicBezTo>
                    <a:cubicBezTo>
                      <a:pt x="200" y="132"/>
                      <a:pt x="200" y="132"/>
                      <a:pt x="200" y="132"/>
                    </a:cubicBezTo>
                    <a:cubicBezTo>
                      <a:pt x="207" y="130"/>
                      <a:pt x="223" y="131"/>
                      <a:pt x="232" y="130"/>
                    </a:cubicBezTo>
                    <a:cubicBezTo>
                      <a:pt x="247" y="131"/>
                      <a:pt x="265" y="129"/>
                      <a:pt x="273" y="131"/>
                    </a:cubicBezTo>
                    <a:cubicBezTo>
                      <a:pt x="300" y="130"/>
                      <a:pt x="844" y="130"/>
                      <a:pt x="872" y="130"/>
                    </a:cubicBezTo>
                    <a:cubicBezTo>
                      <a:pt x="868" y="131"/>
                      <a:pt x="868" y="131"/>
                      <a:pt x="868" y="131"/>
                    </a:cubicBezTo>
                    <a:cubicBezTo>
                      <a:pt x="873" y="130"/>
                      <a:pt x="871" y="132"/>
                      <a:pt x="876" y="132"/>
                    </a:cubicBezTo>
                    <a:cubicBezTo>
                      <a:pt x="870" y="131"/>
                      <a:pt x="883" y="130"/>
                      <a:pt x="886" y="130"/>
                    </a:cubicBezTo>
                    <a:cubicBezTo>
                      <a:pt x="899" y="131"/>
                      <a:pt x="915" y="129"/>
                      <a:pt x="926" y="128"/>
                    </a:cubicBezTo>
                    <a:cubicBezTo>
                      <a:pt x="926" y="129"/>
                      <a:pt x="926" y="129"/>
                      <a:pt x="926" y="129"/>
                    </a:cubicBezTo>
                    <a:cubicBezTo>
                      <a:pt x="938" y="128"/>
                      <a:pt x="951" y="129"/>
                      <a:pt x="965" y="130"/>
                    </a:cubicBezTo>
                    <a:cubicBezTo>
                      <a:pt x="967" y="130"/>
                      <a:pt x="969" y="131"/>
                      <a:pt x="973" y="131"/>
                    </a:cubicBezTo>
                    <a:cubicBezTo>
                      <a:pt x="981" y="129"/>
                      <a:pt x="985" y="129"/>
                      <a:pt x="996" y="128"/>
                    </a:cubicBezTo>
                    <a:cubicBezTo>
                      <a:pt x="1004" y="128"/>
                      <a:pt x="1018" y="129"/>
                      <a:pt x="1026" y="129"/>
                    </a:cubicBezTo>
                    <a:cubicBezTo>
                      <a:pt x="1057" y="127"/>
                      <a:pt x="1088" y="128"/>
                      <a:pt x="1120" y="127"/>
                    </a:cubicBezTo>
                    <a:cubicBezTo>
                      <a:pt x="1122" y="128"/>
                      <a:pt x="1122" y="128"/>
                      <a:pt x="1122" y="128"/>
                    </a:cubicBezTo>
                    <a:cubicBezTo>
                      <a:pt x="1130" y="128"/>
                      <a:pt x="1138" y="127"/>
                      <a:pt x="1146" y="127"/>
                    </a:cubicBezTo>
                    <a:cubicBezTo>
                      <a:pt x="1159" y="127"/>
                      <a:pt x="1159" y="127"/>
                      <a:pt x="1159" y="127"/>
                    </a:cubicBezTo>
                    <a:cubicBezTo>
                      <a:pt x="1162" y="127"/>
                      <a:pt x="1162" y="127"/>
                      <a:pt x="1162" y="127"/>
                    </a:cubicBezTo>
                    <a:cubicBezTo>
                      <a:pt x="1163" y="127"/>
                      <a:pt x="1163" y="127"/>
                      <a:pt x="1163" y="127"/>
                    </a:cubicBezTo>
                    <a:cubicBezTo>
                      <a:pt x="1164" y="127"/>
                      <a:pt x="1164" y="127"/>
                      <a:pt x="1164" y="127"/>
                    </a:cubicBezTo>
                    <a:cubicBezTo>
                      <a:pt x="1164" y="127"/>
                      <a:pt x="1164" y="127"/>
                      <a:pt x="1164" y="127"/>
                    </a:cubicBezTo>
                    <a:cubicBezTo>
                      <a:pt x="1164" y="127"/>
                      <a:pt x="1164" y="127"/>
                      <a:pt x="1164" y="127"/>
                    </a:cubicBezTo>
                    <a:cubicBezTo>
                      <a:pt x="1150" y="141"/>
                      <a:pt x="1160" y="131"/>
                      <a:pt x="1157" y="134"/>
                    </a:cubicBezTo>
                    <a:cubicBezTo>
                      <a:pt x="1157" y="134"/>
                      <a:pt x="1157" y="134"/>
                      <a:pt x="1157" y="134"/>
                    </a:cubicBezTo>
                    <a:cubicBezTo>
                      <a:pt x="1157" y="133"/>
                      <a:pt x="1157" y="133"/>
                      <a:pt x="1157" y="133"/>
                    </a:cubicBezTo>
                    <a:cubicBezTo>
                      <a:pt x="1157" y="133"/>
                      <a:pt x="1157" y="133"/>
                      <a:pt x="1157" y="133"/>
                    </a:cubicBezTo>
                    <a:cubicBezTo>
                      <a:pt x="1157" y="126"/>
                      <a:pt x="1157" y="126"/>
                      <a:pt x="1157" y="126"/>
                    </a:cubicBezTo>
                    <a:cubicBezTo>
                      <a:pt x="1157" y="110"/>
                      <a:pt x="1157" y="94"/>
                      <a:pt x="1157" y="81"/>
                    </a:cubicBezTo>
                    <a:cubicBezTo>
                      <a:pt x="1159" y="83"/>
                      <a:pt x="1159" y="83"/>
                      <a:pt x="1159" y="83"/>
                    </a:cubicBezTo>
                    <a:cubicBezTo>
                      <a:pt x="1159" y="75"/>
                      <a:pt x="1158" y="64"/>
                      <a:pt x="1157" y="66"/>
                    </a:cubicBezTo>
                    <a:cubicBezTo>
                      <a:pt x="1157" y="58"/>
                      <a:pt x="1156" y="46"/>
                      <a:pt x="1157" y="40"/>
                    </a:cubicBezTo>
                    <a:cubicBezTo>
                      <a:pt x="1158" y="32"/>
                      <a:pt x="1156" y="30"/>
                      <a:pt x="1156" y="23"/>
                    </a:cubicBezTo>
                    <a:cubicBezTo>
                      <a:pt x="1156" y="19"/>
                      <a:pt x="1156" y="15"/>
                      <a:pt x="1157" y="12"/>
                    </a:cubicBezTo>
                    <a:cubicBezTo>
                      <a:pt x="1157" y="7"/>
                      <a:pt x="1157" y="7"/>
                      <a:pt x="1157" y="7"/>
                    </a:cubicBezTo>
                    <a:cubicBezTo>
                      <a:pt x="1157" y="5"/>
                      <a:pt x="1157" y="5"/>
                      <a:pt x="1157" y="5"/>
                    </a:cubicBezTo>
                    <a:cubicBezTo>
                      <a:pt x="1157" y="5"/>
                      <a:pt x="1157" y="5"/>
                      <a:pt x="1157" y="5"/>
                    </a:cubicBezTo>
                    <a:cubicBezTo>
                      <a:pt x="1157" y="5"/>
                      <a:pt x="1157" y="5"/>
                      <a:pt x="1157" y="5"/>
                    </a:cubicBezTo>
                    <a:cubicBezTo>
                      <a:pt x="1162" y="2"/>
                      <a:pt x="1145" y="10"/>
                      <a:pt x="1169" y="0"/>
                    </a:cubicBezTo>
                    <a:cubicBezTo>
                      <a:pt x="1169" y="0"/>
                      <a:pt x="1169" y="0"/>
                      <a:pt x="1169" y="0"/>
                    </a:cubicBezTo>
                    <a:cubicBezTo>
                      <a:pt x="1169" y="0"/>
                      <a:pt x="1169" y="0"/>
                      <a:pt x="1169" y="0"/>
                    </a:cubicBezTo>
                    <a:cubicBezTo>
                      <a:pt x="1169" y="0"/>
                      <a:pt x="1169" y="0"/>
                      <a:pt x="1169" y="0"/>
                    </a:cubicBezTo>
                    <a:cubicBezTo>
                      <a:pt x="1169" y="0"/>
                      <a:pt x="1169" y="0"/>
                      <a:pt x="1169" y="0"/>
                    </a:cubicBezTo>
                    <a:cubicBezTo>
                      <a:pt x="1169" y="0"/>
                      <a:pt x="1169" y="0"/>
                      <a:pt x="1169" y="0"/>
                    </a:cubicBezTo>
                    <a:cubicBezTo>
                      <a:pt x="1170" y="1"/>
                      <a:pt x="1170" y="1"/>
                      <a:pt x="1170" y="1"/>
                    </a:cubicBezTo>
                    <a:cubicBezTo>
                      <a:pt x="1174" y="5"/>
                      <a:pt x="1178" y="9"/>
                      <a:pt x="1184" y="14"/>
                    </a:cubicBezTo>
                    <a:cubicBezTo>
                      <a:pt x="1181" y="11"/>
                      <a:pt x="1181" y="11"/>
                      <a:pt x="1181" y="11"/>
                    </a:cubicBezTo>
                    <a:cubicBezTo>
                      <a:pt x="1179" y="10"/>
                      <a:pt x="1179" y="11"/>
                      <a:pt x="1181" y="14"/>
                    </a:cubicBezTo>
                    <a:cubicBezTo>
                      <a:pt x="1186" y="18"/>
                      <a:pt x="1197" y="30"/>
                      <a:pt x="1194" y="24"/>
                    </a:cubicBezTo>
                    <a:cubicBezTo>
                      <a:pt x="1205" y="37"/>
                      <a:pt x="1223" y="51"/>
                      <a:pt x="1233" y="64"/>
                    </a:cubicBezTo>
                    <a:cubicBezTo>
                      <a:pt x="1233" y="63"/>
                      <a:pt x="1236" y="66"/>
                      <a:pt x="1237" y="66"/>
                    </a:cubicBezTo>
                    <a:cubicBezTo>
                      <a:pt x="1248" y="77"/>
                      <a:pt x="1258" y="89"/>
                      <a:pt x="1267" y="97"/>
                    </a:cubicBezTo>
                    <a:cubicBezTo>
                      <a:pt x="1269" y="99"/>
                      <a:pt x="1264" y="95"/>
                      <a:pt x="1268" y="99"/>
                    </a:cubicBezTo>
                    <a:cubicBezTo>
                      <a:pt x="1271" y="102"/>
                      <a:pt x="1269" y="99"/>
                      <a:pt x="1272" y="102"/>
                    </a:cubicBezTo>
                    <a:cubicBezTo>
                      <a:pt x="1290" y="118"/>
                      <a:pt x="1306" y="137"/>
                      <a:pt x="1322" y="153"/>
                    </a:cubicBezTo>
                    <a:cubicBezTo>
                      <a:pt x="1351" y="179"/>
                      <a:pt x="1379" y="209"/>
                      <a:pt x="1406" y="235"/>
                    </a:cubicBezTo>
                    <a:cubicBezTo>
                      <a:pt x="1405" y="235"/>
                      <a:pt x="1405" y="235"/>
                      <a:pt x="1405" y="235"/>
                    </a:cubicBezTo>
                    <a:cubicBezTo>
                      <a:pt x="1410" y="239"/>
                      <a:pt x="1415" y="245"/>
                      <a:pt x="1420" y="250"/>
                    </a:cubicBezTo>
                    <a:cubicBezTo>
                      <a:pt x="1422" y="252"/>
                      <a:pt x="1424" y="255"/>
                      <a:pt x="1427" y="257"/>
                    </a:cubicBezTo>
                    <a:cubicBezTo>
                      <a:pt x="1427" y="258"/>
                      <a:pt x="1427" y="258"/>
                      <a:pt x="1427" y="258"/>
                    </a:cubicBezTo>
                    <a:cubicBezTo>
                      <a:pt x="1427" y="258"/>
                      <a:pt x="1427" y="258"/>
                      <a:pt x="1427" y="258"/>
                    </a:cubicBezTo>
                    <a:cubicBezTo>
                      <a:pt x="1428" y="258"/>
                      <a:pt x="1428" y="258"/>
                      <a:pt x="1428" y="258"/>
                    </a:cubicBezTo>
                    <a:cubicBezTo>
                      <a:pt x="1428" y="258"/>
                      <a:pt x="1428" y="258"/>
                      <a:pt x="1428" y="258"/>
                    </a:cubicBezTo>
                    <a:cubicBezTo>
                      <a:pt x="1428" y="258"/>
                      <a:pt x="1428" y="258"/>
                      <a:pt x="1428" y="258"/>
                    </a:cubicBezTo>
                    <a:cubicBezTo>
                      <a:pt x="1428" y="258"/>
                      <a:pt x="1428" y="258"/>
                      <a:pt x="1428" y="258"/>
                    </a:cubicBezTo>
                    <a:cubicBezTo>
                      <a:pt x="1428" y="248"/>
                      <a:pt x="1428" y="271"/>
                      <a:pt x="1428" y="269"/>
                    </a:cubicBezTo>
                    <a:cubicBezTo>
                      <a:pt x="1427" y="269"/>
                      <a:pt x="1427" y="269"/>
                      <a:pt x="1427" y="269"/>
                    </a:cubicBezTo>
                    <a:cubicBezTo>
                      <a:pt x="1427" y="270"/>
                      <a:pt x="1427" y="270"/>
                      <a:pt x="1427" y="270"/>
                    </a:cubicBezTo>
                    <a:cubicBezTo>
                      <a:pt x="1425" y="271"/>
                      <a:pt x="1425" y="271"/>
                      <a:pt x="1425" y="271"/>
                    </a:cubicBezTo>
                    <a:cubicBezTo>
                      <a:pt x="1423" y="275"/>
                      <a:pt x="1423" y="275"/>
                      <a:pt x="1423" y="275"/>
                    </a:cubicBezTo>
                    <a:cubicBezTo>
                      <a:pt x="1420" y="276"/>
                      <a:pt x="1415" y="283"/>
                      <a:pt x="1416" y="280"/>
                    </a:cubicBezTo>
                    <a:cubicBezTo>
                      <a:pt x="1409" y="288"/>
                      <a:pt x="1395" y="299"/>
                      <a:pt x="1386" y="311"/>
                    </a:cubicBezTo>
                    <a:cubicBezTo>
                      <a:pt x="1387" y="310"/>
                      <a:pt x="1387" y="309"/>
                      <a:pt x="1388" y="308"/>
                    </a:cubicBezTo>
                    <a:cubicBezTo>
                      <a:pt x="1377" y="318"/>
                      <a:pt x="1369" y="328"/>
                      <a:pt x="1357" y="338"/>
                    </a:cubicBezTo>
                    <a:cubicBezTo>
                      <a:pt x="1358" y="337"/>
                      <a:pt x="1360" y="335"/>
                      <a:pt x="1360" y="334"/>
                    </a:cubicBezTo>
                    <a:cubicBezTo>
                      <a:pt x="1355" y="338"/>
                      <a:pt x="1352" y="345"/>
                      <a:pt x="1348" y="346"/>
                    </a:cubicBezTo>
                    <a:cubicBezTo>
                      <a:pt x="1345" y="348"/>
                      <a:pt x="1347" y="349"/>
                      <a:pt x="1348" y="347"/>
                    </a:cubicBezTo>
                    <a:cubicBezTo>
                      <a:pt x="1324" y="370"/>
                      <a:pt x="1299" y="397"/>
                      <a:pt x="1275" y="422"/>
                    </a:cubicBezTo>
                    <a:cubicBezTo>
                      <a:pt x="1256" y="439"/>
                      <a:pt x="1271" y="421"/>
                      <a:pt x="1258" y="436"/>
                    </a:cubicBezTo>
                    <a:cubicBezTo>
                      <a:pt x="1257" y="437"/>
                      <a:pt x="1258" y="437"/>
                      <a:pt x="1257" y="437"/>
                    </a:cubicBezTo>
                    <a:cubicBezTo>
                      <a:pt x="1252" y="443"/>
                      <a:pt x="1247" y="444"/>
                      <a:pt x="1244" y="448"/>
                    </a:cubicBezTo>
                    <a:cubicBezTo>
                      <a:pt x="1247" y="448"/>
                      <a:pt x="1242" y="451"/>
                      <a:pt x="1243" y="452"/>
                    </a:cubicBezTo>
                    <a:cubicBezTo>
                      <a:pt x="1231" y="462"/>
                      <a:pt x="1228" y="464"/>
                      <a:pt x="1220" y="473"/>
                    </a:cubicBezTo>
                    <a:cubicBezTo>
                      <a:pt x="1220" y="472"/>
                      <a:pt x="1220" y="472"/>
                      <a:pt x="1220" y="472"/>
                    </a:cubicBezTo>
                    <a:cubicBezTo>
                      <a:pt x="1212" y="483"/>
                      <a:pt x="1199" y="494"/>
                      <a:pt x="1193" y="505"/>
                    </a:cubicBezTo>
                    <a:cubicBezTo>
                      <a:pt x="1172" y="525"/>
                      <a:pt x="1172" y="525"/>
                      <a:pt x="1172" y="525"/>
                    </a:cubicBezTo>
                    <a:cubicBezTo>
                      <a:pt x="1171" y="527"/>
                      <a:pt x="1171" y="527"/>
                      <a:pt x="1171" y="527"/>
                    </a:cubicBezTo>
                    <a:cubicBezTo>
                      <a:pt x="1170" y="527"/>
                      <a:pt x="1170" y="527"/>
                      <a:pt x="1170" y="527"/>
                    </a:cubicBezTo>
                    <a:cubicBezTo>
                      <a:pt x="1170" y="528"/>
                      <a:pt x="1170" y="528"/>
                      <a:pt x="1170" y="528"/>
                    </a:cubicBezTo>
                    <a:cubicBezTo>
                      <a:pt x="1170" y="528"/>
                      <a:pt x="1170" y="528"/>
                      <a:pt x="1170" y="528"/>
                    </a:cubicBezTo>
                    <a:cubicBezTo>
                      <a:pt x="1163" y="525"/>
                      <a:pt x="1184" y="534"/>
                      <a:pt x="1155" y="522"/>
                    </a:cubicBezTo>
                    <a:cubicBezTo>
                      <a:pt x="1155" y="522"/>
                      <a:pt x="1155" y="522"/>
                      <a:pt x="1155" y="522"/>
                    </a:cubicBezTo>
                    <a:cubicBezTo>
                      <a:pt x="1155" y="522"/>
                      <a:pt x="1155" y="522"/>
                      <a:pt x="1155" y="522"/>
                    </a:cubicBezTo>
                    <a:cubicBezTo>
                      <a:pt x="1155" y="518"/>
                      <a:pt x="1155" y="518"/>
                      <a:pt x="1155" y="518"/>
                    </a:cubicBezTo>
                    <a:cubicBezTo>
                      <a:pt x="1155" y="511"/>
                      <a:pt x="1155" y="511"/>
                      <a:pt x="1155" y="511"/>
                    </a:cubicBezTo>
                    <a:cubicBezTo>
                      <a:pt x="1155" y="496"/>
                      <a:pt x="1155" y="496"/>
                      <a:pt x="1155" y="496"/>
                    </a:cubicBezTo>
                    <a:cubicBezTo>
                      <a:pt x="1155" y="439"/>
                      <a:pt x="1155" y="439"/>
                      <a:pt x="1155" y="439"/>
                    </a:cubicBezTo>
                    <a:cubicBezTo>
                      <a:pt x="1154" y="410"/>
                      <a:pt x="1154" y="410"/>
                      <a:pt x="1154" y="410"/>
                    </a:cubicBezTo>
                    <a:cubicBezTo>
                      <a:pt x="1154" y="396"/>
                      <a:pt x="1154" y="396"/>
                      <a:pt x="1154" y="396"/>
                    </a:cubicBezTo>
                    <a:cubicBezTo>
                      <a:pt x="1154" y="394"/>
                      <a:pt x="1154" y="394"/>
                      <a:pt x="1154" y="394"/>
                    </a:cubicBezTo>
                    <a:cubicBezTo>
                      <a:pt x="1154" y="393"/>
                      <a:pt x="1154" y="393"/>
                      <a:pt x="1154" y="393"/>
                    </a:cubicBezTo>
                    <a:cubicBezTo>
                      <a:pt x="1154" y="393"/>
                      <a:pt x="1154" y="393"/>
                      <a:pt x="1154" y="393"/>
                    </a:cubicBezTo>
                    <a:cubicBezTo>
                      <a:pt x="1154" y="393"/>
                      <a:pt x="1154" y="393"/>
                      <a:pt x="1154" y="393"/>
                    </a:cubicBezTo>
                    <a:cubicBezTo>
                      <a:pt x="1145" y="384"/>
                      <a:pt x="1166" y="404"/>
                      <a:pt x="1164" y="402"/>
                    </a:cubicBezTo>
                    <a:cubicBezTo>
                      <a:pt x="1164" y="402"/>
                      <a:pt x="1164" y="402"/>
                      <a:pt x="1164" y="402"/>
                    </a:cubicBezTo>
                    <a:cubicBezTo>
                      <a:pt x="1163" y="402"/>
                      <a:pt x="1163" y="402"/>
                      <a:pt x="1163" y="402"/>
                    </a:cubicBezTo>
                    <a:cubicBezTo>
                      <a:pt x="1160" y="402"/>
                      <a:pt x="1160" y="402"/>
                      <a:pt x="1160" y="402"/>
                    </a:cubicBezTo>
                    <a:cubicBezTo>
                      <a:pt x="1152" y="402"/>
                      <a:pt x="1152" y="402"/>
                      <a:pt x="1152" y="402"/>
                    </a:cubicBezTo>
                    <a:cubicBezTo>
                      <a:pt x="1095" y="403"/>
                      <a:pt x="1095" y="403"/>
                      <a:pt x="1095" y="403"/>
                    </a:cubicBezTo>
                    <a:cubicBezTo>
                      <a:pt x="1019" y="402"/>
                      <a:pt x="945" y="403"/>
                      <a:pt x="868" y="402"/>
                    </a:cubicBezTo>
                    <a:cubicBezTo>
                      <a:pt x="850" y="400"/>
                      <a:pt x="329" y="400"/>
                      <a:pt x="309" y="401"/>
                    </a:cubicBezTo>
                    <a:cubicBezTo>
                      <a:pt x="310" y="401"/>
                      <a:pt x="311" y="401"/>
                      <a:pt x="310" y="400"/>
                    </a:cubicBezTo>
                    <a:cubicBezTo>
                      <a:pt x="309" y="402"/>
                      <a:pt x="296" y="400"/>
                      <a:pt x="294" y="402"/>
                    </a:cubicBezTo>
                    <a:cubicBezTo>
                      <a:pt x="265" y="402"/>
                      <a:pt x="239" y="402"/>
                      <a:pt x="210" y="402"/>
                    </a:cubicBezTo>
                    <a:cubicBezTo>
                      <a:pt x="215" y="402"/>
                      <a:pt x="217" y="401"/>
                      <a:pt x="211" y="401"/>
                    </a:cubicBezTo>
                    <a:cubicBezTo>
                      <a:pt x="206" y="402"/>
                      <a:pt x="206" y="402"/>
                      <a:pt x="206" y="402"/>
                    </a:cubicBezTo>
                    <a:cubicBezTo>
                      <a:pt x="205" y="401"/>
                      <a:pt x="205" y="401"/>
                      <a:pt x="205" y="401"/>
                    </a:cubicBezTo>
                    <a:cubicBezTo>
                      <a:pt x="201" y="402"/>
                      <a:pt x="197" y="402"/>
                      <a:pt x="201" y="403"/>
                    </a:cubicBezTo>
                    <a:cubicBezTo>
                      <a:pt x="164" y="404"/>
                      <a:pt x="128" y="403"/>
                      <a:pt x="91" y="403"/>
                    </a:cubicBezTo>
                    <a:cubicBezTo>
                      <a:pt x="37" y="402"/>
                      <a:pt x="37" y="402"/>
                      <a:pt x="37" y="402"/>
                    </a:cubicBezTo>
                    <a:cubicBezTo>
                      <a:pt x="23" y="402"/>
                      <a:pt x="23" y="402"/>
                      <a:pt x="23" y="402"/>
                    </a:cubicBezTo>
                    <a:cubicBezTo>
                      <a:pt x="17" y="401"/>
                      <a:pt x="17" y="401"/>
                      <a:pt x="17" y="401"/>
                    </a:cubicBezTo>
                    <a:cubicBezTo>
                      <a:pt x="13" y="401"/>
                      <a:pt x="13" y="401"/>
                      <a:pt x="13" y="401"/>
                    </a:cubicBezTo>
                    <a:cubicBezTo>
                      <a:pt x="12" y="401"/>
                      <a:pt x="12" y="401"/>
                      <a:pt x="12" y="401"/>
                    </a:cubicBezTo>
                    <a:cubicBezTo>
                      <a:pt x="11" y="401"/>
                      <a:pt x="11" y="401"/>
                      <a:pt x="11" y="401"/>
                    </a:cubicBezTo>
                    <a:cubicBezTo>
                      <a:pt x="11" y="401"/>
                      <a:pt x="11" y="401"/>
                      <a:pt x="11" y="401"/>
                    </a:cubicBezTo>
                    <a:cubicBezTo>
                      <a:pt x="11" y="401"/>
                      <a:pt x="11" y="401"/>
                      <a:pt x="11" y="401"/>
                    </a:cubicBezTo>
                    <a:cubicBezTo>
                      <a:pt x="18" y="409"/>
                      <a:pt x="0" y="391"/>
                      <a:pt x="2" y="393"/>
                    </a:cubicBezTo>
                    <a:cubicBezTo>
                      <a:pt x="2" y="392"/>
                      <a:pt x="2" y="392"/>
                      <a:pt x="2" y="392"/>
                    </a:cubicBezTo>
                    <a:cubicBezTo>
                      <a:pt x="2" y="392"/>
                      <a:pt x="2" y="392"/>
                      <a:pt x="2" y="392"/>
                    </a:cubicBezTo>
                    <a:cubicBezTo>
                      <a:pt x="2" y="365"/>
                      <a:pt x="2" y="365"/>
                      <a:pt x="2" y="365"/>
                    </a:cubicBezTo>
                    <a:cubicBezTo>
                      <a:pt x="2" y="348"/>
                      <a:pt x="2" y="323"/>
                      <a:pt x="1" y="305"/>
                    </a:cubicBezTo>
                    <a:cubicBezTo>
                      <a:pt x="3" y="250"/>
                      <a:pt x="5" y="200"/>
                      <a:pt x="4" y="144"/>
                    </a:cubicBezTo>
                    <a:cubicBezTo>
                      <a:pt x="4" y="144"/>
                      <a:pt x="8" y="152"/>
                      <a:pt x="9" y="1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38" name="Freeform 86"/>
              <p:cNvSpPr>
                <a:spLocks/>
              </p:cNvSpPr>
              <p:nvPr/>
            </p:nvSpPr>
            <p:spPr bwMode="auto">
              <a:xfrm>
                <a:off x="7366000" y="-1211262"/>
                <a:ext cx="33338" cy="7938"/>
              </a:xfrm>
              <a:custGeom>
                <a:avLst/>
                <a:gdLst>
                  <a:gd name="T0" fmla="*/ 1 w 9"/>
                  <a:gd name="T1" fmla="*/ 0 h 2"/>
                  <a:gd name="T2" fmla="*/ 4 w 9"/>
                  <a:gd name="T3" fmla="*/ 2 h 2"/>
                  <a:gd name="T4" fmla="*/ 1 w 9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2">
                    <a:moveTo>
                      <a:pt x="1" y="0"/>
                    </a:moveTo>
                    <a:cubicBezTo>
                      <a:pt x="3" y="1"/>
                      <a:pt x="9" y="1"/>
                      <a:pt x="4" y="2"/>
                    </a:cubicBezTo>
                    <a:cubicBezTo>
                      <a:pt x="3" y="2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39" name="Freeform 87"/>
              <p:cNvSpPr>
                <a:spLocks/>
              </p:cNvSpPr>
              <p:nvPr/>
            </p:nvSpPr>
            <p:spPr bwMode="auto">
              <a:xfrm>
                <a:off x="7999413" y="-1181100"/>
                <a:ext cx="22225" cy="4763"/>
              </a:xfrm>
              <a:custGeom>
                <a:avLst/>
                <a:gdLst>
                  <a:gd name="T0" fmla="*/ 3 w 6"/>
                  <a:gd name="T1" fmla="*/ 0 h 1"/>
                  <a:gd name="T2" fmla="*/ 6 w 6"/>
                  <a:gd name="T3" fmla="*/ 1 h 1"/>
                  <a:gd name="T4" fmla="*/ 0 w 6"/>
                  <a:gd name="T5" fmla="*/ 1 h 1"/>
                  <a:gd name="T6" fmla="*/ 3 w 6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">
                    <a:moveTo>
                      <a:pt x="3" y="0"/>
                    </a:moveTo>
                    <a:cubicBezTo>
                      <a:pt x="3" y="0"/>
                      <a:pt x="5" y="1"/>
                      <a:pt x="6" y="1"/>
                    </a:cubicBezTo>
                    <a:cubicBezTo>
                      <a:pt x="4" y="1"/>
                      <a:pt x="2" y="1"/>
                      <a:pt x="0" y="1"/>
                    </a:cubicBezTo>
                    <a:cubicBezTo>
                      <a:pt x="2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40" name="Freeform 88"/>
              <p:cNvSpPr>
                <a:spLocks/>
              </p:cNvSpPr>
              <p:nvPr/>
            </p:nvSpPr>
            <p:spPr bwMode="auto">
              <a:xfrm>
                <a:off x="8116888" y="-1176337"/>
                <a:ext cx="58738" cy="3175"/>
              </a:xfrm>
              <a:custGeom>
                <a:avLst/>
                <a:gdLst>
                  <a:gd name="T0" fmla="*/ 16 w 16"/>
                  <a:gd name="T1" fmla="*/ 0 h 1"/>
                  <a:gd name="T2" fmla="*/ 0 w 16"/>
                  <a:gd name="T3" fmla="*/ 1 h 1"/>
                  <a:gd name="T4" fmla="*/ 16 w 16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">
                    <a:moveTo>
                      <a:pt x="16" y="0"/>
                    </a:moveTo>
                    <a:cubicBezTo>
                      <a:pt x="15" y="0"/>
                      <a:pt x="6" y="1"/>
                      <a:pt x="0" y="1"/>
                    </a:cubicBezTo>
                    <a:lnTo>
                      <a:pt x="1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41" name="Freeform 89"/>
              <p:cNvSpPr>
                <a:spLocks/>
              </p:cNvSpPr>
              <p:nvPr/>
            </p:nvSpPr>
            <p:spPr bwMode="auto">
              <a:xfrm>
                <a:off x="8318500" y="-1165225"/>
                <a:ext cx="22225" cy="3175"/>
              </a:xfrm>
              <a:custGeom>
                <a:avLst/>
                <a:gdLst>
                  <a:gd name="T0" fmla="*/ 2 w 6"/>
                  <a:gd name="T1" fmla="*/ 0 h 1"/>
                  <a:gd name="T2" fmla="*/ 0 w 6"/>
                  <a:gd name="T3" fmla="*/ 1 h 1"/>
                  <a:gd name="T4" fmla="*/ 2 w 6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">
                    <a:moveTo>
                      <a:pt x="2" y="0"/>
                    </a:moveTo>
                    <a:cubicBezTo>
                      <a:pt x="6" y="0"/>
                      <a:pt x="5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42" name="Freeform 90"/>
              <p:cNvSpPr>
                <a:spLocks/>
              </p:cNvSpPr>
              <p:nvPr/>
            </p:nvSpPr>
            <p:spPr bwMode="auto">
              <a:xfrm>
                <a:off x="8334375" y="-1173162"/>
                <a:ext cx="28575" cy="3175"/>
              </a:xfrm>
              <a:custGeom>
                <a:avLst/>
                <a:gdLst>
                  <a:gd name="T0" fmla="*/ 1 w 8"/>
                  <a:gd name="T1" fmla="*/ 0 h 1"/>
                  <a:gd name="T2" fmla="*/ 8 w 8"/>
                  <a:gd name="T3" fmla="*/ 1 h 1"/>
                  <a:gd name="T4" fmla="*/ 1 w 8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">
                    <a:moveTo>
                      <a:pt x="1" y="0"/>
                    </a:moveTo>
                    <a:cubicBezTo>
                      <a:pt x="5" y="0"/>
                      <a:pt x="6" y="0"/>
                      <a:pt x="8" y="1"/>
                    </a:cubicBezTo>
                    <a:cubicBezTo>
                      <a:pt x="8" y="0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43" name="Freeform 91"/>
              <p:cNvSpPr>
                <a:spLocks/>
              </p:cNvSpPr>
              <p:nvPr/>
            </p:nvSpPr>
            <p:spPr bwMode="auto">
              <a:xfrm>
                <a:off x="10614025" y="-1169987"/>
                <a:ext cx="38100" cy="7938"/>
              </a:xfrm>
              <a:custGeom>
                <a:avLst/>
                <a:gdLst>
                  <a:gd name="T0" fmla="*/ 2 w 10"/>
                  <a:gd name="T1" fmla="*/ 1 h 2"/>
                  <a:gd name="T2" fmla="*/ 10 w 10"/>
                  <a:gd name="T3" fmla="*/ 1 h 2"/>
                  <a:gd name="T4" fmla="*/ 2 w 10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2">
                    <a:moveTo>
                      <a:pt x="2" y="1"/>
                    </a:moveTo>
                    <a:cubicBezTo>
                      <a:pt x="4" y="1"/>
                      <a:pt x="8" y="0"/>
                      <a:pt x="10" y="1"/>
                    </a:cubicBezTo>
                    <a:cubicBezTo>
                      <a:pt x="8" y="1"/>
                      <a:pt x="0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44" name="Freeform 92"/>
              <p:cNvSpPr>
                <a:spLocks/>
              </p:cNvSpPr>
              <p:nvPr/>
            </p:nvSpPr>
            <p:spPr bwMode="auto">
              <a:xfrm>
                <a:off x="10775950" y="-1169987"/>
                <a:ext cx="22225" cy="4763"/>
              </a:xfrm>
              <a:custGeom>
                <a:avLst/>
                <a:gdLst>
                  <a:gd name="T0" fmla="*/ 0 w 6"/>
                  <a:gd name="T1" fmla="*/ 0 h 1"/>
                  <a:gd name="T2" fmla="*/ 3 w 6"/>
                  <a:gd name="T3" fmla="*/ 0 h 1"/>
                  <a:gd name="T4" fmla="*/ 1 w 6"/>
                  <a:gd name="T5" fmla="*/ 1 h 1"/>
                  <a:gd name="T6" fmla="*/ 0 w 6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6" y="0"/>
                      <a:pt x="3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45" name="Freeform 93"/>
              <p:cNvSpPr>
                <a:spLocks/>
              </p:cNvSpPr>
              <p:nvPr/>
            </p:nvSpPr>
            <p:spPr bwMode="auto">
              <a:xfrm>
                <a:off x="12455525" y="-647700"/>
                <a:ext cx="11113" cy="11113"/>
              </a:xfrm>
              <a:custGeom>
                <a:avLst/>
                <a:gdLst>
                  <a:gd name="T0" fmla="*/ 0 w 7"/>
                  <a:gd name="T1" fmla="*/ 7 h 7"/>
                  <a:gd name="T2" fmla="*/ 5 w 7"/>
                  <a:gd name="T3" fmla="*/ 0 h 7"/>
                  <a:gd name="T4" fmla="*/ 7 w 7"/>
                  <a:gd name="T5" fmla="*/ 2 h 7"/>
                  <a:gd name="T6" fmla="*/ 0 w 7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0" y="7"/>
                    </a:moveTo>
                    <a:lnTo>
                      <a:pt x="5" y="0"/>
                    </a:lnTo>
                    <a:lnTo>
                      <a:pt x="7" y="2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46" name="Freeform 94"/>
              <p:cNvSpPr>
                <a:spLocks/>
              </p:cNvSpPr>
              <p:nvPr/>
            </p:nvSpPr>
            <p:spPr bwMode="auto">
              <a:xfrm>
                <a:off x="11541125" y="225425"/>
                <a:ext cx="80963" cy="33338"/>
              </a:xfrm>
              <a:custGeom>
                <a:avLst/>
                <a:gdLst>
                  <a:gd name="T0" fmla="*/ 12 w 22"/>
                  <a:gd name="T1" fmla="*/ 2 h 9"/>
                  <a:gd name="T2" fmla="*/ 10 w 22"/>
                  <a:gd name="T3" fmla="*/ 4 h 9"/>
                  <a:gd name="T4" fmla="*/ 10 w 22"/>
                  <a:gd name="T5" fmla="*/ 4 h 9"/>
                  <a:gd name="T6" fmla="*/ 10 w 22"/>
                  <a:gd name="T7" fmla="*/ 4 h 9"/>
                  <a:gd name="T8" fmla="*/ 19 w 22"/>
                  <a:gd name="T9" fmla="*/ 8 h 9"/>
                  <a:gd name="T10" fmla="*/ 19 w 22"/>
                  <a:gd name="T11" fmla="*/ 8 h 9"/>
                  <a:gd name="T12" fmla="*/ 19 w 22"/>
                  <a:gd name="T13" fmla="*/ 8 h 9"/>
                  <a:gd name="T14" fmla="*/ 19 w 22"/>
                  <a:gd name="T15" fmla="*/ 8 h 9"/>
                  <a:gd name="T16" fmla="*/ 19 w 22"/>
                  <a:gd name="T17" fmla="*/ 8 h 9"/>
                  <a:gd name="T18" fmla="*/ 19 w 22"/>
                  <a:gd name="T19" fmla="*/ 8 h 9"/>
                  <a:gd name="T20" fmla="*/ 19 w 22"/>
                  <a:gd name="T21" fmla="*/ 8 h 9"/>
                  <a:gd name="T22" fmla="*/ 19 w 22"/>
                  <a:gd name="T23" fmla="*/ 7 h 9"/>
                  <a:gd name="T24" fmla="*/ 19 w 22"/>
                  <a:gd name="T25" fmla="*/ 7 h 9"/>
                  <a:gd name="T26" fmla="*/ 20 w 22"/>
                  <a:gd name="T27" fmla="*/ 7 h 9"/>
                  <a:gd name="T28" fmla="*/ 20 w 22"/>
                  <a:gd name="T29" fmla="*/ 8 h 9"/>
                  <a:gd name="T30" fmla="*/ 20 w 22"/>
                  <a:gd name="T31" fmla="*/ 8 h 9"/>
                  <a:gd name="T32" fmla="*/ 20 w 22"/>
                  <a:gd name="T33" fmla="*/ 8 h 9"/>
                  <a:gd name="T34" fmla="*/ 20 w 22"/>
                  <a:gd name="T35" fmla="*/ 8 h 9"/>
                  <a:gd name="T36" fmla="*/ 20 w 22"/>
                  <a:gd name="T37" fmla="*/ 8 h 9"/>
                  <a:gd name="T38" fmla="*/ 10 w 22"/>
                  <a:gd name="T39" fmla="*/ 4 h 9"/>
                  <a:gd name="T40" fmla="*/ 10 w 22"/>
                  <a:gd name="T41" fmla="*/ 4 h 9"/>
                  <a:gd name="T42" fmla="*/ 10 w 22"/>
                  <a:gd name="T43" fmla="*/ 4 h 9"/>
                  <a:gd name="T44" fmla="*/ 10 w 22"/>
                  <a:gd name="T45" fmla="*/ 4 h 9"/>
                  <a:gd name="T46" fmla="*/ 10 w 22"/>
                  <a:gd name="T47" fmla="*/ 4 h 9"/>
                  <a:gd name="T48" fmla="*/ 10 w 22"/>
                  <a:gd name="T49" fmla="*/ 4 h 9"/>
                  <a:gd name="T50" fmla="*/ 10 w 22"/>
                  <a:gd name="T51" fmla="*/ 4 h 9"/>
                  <a:gd name="T52" fmla="*/ 12 w 22"/>
                  <a:gd name="T5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" h="9">
                    <a:moveTo>
                      <a:pt x="12" y="2"/>
                    </a:moveTo>
                    <a:cubicBezTo>
                      <a:pt x="11" y="3"/>
                      <a:pt x="11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4" y="6"/>
                      <a:pt x="1" y="1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20" y="7"/>
                      <a:pt x="20" y="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2" y="9"/>
                      <a:pt x="0" y="0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47" name="Freeform 95"/>
              <p:cNvSpPr>
                <a:spLocks/>
              </p:cNvSpPr>
              <p:nvPr/>
            </p:nvSpPr>
            <p:spPr bwMode="auto">
              <a:xfrm>
                <a:off x="11423650" y="-234950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3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</p:grpSp>
        <p:grpSp>
          <p:nvGrpSpPr>
            <p:cNvPr id="8" name="Gruppieren 7"/>
            <p:cNvGrpSpPr/>
            <p:nvPr/>
          </p:nvGrpSpPr>
          <p:grpSpPr>
            <a:xfrm flipV="1">
              <a:off x="5898872" y="1846647"/>
              <a:ext cx="1607489" cy="1443569"/>
              <a:chOff x="9075961" y="-1520826"/>
              <a:chExt cx="2239962" cy="1109663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531" name="Freeform 241"/>
              <p:cNvSpPr>
                <a:spLocks/>
              </p:cNvSpPr>
              <p:nvPr/>
            </p:nvSpPr>
            <p:spPr bwMode="auto">
              <a:xfrm>
                <a:off x="9355361" y="-1206501"/>
                <a:ext cx="841375" cy="795338"/>
              </a:xfrm>
              <a:custGeom>
                <a:avLst/>
                <a:gdLst>
                  <a:gd name="T0" fmla="*/ 214 w 355"/>
                  <a:gd name="T1" fmla="*/ 332 h 335"/>
                  <a:gd name="T2" fmla="*/ 187 w 355"/>
                  <a:gd name="T3" fmla="*/ 331 h 335"/>
                  <a:gd name="T4" fmla="*/ 242 w 355"/>
                  <a:gd name="T5" fmla="*/ 267 h 335"/>
                  <a:gd name="T6" fmla="*/ 155 w 355"/>
                  <a:gd name="T7" fmla="*/ 319 h 335"/>
                  <a:gd name="T8" fmla="*/ 167 w 355"/>
                  <a:gd name="T9" fmla="*/ 289 h 335"/>
                  <a:gd name="T10" fmla="*/ 146 w 355"/>
                  <a:gd name="T11" fmla="*/ 276 h 335"/>
                  <a:gd name="T12" fmla="*/ 118 w 355"/>
                  <a:gd name="T13" fmla="*/ 291 h 335"/>
                  <a:gd name="T14" fmla="*/ 106 w 355"/>
                  <a:gd name="T15" fmla="*/ 275 h 335"/>
                  <a:gd name="T16" fmla="*/ 97 w 355"/>
                  <a:gd name="T17" fmla="*/ 257 h 335"/>
                  <a:gd name="T18" fmla="*/ 90 w 355"/>
                  <a:gd name="T19" fmla="*/ 236 h 335"/>
                  <a:gd name="T20" fmla="*/ 114 w 355"/>
                  <a:gd name="T21" fmla="*/ 191 h 335"/>
                  <a:gd name="T22" fmla="*/ 87 w 355"/>
                  <a:gd name="T23" fmla="*/ 191 h 335"/>
                  <a:gd name="T24" fmla="*/ 86 w 355"/>
                  <a:gd name="T25" fmla="*/ 183 h 335"/>
                  <a:gd name="T26" fmla="*/ 99 w 355"/>
                  <a:gd name="T27" fmla="*/ 150 h 335"/>
                  <a:gd name="T28" fmla="*/ 93 w 355"/>
                  <a:gd name="T29" fmla="*/ 129 h 335"/>
                  <a:gd name="T30" fmla="*/ 81 w 355"/>
                  <a:gd name="T31" fmla="*/ 124 h 335"/>
                  <a:gd name="T32" fmla="*/ 76 w 355"/>
                  <a:gd name="T33" fmla="*/ 102 h 335"/>
                  <a:gd name="T34" fmla="*/ 62 w 355"/>
                  <a:gd name="T35" fmla="*/ 81 h 335"/>
                  <a:gd name="T36" fmla="*/ 42 w 355"/>
                  <a:gd name="T37" fmla="*/ 70 h 335"/>
                  <a:gd name="T38" fmla="*/ 50 w 355"/>
                  <a:gd name="T39" fmla="*/ 42 h 335"/>
                  <a:gd name="T40" fmla="*/ 4 w 355"/>
                  <a:gd name="T41" fmla="*/ 58 h 335"/>
                  <a:gd name="T42" fmla="*/ 86 w 355"/>
                  <a:gd name="T43" fmla="*/ 1 h 335"/>
                  <a:gd name="T44" fmla="*/ 104 w 355"/>
                  <a:gd name="T45" fmla="*/ 12 h 335"/>
                  <a:gd name="T46" fmla="*/ 91 w 355"/>
                  <a:gd name="T47" fmla="*/ 52 h 335"/>
                  <a:gd name="T48" fmla="*/ 128 w 355"/>
                  <a:gd name="T49" fmla="*/ 33 h 335"/>
                  <a:gd name="T50" fmla="*/ 138 w 355"/>
                  <a:gd name="T51" fmla="*/ 50 h 335"/>
                  <a:gd name="T52" fmla="*/ 147 w 355"/>
                  <a:gd name="T53" fmla="*/ 69 h 335"/>
                  <a:gd name="T54" fmla="*/ 128 w 355"/>
                  <a:gd name="T55" fmla="*/ 109 h 335"/>
                  <a:gd name="T56" fmla="*/ 158 w 355"/>
                  <a:gd name="T57" fmla="*/ 97 h 335"/>
                  <a:gd name="T58" fmla="*/ 132 w 355"/>
                  <a:gd name="T59" fmla="*/ 134 h 335"/>
                  <a:gd name="T60" fmla="*/ 144 w 355"/>
                  <a:gd name="T61" fmla="*/ 151 h 335"/>
                  <a:gd name="T62" fmla="*/ 160 w 355"/>
                  <a:gd name="T63" fmla="*/ 148 h 335"/>
                  <a:gd name="T64" fmla="*/ 160 w 355"/>
                  <a:gd name="T65" fmla="*/ 179 h 335"/>
                  <a:gd name="T66" fmla="*/ 161 w 355"/>
                  <a:gd name="T67" fmla="*/ 204 h 335"/>
                  <a:gd name="T68" fmla="*/ 163 w 355"/>
                  <a:gd name="T69" fmla="*/ 221 h 335"/>
                  <a:gd name="T70" fmla="*/ 157 w 355"/>
                  <a:gd name="T71" fmla="*/ 247 h 335"/>
                  <a:gd name="T72" fmla="*/ 165 w 355"/>
                  <a:gd name="T73" fmla="*/ 273 h 335"/>
                  <a:gd name="T74" fmla="*/ 186 w 355"/>
                  <a:gd name="T75" fmla="*/ 291 h 335"/>
                  <a:gd name="T76" fmla="*/ 351 w 355"/>
                  <a:gd name="T77" fmla="*/ 178 h 335"/>
                  <a:gd name="T78" fmla="*/ 350 w 355"/>
                  <a:gd name="T79" fmla="*/ 207 h 335"/>
                  <a:gd name="T80" fmla="*/ 305 w 355"/>
                  <a:gd name="T81" fmla="*/ 257 h 335"/>
                  <a:gd name="T82" fmla="*/ 341 w 355"/>
                  <a:gd name="T83" fmla="*/ 248 h 335"/>
                  <a:gd name="T84" fmla="*/ 220 w 355"/>
                  <a:gd name="T85" fmla="*/ 335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5" h="335">
                    <a:moveTo>
                      <a:pt x="220" y="335"/>
                    </a:moveTo>
                    <a:cubicBezTo>
                      <a:pt x="220" y="335"/>
                      <a:pt x="220" y="335"/>
                      <a:pt x="219" y="334"/>
                    </a:cubicBezTo>
                    <a:cubicBezTo>
                      <a:pt x="217" y="334"/>
                      <a:pt x="215" y="333"/>
                      <a:pt x="214" y="332"/>
                    </a:cubicBezTo>
                    <a:cubicBezTo>
                      <a:pt x="210" y="325"/>
                      <a:pt x="213" y="322"/>
                      <a:pt x="242" y="295"/>
                    </a:cubicBezTo>
                    <a:cubicBezTo>
                      <a:pt x="244" y="293"/>
                      <a:pt x="246" y="290"/>
                      <a:pt x="249" y="288"/>
                    </a:cubicBezTo>
                    <a:cubicBezTo>
                      <a:pt x="192" y="332"/>
                      <a:pt x="191" y="332"/>
                      <a:pt x="187" y="331"/>
                    </a:cubicBezTo>
                    <a:cubicBezTo>
                      <a:pt x="185" y="331"/>
                      <a:pt x="183" y="330"/>
                      <a:pt x="182" y="328"/>
                    </a:cubicBezTo>
                    <a:cubicBezTo>
                      <a:pt x="178" y="322"/>
                      <a:pt x="181" y="320"/>
                      <a:pt x="200" y="303"/>
                    </a:cubicBezTo>
                    <a:cubicBezTo>
                      <a:pt x="211" y="293"/>
                      <a:pt x="226" y="280"/>
                      <a:pt x="242" y="267"/>
                    </a:cubicBezTo>
                    <a:cubicBezTo>
                      <a:pt x="244" y="265"/>
                      <a:pt x="246" y="263"/>
                      <a:pt x="248" y="261"/>
                    </a:cubicBezTo>
                    <a:cubicBezTo>
                      <a:pt x="170" y="321"/>
                      <a:pt x="165" y="323"/>
                      <a:pt x="160" y="322"/>
                    </a:cubicBezTo>
                    <a:cubicBezTo>
                      <a:pt x="158" y="322"/>
                      <a:pt x="157" y="321"/>
                      <a:pt x="155" y="319"/>
                    </a:cubicBezTo>
                    <a:cubicBezTo>
                      <a:pt x="152" y="315"/>
                      <a:pt x="152" y="315"/>
                      <a:pt x="172" y="286"/>
                    </a:cubicBezTo>
                    <a:cubicBezTo>
                      <a:pt x="172" y="286"/>
                      <a:pt x="173" y="285"/>
                      <a:pt x="173" y="285"/>
                    </a:cubicBezTo>
                    <a:cubicBezTo>
                      <a:pt x="171" y="286"/>
                      <a:pt x="169" y="288"/>
                      <a:pt x="167" y="289"/>
                    </a:cubicBezTo>
                    <a:cubicBezTo>
                      <a:pt x="141" y="309"/>
                      <a:pt x="141" y="309"/>
                      <a:pt x="137" y="309"/>
                    </a:cubicBezTo>
                    <a:cubicBezTo>
                      <a:pt x="136" y="308"/>
                      <a:pt x="134" y="307"/>
                      <a:pt x="133" y="306"/>
                    </a:cubicBezTo>
                    <a:cubicBezTo>
                      <a:pt x="130" y="301"/>
                      <a:pt x="130" y="301"/>
                      <a:pt x="146" y="276"/>
                    </a:cubicBezTo>
                    <a:cubicBezTo>
                      <a:pt x="148" y="274"/>
                      <a:pt x="149" y="272"/>
                      <a:pt x="151" y="269"/>
                    </a:cubicBezTo>
                    <a:cubicBezTo>
                      <a:pt x="149" y="271"/>
                      <a:pt x="147" y="272"/>
                      <a:pt x="145" y="274"/>
                    </a:cubicBezTo>
                    <a:cubicBezTo>
                      <a:pt x="122" y="291"/>
                      <a:pt x="122" y="291"/>
                      <a:pt x="118" y="291"/>
                    </a:cubicBezTo>
                    <a:cubicBezTo>
                      <a:pt x="117" y="290"/>
                      <a:pt x="115" y="289"/>
                      <a:pt x="114" y="288"/>
                    </a:cubicBezTo>
                    <a:cubicBezTo>
                      <a:pt x="111" y="284"/>
                      <a:pt x="110" y="282"/>
                      <a:pt x="124" y="265"/>
                    </a:cubicBezTo>
                    <a:cubicBezTo>
                      <a:pt x="110" y="275"/>
                      <a:pt x="109" y="275"/>
                      <a:pt x="106" y="275"/>
                    </a:cubicBezTo>
                    <a:cubicBezTo>
                      <a:pt x="105" y="275"/>
                      <a:pt x="103" y="273"/>
                      <a:pt x="102" y="272"/>
                    </a:cubicBezTo>
                    <a:cubicBezTo>
                      <a:pt x="99" y="268"/>
                      <a:pt x="98" y="267"/>
                      <a:pt x="113" y="249"/>
                    </a:cubicBezTo>
                    <a:cubicBezTo>
                      <a:pt x="101" y="257"/>
                      <a:pt x="99" y="257"/>
                      <a:pt x="97" y="257"/>
                    </a:cubicBezTo>
                    <a:cubicBezTo>
                      <a:pt x="95" y="257"/>
                      <a:pt x="93" y="256"/>
                      <a:pt x="92" y="254"/>
                    </a:cubicBezTo>
                    <a:cubicBezTo>
                      <a:pt x="89" y="250"/>
                      <a:pt x="88" y="249"/>
                      <a:pt x="107" y="227"/>
                    </a:cubicBezTo>
                    <a:cubicBezTo>
                      <a:pt x="94" y="237"/>
                      <a:pt x="93" y="237"/>
                      <a:pt x="90" y="236"/>
                    </a:cubicBezTo>
                    <a:cubicBezTo>
                      <a:pt x="88" y="236"/>
                      <a:pt x="86" y="235"/>
                      <a:pt x="85" y="234"/>
                    </a:cubicBezTo>
                    <a:cubicBezTo>
                      <a:pt x="82" y="229"/>
                      <a:pt x="82" y="229"/>
                      <a:pt x="108" y="198"/>
                    </a:cubicBezTo>
                    <a:cubicBezTo>
                      <a:pt x="110" y="196"/>
                      <a:pt x="112" y="194"/>
                      <a:pt x="114" y="191"/>
                    </a:cubicBezTo>
                    <a:cubicBezTo>
                      <a:pt x="90" y="209"/>
                      <a:pt x="90" y="209"/>
                      <a:pt x="86" y="209"/>
                    </a:cubicBezTo>
                    <a:cubicBezTo>
                      <a:pt x="84" y="208"/>
                      <a:pt x="83" y="207"/>
                      <a:pt x="81" y="206"/>
                    </a:cubicBezTo>
                    <a:cubicBezTo>
                      <a:pt x="78" y="201"/>
                      <a:pt x="81" y="198"/>
                      <a:pt x="87" y="191"/>
                    </a:cubicBezTo>
                    <a:cubicBezTo>
                      <a:pt x="91" y="187"/>
                      <a:pt x="95" y="182"/>
                      <a:pt x="101" y="177"/>
                    </a:cubicBezTo>
                    <a:cubicBezTo>
                      <a:pt x="102" y="175"/>
                      <a:pt x="103" y="174"/>
                      <a:pt x="105" y="173"/>
                    </a:cubicBezTo>
                    <a:cubicBezTo>
                      <a:pt x="90" y="183"/>
                      <a:pt x="89" y="183"/>
                      <a:pt x="86" y="183"/>
                    </a:cubicBezTo>
                    <a:cubicBezTo>
                      <a:pt x="84" y="182"/>
                      <a:pt x="82" y="181"/>
                      <a:pt x="81" y="180"/>
                    </a:cubicBezTo>
                    <a:cubicBezTo>
                      <a:pt x="77" y="174"/>
                      <a:pt x="82" y="169"/>
                      <a:pt x="95" y="155"/>
                    </a:cubicBezTo>
                    <a:cubicBezTo>
                      <a:pt x="96" y="153"/>
                      <a:pt x="97" y="152"/>
                      <a:pt x="99" y="150"/>
                    </a:cubicBezTo>
                    <a:cubicBezTo>
                      <a:pt x="90" y="156"/>
                      <a:pt x="89" y="156"/>
                      <a:pt x="86" y="156"/>
                    </a:cubicBezTo>
                    <a:cubicBezTo>
                      <a:pt x="84" y="156"/>
                      <a:pt x="82" y="154"/>
                      <a:pt x="81" y="153"/>
                    </a:cubicBezTo>
                    <a:cubicBezTo>
                      <a:pt x="77" y="147"/>
                      <a:pt x="81" y="142"/>
                      <a:pt x="93" y="129"/>
                    </a:cubicBezTo>
                    <a:cubicBezTo>
                      <a:pt x="96" y="125"/>
                      <a:pt x="99" y="122"/>
                      <a:pt x="102" y="117"/>
                    </a:cubicBezTo>
                    <a:cubicBezTo>
                      <a:pt x="90" y="127"/>
                      <a:pt x="89" y="127"/>
                      <a:pt x="86" y="126"/>
                    </a:cubicBezTo>
                    <a:cubicBezTo>
                      <a:pt x="84" y="126"/>
                      <a:pt x="82" y="125"/>
                      <a:pt x="81" y="124"/>
                    </a:cubicBezTo>
                    <a:cubicBezTo>
                      <a:pt x="78" y="119"/>
                      <a:pt x="77" y="118"/>
                      <a:pt x="96" y="96"/>
                    </a:cubicBezTo>
                    <a:cubicBezTo>
                      <a:pt x="84" y="105"/>
                      <a:pt x="83" y="105"/>
                      <a:pt x="81" y="104"/>
                    </a:cubicBezTo>
                    <a:cubicBezTo>
                      <a:pt x="79" y="104"/>
                      <a:pt x="77" y="103"/>
                      <a:pt x="76" y="102"/>
                    </a:cubicBezTo>
                    <a:cubicBezTo>
                      <a:pt x="73" y="97"/>
                      <a:pt x="73" y="97"/>
                      <a:pt x="93" y="68"/>
                    </a:cubicBezTo>
                    <a:cubicBezTo>
                      <a:pt x="70" y="85"/>
                      <a:pt x="70" y="85"/>
                      <a:pt x="66" y="84"/>
                    </a:cubicBezTo>
                    <a:cubicBezTo>
                      <a:pt x="65" y="84"/>
                      <a:pt x="63" y="83"/>
                      <a:pt x="62" y="81"/>
                    </a:cubicBezTo>
                    <a:cubicBezTo>
                      <a:pt x="59" y="77"/>
                      <a:pt x="58" y="77"/>
                      <a:pt x="78" y="46"/>
                    </a:cubicBezTo>
                    <a:cubicBezTo>
                      <a:pt x="77" y="47"/>
                      <a:pt x="75" y="48"/>
                      <a:pt x="73" y="50"/>
                    </a:cubicBezTo>
                    <a:cubicBezTo>
                      <a:pt x="46" y="71"/>
                      <a:pt x="45" y="71"/>
                      <a:pt x="42" y="70"/>
                    </a:cubicBezTo>
                    <a:cubicBezTo>
                      <a:pt x="40" y="70"/>
                      <a:pt x="38" y="69"/>
                      <a:pt x="37" y="67"/>
                    </a:cubicBezTo>
                    <a:cubicBezTo>
                      <a:pt x="34" y="63"/>
                      <a:pt x="33" y="63"/>
                      <a:pt x="51" y="41"/>
                    </a:cubicBezTo>
                    <a:cubicBezTo>
                      <a:pt x="51" y="41"/>
                      <a:pt x="51" y="41"/>
                      <a:pt x="50" y="42"/>
                    </a:cubicBezTo>
                    <a:cubicBezTo>
                      <a:pt x="11" y="71"/>
                      <a:pt x="11" y="71"/>
                      <a:pt x="7" y="71"/>
                    </a:cubicBezTo>
                    <a:cubicBezTo>
                      <a:pt x="5" y="70"/>
                      <a:pt x="3" y="69"/>
                      <a:pt x="2" y="68"/>
                    </a:cubicBezTo>
                    <a:cubicBezTo>
                      <a:pt x="0" y="65"/>
                      <a:pt x="1" y="60"/>
                      <a:pt x="4" y="58"/>
                    </a:cubicBezTo>
                    <a:cubicBezTo>
                      <a:pt x="4" y="58"/>
                      <a:pt x="5" y="57"/>
                      <a:pt x="6" y="57"/>
                    </a:cubicBezTo>
                    <a:cubicBezTo>
                      <a:pt x="10" y="55"/>
                      <a:pt x="27" y="41"/>
                      <a:pt x="42" y="30"/>
                    </a:cubicBezTo>
                    <a:cubicBezTo>
                      <a:pt x="82" y="0"/>
                      <a:pt x="82" y="0"/>
                      <a:pt x="86" y="1"/>
                    </a:cubicBezTo>
                    <a:cubicBezTo>
                      <a:pt x="88" y="1"/>
                      <a:pt x="90" y="2"/>
                      <a:pt x="91" y="3"/>
                    </a:cubicBezTo>
                    <a:cubicBezTo>
                      <a:pt x="94" y="8"/>
                      <a:pt x="94" y="9"/>
                      <a:pt x="81" y="26"/>
                    </a:cubicBezTo>
                    <a:cubicBezTo>
                      <a:pt x="100" y="12"/>
                      <a:pt x="101" y="12"/>
                      <a:pt x="104" y="12"/>
                    </a:cubicBezTo>
                    <a:cubicBezTo>
                      <a:pt x="106" y="12"/>
                      <a:pt x="108" y="14"/>
                      <a:pt x="109" y="15"/>
                    </a:cubicBezTo>
                    <a:cubicBezTo>
                      <a:pt x="112" y="19"/>
                      <a:pt x="112" y="19"/>
                      <a:pt x="96" y="44"/>
                    </a:cubicBezTo>
                    <a:cubicBezTo>
                      <a:pt x="95" y="46"/>
                      <a:pt x="93" y="49"/>
                      <a:pt x="91" y="52"/>
                    </a:cubicBezTo>
                    <a:cubicBezTo>
                      <a:pt x="93" y="50"/>
                      <a:pt x="95" y="49"/>
                      <a:pt x="96" y="48"/>
                    </a:cubicBezTo>
                    <a:cubicBezTo>
                      <a:pt x="120" y="30"/>
                      <a:pt x="120" y="30"/>
                      <a:pt x="124" y="30"/>
                    </a:cubicBezTo>
                    <a:cubicBezTo>
                      <a:pt x="125" y="30"/>
                      <a:pt x="127" y="32"/>
                      <a:pt x="128" y="33"/>
                    </a:cubicBezTo>
                    <a:cubicBezTo>
                      <a:pt x="132" y="38"/>
                      <a:pt x="132" y="38"/>
                      <a:pt x="111" y="66"/>
                    </a:cubicBezTo>
                    <a:cubicBezTo>
                      <a:pt x="111" y="67"/>
                      <a:pt x="110" y="68"/>
                      <a:pt x="110" y="68"/>
                    </a:cubicBezTo>
                    <a:cubicBezTo>
                      <a:pt x="134" y="50"/>
                      <a:pt x="135" y="50"/>
                      <a:pt x="138" y="50"/>
                    </a:cubicBezTo>
                    <a:cubicBezTo>
                      <a:pt x="140" y="51"/>
                      <a:pt x="142" y="52"/>
                      <a:pt x="143" y="53"/>
                    </a:cubicBezTo>
                    <a:cubicBezTo>
                      <a:pt x="146" y="58"/>
                      <a:pt x="146" y="58"/>
                      <a:pt x="128" y="80"/>
                    </a:cubicBezTo>
                    <a:cubicBezTo>
                      <a:pt x="143" y="69"/>
                      <a:pt x="144" y="69"/>
                      <a:pt x="147" y="69"/>
                    </a:cubicBezTo>
                    <a:cubicBezTo>
                      <a:pt x="149" y="70"/>
                      <a:pt x="151" y="71"/>
                      <a:pt x="152" y="72"/>
                    </a:cubicBezTo>
                    <a:cubicBezTo>
                      <a:pt x="155" y="77"/>
                      <a:pt x="152" y="81"/>
                      <a:pt x="145" y="90"/>
                    </a:cubicBezTo>
                    <a:cubicBezTo>
                      <a:pt x="140" y="95"/>
                      <a:pt x="134" y="102"/>
                      <a:pt x="128" y="109"/>
                    </a:cubicBezTo>
                    <a:cubicBezTo>
                      <a:pt x="128" y="109"/>
                      <a:pt x="127" y="110"/>
                      <a:pt x="127" y="110"/>
                    </a:cubicBezTo>
                    <a:cubicBezTo>
                      <a:pt x="148" y="94"/>
                      <a:pt x="150" y="94"/>
                      <a:pt x="154" y="94"/>
                    </a:cubicBezTo>
                    <a:cubicBezTo>
                      <a:pt x="155" y="94"/>
                      <a:pt x="157" y="95"/>
                      <a:pt x="158" y="97"/>
                    </a:cubicBezTo>
                    <a:cubicBezTo>
                      <a:pt x="162" y="102"/>
                      <a:pt x="159" y="105"/>
                      <a:pt x="151" y="114"/>
                    </a:cubicBezTo>
                    <a:cubicBezTo>
                      <a:pt x="146" y="119"/>
                      <a:pt x="140" y="126"/>
                      <a:pt x="133" y="134"/>
                    </a:cubicBezTo>
                    <a:cubicBezTo>
                      <a:pt x="133" y="134"/>
                      <a:pt x="133" y="134"/>
                      <a:pt x="132" y="134"/>
                    </a:cubicBezTo>
                    <a:cubicBezTo>
                      <a:pt x="152" y="119"/>
                      <a:pt x="153" y="119"/>
                      <a:pt x="156" y="119"/>
                    </a:cubicBezTo>
                    <a:cubicBezTo>
                      <a:pt x="158" y="120"/>
                      <a:pt x="159" y="121"/>
                      <a:pt x="160" y="122"/>
                    </a:cubicBezTo>
                    <a:cubicBezTo>
                      <a:pt x="164" y="128"/>
                      <a:pt x="162" y="132"/>
                      <a:pt x="144" y="151"/>
                    </a:cubicBezTo>
                    <a:cubicBezTo>
                      <a:pt x="144" y="151"/>
                      <a:pt x="144" y="151"/>
                      <a:pt x="143" y="152"/>
                    </a:cubicBezTo>
                    <a:cubicBezTo>
                      <a:pt x="152" y="145"/>
                      <a:pt x="153" y="145"/>
                      <a:pt x="156" y="146"/>
                    </a:cubicBezTo>
                    <a:cubicBezTo>
                      <a:pt x="158" y="146"/>
                      <a:pt x="159" y="147"/>
                      <a:pt x="160" y="148"/>
                    </a:cubicBezTo>
                    <a:cubicBezTo>
                      <a:pt x="164" y="153"/>
                      <a:pt x="164" y="154"/>
                      <a:pt x="134" y="189"/>
                    </a:cubicBezTo>
                    <a:cubicBezTo>
                      <a:pt x="152" y="176"/>
                      <a:pt x="152" y="176"/>
                      <a:pt x="156" y="176"/>
                    </a:cubicBezTo>
                    <a:cubicBezTo>
                      <a:pt x="158" y="176"/>
                      <a:pt x="159" y="177"/>
                      <a:pt x="160" y="179"/>
                    </a:cubicBezTo>
                    <a:cubicBezTo>
                      <a:pt x="164" y="183"/>
                      <a:pt x="164" y="184"/>
                      <a:pt x="143" y="208"/>
                    </a:cubicBezTo>
                    <a:cubicBezTo>
                      <a:pt x="153" y="200"/>
                      <a:pt x="154" y="200"/>
                      <a:pt x="157" y="201"/>
                    </a:cubicBezTo>
                    <a:cubicBezTo>
                      <a:pt x="158" y="201"/>
                      <a:pt x="160" y="202"/>
                      <a:pt x="161" y="204"/>
                    </a:cubicBezTo>
                    <a:cubicBezTo>
                      <a:pt x="165" y="208"/>
                      <a:pt x="162" y="211"/>
                      <a:pt x="156" y="218"/>
                    </a:cubicBezTo>
                    <a:cubicBezTo>
                      <a:pt x="154" y="222"/>
                      <a:pt x="150" y="226"/>
                      <a:pt x="146" y="231"/>
                    </a:cubicBezTo>
                    <a:cubicBezTo>
                      <a:pt x="160" y="220"/>
                      <a:pt x="160" y="220"/>
                      <a:pt x="163" y="221"/>
                    </a:cubicBezTo>
                    <a:cubicBezTo>
                      <a:pt x="165" y="221"/>
                      <a:pt x="167" y="222"/>
                      <a:pt x="168" y="224"/>
                    </a:cubicBezTo>
                    <a:cubicBezTo>
                      <a:pt x="171" y="228"/>
                      <a:pt x="169" y="232"/>
                      <a:pt x="162" y="240"/>
                    </a:cubicBezTo>
                    <a:cubicBezTo>
                      <a:pt x="161" y="242"/>
                      <a:pt x="159" y="245"/>
                      <a:pt x="157" y="247"/>
                    </a:cubicBezTo>
                    <a:cubicBezTo>
                      <a:pt x="172" y="236"/>
                      <a:pt x="173" y="236"/>
                      <a:pt x="176" y="237"/>
                    </a:cubicBezTo>
                    <a:cubicBezTo>
                      <a:pt x="177" y="237"/>
                      <a:pt x="179" y="238"/>
                      <a:pt x="180" y="240"/>
                    </a:cubicBezTo>
                    <a:cubicBezTo>
                      <a:pt x="183" y="244"/>
                      <a:pt x="184" y="245"/>
                      <a:pt x="165" y="273"/>
                    </a:cubicBezTo>
                    <a:cubicBezTo>
                      <a:pt x="196" y="250"/>
                      <a:pt x="197" y="250"/>
                      <a:pt x="200" y="250"/>
                    </a:cubicBezTo>
                    <a:cubicBezTo>
                      <a:pt x="202" y="251"/>
                      <a:pt x="204" y="252"/>
                      <a:pt x="205" y="253"/>
                    </a:cubicBezTo>
                    <a:cubicBezTo>
                      <a:pt x="209" y="258"/>
                      <a:pt x="208" y="260"/>
                      <a:pt x="186" y="291"/>
                    </a:cubicBezTo>
                    <a:cubicBezTo>
                      <a:pt x="205" y="277"/>
                      <a:pt x="230" y="257"/>
                      <a:pt x="253" y="240"/>
                    </a:cubicBezTo>
                    <a:cubicBezTo>
                      <a:pt x="337" y="176"/>
                      <a:pt x="341" y="174"/>
                      <a:pt x="346" y="175"/>
                    </a:cubicBezTo>
                    <a:cubicBezTo>
                      <a:pt x="348" y="175"/>
                      <a:pt x="349" y="176"/>
                      <a:pt x="351" y="178"/>
                    </a:cubicBezTo>
                    <a:cubicBezTo>
                      <a:pt x="355" y="183"/>
                      <a:pt x="353" y="187"/>
                      <a:pt x="324" y="214"/>
                    </a:cubicBezTo>
                    <a:cubicBezTo>
                      <a:pt x="337" y="205"/>
                      <a:pt x="341" y="203"/>
                      <a:pt x="344" y="204"/>
                    </a:cubicBezTo>
                    <a:cubicBezTo>
                      <a:pt x="347" y="204"/>
                      <a:pt x="348" y="205"/>
                      <a:pt x="350" y="207"/>
                    </a:cubicBezTo>
                    <a:cubicBezTo>
                      <a:pt x="354" y="212"/>
                      <a:pt x="351" y="215"/>
                      <a:pt x="337" y="228"/>
                    </a:cubicBezTo>
                    <a:cubicBezTo>
                      <a:pt x="329" y="235"/>
                      <a:pt x="318" y="244"/>
                      <a:pt x="307" y="255"/>
                    </a:cubicBezTo>
                    <a:cubicBezTo>
                      <a:pt x="306" y="255"/>
                      <a:pt x="305" y="256"/>
                      <a:pt x="305" y="257"/>
                    </a:cubicBezTo>
                    <a:cubicBezTo>
                      <a:pt x="333" y="235"/>
                      <a:pt x="334" y="235"/>
                      <a:pt x="338" y="236"/>
                    </a:cubicBezTo>
                    <a:cubicBezTo>
                      <a:pt x="340" y="236"/>
                      <a:pt x="341" y="237"/>
                      <a:pt x="342" y="238"/>
                    </a:cubicBezTo>
                    <a:cubicBezTo>
                      <a:pt x="345" y="242"/>
                      <a:pt x="344" y="246"/>
                      <a:pt x="341" y="248"/>
                    </a:cubicBezTo>
                    <a:cubicBezTo>
                      <a:pt x="340" y="249"/>
                      <a:pt x="339" y="249"/>
                      <a:pt x="338" y="249"/>
                    </a:cubicBezTo>
                    <a:cubicBezTo>
                      <a:pt x="333" y="253"/>
                      <a:pt x="309" y="271"/>
                      <a:pt x="289" y="286"/>
                    </a:cubicBezTo>
                    <a:cubicBezTo>
                      <a:pt x="233" y="330"/>
                      <a:pt x="225" y="335"/>
                      <a:pt x="220" y="3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19" name="Freeform 178"/>
              <p:cNvSpPr>
                <a:spLocks/>
              </p:cNvSpPr>
              <p:nvPr/>
            </p:nvSpPr>
            <p:spPr bwMode="auto">
              <a:xfrm>
                <a:off x="11261948" y="-987426"/>
                <a:ext cx="30163" cy="33338"/>
              </a:xfrm>
              <a:custGeom>
                <a:avLst/>
                <a:gdLst>
                  <a:gd name="T0" fmla="*/ 4 w 13"/>
                  <a:gd name="T1" fmla="*/ 5 h 14"/>
                  <a:gd name="T2" fmla="*/ 10 w 13"/>
                  <a:gd name="T3" fmla="*/ 10 h 14"/>
                  <a:gd name="T4" fmla="*/ 4 w 13"/>
                  <a:gd name="T5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4">
                    <a:moveTo>
                      <a:pt x="4" y="5"/>
                    </a:moveTo>
                    <a:cubicBezTo>
                      <a:pt x="13" y="14"/>
                      <a:pt x="0" y="0"/>
                      <a:pt x="10" y="10"/>
                    </a:cubicBezTo>
                    <a:cubicBezTo>
                      <a:pt x="8" y="10"/>
                      <a:pt x="6" y="8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20" name="Freeform 180"/>
              <p:cNvSpPr>
                <a:spLocks/>
              </p:cNvSpPr>
              <p:nvPr/>
            </p:nvSpPr>
            <p:spPr bwMode="auto">
              <a:xfrm>
                <a:off x="11228611" y="-1020764"/>
                <a:ext cx="20638" cy="20638"/>
              </a:xfrm>
              <a:custGeom>
                <a:avLst/>
                <a:gdLst>
                  <a:gd name="T0" fmla="*/ 7 w 9"/>
                  <a:gd name="T1" fmla="*/ 9 h 9"/>
                  <a:gd name="T2" fmla="*/ 6 w 9"/>
                  <a:gd name="T3" fmla="*/ 4 h 9"/>
                  <a:gd name="T4" fmla="*/ 7 w 9"/>
                  <a:gd name="T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9">
                    <a:moveTo>
                      <a:pt x="7" y="9"/>
                    </a:moveTo>
                    <a:cubicBezTo>
                      <a:pt x="6" y="7"/>
                      <a:pt x="0" y="0"/>
                      <a:pt x="6" y="4"/>
                    </a:cubicBezTo>
                    <a:cubicBezTo>
                      <a:pt x="6" y="5"/>
                      <a:pt x="9" y="9"/>
                      <a:pt x="7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21" name="Freeform 181"/>
              <p:cNvSpPr>
                <a:spLocks/>
              </p:cNvSpPr>
              <p:nvPr/>
            </p:nvSpPr>
            <p:spPr bwMode="auto">
              <a:xfrm>
                <a:off x="10939686" y="-1028701"/>
                <a:ext cx="19050" cy="3175"/>
              </a:xfrm>
              <a:custGeom>
                <a:avLst/>
                <a:gdLst>
                  <a:gd name="T0" fmla="*/ 4 w 8"/>
                  <a:gd name="T1" fmla="*/ 1 h 1"/>
                  <a:gd name="T2" fmla="*/ 0 w 8"/>
                  <a:gd name="T3" fmla="*/ 1 h 1"/>
                  <a:gd name="T4" fmla="*/ 8 w 8"/>
                  <a:gd name="T5" fmla="*/ 0 h 1"/>
                  <a:gd name="T6" fmla="*/ 4 w 8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">
                    <a:moveTo>
                      <a:pt x="4" y="1"/>
                    </a:moveTo>
                    <a:cubicBezTo>
                      <a:pt x="4" y="1"/>
                      <a:pt x="1" y="1"/>
                      <a:pt x="0" y="1"/>
                    </a:cubicBezTo>
                    <a:cubicBezTo>
                      <a:pt x="3" y="0"/>
                      <a:pt x="5" y="0"/>
                      <a:pt x="8" y="0"/>
                    </a:cubicBezTo>
                    <a:cubicBezTo>
                      <a:pt x="5" y="0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22" name="Freeform 182"/>
              <p:cNvSpPr>
                <a:spLocks/>
              </p:cNvSpPr>
              <p:nvPr/>
            </p:nvSpPr>
            <p:spPr bwMode="auto">
              <a:xfrm>
                <a:off x="10831736" y="-1065214"/>
                <a:ext cx="36513" cy="23813"/>
              </a:xfrm>
              <a:custGeom>
                <a:avLst/>
                <a:gdLst>
                  <a:gd name="T0" fmla="*/ 0 w 15"/>
                  <a:gd name="T1" fmla="*/ 0 h 10"/>
                  <a:gd name="T2" fmla="*/ 15 w 15"/>
                  <a:gd name="T3" fmla="*/ 10 h 10"/>
                  <a:gd name="T4" fmla="*/ 0 w 15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0">
                    <a:moveTo>
                      <a:pt x="0" y="0"/>
                    </a:moveTo>
                    <a:cubicBezTo>
                      <a:pt x="1" y="1"/>
                      <a:pt x="9" y="8"/>
                      <a:pt x="15" y="10"/>
                    </a:cubicBezTo>
                    <a:cubicBezTo>
                      <a:pt x="10" y="8"/>
                      <a:pt x="5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23" name="Freeform 183"/>
              <p:cNvSpPr>
                <a:spLocks/>
              </p:cNvSpPr>
              <p:nvPr/>
            </p:nvSpPr>
            <p:spPr bwMode="auto">
              <a:xfrm>
                <a:off x="10804748" y="-1192214"/>
                <a:ext cx="3175" cy="19050"/>
              </a:xfrm>
              <a:custGeom>
                <a:avLst/>
                <a:gdLst>
                  <a:gd name="T0" fmla="*/ 1 w 2"/>
                  <a:gd name="T1" fmla="*/ 5 h 8"/>
                  <a:gd name="T2" fmla="*/ 2 w 2"/>
                  <a:gd name="T3" fmla="*/ 8 h 8"/>
                  <a:gd name="T4" fmla="*/ 1 w 2"/>
                  <a:gd name="T5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8">
                    <a:moveTo>
                      <a:pt x="1" y="5"/>
                    </a:moveTo>
                    <a:cubicBezTo>
                      <a:pt x="0" y="0"/>
                      <a:pt x="1" y="1"/>
                      <a:pt x="2" y="8"/>
                    </a:cubicBezTo>
                    <a:cubicBezTo>
                      <a:pt x="2" y="8"/>
                      <a:pt x="1" y="6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24" name="Freeform 184"/>
              <p:cNvSpPr>
                <a:spLocks/>
              </p:cNvSpPr>
              <p:nvPr/>
            </p:nvSpPr>
            <p:spPr bwMode="auto">
              <a:xfrm>
                <a:off x="10795223" y="-1211264"/>
                <a:ext cx="9525" cy="26988"/>
              </a:xfrm>
              <a:custGeom>
                <a:avLst/>
                <a:gdLst>
                  <a:gd name="T0" fmla="*/ 2 w 4"/>
                  <a:gd name="T1" fmla="*/ 9 h 11"/>
                  <a:gd name="T2" fmla="*/ 1 w 4"/>
                  <a:gd name="T3" fmla="*/ 0 h 11"/>
                  <a:gd name="T4" fmla="*/ 2 w 4"/>
                  <a:gd name="T5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1">
                    <a:moveTo>
                      <a:pt x="2" y="9"/>
                    </a:moveTo>
                    <a:cubicBezTo>
                      <a:pt x="1" y="5"/>
                      <a:pt x="1" y="2"/>
                      <a:pt x="1" y="0"/>
                    </a:cubicBezTo>
                    <a:cubicBezTo>
                      <a:pt x="0" y="0"/>
                      <a:pt x="4" y="11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25" name="Freeform 185"/>
              <p:cNvSpPr>
                <a:spLocks/>
              </p:cNvSpPr>
              <p:nvPr/>
            </p:nvSpPr>
            <p:spPr bwMode="auto">
              <a:xfrm>
                <a:off x="10628536" y="-1449389"/>
                <a:ext cx="28575" cy="15875"/>
              </a:xfrm>
              <a:custGeom>
                <a:avLst/>
                <a:gdLst>
                  <a:gd name="T0" fmla="*/ 10 w 12"/>
                  <a:gd name="T1" fmla="*/ 7 h 7"/>
                  <a:gd name="T2" fmla="*/ 0 w 12"/>
                  <a:gd name="T3" fmla="*/ 0 h 7"/>
                  <a:gd name="T4" fmla="*/ 10 w 12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7">
                    <a:moveTo>
                      <a:pt x="10" y="7"/>
                    </a:moveTo>
                    <a:cubicBezTo>
                      <a:pt x="7" y="5"/>
                      <a:pt x="2" y="2"/>
                      <a:pt x="0" y="0"/>
                    </a:cubicBezTo>
                    <a:cubicBezTo>
                      <a:pt x="2" y="2"/>
                      <a:pt x="12" y="7"/>
                      <a:pt x="1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26" name="Freeform 186"/>
              <p:cNvSpPr>
                <a:spLocks/>
              </p:cNvSpPr>
              <p:nvPr/>
            </p:nvSpPr>
            <p:spPr bwMode="auto">
              <a:xfrm>
                <a:off x="10512648" y="-1501776"/>
                <a:ext cx="19050" cy="6350"/>
              </a:xfrm>
              <a:custGeom>
                <a:avLst/>
                <a:gdLst>
                  <a:gd name="T0" fmla="*/ 8 w 8"/>
                  <a:gd name="T1" fmla="*/ 3 h 3"/>
                  <a:gd name="T2" fmla="*/ 3 w 8"/>
                  <a:gd name="T3" fmla="*/ 1 h 3"/>
                  <a:gd name="T4" fmla="*/ 7 w 8"/>
                  <a:gd name="T5" fmla="*/ 1 h 3"/>
                  <a:gd name="T6" fmla="*/ 8 w 8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">
                    <a:moveTo>
                      <a:pt x="8" y="3"/>
                    </a:moveTo>
                    <a:cubicBezTo>
                      <a:pt x="6" y="2"/>
                      <a:pt x="6" y="2"/>
                      <a:pt x="3" y="1"/>
                    </a:cubicBezTo>
                    <a:cubicBezTo>
                      <a:pt x="0" y="0"/>
                      <a:pt x="4" y="1"/>
                      <a:pt x="7" y="1"/>
                    </a:cubicBezTo>
                    <a:lnTo>
                      <a:pt x="8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27" name="Freeform 189"/>
              <p:cNvSpPr>
                <a:spLocks/>
              </p:cNvSpPr>
              <p:nvPr/>
            </p:nvSpPr>
            <p:spPr bwMode="auto">
              <a:xfrm>
                <a:off x="9806211" y="-433389"/>
                <a:ext cx="4763" cy="476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2 h 3"/>
                  <a:gd name="T4" fmla="*/ 1 w 3"/>
                  <a:gd name="T5" fmla="*/ 0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28" name="Freeform 238"/>
              <p:cNvSpPr>
                <a:spLocks noEditPoints="1"/>
              </p:cNvSpPr>
              <p:nvPr/>
            </p:nvSpPr>
            <p:spPr bwMode="auto">
              <a:xfrm>
                <a:off x="11066686" y="-1187451"/>
                <a:ext cx="123825" cy="168275"/>
              </a:xfrm>
              <a:custGeom>
                <a:avLst/>
                <a:gdLst>
                  <a:gd name="T0" fmla="*/ 9 w 52"/>
                  <a:gd name="T1" fmla="*/ 71 h 71"/>
                  <a:gd name="T2" fmla="*/ 8 w 52"/>
                  <a:gd name="T3" fmla="*/ 71 h 71"/>
                  <a:gd name="T4" fmla="*/ 3 w 52"/>
                  <a:gd name="T5" fmla="*/ 68 h 71"/>
                  <a:gd name="T6" fmla="*/ 10 w 52"/>
                  <a:gd name="T7" fmla="*/ 46 h 71"/>
                  <a:gd name="T8" fmla="*/ 8 w 52"/>
                  <a:gd name="T9" fmla="*/ 45 h 71"/>
                  <a:gd name="T10" fmla="*/ 3 w 52"/>
                  <a:gd name="T11" fmla="*/ 43 h 71"/>
                  <a:gd name="T12" fmla="*/ 3 w 52"/>
                  <a:gd name="T13" fmla="*/ 22 h 71"/>
                  <a:gd name="T14" fmla="*/ 4 w 52"/>
                  <a:gd name="T15" fmla="*/ 8 h 71"/>
                  <a:gd name="T16" fmla="*/ 6 w 52"/>
                  <a:gd name="T17" fmla="*/ 11 h 71"/>
                  <a:gd name="T18" fmla="*/ 9 w 52"/>
                  <a:gd name="T19" fmla="*/ 9 h 71"/>
                  <a:gd name="T20" fmla="*/ 5 w 52"/>
                  <a:gd name="T21" fmla="*/ 3 h 71"/>
                  <a:gd name="T22" fmla="*/ 6 w 52"/>
                  <a:gd name="T23" fmla="*/ 2 h 71"/>
                  <a:gd name="T24" fmla="*/ 12 w 52"/>
                  <a:gd name="T25" fmla="*/ 0 h 71"/>
                  <a:gd name="T26" fmla="*/ 17 w 52"/>
                  <a:gd name="T27" fmla="*/ 3 h 71"/>
                  <a:gd name="T28" fmla="*/ 17 w 52"/>
                  <a:gd name="T29" fmla="*/ 24 h 71"/>
                  <a:gd name="T30" fmla="*/ 17 w 52"/>
                  <a:gd name="T31" fmla="*/ 24 h 71"/>
                  <a:gd name="T32" fmla="*/ 30 w 52"/>
                  <a:gd name="T33" fmla="*/ 17 h 71"/>
                  <a:gd name="T34" fmla="*/ 34 w 52"/>
                  <a:gd name="T35" fmla="*/ 20 h 71"/>
                  <a:gd name="T36" fmla="*/ 27 w 52"/>
                  <a:gd name="T37" fmla="*/ 43 h 71"/>
                  <a:gd name="T38" fmla="*/ 30 w 52"/>
                  <a:gd name="T39" fmla="*/ 41 h 71"/>
                  <a:gd name="T40" fmla="*/ 45 w 52"/>
                  <a:gd name="T41" fmla="*/ 32 h 71"/>
                  <a:gd name="T42" fmla="*/ 49 w 52"/>
                  <a:gd name="T43" fmla="*/ 35 h 71"/>
                  <a:gd name="T44" fmla="*/ 48 w 52"/>
                  <a:gd name="T45" fmla="*/ 45 h 71"/>
                  <a:gd name="T46" fmla="*/ 47 w 52"/>
                  <a:gd name="T47" fmla="*/ 45 h 71"/>
                  <a:gd name="T48" fmla="*/ 38 w 52"/>
                  <a:gd name="T49" fmla="*/ 52 h 71"/>
                  <a:gd name="T50" fmla="*/ 9 w 52"/>
                  <a:gd name="T51" fmla="*/ 71 h 71"/>
                  <a:gd name="T52" fmla="*/ 15 w 52"/>
                  <a:gd name="T53" fmla="*/ 5 h 71"/>
                  <a:gd name="T54" fmla="*/ 10 w 52"/>
                  <a:gd name="T55" fmla="*/ 8 h 71"/>
                  <a:gd name="T56" fmla="*/ 15 w 52"/>
                  <a:gd name="T57" fmla="*/ 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2" h="71">
                    <a:moveTo>
                      <a:pt x="9" y="71"/>
                    </a:moveTo>
                    <a:cubicBezTo>
                      <a:pt x="9" y="71"/>
                      <a:pt x="9" y="71"/>
                      <a:pt x="8" y="71"/>
                    </a:cubicBezTo>
                    <a:cubicBezTo>
                      <a:pt x="6" y="71"/>
                      <a:pt x="4" y="70"/>
                      <a:pt x="3" y="68"/>
                    </a:cubicBezTo>
                    <a:cubicBezTo>
                      <a:pt x="1" y="65"/>
                      <a:pt x="0" y="64"/>
                      <a:pt x="10" y="46"/>
                    </a:cubicBezTo>
                    <a:cubicBezTo>
                      <a:pt x="9" y="46"/>
                      <a:pt x="9" y="46"/>
                      <a:pt x="8" y="45"/>
                    </a:cubicBezTo>
                    <a:cubicBezTo>
                      <a:pt x="6" y="45"/>
                      <a:pt x="4" y="44"/>
                      <a:pt x="3" y="43"/>
                    </a:cubicBezTo>
                    <a:cubicBezTo>
                      <a:pt x="1" y="40"/>
                      <a:pt x="1" y="39"/>
                      <a:pt x="3" y="22"/>
                    </a:cubicBezTo>
                    <a:cubicBezTo>
                      <a:pt x="4" y="17"/>
                      <a:pt x="5" y="9"/>
                      <a:pt x="4" y="8"/>
                    </a:cubicBezTo>
                    <a:cubicBezTo>
                      <a:pt x="5" y="8"/>
                      <a:pt x="5" y="9"/>
                      <a:pt x="6" y="11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6" y="2"/>
                      <a:pt x="6" y="2"/>
                    </a:cubicBezTo>
                    <a:cubicBezTo>
                      <a:pt x="8" y="1"/>
                      <a:pt x="9" y="0"/>
                      <a:pt x="12" y="0"/>
                    </a:cubicBezTo>
                    <a:cubicBezTo>
                      <a:pt x="14" y="0"/>
                      <a:pt x="16" y="1"/>
                      <a:pt x="17" y="3"/>
                    </a:cubicBezTo>
                    <a:cubicBezTo>
                      <a:pt x="19" y="5"/>
                      <a:pt x="19" y="6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26" y="17"/>
                      <a:pt x="27" y="17"/>
                      <a:pt x="30" y="17"/>
                    </a:cubicBezTo>
                    <a:cubicBezTo>
                      <a:pt x="32" y="17"/>
                      <a:pt x="33" y="19"/>
                      <a:pt x="34" y="20"/>
                    </a:cubicBezTo>
                    <a:cubicBezTo>
                      <a:pt x="37" y="24"/>
                      <a:pt x="37" y="24"/>
                      <a:pt x="27" y="43"/>
                    </a:cubicBezTo>
                    <a:cubicBezTo>
                      <a:pt x="28" y="42"/>
                      <a:pt x="29" y="41"/>
                      <a:pt x="30" y="41"/>
                    </a:cubicBezTo>
                    <a:cubicBezTo>
                      <a:pt x="41" y="32"/>
                      <a:pt x="41" y="32"/>
                      <a:pt x="45" y="32"/>
                    </a:cubicBezTo>
                    <a:cubicBezTo>
                      <a:pt x="46" y="32"/>
                      <a:pt x="48" y="33"/>
                      <a:pt x="49" y="35"/>
                    </a:cubicBezTo>
                    <a:cubicBezTo>
                      <a:pt x="52" y="38"/>
                      <a:pt x="51" y="42"/>
                      <a:pt x="48" y="45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6" y="46"/>
                      <a:pt x="42" y="49"/>
                      <a:pt x="38" y="52"/>
                    </a:cubicBezTo>
                    <a:cubicBezTo>
                      <a:pt x="16" y="69"/>
                      <a:pt x="12" y="71"/>
                      <a:pt x="9" y="71"/>
                    </a:cubicBezTo>
                    <a:close/>
                    <a:moveTo>
                      <a:pt x="15" y="5"/>
                    </a:moveTo>
                    <a:cubicBezTo>
                      <a:pt x="10" y="8"/>
                      <a:pt x="10" y="8"/>
                      <a:pt x="10" y="8"/>
                    </a:cubicBezTo>
                    <a:cubicBezTo>
                      <a:pt x="15" y="5"/>
                      <a:pt x="15" y="5"/>
                      <a:pt x="15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29" name="Freeform 239"/>
              <p:cNvSpPr>
                <a:spLocks noEditPoints="1"/>
              </p:cNvSpPr>
              <p:nvPr/>
            </p:nvSpPr>
            <p:spPr bwMode="auto">
              <a:xfrm>
                <a:off x="10303098" y="-1495426"/>
                <a:ext cx="1012825" cy="763588"/>
              </a:xfrm>
              <a:custGeom>
                <a:avLst/>
                <a:gdLst>
                  <a:gd name="T0" fmla="*/ 325 w 427"/>
                  <a:gd name="T1" fmla="*/ 319 h 322"/>
                  <a:gd name="T2" fmla="*/ 330 w 427"/>
                  <a:gd name="T3" fmla="*/ 290 h 322"/>
                  <a:gd name="T4" fmla="*/ 303 w 427"/>
                  <a:gd name="T5" fmla="*/ 278 h 322"/>
                  <a:gd name="T6" fmla="*/ 321 w 427"/>
                  <a:gd name="T7" fmla="*/ 243 h 322"/>
                  <a:gd name="T8" fmla="*/ 282 w 427"/>
                  <a:gd name="T9" fmla="*/ 243 h 322"/>
                  <a:gd name="T10" fmla="*/ 238 w 427"/>
                  <a:gd name="T11" fmla="*/ 252 h 322"/>
                  <a:gd name="T12" fmla="*/ 206 w 427"/>
                  <a:gd name="T13" fmla="*/ 264 h 322"/>
                  <a:gd name="T14" fmla="*/ 188 w 427"/>
                  <a:gd name="T15" fmla="*/ 253 h 322"/>
                  <a:gd name="T16" fmla="*/ 201 w 427"/>
                  <a:gd name="T17" fmla="*/ 214 h 322"/>
                  <a:gd name="T18" fmla="*/ 176 w 427"/>
                  <a:gd name="T19" fmla="*/ 209 h 322"/>
                  <a:gd name="T20" fmla="*/ 160 w 427"/>
                  <a:gd name="T21" fmla="*/ 198 h 322"/>
                  <a:gd name="T22" fmla="*/ 145 w 427"/>
                  <a:gd name="T23" fmla="*/ 197 h 322"/>
                  <a:gd name="T24" fmla="*/ 139 w 427"/>
                  <a:gd name="T25" fmla="*/ 175 h 322"/>
                  <a:gd name="T26" fmla="*/ 135 w 427"/>
                  <a:gd name="T27" fmla="*/ 148 h 322"/>
                  <a:gd name="T28" fmla="*/ 126 w 427"/>
                  <a:gd name="T29" fmla="*/ 125 h 322"/>
                  <a:gd name="T30" fmla="*/ 113 w 427"/>
                  <a:gd name="T31" fmla="*/ 105 h 322"/>
                  <a:gd name="T32" fmla="*/ 96 w 427"/>
                  <a:gd name="T33" fmla="*/ 89 h 322"/>
                  <a:gd name="T34" fmla="*/ 80 w 427"/>
                  <a:gd name="T35" fmla="*/ 81 h 322"/>
                  <a:gd name="T36" fmla="*/ 54 w 427"/>
                  <a:gd name="T37" fmla="*/ 74 h 322"/>
                  <a:gd name="T38" fmla="*/ 68 w 427"/>
                  <a:gd name="T39" fmla="*/ 38 h 322"/>
                  <a:gd name="T40" fmla="*/ 2 w 427"/>
                  <a:gd name="T41" fmla="*/ 77 h 322"/>
                  <a:gd name="T42" fmla="*/ 49 w 427"/>
                  <a:gd name="T43" fmla="*/ 35 h 322"/>
                  <a:gd name="T44" fmla="*/ 88 w 427"/>
                  <a:gd name="T45" fmla="*/ 35 h 322"/>
                  <a:gd name="T46" fmla="*/ 115 w 427"/>
                  <a:gd name="T47" fmla="*/ 39 h 322"/>
                  <a:gd name="T48" fmla="*/ 134 w 427"/>
                  <a:gd name="T49" fmla="*/ 53 h 322"/>
                  <a:gd name="T50" fmla="*/ 148 w 427"/>
                  <a:gd name="T51" fmla="*/ 71 h 322"/>
                  <a:gd name="T52" fmla="*/ 161 w 427"/>
                  <a:gd name="T53" fmla="*/ 91 h 322"/>
                  <a:gd name="T54" fmla="*/ 188 w 427"/>
                  <a:gd name="T55" fmla="*/ 74 h 322"/>
                  <a:gd name="T56" fmla="*/ 199 w 427"/>
                  <a:gd name="T57" fmla="*/ 95 h 322"/>
                  <a:gd name="T58" fmla="*/ 207 w 427"/>
                  <a:gd name="T59" fmla="*/ 119 h 322"/>
                  <a:gd name="T60" fmla="*/ 196 w 427"/>
                  <a:gd name="T61" fmla="*/ 150 h 322"/>
                  <a:gd name="T62" fmla="*/ 201 w 427"/>
                  <a:gd name="T63" fmla="*/ 172 h 322"/>
                  <a:gd name="T64" fmla="*/ 209 w 427"/>
                  <a:gd name="T65" fmla="*/ 191 h 322"/>
                  <a:gd name="T66" fmla="*/ 216 w 427"/>
                  <a:gd name="T67" fmla="*/ 217 h 322"/>
                  <a:gd name="T68" fmla="*/ 243 w 427"/>
                  <a:gd name="T69" fmla="*/ 225 h 322"/>
                  <a:gd name="T70" fmla="*/ 294 w 427"/>
                  <a:gd name="T71" fmla="*/ 200 h 322"/>
                  <a:gd name="T72" fmla="*/ 293 w 427"/>
                  <a:gd name="T73" fmla="*/ 217 h 322"/>
                  <a:gd name="T74" fmla="*/ 307 w 427"/>
                  <a:gd name="T75" fmla="*/ 236 h 322"/>
                  <a:gd name="T76" fmla="*/ 390 w 427"/>
                  <a:gd name="T77" fmla="*/ 183 h 322"/>
                  <a:gd name="T78" fmla="*/ 405 w 427"/>
                  <a:gd name="T79" fmla="*/ 198 h 322"/>
                  <a:gd name="T80" fmla="*/ 377 w 427"/>
                  <a:gd name="T81" fmla="*/ 241 h 322"/>
                  <a:gd name="T82" fmla="*/ 391 w 427"/>
                  <a:gd name="T83" fmla="*/ 259 h 322"/>
                  <a:gd name="T84" fmla="*/ 379 w 427"/>
                  <a:gd name="T85" fmla="*/ 280 h 322"/>
                  <a:gd name="T86" fmla="*/ 357 w 427"/>
                  <a:gd name="T87" fmla="*/ 305 h 322"/>
                  <a:gd name="T88" fmla="*/ 369 w 427"/>
                  <a:gd name="T89" fmla="*/ 289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27" h="322">
                    <a:moveTo>
                      <a:pt x="331" y="322"/>
                    </a:moveTo>
                    <a:cubicBezTo>
                      <a:pt x="331" y="322"/>
                      <a:pt x="331" y="322"/>
                      <a:pt x="330" y="322"/>
                    </a:cubicBezTo>
                    <a:cubicBezTo>
                      <a:pt x="328" y="322"/>
                      <a:pt x="326" y="321"/>
                      <a:pt x="325" y="319"/>
                    </a:cubicBezTo>
                    <a:cubicBezTo>
                      <a:pt x="321" y="314"/>
                      <a:pt x="324" y="310"/>
                      <a:pt x="343" y="289"/>
                    </a:cubicBezTo>
                    <a:cubicBezTo>
                      <a:pt x="348" y="284"/>
                      <a:pt x="354" y="278"/>
                      <a:pt x="359" y="272"/>
                    </a:cubicBezTo>
                    <a:cubicBezTo>
                      <a:pt x="334" y="291"/>
                      <a:pt x="333" y="291"/>
                      <a:pt x="330" y="290"/>
                    </a:cubicBezTo>
                    <a:cubicBezTo>
                      <a:pt x="328" y="290"/>
                      <a:pt x="326" y="289"/>
                      <a:pt x="325" y="287"/>
                    </a:cubicBezTo>
                    <a:cubicBezTo>
                      <a:pt x="321" y="282"/>
                      <a:pt x="321" y="282"/>
                      <a:pt x="352" y="246"/>
                    </a:cubicBezTo>
                    <a:cubicBezTo>
                      <a:pt x="311" y="278"/>
                      <a:pt x="308" y="279"/>
                      <a:pt x="303" y="278"/>
                    </a:cubicBezTo>
                    <a:cubicBezTo>
                      <a:pt x="301" y="278"/>
                      <a:pt x="300" y="277"/>
                      <a:pt x="298" y="276"/>
                    </a:cubicBezTo>
                    <a:cubicBezTo>
                      <a:pt x="294" y="270"/>
                      <a:pt x="297" y="267"/>
                      <a:pt x="313" y="251"/>
                    </a:cubicBezTo>
                    <a:cubicBezTo>
                      <a:pt x="315" y="248"/>
                      <a:pt x="318" y="246"/>
                      <a:pt x="321" y="243"/>
                    </a:cubicBezTo>
                    <a:cubicBezTo>
                      <a:pt x="273" y="279"/>
                      <a:pt x="272" y="279"/>
                      <a:pt x="268" y="278"/>
                    </a:cubicBezTo>
                    <a:cubicBezTo>
                      <a:pt x="266" y="278"/>
                      <a:pt x="264" y="277"/>
                      <a:pt x="263" y="276"/>
                    </a:cubicBezTo>
                    <a:cubicBezTo>
                      <a:pt x="259" y="271"/>
                      <a:pt x="259" y="271"/>
                      <a:pt x="282" y="243"/>
                    </a:cubicBezTo>
                    <a:cubicBezTo>
                      <a:pt x="242" y="274"/>
                      <a:pt x="238" y="275"/>
                      <a:pt x="234" y="275"/>
                    </a:cubicBezTo>
                    <a:cubicBezTo>
                      <a:pt x="232" y="274"/>
                      <a:pt x="230" y="273"/>
                      <a:pt x="229" y="272"/>
                    </a:cubicBezTo>
                    <a:cubicBezTo>
                      <a:pt x="225" y="267"/>
                      <a:pt x="228" y="263"/>
                      <a:pt x="238" y="252"/>
                    </a:cubicBezTo>
                    <a:cubicBezTo>
                      <a:pt x="240" y="249"/>
                      <a:pt x="243" y="246"/>
                      <a:pt x="245" y="243"/>
                    </a:cubicBezTo>
                    <a:cubicBezTo>
                      <a:pt x="214" y="267"/>
                      <a:pt x="214" y="267"/>
                      <a:pt x="210" y="267"/>
                    </a:cubicBezTo>
                    <a:cubicBezTo>
                      <a:pt x="209" y="266"/>
                      <a:pt x="207" y="265"/>
                      <a:pt x="206" y="264"/>
                    </a:cubicBezTo>
                    <a:cubicBezTo>
                      <a:pt x="203" y="259"/>
                      <a:pt x="202" y="259"/>
                      <a:pt x="222" y="230"/>
                    </a:cubicBezTo>
                    <a:cubicBezTo>
                      <a:pt x="219" y="232"/>
                      <a:pt x="216" y="235"/>
                      <a:pt x="213" y="237"/>
                    </a:cubicBezTo>
                    <a:cubicBezTo>
                      <a:pt x="192" y="253"/>
                      <a:pt x="192" y="253"/>
                      <a:pt x="188" y="253"/>
                    </a:cubicBezTo>
                    <a:cubicBezTo>
                      <a:pt x="186" y="252"/>
                      <a:pt x="185" y="251"/>
                      <a:pt x="184" y="250"/>
                    </a:cubicBezTo>
                    <a:cubicBezTo>
                      <a:pt x="181" y="245"/>
                      <a:pt x="181" y="245"/>
                      <a:pt x="196" y="222"/>
                    </a:cubicBezTo>
                    <a:cubicBezTo>
                      <a:pt x="198" y="219"/>
                      <a:pt x="199" y="217"/>
                      <a:pt x="201" y="214"/>
                    </a:cubicBezTo>
                    <a:cubicBezTo>
                      <a:pt x="174" y="235"/>
                      <a:pt x="173" y="235"/>
                      <a:pt x="169" y="234"/>
                    </a:cubicBezTo>
                    <a:cubicBezTo>
                      <a:pt x="168" y="234"/>
                      <a:pt x="166" y="233"/>
                      <a:pt x="165" y="232"/>
                    </a:cubicBezTo>
                    <a:cubicBezTo>
                      <a:pt x="161" y="227"/>
                      <a:pt x="161" y="227"/>
                      <a:pt x="176" y="209"/>
                    </a:cubicBezTo>
                    <a:cubicBezTo>
                      <a:pt x="162" y="219"/>
                      <a:pt x="161" y="219"/>
                      <a:pt x="158" y="218"/>
                    </a:cubicBezTo>
                    <a:cubicBezTo>
                      <a:pt x="156" y="218"/>
                      <a:pt x="155" y="217"/>
                      <a:pt x="153" y="215"/>
                    </a:cubicBezTo>
                    <a:cubicBezTo>
                      <a:pt x="150" y="210"/>
                      <a:pt x="153" y="207"/>
                      <a:pt x="160" y="198"/>
                    </a:cubicBezTo>
                    <a:cubicBezTo>
                      <a:pt x="162" y="195"/>
                      <a:pt x="165" y="193"/>
                      <a:pt x="168" y="189"/>
                    </a:cubicBezTo>
                    <a:cubicBezTo>
                      <a:pt x="153" y="200"/>
                      <a:pt x="152" y="200"/>
                      <a:pt x="149" y="200"/>
                    </a:cubicBezTo>
                    <a:cubicBezTo>
                      <a:pt x="148" y="199"/>
                      <a:pt x="146" y="198"/>
                      <a:pt x="145" y="197"/>
                    </a:cubicBezTo>
                    <a:cubicBezTo>
                      <a:pt x="141" y="192"/>
                      <a:pt x="142" y="189"/>
                      <a:pt x="161" y="168"/>
                    </a:cubicBezTo>
                    <a:cubicBezTo>
                      <a:pt x="147" y="178"/>
                      <a:pt x="146" y="178"/>
                      <a:pt x="143" y="178"/>
                    </a:cubicBezTo>
                    <a:cubicBezTo>
                      <a:pt x="141" y="178"/>
                      <a:pt x="140" y="177"/>
                      <a:pt x="139" y="175"/>
                    </a:cubicBezTo>
                    <a:cubicBezTo>
                      <a:pt x="135" y="170"/>
                      <a:pt x="135" y="170"/>
                      <a:pt x="162" y="137"/>
                    </a:cubicBezTo>
                    <a:cubicBezTo>
                      <a:pt x="143" y="152"/>
                      <a:pt x="142" y="152"/>
                      <a:pt x="139" y="151"/>
                    </a:cubicBezTo>
                    <a:cubicBezTo>
                      <a:pt x="137" y="151"/>
                      <a:pt x="136" y="150"/>
                      <a:pt x="135" y="148"/>
                    </a:cubicBezTo>
                    <a:cubicBezTo>
                      <a:pt x="131" y="144"/>
                      <a:pt x="131" y="143"/>
                      <a:pt x="152" y="116"/>
                    </a:cubicBezTo>
                    <a:cubicBezTo>
                      <a:pt x="136" y="128"/>
                      <a:pt x="134" y="128"/>
                      <a:pt x="131" y="128"/>
                    </a:cubicBezTo>
                    <a:cubicBezTo>
                      <a:pt x="129" y="128"/>
                      <a:pt x="127" y="126"/>
                      <a:pt x="126" y="125"/>
                    </a:cubicBezTo>
                    <a:cubicBezTo>
                      <a:pt x="123" y="120"/>
                      <a:pt x="123" y="119"/>
                      <a:pt x="142" y="93"/>
                    </a:cubicBezTo>
                    <a:cubicBezTo>
                      <a:pt x="122" y="109"/>
                      <a:pt x="121" y="108"/>
                      <a:pt x="118" y="108"/>
                    </a:cubicBezTo>
                    <a:cubicBezTo>
                      <a:pt x="116" y="108"/>
                      <a:pt x="114" y="107"/>
                      <a:pt x="113" y="105"/>
                    </a:cubicBezTo>
                    <a:cubicBezTo>
                      <a:pt x="110" y="101"/>
                      <a:pt x="109" y="101"/>
                      <a:pt x="128" y="75"/>
                    </a:cubicBezTo>
                    <a:cubicBezTo>
                      <a:pt x="105" y="93"/>
                      <a:pt x="104" y="92"/>
                      <a:pt x="100" y="92"/>
                    </a:cubicBezTo>
                    <a:cubicBezTo>
                      <a:pt x="98" y="92"/>
                      <a:pt x="97" y="91"/>
                      <a:pt x="96" y="89"/>
                    </a:cubicBezTo>
                    <a:cubicBezTo>
                      <a:pt x="92" y="84"/>
                      <a:pt x="92" y="83"/>
                      <a:pt x="109" y="61"/>
                    </a:cubicBezTo>
                    <a:cubicBezTo>
                      <a:pt x="108" y="62"/>
                      <a:pt x="107" y="63"/>
                      <a:pt x="106" y="64"/>
                    </a:cubicBezTo>
                    <a:cubicBezTo>
                      <a:pt x="83" y="81"/>
                      <a:pt x="83" y="81"/>
                      <a:pt x="80" y="81"/>
                    </a:cubicBezTo>
                    <a:cubicBezTo>
                      <a:pt x="78" y="81"/>
                      <a:pt x="76" y="79"/>
                      <a:pt x="75" y="78"/>
                    </a:cubicBezTo>
                    <a:cubicBezTo>
                      <a:pt x="72" y="74"/>
                      <a:pt x="72" y="72"/>
                      <a:pt x="86" y="54"/>
                    </a:cubicBezTo>
                    <a:cubicBezTo>
                      <a:pt x="60" y="74"/>
                      <a:pt x="58" y="75"/>
                      <a:pt x="54" y="74"/>
                    </a:cubicBezTo>
                    <a:cubicBezTo>
                      <a:pt x="52" y="74"/>
                      <a:pt x="51" y="73"/>
                      <a:pt x="49" y="71"/>
                    </a:cubicBezTo>
                    <a:cubicBezTo>
                      <a:pt x="46" y="67"/>
                      <a:pt x="46" y="67"/>
                      <a:pt x="67" y="39"/>
                    </a:cubicBezTo>
                    <a:cubicBezTo>
                      <a:pt x="67" y="38"/>
                      <a:pt x="68" y="38"/>
                      <a:pt x="68" y="38"/>
                    </a:cubicBezTo>
                    <a:cubicBezTo>
                      <a:pt x="64" y="41"/>
                      <a:pt x="61" y="43"/>
                      <a:pt x="58" y="46"/>
                    </a:cubicBezTo>
                    <a:cubicBezTo>
                      <a:pt x="14" y="80"/>
                      <a:pt x="12" y="81"/>
                      <a:pt x="7" y="80"/>
                    </a:cubicBezTo>
                    <a:cubicBezTo>
                      <a:pt x="5" y="80"/>
                      <a:pt x="4" y="79"/>
                      <a:pt x="2" y="77"/>
                    </a:cubicBezTo>
                    <a:cubicBezTo>
                      <a:pt x="0" y="74"/>
                      <a:pt x="1" y="70"/>
                      <a:pt x="4" y="68"/>
                    </a:cubicBezTo>
                    <a:cubicBezTo>
                      <a:pt x="5" y="67"/>
                      <a:pt x="6" y="66"/>
                      <a:pt x="7" y="66"/>
                    </a:cubicBezTo>
                    <a:cubicBezTo>
                      <a:pt x="13" y="63"/>
                      <a:pt x="34" y="47"/>
                      <a:pt x="49" y="35"/>
                    </a:cubicBezTo>
                    <a:cubicBezTo>
                      <a:pt x="92" y="1"/>
                      <a:pt x="94" y="0"/>
                      <a:pt x="99" y="1"/>
                    </a:cubicBezTo>
                    <a:cubicBezTo>
                      <a:pt x="101" y="1"/>
                      <a:pt x="103" y="2"/>
                      <a:pt x="104" y="4"/>
                    </a:cubicBezTo>
                    <a:cubicBezTo>
                      <a:pt x="107" y="8"/>
                      <a:pt x="107" y="9"/>
                      <a:pt x="88" y="35"/>
                    </a:cubicBezTo>
                    <a:cubicBezTo>
                      <a:pt x="117" y="12"/>
                      <a:pt x="119" y="11"/>
                      <a:pt x="123" y="11"/>
                    </a:cubicBezTo>
                    <a:cubicBezTo>
                      <a:pt x="125" y="12"/>
                      <a:pt x="127" y="13"/>
                      <a:pt x="128" y="14"/>
                    </a:cubicBezTo>
                    <a:cubicBezTo>
                      <a:pt x="131" y="19"/>
                      <a:pt x="131" y="19"/>
                      <a:pt x="115" y="39"/>
                    </a:cubicBezTo>
                    <a:cubicBezTo>
                      <a:pt x="138" y="22"/>
                      <a:pt x="139" y="23"/>
                      <a:pt x="142" y="23"/>
                    </a:cubicBezTo>
                    <a:cubicBezTo>
                      <a:pt x="144" y="23"/>
                      <a:pt x="146" y="24"/>
                      <a:pt x="147" y="26"/>
                    </a:cubicBezTo>
                    <a:cubicBezTo>
                      <a:pt x="150" y="31"/>
                      <a:pt x="150" y="31"/>
                      <a:pt x="134" y="53"/>
                    </a:cubicBezTo>
                    <a:cubicBezTo>
                      <a:pt x="155" y="36"/>
                      <a:pt x="155" y="36"/>
                      <a:pt x="159" y="37"/>
                    </a:cubicBezTo>
                    <a:cubicBezTo>
                      <a:pt x="160" y="37"/>
                      <a:pt x="162" y="38"/>
                      <a:pt x="163" y="40"/>
                    </a:cubicBezTo>
                    <a:cubicBezTo>
                      <a:pt x="167" y="44"/>
                      <a:pt x="167" y="45"/>
                      <a:pt x="148" y="71"/>
                    </a:cubicBezTo>
                    <a:cubicBezTo>
                      <a:pt x="171" y="54"/>
                      <a:pt x="171" y="54"/>
                      <a:pt x="174" y="54"/>
                    </a:cubicBezTo>
                    <a:cubicBezTo>
                      <a:pt x="176" y="54"/>
                      <a:pt x="178" y="55"/>
                      <a:pt x="179" y="57"/>
                    </a:cubicBezTo>
                    <a:cubicBezTo>
                      <a:pt x="183" y="62"/>
                      <a:pt x="183" y="62"/>
                      <a:pt x="161" y="91"/>
                    </a:cubicBezTo>
                    <a:cubicBezTo>
                      <a:pt x="161" y="91"/>
                      <a:pt x="161" y="92"/>
                      <a:pt x="160" y="92"/>
                    </a:cubicBezTo>
                    <a:cubicBezTo>
                      <a:pt x="161" y="92"/>
                      <a:pt x="161" y="91"/>
                      <a:pt x="161" y="91"/>
                    </a:cubicBezTo>
                    <a:cubicBezTo>
                      <a:pt x="184" y="73"/>
                      <a:pt x="184" y="73"/>
                      <a:pt x="188" y="74"/>
                    </a:cubicBezTo>
                    <a:cubicBezTo>
                      <a:pt x="190" y="74"/>
                      <a:pt x="192" y="75"/>
                      <a:pt x="193" y="77"/>
                    </a:cubicBezTo>
                    <a:cubicBezTo>
                      <a:pt x="196" y="82"/>
                      <a:pt x="197" y="82"/>
                      <a:pt x="174" y="110"/>
                    </a:cubicBezTo>
                    <a:cubicBezTo>
                      <a:pt x="195" y="95"/>
                      <a:pt x="196" y="95"/>
                      <a:pt x="199" y="95"/>
                    </a:cubicBezTo>
                    <a:cubicBezTo>
                      <a:pt x="201" y="96"/>
                      <a:pt x="202" y="97"/>
                      <a:pt x="203" y="98"/>
                    </a:cubicBezTo>
                    <a:cubicBezTo>
                      <a:pt x="207" y="103"/>
                      <a:pt x="207" y="104"/>
                      <a:pt x="183" y="134"/>
                    </a:cubicBezTo>
                    <a:cubicBezTo>
                      <a:pt x="203" y="119"/>
                      <a:pt x="203" y="119"/>
                      <a:pt x="207" y="119"/>
                    </a:cubicBezTo>
                    <a:cubicBezTo>
                      <a:pt x="209" y="120"/>
                      <a:pt x="210" y="121"/>
                      <a:pt x="211" y="122"/>
                    </a:cubicBezTo>
                    <a:cubicBezTo>
                      <a:pt x="215" y="128"/>
                      <a:pt x="211" y="132"/>
                      <a:pt x="203" y="142"/>
                    </a:cubicBezTo>
                    <a:cubicBezTo>
                      <a:pt x="201" y="144"/>
                      <a:pt x="198" y="147"/>
                      <a:pt x="196" y="150"/>
                    </a:cubicBezTo>
                    <a:cubicBezTo>
                      <a:pt x="207" y="142"/>
                      <a:pt x="208" y="142"/>
                      <a:pt x="211" y="142"/>
                    </a:cubicBezTo>
                    <a:cubicBezTo>
                      <a:pt x="213" y="143"/>
                      <a:pt x="214" y="144"/>
                      <a:pt x="215" y="145"/>
                    </a:cubicBezTo>
                    <a:cubicBezTo>
                      <a:pt x="219" y="150"/>
                      <a:pt x="219" y="152"/>
                      <a:pt x="201" y="172"/>
                    </a:cubicBezTo>
                    <a:cubicBezTo>
                      <a:pt x="212" y="164"/>
                      <a:pt x="213" y="164"/>
                      <a:pt x="215" y="164"/>
                    </a:cubicBezTo>
                    <a:cubicBezTo>
                      <a:pt x="217" y="165"/>
                      <a:pt x="219" y="166"/>
                      <a:pt x="220" y="167"/>
                    </a:cubicBezTo>
                    <a:cubicBezTo>
                      <a:pt x="223" y="171"/>
                      <a:pt x="224" y="173"/>
                      <a:pt x="209" y="191"/>
                    </a:cubicBezTo>
                    <a:cubicBezTo>
                      <a:pt x="223" y="180"/>
                      <a:pt x="223" y="180"/>
                      <a:pt x="226" y="181"/>
                    </a:cubicBezTo>
                    <a:cubicBezTo>
                      <a:pt x="228" y="181"/>
                      <a:pt x="230" y="182"/>
                      <a:pt x="231" y="183"/>
                    </a:cubicBezTo>
                    <a:cubicBezTo>
                      <a:pt x="234" y="188"/>
                      <a:pt x="235" y="188"/>
                      <a:pt x="216" y="217"/>
                    </a:cubicBezTo>
                    <a:cubicBezTo>
                      <a:pt x="246" y="194"/>
                      <a:pt x="247" y="194"/>
                      <a:pt x="251" y="195"/>
                    </a:cubicBezTo>
                    <a:cubicBezTo>
                      <a:pt x="253" y="195"/>
                      <a:pt x="254" y="196"/>
                      <a:pt x="255" y="198"/>
                    </a:cubicBezTo>
                    <a:cubicBezTo>
                      <a:pt x="259" y="202"/>
                      <a:pt x="259" y="202"/>
                      <a:pt x="243" y="225"/>
                    </a:cubicBezTo>
                    <a:cubicBezTo>
                      <a:pt x="241" y="227"/>
                      <a:pt x="240" y="229"/>
                      <a:pt x="238" y="232"/>
                    </a:cubicBezTo>
                    <a:cubicBezTo>
                      <a:pt x="285" y="196"/>
                      <a:pt x="285" y="196"/>
                      <a:pt x="289" y="197"/>
                    </a:cubicBezTo>
                    <a:cubicBezTo>
                      <a:pt x="291" y="197"/>
                      <a:pt x="293" y="198"/>
                      <a:pt x="294" y="200"/>
                    </a:cubicBezTo>
                    <a:cubicBezTo>
                      <a:pt x="298" y="204"/>
                      <a:pt x="295" y="208"/>
                      <a:pt x="286" y="218"/>
                    </a:cubicBezTo>
                    <a:cubicBezTo>
                      <a:pt x="283" y="222"/>
                      <a:pt x="279" y="226"/>
                      <a:pt x="274" y="232"/>
                    </a:cubicBezTo>
                    <a:cubicBezTo>
                      <a:pt x="281" y="226"/>
                      <a:pt x="288" y="221"/>
                      <a:pt x="293" y="217"/>
                    </a:cubicBezTo>
                    <a:cubicBezTo>
                      <a:pt x="320" y="196"/>
                      <a:pt x="320" y="196"/>
                      <a:pt x="324" y="197"/>
                    </a:cubicBezTo>
                    <a:cubicBezTo>
                      <a:pt x="326" y="197"/>
                      <a:pt x="327" y="198"/>
                      <a:pt x="329" y="199"/>
                    </a:cubicBezTo>
                    <a:cubicBezTo>
                      <a:pt x="332" y="204"/>
                      <a:pt x="333" y="205"/>
                      <a:pt x="307" y="236"/>
                    </a:cubicBezTo>
                    <a:cubicBezTo>
                      <a:pt x="314" y="230"/>
                      <a:pt x="321" y="225"/>
                      <a:pt x="328" y="220"/>
                    </a:cubicBezTo>
                    <a:cubicBezTo>
                      <a:pt x="381" y="180"/>
                      <a:pt x="381" y="180"/>
                      <a:pt x="385" y="181"/>
                    </a:cubicBezTo>
                    <a:cubicBezTo>
                      <a:pt x="387" y="181"/>
                      <a:pt x="389" y="182"/>
                      <a:pt x="390" y="183"/>
                    </a:cubicBezTo>
                    <a:cubicBezTo>
                      <a:pt x="393" y="188"/>
                      <a:pt x="394" y="189"/>
                      <a:pt x="363" y="220"/>
                    </a:cubicBezTo>
                    <a:cubicBezTo>
                      <a:pt x="396" y="195"/>
                      <a:pt x="396" y="195"/>
                      <a:pt x="400" y="195"/>
                    </a:cubicBezTo>
                    <a:cubicBezTo>
                      <a:pt x="402" y="196"/>
                      <a:pt x="404" y="197"/>
                      <a:pt x="405" y="198"/>
                    </a:cubicBezTo>
                    <a:cubicBezTo>
                      <a:pt x="408" y="203"/>
                      <a:pt x="408" y="203"/>
                      <a:pt x="378" y="238"/>
                    </a:cubicBezTo>
                    <a:cubicBezTo>
                      <a:pt x="376" y="240"/>
                      <a:pt x="374" y="243"/>
                      <a:pt x="372" y="245"/>
                    </a:cubicBezTo>
                    <a:cubicBezTo>
                      <a:pt x="374" y="244"/>
                      <a:pt x="375" y="242"/>
                      <a:pt x="377" y="241"/>
                    </a:cubicBezTo>
                    <a:cubicBezTo>
                      <a:pt x="415" y="213"/>
                      <a:pt x="415" y="213"/>
                      <a:pt x="418" y="214"/>
                    </a:cubicBezTo>
                    <a:cubicBezTo>
                      <a:pt x="420" y="214"/>
                      <a:pt x="422" y="215"/>
                      <a:pt x="423" y="216"/>
                    </a:cubicBezTo>
                    <a:cubicBezTo>
                      <a:pt x="427" y="222"/>
                      <a:pt x="427" y="222"/>
                      <a:pt x="391" y="259"/>
                    </a:cubicBezTo>
                    <a:cubicBezTo>
                      <a:pt x="386" y="264"/>
                      <a:pt x="380" y="270"/>
                      <a:pt x="374" y="277"/>
                    </a:cubicBezTo>
                    <a:cubicBezTo>
                      <a:pt x="374" y="277"/>
                      <a:pt x="374" y="277"/>
                      <a:pt x="375" y="277"/>
                    </a:cubicBezTo>
                    <a:cubicBezTo>
                      <a:pt x="377" y="277"/>
                      <a:pt x="378" y="278"/>
                      <a:pt x="379" y="280"/>
                    </a:cubicBezTo>
                    <a:cubicBezTo>
                      <a:pt x="382" y="283"/>
                      <a:pt x="381" y="287"/>
                      <a:pt x="378" y="289"/>
                    </a:cubicBezTo>
                    <a:cubicBezTo>
                      <a:pt x="377" y="290"/>
                      <a:pt x="377" y="290"/>
                      <a:pt x="376" y="290"/>
                    </a:cubicBezTo>
                    <a:cubicBezTo>
                      <a:pt x="373" y="292"/>
                      <a:pt x="364" y="299"/>
                      <a:pt x="357" y="305"/>
                    </a:cubicBezTo>
                    <a:cubicBezTo>
                      <a:pt x="337" y="320"/>
                      <a:pt x="334" y="322"/>
                      <a:pt x="331" y="322"/>
                    </a:cubicBezTo>
                    <a:close/>
                    <a:moveTo>
                      <a:pt x="368" y="288"/>
                    </a:moveTo>
                    <a:cubicBezTo>
                      <a:pt x="368" y="288"/>
                      <a:pt x="369" y="289"/>
                      <a:pt x="369" y="289"/>
                    </a:cubicBezTo>
                    <a:cubicBezTo>
                      <a:pt x="369" y="289"/>
                      <a:pt x="368" y="288"/>
                      <a:pt x="368" y="28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30" name="Freeform 240"/>
              <p:cNvSpPr>
                <a:spLocks noEditPoints="1"/>
              </p:cNvSpPr>
              <p:nvPr/>
            </p:nvSpPr>
            <p:spPr bwMode="auto">
              <a:xfrm>
                <a:off x="9985598" y="-1514476"/>
                <a:ext cx="555625" cy="811213"/>
              </a:xfrm>
              <a:custGeom>
                <a:avLst/>
                <a:gdLst>
                  <a:gd name="T0" fmla="*/ 9 w 234"/>
                  <a:gd name="T1" fmla="*/ 342 h 342"/>
                  <a:gd name="T2" fmla="*/ 25 w 234"/>
                  <a:gd name="T3" fmla="*/ 305 h 342"/>
                  <a:gd name="T4" fmla="*/ 5 w 234"/>
                  <a:gd name="T5" fmla="*/ 310 h 342"/>
                  <a:gd name="T6" fmla="*/ 10 w 234"/>
                  <a:gd name="T7" fmla="*/ 288 h 342"/>
                  <a:gd name="T8" fmla="*/ 15 w 234"/>
                  <a:gd name="T9" fmla="*/ 264 h 342"/>
                  <a:gd name="T10" fmla="*/ 10 w 234"/>
                  <a:gd name="T11" fmla="*/ 260 h 342"/>
                  <a:gd name="T12" fmla="*/ 21 w 234"/>
                  <a:gd name="T13" fmla="*/ 229 h 342"/>
                  <a:gd name="T14" fmla="*/ 10 w 234"/>
                  <a:gd name="T15" fmla="*/ 232 h 342"/>
                  <a:gd name="T16" fmla="*/ 19 w 234"/>
                  <a:gd name="T17" fmla="*/ 205 h 342"/>
                  <a:gd name="T18" fmla="*/ 10 w 234"/>
                  <a:gd name="T19" fmla="*/ 206 h 342"/>
                  <a:gd name="T20" fmla="*/ 14 w 234"/>
                  <a:gd name="T21" fmla="*/ 186 h 342"/>
                  <a:gd name="T22" fmla="*/ 103 w 234"/>
                  <a:gd name="T23" fmla="*/ 110 h 342"/>
                  <a:gd name="T24" fmla="*/ 6 w 234"/>
                  <a:gd name="T25" fmla="*/ 172 h 342"/>
                  <a:gd name="T26" fmla="*/ 13 w 234"/>
                  <a:gd name="T27" fmla="*/ 149 h 342"/>
                  <a:gd name="T28" fmla="*/ 16 w 234"/>
                  <a:gd name="T29" fmla="*/ 130 h 342"/>
                  <a:gd name="T30" fmla="*/ 43 w 234"/>
                  <a:gd name="T31" fmla="*/ 106 h 342"/>
                  <a:gd name="T32" fmla="*/ 18 w 234"/>
                  <a:gd name="T33" fmla="*/ 114 h 342"/>
                  <a:gd name="T34" fmla="*/ 55 w 234"/>
                  <a:gd name="T35" fmla="*/ 68 h 342"/>
                  <a:gd name="T36" fmla="*/ 49 w 234"/>
                  <a:gd name="T37" fmla="*/ 65 h 342"/>
                  <a:gd name="T38" fmla="*/ 52 w 234"/>
                  <a:gd name="T39" fmla="*/ 55 h 342"/>
                  <a:gd name="T40" fmla="*/ 111 w 234"/>
                  <a:gd name="T41" fmla="*/ 15 h 342"/>
                  <a:gd name="T42" fmla="*/ 98 w 234"/>
                  <a:gd name="T43" fmla="*/ 45 h 342"/>
                  <a:gd name="T44" fmla="*/ 166 w 234"/>
                  <a:gd name="T45" fmla="*/ 0 h 342"/>
                  <a:gd name="T46" fmla="*/ 164 w 234"/>
                  <a:gd name="T47" fmla="*/ 18 h 342"/>
                  <a:gd name="T48" fmla="*/ 140 w 234"/>
                  <a:gd name="T49" fmla="*/ 41 h 342"/>
                  <a:gd name="T50" fmla="*/ 204 w 234"/>
                  <a:gd name="T51" fmla="*/ 4 h 342"/>
                  <a:gd name="T52" fmla="*/ 194 w 234"/>
                  <a:gd name="T53" fmla="*/ 23 h 342"/>
                  <a:gd name="T54" fmla="*/ 230 w 234"/>
                  <a:gd name="T55" fmla="*/ 9 h 342"/>
                  <a:gd name="T56" fmla="*/ 195 w 234"/>
                  <a:gd name="T57" fmla="*/ 51 h 342"/>
                  <a:gd name="T58" fmla="*/ 87 w 234"/>
                  <a:gd name="T59" fmla="*/ 142 h 342"/>
                  <a:gd name="T60" fmla="*/ 79 w 234"/>
                  <a:gd name="T61" fmla="*/ 163 h 342"/>
                  <a:gd name="T62" fmla="*/ 80 w 234"/>
                  <a:gd name="T63" fmla="*/ 169 h 342"/>
                  <a:gd name="T64" fmla="*/ 78 w 234"/>
                  <a:gd name="T65" fmla="*/ 187 h 342"/>
                  <a:gd name="T66" fmla="*/ 56 w 234"/>
                  <a:gd name="T67" fmla="*/ 211 h 342"/>
                  <a:gd name="T68" fmla="*/ 84 w 234"/>
                  <a:gd name="T69" fmla="*/ 200 h 342"/>
                  <a:gd name="T70" fmla="*/ 60 w 234"/>
                  <a:gd name="T71" fmla="*/ 236 h 342"/>
                  <a:gd name="T72" fmla="*/ 84 w 234"/>
                  <a:gd name="T73" fmla="*/ 228 h 342"/>
                  <a:gd name="T74" fmla="*/ 66 w 234"/>
                  <a:gd name="T75" fmla="*/ 257 h 342"/>
                  <a:gd name="T76" fmla="*/ 84 w 234"/>
                  <a:gd name="T77" fmla="*/ 252 h 342"/>
                  <a:gd name="T78" fmla="*/ 64 w 234"/>
                  <a:gd name="T79" fmla="*/ 283 h 342"/>
                  <a:gd name="T80" fmla="*/ 80 w 234"/>
                  <a:gd name="T81" fmla="*/ 278 h 342"/>
                  <a:gd name="T82" fmla="*/ 83 w 234"/>
                  <a:gd name="T83" fmla="*/ 291 h 342"/>
                  <a:gd name="T84" fmla="*/ 58 w 234"/>
                  <a:gd name="T85" fmla="*/ 309 h 342"/>
                  <a:gd name="T86" fmla="*/ 73 w 234"/>
                  <a:gd name="T87" fmla="*/ 289 h 342"/>
                  <a:gd name="T88" fmla="*/ 73 w 234"/>
                  <a:gd name="T89" fmla="*/ 289 h 342"/>
                  <a:gd name="T90" fmla="*/ 60 w 234"/>
                  <a:gd name="T91" fmla="*/ 57 h 342"/>
                  <a:gd name="T92" fmla="*/ 55 w 234"/>
                  <a:gd name="T93" fmla="*/ 54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34" h="342">
                    <a:moveTo>
                      <a:pt x="11" y="342"/>
                    </a:moveTo>
                    <a:cubicBezTo>
                      <a:pt x="10" y="342"/>
                      <a:pt x="10" y="342"/>
                      <a:pt x="9" y="342"/>
                    </a:cubicBezTo>
                    <a:cubicBezTo>
                      <a:pt x="8" y="342"/>
                      <a:pt x="6" y="341"/>
                      <a:pt x="5" y="339"/>
                    </a:cubicBezTo>
                    <a:cubicBezTo>
                      <a:pt x="1" y="334"/>
                      <a:pt x="0" y="333"/>
                      <a:pt x="25" y="305"/>
                    </a:cubicBezTo>
                    <a:cubicBezTo>
                      <a:pt x="14" y="313"/>
                      <a:pt x="13" y="313"/>
                      <a:pt x="10" y="312"/>
                    </a:cubicBezTo>
                    <a:cubicBezTo>
                      <a:pt x="8" y="312"/>
                      <a:pt x="6" y="311"/>
                      <a:pt x="5" y="310"/>
                    </a:cubicBezTo>
                    <a:cubicBezTo>
                      <a:pt x="2" y="305"/>
                      <a:pt x="2" y="303"/>
                      <a:pt x="18" y="286"/>
                    </a:cubicBezTo>
                    <a:cubicBezTo>
                      <a:pt x="13" y="289"/>
                      <a:pt x="12" y="288"/>
                      <a:pt x="10" y="288"/>
                    </a:cubicBezTo>
                    <a:cubicBezTo>
                      <a:pt x="8" y="288"/>
                      <a:pt x="6" y="287"/>
                      <a:pt x="5" y="285"/>
                    </a:cubicBezTo>
                    <a:cubicBezTo>
                      <a:pt x="1" y="280"/>
                      <a:pt x="5" y="276"/>
                      <a:pt x="15" y="264"/>
                    </a:cubicBezTo>
                    <a:cubicBezTo>
                      <a:pt x="19" y="260"/>
                      <a:pt x="23" y="256"/>
                      <a:pt x="28" y="251"/>
                    </a:cubicBezTo>
                    <a:cubicBezTo>
                      <a:pt x="15" y="260"/>
                      <a:pt x="13" y="261"/>
                      <a:pt x="10" y="260"/>
                    </a:cubicBezTo>
                    <a:cubicBezTo>
                      <a:pt x="8" y="260"/>
                      <a:pt x="6" y="259"/>
                      <a:pt x="5" y="257"/>
                    </a:cubicBezTo>
                    <a:cubicBezTo>
                      <a:pt x="1" y="252"/>
                      <a:pt x="4" y="248"/>
                      <a:pt x="21" y="229"/>
                    </a:cubicBezTo>
                    <a:cubicBezTo>
                      <a:pt x="22" y="228"/>
                      <a:pt x="23" y="227"/>
                      <a:pt x="25" y="225"/>
                    </a:cubicBezTo>
                    <a:cubicBezTo>
                      <a:pt x="14" y="233"/>
                      <a:pt x="13" y="233"/>
                      <a:pt x="10" y="232"/>
                    </a:cubicBezTo>
                    <a:cubicBezTo>
                      <a:pt x="8" y="232"/>
                      <a:pt x="6" y="231"/>
                      <a:pt x="5" y="229"/>
                    </a:cubicBezTo>
                    <a:cubicBezTo>
                      <a:pt x="1" y="223"/>
                      <a:pt x="6" y="218"/>
                      <a:pt x="19" y="205"/>
                    </a:cubicBezTo>
                    <a:cubicBezTo>
                      <a:pt x="20" y="204"/>
                      <a:pt x="21" y="202"/>
                      <a:pt x="22" y="201"/>
                    </a:cubicBezTo>
                    <a:cubicBezTo>
                      <a:pt x="14" y="207"/>
                      <a:pt x="12" y="207"/>
                      <a:pt x="10" y="206"/>
                    </a:cubicBezTo>
                    <a:cubicBezTo>
                      <a:pt x="8" y="206"/>
                      <a:pt x="6" y="205"/>
                      <a:pt x="5" y="204"/>
                    </a:cubicBezTo>
                    <a:cubicBezTo>
                      <a:pt x="1" y="198"/>
                      <a:pt x="6" y="193"/>
                      <a:pt x="14" y="186"/>
                    </a:cubicBezTo>
                    <a:cubicBezTo>
                      <a:pt x="19" y="181"/>
                      <a:pt x="27" y="174"/>
                      <a:pt x="37" y="165"/>
                    </a:cubicBezTo>
                    <a:cubicBezTo>
                      <a:pt x="55" y="150"/>
                      <a:pt x="78" y="131"/>
                      <a:pt x="103" y="110"/>
                    </a:cubicBezTo>
                    <a:cubicBezTo>
                      <a:pt x="20" y="174"/>
                      <a:pt x="16" y="176"/>
                      <a:pt x="11" y="175"/>
                    </a:cubicBezTo>
                    <a:cubicBezTo>
                      <a:pt x="9" y="175"/>
                      <a:pt x="7" y="174"/>
                      <a:pt x="6" y="172"/>
                    </a:cubicBezTo>
                    <a:cubicBezTo>
                      <a:pt x="2" y="167"/>
                      <a:pt x="1" y="166"/>
                      <a:pt x="44" y="130"/>
                    </a:cubicBezTo>
                    <a:cubicBezTo>
                      <a:pt x="18" y="149"/>
                      <a:pt x="16" y="149"/>
                      <a:pt x="13" y="149"/>
                    </a:cubicBezTo>
                    <a:cubicBezTo>
                      <a:pt x="11" y="148"/>
                      <a:pt x="10" y="147"/>
                      <a:pt x="9" y="146"/>
                    </a:cubicBezTo>
                    <a:cubicBezTo>
                      <a:pt x="5" y="140"/>
                      <a:pt x="9" y="136"/>
                      <a:pt x="16" y="130"/>
                    </a:cubicBezTo>
                    <a:cubicBezTo>
                      <a:pt x="20" y="126"/>
                      <a:pt x="26" y="121"/>
                      <a:pt x="34" y="113"/>
                    </a:cubicBezTo>
                    <a:cubicBezTo>
                      <a:pt x="37" y="111"/>
                      <a:pt x="40" y="109"/>
                      <a:pt x="43" y="106"/>
                    </a:cubicBezTo>
                    <a:cubicBezTo>
                      <a:pt x="26" y="118"/>
                      <a:pt x="25" y="118"/>
                      <a:pt x="23" y="117"/>
                    </a:cubicBezTo>
                    <a:cubicBezTo>
                      <a:pt x="21" y="117"/>
                      <a:pt x="19" y="116"/>
                      <a:pt x="18" y="114"/>
                    </a:cubicBezTo>
                    <a:cubicBezTo>
                      <a:pt x="14" y="109"/>
                      <a:pt x="14" y="109"/>
                      <a:pt x="52" y="71"/>
                    </a:cubicBezTo>
                    <a:cubicBezTo>
                      <a:pt x="53" y="70"/>
                      <a:pt x="54" y="69"/>
                      <a:pt x="55" y="68"/>
                    </a:cubicBezTo>
                    <a:cubicBezTo>
                      <a:pt x="55" y="68"/>
                      <a:pt x="54" y="68"/>
                      <a:pt x="54" y="68"/>
                    </a:cubicBezTo>
                    <a:cubicBezTo>
                      <a:pt x="52" y="68"/>
                      <a:pt x="50" y="67"/>
                      <a:pt x="49" y="65"/>
                    </a:cubicBezTo>
                    <a:cubicBezTo>
                      <a:pt x="47" y="62"/>
                      <a:pt x="47" y="58"/>
                      <a:pt x="51" y="56"/>
                    </a:cubicBezTo>
                    <a:cubicBezTo>
                      <a:pt x="51" y="55"/>
                      <a:pt x="51" y="55"/>
                      <a:pt x="52" y="55"/>
                    </a:cubicBezTo>
                    <a:cubicBezTo>
                      <a:pt x="55" y="53"/>
                      <a:pt x="68" y="43"/>
                      <a:pt x="78" y="36"/>
                    </a:cubicBezTo>
                    <a:cubicBezTo>
                      <a:pt x="107" y="14"/>
                      <a:pt x="107" y="14"/>
                      <a:pt x="111" y="15"/>
                    </a:cubicBezTo>
                    <a:cubicBezTo>
                      <a:pt x="112" y="15"/>
                      <a:pt x="114" y="16"/>
                      <a:pt x="115" y="17"/>
                    </a:cubicBezTo>
                    <a:cubicBezTo>
                      <a:pt x="119" y="23"/>
                      <a:pt x="115" y="27"/>
                      <a:pt x="98" y="45"/>
                    </a:cubicBezTo>
                    <a:cubicBezTo>
                      <a:pt x="96" y="47"/>
                      <a:pt x="94" y="50"/>
                      <a:pt x="91" y="52"/>
                    </a:cubicBezTo>
                    <a:cubicBezTo>
                      <a:pt x="161" y="0"/>
                      <a:pt x="162" y="0"/>
                      <a:pt x="166" y="0"/>
                    </a:cubicBezTo>
                    <a:cubicBezTo>
                      <a:pt x="168" y="1"/>
                      <a:pt x="170" y="2"/>
                      <a:pt x="171" y="3"/>
                    </a:cubicBezTo>
                    <a:cubicBezTo>
                      <a:pt x="175" y="9"/>
                      <a:pt x="171" y="13"/>
                      <a:pt x="164" y="18"/>
                    </a:cubicBezTo>
                    <a:cubicBezTo>
                      <a:pt x="161" y="22"/>
                      <a:pt x="156" y="27"/>
                      <a:pt x="148" y="33"/>
                    </a:cubicBezTo>
                    <a:cubicBezTo>
                      <a:pt x="146" y="35"/>
                      <a:pt x="143" y="38"/>
                      <a:pt x="140" y="41"/>
                    </a:cubicBezTo>
                    <a:cubicBezTo>
                      <a:pt x="193" y="0"/>
                      <a:pt x="195" y="0"/>
                      <a:pt x="199" y="1"/>
                    </a:cubicBezTo>
                    <a:cubicBezTo>
                      <a:pt x="201" y="1"/>
                      <a:pt x="203" y="2"/>
                      <a:pt x="204" y="4"/>
                    </a:cubicBezTo>
                    <a:cubicBezTo>
                      <a:pt x="208" y="10"/>
                      <a:pt x="203" y="15"/>
                      <a:pt x="194" y="23"/>
                    </a:cubicBezTo>
                    <a:cubicBezTo>
                      <a:pt x="194" y="23"/>
                      <a:pt x="194" y="23"/>
                      <a:pt x="194" y="23"/>
                    </a:cubicBezTo>
                    <a:cubicBezTo>
                      <a:pt x="215" y="8"/>
                      <a:pt x="221" y="6"/>
                      <a:pt x="225" y="6"/>
                    </a:cubicBezTo>
                    <a:cubicBezTo>
                      <a:pt x="227" y="7"/>
                      <a:pt x="229" y="8"/>
                      <a:pt x="230" y="9"/>
                    </a:cubicBezTo>
                    <a:cubicBezTo>
                      <a:pt x="234" y="15"/>
                      <a:pt x="229" y="21"/>
                      <a:pt x="220" y="28"/>
                    </a:cubicBezTo>
                    <a:cubicBezTo>
                      <a:pt x="215" y="34"/>
                      <a:pt x="206" y="41"/>
                      <a:pt x="195" y="51"/>
                    </a:cubicBezTo>
                    <a:cubicBezTo>
                      <a:pt x="174" y="69"/>
                      <a:pt x="145" y="93"/>
                      <a:pt x="118" y="116"/>
                    </a:cubicBezTo>
                    <a:cubicBezTo>
                      <a:pt x="108" y="124"/>
                      <a:pt x="97" y="133"/>
                      <a:pt x="87" y="142"/>
                    </a:cubicBezTo>
                    <a:cubicBezTo>
                      <a:pt x="87" y="142"/>
                      <a:pt x="88" y="143"/>
                      <a:pt x="88" y="143"/>
                    </a:cubicBezTo>
                    <a:cubicBezTo>
                      <a:pt x="92" y="149"/>
                      <a:pt x="88" y="153"/>
                      <a:pt x="79" y="163"/>
                    </a:cubicBezTo>
                    <a:cubicBezTo>
                      <a:pt x="75" y="167"/>
                      <a:pt x="70" y="172"/>
                      <a:pt x="64" y="178"/>
                    </a:cubicBezTo>
                    <a:cubicBezTo>
                      <a:pt x="76" y="168"/>
                      <a:pt x="77" y="169"/>
                      <a:pt x="80" y="169"/>
                    </a:cubicBezTo>
                    <a:cubicBezTo>
                      <a:pt x="82" y="169"/>
                      <a:pt x="83" y="170"/>
                      <a:pt x="84" y="172"/>
                    </a:cubicBezTo>
                    <a:cubicBezTo>
                      <a:pt x="88" y="177"/>
                      <a:pt x="85" y="180"/>
                      <a:pt x="78" y="187"/>
                    </a:cubicBezTo>
                    <a:cubicBezTo>
                      <a:pt x="75" y="191"/>
                      <a:pt x="70" y="197"/>
                      <a:pt x="64" y="203"/>
                    </a:cubicBezTo>
                    <a:cubicBezTo>
                      <a:pt x="62" y="206"/>
                      <a:pt x="59" y="208"/>
                      <a:pt x="56" y="211"/>
                    </a:cubicBezTo>
                    <a:cubicBezTo>
                      <a:pt x="75" y="196"/>
                      <a:pt x="76" y="197"/>
                      <a:pt x="80" y="197"/>
                    </a:cubicBezTo>
                    <a:cubicBezTo>
                      <a:pt x="82" y="197"/>
                      <a:pt x="83" y="198"/>
                      <a:pt x="84" y="200"/>
                    </a:cubicBezTo>
                    <a:cubicBezTo>
                      <a:pt x="88" y="205"/>
                      <a:pt x="84" y="210"/>
                      <a:pt x="74" y="222"/>
                    </a:cubicBezTo>
                    <a:cubicBezTo>
                      <a:pt x="70" y="226"/>
                      <a:pt x="65" y="231"/>
                      <a:pt x="60" y="236"/>
                    </a:cubicBezTo>
                    <a:cubicBezTo>
                      <a:pt x="76" y="224"/>
                      <a:pt x="77" y="225"/>
                      <a:pt x="80" y="225"/>
                    </a:cubicBezTo>
                    <a:cubicBezTo>
                      <a:pt x="82" y="225"/>
                      <a:pt x="83" y="226"/>
                      <a:pt x="84" y="228"/>
                    </a:cubicBezTo>
                    <a:cubicBezTo>
                      <a:pt x="88" y="233"/>
                      <a:pt x="84" y="237"/>
                      <a:pt x="75" y="248"/>
                    </a:cubicBezTo>
                    <a:cubicBezTo>
                      <a:pt x="72" y="250"/>
                      <a:pt x="69" y="254"/>
                      <a:pt x="66" y="257"/>
                    </a:cubicBezTo>
                    <a:cubicBezTo>
                      <a:pt x="77" y="249"/>
                      <a:pt x="77" y="249"/>
                      <a:pt x="80" y="249"/>
                    </a:cubicBezTo>
                    <a:cubicBezTo>
                      <a:pt x="82" y="250"/>
                      <a:pt x="83" y="251"/>
                      <a:pt x="84" y="252"/>
                    </a:cubicBezTo>
                    <a:cubicBezTo>
                      <a:pt x="88" y="257"/>
                      <a:pt x="85" y="260"/>
                      <a:pt x="78" y="267"/>
                    </a:cubicBezTo>
                    <a:cubicBezTo>
                      <a:pt x="75" y="271"/>
                      <a:pt x="70" y="277"/>
                      <a:pt x="64" y="283"/>
                    </a:cubicBezTo>
                    <a:cubicBezTo>
                      <a:pt x="61" y="287"/>
                      <a:pt x="57" y="291"/>
                      <a:pt x="52" y="296"/>
                    </a:cubicBezTo>
                    <a:cubicBezTo>
                      <a:pt x="76" y="278"/>
                      <a:pt x="76" y="278"/>
                      <a:pt x="80" y="278"/>
                    </a:cubicBezTo>
                    <a:cubicBezTo>
                      <a:pt x="82" y="279"/>
                      <a:pt x="83" y="280"/>
                      <a:pt x="84" y="281"/>
                    </a:cubicBezTo>
                    <a:cubicBezTo>
                      <a:pt x="87" y="284"/>
                      <a:pt x="86" y="289"/>
                      <a:pt x="83" y="291"/>
                    </a:cubicBezTo>
                    <a:cubicBezTo>
                      <a:pt x="82" y="291"/>
                      <a:pt x="82" y="292"/>
                      <a:pt x="81" y="292"/>
                    </a:cubicBezTo>
                    <a:cubicBezTo>
                      <a:pt x="79" y="294"/>
                      <a:pt x="68" y="302"/>
                      <a:pt x="58" y="309"/>
                    </a:cubicBezTo>
                    <a:cubicBezTo>
                      <a:pt x="20" y="339"/>
                      <a:pt x="14" y="342"/>
                      <a:pt x="11" y="342"/>
                    </a:cubicBezTo>
                    <a:close/>
                    <a:moveTo>
                      <a:pt x="73" y="289"/>
                    </a:moveTo>
                    <a:cubicBezTo>
                      <a:pt x="74" y="290"/>
                      <a:pt x="74" y="291"/>
                      <a:pt x="75" y="291"/>
                    </a:cubicBezTo>
                    <a:cubicBezTo>
                      <a:pt x="74" y="291"/>
                      <a:pt x="74" y="290"/>
                      <a:pt x="73" y="289"/>
                    </a:cubicBezTo>
                    <a:close/>
                    <a:moveTo>
                      <a:pt x="55" y="54"/>
                    </a:moveTo>
                    <a:cubicBezTo>
                      <a:pt x="57" y="54"/>
                      <a:pt x="59" y="55"/>
                      <a:pt x="60" y="57"/>
                    </a:cubicBezTo>
                    <a:cubicBezTo>
                      <a:pt x="58" y="54"/>
                      <a:pt x="55" y="54"/>
                      <a:pt x="53" y="55"/>
                    </a:cubicBezTo>
                    <a:cubicBezTo>
                      <a:pt x="53" y="54"/>
                      <a:pt x="54" y="54"/>
                      <a:pt x="55" y="5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32" name="Freeform 242"/>
              <p:cNvSpPr>
                <a:spLocks noEditPoints="1"/>
              </p:cNvSpPr>
              <p:nvPr/>
            </p:nvSpPr>
            <p:spPr bwMode="auto">
              <a:xfrm>
                <a:off x="9090248" y="-1238251"/>
                <a:ext cx="446088" cy="338138"/>
              </a:xfrm>
              <a:custGeom>
                <a:avLst/>
                <a:gdLst>
                  <a:gd name="T0" fmla="*/ 11 w 188"/>
                  <a:gd name="T1" fmla="*/ 143 h 143"/>
                  <a:gd name="T2" fmla="*/ 10 w 188"/>
                  <a:gd name="T3" fmla="*/ 143 h 143"/>
                  <a:gd name="T4" fmla="*/ 5 w 188"/>
                  <a:gd name="T5" fmla="*/ 140 h 143"/>
                  <a:gd name="T6" fmla="*/ 24 w 188"/>
                  <a:gd name="T7" fmla="*/ 112 h 143"/>
                  <a:gd name="T8" fmla="*/ 57 w 188"/>
                  <a:gd name="T9" fmla="*/ 82 h 143"/>
                  <a:gd name="T10" fmla="*/ 13 w 188"/>
                  <a:gd name="T11" fmla="*/ 110 h 143"/>
                  <a:gd name="T12" fmla="*/ 8 w 188"/>
                  <a:gd name="T13" fmla="*/ 107 h 143"/>
                  <a:gd name="T14" fmla="*/ 42 w 188"/>
                  <a:gd name="T15" fmla="*/ 58 h 143"/>
                  <a:gd name="T16" fmla="*/ 40 w 188"/>
                  <a:gd name="T17" fmla="*/ 58 h 143"/>
                  <a:gd name="T18" fmla="*/ 35 w 188"/>
                  <a:gd name="T19" fmla="*/ 56 h 143"/>
                  <a:gd name="T20" fmla="*/ 37 w 188"/>
                  <a:gd name="T21" fmla="*/ 46 h 143"/>
                  <a:gd name="T22" fmla="*/ 38 w 188"/>
                  <a:gd name="T23" fmla="*/ 45 h 143"/>
                  <a:gd name="T24" fmla="*/ 60 w 188"/>
                  <a:gd name="T25" fmla="*/ 29 h 143"/>
                  <a:gd name="T26" fmla="*/ 89 w 188"/>
                  <a:gd name="T27" fmla="*/ 10 h 143"/>
                  <a:gd name="T28" fmla="*/ 94 w 188"/>
                  <a:gd name="T29" fmla="*/ 13 h 143"/>
                  <a:gd name="T30" fmla="*/ 58 w 188"/>
                  <a:gd name="T31" fmla="*/ 62 h 143"/>
                  <a:gd name="T32" fmla="*/ 55 w 188"/>
                  <a:gd name="T33" fmla="*/ 66 h 143"/>
                  <a:gd name="T34" fmla="*/ 91 w 188"/>
                  <a:gd name="T35" fmla="*/ 38 h 143"/>
                  <a:gd name="T36" fmla="*/ 145 w 188"/>
                  <a:gd name="T37" fmla="*/ 0 h 143"/>
                  <a:gd name="T38" fmla="*/ 150 w 188"/>
                  <a:gd name="T39" fmla="*/ 3 h 143"/>
                  <a:gd name="T40" fmla="*/ 127 w 188"/>
                  <a:gd name="T41" fmla="*/ 37 h 143"/>
                  <a:gd name="T42" fmla="*/ 102 w 188"/>
                  <a:gd name="T43" fmla="*/ 59 h 143"/>
                  <a:gd name="T44" fmla="*/ 179 w 188"/>
                  <a:gd name="T45" fmla="*/ 7 h 143"/>
                  <a:gd name="T46" fmla="*/ 184 w 188"/>
                  <a:gd name="T47" fmla="*/ 10 h 143"/>
                  <a:gd name="T48" fmla="*/ 178 w 188"/>
                  <a:gd name="T49" fmla="*/ 25 h 143"/>
                  <a:gd name="T50" fmla="*/ 163 w 188"/>
                  <a:gd name="T51" fmla="*/ 39 h 143"/>
                  <a:gd name="T52" fmla="*/ 118 w 188"/>
                  <a:gd name="T53" fmla="*/ 81 h 143"/>
                  <a:gd name="T54" fmla="*/ 87 w 188"/>
                  <a:gd name="T55" fmla="*/ 110 h 143"/>
                  <a:gd name="T56" fmla="*/ 85 w 188"/>
                  <a:gd name="T57" fmla="*/ 120 h 143"/>
                  <a:gd name="T58" fmla="*/ 83 w 188"/>
                  <a:gd name="T59" fmla="*/ 120 h 143"/>
                  <a:gd name="T60" fmla="*/ 71 w 188"/>
                  <a:gd name="T61" fmla="*/ 130 h 143"/>
                  <a:gd name="T62" fmla="*/ 50 w 188"/>
                  <a:gd name="T63" fmla="*/ 143 h 143"/>
                  <a:gd name="T64" fmla="*/ 45 w 188"/>
                  <a:gd name="T65" fmla="*/ 140 h 143"/>
                  <a:gd name="T66" fmla="*/ 51 w 188"/>
                  <a:gd name="T67" fmla="*/ 125 h 143"/>
                  <a:gd name="T68" fmla="*/ 65 w 188"/>
                  <a:gd name="T69" fmla="*/ 112 h 143"/>
                  <a:gd name="T70" fmla="*/ 101 w 188"/>
                  <a:gd name="T71" fmla="*/ 78 h 143"/>
                  <a:gd name="T72" fmla="*/ 92 w 188"/>
                  <a:gd name="T73" fmla="*/ 85 h 143"/>
                  <a:gd name="T74" fmla="*/ 11 w 188"/>
                  <a:gd name="T75" fmla="*/ 143 h 143"/>
                  <a:gd name="T76" fmla="*/ 45 w 188"/>
                  <a:gd name="T77" fmla="*/ 46 h 143"/>
                  <a:gd name="T78" fmla="*/ 46 w 188"/>
                  <a:gd name="T79" fmla="*/ 47 h 143"/>
                  <a:gd name="T80" fmla="*/ 45 w 188"/>
                  <a:gd name="T81" fmla="*/ 4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8" h="143">
                    <a:moveTo>
                      <a:pt x="11" y="143"/>
                    </a:moveTo>
                    <a:cubicBezTo>
                      <a:pt x="11" y="143"/>
                      <a:pt x="10" y="143"/>
                      <a:pt x="10" y="143"/>
                    </a:cubicBezTo>
                    <a:cubicBezTo>
                      <a:pt x="8" y="143"/>
                      <a:pt x="6" y="142"/>
                      <a:pt x="5" y="140"/>
                    </a:cubicBezTo>
                    <a:cubicBezTo>
                      <a:pt x="0" y="134"/>
                      <a:pt x="5" y="130"/>
                      <a:pt x="24" y="112"/>
                    </a:cubicBezTo>
                    <a:cubicBezTo>
                      <a:pt x="33" y="103"/>
                      <a:pt x="44" y="93"/>
                      <a:pt x="57" y="82"/>
                    </a:cubicBezTo>
                    <a:cubicBezTo>
                      <a:pt x="20" y="109"/>
                      <a:pt x="17" y="110"/>
                      <a:pt x="13" y="110"/>
                    </a:cubicBezTo>
                    <a:cubicBezTo>
                      <a:pt x="11" y="109"/>
                      <a:pt x="9" y="108"/>
                      <a:pt x="8" y="107"/>
                    </a:cubicBezTo>
                    <a:cubicBezTo>
                      <a:pt x="4" y="101"/>
                      <a:pt x="4" y="101"/>
                      <a:pt x="42" y="58"/>
                    </a:cubicBezTo>
                    <a:cubicBezTo>
                      <a:pt x="41" y="59"/>
                      <a:pt x="41" y="59"/>
                      <a:pt x="40" y="58"/>
                    </a:cubicBezTo>
                    <a:cubicBezTo>
                      <a:pt x="38" y="58"/>
                      <a:pt x="36" y="57"/>
                      <a:pt x="35" y="56"/>
                    </a:cubicBezTo>
                    <a:cubicBezTo>
                      <a:pt x="33" y="53"/>
                      <a:pt x="34" y="48"/>
                      <a:pt x="37" y="46"/>
                    </a:cubicBezTo>
                    <a:cubicBezTo>
                      <a:pt x="37" y="45"/>
                      <a:pt x="38" y="45"/>
                      <a:pt x="38" y="45"/>
                    </a:cubicBezTo>
                    <a:cubicBezTo>
                      <a:pt x="41" y="43"/>
                      <a:pt x="52" y="35"/>
                      <a:pt x="60" y="29"/>
                    </a:cubicBezTo>
                    <a:cubicBezTo>
                      <a:pt x="86" y="9"/>
                      <a:pt x="86" y="9"/>
                      <a:pt x="89" y="10"/>
                    </a:cubicBezTo>
                    <a:cubicBezTo>
                      <a:pt x="91" y="10"/>
                      <a:pt x="93" y="11"/>
                      <a:pt x="94" y="13"/>
                    </a:cubicBezTo>
                    <a:cubicBezTo>
                      <a:pt x="98" y="18"/>
                      <a:pt x="98" y="18"/>
                      <a:pt x="58" y="62"/>
                    </a:cubicBezTo>
                    <a:cubicBezTo>
                      <a:pt x="57" y="63"/>
                      <a:pt x="56" y="64"/>
                      <a:pt x="55" y="66"/>
                    </a:cubicBezTo>
                    <a:cubicBezTo>
                      <a:pt x="67" y="56"/>
                      <a:pt x="80" y="46"/>
                      <a:pt x="91" y="38"/>
                    </a:cubicBezTo>
                    <a:cubicBezTo>
                      <a:pt x="141" y="0"/>
                      <a:pt x="141" y="0"/>
                      <a:pt x="145" y="0"/>
                    </a:cubicBezTo>
                    <a:cubicBezTo>
                      <a:pt x="147" y="1"/>
                      <a:pt x="149" y="2"/>
                      <a:pt x="150" y="3"/>
                    </a:cubicBezTo>
                    <a:cubicBezTo>
                      <a:pt x="154" y="9"/>
                      <a:pt x="151" y="14"/>
                      <a:pt x="127" y="37"/>
                    </a:cubicBezTo>
                    <a:cubicBezTo>
                      <a:pt x="120" y="43"/>
                      <a:pt x="111" y="51"/>
                      <a:pt x="102" y="59"/>
                    </a:cubicBezTo>
                    <a:cubicBezTo>
                      <a:pt x="165" y="11"/>
                      <a:pt x="174" y="6"/>
                      <a:pt x="179" y="7"/>
                    </a:cubicBezTo>
                    <a:cubicBezTo>
                      <a:pt x="181" y="7"/>
                      <a:pt x="183" y="8"/>
                      <a:pt x="184" y="10"/>
                    </a:cubicBezTo>
                    <a:cubicBezTo>
                      <a:pt x="188" y="15"/>
                      <a:pt x="184" y="19"/>
                      <a:pt x="178" y="25"/>
                    </a:cubicBezTo>
                    <a:cubicBezTo>
                      <a:pt x="175" y="28"/>
                      <a:pt x="169" y="33"/>
                      <a:pt x="163" y="39"/>
                    </a:cubicBezTo>
                    <a:cubicBezTo>
                      <a:pt x="151" y="51"/>
                      <a:pt x="134" y="66"/>
                      <a:pt x="118" y="81"/>
                    </a:cubicBezTo>
                    <a:cubicBezTo>
                      <a:pt x="108" y="91"/>
                      <a:pt x="97" y="101"/>
                      <a:pt x="87" y="110"/>
                    </a:cubicBezTo>
                    <a:cubicBezTo>
                      <a:pt x="89" y="113"/>
                      <a:pt x="88" y="117"/>
                      <a:pt x="85" y="120"/>
                    </a:cubicBezTo>
                    <a:cubicBezTo>
                      <a:pt x="85" y="120"/>
                      <a:pt x="84" y="120"/>
                      <a:pt x="83" y="120"/>
                    </a:cubicBezTo>
                    <a:cubicBezTo>
                      <a:pt x="81" y="122"/>
                      <a:pt x="75" y="127"/>
                      <a:pt x="71" y="130"/>
                    </a:cubicBezTo>
                    <a:cubicBezTo>
                      <a:pt x="55" y="142"/>
                      <a:pt x="54" y="143"/>
                      <a:pt x="50" y="143"/>
                    </a:cubicBezTo>
                    <a:cubicBezTo>
                      <a:pt x="48" y="143"/>
                      <a:pt x="46" y="141"/>
                      <a:pt x="45" y="140"/>
                    </a:cubicBezTo>
                    <a:cubicBezTo>
                      <a:pt x="41" y="135"/>
                      <a:pt x="45" y="131"/>
                      <a:pt x="51" y="125"/>
                    </a:cubicBezTo>
                    <a:cubicBezTo>
                      <a:pt x="54" y="122"/>
                      <a:pt x="59" y="117"/>
                      <a:pt x="65" y="112"/>
                    </a:cubicBezTo>
                    <a:cubicBezTo>
                      <a:pt x="75" y="102"/>
                      <a:pt x="88" y="90"/>
                      <a:pt x="101" y="78"/>
                    </a:cubicBezTo>
                    <a:cubicBezTo>
                      <a:pt x="98" y="80"/>
                      <a:pt x="95" y="83"/>
                      <a:pt x="92" y="85"/>
                    </a:cubicBezTo>
                    <a:cubicBezTo>
                      <a:pt x="25" y="137"/>
                      <a:pt x="16" y="143"/>
                      <a:pt x="11" y="143"/>
                    </a:cubicBezTo>
                    <a:close/>
                    <a:moveTo>
                      <a:pt x="45" y="46"/>
                    </a:moveTo>
                    <a:cubicBezTo>
                      <a:pt x="45" y="46"/>
                      <a:pt x="46" y="47"/>
                      <a:pt x="46" y="47"/>
                    </a:cubicBezTo>
                    <a:cubicBezTo>
                      <a:pt x="46" y="47"/>
                      <a:pt x="45" y="46"/>
                      <a:pt x="45" y="4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33" name="Freeform 179"/>
              <p:cNvSpPr>
                <a:spLocks/>
              </p:cNvSpPr>
              <p:nvPr/>
            </p:nvSpPr>
            <p:spPr bwMode="auto">
              <a:xfrm>
                <a:off x="9075961" y="-1520826"/>
                <a:ext cx="2201863" cy="1095375"/>
              </a:xfrm>
              <a:custGeom>
                <a:avLst/>
                <a:gdLst>
                  <a:gd name="T0" fmla="*/ 766 w 929"/>
                  <a:gd name="T1" fmla="*/ 282 h 462"/>
                  <a:gd name="T2" fmla="*/ 662 w 929"/>
                  <a:gd name="T3" fmla="*/ 192 h 462"/>
                  <a:gd name="T4" fmla="*/ 500 w 929"/>
                  <a:gd name="T5" fmla="*/ 97 h 462"/>
                  <a:gd name="T6" fmla="*/ 461 w 929"/>
                  <a:gd name="T7" fmla="*/ 174 h 462"/>
                  <a:gd name="T8" fmla="*/ 448 w 929"/>
                  <a:gd name="T9" fmla="*/ 380 h 462"/>
                  <a:gd name="T10" fmla="*/ 364 w 929"/>
                  <a:gd name="T11" fmla="*/ 457 h 462"/>
                  <a:gd name="T12" fmla="*/ 252 w 929"/>
                  <a:gd name="T13" fmla="*/ 433 h 462"/>
                  <a:gd name="T14" fmla="*/ 200 w 929"/>
                  <a:gd name="T15" fmla="*/ 360 h 462"/>
                  <a:gd name="T16" fmla="*/ 196 w 929"/>
                  <a:gd name="T17" fmla="*/ 285 h 462"/>
                  <a:gd name="T18" fmla="*/ 153 w 929"/>
                  <a:gd name="T19" fmla="*/ 200 h 462"/>
                  <a:gd name="T20" fmla="*/ 98 w 929"/>
                  <a:gd name="T21" fmla="*/ 216 h 462"/>
                  <a:gd name="T22" fmla="*/ 67 w 929"/>
                  <a:gd name="T23" fmla="*/ 259 h 462"/>
                  <a:gd name="T24" fmla="*/ 15 w 929"/>
                  <a:gd name="T25" fmla="*/ 260 h 462"/>
                  <a:gd name="T26" fmla="*/ 5 w 929"/>
                  <a:gd name="T27" fmla="*/ 255 h 462"/>
                  <a:gd name="T28" fmla="*/ 24 w 929"/>
                  <a:gd name="T29" fmla="*/ 185 h 462"/>
                  <a:gd name="T30" fmla="*/ 101 w 929"/>
                  <a:gd name="T31" fmla="*/ 127 h 462"/>
                  <a:gd name="T32" fmla="*/ 200 w 929"/>
                  <a:gd name="T33" fmla="*/ 135 h 462"/>
                  <a:gd name="T34" fmla="*/ 261 w 929"/>
                  <a:gd name="T35" fmla="*/ 203 h 462"/>
                  <a:gd name="T36" fmla="*/ 274 w 929"/>
                  <a:gd name="T37" fmla="*/ 244 h 462"/>
                  <a:gd name="T38" fmla="*/ 273 w 929"/>
                  <a:gd name="T39" fmla="*/ 269 h 462"/>
                  <a:gd name="T40" fmla="*/ 276 w 929"/>
                  <a:gd name="T41" fmla="*/ 341 h 462"/>
                  <a:gd name="T42" fmla="*/ 381 w 929"/>
                  <a:gd name="T43" fmla="*/ 353 h 462"/>
                  <a:gd name="T44" fmla="*/ 383 w 929"/>
                  <a:gd name="T45" fmla="*/ 282 h 462"/>
                  <a:gd name="T46" fmla="*/ 395 w 929"/>
                  <a:gd name="T47" fmla="*/ 115 h 462"/>
                  <a:gd name="T48" fmla="*/ 421 w 929"/>
                  <a:gd name="T49" fmla="*/ 68 h 462"/>
                  <a:gd name="T50" fmla="*/ 450 w 929"/>
                  <a:gd name="T51" fmla="*/ 42 h 462"/>
                  <a:gd name="T52" fmla="*/ 487 w 929"/>
                  <a:gd name="T53" fmla="*/ 17 h 462"/>
                  <a:gd name="T54" fmla="*/ 552 w 929"/>
                  <a:gd name="T55" fmla="*/ 0 h 462"/>
                  <a:gd name="T56" fmla="*/ 589 w 929"/>
                  <a:gd name="T57" fmla="*/ 6 h 462"/>
                  <a:gd name="T58" fmla="*/ 635 w 929"/>
                  <a:gd name="T59" fmla="*/ 18 h 462"/>
                  <a:gd name="T60" fmla="*/ 690 w 929"/>
                  <a:gd name="T61" fmla="*/ 65 h 462"/>
                  <a:gd name="T62" fmla="*/ 703 w 929"/>
                  <a:gd name="T63" fmla="*/ 82 h 462"/>
                  <a:gd name="T64" fmla="*/ 716 w 929"/>
                  <a:gd name="T65" fmla="*/ 105 h 462"/>
                  <a:gd name="T66" fmla="*/ 728 w 929"/>
                  <a:gd name="T67" fmla="*/ 148 h 462"/>
                  <a:gd name="T68" fmla="*/ 769 w 929"/>
                  <a:gd name="T69" fmla="*/ 210 h 462"/>
                  <a:gd name="T70" fmla="*/ 828 w 929"/>
                  <a:gd name="T71" fmla="*/ 210 h 462"/>
                  <a:gd name="T72" fmla="*/ 842 w 929"/>
                  <a:gd name="T73" fmla="*/ 161 h 462"/>
                  <a:gd name="T74" fmla="*/ 855 w 929"/>
                  <a:gd name="T75" fmla="*/ 153 h 462"/>
                  <a:gd name="T76" fmla="*/ 911 w 929"/>
                  <a:gd name="T77" fmla="*/ 210 h 462"/>
                  <a:gd name="T78" fmla="*/ 871 w 929"/>
                  <a:gd name="T79" fmla="*/ 175 h 462"/>
                  <a:gd name="T80" fmla="*/ 847 w 929"/>
                  <a:gd name="T81" fmla="*/ 151 h 462"/>
                  <a:gd name="T82" fmla="*/ 846 w 929"/>
                  <a:gd name="T83" fmla="*/ 176 h 462"/>
                  <a:gd name="T84" fmla="*/ 722 w 929"/>
                  <a:gd name="T85" fmla="*/ 172 h 462"/>
                  <a:gd name="T86" fmla="*/ 586 w 929"/>
                  <a:gd name="T87" fmla="*/ 16 h 462"/>
                  <a:gd name="T88" fmla="*/ 396 w 929"/>
                  <a:gd name="T89" fmla="*/ 217 h 462"/>
                  <a:gd name="T90" fmla="*/ 387 w 929"/>
                  <a:gd name="T91" fmla="*/ 370 h 462"/>
                  <a:gd name="T92" fmla="*/ 174 w 929"/>
                  <a:gd name="T93" fmla="*/ 139 h 462"/>
                  <a:gd name="T94" fmla="*/ 36 w 929"/>
                  <a:gd name="T95" fmla="*/ 188 h 462"/>
                  <a:gd name="T96" fmla="*/ 17 w 929"/>
                  <a:gd name="T97" fmla="*/ 254 h 462"/>
                  <a:gd name="T98" fmla="*/ 29 w 929"/>
                  <a:gd name="T99" fmla="*/ 248 h 462"/>
                  <a:gd name="T100" fmla="*/ 71 w 929"/>
                  <a:gd name="T101" fmla="*/ 255 h 462"/>
                  <a:gd name="T102" fmla="*/ 95 w 929"/>
                  <a:gd name="T103" fmla="*/ 204 h 462"/>
                  <a:gd name="T104" fmla="*/ 340 w 929"/>
                  <a:gd name="T105" fmla="*/ 450 h 462"/>
                  <a:gd name="T106" fmla="*/ 540 w 929"/>
                  <a:gd name="T107" fmla="*/ 69 h 462"/>
                  <a:gd name="T108" fmla="*/ 812 w 929"/>
                  <a:gd name="T109" fmla="*/ 273 h 462"/>
                  <a:gd name="T110" fmla="*/ 852 w 929"/>
                  <a:gd name="T111" fmla="*/ 283 h 462"/>
                  <a:gd name="T112" fmla="*/ 851 w 929"/>
                  <a:gd name="T113" fmla="*/ 338 h 462"/>
                  <a:gd name="T114" fmla="*/ 843 w 929"/>
                  <a:gd name="T115" fmla="*/ 329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29" h="462">
                    <a:moveTo>
                      <a:pt x="904" y="276"/>
                    </a:moveTo>
                    <a:cubicBezTo>
                      <a:pt x="891" y="291"/>
                      <a:pt x="875" y="307"/>
                      <a:pt x="858" y="323"/>
                    </a:cubicBezTo>
                    <a:cubicBezTo>
                      <a:pt x="846" y="336"/>
                      <a:pt x="846" y="336"/>
                      <a:pt x="846" y="336"/>
                    </a:cubicBezTo>
                    <a:cubicBezTo>
                      <a:pt x="843" y="340"/>
                      <a:pt x="845" y="327"/>
                      <a:pt x="845" y="323"/>
                    </a:cubicBezTo>
                    <a:cubicBezTo>
                      <a:pt x="845" y="312"/>
                      <a:pt x="844" y="300"/>
                      <a:pt x="844" y="290"/>
                    </a:cubicBezTo>
                    <a:cubicBezTo>
                      <a:pt x="842" y="285"/>
                      <a:pt x="850" y="289"/>
                      <a:pt x="841" y="281"/>
                    </a:cubicBezTo>
                    <a:cubicBezTo>
                      <a:pt x="821" y="283"/>
                      <a:pt x="794" y="284"/>
                      <a:pt x="766" y="282"/>
                    </a:cubicBezTo>
                    <a:cubicBezTo>
                      <a:pt x="738" y="279"/>
                      <a:pt x="711" y="265"/>
                      <a:pt x="694" y="246"/>
                    </a:cubicBezTo>
                    <a:cubicBezTo>
                      <a:pt x="697" y="248"/>
                      <a:pt x="697" y="248"/>
                      <a:pt x="697" y="248"/>
                    </a:cubicBezTo>
                    <a:cubicBezTo>
                      <a:pt x="690" y="242"/>
                      <a:pt x="681" y="234"/>
                      <a:pt x="676" y="225"/>
                    </a:cubicBezTo>
                    <a:cubicBezTo>
                      <a:pt x="676" y="225"/>
                      <a:pt x="678" y="228"/>
                      <a:pt x="677" y="225"/>
                    </a:cubicBezTo>
                    <a:cubicBezTo>
                      <a:pt x="675" y="224"/>
                      <a:pt x="668" y="210"/>
                      <a:pt x="666" y="206"/>
                    </a:cubicBezTo>
                    <a:cubicBezTo>
                      <a:pt x="665" y="202"/>
                      <a:pt x="666" y="202"/>
                      <a:pt x="664" y="197"/>
                    </a:cubicBezTo>
                    <a:cubicBezTo>
                      <a:pt x="662" y="192"/>
                      <a:pt x="662" y="192"/>
                      <a:pt x="662" y="192"/>
                    </a:cubicBezTo>
                    <a:cubicBezTo>
                      <a:pt x="654" y="177"/>
                      <a:pt x="659" y="153"/>
                      <a:pt x="646" y="133"/>
                    </a:cubicBezTo>
                    <a:cubicBezTo>
                      <a:pt x="647" y="134"/>
                      <a:pt x="648" y="136"/>
                      <a:pt x="648" y="134"/>
                    </a:cubicBezTo>
                    <a:cubicBezTo>
                      <a:pt x="632" y="101"/>
                      <a:pt x="590" y="73"/>
                      <a:pt x="549" y="79"/>
                    </a:cubicBezTo>
                    <a:cubicBezTo>
                      <a:pt x="551" y="78"/>
                      <a:pt x="552" y="77"/>
                      <a:pt x="550" y="77"/>
                    </a:cubicBezTo>
                    <a:cubicBezTo>
                      <a:pt x="548" y="78"/>
                      <a:pt x="536" y="80"/>
                      <a:pt x="526" y="84"/>
                    </a:cubicBezTo>
                    <a:cubicBezTo>
                      <a:pt x="521" y="84"/>
                      <a:pt x="510" y="91"/>
                      <a:pt x="499" y="98"/>
                    </a:cubicBezTo>
                    <a:cubicBezTo>
                      <a:pt x="500" y="97"/>
                      <a:pt x="500" y="97"/>
                      <a:pt x="500" y="97"/>
                    </a:cubicBezTo>
                    <a:cubicBezTo>
                      <a:pt x="494" y="104"/>
                      <a:pt x="489" y="105"/>
                      <a:pt x="485" y="112"/>
                    </a:cubicBezTo>
                    <a:cubicBezTo>
                      <a:pt x="481" y="116"/>
                      <a:pt x="481" y="116"/>
                      <a:pt x="481" y="116"/>
                    </a:cubicBezTo>
                    <a:cubicBezTo>
                      <a:pt x="480" y="120"/>
                      <a:pt x="472" y="126"/>
                      <a:pt x="470" y="133"/>
                    </a:cubicBezTo>
                    <a:cubicBezTo>
                      <a:pt x="470" y="133"/>
                      <a:pt x="470" y="133"/>
                      <a:pt x="470" y="133"/>
                    </a:cubicBezTo>
                    <a:cubicBezTo>
                      <a:pt x="467" y="140"/>
                      <a:pt x="465" y="143"/>
                      <a:pt x="464" y="149"/>
                    </a:cubicBezTo>
                    <a:cubicBezTo>
                      <a:pt x="463" y="150"/>
                      <a:pt x="463" y="150"/>
                      <a:pt x="463" y="150"/>
                    </a:cubicBezTo>
                    <a:cubicBezTo>
                      <a:pt x="460" y="165"/>
                      <a:pt x="459" y="174"/>
                      <a:pt x="461" y="174"/>
                    </a:cubicBezTo>
                    <a:cubicBezTo>
                      <a:pt x="459" y="179"/>
                      <a:pt x="461" y="159"/>
                      <a:pt x="459" y="167"/>
                    </a:cubicBezTo>
                    <a:cubicBezTo>
                      <a:pt x="459" y="219"/>
                      <a:pt x="460" y="272"/>
                      <a:pt x="460" y="324"/>
                    </a:cubicBezTo>
                    <a:cubicBezTo>
                      <a:pt x="459" y="330"/>
                      <a:pt x="459" y="333"/>
                      <a:pt x="458" y="335"/>
                    </a:cubicBezTo>
                    <a:cubicBezTo>
                      <a:pt x="458" y="340"/>
                      <a:pt x="457" y="354"/>
                      <a:pt x="456" y="359"/>
                    </a:cubicBezTo>
                    <a:cubicBezTo>
                      <a:pt x="456" y="357"/>
                      <a:pt x="455" y="362"/>
                      <a:pt x="454" y="365"/>
                    </a:cubicBezTo>
                    <a:cubicBezTo>
                      <a:pt x="451" y="373"/>
                      <a:pt x="452" y="375"/>
                      <a:pt x="448" y="384"/>
                    </a:cubicBezTo>
                    <a:cubicBezTo>
                      <a:pt x="449" y="380"/>
                      <a:pt x="449" y="379"/>
                      <a:pt x="448" y="380"/>
                    </a:cubicBezTo>
                    <a:cubicBezTo>
                      <a:pt x="446" y="389"/>
                      <a:pt x="440" y="399"/>
                      <a:pt x="434" y="408"/>
                    </a:cubicBezTo>
                    <a:cubicBezTo>
                      <a:pt x="435" y="406"/>
                      <a:pt x="436" y="404"/>
                      <a:pt x="436" y="404"/>
                    </a:cubicBezTo>
                    <a:cubicBezTo>
                      <a:pt x="430" y="414"/>
                      <a:pt x="423" y="421"/>
                      <a:pt x="416" y="428"/>
                    </a:cubicBezTo>
                    <a:cubicBezTo>
                      <a:pt x="418" y="425"/>
                      <a:pt x="418" y="425"/>
                      <a:pt x="418" y="425"/>
                    </a:cubicBezTo>
                    <a:cubicBezTo>
                      <a:pt x="405" y="434"/>
                      <a:pt x="416" y="430"/>
                      <a:pt x="404" y="437"/>
                    </a:cubicBezTo>
                    <a:cubicBezTo>
                      <a:pt x="407" y="435"/>
                      <a:pt x="406" y="436"/>
                      <a:pt x="406" y="435"/>
                    </a:cubicBezTo>
                    <a:cubicBezTo>
                      <a:pt x="397" y="445"/>
                      <a:pt x="377" y="454"/>
                      <a:pt x="364" y="457"/>
                    </a:cubicBezTo>
                    <a:cubicBezTo>
                      <a:pt x="365" y="457"/>
                      <a:pt x="365" y="457"/>
                      <a:pt x="365" y="457"/>
                    </a:cubicBezTo>
                    <a:cubicBezTo>
                      <a:pt x="351" y="461"/>
                      <a:pt x="336" y="462"/>
                      <a:pt x="320" y="462"/>
                    </a:cubicBezTo>
                    <a:cubicBezTo>
                      <a:pt x="315" y="461"/>
                      <a:pt x="322" y="460"/>
                      <a:pt x="308" y="458"/>
                    </a:cubicBezTo>
                    <a:cubicBezTo>
                      <a:pt x="308" y="461"/>
                      <a:pt x="283" y="453"/>
                      <a:pt x="291" y="457"/>
                    </a:cubicBezTo>
                    <a:cubicBezTo>
                      <a:pt x="278" y="453"/>
                      <a:pt x="260" y="443"/>
                      <a:pt x="253" y="438"/>
                    </a:cubicBezTo>
                    <a:cubicBezTo>
                      <a:pt x="258" y="441"/>
                      <a:pt x="249" y="433"/>
                      <a:pt x="258" y="439"/>
                    </a:cubicBezTo>
                    <a:cubicBezTo>
                      <a:pt x="252" y="433"/>
                      <a:pt x="252" y="433"/>
                      <a:pt x="252" y="433"/>
                    </a:cubicBezTo>
                    <a:cubicBezTo>
                      <a:pt x="254" y="433"/>
                      <a:pt x="259" y="438"/>
                      <a:pt x="257" y="436"/>
                    </a:cubicBezTo>
                    <a:cubicBezTo>
                      <a:pt x="253" y="433"/>
                      <a:pt x="240" y="424"/>
                      <a:pt x="238" y="420"/>
                    </a:cubicBezTo>
                    <a:cubicBezTo>
                      <a:pt x="230" y="414"/>
                      <a:pt x="223" y="408"/>
                      <a:pt x="214" y="394"/>
                    </a:cubicBezTo>
                    <a:cubicBezTo>
                      <a:pt x="219" y="400"/>
                      <a:pt x="214" y="389"/>
                      <a:pt x="217" y="394"/>
                    </a:cubicBezTo>
                    <a:cubicBezTo>
                      <a:pt x="212" y="387"/>
                      <a:pt x="208" y="381"/>
                      <a:pt x="205" y="374"/>
                    </a:cubicBezTo>
                    <a:cubicBezTo>
                      <a:pt x="203" y="369"/>
                      <a:pt x="205" y="373"/>
                      <a:pt x="203" y="365"/>
                    </a:cubicBezTo>
                    <a:cubicBezTo>
                      <a:pt x="202" y="366"/>
                      <a:pt x="201" y="363"/>
                      <a:pt x="200" y="360"/>
                    </a:cubicBezTo>
                    <a:cubicBezTo>
                      <a:pt x="200" y="359"/>
                      <a:pt x="196" y="338"/>
                      <a:pt x="199" y="336"/>
                    </a:cubicBezTo>
                    <a:cubicBezTo>
                      <a:pt x="199" y="333"/>
                      <a:pt x="199" y="344"/>
                      <a:pt x="200" y="338"/>
                    </a:cubicBezTo>
                    <a:cubicBezTo>
                      <a:pt x="199" y="328"/>
                      <a:pt x="199" y="328"/>
                      <a:pt x="199" y="318"/>
                    </a:cubicBezTo>
                    <a:cubicBezTo>
                      <a:pt x="199" y="318"/>
                      <a:pt x="199" y="318"/>
                      <a:pt x="199" y="318"/>
                    </a:cubicBezTo>
                    <a:cubicBezTo>
                      <a:pt x="199" y="312"/>
                      <a:pt x="198" y="299"/>
                      <a:pt x="197" y="306"/>
                    </a:cubicBezTo>
                    <a:cubicBezTo>
                      <a:pt x="197" y="311"/>
                      <a:pt x="198" y="304"/>
                      <a:pt x="198" y="311"/>
                    </a:cubicBezTo>
                    <a:cubicBezTo>
                      <a:pt x="197" y="306"/>
                      <a:pt x="196" y="295"/>
                      <a:pt x="196" y="285"/>
                    </a:cubicBezTo>
                    <a:cubicBezTo>
                      <a:pt x="197" y="289"/>
                      <a:pt x="197" y="288"/>
                      <a:pt x="198" y="289"/>
                    </a:cubicBezTo>
                    <a:cubicBezTo>
                      <a:pt x="196" y="277"/>
                      <a:pt x="197" y="262"/>
                      <a:pt x="195" y="248"/>
                    </a:cubicBezTo>
                    <a:cubicBezTo>
                      <a:pt x="194" y="248"/>
                      <a:pt x="197" y="253"/>
                      <a:pt x="196" y="255"/>
                    </a:cubicBezTo>
                    <a:cubicBezTo>
                      <a:pt x="198" y="237"/>
                      <a:pt x="185" y="220"/>
                      <a:pt x="175" y="210"/>
                    </a:cubicBezTo>
                    <a:cubicBezTo>
                      <a:pt x="177" y="212"/>
                      <a:pt x="175" y="212"/>
                      <a:pt x="175" y="212"/>
                    </a:cubicBezTo>
                    <a:cubicBezTo>
                      <a:pt x="169" y="206"/>
                      <a:pt x="170" y="206"/>
                      <a:pt x="165" y="204"/>
                    </a:cubicBezTo>
                    <a:cubicBezTo>
                      <a:pt x="165" y="203"/>
                      <a:pt x="158" y="201"/>
                      <a:pt x="153" y="200"/>
                    </a:cubicBezTo>
                    <a:cubicBezTo>
                      <a:pt x="150" y="199"/>
                      <a:pt x="151" y="199"/>
                      <a:pt x="156" y="200"/>
                    </a:cubicBezTo>
                    <a:cubicBezTo>
                      <a:pt x="149" y="196"/>
                      <a:pt x="116" y="198"/>
                      <a:pt x="102" y="213"/>
                    </a:cubicBezTo>
                    <a:cubicBezTo>
                      <a:pt x="102" y="212"/>
                      <a:pt x="96" y="222"/>
                      <a:pt x="94" y="225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1" y="226"/>
                      <a:pt x="87" y="235"/>
                      <a:pt x="86" y="236"/>
                    </a:cubicBezTo>
                    <a:cubicBezTo>
                      <a:pt x="85" y="240"/>
                      <a:pt x="87" y="232"/>
                      <a:pt x="92" y="224"/>
                    </a:cubicBezTo>
                    <a:cubicBezTo>
                      <a:pt x="96" y="218"/>
                      <a:pt x="101" y="211"/>
                      <a:pt x="98" y="216"/>
                    </a:cubicBezTo>
                    <a:cubicBezTo>
                      <a:pt x="94" y="218"/>
                      <a:pt x="89" y="231"/>
                      <a:pt x="90" y="228"/>
                    </a:cubicBezTo>
                    <a:cubicBezTo>
                      <a:pt x="85" y="236"/>
                      <a:pt x="85" y="244"/>
                      <a:pt x="83" y="252"/>
                    </a:cubicBezTo>
                    <a:cubicBezTo>
                      <a:pt x="84" y="249"/>
                      <a:pt x="83" y="245"/>
                      <a:pt x="82" y="252"/>
                    </a:cubicBezTo>
                    <a:cubicBezTo>
                      <a:pt x="80" y="254"/>
                      <a:pt x="86" y="251"/>
                      <a:pt x="78" y="258"/>
                    </a:cubicBezTo>
                    <a:cubicBezTo>
                      <a:pt x="77" y="258"/>
                      <a:pt x="76" y="258"/>
                      <a:pt x="75" y="258"/>
                    </a:cubicBezTo>
                    <a:cubicBezTo>
                      <a:pt x="74" y="258"/>
                      <a:pt x="74" y="258"/>
                      <a:pt x="74" y="258"/>
                    </a:cubicBezTo>
                    <a:cubicBezTo>
                      <a:pt x="73" y="258"/>
                      <a:pt x="73" y="259"/>
                      <a:pt x="67" y="259"/>
                    </a:cubicBezTo>
                    <a:cubicBezTo>
                      <a:pt x="61" y="259"/>
                      <a:pt x="61" y="259"/>
                      <a:pt x="61" y="259"/>
                    </a:cubicBezTo>
                    <a:cubicBezTo>
                      <a:pt x="60" y="260"/>
                      <a:pt x="49" y="259"/>
                      <a:pt x="54" y="260"/>
                    </a:cubicBezTo>
                    <a:cubicBezTo>
                      <a:pt x="53" y="259"/>
                      <a:pt x="35" y="261"/>
                      <a:pt x="37" y="259"/>
                    </a:cubicBezTo>
                    <a:cubicBezTo>
                      <a:pt x="39" y="258"/>
                      <a:pt x="39" y="258"/>
                      <a:pt x="39" y="258"/>
                    </a:cubicBezTo>
                    <a:cubicBezTo>
                      <a:pt x="33" y="258"/>
                      <a:pt x="29" y="259"/>
                      <a:pt x="25" y="260"/>
                    </a:cubicBezTo>
                    <a:cubicBezTo>
                      <a:pt x="24" y="260"/>
                      <a:pt x="23" y="259"/>
                      <a:pt x="23" y="259"/>
                    </a:cubicBezTo>
                    <a:cubicBezTo>
                      <a:pt x="23" y="260"/>
                      <a:pt x="19" y="260"/>
                      <a:pt x="15" y="260"/>
                    </a:cubicBezTo>
                    <a:cubicBezTo>
                      <a:pt x="12" y="260"/>
                      <a:pt x="12" y="260"/>
                      <a:pt x="12" y="260"/>
                    </a:cubicBezTo>
                    <a:cubicBezTo>
                      <a:pt x="11" y="260"/>
                      <a:pt x="11" y="260"/>
                      <a:pt x="11" y="260"/>
                    </a:cubicBezTo>
                    <a:cubicBezTo>
                      <a:pt x="10" y="260"/>
                      <a:pt x="10" y="260"/>
                      <a:pt x="10" y="260"/>
                    </a:cubicBezTo>
                    <a:cubicBezTo>
                      <a:pt x="10" y="260"/>
                      <a:pt x="10" y="260"/>
                      <a:pt x="10" y="260"/>
                    </a:cubicBezTo>
                    <a:cubicBezTo>
                      <a:pt x="11" y="261"/>
                      <a:pt x="0" y="250"/>
                      <a:pt x="5" y="255"/>
                    </a:cubicBezTo>
                    <a:cubicBezTo>
                      <a:pt x="5" y="255"/>
                      <a:pt x="5" y="255"/>
                      <a:pt x="5" y="255"/>
                    </a:cubicBezTo>
                    <a:cubicBezTo>
                      <a:pt x="5" y="255"/>
                      <a:pt x="5" y="255"/>
                      <a:pt x="5" y="255"/>
                    </a:cubicBezTo>
                    <a:cubicBezTo>
                      <a:pt x="5" y="255"/>
                      <a:pt x="5" y="255"/>
                      <a:pt x="5" y="255"/>
                    </a:cubicBezTo>
                    <a:cubicBezTo>
                      <a:pt x="5" y="254"/>
                      <a:pt x="5" y="254"/>
                      <a:pt x="5" y="254"/>
                    </a:cubicBezTo>
                    <a:cubicBezTo>
                      <a:pt x="5" y="254"/>
                      <a:pt x="5" y="254"/>
                      <a:pt x="5" y="254"/>
                    </a:cubicBezTo>
                    <a:cubicBezTo>
                      <a:pt x="5" y="253"/>
                      <a:pt x="5" y="253"/>
                      <a:pt x="5" y="253"/>
                    </a:cubicBezTo>
                    <a:cubicBezTo>
                      <a:pt x="5" y="251"/>
                      <a:pt x="5" y="249"/>
                      <a:pt x="5" y="247"/>
                    </a:cubicBezTo>
                    <a:cubicBezTo>
                      <a:pt x="6" y="235"/>
                      <a:pt x="9" y="216"/>
                      <a:pt x="13" y="212"/>
                    </a:cubicBezTo>
                    <a:cubicBezTo>
                      <a:pt x="15" y="203"/>
                      <a:pt x="18" y="194"/>
                      <a:pt x="24" y="185"/>
                    </a:cubicBezTo>
                    <a:cubicBezTo>
                      <a:pt x="23" y="187"/>
                      <a:pt x="22" y="190"/>
                      <a:pt x="22" y="191"/>
                    </a:cubicBezTo>
                    <a:cubicBezTo>
                      <a:pt x="26" y="185"/>
                      <a:pt x="26" y="183"/>
                      <a:pt x="29" y="178"/>
                    </a:cubicBezTo>
                    <a:cubicBezTo>
                      <a:pt x="29" y="179"/>
                      <a:pt x="38" y="168"/>
                      <a:pt x="44" y="163"/>
                    </a:cubicBezTo>
                    <a:cubicBezTo>
                      <a:pt x="50" y="156"/>
                      <a:pt x="47" y="158"/>
                      <a:pt x="47" y="157"/>
                    </a:cubicBezTo>
                    <a:cubicBezTo>
                      <a:pt x="54" y="152"/>
                      <a:pt x="67" y="139"/>
                      <a:pt x="77" y="136"/>
                    </a:cubicBezTo>
                    <a:cubicBezTo>
                      <a:pt x="75" y="137"/>
                      <a:pt x="66" y="144"/>
                      <a:pt x="73" y="140"/>
                    </a:cubicBezTo>
                    <a:cubicBezTo>
                      <a:pt x="81" y="138"/>
                      <a:pt x="87" y="131"/>
                      <a:pt x="101" y="127"/>
                    </a:cubicBezTo>
                    <a:cubicBezTo>
                      <a:pt x="97" y="127"/>
                      <a:pt x="97" y="127"/>
                      <a:pt x="97" y="127"/>
                    </a:cubicBezTo>
                    <a:cubicBezTo>
                      <a:pt x="103" y="126"/>
                      <a:pt x="116" y="121"/>
                      <a:pt x="115" y="123"/>
                    </a:cubicBezTo>
                    <a:cubicBezTo>
                      <a:pt x="120" y="121"/>
                      <a:pt x="131" y="121"/>
                      <a:pt x="130" y="120"/>
                    </a:cubicBezTo>
                    <a:cubicBezTo>
                      <a:pt x="152" y="119"/>
                      <a:pt x="185" y="125"/>
                      <a:pt x="196" y="134"/>
                    </a:cubicBezTo>
                    <a:cubicBezTo>
                      <a:pt x="199" y="135"/>
                      <a:pt x="206" y="140"/>
                      <a:pt x="205" y="138"/>
                    </a:cubicBezTo>
                    <a:cubicBezTo>
                      <a:pt x="201" y="135"/>
                      <a:pt x="198" y="135"/>
                      <a:pt x="196" y="134"/>
                    </a:cubicBezTo>
                    <a:cubicBezTo>
                      <a:pt x="199" y="135"/>
                      <a:pt x="200" y="135"/>
                      <a:pt x="200" y="135"/>
                    </a:cubicBezTo>
                    <a:cubicBezTo>
                      <a:pt x="206" y="139"/>
                      <a:pt x="211" y="141"/>
                      <a:pt x="204" y="139"/>
                    </a:cubicBezTo>
                    <a:cubicBezTo>
                      <a:pt x="217" y="148"/>
                      <a:pt x="220" y="145"/>
                      <a:pt x="234" y="159"/>
                    </a:cubicBezTo>
                    <a:cubicBezTo>
                      <a:pt x="233" y="159"/>
                      <a:pt x="234" y="160"/>
                      <a:pt x="238" y="164"/>
                    </a:cubicBezTo>
                    <a:cubicBezTo>
                      <a:pt x="246" y="172"/>
                      <a:pt x="246" y="172"/>
                      <a:pt x="246" y="172"/>
                    </a:cubicBezTo>
                    <a:cubicBezTo>
                      <a:pt x="253" y="183"/>
                      <a:pt x="249" y="179"/>
                      <a:pt x="248" y="180"/>
                    </a:cubicBezTo>
                    <a:cubicBezTo>
                      <a:pt x="252" y="185"/>
                      <a:pt x="256" y="192"/>
                      <a:pt x="258" y="195"/>
                    </a:cubicBezTo>
                    <a:cubicBezTo>
                      <a:pt x="261" y="203"/>
                      <a:pt x="261" y="203"/>
                      <a:pt x="261" y="203"/>
                    </a:cubicBezTo>
                    <a:cubicBezTo>
                      <a:pt x="259" y="197"/>
                      <a:pt x="264" y="208"/>
                      <a:pt x="265" y="211"/>
                    </a:cubicBezTo>
                    <a:cubicBezTo>
                      <a:pt x="263" y="208"/>
                      <a:pt x="263" y="208"/>
                      <a:pt x="263" y="208"/>
                    </a:cubicBezTo>
                    <a:cubicBezTo>
                      <a:pt x="263" y="209"/>
                      <a:pt x="266" y="216"/>
                      <a:pt x="267" y="220"/>
                    </a:cubicBezTo>
                    <a:cubicBezTo>
                      <a:pt x="268" y="219"/>
                      <a:pt x="266" y="211"/>
                      <a:pt x="264" y="207"/>
                    </a:cubicBezTo>
                    <a:cubicBezTo>
                      <a:pt x="266" y="210"/>
                      <a:pt x="268" y="215"/>
                      <a:pt x="269" y="220"/>
                    </a:cubicBezTo>
                    <a:cubicBezTo>
                      <a:pt x="268" y="218"/>
                      <a:pt x="271" y="231"/>
                      <a:pt x="272" y="236"/>
                    </a:cubicBezTo>
                    <a:cubicBezTo>
                      <a:pt x="273" y="242"/>
                      <a:pt x="275" y="242"/>
                      <a:pt x="274" y="244"/>
                    </a:cubicBezTo>
                    <a:cubicBezTo>
                      <a:pt x="274" y="245"/>
                      <a:pt x="274" y="254"/>
                      <a:pt x="273" y="250"/>
                    </a:cubicBezTo>
                    <a:cubicBezTo>
                      <a:pt x="273" y="248"/>
                      <a:pt x="274" y="245"/>
                      <a:pt x="273" y="241"/>
                    </a:cubicBezTo>
                    <a:cubicBezTo>
                      <a:pt x="273" y="245"/>
                      <a:pt x="272" y="245"/>
                      <a:pt x="273" y="253"/>
                    </a:cubicBezTo>
                    <a:cubicBezTo>
                      <a:pt x="273" y="259"/>
                      <a:pt x="275" y="252"/>
                      <a:pt x="274" y="263"/>
                    </a:cubicBezTo>
                    <a:cubicBezTo>
                      <a:pt x="274" y="260"/>
                      <a:pt x="273" y="260"/>
                      <a:pt x="273" y="257"/>
                    </a:cubicBezTo>
                    <a:cubicBezTo>
                      <a:pt x="272" y="268"/>
                      <a:pt x="272" y="268"/>
                      <a:pt x="272" y="268"/>
                    </a:cubicBezTo>
                    <a:cubicBezTo>
                      <a:pt x="273" y="269"/>
                      <a:pt x="273" y="269"/>
                      <a:pt x="273" y="269"/>
                    </a:cubicBezTo>
                    <a:cubicBezTo>
                      <a:pt x="273" y="270"/>
                      <a:pt x="273" y="269"/>
                      <a:pt x="273" y="270"/>
                    </a:cubicBezTo>
                    <a:cubicBezTo>
                      <a:pt x="274" y="273"/>
                      <a:pt x="273" y="287"/>
                      <a:pt x="275" y="289"/>
                    </a:cubicBezTo>
                    <a:cubicBezTo>
                      <a:pt x="275" y="295"/>
                      <a:pt x="274" y="301"/>
                      <a:pt x="274" y="306"/>
                    </a:cubicBezTo>
                    <a:cubicBezTo>
                      <a:pt x="274" y="305"/>
                      <a:pt x="274" y="305"/>
                      <a:pt x="274" y="305"/>
                    </a:cubicBezTo>
                    <a:cubicBezTo>
                      <a:pt x="273" y="312"/>
                      <a:pt x="273" y="320"/>
                      <a:pt x="274" y="326"/>
                    </a:cubicBezTo>
                    <a:cubicBezTo>
                      <a:pt x="274" y="325"/>
                      <a:pt x="274" y="325"/>
                      <a:pt x="274" y="325"/>
                    </a:cubicBezTo>
                    <a:cubicBezTo>
                      <a:pt x="274" y="329"/>
                      <a:pt x="274" y="337"/>
                      <a:pt x="276" y="341"/>
                    </a:cubicBezTo>
                    <a:cubicBezTo>
                      <a:pt x="276" y="348"/>
                      <a:pt x="272" y="344"/>
                      <a:pt x="276" y="353"/>
                    </a:cubicBezTo>
                    <a:cubicBezTo>
                      <a:pt x="280" y="360"/>
                      <a:pt x="284" y="363"/>
                      <a:pt x="283" y="360"/>
                    </a:cubicBezTo>
                    <a:cubicBezTo>
                      <a:pt x="290" y="373"/>
                      <a:pt x="305" y="382"/>
                      <a:pt x="318" y="386"/>
                    </a:cubicBezTo>
                    <a:cubicBezTo>
                      <a:pt x="320" y="386"/>
                      <a:pt x="319" y="385"/>
                      <a:pt x="323" y="385"/>
                    </a:cubicBezTo>
                    <a:cubicBezTo>
                      <a:pt x="345" y="389"/>
                      <a:pt x="367" y="374"/>
                      <a:pt x="377" y="360"/>
                    </a:cubicBezTo>
                    <a:cubicBezTo>
                      <a:pt x="374" y="366"/>
                      <a:pt x="377" y="361"/>
                      <a:pt x="378" y="361"/>
                    </a:cubicBezTo>
                    <a:cubicBezTo>
                      <a:pt x="380" y="356"/>
                      <a:pt x="382" y="356"/>
                      <a:pt x="381" y="353"/>
                    </a:cubicBezTo>
                    <a:cubicBezTo>
                      <a:pt x="380" y="354"/>
                      <a:pt x="380" y="353"/>
                      <a:pt x="377" y="358"/>
                    </a:cubicBezTo>
                    <a:cubicBezTo>
                      <a:pt x="383" y="347"/>
                      <a:pt x="384" y="327"/>
                      <a:pt x="384" y="319"/>
                    </a:cubicBezTo>
                    <a:cubicBezTo>
                      <a:pt x="384" y="323"/>
                      <a:pt x="383" y="320"/>
                      <a:pt x="383" y="317"/>
                    </a:cubicBezTo>
                    <a:cubicBezTo>
                      <a:pt x="385" y="318"/>
                      <a:pt x="385" y="307"/>
                      <a:pt x="384" y="299"/>
                    </a:cubicBezTo>
                    <a:cubicBezTo>
                      <a:pt x="383" y="298"/>
                      <a:pt x="383" y="298"/>
                      <a:pt x="383" y="298"/>
                    </a:cubicBezTo>
                    <a:cubicBezTo>
                      <a:pt x="384" y="293"/>
                      <a:pt x="384" y="293"/>
                      <a:pt x="384" y="293"/>
                    </a:cubicBezTo>
                    <a:cubicBezTo>
                      <a:pt x="384" y="290"/>
                      <a:pt x="382" y="289"/>
                      <a:pt x="383" y="282"/>
                    </a:cubicBezTo>
                    <a:cubicBezTo>
                      <a:pt x="384" y="281"/>
                      <a:pt x="384" y="281"/>
                      <a:pt x="384" y="279"/>
                    </a:cubicBezTo>
                    <a:cubicBezTo>
                      <a:pt x="384" y="271"/>
                      <a:pt x="382" y="259"/>
                      <a:pt x="383" y="251"/>
                    </a:cubicBezTo>
                    <a:cubicBezTo>
                      <a:pt x="384" y="243"/>
                      <a:pt x="384" y="243"/>
                      <a:pt x="384" y="243"/>
                    </a:cubicBezTo>
                    <a:cubicBezTo>
                      <a:pt x="384" y="239"/>
                      <a:pt x="383" y="233"/>
                      <a:pt x="383" y="240"/>
                    </a:cubicBezTo>
                    <a:cubicBezTo>
                      <a:pt x="384" y="224"/>
                      <a:pt x="384" y="215"/>
                      <a:pt x="385" y="210"/>
                    </a:cubicBezTo>
                    <a:cubicBezTo>
                      <a:pt x="382" y="184"/>
                      <a:pt x="381" y="143"/>
                      <a:pt x="394" y="114"/>
                    </a:cubicBezTo>
                    <a:cubicBezTo>
                      <a:pt x="395" y="115"/>
                      <a:pt x="395" y="115"/>
                      <a:pt x="395" y="115"/>
                    </a:cubicBezTo>
                    <a:cubicBezTo>
                      <a:pt x="398" y="107"/>
                      <a:pt x="395" y="110"/>
                      <a:pt x="398" y="105"/>
                    </a:cubicBezTo>
                    <a:cubicBezTo>
                      <a:pt x="397" y="107"/>
                      <a:pt x="402" y="99"/>
                      <a:pt x="400" y="106"/>
                    </a:cubicBezTo>
                    <a:cubicBezTo>
                      <a:pt x="406" y="95"/>
                      <a:pt x="406" y="91"/>
                      <a:pt x="410" y="84"/>
                    </a:cubicBezTo>
                    <a:cubicBezTo>
                      <a:pt x="409" y="83"/>
                      <a:pt x="407" y="90"/>
                      <a:pt x="407" y="88"/>
                    </a:cubicBezTo>
                    <a:cubicBezTo>
                      <a:pt x="407" y="87"/>
                      <a:pt x="416" y="74"/>
                      <a:pt x="416" y="72"/>
                    </a:cubicBezTo>
                    <a:cubicBezTo>
                      <a:pt x="419" y="70"/>
                      <a:pt x="418" y="72"/>
                      <a:pt x="418" y="74"/>
                    </a:cubicBezTo>
                    <a:cubicBezTo>
                      <a:pt x="421" y="68"/>
                      <a:pt x="421" y="68"/>
                      <a:pt x="421" y="68"/>
                    </a:cubicBezTo>
                    <a:cubicBezTo>
                      <a:pt x="428" y="62"/>
                      <a:pt x="411" y="86"/>
                      <a:pt x="419" y="80"/>
                    </a:cubicBezTo>
                    <a:cubicBezTo>
                      <a:pt x="423" y="74"/>
                      <a:pt x="423" y="74"/>
                      <a:pt x="423" y="74"/>
                    </a:cubicBezTo>
                    <a:cubicBezTo>
                      <a:pt x="428" y="70"/>
                      <a:pt x="413" y="89"/>
                      <a:pt x="424" y="76"/>
                    </a:cubicBezTo>
                    <a:cubicBezTo>
                      <a:pt x="427" y="70"/>
                      <a:pt x="430" y="64"/>
                      <a:pt x="425" y="68"/>
                    </a:cubicBezTo>
                    <a:cubicBezTo>
                      <a:pt x="435" y="57"/>
                      <a:pt x="427" y="60"/>
                      <a:pt x="439" y="49"/>
                    </a:cubicBezTo>
                    <a:cubicBezTo>
                      <a:pt x="443" y="46"/>
                      <a:pt x="430" y="58"/>
                      <a:pt x="433" y="57"/>
                    </a:cubicBezTo>
                    <a:cubicBezTo>
                      <a:pt x="439" y="52"/>
                      <a:pt x="444" y="46"/>
                      <a:pt x="450" y="42"/>
                    </a:cubicBezTo>
                    <a:cubicBezTo>
                      <a:pt x="443" y="46"/>
                      <a:pt x="447" y="41"/>
                      <a:pt x="451" y="38"/>
                    </a:cubicBezTo>
                    <a:cubicBezTo>
                      <a:pt x="459" y="33"/>
                      <a:pt x="448" y="42"/>
                      <a:pt x="457" y="35"/>
                    </a:cubicBezTo>
                    <a:cubicBezTo>
                      <a:pt x="458" y="33"/>
                      <a:pt x="468" y="27"/>
                      <a:pt x="459" y="31"/>
                    </a:cubicBezTo>
                    <a:cubicBezTo>
                      <a:pt x="462" y="27"/>
                      <a:pt x="470" y="25"/>
                      <a:pt x="475" y="20"/>
                    </a:cubicBezTo>
                    <a:cubicBezTo>
                      <a:pt x="479" y="20"/>
                      <a:pt x="466" y="29"/>
                      <a:pt x="478" y="23"/>
                    </a:cubicBezTo>
                    <a:cubicBezTo>
                      <a:pt x="475" y="23"/>
                      <a:pt x="492" y="15"/>
                      <a:pt x="485" y="16"/>
                    </a:cubicBezTo>
                    <a:cubicBezTo>
                      <a:pt x="489" y="14"/>
                      <a:pt x="490" y="15"/>
                      <a:pt x="487" y="17"/>
                    </a:cubicBezTo>
                    <a:cubicBezTo>
                      <a:pt x="494" y="15"/>
                      <a:pt x="503" y="8"/>
                      <a:pt x="506" y="10"/>
                    </a:cubicBezTo>
                    <a:cubicBezTo>
                      <a:pt x="509" y="8"/>
                      <a:pt x="509" y="8"/>
                      <a:pt x="509" y="8"/>
                    </a:cubicBezTo>
                    <a:cubicBezTo>
                      <a:pt x="511" y="8"/>
                      <a:pt x="514" y="7"/>
                      <a:pt x="518" y="7"/>
                    </a:cubicBezTo>
                    <a:cubicBezTo>
                      <a:pt x="524" y="5"/>
                      <a:pt x="539" y="2"/>
                      <a:pt x="538" y="4"/>
                    </a:cubicBezTo>
                    <a:cubicBezTo>
                      <a:pt x="540" y="3"/>
                      <a:pt x="555" y="3"/>
                      <a:pt x="549" y="2"/>
                    </a:cubicBezTo>
                    <a:cubicBezTo>
                      <a:pt x="540" y="1"/>
                      <a:pt x="539" y="3"/>
                      <a:pt x="533" y="2"/>
                    </a:cubicBezTo>
                    <a:cubicBezTo>
                      <a:pt x="540" y="2"/>
                      <a:pt x="547" y="1"/>
                      <a:pt x="552" y="0"/>
                    </a:cubicBezTo>
                    <a:cubicBezTo>
                      <a:pt x="553" y="1"/>
                      <a:pt x="553" y="1"/>
                      <a:pt x="553" y="1"/>
                    </a:cubicBezTo>
                    <a:cubicBezTo>
                      <a:pt x="556" y="0"/>
                      <a:pt x="564" y="1"/>
                      <a:pt x="566" y="0"/>
                    </a:cubicBezTo>
                    <a:cubicBezTo>
                      <a:pt x="563" y="0"/>
                      <a:pt x="565" y="1"/>
                      <a:pt x="567" y="1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584" y="1"/>
                      <a:pt x="574" y="2"/>
                      <a:pt x="586" y="4"/>
                    </a:cubicBezTo>
                    <a:cubicBezTo>
                      <a:pt x="577" y="3"/>
                      <a:pt x="577" y="3"/>
                      <a:pt x="577" y="3"/>
                    </a:cubicBezTo>
                    <a:cubicBezTo>
                      <a:pt x="579" y="3"/>
                      <a:pt x="583" y="5"/>
                      <a:pt x="589" y="6"/>
                    </a:cubicBezTo>
                    <a:cubicBezTo>
                      <a:pt x="591" y="5"/>
                      <a:pt x="596" y="5"/>
                      <a:pt x="598" y="5"/>
                    </a:cubicBezTo>
                    <a:cubicBezTo>
                      <a:pt x="605" y="6"/>
                      <a:pt x="601" y="6"/>
                      <a:pt x="608" y="7"/>
                    </a:cubicBezTo>
                    <a:cubicBezTo>
                      <a:pt x="605" y="7"/>
                      <a:pt x="602" y="7"/>
                      <a:pt x="599" y="6"/>
                    </a:cubicBezTo>
                    <a:cubicBezTo>
                      <a:pt x="597" y="6"/>
                      <a:pt x="605" y="9"/>
                      <a:pt x="613" y="12"/>
                    </a:cubicBezTo>
                    <a:cubicBezTo>
                      <a:pt x="619" y="14"/>
                      <a:pt x="629" y="16"/>
                      <a:pt x="620" y="12"/>
                    </a:cubicBezTo>
                    <a:cubicBezTo>
                      <a:pt x="624" y="13"/>
                      <a:pt x="630" y="17"/>
                      <a:pt x="627" y="16"/>
                    </a:cubicBezTo>
                    <a:cubicBezTo>
                      <a:pt x="637" y="20"/>
                      <a:pt x="626" y="14"/>
                      <a:pt x="635" y="18"/>
                    </a:cubicBezTo>
                    <a:cubicBezTo>
                      <a:pt x="638" y="20"/>
                      <a:pt x="648" y="27"/>
                      <a:pt x="653" y="32"/>
                    </a:cubicBezTo>
                    <a:cubicBezTo>
                      <a:pt x="650" y="30"/>
                      <a:pt x="647" y="29"/>
                      <a:pt x="644" y="28"/>
                    </a:cubicBezTo>
                    <a:cubicBezTo>
                      <a:pt x="650" y="31"/>
                      <a:pt x="650" y="31"/>
                      <a:pt x="650" y="31"/>
                    </a:cubicBezTo>
                    <a:cubicBezTo>
                      <a:pt x="642" y="28"/>
                      <a:pt x="652" y="34"/>
                      <a:pt x="648" y="33"/>
                    </a:cubicBezTo>
                    <a:cubicBezTo>
                      <a:pt x="651" y="36"/>
                      <a:pt x="656" y="38"/>
                      <a:pt x="659" y="40"/>
                    </a:cubicBezTo>
                    <a:cubicBezTo>
                      <a:pt x="651" y="31"/>
                      <a:pt x="673" y="47"/>
                      <a:pt x="671" y="43"/>
                    </a:cubicBezTo>
                    <a:cubicBezTo>
                      <a:pt x="685" y="55"/>
                      <a:pt x="676" y="54"/>
                      <a:pt x="690" y="65"/>
                    </a:cubicBezTo>
                    <a:cubicBezTo>
                      <a:pt x="689" y="63"/>
                      <a:pt x="696" y="68"/>
                      <a:pt x="688" y="60"/>
                    </a:cubicBezTo>
                    <a:cubicBezTo>
                      <a:pt x="695" y="69"/>
                      <a:pt x="695" y="64"/>
                      <a:pt x="702" y="76"/>
                    </a:cubicBezTo>
                    <a:cubicBezTo>
                      <a:pt x="696" y="68"/>
                      <a:pt x="706" y="85"/>
                      <a:pt x="697" y="75"/>
                    </a:cubicBezTo>
                    <a:cubicBezTo>
                      <a:pt x="698" y="75"/>
                      <a:pt x="693" y="68"/>
                      <a:pt x="691" y="67"/>
                    </a:cubicBezTo>
                    <a:cubicBezTo>
                      <a:pt x="693" y="71"/>
                      <a:pt x="689" y="67"/>
                      <a:pt x="696" y="76"/>
                    </a:cubicBezTo>
                    <a:cubicBezTo>
                      <a:pt x="700" y="82"/>
                      <a:pt x="705" y="89"/>
                      <a:pt x="705" y="88"/>
                    </a:cubicBezTo>
                    <a:cubicBezTo>
                      <a:pt x="706" y="87"/>
                      <a:pt x="699" y="79"/>
                      <a:pt x="703" y="82"/>
                    </a:cubicBezTo>
                    <a:cubicBezTo>
                      <a:pt x="710" y="94"/>
                      <a:pt x="710" y="96"/>
                      <a:pt x="714" y="101"/>
                    </a:cubicBezTo>
                    <a:cubicBezTo>
                      <a:pt x="710" y="93"/>
                      <a:pt x="710" y="90"/>
                      <a:pt x="711" y="90"/>
                    </a:cubicBezTo>
                    <a:cubicBezTo>
                      <a:pt x="712" y="93"/>
                      <a:pt x="715" y="96"/>
                      <a:pt x="716" y="99"/>
                    </a:cubicBezTo>
                    <a:cubicBezTo>
                      <a:pt x="715" y="97"/>
                      <a:pt x="715" y="97"/>
                      <a:pt x="715" y="97"/>
                    </a:cubicBezTo>
                    <a:cubicBezTo>
                      <a:pt x="720" y="113"/>
                      <a:pt x="718" y="101"/>
                      <a:pt x="724" y="116"/>
                    </a:cubicBezTo>
                    <a:cubicBezTo>
                      <a:pt x="725" y="124"/>
                      <a:pt x="725" y="124"/>
                      <a:pt x="725" y="124"/>
                    </a:cubicBezTo>
                    <a:cubicBezTo>
                      <a:pt x="723" y="120"/>
                      <a:pt x="717" y="102"/>
                      <a:pt x="716" y="105"/>
                    </a:cubicBezTo>
                    <a:cubicBezTo>
                      <a:pt x="720" y="115"/>
                      <a:pt x="722" y="118"/>
                      <a:pt x="725" y="127"/>
                    </a:cubicBezTo>
                    <a:cubicBezTo>
                      <a:pt x="724" y="125"/>
                      <a:pt x="723" y="122"/>
                      <a:pt x="722" y="120"/>
                    </a:cubicBezTo>
                    <a:cubicBezTo>
                      <a:pt x="723" y="124"/>
                      <a:pt x="721" y="128"/>
                      <a:pt x="726" y="142"/>
                    </a:cubicBezTo>
                    <a:cubicBezTo>
                      <a:pt x="728" y="149"/>
                      <a:pt x="727" y="143"/>
                      <a:pt x="728" y="143"/>
                    </a:cubicBezTo>
                    <a:cubicBezTo>
                      <a:pt x="731" y="160"/>
                      <a:pt x="732" y="165"/>
                      <a:pt x="734" y="172"/>
                    </a:cubicBezTo>
                    <a:cubicBezTo>
                      <a:pt x="731" y="171"/>
                      <a:pt x="739" y="187"/>
                      <a:pt x="734" y="179"/>
                    </a:cubicBezTo>
                    <a:cubicBezTo>
                      <a:pt x="733" y="175"/>
                      <a:pt x="730" y="154"/>
                      <a:pt x="728" y="148"/>
                    </a:cubicBezTo>
                    <a:cubicBezTo>
                      <a:pt x="727" y="154"/>
                      <a:pt x="726" y="135"/>
                      <a:pt x="723" y="132"/>
                    </a:cubicBezTo>
                    <a:cubicBezTo>
                      <a:pt x="726" y="145"/>
                      <a:pt x="724" y="144"/>
                      <a:pt x="723" y="147"/>
                    </a:cubicBezTo>
                    <a:cubicBezTo>
                      <a:pt x="723" y="150"/>
                      <a:pt x="724" y="153"/>
                      <a:pt x="725" y="156"/>
                    </a:cubicBezTo>
                    <a:cubicBezTo>
                      <a:pt x="726" y="157"/>
                      <a:pt x="725" y="152"/>
                      <a:pt x="726" y="152"/>
                    </a:cubicBezTo>
                    <a:cubicBezTo>
                      <a:pt x="728" y="167"/>
                      <a:pt x="730" y="178"/>
                      <a:pt x="735" y="184"/>
                    </a:cubicBezTo>
                    <a:cubicBezTo>
                      <a:pt x="737" y="188"/>
                      <a:pt x="735" y="187"/>
                      <a:pt x="733" y="183"/>
                    </a:cubicBezTo>
                    <a:cubicBezTo>
                      <a:pt x="740" y="196"/>
                      <a:pt x="754" y="207"/>
                      <a:pt x="769" y="210"/>
                    </a:cubicBezTo>
                    <a:cubicBezTo>
                      <a:pt x="759" y="207"/>
                      <a:pt x="785" y="211"/>
                      <a:pt x="779" y="209"/>
                    </a:cubicBezTo>
                    <a:cubicBezTo>
                      <a:pt x="771" y="208"/>
                      <a:pt x="765" y="205"/>
                      <a:pt x="769" y="205"/>
                    </a:cubicBezTo>
                    <a:cubicBezTo>
                      <a:pt x="773" y="206"/>
                      <a:pt x="769" y="206"/>
                      <a:pt x="771" y="207"/>
                    </a:cubicBezTo>
                    <a:cubicBezTo>
                      <a:pt x="776" y="206"/>
                      <a:pt x="780" y="209"/>
                      <a:pt x="787" y="207"/>
                    </a:cubicBezTo>
                    <a:cubicBezTo>
                      <a:pt x="771" y="208"/>
                      <a:pt x="784" y="210"/>
                      <a:pt x="781" y="211"/>
                    </a:cubicBezTo>
                    <a:cubicBezTo>
                      <a:pt x="792" y="210"/>
                      <a:pt x="780" y="212"/>
                      <a:pt x="791" y="212"/>
                    </a:cubicBezTo>
                    <a:cubicBezTo>
                      <a:pt x="802" y="211"/>
                      <a:pt x="816" y="211"/>
                      <a:pt x="828" y="210"/>
                    </a:cubicBezTo>
                    <a:cubicBezTo>
                      <a:pt x="832" y="211"/>
                      <a:pt x="836" y="211"/>
                      <a:pt x="841" y="211"/>
                    </a:cubicBezTo>
                    <a:cubicBezTo>
                      <a:pt x="844" y="211"/>
                      <a:pt x="844" y="211"/>
                      <a:pt x="844" y="211"/>
                    </a:cubicBezTo>
                    <a:cubicBezTo>
                      <a:pt x="838" y="217"/>
                      <a:pt x="842" y="211"/>
                      <a:pt x="841" y="211"/>
                    </a:cubicBezTo>
                    <a:cubicBezTo>
                      <a:pt x="841" y="204"/>
                      <a:pt x="841" y="204"/>
                      <a:pt x="841" y="204"/>
                    </a:cubicBezTo>
                    <a:cubicBezTo>
                      <a:pt x="841" y="194"/>
                      <a:pt x="840" y="185"/>
                      <a:pt x="840" y="178"/>
                    </a:cubicBezTo>
                    <a:cubicBezTo>
                      <a:pt x="841" y="171"/>
                      <a:pt x="843" y="176"/>
                      <a:pt x="843" y="168"/>
                    </a:cubicBezTo>
                    <a:cubicBezTo>
                      <a:pt x="843" y="159"/>
                      <a:pt x="841" y="175"/>
                      <a:pt x="842" y="161"/>
                    </a:cubicBezTo>
                    <a:cubicBezTo>
                      <a:pt x="842" y="163"/>
                      <a:pt x="842" y="163"/>
                      <a:pt x="842" y="163"/>
                    </a:cubicBezTo>
                    <a:cubicBezTo>
                      <a:pt x="842" y="161"/>
                      <a:pt x="842" y="154"/>
                      <a:pt x="842" y="148"/>
                    </a:cubicBezTo>
                    <a:cubicBezTo>
                      <a:pt x="844" y="147"/>
                      <a:pt x="838" y="145"/>
                      <a:pt x="846" y="144"/>
                    </a:cubicBezTo>
                    <a:cubicBezTo>
                      <a:pt x="849" y="147"/>
                      <a:pt x="849" y="147"/>
                      <a:pt x="849" y="147"/>
                    </a:cubicBezTo>
                    <a:cubicBezTo>
                      <a:pt x="851" y="149"/>
                      <a:pt x="853" y="150"/>
                      <a:pt x="854" y="150"/>
                    </a:cubicBezTo>
                    <a:cubicBezTo>
                      <a:pt x="850" y="149"/>
                      <a:pt x="850" y="149"/>
                      <a:pt x="850" y="149"/>
                    </a:cubicBezTo>
                    <a:cubicBezTo>
                      <a:pt x="852" y="150"/>
                      <a:pt x="854" y="152"/>
                      <a:pt x="855" y="153"/>
                    </a:cubicBezTo>
                    <a:cubicBezTo>
                      <a:pt x="855" y="154"/>
                      <a:pt x="857" y="156"/>
                      <a:pt x="853" y="153"/>
                    </a:cubicBezTo>
                    <a:cubicBezTo>
                      <a:pt x="858" y="160"/>
                      <a:pt x="866" y="166"/>
                      <a:pt x="872" y="172"/>
                    </a:cubicBezTo>
                    <a:cubicBezTo>
                      <a:pt x="869" y="167"/>
                      <a:pt x="869" y="167"/>
                      <a:pt x="869" y="167"/>
                    </a:cubicBezTo>
                    <a:cubicBezTo>
                      <a:pt x="881" y="178"/>
                      <a:pt x="887" y="186"/>
                      <a:pt x="898" y="196"/>
                    </a:cubicBezTo>
                    <a:cubicBezTo>
                      <a:pt x="897" y="196"/>
                      <a:pt x="897" y="196"/>
                      <a:pt x="897" y="196"/>
                    </a:cubicBezTo>
                    <a:cubicBezTo>
                      <a:pt x="904" y="202"/>
                      <a:pt x="904" y="202"/>
                      <a:pt x="904" y="202"/>
                    </a:cubicBezTo>
                    <a:cubicBezTo>
                      <a:pt x="901" y="201"/>
                      <a:pt x="907" y="208"/>
                      <a:pt x="911" y="210"/>
                    </a:cubicBezTo>
                    <a:cubicBezTo>
                      <a:pt x="892" y="196"/>
                      <a:pt x="892" y="196"/>
                      <a:pt x="892" y="196"/>
                    </a:cubicBezTo>
                    <a:cubicBezTo>
                      <a:pt x="888" y="191"/>
                      <a:pt x="898" y="200"/>
                      <a:pt x="896" y="196"/>
                    </a:cubicBezTo>
                    <a:cubicBezTo>
                      <a:pt x="894" y="193"/>
                      <a:pt x="884" y="184"/>
                      <a:pt x="882" y="183"/>
                    </a:cubicBezTo>
                    <a:cubicBezTo>
                      <a:pt x="886" y="187"/>
                      <a:pt x="886" y="187"/>
                      <a:pt x="889" y="189"/>
                    </a:cubicBezTo>
                    <a:cubicBezTo>
                      <a:pt x="889" y="192"/>
                      <a:pt x="884" y="186"/>
                      <a:pt x="880" y="184"/>
                    </a:cubicBezTo>
                    <a:cubicBezTo>
                      <a:pt x="882" y="186"/>
                      <a:pt x="885" y="189"/>
                      <a:pt x="886" y="189"/>
                    </a:cubicBezTo>
                    <a:cubicBezTo>
                      <a:pt x="881" y="185"/>
                      <a:pt x="877" y="182"/>
                      <a:pt x="871" y="175"/>
                    </a:cubicBezTo>
                    <a:cubicBezTo>
                      <a:pt x="875" y="179"/>
                      <a:pt x="869" y="172"/>
                      <a:pt x="871" y="174"/>
                    </a:cubicBezTo>
                    <a:cubicBezTo>
                      <a:pt x="870" y="174"/>
                      <a:pt x="863" y="168"/>
                      <a:pt x="855" y="160"/>
                    </a:cubicBezTo>
                    <a:cubicBezTo>
                      <a:pt x="853" y="157"/>
                      <a:pt x="849" y="153"/>
                      <a:pt x="845" y="149"/>
                    </a:cubicBezTo>
                    <a:cubicBezTo>
                      <a:pt x="843" y="148"/>
                      <a:pt x="843" y="148"/>
                      <a:pt x="843" y="148"/>
                    </a:cubicBezTo>
                    <a:cubicBezTo>
                      <a:pt x="845" y="146"/>
                      <a:pt x="838" y="149"/>
                      <a:pt x="847" y="145"/>
                    </a:cubicBezTo>
                    <a:cubicBezTo>
                      <a:pt x="847" y="146"/>
                      <a:pt x="847" y="146"/>
                      <a:pt x="847" y="146"/>
                    </a:cubicBezTo>
                    <a:cubicBezTo>
                      <a:pt x="847" y="151"/>
                      <a:pt x="847" y="151"/>
                      <a:pt x="847" y="151"/>
                    </a:cubicBezTo>
                    <a:cubicBezTo>
                      <a:pt x="848" y="160"/>
                      <a:pt x="848" y="160"/>
                      <a:pt x="848" y="160"/>
                    </a:cubicBezTo>
                    <a:cubicBezTo>
                      <a:pt x="847" y="158"/>
                      <a:pt x="846" y="155"/>
                      <a:pt x="846" y="151"/>
                    </a:cubicBezTo>
                    <a:cubicBezTo>
                      <a:pt x="846" y="148"/>
                      <a:pt x="842" y="143"/>
                      <a:pt x="847" y="148"/>
                    </a:cubicBezTo>
                    <a:cubicBezTo>
                      <a:pt x="844" y="143"/>
                      <a:pt x="844" y="146"/>
                      <a:pt x="844" y="149"/>
                    </a:cubicBezTo>
                    <a:cubicBezTo>
                      <a:pt x="844" y="151"/>
                      <a:pt x="844" y="154"/>
                      <a:pt x="844" y="158"/>
                    </a:cubicBezTo>
                    <a:cubicBezTo>
                      <a:pt x="845" y="162"/>
                      <a:pt x="847" y="165"/>
                      <a:pt x="847" y="175"/>
                    </a:cubicBezTo>
                    <a:cubicBezTo>
                      <a:pt x="846" y="176"/>
                      <a:pt x="846" y="176"/>
                      <a:pt x="846" y="176"/>
                    </a:cubicBezTo>
                    <a:cubicBezTo>
                      <a:pt x="847" y="186"/>
                      <a:pt x="848" y="186"/>
                      <a:pt x="848" y="198"/>
                    </a:cubicBezTo>
                    <a:cubicBezTo>
                      <a:pt x="848" y="214"/>
                      <a:pt x="848" y="214"/>
                      <a:pt x="848" y="214"/>
                    </a:cubicBezTo>
                    <a:cubicBezTo>
                      <a:pt x="837" y="222"/>
                      <a:pt x="836" y="216"/>
                      <a:pt x="829" y="217"/>
                    </a:cubicBezTo>
                    <a:cubicBezTo>
                      <a:pt x="819" y="217"/>
                      <a:pt x="810" y="217"/>
                      <a:pt x="802" y="217"/>
                    </a:cubicBezTo>
                    <a:cubicBezTo>
                      <a:pt x="801" y="216"/>
                      <a:pt x="801" y="216"/>
                      <a:pt x="801" y="216"/>
                    </a:cubicBezTo>
                    <a:cubicBezTo>
                      <a:pt x="792" y="218"/>
                      <a:pt x="771" y="219"/>
                      <a:pt x="759" y="215"/>
                    </a:cubicBezTo>
                    <a:cubicBezTo>
                      <a:pt x="737" y="208"/>
                      <a:pt x="721" y="184"/>
                      <a:pt x="722" y="172"/>
                    </a:cubicBezTo>
                    <a:cubicBezTo>
                      <a:pt x="718" y="136"/>
                      <a:pt x="708" y="107"/>
                      <a:pt x="686" y="77"/>
                    </a:cubicBezTo>
                    <a:cubicBezTo>
                      <a:pt x="688" y="78"/>
                      <a:pt x="689" y="80"/>
                      <a:pt x="691" y="81"/>
                    </a:cubicBezTo>
                    <a:cubicBezTo>
                      <a:pt x="686" y="76"/>
                      <a:pt x="689" y="77"/>
                      <a:pt x="685" y="72"/>
                    </a:cubicBezTo>
                    <a:cubicBezTo>
                      <a:pt x="689" y="79"/>
                      <a:pt x="678" y="66"/>
                      <a:pt x="674" y="64"/>
                    </a:cubicBezTo>
                    <a:cubicBezTo>
                      <a:pt x="664" y="51"/>
                      <a:pt x="646" y="39"/>
                      <a:pt x="633" y="34"/>
                    </a:cubicBezTo>
                    <a:cubicBezTo>
                      <a:pt x="633" y="32"/>
                      <a:pt x="633" y="32"/>
                      <a:pt x="633" y="32"/>
                    </a:cubicBezTo>
                    <a:cubicBezTo>
                      <a:pt x="619" y="27"/>
                      <a:pt x="603" y="20"/>
                      <a:pt x="586" y="16"/>
                    </a:cubicBezTo>
                    <a:cubicBezTo>
                      <a:pt x="584" y="16"/>
                      <a:pt x="580" y="14"/>
                      <a:pt x="575" y="14"/>
                    </a:cubicBezTo>
                    <a:cubicBezTo>
                      <a:pt x="565" y="14"/>
                      <a:pt x="560" y="14"/>
                      <a:pt x="546" y="16"/>
                    </a:cubicBezTo>
                    <a:cubicBezTo>
                      <a:pt x="535" y="16"/>
                      <a:pt x="518" y="19"/>
                      <a:pt x="508" y="22"/>
                    </a:cubicBezTo>
                    <a:cubicBezTo>
                      <a:pt x="471" y="35"/>
                      <a:pt x="437" y="61"/>
                      <a:pt x="418" y="97"/>
                    </a:cubicBezTo>
                    <a:cubicBezTo>
                      <a:pt x="415" y="99"/>
                      <a:pt x="415" y="99"/>
                      <a:pt x="415" y="99"/>
                    </a:cubicBezTo>
                    <a:cubicBezTo>
                      <a:pt x="396" y="135"/>
                      <a:pt x="396" y="184"/>
                      <a:pt x="397" y="220"/>
                    </a:cubicBezTo>
                    <a:cubicBezTo>
                      <a:pt x="396" y="217"/>
                      <a:pt x="396" y="217"/>
                      <a:pt x="396" y="217"/>
                    </a:cubicBezTo>
                    <a:cubicBezTo>
                      <a:pt x="395" y="228"/>
                      <a:pt x="396" y="242"/>
                      <a:pt x="397" y="239"/>
                    </a:cubicBezTo>
                    <a:cubicBezTo>
                      <a:pt x="397" y="250"/>
                      <a:pt x="398" y="266"/>
                      <a:pt x="397" y="273"/>
                    </a:cubicBezTo>
                    <a:cubicBezTo>
                      <a:pt x="396" y="285"/>
                      <a:pt x="398" y="287"/>
                      <a:pt x="398" y="296"/>
                    </a:cubicBezTo>
                    <a:cubicBezTo>
                      <a:pt x="396" y="319"/>
                      <a:pt x="400" y="326"/>
                      <a:pt x="395" y="350"/>
                    </a:cubicBezTo>
                    <a:cubicBezTo>
                      <a:pt x="395" y="348"/>
                      <a:pt x="396" y="347"/>
                      <a:pt x="397" y="345"/>
                    </a:cubicBezTo>
                    <a:cubicBezTo>
                      <a:pt x="396" y="342"/>
                      <a:pt x="396" y="342"/>
                      <a:pt x="394" y="347"/>
                    </a:cubicBezTo>
                    <a:cubicBezTo>
                      <a:pt x="394" y="357"/>
                      <a:pt x="380" y="376"/>
                      <a:pt x="387" y="370"/>
                    </a:cubicBezTo>
                    <a:cubicBezTo>
                      <a:pt x="373" y="391"/>
                      <a:pt x="337" y="407"/>
                      <a:pt x="313" y="398"/>
                    </a:cubicBezTo>
                    <a:cubicBezTo>
                      <a:pt x="315" y="399"/>
                      <a:pt x="309" y="397"/>
                      <a:pt x="306" y="397"/>
                    </a:cubicBezTo>
                    <a:cubicBezTo>
                      <a:pt x="284" y="390"/>
                      <a:pt x="269" y="368"/>
                      <a:pt x="263" y="351"/>
                    </a:cubicBezTo>
                    <a:cubicBezTo>
                      <a:pt x="263" y="348"/>
                      <a:pt x="266" y="357"/>
                      <a:pt x="263" y="348"/>
                    </a:cubicBezTo>
                    <a:cubicBezTo>
                      <a:pt x="262" y="343"/>
                      <a:pt x="262" y="348"/>
                      <a:pt x="261" y="341"/>
                    </a:cubicBezTo>
                    <a:cubicBezTo>
                      <a:pt x="258" y="307"/>
                      <a:pt x="262" y="276"/>
                      <a:pt x="261" y="246"/>
                    </a:cubicBezTo>
                    <a:cubicBezTo>
                      <a:pt x="257" y="199"/>
                      <a:pt x="220" y="151"/>
                      <a:pt x="174" y="139"/>
                    </a:cubicBezTo>
                    <a:cubicBezTo>
                      <a:pt x="175" y="139"/>
                      <a:pt x="175" y="139"/>
                      <a:pt x="175" y="139"/>
                    </a:cubicBezTo>
                    <a:cubicBezTo>
                      <a:pt x="160" y="135"/>
                      <a:pt x="139" y="131"/>
                      <a:pt x="126" y="135"/>
                    </a:cubicBezTo>
                    <a:cubicBezTo>
                      <a:pt x="122" y="135"/>
                      <a:pt x="112" y="137"/>
                      <a:pt x="115" y="136"/>
                    </a:cubicBezTo>
                    <a:cubicBezTo>
                      <a:pt x="103" y="139"/>
                      <a:pt x="80" y="145"/>
                      <a:pt x="67" y="158"/>
                    </a:cubicBezTo>
                    <a:cubicBezTo>
                      <a:pt x="68" y="157"/>
                      <a:pt x="69" y="156"/>
                      <a:pt x="70" y="155"/>
                    </a:cubicBezTo>
                    <a:cubicBezTo>
                      <a:pt x="55" y="165"/>
                      <a:pt x="44" y="178"/>
                      <a:pt x="34" y="194"/>
                    </a:cubicBezTo>
                    <a:cubicBezTo>
                      <a:pt x="35" y="192"/>
                      <a:pt x="36" y="189"/>
                      <a:pt x="36" y="188"/>
                    </a:cubicBezTo>
                    <a:cubicBezTo>
                      <a:pt x="31" y="194"/>
                      <a:pt x="29" y="205"/>
                      <a:pt x="26" y="207"/>
                    </a:cubicBezTo>
                    <a:cubicBezTo>
                      <a:pt x="24" y="212"/>
                      <a:pt x="26" y="211"/>
                      <a:pt x="26" y="208"/>
                    </a:cubicBezTo>
                    <a:cubicBezTo>
                      <a:pt x="22" y="218"/>
                      <a:pt x="19" y="229"/>
                      <a:pt x="18" y="239"/>
                    </a:cubicBezTo>
                    <a:cubicBezTo>
                      <a:pt x="18" y="242"/>
                      <a:pt x="18" y="245"/>
                      <a:pt x="17" y="248"/>
                    </a:cubicBezTo>
                    <a:cubicBezTo>
                      <a:pt x="17" y="252"/>
                      <a:pt x="17" y="252"/>
                      <a:pt x="17" y="252"/>
                    </a:cubicBezTo>
                    <a:cubicBezTo>
                      <a:pt x="17" y="254"/>
                      <a:pt x="17" y="254"/>
                      <a:pt x="17" y="254"/>
                    </a:cubicBezTo>
                    <a:cubicBezTo>
                      <a:pt x="17" y="254"/>
                      <a:pt x="17" y="254"/>
                      <a:pt x="17" y="254"/>
                    </a:cubicBezTo>
                    <a:cubicBezTo>
                      <a:pt x="17" y="255"/>
                      <a:pt x="17" y="255"/>
                      <a:pt x="17" y="255"/>
                    </a:cubicBezTo>
                    <a:cubicBezTo>
                      <a:pt x="17" y="255"/>
                      <a:pt x="17" y="255"/>
                      <a:pt x="17" y="255"/>
                    </a:cubicBezTo>
                    <a:cubicBezTo>
                      <a:pt x="19" y="256"/>
                      <a:pt x="4" y="242"/>
                      <a:pt x="10" y="248"/>
                    </a:cubicBezTo>
                    <a:cubicBezTo>
                      <a:pt x="10" y="248"/>
                      <a:pt x="10" y="248"/>
                      <a:pt x="10" y="248"/>
                    </a:cubicBezTo>
                    <a:cubicBezTo>
                      <a:pt x="10" y="248"/>
                      <a:pt x="10" y="248"/>
                      <a:pt x="10" y="248"/>
                    </a:cubicBezTo>
                    <a:cubicBezTo>
                      <a:pt x="12" y="248"/>
                      <a:pt x="12" y="248"/>
                      <a:pt x="12" y="248"/>
                    </a:cubicBezTo>
                    <a:cubicBezTo>
                      <a:pt x="29" y="248"/>
                      <a:pt x="29" y="248"/>
                      <a:pt x="29" y="248"/>
                    </a:cubicBezTo>
                    <a:cubicBezTo>
                      <a:pt x="64" y="247"/>
                      <a:pt x="64" y="247"/>
                      <a:pt x="64" y="247"/>
                    </a:cubicBezTo>
                    <a:cubicBezTo>
                      <a:pt x="73" y="247"/>
                      <a:pt x="73" y="247"/>
                      <a:pt x="73" y="247"/>
                    </a:cubicBezTo>
                    <a:cubicBezTo>
                      <a:pt x="78" y="247"/>
                      <a:pt x="78" y="247"/>
                      <a:pt x="78" y="247"/>
                    </a:cubicBezTo>
                    <a:cubicBezTo>
                      <a:pt x="78" y="247"/>
                      <a:pt x="78" y="247"/>
                      <a:pt x="78" y="247"/>
                    </a:cubicBezTo>
                    <a:cubicBezTo>
                      <a:pt x="78" y="247"/>
                      <a:pt x="78" y="247"/>
                      <a:pt x="78" y="247"/>
                    </a:cubicBezTo>
                    <a:cubicBezTo>
                      <a:pt x="75" y="250"/>
                      <a:pt x="86" y="239"/>
                      <a:pt x="71" y="255"/>
                    </a:cubicBezTo>
                    <a:cubicBezTo>
                      <a:pt x="71" y="255"/>
                      <a:pt x="71" y="255"/>
                      <a:pt x="71" y="255"/>
                    </a:cubicBezTo>
                    <a:cubicBezTo>
                      <a:pt x="71" y="254"/>
                      <a:pt x="71" y="254"/>
                      <a:pt x="71" y="254"/>
                    </a:cubicBezTo>
                    <a:cubicBezTo>
                      <a:pt x="71" y="254"/>
                      <a:pt x="71" y="254"/>
                      <a:pt x="71" y="254"/>
                    </a:cubicBezTo>
                    <a:cubicBezTo>
                      <a:pt x="71" y="253"/>
                      <a:pt x="71" y="253"/>
                      <a:pt x="71" y="253"/>
                    </a:cubicBezTo>
                    <a:cubicBezTo>
                      <a:pt x="71" y="250"/>
                      <a:pt x="71" y="250"/>
                      <a:pt x="71" y="250"/>
                    </a:cubicBezTo>
                    <a:cubicBezTo>
                      <a:pt x="71" y="244"/>
                      <a:pt x="72" y="237"/>
                      <a:pt x="75" y="231"/>
                    </a:cubicBezTo>
                    <a:cubicBezTo>
                      <a:pt x="94" y="199"/>
                      <a:pt x="77" y="230"/>
                      <a:pt x="94" y="206"/>
                    </a:cubicBezTo>
                    <a:cubicBezTo>
                      <a:pt x="96" y="205"/>
                      <a:pt x="94" y="204"/>
                      <a:pt x="95" y="204"/>
                    </a:cubicBezTo>
                    <a:cubicBezTo>
                      <a:pt x="103" y="196"/>
                      <a:pt x="111" y="196"/>
                      <a:pt x="117" y="193"/>
                    </a:cubicBezTo>
                    <a:cubicBezTo>
                      <a:pt x="114" y="192"/>
                      <a:pt x="122" y="190"/>
                      <a:pt x="122" y="190"/>
                    </a:cubicBezTo>
                    <a:cubicBezTo>
                      <a:pt x="144" y="186"/>
                      <a:pt x="149" y="189"/>
                      <a:pt x="166" y="194"/>
                    </a:cubicBezTo>
                    <a:cubicBezTo>
                      <a:pt x="164" y="194"/>
                      <a:pt x="164" y="194"/>
                      <a:pt x="164" y="194"/>
                    </a:cubicBezTo>
                    <a:cubicBezTo>
                      <a:pt x="185" y="200"/>
                      <a:pt x="200" y="221"/>
                      <a:pt x="206" y="238"/>
                    </a:cubicBezTo>
                    <a:cubicBezTo>
                      <a:pt x="214" y="293"/>
                      <a:pt x="199" y="345"/>
                      <a:pt x="223" y="387"/>
                    </a:cubicBezTo>
                    <a:cubicBezTo>
                      <a:pt x="245" y="429"/>
                      <a:pt x="293" y="455"/>
                      <a:pt x="340" y="450"/>
                    </a:cubicBezTo>
                    <a:cubicBezTo>
                      <a:pt x="387" y="446"/>
                      <a:pt x="429" y="412"/>
                      <a:pt x="442" y="368"/>
                    </a:cubicBezTo>
                    <a:cubicBezTo>
                      <a:pt x="450" y="346"/>
                      <a:pt x="448" y="323"/>
                      <a:pt x="448" y="297"/>
                    </a:cubicBezTo>
                    <a:cubicBezTo>
                      <a:pt x="448" y="271"/>
                      <a:pt x="449" y="246"/>
                      <a:pt x="449" y="220"/>
                    </a:cubicBezTo>
                    <a:cubicBezTo>
                      <a:pt x="451" y="196"/>
                      <a:pt x="450" y="195"/>
                      <a:pt x="450" y="168"/>
                    </a:cubicBezTo>
                    <a:cubicBezTo>
                      <a:pt x="451" y="169"/>
                      <a:pt x="451" y="171"/>
                      <a:pt x="451" y="169"/>
                    </a:cubicBezTo>
                    <a:cubicBezTo>
                      <a:pt x="449" y="167"/>
                      <a:pt x="454" y="149"/>
                      <a:pt x="453" y="146"/>
                    </a:cubicBezTo>
                    <a:cubicBezTo>
                      <a:pt x="465" y="106"/>
                      <a:pt x="498" y="76"/>
                      <a:pt x="540" y="69"/>
                    </a:cubicBezTo>
                    <a:cubicBezTo>
                      <a:pt x="533" y="70"/>
                      <a:pt x="531" y="73"/>
                      <a:pt x="538" y="71"/>
                    </a:cubicBezTo>
                    <a:cubicBezTo>
                      <a:pt x="546" y="69"/>
                      <a:pt x="546" y="69"/>
                      <a:pt x="546" y="69"/>
                    </a:cubicBezTo>
                    <a:cubicBezTo>
                      <a:pt x="548" y="69"/>
                      <a:pt x="548" y="69"/>
                      <a:pt x="548" y="69"/>
                    </a:cubicBezTo>
                    <a:cubicBezTo>
                      <a:pt x="553" y="68"/>
                      <a:pt x="559" y="67"/>
                      <a:pt x="553" y="67"/>
                    </a:cubicBezTo>
                    <a:cubicBezTo>
                      <a:pt x="608" y="63"/>
                      <a:pt x="660" y="108"/>
                      <a:pt x="665" y="162"/>
                    </a:cubicBezTo>
                    <a:cubicBezTo>
                      <a:pt x="666" y="208"/>
                      <a:pt x="694" y="250"/>
                      <a:pt x="736" y="266"/>
                    </a:cubicBezTo>
                    <a:cubicBezTo>
                      <a:pt x="756" y="276"/>
                      <a:pt x="787" y="274"/>
                      <a:pt x="812" y="273"/>
                    </a:cubicBezTo>
                    <a:cubicBezTo>
                      <a:pt x="839" y="274"/>
                      <a:pt x="839" y="274"/>
                      <a:pt x="839" y="274"/>
                    </a:cubicBezTo>
                    <a:cubicBezTo>
                      <a:pt x="843" y="274"/>
                      <a:pt x="843" y="274"/>
                      <a:pt x="843" y="274"/>
                    </a:cubicBezTo>
                    <a:cubicBezTo>
                      <a:pt x="844" y="274"/>
                      <a:pt x="844" y="274"/>
                      <a:pt x="844" y="274"/>
                    </a:cubicBezTo>
                    <a:cubicBezTo>
                      <a:pt x="861" y="291"/>
                      <a:pt x="849" y="279"/>
                      <a:pt x="852" y="282"/>
                    </a:cubicBezTo>
                    <a:cubicBezTo>
                      <a:pt x="852" y="282"/>
                      <a:pt x="852" y="282"/>
                      <a:pt x="852" y="282"/>
                    </a:cubicBezTo>
                    <a:cubicBezTo>
                      <a:pt x="852" y="283"/>
                      <a:pt x="852" y="283"/>
                      <a:pt x="852" y="283"/>
                    </a:cubicBezTo>
                    <a:cubicBezTo>
                      <a:pt x="852" y="283"/>
                      <a:pt x="852" y="283"/>
                      <a:pt x="852" y="283"/>
                    </a:cubicBezTo>
                    <a:cubicBezTo>
                      <a:pt x="852" y="283"/>
                      <a:pt x="852" y="283"/>
                      <a:pt x="852" y="283"/>
                    </a:cubicBezTo>
                    <a:cubicBezTo>
                      <a:pt x="852" y="284"/>
                      <a:pt x="852" y="284"/>
                      <a:pt x="852" y="284"/>
                    </a:cubicBezTo>
                    <a:cubicBezTo>
                      <a:pt x="852" y="291"/>
                      <a:pt x="852" y="291"/>
                      <a:pt x="852" y="291"/>
                    </a:cubicBezTo>
                    <a:cubicBezTo>
                      <a:pt x="852" y="304"/>
                      <a:pt x="852" y="304"/>
                      <a:pt x="852" y="304"/>
                    </a:cubicBezTo>
                    <a:cubicBezTo>
                      <a:pt x="851" y="330"/>
                      <a:pt x="851" y="330"/>
                      <a:pt x="851" y="330"/>
                    </a:cubicBezTo>
                    <a:cubicBezTo>
                      <a:pt x="851" y="337"/>
                      <a:pt x="851" y="337"/>
                      <a:pt x="851" y="337"/>
                    </a:cubicBezTo>
                    <a:cubicBezTo>
                      <a:pt x="851" y="338"/>
                      <a:pt x="851" y="338"/>
                      <a:pt x="851" y="338"/>
                    </a:cubicBezTo>
                    <a:cubicBezTo>
                      <a:pt x="862" y="342"/>
                      <a:pt x="837" y="332"/>
                      <a:pt x="839" y="333"/>
                    </a:cubicBezTo>
                    <a:cubicBezTo>
                      <a:pt x="839" y="333"/>
                      <a:pt x="839" y="333"/>
                      <a:pt x="839" y="333"/>
                    </a:cubicBezTo>
                    <a:cubicBezTo>
                      <a:pt x="839" y="333"/>
                      <a:pt x="839" y="333"/>
                      <a:pt x="839" y="333"/>
                    </a:cubicBezTo>
                    <a:cubicBezTo>
                      <a:pt x="840" y="333"/>
                      <a:pt x="840" y="333"/>
                      <a:pt x="840" y="333"/>
                    </a:cubicBezTo>
                    <a:cubicBezTo>
                      <a:pt x="840" y="332"/>
                      <a:pt x="840" y="332"/>
                      <a:pt x="840" y="332"/>
                    </a:cubicBezTo>
                    <a:cubicBezTo>
                      <a:pt x="841" y="331"/>
                      <a:pt x="841" y="331"/>
                      <a:pt x="841" y="331"/>
                    </a:cubicBezTo>
                    <a:cubicBezTo>
                      <a:pt x="843" y="329"/>
                      <a:pt x="843" y="329"/>
                      <a:pt x="843" y="329"/>
                    </a:cubicBezTo>
                    <a:cubicBezTo>
                      <a:pt x="853" y="320"/>
                      <a:pt x="853" y="320"/>
                      <a:pt x="853" y="320"/>
                    </a:cubicBezTo>
                    <a:cubicBezTo>
                      <a:pt x="878" y="295"/>
                      <a:pt x="903" y="271"/>
                      <a:pt x="929" y="244"/>
                    </a:cubicBezTo>
                    <a:cubicBezTo>
                      <a:pt x="929" y="244"/>
                      <a:pt x="925" y="253"/>
                      <a:pt x="904" y="2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</p:grpSp>
        <p:grpSp>
          <p:nvGrpSpPr>
            <p:cNvPr id="9" name="Gruppieren 8"/>
            <p:cNvGrpSpPr/>
            <p:nvPr/>
          </p:nvGrpSpPr>
          <p:grpSpPr>
            <a:xfrm flipV="1">
              <a:off x="4056588" y="1926454"/>
              <a:ext cx="1654443" cy="1236315"/>
              <a:chOff x="9075961" y="-1520826"/>
              <a:chExt cx="2239962" cy="1109663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504" name="Freeform 178"/>
              <p:cNvSpPr>
                <a:spLocks/>
              </p:cNvSpPr>
              <p:nvPr/>
            </p:nvSpPr>
            <p:spPr bwMode="auto">
              <a:xfrm>
                <a:off x="11261948" y="-987426"/>
                <a:ext cx="30163" cy="33338"/>
              </a:xfrm>
              <a:custGeom>
                <a:avLst/>
                <a:gdLst>
                  <a:gd name="T0" fmla="*/ 4 w 13"/>
                  <a:gd name="T1" fmla="*/ 5 h 14"/>
                  <a:gd name="T2" fmla="*/ 10 w 13"/>
                  <a:gd name="T3" fmla="*/ 10 h 14"/>
                  <a:gd name="T4" fmla="*/ 4 w 13"/>
                  <a:gd name="T5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4">
                    <a:moveTo>
                      <a:pt x="4" y="5"/>
                    </a:moveTo>
                    <a:cubicBezTo>
                      <a:pt x="13" y="14"/>
                      <a:pt x="0" y="0"/>
                      <a:pt x="10" y="10"/>
                    </a:cubicBezTo>
                    <a:cubicBezTo>
                      <a:pt x="8" y="10"/>
                      <a:pt x="6" y="8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05" name="Freeform 180"/>
              <p:cNvSpPr>
                <a:spLocks/>
              </p:cNvSpPr>
              <p:nvPr/>
            </p:nvSpPr>
            <p:spPr bwMode="auto">
              <a:xfrm>
                <a:off x="11228611" y="-1020764"/>
                <a:ext cx="20638" cy="20638"/>
              </a:xfrm>
              <a:custGeom>
                <a:avLst/>
                <a:gdLst>
                  <a:gd name="T0" fmla="*/ 7 w 9"/>
                  <a:gd name="T1" fmla="*/ 9 h 9"/>
                  <a:gd name="T2" fmla="*/ 6 w 9"/>
                  <a:gd name="T3" fmla="*/ 4 h 9"/>
                  <a:gd name="T4" fmla="*/ 7 w 9"/>
                  <a:gd name="T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9">
                    <a:moveTo>
                      <a:pt x="7" y="9"/>
                    </a:moveTo>
                    <a:cubicBezTo>
                      <a:pt x="6" y="7"/>
                      <a:pt x="0" y="0"/>
                      <a:pt x="6" y="4"/>
                    </a:cubicBezTo>
                    <a:cubicBezTo>
                      <a:pt x="6" y="5"/>
                      <a:pt x="9" y="9"/>
                      <a:pt x="7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06" name="Freeform 181"/>
              <p:cNvSpPr>
                <a:spLocks/>
              </p:cNvSpPr>
              <p:nvPr/>
            </p:nvSpPr>
            <p:spPr bwMode="auto">
              <a:xfrm>
                <a:off x="10939686" y="-1028701"/>
                <a:ext cx="19050" cy="3175"/>
              </a:xfrm>
              <a:custGeom>
                <a:avLst/>
                <a:gdLst>
                  <a:gd name="T0" fmla="*/ 4 w 8"/>
                  <a:gd name="T1" fmla="*/ 1 h 1"/>
                  <a:gd name="T2" fmla="*/ 0 w 8"/>
                  <a:gd name="T3" fmla="*/ 1 h 1"/>
                  <a:gd name="T4" fmla="*/ 8 w 8"/>
                  <a:gd name="T5" fmla="*/ 0 h 1"/>
                  <a:gd name="T6" fmla="*/ 4 w 8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">
                    <a:moveTo>
                      <a:pt x="4" y="1"/>
                    </a:moveTo>
                    <a:cubicBezTo>
                      <a:pt x="4" y="1"/>
                      <a:pt x="1" y="1"/>
                      <a:pt x="0" y="1"/>
                    </a:cubicBezTo>
                    <a:cubicBezTo>
                      <a:pt x="3" y="0"/>
                      <a:pt x="5" y="0"/>
                      <a:pt x="8" y="0"/>
                    </a:cubicBezTo>
                    <a:cubicBezTo>
                      <a:pt x="5" y="0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07" name="Freeform 182"/>
              <p:cNvSpPr>
                <a:spLocks/>
              </p:cNvSpPr>
              <p:nvPr/>
            </p:nvSpPr>
            <p:spPr bwMode="auto">
              <a:xfrm>
                <a:off x="10831736" y="-1065214"/>
                <a:ext cx="36513" cy="23813"/>
              </a:xfrm>
              <a:custGeom>
                <a:avLst/>
                <a:gdLst>
                  <a:gd name="T0" fmla="*/ 0 w 15"/>
                  <a:gd name="T1" fmla="*/ 0 h 10"/>
                  <a:gd name="T2" fmla="*/ 15 w 15"/>
                  <a:gd name="T3" fmla="*/ 10 h 10"/>
                  <a:gd name="T4" fmla="*/ 0 w 15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0">
                    <a:moveTo>
                      <a:pt x="0" y="0"/>
                    </a:moveTo>
                    <a:cubicBezTo>
                      <a:pt x="1" y="1"/>
                      <a:pt x="9" y="8"/>
                      <a:pt x="15" y="10"/>
                    </a:cubicBezTo>
                    <a:cubicBezTo>
                      <a:pt x="10" y="8"/>
                      <a:pt x="5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08" name="Freeform 183"/>
              <p:cNvSpPr>
                <a:spLocks/>
              </p:cNvSpPr>
              <p:nvPr/>
            </p:nvSpPr>
            <p:spPr bwMode="auto">
              <a:xfrm>
                <a:off x="10804748" y="-1192214"/>
                <a:ext cx="3175" cy="19050"/>
              </a:xfrm>
              <a:custGeom>
                <a:avLst/>
                <a:gdLst>
                  <a:gd name="T0" fmla="*/ 1 w 2"/>
                  <a:gd name="T1" fmla="*/ 5 h 8"/>
                  <a:gd name="T2" fmla="*/ 2 w 2"/>
                  <a:gd name="T3" fmla="*/ 8 h 8"/>
                  <a:gd name="T4" fmla="*/ 1 w 2"/>
                  <a:gd name="T5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8">
                    <a:moveTo>
                      <a:pt x="1" y="5"/>
                    </a:moveTo>
                    <a:cubicBezTo>
                      <a:pt x="0" y="0"/>
                      <a:pt x="1" y="1"/>
                      <a:pt x="2" y="8"/>
                    </a:cubicBezTo>
                    <a:cubicBezTo>
                      <a:pt x="2" y="8"/>
                      <a:pt x="1" y="6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09" name="Freeform 184"/>
              <p:cNvSpPr>
                <a:spLocks/>
              </p:cNvSpPr>
              <p:nvPr/>
            </p:nvSpPr>
            <p:spPr bwMode="auto">
              <a:xfrm>
                <a:off x="10795223" y="-1211264"/>
                <a:ext cx="9525" cy="26988"/>
              </a:xfrm>
              <a:custGeom>
                <a:avLst/>
                <a:gdLst>
                  <a:gd name="T0" fmla="*/ 2 w 4"/>
                  <a:gd name="T1" fmla="*/ 9 h 11"/>
                  <a:gd name="T2" fmla="*/ 1 w 4"/>
                  <a:gd name="T3" fmla="*/ 0 h 11"/>
                  <a:gd name="T4" fmla="*/ 2 w 4"/>
                  <a:gd name="T5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1">
                    <a:moveTo>
                      <a:pt x="2" y="9"/>
                    </a:moveTo>
                    <a:cubicBezTo>
                      <a:pt x="1" y="5"/>
                      <a:pt x="1" y="2"/>
                      <a:pt x="1" y="0"/>
                    </a:cubicBezTo>
                    <a:cubicBezTo>
                      <a:pt x="0" y="0"/>
                      <a:pt x="4" y="11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10" name="Freeform 185"/>
              <p:cNvSpPr>
                <a:spLocks/>
              </p:cNvSpPr>
              <p:nvPr/>
            </p:nvSpPr>
            <p:spPr bwMode="auto">
              <a:xfrm>
                <a:off x="10628536" y="-1449389"/>
                <a:ext cx="28575" cy="15875"/>
              </a:xfrm>
              <a:custGeom>
                <a:avLst/>
                <a:gdLst>
                  <a:gd name="T0" fmla="*/ 10 w 12"/>
                  <a:gd name="T1" fmla="*/ 7 h 7"/>
                  <a:gd name="T2" fmla="*/ 0 w 12"/>
                  <a:gd name="T3" fmla="*/ 0 h 7"/>
                  <a:gd name="T4" fmla="*/ 10 w 12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7">
                    <a:moveTo>
                      <a:pt x="10" y="7"/>
                    </a:moveTo>
                    <a:cubicBezTo>
                      <a:pt x="7" y="5"/>
                      <a:pt x="2" y="2"/>
                      <a:pt x="0" y="0"/>
                    </a:cubicBezTo>
                    <a:cubicBezTo>
                      <a:pt x="2" y="2"/>
                      <a:pt x="12" y="7"/>
                      <a:pt x="1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11" name="Freeform 186"/>
              <p:cNvSpPr>
                <a:spLocks/>
              </p:cNvSpPr>
              <p:nvPr/>
            </p:nvSpPr>
            <p:spPr bwMode="auto">
              <a:xfrm>
                <a:off x="10512648" y="-1501776"/>
                <a:ext cx="19050" cy="6350"/>
              </a:xfrm>
              <a:custGeom>
                <a:avLst/>
                <a:gdLst>
                  <a:gd name="T0" fmla="*/ 8 w 8"/>
                  <a:gd name="T1" fmla="*/ 3 h 3"/>
                  <a:gd name="T2" fmla="*/ 3 w 8"/>
                  <a:gd name="T3" fmla="*/ 1 h 3"/>
                  <a:gd name="T4" fmla="*/ 7 w 8"/>
                  <a:gd name="T5" fmla="*/ 1 h 3"/>
                  <a:gd name="T6" fmla="*/ 8 w 8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">
                    <a:moveTo>
                      <a:pt x="8" y="3"/>
                    </a:moveTo>
                    <a:cubicBezTo>
                      <a:pt x="6" y="2"/>
                      <a:pt x="6" y="2"/>
                      <a:pt x="3" y="1"/>
                    </a:cubicBezTo>
                    <a:cubicBezTo>
                      <a:pt x="0" y="0"/>
                      <a:pt x="4" y="1"/>
                      <a:pt x="7" y="1"/>
                    </a:cubicBezTo>
                    <a:lnTo>
                      <a:pt x="8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12" name="Freeform 189"/>
              <p:cNvSpPr>
                <a:spLocks/>
              </p:cNvSpPr>
              <p:nvPr/>
            </p:nvSpPr>
            <p:spPr bwMode="auto">
              <a:xfrm>
                <a:off x="9806211" y="-433389"/>
                <a:ext cx="4763" cy="476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2 h 3"/>
                  <a:gd name="T4" fmla="*/ 1 w 3"/>
                  <a:gd name="T5" fmla="*/ 0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13" name="Freeform 238"/>
              <p:cNvSpPr>
                <a:spLocks noEditPoints="1"/>
              </p:cNvSpPr>
              <p:nvPr/>
            </p:nvSpPr>
            <p:spPr bwMode="auto">
              <a:xfrm>
                <a:off x="11066686" y="-1187451"/>
                <a:ext cx="123825" cy="168275"/>
              </a:xfrm>
              <a:custGeom>
                <a:avLst/>
                <a:gdLst>
                  <a:gd name="T0" fmla="*/ 9 w 52"/>
                  <a:gd name="T1" fmla="*/ 71 h 71"/>
                  <a:gd name="T2" fmla="*/ 8 w 52"/>
                  <a:gd name="T3" fmla="*/ 71 h 71"/>
                  <a:gd name="T4" fmla="*/ 3 w 52"/>
                  <a:gd name="T5" fmla="*/ 68 h 71"/>
                  <a:gd name="T6" fmla="*/ 10 w 52"/>
                  <a:gd name="T7" fmla="*/ 46 h 71"/>
                  <a:gd name="T8" fmla="*/ 8 w 52"/>
                  <a:gd name="T9" fmla="*/ 45 h 71"/>
                  <a:gd name="T10" fmla="*/ 3 w 52"/>
                  <a:gd name="T11" fmla="*/ 43 h 71"/>
                  <a:gd name="T12" fmla="*/ 3 w 52"/>
                  <a:gd name="T13" fmla="*/ 22 h 71"/>
                  <a:gd name="T14" fmla="*/ 4 w 52"/>
                  <a:gd name="T15" fmla="*/ 8 h 71"/>
                  <a:gd name="T16" fmla="*/ 6 w 52"/>
                  <a:gd name="T17" fmla="*/ 11 h 71"/>
                  <a:gd name="T18" fmla="*/ 9 w 52"/>
                  <a:gd name="T19" fmla="*/ 9 h 71"/>
                  <a:gd name="T20" fmla="*/ 5 w 52"/>
                  <a:gd name="T21" fmla="*/ 3 h 71"/>
                  <a:gd name="T22" fmla="*/ 6 w 52"/>
                  <a:gd name="T23" fmla="*/ 2 h 71"/>
                  <a:gd name="T24" fmla="*/ 12 w 52"/>
                  <a:gd name="T25" fmla="*/ 0 h 71"/>
                  <a:gd name="T26" fmla="*/ 17 w 52"/>
                  <a:gd name="T27" fmla="*/ 3 h 71"/>
                  <a:gd name="T28" fmla="*/ 17 w 52"/>
                  <a:gd name="T29" fmla="*/ 24 h 71"/>
                  <a:gd name="T30" fmla="*/ 17 w 52"/>
                  <a:gd name="T31" fmla="*/ 24 h 71"/>
                  <a:gd name="T32" fmla="*/ 30 w 52"/>
                  <a:gd name="T33" fmla="*/ 17 h 71"/>
                  <a:gd name="T34" fmla="*/ 34 w 52"/>
                  <a:gd name="T35" fmla="*/ 20 h 71"/>
                  <a:gd name="T36" fmla="*/ 27 w 52"/>
                  <a:gd name="T37" fmla="*/ 43 h 71"/>
                  <a:gd name="T38" fmla="*/ 30 w 52"/>
                  <a:gd name="T39" fmla="*/ 41 h 71"/>
                  <a:gd name="T40" fmla="*/ 45 w 52"/>
                  <a:gd name="T41" fmla="*/ 32 h 71"/>
                  <a:gd name="T42" fmla="*/ 49 w 52"/>
                  <a:gd name="T43" fmla="*/ 35 h 71"/>
                  <a:gd name="T44" fmla="*/ 48 w 52"/>
                  <a:gd name="T45" fmla="*/ 45 h 71"/>
                  <a:gd name="T46" fmla="*/ 47 w 52"/>
                  <a:gd name="T47" fmla="*/ 45 h 71"/>
                  <a:gd name="T48" fmla="*/ 38 w 52"/>
                  <a:gd name="T49" fmla="*/ 52 h 71"/>
                  <a:gd name="T50" fmla="*/ 9 w 52"/>
                  <a:gd name="T51" fmla="*/ 71 h 71"/>
                  <a:gd name="T52" fmla="*/ 15 w 52"/>
                  <a:gd name="T53" fmla="*/ 5 h 71"/>
                  <a:gd name="T54" fmla="*/ 10 w 52"/>
                  <a:gd name="T55" fmla="*/ 8 h 71"/>
                  <a:gd name="T56" fmla="*/ 15 w 52"/>
                  <a:gd name="T57" fmla="*/ 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2" h="71">
                    <a:moveTo>
                      <a:pt x="9" y="71"/>
                    </a:moveTo>
                    <a:cubicBezTo>
                      <a:pt x="9" y="71"/>
                      <a:pt x="9" y="71"/>
                      <a:pt x="8" y="71"/>
                    </a:cubicBezTo>
                    <a:cubicBezTo>
                      <a:pt x="6" y="71"/>
                      <a:pt x="4" y="70"/>
                      <a:pt x="3" y="68"/>
                    </a:cubicBezTo>
                    <a:cubicBezTo>
                      <a:pt x="1" y="65"/>
                      <a:pt x="0" y="64"/>
                      <a:pt x="10" y="46"/>
                    </a:cubicBezTo>
                    <a:cubicBezTo>
                      <a:pt x="9" y="46"/>
                      <a:pt x="9" y="46"/>
                      <a:pt x="8" y="45"/>
                    </a:cubicBezTo>
                    <a:cubicBezTo>
                      <a:pt x="6" y="45"/>
                      <a:pt x="4" y="44"/>
                      <a:pt x="3" y="43"/>
                    </a:cubicBezTo>
                    <a:cubicBezTo>
                      <a:pt x="1" y="40"/>
                      <a:pt x="1" y="39"/>
                      <a:pt x="3" y="22"/>
                    </a:cubicBezTo>
                    <a:cubicBezTo>
                      <a:pt x="4" y="17"/>
                      <a:pt x="5" y="9"/>
                      <a:pt x="4" y="8"/>
                    </a:cubicBezTo>
                    <a:cubicBezTo>
                      <a:pt x="5" y="8"/>
                      <a:pt x="5" y="9"/>
                      <a:pt x="6" y="11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6" y="2"/>
                      <a:pt x="6" y="2"/>
                    </a:cubicBezTo>
                    <a:cubicBezTo>
                      <a:pt x="8" y="1"/>
                      <a:pt x="9" y="0"/>
                      <a:pt x="12" y="0"/>
                    </a:cubicBezTo>
                    <a:cubicBezTo>
                      <a:pt x="14" y="0"/>
                      <a:pt x="16" y="1"/>
                      <a:pt x="17" y="3"/>
                    </a:cubicBezTo>
                    <a:cubicBezTo>
                      <a:pt x="19" y="5"/>
                      <a:pt x="19" y="6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26" y="17"/>
                      <a:pt x="27" y="17"/>
                      <a:pt x="30" y="17"/>
                    </a:cubicBezTo>
                    <a:cubicBezTo>
                      <a:pt x="32" y="17"/>
                      <a:pt x="33" y="19"/>
                      <a:pt x="34" y="20"/>
                    </a:cubicBezTo>
                    <a:cubicBezTo>
                      <a:pt x="37" y="24"/>
                      <a:pt x="37" y="24"/>
                      <a:pt x="27" y="43"/>
                    </a:cubicBezTo>
                    <a:cubicBezTo>
                      <a:pt x="28" y="42"/>
                      <a:pt x="29" y="41"/>
                      <a:pt x="30" y="41"/>
                    </a:cubicBezTo>
                    <a:cubicBezTo>
                      <a:pt x="41" y="32"/>
                      <a:pt x="41" y="32"/>
                      <a:pt x="45" y="32"/>
                    </a:cubicBezTo>
                    <a:cubicBezTo>
                      <a:pt x="46" y="32"/>
                      <a:pt x="48" y="33"/>
                      <a:pt x="49" y="35"/>
                    </a:cubicBezTo>
                    <a:cubicBezTo>
                      <a:pt x="52" y="38"/>
                      <a:pt x="51" y="42"/>
                      <a:pt x="48" y="45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6" y="46"/>
                      <a:pt x="42" y="49"/>
                      <a:pt x="38" y="52"/>
                    </a:cubicBezTo>
                    <a:cubicBezTo>
                      <a:pt x="16" y="69"/>
                      <a:pt x="12" y="71"/>
                      <a:pt x="9" y="71"/>
                    </a:cubicBezTo>
                    <a:close/>
                    <a:moveTo>
                      <a:pt x="15" y="5"/>
                    </a:moveTo>
                    <a:cubicBezTo>
                      <a:pt x="10" y="8"/>
                      <a:pt x="10" y="8"/>
                      <a:pt x="10" y="8"/>
                    </a:cubicBezTo>
                    <a:cubicBezTo>
                      <a:pt x="15" y="5"/>
                      <a:pt x="15" y="5"/>
                      <a:pt x="1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14" name="Freeform 239"/>
              <p:cNvSpPr>
                <a:spLocks noEditPoints="1"/>
              </p:cNvSpPr>
              <p:nvPr/>
            </p:nvSpPr>
            <p:spPr bwMode="auto">
              <a:xfrm>
                <a:off x="10303098" y="-1495426"/>
                <a:ext cx="1012825" cy="763588"/>
              </a:xfrm>
              <a:custGeom>
                <a:avLst/>
                <a:gdLst>
                  <a:gd name="T0" fmla="*/ 325 w 427"/>
                  <a:gd name="T1" fmla="*/ 319 h 322"/>
                  <a:gd name="T2" fmla="*/ 330 w 427"/>
                  <a:gd name="T3" fmla="*/ 290 h 322"/>
                  <a:gd name="T4" fmla="*/ 303 w 427"/>
                  <a:gd name="T5" fmla="*/ 278 h 322"/>
                  <a:gd name="T6" fmla="*/ 321 w 427"/>
                  <a:gd name="T7" fmla="*/ 243 h 322"/>
                  <a:gd name="T8" fmla="*/ 282 w 427"/>
                  <a:gd name="T9" fmla="*/ 243 h 322"/>
                  <a:gd name="T10" fmla="*/ 238 w 427"/>
                  <a:gd name="T11" fmla="*/ 252 h 322"/>
                  <a:gd name="T12" fmla="*/ 206 w 427"/>
                  <a:gd name="T13" fmla="*/ 264 h 322"/>
                  <a:gd name="T14" fmla="*/ 188 w 427"/>
                  <a:gd name="T15" fmla="*/ 253 h 322"/>
                  <a:gd name="T16" fmla="*/ 201 w 427"/>
                  <a:gd name="T17" fmla="*/ 214 h 322"/>
                  <a:gd name="T18" fmla="*/ 176 w 427"/>
                  <a:gd name="T19" fmla="*/ 209 h 322"/>
                  <a:gd name="T20" fmla="*/ 160 w 427"/>
                  <a:gd name="T21" fmla="*/ 198 h 322"/>
                  <a:gd name="T22" fmla="*/ 145 w 427"/>
                  <a:gd name="T23" fmla="*/ 197 h 322"/>
                  <a:gd name="T24" fmla="*/ 139 w 427"/>
                  <a:gd name="T25" fmla="*/ 175 h 322"/>
                  <a:gd name="T26" fmla="*/ 135 w 427"/>
                  <a:gd name="T27" fmla="*/ 148 h 322"/>
                  <a:gd name="T28" fmla="*/ 126 w 427"/>
                  <a:gd name="T29" fmla="*/ 125 h 322"/>
                  <a:gd name="T30" fmla="*/ 113 w 427"/>
                  <a:gd name="T31" fmla="*/ 105 h 322"/>
                  <a:gd name="T32" fmla="*/ 96 w 427"/>
                  <a:gd name="T33" fmla="*/ 89 h 322"/>
                  <a:gd name="T34" fmla="*/ 80 w 427"/>
                  <a:gd name="T35" fmla="*/ 81 h 322"/>
                  <a:gd name="T36" fmla="*/ 54 w 427"/>
                  <a:gd name="T37" fmla="*/ 74 h 322"/>
                  <a:gd name="T38" fmla="*/ 68 w 427"/>
                  <a:gd name="T39" fmla="*/ 38 h 322"/>
                  <a:gd name="T40" fmla="*/ 2 w 427"/>
                  <a:gd name="T41" fmla="*/ 77 h 322"/>
                  <a:gd name="T42" fmla="*/ 49 w 427"/>
                  <a:gd name="T43" fmla="*/ 35 h 322"/>
                  <a:gd name="T44" fmla="*/ 88 w 427"/>
                  <a:gd name="T45" fmla="*/ 35 h 322"/>
                  <a:gd name="T46" fmla="*/ 115 w 427"/>
                  <a:gd name="T47" fmla="*/ 39 h 322"/>
                  <a:gd name="T48" fmla="*/ 134 w 427"/>
                  <a:gd name="T49" fmla="*/ 53 h 322"/>
                  <a:gd name="T50" fmla="*/ 148 w 427"/>
                  <a:gd name="T51" fmla="*/ 71 h 322"/>
                  <a:gd name="T52" fmla="*/ 161 w 427"/>
                  <a:gd name="T53" fmla="*/ 91 h 322"/>
                  <a:gd name="T54" fmla="*/ 188 w 427"/>
                  <a:gd name="T55" fmla="*/ 74 h 322"/>
                  <a:gd name="T56" fmla="*/ 199 w 427"/>
                  <a:gd name="T57" fmla="*/ 95 h 322"/>
                  <a:gd name="T58" fmla="*/ 207 w 427"/>
                  <a:gd name="T59" fmla="*/ 119 h 322"/>
                  <a:gd name="T60" fmla="*/ 196 w 427"/>
                  <a:gd name="T61" fmla="*/ 150 h 322"/>
                  <a:gd name="T62" fmla="*/ 201 w 427"/>
                  <a:gd name="T63" fmla="*/ 172 h 322"/>
                  <a:gd name="T64" fmla="*/ 209 w 427"/>
                  <a:gd name="T65" fmla="*/ 191 h 322"/>
                  <a:gd name="T66" fmla="*/ 216 w 427"/>
                  <a:gd name="T67" fmla="*/ 217 h 322"/>
                  <a:gd name="T68" fmla="*/ 243 w 427"/>
                  <a:gd name="T69" fmla="*/ 225 h 322"/>
                  <a:gd name="T70" fmla="*/ 294 w 427"/>
                  <a:gd name="T71" fmla="*/ 200 h 322"/>
                  <a:gd name="T72" fmla="*/ 293 w 427"/>
                  <a:gd name="T73" fmla="*/ 217 h 322"/>
                  <a:gd name="T74" fmla="*/ 307 w 427"/>
                  <a:gd name="T75" fmla="*/ 236 h 322"/>
                  <a:gd name="T76" fmla="*/ 390 w 427"/>
                  <a:gd name="T77" fmla="*/ 183 h 322"/>
                  <a:gd name="T78" fmla="*/ 405 w 427"/>
                  <a:gd name="T79" fmla="*/ 198 h 322"/>
                  <a:gd name="T80" fmla="*/ 377 w 427"/>
                  <a:gd name="T81" fmla="*/ 241 h 322"/>
                  <a:gd name="T82" fmla="*/ 391 w 427"/>
                  <a:gd name="T83" fmla="*/ 259 h 322"/>
                  <a:gd name="T84" fmla="*/ 379 w 427"/>
                  <a:gd name="T85" fmla="*/ 280 h 322"/>
                  <a:gd name="T86" fmla="*/ 357 w 427"/>
                  <a:gd name="T87" fmla="*/ 305 h 322"/>
                  <a:gd name="T88" fmla="*/ 369 w 427"/>
                  <a:gd name="T89" fmla="*/ 289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27" h="322">
                    <a:moveTo>
                      <a:pt x="331" y="322"/>
                    </a:moveTo>
                    <a:cubicBezTo>
                      <a:pt x="331" y="322"/>
                      <a:pt x="331" y="322"/>
                      <a:pt x="330" y="322"/>
                    </a:cubicBezTo>
                    <a:cubicBezTo>
                      <a:pt x="328" y="322"/>
                      <a:pt x="326" y="321"/>
                      <a:pt x="325" y="319"/>
                    </a:cubicBezTo>
                    <a:cubicBezTo>
                      <a:pt x="321" y="314"/>
                      <a:pt x="324" y="310"/>
                      <a:pt x="343" y="289"/>
                    </a:cubicBezTo>
                    <a:cubicBezTo>
                      <a:pt x="348" y="284"/>
                      <a:pt x="354" y="278"/>
                      <a:pt x="359" y="272"/>
                    </a:cubicBezTo>
                    <a:cubicBezTo>
                      <a:pt x="334" y="291"/>
                      <a:pt x="333" y="291"/>
                      <a:pt x="330" y="290"/>
                    </a:cubicBezTo>
                    <a:cubicBezTo>
                      <a:pt x="328" y="290"/>
                      <a:pt x="326" y="289"/>
                      <a:pt x="325" y="287"/>
                    </a:cubicBezTo>
                    <a:cubicBezTo>
                      <a:pt x="321" y="282"/>
                      <a:pt x="321" y="282"/>
                      <a:pt x="352" y="246"/>
                    </a:cubicBezTo>
                    <a:cubicBezTo>
                      <a:pt x="311" y="278"/>
                      <a:pt x="308" y="279"/>
                      <a:pt x="303" y="278"/>
                    </a:cubicBezTo>
                    <a:cubicBezTo>
                      <a:pt x="301" y="278"/>
                      <a:pt x="300" y="277"/>
                      <a:pt x="298" y="276"/>
                    </a:cubicBezTo>
                    <a:cubicBezTo>
                      <a:pt x="294" y="270"/>
                      <a:pt x="297" y="267"/>
                      <a:pt x="313" y="251"/>
                    </a:cubicBezTo>
                    <a:cubicBezTo>
                      <a:pt x="315" y="248"/>
                      <a:pt x="318" y="246"/>
                      <a:pt x="321" y="243"/>
                    </a:cubicBezTo>
                    <a:cubicBezTo>
                      <a:pt x="273" y="279"/>
                      <a:pt x="272" y="279"/>
                      <a:pt x="268" y="278"/>
                    </a:cubicBezTo>
                    <a:cubicBezTo>
                      <a:pt x="266" y="278"/>
                      <a:pt x="264" y="277"/>
                      <a:pt x="263" y="276"/>
                    </a:cubicBezTo>
                    <a:cubicBezTo>
                      <a:pt x="259" y="271"/>
                      <a:pt x="259" y="271"/>
                      <a:pt x="282" y="243"/>
                    </a:cubicBezTo>
                    <a:cubicBezTo>
                      <a:pt x="242" y="274"/>
                      <a:pt x="238" y="275"/>
                      <a:pt x="234" y="275"/>
                    </a:cubicBezTo>
                    <a:cubicBezTo>
                      <a:pt x="232" y="274"/>
                      <a:pt x="230" y="273"/>
                      <a:pt x="229" y="272"/>
                    </a:cubicBezTo>
                    <a:cubicBezTo>
                      <a:pt x="225" y="267"/>
                      <a:pt x="228" y="263"/>
                      <a:pt x="238" y="252"/>
                    </a:cubicBezTo>
                    <a:cubicBezTo>
                      <a:pt x="240" y="249"/>
                      <a:pt x="243" y="246"/>
                      <a:pt x="245" y="243"/>
                    </a:cubicBezTo>
                    <a:cubicBezTo>
                      <a:pt x="214" y="267"/>
                      <a:pt x="214" y="267"/>
                      <a:pt x="210" y="267"/>
                    </a:cubicBezTo>
                    <a:cubicBezTo>
                      <a:pt x="209" y="266"/>
                      <a:pt x="207" y="265"/>
                      <a:pt x="206" y="264"/>
                    </a:cubicBezTo>
                    <a:cubicBezTo>
                      <a:pt x="203" y="259"/>
                      <a:pt x="202" y="259"/>
                      <a:pt x="222" y="230"/>
                    </a:cubicBezTo>
                    <a:cubicBezTo>
                      <a:pt x="219" y="232"/>
                      <a:pt x="216" y="235"/>
                      <a:pt x="213" y="237"/>
                    </a:cubicBezTo>
                    <a:cubicBezTo>
                      <a:pt x="192" y="253"/>
                      <a:pt x="192" y="253"/>
                      <a:pt x="188" y="253"/>
                    </a:cubicBezTo>
                    <a:cubicBezTo>
                      <a:pt x="186" y="252"/>
                      <a:pt x="185" y="251"/>
                      <a:pt x="184" y="250"/>
                    </a:cubicBezTo>
                    <a:cubicBezTo>
                      <a:pt x="181" y="245"/>
                      <a:pt x="181" y="245"/>
                      <a:pt x="196" y="222"/>
                    </a:cubicBezTo>
                    <a:cubicBezTo>
                      <a:pt x="198" y="219"/>
                      <a:pt x="199" y="217"/>
                      <a:pt x="201" y="214"/>
                    </a:cubicBezTo>
                    <a:cubicBezTo>
                      <a:pt x="174" y="235"/>
                      <a:pt x="173" y="235"/>
                      <a:pt x="169" y="234"/>
                    </a:cubicBezTo>
                    <a:cubicBezTo>
                      <a:pt x="168" y="234"/>
                      <a:pt x="166" y="233"/>
                      <a:pt x="165" y="232"/>
                    </a:cubicBezTo>
                    <a:cubicBezTo>
                      <a:pt x="161" y="227"/>
                      <a:pt x="161" y="227"/>
                      <a:pt x="176" y="209"/>
                    </a:cubicBezTo>
                    <a:cubicBezTo>
                      <a:pt x="162" y="219"/>
                      <a:pt x="161" y="219"/>
                      <a:pt x="158" y="218"/>
                    </a:cubicBezTo>
                    <a:cubicBezTo>
                      <a:pt x="156" y="218"/>
                      <a:pt x="155" y="217"/>
                      <a:pt x="153" y="215"/>
                    </a:cubicBezTo>
                    <a:cubicBezTo>
                      <a:pt x="150" y="210"/>
                      <a:pt x="153" y="207"/>
                      <a:pt x="160" y="198"/>
                    </a:cubicBezTo>
                    <a:cubicBezTo>
                      <a:pt x="162" y="195"/>
                      <a:pt x="165" y="193"/>
                      <a:pt x="168" y="189"/>
                    </a:cubicBezTo>
                    <a:cubicBezTo>
                      <a:pt x="153" y="200"/>
                      <a:pt x="152" y="200"/>
                      <a:pt x="149" y="200"/>
                    </a:cubicBezTo>
                    <a:cubicBezTo>
                      <a:pt x="148" y="199"/>
                      <a:pt x="146" y="198"/>
                      <a:pt x="145" y="197"/>
                    </a:cubicBezTo>
                    <a:cubicBezTo>
                      <a:pt x="141" y="192"/>
                      <a:pt x="142" y="189"/>
                      <a:pt x="161" y="168"/>
                    </a:cubicBezTo>
                    <a:cubicBezTo>
                      <a:pt x="147" y="178"/>
                      <a:pt x="146" y="178"/>
                      <a:pt x="143" y="178"/>
                    </a:cubicBezTo>
                    <a:cubicBezTo>
                      <a:pt x="141" y="178"/>
                      <a:pt x="140" y="177"/>
                      <a:pt x="139" y="175"/>
                    </a:cubicBezTo>
                    <a:cubicBezTo>
                      <a:pt x="135" y="170"/>
                      <a:pt x="135" y="170"/>
                      <a:pt x="162" y="137"/>
                    </a:cubicBezTo>
                    <a:cubicBezTo>
                      <a:pt x="143" y="152"/>
                      <a:pt x="142" y="152"/>
                      <a:pt x="139" y="151"/>
                    </a:cubicBezTo>
                    <a:cubicBezTo>
                      <a:pt x="137" y="151"/>
                      <a:pt x="136" y="150"/>
                      <a:pt x="135" y="148"/>
                    </a:cubicBezTo>
                    <a:cubicBezTo>
                      <a:pt x="131" y="144"/>
                      <a:pt x="131" y="143"/>
                      <a:pt x="152" y="116"/>
                    </a:cubicBezTo>
                    <a:cubicBezTo>
                      <a:pt x="136" y="128"/>
                      <a:pt x="134" y="128"/>
                      <a:pt x="131" y="128"/>
                    </a:cubicBezTo>
                    <a:cubicBezTo>
                      <a:pt x="129" y="128"/>
                      <a:pt x="127" y="126"/>
                      <a:pt x="126" y="125"/>
                    </a:cubicBezTo>
                    <a:cubicBezTo>
                      <a:pt x="123" y="120"/>
                      <a:pt x="123" y="119"/>
                      <a:pt x="142" y="93"/>
                    </a:cubicBezTo>
                    <a:cubicBezTo>
                      <a:pt x="122" y="109"/>
                      <a:pt x="121" y="108"/>
                      <a:pt x="118" y="108"/>
                    </a:cubicBezTo>
                    <a:cubicBezTo>
                      <a:pt x="116" y="108"/>
                      <a:pt x="114" y="107"/>
                      <a:pt x="113" y="105"/>
                    </a:cubicBezTo>
                    <a:cubicBezTo>
                      <a:pt x="110" y="101"/>
                      <a:pt x="109" y="101"/>
                      <a:pt x="128" y="75"/>
                    </a:cubicBezTo>
                    <a:cubicBezTo>
                      <a:pt x="105" y="93"/>
                      <a:pt x="104" y="92"/>
                      <a:pt x="100" y="92"/>
                    </a:cubicBezTo>
                    <a:cubicBezTo>
                      <a:pt x="98" y="92"/>
                      <a:pt x="97" y="91"/>
                      <a:pt x="96" y="89"/>
                    </a:cubicBezTo>
                    <a:cubicBezTo>
                      <a:pt x="92" y="84"/>
                      <a:pt x="92" y="83"/>
                      <a:pt x="109" y="61"/>
                    </a:cubicBezTo>
                    <a:cubicBezTo>
                      <a:pt x="108" y="62"/>
                      <a:pt x="107" y="63"/>
                      <a:pt x="106" y="64"/>
                    </a:cubicBezTo>
                    <a:cubicBezTo>
                      <a:pt x="83" y="81"/>
                      <a:pt x="83" y="81"/>
                      <a:pt x="80" y="81"/>
                    </a:cubicBezTo>
                    <a:cubicBezTo>
                      <a:pt x="78" y="81"/>
                      <a:pt x="76" y="79"/>
                      <a:pt x="75" y="78"/>
                    </a:cubicBezTo>
                    <a:cubicBezTo>
                      <a:pt x="72" y="74"/>
                      <a:pt x="72" y="72"/>
                      <a:pt x="86" y="54"/>
                    </a:cubicBezTo>
                    <a:cubicBezTo>
                      <a:pt x="60" y="74"/>
                      <a:pt x="58" y="75"/>
                      <a:pt x="54" y="74"/>
                    </a:cubicBezTo>
                    <a:cubicBezTo>
                      <a:pt x="52" y="74"/>
                      <a:pt x="51" y="73"/>
                      <a:pt x="49" y="71"/>
                    </a:cubicBezTo>
                    <a:cubicBezTo>
                      <a:pt x="46" y="67"/>
                      <a:pt x="46" y="67"/>
                      <a:pt x="67" y="39"/>
                    </a:cubicBezTo>
                    <a:cubicBezTo>
                      <a:pt x="67" y="38"/>
                      <a:pt x="68" y="38"/>
                      <a:pt x="68" y="38"/>
                    </a:cubicBezTo>
                    <a:cubicBezTo>
                      <a:pt x="64" y="41"/>
                      <a:pt x="61" y="43"/>
                      <a:pt x="58" y="46"/>
                    </a:cubicBezTo>
                    <a:cubicBezTo>
                      <a:pt x="14" y="80"/>
                      <a:pt x="12" y="81"/>
                      <a:pt x="7" y="80"/>
                    </a:cubicBezTo>
                    <a:cubicBezTo>
                      <a:pt x="5" y="80"/>
                      <a:pt x="4" y="79"/>
                      <a:pt x="2" y="77"/>
                    </a:cubicBezTo>
                    <a:cubicBezTo>
                      <a:pt x="0" y="74"/>
                      <a:pt x="1" y="70"/>
                      <a:pt x="4" y="68"/>
                    </a:cubicBezTo>
                    <a:cubicBezTo>
                      <a:pt x="5" y="67"/>
                      <a:pt x="6" y="66"/>
                      <a:pt x="7" y="66"/>
                    </a:cubicBezTo>
                    <a:cubicBezTo>
                      <a:pt x="13" y="63"/>
                      <a:pt x="34" y="47"/>
                      <a:pt x="49" y="35"/>
                    </a:cubicBezTo>
                    <a:cubicBezTo>
                      <a:pt x="92" y="1"/>
                      <a:pt x="94" y="0"/>
                      <a:pt x="99" y="1"/>
                    </a:cubicBezTo>
                    <a:cubicBezTo>
                      <a:pt x="101" y="1"/>
                      <a:pt x="103" y="2"/>
                      <a:pt x="104" y="4"/>
                    </a:cubicBezTo>
                    <a:cubicBezTo>
                      <a:pt x="107" y="8"/>
                      <a:pt x="107" y="9"/>
                      <a:pt x="88" y="35"/>
                    </a:cubicBezTo>
                    <a:cubicBezTo>
                      <a:pt x="117" y="12"/>
                      <a:pt x="119" y="11"/>
                      <a:pt x="123" y="11"/>
                    </a:cubicBezTo>
                    <a:cubicBezTo>
                      <a:pt x="125" y="12"/>
                      <a:pt x="127" y="13"/>
                      <a:pt x="128" y="14"/>
                    </a:cubicBezTo>
                    <a:cubicBezTo>
                      <a:pt x="131" y="19"/>
                      <a:pt x="131" y="19"/>
                      <a:pt x="115" y="39"/>
                    </a:cubicBezTo>
                    <a:cubicBezTo>
                      <a:pt x="138" y="22"/>
                      <a:pt x="139" y="23"/>
                      <a:pt x="142" y="23"/>
                    </a:cubicBezTo>
                    <a:cubicBezTo>
                      <a:pt x="144" y="23"/>
                      <a:pt x="146" y="24"/>
                      <a:pt x="147" y="26"/>
                    </a:cubicBezTo>
                    <a:cubicBezTo>
                      <a:pt x="150" y="31"/>
                      <a:pt x="150" y="31"/>
                      <a:pt x="134" y="53"/>
                    </a:cubicBezTo>
                    <a:cubicBezTo>
                      <a:pt x="155" y="36"/>
                      <a:pt x="155" y="36"/>
                      <a:pt x="159" y="37"/>
                    </a:cubicBezTo>
                    <a:cubicBezTo>
                      <a:pt x="160" y="37"/>
                      <a:pt x="162" y="38"/>
                      <a:pt x="163" y="40"/>
                    </a:cubicBezTo>
                    <a:cubicBezTo>
                      <a:pt x="167" y="44"/>
                      <a:pt x="167" y="45"/>
                      <a:pt x="148" y="71"/>
                    </a:cubicBezTo>
                    <a:cubicBezTo>
                      <a:pt x="171" y="54"/>
                      <a:pt x="171" y="54"/>
                      <a:pt x="174" y="54"/>
                    </a:cubicBezTo>
                    <a:cubicBezTo>
                      <a:pt x="176" y="54"/>
                      <a:pt x="178" y="55"/>
                      <a:pt x="179" y="57"/>
                    </a:cubicBezTo>
                    <a:cubicBezTo>
                      <a:pt x="183" y="62"/>
                      <a:pt x="183" y="62"/>
                      <a:pt x="161" y="91"/>
                    </a:cubicBezTo>
                    <a:cubicBezTo>
                      <a:pt x="161" y="91"/>
                      <a:pt x="161" y="92"/>
                      <a:pt x="160" y="92"/>
                    </a:cubicBezTo>
                    <a:cubicBezTo>
                      <a:pt x="161" y="92"/>
                      <a:pt x="161" y="91"/>
                      <a:pt x="161" y="91"/>
                    </a:cubicBezTo>
                    <a:cubicBezTo>
                      <a:pt x="184" y="73"/>
                      <a:pt x="184" y="73"/>
                      <a:pt x="188" y="74"/>
                    </a:cubicBezTo>
                    <a:cubicBezTo>
                      <a:pt x="190" y="74"/>
                      <a:pt x="192" y="75"/>
                      <a:pt x="193" y="77"/>
                    </a:cubicBezTo>
                    <a:cubicBezTo>
                      <a:pt x="196" y="82"/>
                      <a:pt x="197" y="82"/>
                      <a:pt x="174" y="110"/>
                    </a:cubicBezTo>
                    <a:cubicBezTo>
                      <a:pt x="195" y="95"/>
                      <a:pt x="196" y="95"/>
                      <a:pt x="199" y="95"/>
                    </a:cubicBezTo>
                    <a:cubicBezTo>
                      <a:pt x="201" y="96"/>
                      <a:pt x="202" y="97"/>
                      <a:pt x="203" y="98"/>
                    </a:cubicBezTo>
                    <a:cubicBezTo>
                      <a:pt x="207" y="103"/>
                      <a:pt x="207" y="104"/>
                      <a:pt x="183" y="134"/>
                    </a:cubicBezTo>
                    <a:cubicBezTo>
                      <a:pt x="203" y="119"/>
                      <a:pt x="203" y="119"/>
                      <a:pt x="207" y="119"/>
                    </a:cubicBezTo>
                    <a:cubicBezTo>
                      <a:pt x="209" y="120"/>
                      <a:pt x="210" y="121"/>
                      <a:pt x="211" y="122"/>
                    </a:cubicBezTo>
                    <a:cubicBezTo>
                      <a:pt x="215" y="128"/>
                      <a:pt x="211" y="132"/>
                      <a:pt x="203" y="142"/>
                    </a:cubicBezTo>
                    <a:cubicBezTo>
                      <a:pt x="201" y="144"/>
                      <a:pt x="198" y="147"/>
                      <a:pt x="196" y="150"/>
                    </a:cubicBezTo>
                    <a:cubicBezTo>
                      <a:pt x="207" y="142"/>
                      <a:pt x="208" y="142"/>
                      <a:pt x="211" y="142"/>
                    </a:cubicBezTo>
                    <a:cubicBezTo>
                      <a:pt x="213" y="143"/>
                      <a:pt x="214" y="144"/>
                      <a:pt x="215" y="145"/>
                    </a:cubicBezTo>
                    <a:cubicBezTo>
                      <a:pt x="219" y="150"/>
                      <a:pt x="219" y="152"/>
                      <a:pt x="201" y="172"/>
                    </a:cubicBezTo>
                    <a:cubicBezTo>
                      <a:pt x="212" y="164"/>
                      <a:pt x="213" y="164"/>
                      <a:pt x="215" y="164"/>
                    </a:cubicBezTo>
                    <a:cubicBezTo>
                      <a:pt x="217" y="165"/>
                      <a:pt x="219" y="166"/>
                      <a:pt x="220" y="167"/>
                    </a:cubicBezTo>
                    <a:cubicBezTo>
                      <a:pt x="223" y="171"/>
                      <a:pt x="224" y="173"/>
                      <a:pt x="209" y="191"/>
                    </a:cubicBezTo>
                    <a:cubicBezTo>
                      <a:pt x="223" y="180"/>
                      <a:pt x="223" y="180"/>
                      <a:pt x="226" y="181"/>
                    </a:cubicBezTo>
                    <a:cubicBezTo>
                      <a:pt x="228" y="181"/>
                      <a:pt x="230" y="182"/>
                      <a:pt x="231" y="183"/>
                    </a:cubicBezTo>
                    <a:cubicBezTo>
                      <a:pt x="234" y="188"/>
                      <a:pt x="235" y="188"/>
                      <a:pt x="216" y="217"/>
                    </a:cubicBezTo>
                    <a:cubicBezTo>
                      <a:pt x="246" y="194"/>
                      <a:pt x="247" y="194"/>
                      <a:pt x="251" y="195"/>
                    </a:cubicBezTo>
                    <a:cubicBezTo>
                      <a:pt x="253" y="195"/>
                      <a:pt x="254" y="196"/>
                      <a:pt x="255" y="198"/>
                    </a:cubicBezTo>
                    <a:cubicBezTo>
                      <a:pt x="259" y="202"/>
                      <a:pt x="259" y="202"/>
                      <a:pt x="243" y="225"/>
                    </a:cubicBezTo>
                    <a:cubicBezTo>
                      <a:pt x="241" y="227"/>
                      <a:pt x="240" y="229"/>
                      <a:pt x="238" y="232"/>
                    </a:cubicBezTo>
                    <a:cubicBezTo>
                      <a:pt x="285" y="196"/>
                      <a:pt x="285" y="196"/>
                      <a:pt x="289" y="197"/>
                    </a:cubicBezTo>
                    <a:cubicBezTo>
                      <a:pt x="291" y="197"/>
                      <a:pt x="293" y="198"/>
                      <a:pt x="294" y="200"/>
                    </a:cubicBezTo>
                    <a:cubicBezTo>
                      <a:pt x="298" y="204"/>
                      <a:pt x="295" y="208"/>
                      <a:pt x="286" y="218"/>
                    </a:cubicBezTo>
                    <a:cubicBezTo>
                      <a:pt x="283" y="222"/>
                      <a:pt x="279" y="226"/>
                      <a:pt x="274" y="232"/>
                    </a:cubicBezTo>
                    <a:cubicBezTo>
                      <a:pt x="281" y="226"/>
                      <a:pt x="288" y="221"/>
                      <a:pt x="293" y="217"/>
                    </a:cubicBezTo>
                    <a:cubicBezTo>
                      <a:pt x="320" y="196"/>
                      <a:pt x="320" y="196"/>
                      <a:pt x="324" y="197"/>
                    </a:cubicBezTo>
                    <a:cubicBezTo>
                      <a:pt x="326" y="197"/>
                      <a:pt x="327" y="198"/>
                      <a:pt x="329" y="199"/>
                    </a:cubicBezTo>
                    <a:cubicBezTo>
                      <a:pt x="332" y="204"/>
                      <a:pt x="333" y="205"/>
                      <a:pt x="307" y="236"/>
                    </a:cubicBezTo>
                    <a:cubicBezTo>
                      <a:pt x="314" y="230"/>
                      <a:pt x="321" y="225"/>
                      <a:pt x="328" y="220"/>
                    </a:cubicBezTo>
                    <a:cubicBezTo>
                      <a:pt x="381" y="180"/>
                      <a:pt x="381" y="180"/>
                      <a:pt x="385" y="181"/>
                    </a:cubicBezTo>
                    <a:cubicBezTo>
                      <a:pt x="387" y="181"/>
                      <a:pt x="389" y="182"/>
                      <a:pt x="390" y="183"/>
                    </a:cubicBezTo>
                    <a:cubicBezTo>
                      <a:pt x="393" y="188"/>
                      <a:pt x="394" y="189"/>
                      <a:pt x="363" y="220"/>
                    </a:cubicBezTo>
                    <a:cubicBezTo>
                      <a:pt x="396" y="195"/>
                      <a:pt x="396" y="195"/>
                      <a:pt x="400" y="195"/>
                    </a:cubicBezTo>
                    <a:cubicBezTo>
                      <a:pt x="402" y="196"/>
                      <a:pt x="404" y="197"/>
                      <a:pt x="405" y="198"/>
                    </a:cubicBezTo>
                    <a:cubicBezTo>
                      <a:pt x="408" y="203"/>
                      <a:pt x="408" y="203"/>
                      <a:pt x="378" y="238"/>
                    </a:cubicBezTo>
                    <a:cubicBezTo>
                      <a:pt x="376" y="240"/>
                      <a:pt x="374" y="243"/>
                      <a:pt x="372" y="245"/>
                    </a:cubicBezTo>
                    <a:cubicBezTo>
                      <a:pt x="374" y="244"/>
                      <a:pt x="375" y="242"/>
                      <a:pt x="377" y="241"/>
                    </a:cubicBezTo>
                    <a:cubicBezTo>
                      <a:pt x="415" y="213"/>
                      <a:pt x="415" y="213"/>
                      <a:pt x="418" y="214"/>
                    </a:cubicBezTo>
                    <a:cubicBezTo>
                      <a:pt x="420" y="214"/>
                      <a:pt x="422" y="215"/>
                      <a:pt x="423" y="216"/>
                    </a:cubicBezTo>
                    <a:cubicBezTo>
                      <a:pt x="427" y="222"/>
                      <a:pt x="427" y="222"/>
                      <a:pt x="391" y="259"/>
                    </a:cubicBezTo>
                    <a:cubicBezTo>
                      <a:pt x="386" y="264"/>
                      <a:pt x="380" y="270"/>
                      <a:pt x="374" y="277"/>
                    </a:cubicBezTo>
                    <a:cubicBezTo>
                      <a:pt x="374" y="277"/>
                      <a:pt x="374" y="277"/>
                      <a:pt x="375" y="277"/>
                    </a:cubicBezTo>
                    <a:cubicBezTo>
                      <a:pt x="377" y="277"/>
                      <a:pt x="378" y="278"/>
                      <a:pt x="379" y="280"/>
                    </a:cubicBezTo>
                    <a:cubicBezTo>
                      <a:pt x="382" y="283"/>
                      <a:pt x="381" y="287"/>
                      <a:pt x="378" y="289"/>
                    </a:cubicBezTo>
                    <a:cubicBezTo>
                      <a:pt x="377" y="290"/>
                      <a:pt x="377" y="290"/>
                      <a:pt x="376" y="290"/>
                    </a:cubicBezTo>
                    <a:cubicBezTo>
                      <a:pt x="373" y="292"/>
                      <a:pt x="364" y="299"/>
                      <a:pt x="357" y="305"/>
                    </a:cubicBezTo>
                    <a:cubicBezTo>
                      <a:pt x="337" y="320"/>
                      <a:pt x="334" y="322"/>
                      <a:pt x="331" y="322"/>
                    </a:cubicBezTo>
                    <a:close/>
                    <a:moveTo>
                      <a:pt x="368" y="288"/>
                    </a:moveTo>
                    <a:cubicBezTo>
                      <a:pt x="368" y="288"/>
                      <a:pt x="369" y="289"/>
                      <a:pt x="369" y="289"/>
                    </a:cubicBezTo>
                    <a:cubicBezTo>
                      <a:pt x="369" y="289"/>
                      <a:pt x="368" y="288"/>
                      <a:pt x="368" y="28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15" name="Freeform 240"/>
              <p:cNvSpPr>
                <a:spLocks noEditPoints="1"/>
              </p:cNvSpPr>
              <p:nvPr/>
            </p:nvSpPr>
            <p:spPr bwMode="auto">
              <a:xfrm>
                <a:off x="9985598" y="-1514476"/>
                <a:ext cx="555625" cy="811213"/>
              </a:xfrm>
              <a:custGeom>
                <a:avLst/>
                <a:gdLst>
                  <a:gd name="T0" fmla="*/ 9 w 234"/>
                  <a:gd name="T1" fmla="*/ 342 h 342"/>
                  <a:gd name="T2" fmla="*/ 25 w 234"/>
                  <a:gd name="T3" fmla="*/ 305 h 342"/>
                  <a:gd name="T4" fmla="*/ 5 w 234"/>
                  <a:gd name="T5" fmla="*/ 310 h 342"/>
                  <a:gd name="T6" fmla="*/ 10 w 234"/>
                  <a:gd name="T7" fmla="*/ 288 h 342"/>
                  <a:gd name="T8" fmla="*/ 15 w 234"/>
                  <a:gd name="T9" fmla="*/ 264 h 342"/>
                  <a:gd name="T10" fmla="*/ 10 w 234"/>
                  <a:gd name="T11" fmla="*/ 260 h 342"/>
                  <a:gd name="T12" fmla="*/ 21 w 234"/>
                  <a:gd name="T13" fmla="*/ 229 h 342"/>
                  <a:gd name="T14" fmla="*/ 10 w 234"/>
                  <a:gd name="T15" fmla="*/ 232 h 342"/>
                  <a:gd name="T16" fmla="*/ 19 w 234"/>
                  <a:gd name="T17" fmla="*/ 205 h 342"/>
                  <a:gd name="T18" fmla="*/ 10 w 234"/>
                  <a:gd name="T19" fmla="*/ 206 h 342"/>
                  <a:gd name="T20" fmla="*/ 14 w 234"/>
                  <a:gd name="T21" fmla="*/ 186 h 342"/>
                  <a:gd name="T22" fmla="*/ 103 w 234"/>
                  <a:gd name="T23" fmla="*/ 110 h 342"/>
                  <a:gd name="T24" fmla="*/ 6 w 234"/>
                  <a:gd name="T25" fmla="*/ 172 h 342"/>
                  <a:gd name="T26" fmla="*/ 13 w 234"/>
                  <a:gd name="T27" fmla="*/ 149 h 342"/>
                  <a:gd name="T28" fmla="*/ 16 w 234"/>
                  <a:gd name="T29" fmla="*/ 130 h 342"/>
                  <a:gd name="T30" fmla="*/ 43 w 234"/>
                  <a:gd name="T31" fmla="*/ 106 h 342"/>
                  <a:gd name="T32" fmla="*/ 18 w 234"/>
                  <a:gd name="T33" fmla="*/ 114 h 342"/>
                  <a:gd name="T34" fmla="*/ 55 w 234"/>
                  <a:gd name="T35" fmla="*/ 68 h 342"/>
                  <a:gd name="T36" fmla="*/ 49 w 234"/>
                  <a:gd name="T37" fmla="*/ 65 h 342"/>
                  <a:gd name="T38" fmla="*/ 52 w 234"/>
                  <a:gd name="T39" fmla="*/ 55 h 342"/>
                  <a:gd name="T40" fmla="*/ 111 w 234"/>
                  <a:gd name="T41" fmla="*/ 15 h 342"/>
                  <a:gd name="T42" fmla="*/ 98 w 234"/>
                  <a:gd name="T43" fmla="*/ 45 h 342"/>
                  <a:gd name="T44" fmla="*/ 166 w 234"/>
                  <a:gd name="T45" fmla="*/ 0 h 342"/>
                  <a:gd name="T46" fmla="*/ 164 w 234"/>
                  <a:gd name="T47" fmla="*/ 18 h 342"/>
                  <a:gd name="T48" fmla="*/ 140 w 234"/>
                  <a:gd name="T49" fmla="*/ 41 h 342"/>
                  <a:gd name="T50" fmla="*/ 204 w 234"/>
                  <a:gd name="T51" fmla="*/ 4 h 342"/>
                  <a:gd name="T52" fmla="*/ 194 w 234"/>
                  <a:gd name="T53" fmla="*/ 23 h 342"/>
                  <a:gd name="T54" fmla="*/ 230 w 234"/>
                  <a:gd name="T55" fmla="*/ 9 h 342"/>
                  <a:gd name="T56" fmla="*/ 195 w 234"/>
                  <a:gd name="T57" fmla="*/ 51 h 342"/>
                  <a:gd name="T58" fmla="*/ 87 w 234"/>
                  <a:gd name="T59" fmla="*/ 142 h 342"/>
                  <a:gd name="T60" fmla="*/ 79 w 234"/>
                  <a:gd name="T61" fmla="*/ 163 h 342"/>
                  <a:gd name="T62" fmla="*/ 80 w 234"/>
                  <a:gd name="T63" fmla="*/ 169 h 342"/>
                  <a:gd name="T64" fmla="*/ 78 w 234"/>
                  <a:gd name="T65" fmla="*/ 187 h 342"/>
                  <a:gd name="T66" fmla="*/ 56 w 234"/>
                  <a:gd name="T67" fmla="*/ 211 h 342"/>
                  <a:gd name="T68" fmla="*/ 84 w 234"/>
                  <a:gd name="T69" fmla="*/ 200 h 342"/>
                  <a:gd name="T70" fmla="*/ 60 w 234"/>
                  <a:gd name="T71" fmla="*/ 236 h 342"/>
                  <a:gd name="T72" fmla="*/ 84 w 234"/>
                  <a:gd name="T73" fmla="*/ 228 h 342"/>
                  <a:gd name="T74" fmla="*/ 66 w 234"/>
                  <a:gd name="T75" fmla="*/ 257 h 342"/>
                  <a:gd name="T76" fmla="*/ 84 w 234"/>
                  <a:gd name="T77" fmla="*/ 252 h 342"/>
                  <a:gd name="T78" fmla="*/ 64 w 234"/>
                  <a:gd name="T79" fmla="*/ 283 h 342"/>
                  <a:gd name="T80" fmla="*/ 80 w 234"/>
                  <a:gd name="T81" fmla="*/ 278 h 342"/>
                  <a:gd name="T82" fmla="*/ 83 w 234"/>
                  <a:gd name="T83" fmla="*/ 291 h 342"/>
                  <a:gd name="T84" fmla="*/ 58 w 234"/>
                  <a:gd name="T85" fmla="*/ 309 h 342"/>
                  <a:gd name="T86" fmla="*/ 73 w 234"/>
                  <a:gd name="T87" fmla="*/ 289 h 342"/>
                  <a:gd name="T88" fmla="*/ 73 w 234"/>
                  <a:gd name="T89" fmla="*/ 289 h 342"/>
                  <a:gd name="T90" fmla="*/ 60 w 234"/>
                  <a:gd name="T91" fmla="*/ 57 h 342"/>
                  <a:gd name="T92" fmla="*/ 55 w 234"/>
                  <a:gd name="T93" fmla="*/ 54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34" h="342">
                    <a:moveTo>
                      <a:pt x="11" y="342"/>
                    </a:moveTo>
                    <a:cubicBezTo>
                      <a:pt x="10" y="342"/>
                      <a:pt x="10" y="342"/>
                      <a:pt x="9" y="342"/>
                    </a:cubicBezTo>
                    <a:cubicBezTo>
                      <a:pt x="8" y="342"/>
                      <a:pt x="6" y="341"/>
                      <a:pt x="5" y="339"/>
                    </a:cubicBezTo>
                    <a:cubicBezTo>
                      <a:pt x="1" y="334"/>
                      <a:pt x="0" y="333"/>
                      <a:pt x="25" y="305"/>
                    </a:cubicBezTo>
                    <a:cubicBezTo>
                      <a:pt x="14" y="313"/>
                      <a:pt x="13" y="313"/>
                      <a:pt x="10" y="312"/>
                    </a:cubicBezTo>
                    <a:cubicBezTo>
                      <a:pt x="8" y="312"/>
                      <a:pt x="6" y="311"/>
                      <a:pt x="5" y="310"/>
                    </a:cubicBezTo>
                    <a:cubicBezTo>
                      <a:pt x="2" y="305"/>
                      <a:pt x="2" y="303"/>
                      <a:pt x="18" y="286"/>
                    </a:cubicBezTo>
                    <a:cubicBezTo>
                      <a:pt x="13" y="289"/>
                      <a:pt x="12" y="288"/>
                      <a:pt x="10" y="288"/>
                    </a:cubicBezTo>
                    <a:cubicBezTo>
                      <a:pt x="8" y="288"/>
                      <a:pt x="6" y="287"/>
                      <a:pt x="5" y="285"/>
                    </a:cubicBezTo>
                    <a:cubicBezTo>
                      <a:pt x="1" y="280"/>
                      <a:pt x="5" y="276"/>
                      <a:pt x="15" y="264"/>
                    </a:cubicBezTo>
                    <a:cubicBezTo>
                      <a:pt x="19" y="260"/>
                      <a:pt x="23" y="256"/>
                      <a:pt x="28" y="251"/>
                    </a:cubicBezTo>
                    <a:cubicBezTo>
                      <a:pt x="15" y="260"/>
                      <a:pt x="13" y="261"/>
                      <a:pt x="10" y="260"/>
                    </a:cubicBezTo>
                    <a:cubicBezTo>
                      <a:pt x="8" y="260"/>
                      <a:pt x="6" y="259"/>
                      <a:pt x="5" y="257"/>
                    </a:cubicBezTo>
                    <a:cubicBezTo>
                      <a:pt x="1" y="252"/>
                      <a:pt x="4" y="248"/>
                      <a:pt x="21" y="229"/>
                    </a:cubicBezTo>
                    <a:cubicBezTo>
                      <a:pt x="22" y="228"/>
                      <a:pt x="23" y="227"/>
                      <a:pt x="25" y="225"/>
                    </a:cubicBezTo>
                    <a:cubicBezTo>
                      <a:pt x="14" y="233"/>
                      <a:pt x="13" y="233"/>
                      <a:pt x="10" y="232"/>
                    </a:cubicBezTo>
                    <a:cubicBezTo>
                      <a:pt x="8" y="232"/>
                      <a:pt x="6" y="231"/>
                      <a:pt x="5" y="229"/>
                    </a:cubicBezTo>
                    <a:cubicBezTo>
                      <a:pt x="1" y="223"/>
                      <a:pt x="6" y="218"/>
                      <a:pt x="19" y="205"/>
                    </a:cubicBezTo>
                    <a:cubicBezTo>
                      <a:pt x="20" y="204"/>
                      <a:pt x="21" y="202"/>
                      <a:pt x="22" y="201"/>
                    </a:cubicBezTo>
                    <a:cubicBezTo>
                      <a:pt x="14" y="207"/>
                      <a:pt x="12" y="207"/>
                      <a:pt x="10" y="206"/>
                    </a:cubicBezTo>
                    <a:cubicBezTo>
                      <a:pt x="8" y="206"/>
                      <a:pt x="6" y="205"/>
                      <a:pt x="5" y="204"/>
                    </a:cubicBezTo>
                    <a:cubicBezTo>
                      <a:pt x="1" y="198"/>
                      <a:pt x="6" y="193"/>
                      <a:pt x="14" y="186"/>
                    </a:cubicBezTo>
                    <a:cubicBezTo>
                      <a:pt x="19" y="181"/>
                      <a:pt x="27" y="174"/>
                      <a:pt x="37" y="165"/>
                    </a:cubicBezTo>
                    <a:cubicBezTo>
                      <a:pt x="55" y="150"/>
                      <a:pt x="78" y="131"/>
                      <a:pt x="103" y="110"/>
                    </a:cubicBezTo>
                    <a:cubicBezTo>
                      <a:pt x="20" y="174"/>
                      <a:pt x="16" y="176"/>
                      <a:pt x="11" y="175"/>
                    </a:cubicBezTo>
                    <a:cubicBezTo>
                      <a:pt x="9" y="175"/>
                      <a:pt x="7" y="174"/>
                      <a:pt x="6" y="172"/>
                    </a:cubicBezTo>
                    <a:cubicBezTo>
                      <a:pt x="2" y="167"/>
                      <a:pt x="1" y="166"/>
                      <a:pt x="44" y="130"/>
                    </a:cubicBezTo>
                    <a:cubicBezTo>
                      <a:pt x="18" y="149"/>
                      <a:pt x="16" y="149"/>
                      <a:pt x="13" y="149"/>
                    </a:cubicBezTo>
                    <a:cubicBezTo>
                      <a:pt x="11" y="148"/>
                      <a:pt x="10" y="147"/>
                      <a:pt x="9" y="146"/>
                    </a:cubicBezTo>
                    <a:cubicBezTo>
                      <a:pt x="5" y="140"/>
                      <a:pt x="9" y="136"/>
                      <a:pt x="16" y="130"/>
                    </a:cubicBezTo>
                    <a:cubicBezTo>
                      <a:pt x="20" y="126"/>
                      <a:pt x="26" y="121"/>
                      <a:pt x="34" y="113"/>
                    </a:cubicBezTo>
                    <a:cubicBezTo>
                      <a:pt x="37" y="111"/>
                      <a:pt x="40" y="109"/>
                      <a:pt x="43" y="106"/>
                    </a:cubicBezTo>
                    <a:cubicBezTo>
                      <a:pt x="26" y="118"/>
                      <a:pt x="25" y="118"/>
                      <a:pt x="23" y="117"/>
                    </a:cubicBezTo>
                    <a:cubicBezTo>
                      <a:pt x="21" y="117"/>
                      <a:pt x="19" y="116"/>
                      <a:pt x="18" y="114"/>
                    </a:cubicBezTo>
                    <a:cubicBezTo>
                      <a:pt x="14" y="109"/>
                      <a:pt x="14" y="109"/>
                      <a:pt x="52" y="71"/>
                    </a:cubicBezTo>
                    <a:cubicBezTo>
                      <a:pt x="53" y="70"/>
                      <a:pt x="54" y="69"/>
                      <a:pt x="55" y="68"/>
                    </a:cubicBezTo>
                    <a:cubicBezTo>
                      <a:pt x="55" y="68"/>
                      <a:pt x="54" y="68"/>
                      <a:pt x="54" y="68"/>
                    </a:cubicBezTo>
                    <a:cubicBezTo>
                      <a:pt x="52" y="68"/>
                      <a:pt x="50" y="67"/>
                      <a:pt x="49" y="65"/>
                    </a:cubicBezTo>
                    <a:cubicBezTo>
                      <a:pt x="47" y="62"/>
                      <a:pt x="47" y="58"/>
                      <a:pt x="51" y="56"/>
                    </a:cubicBezTo>
                    <a:cubicBezTo>
                      <a:pt x="51" y="55"/>
                      <a:pt x="51" y="55"/>
                      <a:pt x="52" y="55"/>
                    </a:cubicBezTo>
                    <a:cubicBezTo>
                      <a:pt x="55" y="53"/>
                      <a:pt x="68" y="43"/>
                      <a:pt x="78" y="36"/>
                    </a:cubicBezTo>
                    <a:cubicBezTo>
                      <a:pt x="107" y="14"/>
                      <a:pt x="107" y="14"/>
                      <a:pt x="111" y="15"/>
                    </a:cubicBezTo>
                    <a:cubicBezTo>
                      <a:pt x="112" y="15"/>
                      <a:pt x="114" y="16"/>
                      <a:pt x="115" y="17"/>
                    </a:cubicBezTo>
                    <a:cubicBezTo>
                      <a:pt x="119" y="23"/>
                      <a:pt x="115" y="27"/>
                      <a:pt x="98" y="45"/>
                    </a:cubicBezTo>
                    <a:cubicBezTo>
                      <a:pt x="96" y="47"/>
                      <a:pt x="94" y="50"/>
                      <a:pt x="91" y="52"/>
                    </a:cubicBezTo>
                    <a:cubicBezTo>
                      <a:pt x="161" y="0"/>
                      <a:pt x="162" y="0"/>
                      <a:pt x="166" y="0"/>
                    </a:cubicBezTo>
                    <a:cubicBezTo>
                      <a:pt x="168" y="1"/>
                      <a:pt x="170" y="2"/>
                      <a:pt x="171" y="3"/>
                    </a:cubicBezTo>
                    <a:cubicBezTo>
                      <a:pt x="175" y="9"/>
                      <a:pt x="171" y="13"/>
                      <a:pt x="164" y="18"/>
                    </a:cubicBezTo>
                    <a:cubicBezTo>
                      <a:pt x="161" y="22"/>
                      <a:pt x="156" y="27"/>
                      <a:pt x="148" y="33"/>
                    </a:cubicBezTo>
                    <a:cubicBezTo>
                      <a:pt x="146" y="35"/>
                      <a:pt x="143" y="38"/>
                      <a:pt x="140" y="41"/>
                    </a:cubicBezTo>
                    <a:cubicBezTo>
                      <a:pt x="193" y="0"/>
                      <a:pt x="195" y="0"/>
                      <a:pt x="199" y="1"/>
                    </a:cubicBezTo>
                    <a:cubicBezTo>
                      <a:pt x="201" y="1"/>
                      <a:pt x="203" y="2"/>
                      <a:pt x="204" y="4"/>
                    </a:cubicBezTo>
                    <a:cubicBezTo>
                      <a:pt x="208" y="10"/>
                      <a:pt x="203" y="15"/>
                      <a:pt x="194" y="23"/>
                    </a:cubicBezTo>
                    <a:cubicBezTo>
                      <a:pt x="194" y="23"/>
                      <a:pt x="194" y="23"/>
                      <a:pt x="194" y="23"/>
                    </a:cubicBezTo>
                    <a:cubicBezTo>
                      <a:pt x="215" y="8"/>
                      <a:pt x="221" y="6"/>
                      <a:pt x="225" y="6"/>
                    </a:cubicBezTo>
                    <a:cubicBezTo>
                      <a:pt x="227" y="7"/>
                      <a:pt x="229" y="8"/>
                      <a:pt x="230" y="9"/>
                    </a:cubicBezTo>
                    <a:cubicBezTo>
                      <a:pt x="234" y="15"/>
                      <a:pt x="229" y="21"/>
                      <a:pt x="220" y="28"/>
                    </a:cubicBezTo>
                    <a:cubicBezTo>
                      <a:pt x="215" y="34"/>
                      <a:pt x="206" y="41"/>
                      <a:pt x="195" y="51"/>
                    </a:cubicBezTo>
                    <a:cubicBezTo>
                      <a:pt x="174" y="69"/>
                      <a:pt x="145" y="93"/>
                      <a:pt x="118" y="116"/>
                    </a:cubicBezTo>
                    <a:cubicBezTo>
                      <a:pt x="108" y="124"/>
                      <a:pt x="97" y="133"/>
                      <a:pt x="87" y="142"/>
                    </a:cubicBezTo>
                    <a:cubicBezTo>
                      <a:pt x="87" y="142"/>
                      <a:pt x="88" y="143"/>
                      <a:pt x="88" y="143"/>
                    </a:cubicBezTo>
                    <a:cubicBezTo>
                      <a:pt x="92" y="149"/>
                      <a:pt x="88" y="153"/>
                      <a:pt x="79" y="163"/>
                    </a:cubicBezTo>
                    <a:cubicBezTo>
                      <a:pt x="75" y="167"/>
                      <a:pt x="70" y="172"/>
                      <a:pt x="64" y="178"/>
                    </a:cubicBezTo>
                    <a:cubicBezTo>
                      <a:pt x="76" y="168"/>
                      <a:pt x="77" y="169"/>
                      <a:pt x="80" y="169"/>
                    </a:cubicBezTo>
                    <a:cubicBezTo>
                      <a:pt x="82" y="169"/>
                      <a:pt x="83" y="170"/>
                      <a:pt x="84" y="172"/>
                    </a:cubicBezTo>
                    <a:cubicBezTo>
                      <a:pt x="88" y="177"/>
                      <a:pt x="85" y="180"/>
                      <a:pt x="78" y="187"/>
                    </a:cubicBezTo>
                    <a:cubicBezTo>
                      <a:pt x="75" y="191"/>
                      <a:pt x="70" y="197"/>
                      <a:pt x="64" y="203"/>
                    </a:cubicBezTo>
                    <a:cubicBezTo>
                      <a:pt x="62" y="206"/>
                      <a:pt x="59" y="208"/>
                      <a:pt x="56" y="211"/>
                    </a:cubicBezTo>
                    <a:cubicBezTo>
                      <a:pt x="75" y="196"/>
                      <a:pt x="76" y="197"/>
                      <a:pt x="80" y="197"/>
                    </a:cubicBezTo>
                    <a:cubicBezTo>
                      <a:pt x="82" y="197"/>
                      <a:pt x="83" y="198"/>
                      <a:pt x="84" y="200"/>
                    </a:cubicBezTo>
                    <a:cubicBezTo>
                      <a:pt x="88" y="205"/>
                      <a:pt x="84" y="210"/>
                      <a:pt x="74" y="222"/>
                    </a:cubicBezTo>
                    <a:cubicBezTo>
                      <a:pt x="70" y="226"/>
                      <a:pt x="65" y="231"/>
                      <a:pt x="60" y="236"/>
                    </a:cubicBezTo>
                    <a:cubicBezTo>
                      <a:pt x="76" y="224"/>
                      <a:pt x="77" y="225"/>
                      <a:pt x="80" y="225"/>
                    </a:cubicBezTo>
                    <a:cubicBezTo>
                      <a:pt x="82" y="225"/>
                      <a:pt x="83" y="226"/>
                      <a:pt x="84" y="228"/>
                    </a:cubicBezTo>
                    <a:cubicBezTo>
                      <a:pt x="88" y="233"/>
                      <a:pt x="84" y="237"/>
                      <a:pt x="75" y="248"/>
                    </a:cubicBezTo>
                    <a:cubicBezTo>
                      <a:pt x="72" y="250"/>
                      <a:pt x="69" y="254"/>
                      <a:pt x="66" y="257"/>
                    </a:cubicBezTo>
                    <a:cubicBezTo>
                      <a:pt x="77" y="249"/>
                      <a:pt x="77" y="249"/>
                      <a:pt x="80" y="249"/>
                    </a:cubicBezTo>
                    <a:cubicBezTo>
                      <a:pt x="82" y="250"/>
                      <a:pt x="83" y="251"/>
                      <a:pt x="84" y="252"/>
                    </a:cubicBezTo>
                    <a:cubicBezTo>
                      <a:pt x="88" y="257"/>
                      <a:pt x="85" y="260"/>
                      <a:pt x="78" y="267"/>
                    </a:cubicBezTo>
                    <a:cubicBezTo>
                      <a:pt x="75" y="271"/>
                      <a:pt x="70" y="277"/>
                      <a:pt x="64" y="283"/>
                    </a:cubicBezTo>
                    <a:cubicBezTo>
                      <a:pt x="61" y="287"/>
                      <a:pt x="57" y="291"/>
                      <a:pt x="52" y="296"/>
                    </a:cubicBezTo>
                    <a:cubicBezTo>
                      <a:pt x="76" y="278"/>
                      <a:pt x="76" y="278"/>
                      <a:pt x="80" y="278"/>
                    </a:cubicBezTo>
                    <a:cubicBezTo>
                      <a:pt x="82" y="279"/>
                      <a:pt x="83" y="280"/>
                      <a:pt x="84" y="281"/>
                    </a:cubicBezTo>
                    <a:cubicBezTo>
                      <a:pt x="87" y="284"/>
                      <a:pt x="86" y="289"/>
                      <a:pt x="83" y="291"/>
                    </a:cubicBezTo>
                    <a:cubicBezTo>
                      <a:pt x="82" y="291"/>
                      <a:pt x="82" y="292"/>
                      <a:pt x="81" y="292"/>
                    </a:cubicBezTo>
                    <a:cubicBezTo>
                      <a:pt x="79" y="294"/>
                      <a:pt x="68" y="302"/>
                      <a:pt x="58" y="309"/>
                    </a:cubicBezTo>
                    <a:cubicBezTo>
                      <a:pt x="20" y="339"/>
                      <a:pt x="14" y="342"/>
                      <a:pt x="11" y="342"/>
                    </a:cubicBezTo>
                    <a:close/>
                    <a:moveTo>
                      <a:pt x="73" y="289"/>
                    </a:moveTo>
                    <a:cubicBezTo>
                      <a:pt x="74" y="290"/>
                      <a:pt x="74" y="291"/>
                      <a:pt x="75" y="291"/>
                    </a:cubicBezTo>
                    <a:cubicBezTo>
                      <a:pt x="74" y="291"/>
                      <a:pt x="74" y="290"/>
                      <a:pt x="73" y="289"/>
                    </a:cubicBezTo>
                    <a:close/>
                    <a:moveTo>
                      <a:pt x="55" y="54"/>
                    </a:moveTo>
                    <a:cubicBezTo>
                      <a:pt x="57" y="54"/>
                      <a:pt x="59" y="55"/>
                      <a:pt x="60" y="57"/>
                    </a:cubicBezTo>
                    <a:cubicBezTo>
                      <a:pt x="58" y="54"/>
                      <a:pt x="55" y="54"/>
                      <a:pt x="53" y="55"/>
                    </a:cubicBezTo>
                    <a:cubicBezTo>
                      <a:pt x="53" y="54"/>
                      <a:pt x="54" y="54"/>
                      <a:pt x="55" y="5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16" name="Freeform 241"/>
              <p:cNvSpPr>
                <a:spLocks/>
              </p:cNvSpPr>
              <p:nvPr/>
            </p:nvSpPr>
            <p:spPr bwMode="auto">
              <a:xfrm>
                <a:off x="9355361" y="-1206501"/>
                <a:ext cx="841375" cy="795338"/>
              </a:xfrm>
              <a:custGeom>
                <a:avLst/>
                <a:gdLst>
                  <a:gd name="T0" fmla="*/ 214 w 355"/>
                  <a:gd name="T1" fmla="*/ 332 h 335"/>
                  <a:gd name="T2" fmla="*/ 187 w 355"/>
                  <a:gd name="T3" fmla="*/ 331 h 335"/>
                  <a:gd name="T4" fmla="*/ 242 w 355"/>
                  <a:gd name="T5" fmla="*/ 267 h 335"/>
                  <a:gd name="T6" fmla="*/ 155 w 355"/>
                  <a:gd name="T7" fmla="*/ 319 h 335"/>
                  <a:gd name="T8" fmla="*/ 167 w 355"/>
                  <a:gd name="T9" fmla="*/ 289 h 335"/>
                  <a:gd name="T10" fmla="*/ 146 w 355"/>
                  <a:gd name="T11" fmla="*/ 276 h 335"/>
                  <a:gd name="T12" fmla="*/ 118 w 355"/>
                  <a:gd name="T13" fmla="*/ 291 h 335"/>
                  <a:gd name="T14" fmla="*/ 106 w 355"/>
                  <a:gd name="T15" fmla="*/ 275 h 335"/>
                  <a:gd name="T16" fmla="*/ 97 w 355"/>
                  <a:gd name="T17" fmla="*/ 257 h 335"/>
                  <a:gd name="T18" fmla="*/ 90 w 355"/>
                  <a:gd name="T19" fmla="*/ 236 h 335"/>
                  <a:gd name="T20" fmla="*/ 114 w 355"/>
                  <a:gd name="T21" fmla="*/ 191 h 335"/>
                  <a:gd name="T22" fmla="*/ 87 w 355"/>
                  <a:gd name="T23" fmla="*/ 191 h 335"/>
                  <a:gd name="T24" fmla="*/ 86 w 355"/>
                  <a:gd name="T25" fmla="*/ 183 h 335"/>
                  <a:gd name="T26" fmla="*/ 99 w 355"/>
                  <a:gd name="T27" fmla="*/ 150 h 335"/>
                  <a:gd name="T28" fmla="*/ 93 w 355"/>
                  <a:gd name="T29" fmla="*/ 129 h 335"/>
                  <a:gd name="T30" fmla="*/ 81 w 355"/>
                  <a:gd name="T31" fmla="*/ 124 h 335"/>
                  <a:gd name="T32" fmla="*/ 76 w 355"/>
                  <a:gd name="T33" fmla="*/ 102 h 335"/>
                  <a:gd name="T34" fmla="*/ 62 w 355"/>
                  <a:gd name="T35" fmla="*/ 81 h 335"/>
                  <a:gd name="T36" fmla="*/ 42 w 355"/>
                  <a:gd name="T37" fmla="*/ 70 h 335"/>
                  <a:gd name="T38" fmla="*/ 50 w 355"/>
                  <a:gd name="T39" fmla="*/ 42 h 335"/>
                  <a:gd name="T40" fmla="*/ 4 w 355"/>
                  <a:gd name="T41" fmla="*/ 58 h 335"/>
                  <a:gd name="T42" fmla="*/ 86 w 355"/>
                  <a:gd name="T43" fmla="*/ 1 h 335"/>
                  <a:gd name="T44" fmla="*/ 104 w 355"/>
                  <a:gd name="T45" fmla="*/ 12 h 335"/>
                  <a:gd name="T46" fmla="*/ 91 w 355"/>
                  <a:gd name="T47" fmla="*/ 52 h 335"/>
                  <a:gd name="T48" fmla="*/ 128 w 355"/>
                  <a:gd name="T49" fmla="*/ 33 h 335"/>
                  <a:gd name="T50" fmla="*/ 138 w 355"/>
                  <a:gd name="T51" fmla="*/ 50 h 335"/>
                  <a:gd name="T52" fmla="*/ 147 w 355"/>
                  <a:gd name="T53" fmla="*/ 69 h 335"/>
                  <a:gd name="T54" fmla="*/ 128 w 355"/>
                  <a:gd name="T55" fmla="*/ 109 h 335"/>
                  <a:gd name="T56" fmla="*/ 158 w 355"/>
                  <a:gd name="T57" fmla="*/ 97 h 335"/>
                  <a:gd name="T58" fmla="*/ 132 w 355"/>
                  <a:gd name="T59" fmla="*/ 134 h 335"/>
                  <a:gd name="T60" fmla="*/ 144 w 355"/>
                  <a:gd name="T61" fmla="*/ 151 h 335"/>
                  <a:gd name="T62" fmla="*/ 160 w 355"/>
                  <a:gd name="T63" fmla="*/ 148 h 335"/>
                  <a:gd name="T64" fmla="*/ 160 w 355"/>
                  <a:gd name="T65" fmla="*/ 179 h 335"/>
                  <a:gd name="T66" fmla="*/ 161 w 355"/>
                  <a:gd name="T67" fmla="*/ 204 h 335"/>
                  <a:gd name="T68" fmla="*/ 163 w 355"/>
                  <a:gd name="T69" fmla="*/ 221 h 335"/>
                  <a:gd name="T70" fmla="*/ 157 w 355"/>
                  <a:gd name="T71" fmla="*/ 247 h 335"/>
                  <a:gd name="T72" fmla="*/ 165 w 355"/>
                  <a:gd name="T73" fmla="*/ 273 h 335"/>
                  <a:gd name="T74" fmla="*/ 186 w 355"/>
                  <a:gd name="T75" fmla="*/ 291 h 335"/>
                  <a:gd name="T76" fmla="*/ 351 w 355"/>
                  <a:gd name="T77" fmla="*/ 178 h 335"/>
                  <a:gd name="T78" fmla="*/ 350 w 355"/>
                  <a:gd name="T79" fmla="*/ 207 h 335"/>
                  <a:gd name="T80" fmla="*/ 305 w 355"/>
                  <a:gd name="T81" fmla="*/ 257 h 335"/>
                  <a:gd name="T82" fmla="*/ 341 w 355"/>
                  <a:gd name="T83" fmla="*/ 248 h 335"/>
                  <a:gd name="T84" fmla="*/ 220 w 355"/>
                  <a:gd name="T85" fmla="*/ 335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5" h="335">
                    <a:moveTo>
                      <a:pt x="220" y="335"/>
                    </a:moveTo>
                    <a:cubicBezTo>
                      <a:pt x="220" y="335"/>
                      <a:pt x="220" y="335"/>
                      <a:pt x="219" y="334"/>
                    </a:cubicBezTo>
                    <a:cubicBezTo>
                      <a:pt x="217" y="334"/>
                      <a:pt x="215" y="333"/>
                      <a:pt x="214" y="332"/>
                    </a:cubicBezTo>
                    <a:cubicBezTo>
                      <a:pt x="210" y="325"/>
                      <a:pt x="213" y="322"/>
                      <a:pt x="242" y="295"/>
                    </a:cubicBezTo>
                    <a:cubicBezTo>
                      <a:pt x="244" y="293"/>
                      <a:pt x="246" y="290"/>
                      <a:pt x="249" y="288"/>
                    </a:cubicBezTo>
                    <a:cubicBezTo>
                      <a:pt x="192" y="332"/>
                      <a:pt x="191" y="332"/>
                      <a:pt x="187" y="331"/>
                    </a:cubicBezTo>
                    <a:cubicBezTo>
                      <a:pt x="185" y="331"/>
                      <a:pt x="183" y="330"/>
                      <a:pt x="182" y="328"/>
                    </a:cubicBezTo>
                    <a:cubicBezTo>
                      <a:pt x="178" y="322"/>
                      <a:pt x="181" y="320"/>
                      <a:pt x="200" y="303"/>
                    </a:cubicBezTo>
                    <a:cubicBezTo>
                      <a:pt x="211" y="293"/>
                      <a:pt x="226" y="280"/>
                      <a:pt x="242" y="267"/>
                    </a:cubicBezTo>
                    <a:cubicBezTo>
                      <a:pt x="244" y="265"/>
                      <a:pt x="246" y="263"/>
                      <a:pt x="248" y="261"/>
                    </a:cubicBezTo>
                    <a:cubicBezTo>
                      <a:pt x="170" y="321"/>
                      <a:pt x="165" y="323"/>
                      <a:pt x="160" y="322"/>
                    </a:cubicBezTo>
                    <a:cubicBezTo>
                      <a:pt x="158" y="322"/>
                      <a:pt x="157" y="321"/>
                      <a:pt x="155" y="319"/>
                    </a:cubicBezTo>
                    <a:cubicBezTo>
                      <a:pt x="152" y="315"/>
                      <a:pt x="152" y="315"/>
                      <a:pt x="172" y="286"/>
                    </a:cubicBezTo>
                    <a:cubicBezTo>
                      <a:pt x="172" y="286"/>
                      <a:pt x="173" y="285"/>
                      <a:pt x="173" y="285"/>
                    </a:cubicBezTo>
                    <a:cubicBezTo>
                      <a:pt x="171" y="286"/>
                      <a:pt x="169" y="288"/>
                      <a:pt x="167" y="289"/>
                    </a:cubicBezTo>
                    <a:cubicBezTo>
                      <a:pt x="141" y="309"/>
                      <a:pt x="141" y="309"/>
                      <a:pt x="137" y="309"/>
                    </a:cubicBezTo>
                    <a:cubicBezTo>
                      <a:pt x="136" y="308"/>
                      <a:pt x="134" y="307"/>
                      <a:pt x="133" y="306"/>
                    </a:cubicBezTo>
                    <a:cubicBezTo>
                      <a:pt x="130" y="301"/>
                      <a:pt x="130" y="301"/>
                      <a:pt x="146" y="276"/>
                    </a:cubicBezTo>
                    <a:cubicBezTo>
                      <a:pt x="148" y="274"/>
                      <a:pt x="149" y="272"/>
                      <a:pt x="151" y="269"/>
                    </a:cubicBezTo>
                    <a:cubicBezTo>
                      <a:pt x="149" y="271"/>
                      <a:pt x="147" y="272"/>
                      <a:pt x="145" y="274"/>
                    </a:cubicBezTo>
                    <a:cubicBezTo>
                      <a:pt x="122" y="291"/>
                      <a:pt x="122" y="291"/>
                      <a:pt x="118" y="291"/>
                    </a:cubicBezTo>
                    <a:cubicBezTo>
                      <a:pt x="117" y="290"/>
                      <a:pt x="115" y="289"/>
                      <a:pt x="114" y="288"/>
                    </a:cubicBezTo>
                    <a:cubicBezTo>
                      <a:pt x="111" y="284"/>
                      <a:pt x="110" y="282"/>
                      <a:pt x="124" y="265"/>
                    </a:cubicBezTo>
                    <a:cubicBezTo>
                      <a:pt x="110" y="275"/>
                      <a:pt x="109" y="275"/>
                      <a:pt x="106" y="275"/>
                    </a:cubicBezTo>
                    <a:cubicBezTo>
                      <a:pt x="105" y="275"/>
                      <a:pt x="103" y="273"/>
                      <a:pt x="102" y="272"/>
                    </a:cubicBezTo>
                    <a:cubicBezTo>
                      <a:pt x="99" y="268"/>
                      <a:pt x="98" y="267"/>
                      <a:pt x="113" y="249"/>
                    </a:cubicBezTo>
                    <a:cubicBezTo>
                      <a:pt x="101" y="257"/>
                      <a:pt x="99" y="257"/>
                      <a:pt x="97" y="257"/>
                    </a:cubicBezTo>
                    <a:cubicBezTo>
                      <a:pt x="95" y="257"/>
                      <a:pt x="93" y="256"/>
                      <a:pt x="92" y="254"/>
                    </a:cubicBezTo>
                    <a:cubicBezTo>
                      <a:pt x="89" y="250"/>
                      <a:pt x="88" y="249"/>
                      <a:pt x="107" y="227"/>
                    </a:cubicBezTo>
                    <a:cubicBezTo>
                      <a:pt x="94" y="237"/>
                      <a:pt x="93" y="237"/>
                      <a:pt x="90" y="236"/>
                    </a:cubicBezTo>
                    <a:cubicBezTo>
                      <a:pt x="88" y="236"/>
                      <a:pt x="86" y="235"/>
                      <a:pt x="85" y="234"/>
                    </a:cubicBezTo>
                    <a:cubicBezTo>
                      <a:pt x="82" y="229"/>
                      <a:pt x="82" y="229"/>
                      <a:pt x="108" y="198"/>
                    </a:cubicBezTo>
                    <a:cubicBezTo>
                      <a:pt x="110" y="196"/>
                      <a:pt x="112" y="194"/>
                      <a:pt x="114" y="191"/>
                    </a:cubicBezTo>
                    <a:cubicBezTo>
                      <a:pt x="90" y="209"/>
                      <a:pt x="90" y="209"/>
                      <a:pt x="86" y="209"/>
                    </a:cubicBezTo>
                    <a:cubicBezTo>
                      <a:pt x="84" y="208"/>
                      <a:pt x="83" y="207"/>
                      <a:pt x="81" y="206"/>
                    </a:cubicBezTo>
                    <a:cubicBezTo>
                      <a:pt x="78" y="201"/>
                      <a:pt x="81" y="198"/>
                      <a:pt x="87" y="191"/>
                    </a:cubicBezTo>
                    <a:cubicBezTo>
                      <a:pt x="91" y="187"/>
                      <a:pt x="95" y="182"/>
                      <a:pt x="101" y="177"/>
                    </a:cubicBezTo>
                    <a:cubicBezTo>
                      <a:pt x="102" y="175"/>
                      <a:pt x="103" y="174"/>
                      <a:pt x="105" y="173"/>
                    </a:cubicBezTo>
                    <a:cubicBezTo>
                      <a:pt x="90" y="183"/>
                      <a:pt x="89" y="183"/>
                      <a:pt x="86" y="183"/>
                    </a:cubicBezTo>
                    <a:cubicBezTo>
                      <a:pt x="84" y="182"/>
                      <a:pt x="82" y="181"/>
                      <a:pt x="81" y="180"/>
                    </a:cubicBezTo>
                    <a:cubicBezTo>
                      <a:pt x="77" y="174"/>
                      <a:pt x="82" y="169"/>
                      <a:pt x="95" y="155"/>
                    </a:cubicBezTo>
                    <a:cubicBezTo>
                      <a:pt x="96" y="153"/>
                      <a:pt x="97" y="152"/>
                      <a:pt x="99" y="150"/>
                    </a:cubicBezTo>
                    <a:cubicBezTo>
                      <a:pt x="90" y="156"/>
                      <a:pt x="89" y="156"/>
                      <a:pt x="86" y="156"/>
                    </a:cubicBezTo>
                    <a:cubicBezTo>
                      <a:pt x="84" y="156"/>
                      <a:pt x="82" y="154"/>
                      <a:pt x="81" y="153"/>
                    </a:cubicBezTo>
                    <a:cubicBezTo>
                      <a:pt x="77" y="147"/>
                      <a:pt x="81" y="142"/>
                      <a:pt x="93" y="129"/>
                    </a:cubicBezTo>
                    <a:cubicBezTo>
                      <a:pt x="96" y="125"/>
                      <a:pt x="99" y="122"/>
                      <a:pt x="102" y="117"/>
                    </a:cubicBezTo>
                    <a:cubicBezTo>
                      <a:pt x="90" y="127"/>
                      <a:pt x="89" y="127"/>
                      <a:pt x="86" y="126"/>
                    </a:cubicBezTo>
                    <a:cubicBezTo>
                      <a:pt x="84" y="126"/>
                      <a:pt x="82" y="125"/>
                      <a:pt x="81" y="124"/>
                    </a:cubicBezTo>
                    <a:cubicBezTo>
                      <a:pt x="78" y="119"/>
                      <a:pt x="77" y="118"/>
                      <a:pt x="96" y="96"/>
                    </a:cubicBezTo>
                    <a:cubicBezTo>
                      <a:pt x="84" y="105"/>
                      <a:pt x="83" y="105"/>
                      <a:pt x="81" y="104"/>
                    </a:cubicBezTo>
                    <a:cubicBezTo>
                      <a:pt x="79" y="104"/>
                      <a:pt x="77" y="103"/>
                      <a:pt x="76" y="102"/>
                    </a:cubicBezTo>
                    <a:cubicBezTo>
                      <a:pt x="73" y="97"/>
                      <a:pt x="73" y="97"/>
                      <a:pt x="93" y="68"/>
                    </a:cubicBezTo>
                    <a:cubicBezTo>
                      <a:pt x="70" y="85"/>
                      <a:pt x="70" y="85"/>
                      <a:pt x="66" y="84"/>
                    </a:cubicBezTo>
                    <a:cubicBezTo>
                      <a:pt x="65" y="84"/>
                      <a:pt x="63" y="83"/>
                      <a:pt x="62" y="81"/>
                    </a:cubicBezTo>
                    <a:cubicBezTo>
                      <a:pt x="59" y="77"/>
                      <a:pt x="58" y="77"/>
                      <a:pt x="78" y="46"/>
                    </a:cubicBezTo>
                    <a:cubicBezTo>
                      <a:pt x="77" y="47"/>
                      <a:pt x="75" y="48"/>
                      <a:pt x="73" y="50"/>
                    </a:cubicBezTo>
                    <a:cubicBezTo>
                      <a:pt x="46" y="71"/>
                      <a:pt x="45" y="71"/>
                      <a:pt x="42" y="70"/>
                    </a:cubicBezTo>
                    <a:cubicBezTo>
                      <a:pt x="40" y="70"/>
                      <a:pt x="38" y="69"/>
                      <a:pt x="37" y="67"/>
                    </a:cubicBezTo>
                    <a:cubicBezTo>
                      <a:pt x="34" y="63"/>
                      <a:pt x="33" y="63"/>
                      <a:pt x="51" y="41"/>
                    </a:cubicBezTo>
                    <a:cubicBezTo>
                      <a:pt x="51" y="41"/>
                      <a:pt x="51" y="41"/>
                      <a:pt x="50" y="42"/>
                    </a:cubicBezTo>
                    <a:cubicBezTo>
                      <a:pt x="11" y="71"/>
                      <a:pt x="11" y="71"/>
                      <a:pt x="7" y="71"/>
                    </a:cubicBezTo>
                    <a:cubicBezTo>
                      <a:pt x="5" y="70"/>
                      <a:pt x="3" y="69"/>
                      <a:pt x="2" y="68"/>
                    </a:cubicBezTo>
                    <a:cubicBezTo>
                      <a:pt x="0" y="65"/>
                      <a:pt x="1" y="60"/>
                      <a:pt x="4" y="58"/>
                    </a:cubicBezTo>
                    <a:cubicBezTo>
                      <a:pt x="4" y="58"/>
                      <a:pt x="5" y="57"/>
                      <a:pt x="6" y="57"/>
                    </a:cubicBezTo>
                    <a:cubicBezTo>
                      <a:pt x="10" y="55"/>
                      <a:pt x="27" y="41"/>
                      <a:pt x="42" y="30"/>
                    </a:cubicBezTo>
                    <a:cubicBezTo>
                      <a:pt x="82" y="0"/>
                      <a:pt x="82" y="0"/>
                      <a:pt x="86" y="1"/>
                    </a:cubicBezTo>
                    <a:cubicBezTo>
                      <a:pt x="88" y="1"/>
                      <a:pt x="90" y="2"/>
                      <a:pt x="91" y="3"/>
                    </a:cubicBezTo>
                    <a:cubicBezTo>
                      <a:pt x="94" y="8"/>
                      <a:pt x="94" y="9"/>
                      <a:pt x="81" y="26"/>
                    </a:cubicBezTo>
                    <a:cubicBezTo>
                      <a:pt x="100" y="12"/>
                      <a:pt x="101" y="12"/>
                      <a:pt x="104" y="12"/>
                    </a:cubicBezTo>
                    <a:cubicBezTo>
                      <a:pt x="106" y="12"/>
                      <a:pt x="108" y="14"/>
                      <a:pt x="109" y="15"/>
                    </a:cubicBezTo>
                    <a:cubicBezTo>
                      <a:pt x="112" y="19"/>
                      <a:pt x="112" y="19"/>
                      <a:pt x="96" y="44"/>
                    </a:cubicBezTo>
                    <a:cubicBezTo>
                      <a:pt x="95" y="46"/>
                      <a:pt x="93" y="49"/>
                      <a:pt x="91" y="52"/>
                    </a:cubicBezTo>
                    <a:cubicBezTo>
                      <a:pt x="93" y="50"/>
                      <a:pt x="95" y="49"/>
                      <a:pt x="96" y="48"/>
                    </a:cubicBezTo>
                    <a:cubicBezTo>
                      <a:pt x="120" y="30"/>
                      <a:pt x="120" y="30"/>
                      <a:pt x="124" y="30"/>
                    </a:cubicBezTo>
                    <a:cubicBezTo>
                      <a:pt x="125" y="30"/>
                      <a:pt x="127" y="32"/>
                      <a:pt x="128" y="33"/>
                    </a:cubicBezTo>
                    <a:cubicBezTo>
                      <a:pt x="132" y="38"/>
                      <a:pt x="132" y="38"/>
                      <a:pt x="111" y="66"/>
                    </a:cubicBezTo>
                    <a:cubicBezTo>
                      <a:pt x="111" y="67"/>
                      <a:pt x="110" y="68"/>
                      <a:pt x="110" y="68"/>
                    </a:cubicBezTo>
                    <a:cubicBezTo>
                      <a:pt x="134" y="50"/>
                      <a:pt x="135" y="50"/>
                      <a:pt x="138" y="50"/>
                    </a:cubicBezTo>
                    <a:cubicBezTo>
                      <a:pt x="140" y="51"/>
                      <a:pt x="142" y="52"/>
                      <a:pt x="143" y="53"/>
                    </a:cubicBezTo>
                    <a:cubicBezTo>
                      <a:pt x="146" y="58"/>
                      <a:pt x="146" y="58"/>
                      <a:pt x="128" y="80"/>
                    </a:cubicBezTo>
                    <a:cubicBezTo>
                      <a:pt x="143" y="69"/>
                      <a:pt x="144" y="69"/>
                      <a:pt x="147" y="69"/>
                    </a:cubicBezTo>
                    <a:cubicBezTo>
                      <a:pt x="149" y="70"/>
                      <a:pt x="151" y="71"/>
                      <a:pt x="152" y="72"/>
                    </a:cubicBezTo>
                    <a:cubicBezTo>
                      <a:pt x="155" y="77"/>
                      <a:pt x="152" y="81"/>
                      <a:pt x="145" y="90"/>
                    </a:cubicBezTo>
                    <a:cubicBezTo>
                      <a:pt x="140" y="95"/>
                      <a:pt x="134" y="102"/>
                      <a:pt x="128" y="109"/>
                    </a:cubicBezTo>
                    <a:cubicBezTo>
                      <a:pt x="128" y="109"/>
                      <a:pt x="127" y="110"/>
                      <a:pt x="127" y="110"/>
                    </a:cubicBezTo>
                    <a:cubicBezTo>
                      <a:pt x="148" y="94"/>
                      <a:pt x="150" y="94"/>
                      <a:pt x="154" y="94"/>
                    </a:cubicBezTo>
                    <a:cubicBezTo>
                      <a:pt x="155" y="94"/>
                      <a:pt x="157" y="95"/>
                      <a:pt x="158" y="97"/>
                    </a:cubicBezTo>
                    <a:cubicBezTo>
                      <a:pt x="162" y="102"/>
                      <a:pt x="159" y="105"/>
                      <a:pt x="151" y="114"/>
                    </a:cubicBezTo>
                    <a:cubicBezTo>
                      <a:pt x="146" y="119"/>
                      <a:pt x="140" y="126"/>
                      <a:pt x="133" y="134"/>
                    </a:cubicBezTo>
                    <a:cubicBezTo>
                      <a:pt x="133" y="134"/>
                      <a:pt x="133" y="134"/>
                      <a:pt x="132" y="134"/>
                    </a:cubicBezTo>
                    <a:cubicBezTo>
                      <a:pt x="152" y="119"/>
                      <a:pt x="153" y="119"/>
                      <a:pt x="156" y="119"/>
                    </a:cubicBezTo>
                    <a:cubicBezTo>
                      <a:pt x="158" y="120"/>
                      <a:pt x="159" y="121"/>
                      <a:pt x="160" y="122"/>
                    </a:cubicBezTo>
                    <a:cubicBezTo>
                      <a:pt x="164" y="128"/>
                      <a:pt x="162" y="132"/>
                      <a:pt x="144" y="151"/>
                    </a:cubicBezTo>
                    <a:cubicBezTo>
                      <a:pt x="144" y="151"/>
                      <a:pt x="144" y="151"/>
                      <a:pt x="143" y="152"/>
                    </a:cubicBezTo>
                    <a:cubicBezTo>
                      <a:pt x="152" y="145"/>
                      <a:pt x="153" y="145"/>
                      <a:pt x="156" y="146"/>
                    </a:cubicBezTo>
                    <a:cubicBezTo>
                      <a:pt x="158" y="146"/>
                      <a:pt x="159" y="147"/>
                      <a:pt x="160" y="148"/>
                    </a:cubicBezTo>
                    <a:cubicBezTo>
                      <a:pt x="164" y="153"/>
                      <a:pt x="164" y="154"/>
                      <a:pt x="134" y="189"/>
                    </a:cubicBezTo>
                    <a:cubicBezTo>
                      <a:pt x="152" y="176"/>
                      <a:pt x="152" y="176"/>
                      <a:pt x="156" y="176"/>
                    </a:cubicBezTo>
                    <a:cubicBezTo>
                      <a:pt x="158" y="176"/>
                      <a:pt x="159" y="177"/>
                      <a:pt x="160" y="179"/>
                    </a:cubicBezTo>
                    <a:cubicBezTo>
                      <a:pt x="164" y="183"/>
                      <a:pt x="164" y="184"/>
                      <a:pt x="143" y="208"/>
                    </a:cubicBezTo>
                    <a:cubicBezTo>
                      <a:pt x="153" y="200"/>
                      <a:pt x="154" y="200"/>
                      <a:pt x="157" y="201"/>
                    </a:cubicBezTo>
                    <a:cubicBezTo>
                      <a:pt x="158" y="201"/>
                      <a:pt x="160" y="202"/>
                      <a:pt x="161" y="204"/>
                    </a:cubicBezTo>
                    <a:cubicBezTo>
                      <a:pt x="165" y="208"/>
                      <a:pt x="162" y="211"/>
                      <a:pt x="156" y="218"/>
                    </a:cubicBezTo>
                    <a:cubicBezTo>
                      <a:pt x="154" y="222"/>
                      <a:pt x="150" y="226"/>
                      <a:pt x="146" y="231"/>
                    </a:cubicBezTo>
                    <a:cubicBezTo>
                      <a:pt x="160" y="220"/>
                      <a:pt x="160" y="220"/>
                      <a:pt x="163" y="221"/>
                    </a:cubicBezTo>
                    <a:cubicBezTo>
                      <a:pt x="165" y="221"/>
                      <a:pt x="167" y="222"/>
                      <a:pt x="168" y="224"/>
                    </a:cubicBezTo>
                    <a:cubicBezTo>
                      <a:pt x="171" y="228"/>
                      <a:pt x="169" y="232"/>
                      <a:pt x="162" y="240"/>
                    </a:cubicBezTo>
                    <a:cubicBezTo>
                      <a:pt x="161" y="242"/>
                      <a:pt x="159" y="245"/>
                      <a:pt x="157" y="247"/>
                    </a:cubicBezTo>
                    <a:cubicBezTo>
                      <a:pt x="172" y="236"/>
                      <a:pt x="173" y="236"/>
                      <a:pt x="176" y="237"/>
                    </a:cubicBezTo>
                    <a:cubicBezTo>
                      <a:pt x="177" y="237"/>
                      <a:pt x="179" y="238"/>
                      <a:pt x="180" y="240"/>
                    </a:cubicBezTo>
                    <a:cubicBezTo>
                      <a:pt x="183" y="244"/>
                      <a:pt x="184" y="245"/>
                      <a:pt x="165" y="273"/>
                    </a:cubicBezTo>
                    <a:cubicBezTo>
                      <a:pt x="196" y="250"/>
                      <a:pt x="197" y="250"/>
                      <a:pt x="200" y="250"/>
                    </a:cubicBezTo>
                    <a:cubicBezTo>
                      <a:pt x="202" y="251"/>
                      <a:pt x="204" y="252"/>
                      <a:pt x="205" y="253"/>
                    </a:cubicBezTo>
                    <a:cubicBezTo>
                      <a:pt x="209" y="258"/>
                      <a:pt x="208" y="260"/>
                      <a:pt x="186" y="291"/>
                    </a:cubicBezTo>
                    <a:cubicBezTo>
                      <a:pt x="205" y="277"/>
                      <a:pt x="230" y="257"/>
                      <a:pt x="253" y="240"/>
                    </a:cubicBezTo>
                    <a:cubicBezTo>
                      <a:pt x="337" y="176"/>
                      <a:pt x="341" y="174"/>
                      <a:pt x="346" y="175"/>
                    </a:cubicBezTo>
                    <a:cubicBezTo>
                      <a:pt x="348" y="175"/>
                      <a:pt x="349" y="176"/>
                      <a:pt x="351" y="178"/>
                    </a:cubicBezTo>
                    <a:cubicBezTo>
                      <a:pt x="355" y="183"/>
                      <a:pt x="353" y="187"/>
                      <a:pt x="324" y="214"/>
                    </a:cubicBezTo>
                    <a:cubicBezTo>
                      <a:pt x="337" y="205"/>
                      <a:pt x="341" y="203"/>
                      <a:pt x="344" y="204"/>
                    </a:cubicBezTo>
                    <a:cubicBezTo>
                      <a:pt x="347" y="204"/>
                      <a:pt x="348" y="205"/>
                      <a:pt x="350" y="207"/>
                    </a:cubicBezTo>
                    <a:cubicBezTo>
                      <a:pt x="354" y="212"/>
                      <a:pt x="351" y="215"/>
                      <a:pt x="337" y="228"/>
                    </a:cubicBezTo>
                    <a:cubicBezTo>
                      <a:pt x="329" y="235"/>
                      <a:pt x="318" y="244"/>
                      <a:pt x="307" y="255"/>
                    </a:cubicBezTo>
                    <a:cubicBezTo>
                      <a:pt x="306" y="255"/>
                      <a:pt x="305" y="256"/>
                      <a:pt x="305" y="257"/>
                    </a:cubicBezTo>
                    <a:cubicBezTo>
                      <a:pt x="333" y="235"/>
                      <a:pt x="334" y="235"/>
                      <a:pt x="338" y="236"/>
                    </a:cubicBezTo>
                    <a:cubicBezTo>
                      <a:pt x="340" y="236"/>
                      <a:pt x="341" y="237"/>
                      <a:pt x="342" y="238"/>
                    </a:cubicBezTo>
                    <a:cubicBezTo>
                      <a:pt x="345" y="242"/>
                      <a:pt x="344" y="246"/>
                      <a:pt x="341" y="248"/>
                    </a:cubicBezTo>
                    <a:cubicBezTo>
                      <a:pt x="340" y="249"/>
                      <a:pt x="339" y="249"/>
                      <a:pt x="338" y="249"/>
                    </a:cubicBezTo>
                    <a:cubicBezTo>
                      <a:pt x="333" y="253"/>
                      <a:pt x="309" y="271"/>
                      <a:pt x="289" y="286"/>
                    </a:cubicBezTo>
                    <a:cubicBezTo>
                      <a:pt x="233" y="330"/>
                      <a:pt x="225" y="335"/>
                      <a:pt x="220" y="3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17" name="Freeform 242"/>
              <p:cNvSpPr>
                <a:spLocks noEditPoints="1"/>
              </p:cNvSpPr>
              <p:nvPr/>
            </p:nvSpPr>
            <p:spPr bwMode="auto">
              <a:xfrm>
                <a:off x="9090248" y="-1238251"/>
                <a:ext cx="446088" cy="338138"/>
              </a:xfrm>
              <a:custGeom>
                <a:avLst/>
                <a:gdLst>
                  <a:gd name="T0" fmla="*/ 11 w 188"/>
                  <a:gd name="T1" fmla="*/ 143 h 143"/>
                  <a:gd name="T2" fmla="*/ 10 w 188"/>
                  <a:gd name="T3" fmla="*/ 143 h 143"/>
                  <a:gd name="T4" fmla="*/ 5 w 188"/>
                  <a:gd name="T5" fmla="*/ 140 h 143"/>
                  <a:gd name="T6" fmla="*/ 24 w 188"/>
                  <a:gd name="T7" fmla="*/ 112 h 143"/>
                  <a:gd name="T8" fmla="*/ 57 w 188"/>
                  <a:gd name="T9" fmla="*/ 82 h 143"/>
                  <a:gd name="T10" fmla="*/ 13 w 188"/>
                  <a:gd name="T11" fmla="*/ 110 h 143"/>
                  <a:gd name="T12" fmla="*/ 8 w 188"/>
                  <a:gd name="T13" fmla="*/ 107 h 143"/>
                  <a:gd name="T14" fmla="*/ 42 w 188"/>
                  <a:gd name="T15" fmla="*/ 58 h 143"/>
                  <a:gd name="T16" fmla="*/ 40 w 188"/>
                  <a:gd name="T17" fmla="*/ 58 h 143"/>
                  <a:gd name="T18" fmla="*/ 35 w 188"/>
                  <a:gd name="T19" fmla="*/ 56 h 143"/>
                  <a:gd name="T20" fmla="*/ 37 w 188"/>
                  <a:gd name="T21" fmla="*/ 46 h 143"/>
                  <a:gd name="T22" fmla="*/ 38 w 188"/>
                  <a:gd name="T23" fmla="*/ 45 h 143"/>
                  <a:gd name="T24" fmla="*/ 60 w 188"/>
                  <a:gd name="T25" fmla="*/ 29 h 143"/>
                  <a:gd name="T26" fmla="*/ 89 w 188"/>
                  <a:gd name="T27" fmla="*/ 10 h 143"/>
                  <a:gd name="T28" fmla="*/ 94 w 188"/>
                  <a:gd name="T29" fmla="*/ 13 h 143"/>
                  <a:gd name="T30" fmla="*/ 58 w 188"/>
                  <a:gd name="T31" fmla="*/ 62 h 143"/>
                  <a:gd name="T32" fmla="*/ 55 w 188"/>
                  <a:gd name="T33" fmla="*/ 66 h 143"/>
                  <a:gd name="T34" fmla="*/ 91 w 188"/>
                  <a:gd name="T35" fmla="*/ 38 h 143"/>
                  <a:gd name="T36" fmla="*/ 145 w 188"/>
                  <a:gd name="T37" fmla="*/ 0 h 143"/>
                  <a:gd name="T38" fmla="*/ 150 w 188"/>
                  <a:gd name="T39" fmla="*/ 3 h 143"/>
                  <a:gd name="T40" fmla="*/ 127 w 188"/>
                  <a:gd name="T41" fmla="*/ 37 h 143"/>
                  <a:gd name="T42" fmla="*/ 102 w 188"/>
                  <a:gd name="T43" fmla="*/ 59 h 143"/>
                  <a:gd name="T44" fmla="*/ 179 w 188"/>
                  <a:gd name="T45" fmla="*/ 7 h 143"/>
                  <a:gd name="T46" fmla="*/ 184 w 188"/>
                  <a:gd name="T47" fmla="*/ 10 h 143"/>
                  <a:gd name="T48" fmla="*/ 178 w 188"/>
                  <a:gd name="T49" fmla="*/ 25 h 143"/>
                  <a:gd name="T50" fmla="*/ 163 w 188"/>
                  <a:gd name="T51" fmla="*/ 39 h 143"/>
                  <a:gd name="T52" fmla="*/ 118 w 188"/>
                  <a:gd name="T53" fmla="*/ 81 h 143"/>
                  <a:gd name="T54" fmla="*/ 87 w 188"/>
                  <a:gd name="T55" fmla="*/ 110 h 143"/>
                  <a:gd name="T56" fmla="*/ 85 w 188"/>
                  <a:gd name="T57" fmla="*/ 120 h 143"/>
                  <a:gd name="T58" fmla="*/ 83 w 188"/>
                  <a:gd name="T59" fmla="*/ 120 h 143"/>
                  <a:gd name="T60" fmla="*/ 71 w 188"/>
                  <a:gd name="T61" fmla="*/ 130 h 143"/>
                  <a:gd name="T62" fmla="*/ 50 w 188"/>
                  <a:gd name="T63" fmla="*/ 143 h 143"/>
                  <a:gd name="T64" fmla="*/ 45 w 188"/>
                  <a:gd name="T65" fmla="*/ 140 h 143"/>
                  <a:gd name="T66" fmla="*/ 51 w 188"/>
                  <a:gd name="T67" fmla="*/ 125 h 143"/>
                  <a:gd name="T68" fmla="*/ 65 w 188"/>
                  <a:gd name="T69" fmla="*/ 112 h 143"/>
                  <a:gd name="T70" fmla="*/ 101 w 188"/>
                  <a:gd name="T71" fmla="*/ 78 h 143"/>
                  <a:gd name="T72" fmla="*/ 92 w 188"/>
                  <a:gd name="T73" fmla="*/ 85 h 143"/>
                  <a:gd name="T74" fmla="*/ 11 w 188"/>
                  <a:gd name="T75" fmla="*/ 143 h 143"/>
                  <a:gd name="T76" fmla="*/ 45 w 188"/>
                  <a:gd name="T77" fmla="*/ 46 h 143"/>
                  <a:gd name="T78" fmla="*/ 46 w 188"/>
                  <a:gd name="T79" fmla="*/ 47 h 143"/>
                  <a:gd name="T80" fmla="*/ 45 w 188"/>
                  <a:gd name="T81" fmla="*/ 4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8" h="143">
                    <a:moveTo>
                      <a:pt x="11" y="143"/>
                    </a:moveTo>
                    <a:cubicBezTo>
                      <a:pt x="11" y="143"/>
                      <a:pt x="10" y="143"/>
                      <a:pt x="10" y="143"/>
                    </a:cubicBezTo>
                    <a:cubicBezTo>
                      <a:pt x="8" y="143"/>
                      <a:pt x="6" y="142"/>
                      <a:pt x="5" y="140"/>
                    </a:cubicBezTo>
                    <a:cubicBezTo>
                      <a:pt x="0" y="134"/>
                      <a:pt x="5" y="130"/>
                      <a:pt x="24" y="112"/>
                    </a:cubicBezTo>
                    <a:cubicBezTo>
                      <a:pt x="33" y="103"/>
                      <a:pt x="44" y="93"/>
                      <a:pt x="57" y="82"/>
                    </a:cubicBezTo>
                    <a:cubicBezTo>
                      <a:pt x="20" y="109"/>
                      <a:pt x="17" y="110"/>
                      <a:pt x="13" y="110"/>
                    </a:cubicBezTo>
                    <a:cubicBezTo>
                      <a:pt x="11" y="109"/>
                      <a:pt x="9" y="108"/>
                      <a:pt x="8" y="107"/>
                    </a:cubicBezTo>
                    <a:cubicBezTo>
                      <a:pt x="4" y="101"/>
                      <a:pt x="4" y="101"/>
                      <a:pt x="42" y="58"/>
                    </a:cubicBezTo>
                    <a:cubicBezTo>
                      <a:pt x="41" y="59"/>
                      <a:pt x="41" y="59"/>
                      <a:pt x="40" y="58"/>
                    </a:cubicBezTo>
                    <a:cubicBezTo>
                      <a:pt x="38" y="58"/>
                      <a:pt x="36" y="57"/>
                      <a:pt x="35" y="56"/>
                    </a:cubicBezTo>
                    <a:cubicBezTo>
                      <a:pt x="33" y="53"/>
                      <a:pt x="34" y="48"/>
                      <a:pt x="37" y="46"/>
                    </a:cubicBezTo>
                    <a:cubicBezTo>
                      <a:pt x="37" y="45"/>
                      <a:pt x="38" y="45"/>
                      <a:pt x="38" y="45"/>
                    </a:cubicBezTo>
                    <a:cubicBezTo>
                      <a:pt x="41" y="43"/>
                      <a:pt x="52" y="35"/>
                      <a:pt x="60" y="29"/>
                    </a:cubicBezTo>
                    <a:cubicBezTo>
                      <a:pt x="86" y="9"/>
                      <a:pt x="86" y="9"/>
                      <a:pt x="89" y="10"/>
                    </a:cubicBezTo>
                    <a:cubicBezTo>
                      <a:pt x="91" y="10"/>
                      <a:pt x="93" y="11"/>
                      <a:pt x="94" y="13"/>
                    </a:cubicBezTo>
                    <a:cubicBezTo>
                      <a:pt x="98" y="18"/>
                      <a:pt x="98" y="18"/>
                      <a:pt x="58" y="62"/>
                    </a:cubicBezTo>
                    <a:cubicBezTo>
                      <a:pt x="57" y="63"/>
                      <a:pt x="56" y="64"/>
                      <a:pt x="55" y="66"/>
                    </a:cubicBezTo>
                    <a:cubicBezTo>
                      <a:pt x="67" y="56"/>
                      <a:pt x="80" y="46"/>
                      <a:pt x="91" y="38"/>
                    </a:cubicBezTo>
                    <a:cubicBezTo>
                      <a:pt x="141" y="0"/>
                      <a:pt x="141" y="0"/>
                      <a:pt x="145" y="0"/>
                    </a:cubicBezTo>
                    <a:cubicBezTo>
                      <a:pt x="147" y="1"/>
                      <a:pt x="149" y="2"/>
                      <a:pt x="150" y="3"/>
                    </a:cubicBezTo>
                    <a:cubicBezTo>
                      <a:pt x="154" y="9"/>
                      <a:pt x="151" y="14"/>
                      <a:pt x="127" y="37"/>
                    </a:cubicBezTo>
                    <a:cubicBezTo>
                      <a:pt x="120" y="43"/>
                      <a:pt x="111" y="51"/>
                      <a:pt x="102" y="59"/>
                    </a:cubicBezTo>
                    <a:cubicBezTo>
                      <a:pt x="165" y="11"/>
                      <a:pt x="174" y="6"/>
                      <a:pt x="179" y="7"/>
                    </a:cubicBezTo>
                    <a:cubicBezTo>
                      <a:pt x="181" y="7"/>
                      <a:pt x="183" y="8"/>
                      <a:pt x="184" y="10"/>
                    </a:cubicBezTo>
                    <a:cubicBezTo>
                      <a:pt x="188" y="15"/>
                      <a:pt x="184" y="19"/>
                      <a:pt x="178" y="25"/>
                    </a:cubicBezTo>
                    <a:cubicBezTo>
                      <a:pt x="175" y="28"/>
                      <a:pt x="169" y="33"/>
                      <a:pt x="163" y="39"/>
                    </a:cubicBezTo>
                    <a:cubicBezTo>
                      <a:pt x="151" y="51"/>
                      <a:pt x="134" y="66"/>
                      <a:pt x="118" y="81"/>
                    </a:cubicBezTo>
                    <a:cubicBezTo>
                      <a:pt x="108" y="91"/>
                      <a:pt x="97" y="101"/>
                      <a:pt x="87" y="110"/>
                    </a:cubicBezTo>
                    <a:cubicBezTo>
                      <a:pt x="89" y="113"/>
                      <a:pt x="88" y="117"/>
                      <a:pt x="85" y="120"/>
                    </a:cubicBezTo>
                    <a:cubicBezTo>
                      <a:pt x="85" y="120"/>
                      <a:pt x="84" y="120"/>
                      <a:pt x="83" y="120"/>
                    </a:cubicBezTo>
                    <a:cubicBezTo>
                      <a:pt x="81" y="122"/>
                      <a:pt x="75" y="127"/>
                      <a:pt x="71" y="130"/>
                    </a:cubicBezTo>
                    <a:cubicBezTo>
                      <a:pt x="55" y="142"/>
                      <a:pt x="54" y="143"/>
                      <a:pt x="50" y="143"/>
                    </a:cubicBezTo>
                    <a:cubicBezTo>
                      <a:pt x="48" y="143"/>
                      <a:pt x="46" y="141"/>
                      <a:pt x="45" y="140"/>
                    </a:cubicBezTo>
                    <a:cubicBezTo>
                      <a:pt x="41" y="135"/>
                      <a:pt x="45" y="131"/>
                      <a:pt x="51" y="125"/>
                    </a:cubicBezTo>
                    <a:cubicBezTo>
                      <a:pt x="54" y="122"/>
                      <a:pt x="59" y="117"/>
                      <a:pt x="65" y="112"/>
                    </a:cubicBezTo>
                    <a:cubicBezTo>
                      <a:pt x="75" y="102"/>
                      <a:pt x="88" y="90"/>
                      <a:pt x="101" y="78"/>
                    </a:cubicBezTo>
                    <a:cubicBezTo>
                      <a:pt x="98" y="80"/>
                      <a:pt x="95" y="83"/>
                      <a:pt x="92" y="85"/>
                    </a:cubicBezTo>
                    <a:cubicBezTo>
                      <a:pt x="25" y="137"/>
                      <a:pt x="16" y="143"/>
                      <a:pt x="11" y="143"/>
                    </a:cubicBezTo>
                    <a:close/>
                    <a:moveTo>
                      <a:pt x="45" y="46"/>
                    </a:moveTo>
                    <a:cubicBezTo>
                      <a:pt x="45" y="46"/>
                      <a:pt x="46" y="47"/>
                      <a:pt x="46" y="47"/>
                    </a:cubicBezTo>
                    <a:cubicBezTo>
                      <a:pt x="46" y="47"/>
                      <a:pt x="45" y="46"/>
                      <a:pt x="45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518" name="Freeform 179"/>
              <p:cNvSpPr>
                <a:spLocks/>
              </p:cNvSpPr>
              <p:nvPr/>
            </p:nvSpPr>
            <p:spPr bwMode="auto">
              <a:xfrm>
                <a:off x="9075961" y="-1520826"/>
                <a:ext cx="2201863" cy="1095375"/>
              </a:xfrm>
              <a:custGeom>
                <a:avLst/>
                <a:gdLst>
                  <a:gd name="T0" fmla="*/ 766 w 929"/>
                  <a:gd name="T1" fmla="*/ 282 h 462"/>
                  <a:gd name="T2" fmla="*/ 662 w 929"/>
                  <a:gd name="T3" fmla="*/ 192 h 462"/>
                  <a:gd name="T4" fmla="*/ 500 w 929"/>
                  <a:gd name="T5" fmla="*/ 97 h 462"/>
                  <a:gd name="T6" fmla="*/ 461 w 929"/>
                  <a:gd name="T7" fmla="*/ 174 h 462"/>
                  <a:gd name="T8" fmla="*/ 448 w 929"/>
                  <a:gd name="T9" fmla="*/ 380 h 462"/>
                  <a:gd name="T10" fmla="*/ 364 w 929"/>
                  <a:gd name="T11" fmla="*/ 457 h 462"/>
                  <a:gd name="T12" fmla="*/ 252 w 929"/>
                  <a:gd name="T13" fmla="*/ 433 h 462"/>
                  <a:gd name="T14" fmla="*/ 200 w 929"/>
                  <a:gd name="T15" fmla="*/ 360 h 462"/>
                  <a:gd name="T16" fmla="*/ 196 w 929"/>
                  <a:gd name="T17" fmla="*/ 285 h 462"/>
                  <a:gd name="T18" fmla="*/ 153 w 929"/>
                  <a:gd name="T19" fmla="*/ 200 h 462"/>
                  <a:gd name="T20" fmla="*/ 98 w 929"/>
                  <a:gd name="T21" fmla="*/ 216 h 462"/>
                  <a:gd name="T22" fmla="*/ 67 w 929"/>
                  <a:gd name="T23" fmla="*/ 259 h 462"/>
                  <a:gd name="T24" fmla="*/ 15 w 929"/>
                  <a:gd name="T25" fmla="*/ 260 h 462"/>
                  <a:gd name="T26" fmla="*/ 5 w 929"/>
                  <a:gd name="T27" fmla="*/ 255 h 462"/>
                  <a:gd name="T28" fmla="*/ 24 w 929"/>
                  <a:gd name="T29" fmla="*/ 185 h 462"/>
                  <a:gd name="T30" fmla="*/ 101 w 929"/>
                  <a:gd name="T31" fmla="*/ 127 h 462"/>
                  <a:gd name="T32" fmla="*/ 200 w 929"/>
                  <a:gd name="T33" fmla="*/ 135 h 462"/>
                  <a:gd name="T34" fmla="*/ 261 w 929"/>
                  <a:gd name="T35" fmla="*/ 203 h 462"/>
                  <a:gd name="T36" fmla="*/ 274 w 929"/>
                  <a:gd name="T37" fmla="*/ 244 h 462"/>
                  <a:gd name="T38" fmla="*/ 273 w 929"/>
                  <a:gd name="T39" fmla="*/ 269 h 462"/>
                  <a:gd name="T40" fmla="*/ 276 w 929"/>
                  <a:gd name="T41" fmla="*/ 341 h 462"/>
                  <a:gd name="T42" fmla="*/ 381 w 929"/>
                  <a:gd name="T43" fmla="*/ 353 h 462"/>
                  <a:gd name="T44" fmla="*/ 383 w 929"/>
                  <a:gd name="T45" fmla="*/ 282 h 462"/>
                  <a:gd name="T46" fmla="*/ 395 w 929"/>
                  <a:gd name="T47" fmla="*/ 115 h 462"/>
                  <a:gd name="T48" fmla="*/ 421 w 929"/>
                  <a:gd name="T49" fmla="*/ 68 h 462"/>
                  <a:gd name="T50" fmla="*/ 450 w 929"/>
                  <a:gd name="T51" fmla="*/ 42 h 462"/>
                  <a:gd name="T52" fmla="*/ 487 w 929"/>
                  <a:gd name="T53" fmla="*/ 17 h 462"/>
                  <a:gd name="T54" fmla="*/ 552 w 929"/>
                  <a:gd name="T55" fmla="*/ 0 h 462"/>
                  <a:gd name="T56" fmla="*/ 589 w 929"/>
                  <a:gd name="T57" fmla="*/ 6 h 462"/>
                  <a:gd name="T58" fmla="*/ 635 w 929"/>
                  <a:gd name="T59" fmla="*/ 18 h 462"/>
                  <a:gd name="T60" fmla="*/ 690 w 929"/>
                  <a:gd name="T61" fmla="*/ 65 h 462"/>
                  <a:gd name="T62" fmla="*/ 703 w 929"/>
                  <a:gd name="T63" fmla="*/ 82 h 462"/>
                  <a:gd name="T64" fmla="*/ 716 w 929"/>
                  <a:gd name="T65" fmla="*/ 105 h 462"/>
                  <a:gd name="T66" fmla="*/ 728 w 929"/>
                  <a:gd name="T67" fmla="*/ 148 h 462"/>
                  <a:gd name="T68" fmla="*/ 769 w 929"/>
                  <a:gd name="T69" fmla="*/ 210 h 462"/>
                  <a:gd name="T70" fmla="*/ 828 w 929"/>
                  <a:gd name="T71" fmla="*/ 210 h 462"/>
                  <a:gd name="T72" fmla="*/ 842 w 929"/>
                  <a:gd name="T73" fmla="*/ 161 h 462"/>
                  <a:gd name="T74" fmla="*/ 855 w 929"/>
                  <a:gd name="T75" fmla="*/ 153 h 462"/>
                  <a:gd name="T76" fmla="*/ 911 w 929"/>
                  <a:gd name="T77" fmla="*/ 210 h 462"/>
                  <a:gd name="T78" fmla="*/ 871 w 929"/>
                  <a:gd name="T79" fmla="*/ 175 h 462"/>
                  <a:gd name="T80" fmla="*/ 847 w 929"/>
                  <a:gd name="T81" fmla="*/ 151 h 462"/>
                  <a:gd name="T82" fmla="*/ 846 w 929"/>
                  <a:gd name="T83" fmla="*/ 176 h 462"/>
                  <a:gd name="T84" fmla="*/ 722 w 929"/>
                  <a:gd name="T85" fmla="*/ 172 h 462"/>
                  <a:gd name="T86" fmla="*/ 586 w 929"/>
                  <a:gd name="T87" fmla="*/ 16 h 462"/>
                  <a:gd name="T88" fmla="*/ 396 w 929"/>
                  <a:gd name="T89" fmla="*/ 217 h 462"/>
                  <a:gd name="T90" fmla="*/ 387 w 929"/>
                  <a:gd name="T91" fmla="*/ 370 h 462"/>
                  <a:gd name="T92" fmla="*/ 174 w 929"/>
                  <a:gd name="T93" fmla="*/ 139 h 462"/>
                  <a:gd name="T94" fmla="*/ 36 w 929"/>
                  <a:gd name="T95" fmla="*/ 188 h 462"/>
                  <a:gd name="T96" fmla="*/ 17 w 929"/>
                  <a:gd name="T97" fmla="*/ 254 h 462"/>
                  <a:gd name="T98" fmla="*/ 29 w 929"/>
                  <a:gd name="T99" fmla="*/ 248 h 462"/>
                  <a:gd name="T100" fmla="*/ 71 w 929"/>
                  <a:gd name="T101" fmla="*/ 255 h 462"/>
                  <a:gd name="T102" fmla="*/ 95 w 929"/>
                  <a:gd name="T103" fmla="*/ 204 h 462"/>
                  <a:gd name="T104" fmla="*/ 340 w 929"/>
                  <a:gd name="T105" fmla="*/ 450 h 462"/>
                  <a:gd name="T106" fmla="*/ 540 w 929"/>
                  <a:gd name="T107" fmla="*/ 69 h 462"/>
                  <a:gd name="T108" fmla="*/ 812 w 929"/>
                  <a:gd name="T109" fmla="*/ 273 h 462"/>
                  <a:gd name="T110" fmla="*/ 852 w 929"/>
                  <a:gd name="T111" fmla="*/ 283 h 462"/>
                  <a:gd name="T112" fmla="*/ 851 w 929"/>
                  <a:gd name="T113" fmla="*/ 338 h 462"/>
                  <a:gd name="T114" fmla="*/ 843 w 929"/>
                  <a:gd name="T115" fmla="*/ 329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29" h="462">
                    <a:moveTo>
                      <a:pt x="904" y="276"/>
                    </a:moveTo>
                    <a:cubicBezTo>
                      <a:pt x="891" y="291"/>
                      <a:pt x="875" y="307"/>
                      <a:pt x="858" y="323"/>
                    </a:cubicBezTo>
                    <a:cubicBezTo>
                      <a:pt x="846" y="336"/>
                      <a:pt x="846" y="336"/>
                      <a:pt x="846" y="336"/>
                    </a:cubicBezTo>
                    <a:cubicBezTo>
                      <a:pt x="843" y="340"/>
                      <a:pt x="845" y="327"/>
                      <a:pt x="845" y="323"/>
                    </a:cubicBezTo>
                    <a:cubicBezTo>
                      <a:pt x="845" y="312"/>
                      <a:pt x="844" y="300"/>
                      <a:pt x="844" y="290"/>
                    </a:cubicBezTo>
                    <a:cubicBezTo>
                      <a:pt x="842" y="285"/>
                      <a:pt x="850" y="289"/>
                      <a:pt x="841" y="281"/>
                    </a:cubicBezTo>
                    <a:cubicBezTo>
                      <a:pt x="821" y="283"/>
                      <a:pt x="794" y="284"/>
                      <a:pt x="766" y="282"/>
                    </a:cubicBezTo>
                    <a:cubicBezTo>
                      <a:pt x="738" y="279"/>
                      <a:pt x="711" y="265"/>
                      <a:pt x="694" y="246"/>
                    </a:cubicBezTo>
                    <a:cubicBezTo>
                      <a:pt x="697" y="248"/>
                      <a:pt x="697" y="248"/>
                      <a:pt x="697" y="248"/>
                    </a:cubicBezTo>
                    <a:cubicBezTo>
                      <a:pt x="690" y="242"/>
                      <a:pt x="681" y="234"/>
                      <a:pt x="676" y="225"/>
                    </a:cubicBezTo>
                    <a:cubicBezTo>
                      <a:pt x="676" y="225"/>
                      <a:pt x="678" y="228"/>
                      <a:pt x="677" y="225"/>
                    </a:cubicBezTo>
                    <a:cubicBezTo>
                      <a:pt x="675" y="224"/>
                      <a:pt x="668" y="210"/>
                      <a:pt x="666" y="206"/>
                    </a:cubicBezTo>
                    <a:cubicBezTo>
                      <a:pt x="665" y="202"/>
                      <a:pt x="666" y="202"/>
                      <a:pt x="664" y="197"/>
                    </a:cubicBezTo>
                    <a:cubicBezTo>
                      <a:pt x="662" y="192"/>
                      <a:pt x="662" y="192"/>
                      <a:pt x="662" y="192"/>
                    </a:cubicBezTo>
                    <a:cubicBezTo>
                      <a:pt x="654" y="177"/>
                      <a:pt x="659" y="153"/>
                      <a:pt x="646" y="133"/>
                    </a:cubicBezTo>
                    <a:cubicBezTo>
                      <a:pt x="647" y="134"/>
                      <a:pt x="648" y="136"/>
                      <a:pt x="648" y="134"/>
                    </a:cubicBezTo>
                    <a:cubicBezTo>
                      <a:pt x="632" y="101"/>
                      <a:pt x="590" y="73"/>
                      <a:pt x="549" y="79"/>
                    </a:cubicBezTo>
                    <a:cubicBezTo>
                      <a:pt x="551" y="78"/>
                      <a:pt x="552" y="77"/>
                      <a:pt x="550" y="77"/>
                    </a:cubicBezTo>
                    <a:cubicBezTo>
                      <a:pt x="548" y="78"/>
                      <a:pt x="536" y="80"/>
                      <a:pt x="526" y="84"/>
                    </a:cubicBezTo>
                    <a:cubicBezTo>
                      <a:pt x="521" y="84"/>
                      <a:pt x="510" y="91"/>
                      <a:pt x="499" y="98"/>
                    </a:cubicBezTo>
                    <a:cubicBezTo>
                      <a:pt x="500" y="97"/>
                      <a:pt x="500" y="97"/>
                      <a:pt x="500" y="97"/>
                    </a:cubicBezTo>
                    <a:cubicBezTo>
                      <a:pt x="494" y="104"/>
                      <a:pt x="489" y="105"/>
                      <a:pt x="485" y="112"/>
                    </a:cubicBezTo>
                    <a:cubicBezTo>
                      <a:pt x="481" y="116"/>
                      <a:pt x="481" y="116"/>
                      <a:pt x="481" y="116"/>
                    </a:cubicBezTo>
                    <a:cubicBezTo>
                      <a:pt x="480" y="120"/>
                      <a:pt x="472" y="126"/>
                      <a:pt x="470" y="133"/>
                    </a:cubicBezTo>
                    <a:cubicBezTo>
                      <a:pt x="470" y="133"/>
                      <a:pt x="470" y="133"/>
                      <a:pt x="470" y="133"/>
                    </a:cubicBezTo>
                    <a:cubicBezTo>
                      <a:pt x="467" y="140"/>
                      <a:pt x="465" y="143"/>
                      <a:pt x="464" y="149"/>
                    </a:cubicBezTo>
                    <a:cubicBezTo>
                      <a:pt x="463" y="150"/>
                      <a:pt x="463" y="150"/>
                      <a:pt x="463" y="150"/>
                    </a:cubicBezTo>
                    <a:cubicBezTo>
                      <a:pt x="460" y="165"/>
                      <a:pt x="459" y="174"/>
                      <a:pt x="461" y="174"/>
                    </a:cubicBezTo>
                    <a:cubicBezTo>
                      <a:pt x="459" y="179"/>
                      <a:pt x="461" y="159"/>
                      <a:pt x="459" y="167"/>
                    </a:cubicBezTo>
                    <a:cubicBezTo>
                      <a:pt x="459" y="219"/>
                      <a:pt x="460" y="272"/>
                      <a:pt x="460" y="324"/>
                    </a:cubicBezTo>
                    <a:cubicBezTo>
                      <a:pt x="459" y="330"/>
                      <a:pt x="459" y="333"/>
                      <a:pt x="458" y="335"/>
                    </a:cubicBezTo>
                    <a:cubicBezTo>
                      <a:pt x="458" y="340"/>
                      <a:pt x="457" y="354"/>
                      <a:pt x="456" y="359"/>
                    </a:cubicBezTo>
                    <a:cubicBezTo>
                      <a:pt x="456" y="357"/>
                      <a:pt x="455" y="362"/>
                      <a:pt x="454" y="365"/>
                    </a:cubicBezTo>
                    <a:cubicBezTo>
                      <a:pt x="451" y="373"/>
                      <a:pt x="452" y="375"/>
                      <a:pt x="448" y="384"/>
                    </a:cubicBezTo>
                    <a:cubicBezTo>
                      <a:pt x="449" y="380"/>
                      <a:pt x="449" y="379"/>
                      <a:pt x="448" y="380"/>
                    </a:cubicBezTo>
                    <a:cubicBezTo>
                      <a:pt x="446" y="389"/>
                      <a:pt x="440" y="399"/>
                      <a:pt x="434" y="408"/>
                    </a:cubicBezTo>
                    <a:cubicBezTo>
                      <a:pt x="435" y="406"/>
                      <a:pt x="436" y="404"/>
                      <a:pt x="436" y="404"/>
                    </a:cubicBezTo>
                    <a:cubicBezTo>
                      <a:pt x="430" y="414"/>
                      <a:pt x="423" y="421"/>
                      <a:pt x="416" y="428"/>
                    </a:cubicBezTo>
                    <a:cubicBezTo>
                      <a:pt x="418" y="425"/>
                      <a:pt x="418" y="425"/>
                      <a:pt x="418" y="425"/>
                    </a:cubicBezTo>
                    <a:cubicBezTo>
                      <a:pt x="405" y="434"/>
                      <a:pt x="416" y="430"/>
                      <a:pt x="404" y="437"/>
                    </a:cubicBezTo>
                    <a:cubicBezTo>
                      <a:pt x="407" y="435"/>
                      <a:pt x="406" y="436"/>
                      <a:pt x="406" y="435"/>
                    </a:cubicBezTo>
                    <a:cubicBezTo>
                      <a:pt x="397" y="445"/>
                      <a:pt x="377" y="454"/>
                      <a:pt x="364" y="457"/>
                    </a:cubicBezTo>
                    <a:cubicBezTo>
                      <a:pt x="365" y="457"/>
                      <a:pt x="365" y="457"/>
                      <a:pt x="365" y="457"/>
                    </a:cubicBezTo>
                    <a:cubicBezTo>
                      <a:pt x="351" y="461"/>
                      <a:pt x="336" y="462"/>
                      <a:pt x="320" y="462"/>
                    </a:cubicBezTo>
                    <a:cubicBezTo>
                      <a:pt x="315" y="461"/>
                      <a:pt x="322" y="460"/>
                      <a:pt x="308" y="458"/>
                    </a:cubicBezTo>
                    <a:cubicBezTo>
                      <a:pt x="308" y="461"/>
                      <a:pt x="283" y="453"/>
                      <a:pt x="291" y="457"/>
                    </a:cubicBezTo>
                    <a:cubicBezTo>
                      <a:pt x="278" y="453"/>
                      <a:pt x="260" y="443"/>
                      <a:pt x="253" y="438"/>
                    </a:cubicBezTo>
                    <a:cubicBezTo>
                      <a:pt x="258" y="441"/>
                      <a:pt x="249" y="433"/>
                      <a:pt x="258" y="439"/>
                    </a:cubicBezTo>
                    <a:cubicBezTo>
                      <a:pt x="252" y="433"/>
                      <a:pt x="252" y="433"/>
                      <a:pt x="252" y="433"/>
                    </a:cubicBezTo>
                    <a:cubicBezTo>
                      <a:pt x="254" y="433"/>
                      <a:pt x="259" y="438"/>
                      <a:pt x="257" y="436"/>
                    </a:cubicBezTo>
                    <a:cubicBezTo>
                      <a:pt x="253" y="433"/>
                      <a:pt x="240" y="424"/>
                      <a:pt x="238" y="420"/>
                    </a:cubicBezTo>
                    <a:cubicBezTo>
                      <a:pt x="230" y="414"/>
                      <a:pt x="223" y="408"/>
                      <a:pt x="214" y="394"/>
                    </a:cubicBezTo>
                    <a:cubicBezTo>
                      <a:pt x="219" y="400"/>
                      <a:pt x="214" y="389"/>
                      <a:pt x="217" y="394"/>
                    </a:cubicBezTo>
                    <a:cubicBezTo>
                      <a:pt x="212" y="387"/>
                      <a:pt x="208" y="381"/>
                      <a:pt x="205" y="374"/>
                    </a:cubicBezTo>
                    <a:cubicBezTo>
                      <a:pt x="203" y="369"/>
                      <a:pt x="205" y="373"/>
                      <a:pt x="203" y="365"/>
                    </a:cubicBezTo>
                    <a:cubicBezTo>
                      <a:pt x="202" y="366"/>
                      <a:pt x="201" y="363"/>
                      <a:pt x="200" y="360"/>
                    </a:cubicBezTo>
                    <a:cubicBezTo>
                      <a:pt x="200" y="359"/>
                      <a:pt x="196" y="338"/>
                      <a:pt x="199" y="336"/>
                    </a:cubicBezTo>
                    <a:cubicBezTo>
                      <a:pt x="199" y="333"/>
                      <a:pt x="199" y="344"/>
                      <a:pt x="200" y="338"/>
                    </a:cubicBezTo>
                    <a:cubicBezTo>
                      <a:pt x="199" y="328"/>
                      <a:pt x="199" y="328"/>
                      <a:pt x="199" y="318"/>
                    </a:cubicBezTo>
                    <a:cubicBezTo>
                      <a:pt x="199" y="318"/>
                      <a:pt x="199" y="318"/>
                      <a:pt x="199" y="318"/>
                    </a:cubicBezTo>
                    <a:cubicBezTo>
                      <a:pt x="199" y="312"/>
                      <a:pt x="198" y="299"/>
                      <a:pt x="197" y="306"/>
                    </a:cubicBezTo>
                    <a:cubicBezTo>
                      <a:pt x="197" y="311"/>
                      <a:pt x="198" y="304"/>
                      <a:pt x="198" y="311"/>
                    </a:cubicBezTo>
                    <a:cubicBezTo>
                      <a:pt x="197" y="306"/>
                      <a:pt x="196" y="295"/>
                      <a:pt x="196" y="285"/>
                    </a:cubicBezTo>
                    <a:cubicBezTo>
                      <a:pt x="197" y="289"/>
                      <a:pt x="197" y="288"/>
                      <a:pt x="198" y="289"/>
                    </a:cubicBezTo>
                    <a:cubicBezTo>
                      <a:pt x="196" y="277"/>
                      <a:pt x="197" y="262"/>
                      <a:pt x="195" y="248"/>
                    </a:cubicBezTo>
                    <a:cubicBezTo>
                      <a:pt x="194" y="248"/>
                      <a:pt x="197" y="253"/>
                      <a:pt x="196" y="255"/>
                    </a:cubicBezTo>
                    <a:cubicBezTo>
                      <a:pt x="198" y="237"/>
                      <a:pt x="185" y="220"/>
                      <a:pt x="175" y="210"/>
                    </a:cubicBezTo>
                    <a:cubicBezTo>
                      <a:pt x="177" y="212"/>
                      <a:pt x="175" y="212"/>
                      <a:pt x="175" y="212"/>
                    </a:cubicBezTo>
                    <a:cubicBezTo>
                      <a:pt x="169" y="206"/>
                      <a:pt x="170" y="206"/>
                      <a:pt x="165" y="204"/>
                    </a:cubicBezTo>
                    <a:cubicBezTo>
                      <a:pt x="165" y="203"/>
                      <a:pt x="158" y="201"/>
                      <a:pt x="153" y="200"/>
                    </a:cubicBezTo>
                    <a:cubicBezTo>
                      <a:pt x="150" y="199"/>
                      <a:pt x="151" y="199"/>
                      <a:pt x="156" y="200"/>
                    </a:cubicBezTo>
                    <a:cubicBezTo>
                      <a:pt x="149" y="196"/>
                      <a:pt x="116" y="198"/>
                      <a:pt x="102" y="213"/>
                    </a:cubicBezTo>
                    <a:cubicBezTo>
                      <a:pt x="102" y="212"/>
                      <a:pt x="96" y="222"/>
                      <a:pt x="94" y="225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1" y="226"/>
                      <a:pt x="87" y="235"/>
                      <a:pt x="86" y="236"/>
                    </a:cubicBezTo>
                    <a:cubicBezTo>
                      <a:pt x="85" y="240"/>
                      <a:pt x="87" y="232"/>
                      <a:pt x="92" y="224"/>
                    </a:cubicBezTo>
                    <a:cubicBezTo>
                      <a:pt x="96" y="218"/>
                      <a:pt x="101" y="211"/>
                      <a:pt x="98" y="216"/>
                    </a:cubicBezTo>
                    <a:cubicBezTo>
                      <a:pt x="94" y="218"/>
                      <a:pt x="89" y="231"/>
                      <a:pt x="90" y="228"/>
                    </a:cubicBezTo>
                    <a:cubicBezTo>
                      <a:pt x="85" y="236"/>
                      <a:pt x="85" y="244"/>
                      <a:pt x="83" y="252"/>
                    </a:cubicBezTo>
                    <a:cubicBezTo>
                      <a:pt x="84" y="249"/>
                      <a:pt x="83" y="245"/>
                      <a:pt x="82" y="252"/>
                    </a:cubicBezTo>
                    <a:cubicBezTo>
                      <a:pt x="80" y="254"/>
                      <a:pt x="86" y="251"/>
                      <a:pt x="78" y="258"/>
                    </a:cubicBezTo>
                    <a:cubicBezTo>
                      <a:pt x="77" y="258"/>
                      <a:pt x="76" y="258"/>
                      <a:pt x="75" y="258"/>
                    </a:cubicBezTo>
                    <a:cubicBezTo>
                      <a:pt x="74" y="258"/>
                      <a:pt x="74" y="258"/>
                      <a:pt x="74" y="258"/>
                    </a:cubicBezTo>
                    <a:cubicBezTo>
                      <a:pt x="73" y="258"/>
                      <a:pt x="73" y="259"/>
                      <a:pt x="67" y="259"/>
                    </a:cubicBezTo>
                    <a:cubicBezTo>
                      <a:pt x="61" y="259"/>
                      <a:pt x="61" y="259"/>
                      <a:pt x="61" y="259"/>
                    </a:cubicBezTo>
                    <a:cubicBezTo>
                      <a:pt x="60" y="260"/>
                      <a:pt x="49" y="259"/>
                      <a:pt x="54" y="260"/>
                    </a:cubicBezTo>
                    <a:cubicBezTo>
                      <a:pt x="53" y="259"/>
                      <a:pt x="35" y="261"/>
                      <a:pt x="37" y="259"/>
                    </a:cubicBezTo>
                    <a:cubicBezTo>
                      <a:pt x="39" y="258"/>
                      <a:pt x="39" y="258"/>
                      <a:pt x="39" y="258"/>
                    </a:cubicBezTo>
                    <a:cubicBezTo>
                      <a:pt x="33" y="258"/>
                      <a:pt x="29" y="259"/>
                      <a:pt x="25" y="260"/>
                    </a:cubicBezTo>
                    <a:cubicBezTo>
                      <a:pt x="24" y="260"/>
                      <a:pt x="23" y="259"/>
                      <a:pt x="23" y="259"/>
                    </a:cubicBezTo>
                    <a:cubicBezTo>
                      <a:pt x="23" y="260"/>
                      <a:pt x="19" y="260"/>
                      <a:pt x="15" y="260"/>
                    </a:cubicBezTo>
                    <a:cubicBezTo>
                      <a:pt x="12" y="260"/>
                      <a:pt x="12" y="260"/>
                      <a:pt x="12" y="260"/>
                    </a:cubicBezTo>
                    <a:cubicBezTo>
                      <a:pt x="11" y="260"/>
                      <a:pt x="11" y="260"/>
                      <a:pt x="11" y="260"/>
                    </a:cubicBezTo>
                    <a:cubicBezTo>
                      <a:pt x="10" y="260"/>
                      <a:pt x="10" y="260"/>
                      <a:pt x="10" y="260"/>
                    </a:cubicBezTo>
                    <a:cubicBezTo>
                      <a:pt x="10" y="260"/>
                      <a:pt x="10" y="260"/>
                      <a:pt x="10" y="260"/>
                    </a:cubicBezTo>
                    <a:cubicBezTo>
                      <a:pt x="11" y="261"/>
                      <a:pt x="0" y="250"/>
                      <a:pt x="5" y="255"/>
                    </a:cubicBezTo>
                    <a:cubicBezTo>
                      <a:pt x="5" y="255"/>
                      <a:pt x="5" y="255"/>
                      <a:pt x="5" y="255"/>
                    </a:cubicBezTo>
                    <a:cubicBezTo>
                      <a:pt x="5" y="255"/>
                      <a:pt x="5" y="255"/>
                      <a:pt x="5" y="255"/>
                    </a:cubicBezTo>
                    <a:cubicBezTo>
                      <a:pt x="5" y="255"/>
                      <a:pt x="5" y="255"/>
                      <a:pt x="5" y="255"/>
                    </a:cubicBezTo>
                    <a:cubicBezTo>
                      <a:pt x="5" y="254"/>
                      <a:pt x="5" y="254"/>
                      <a:pt x="5" y="254"/>
                    </a:cubicBezTo>
                    <a:cubicBezTo>
                      <a:pt x="5" y="254"/>
                      <a:pt x="5" y="254"/>
                      <a:pt x="5" y="254"/>
                    </a:cubicBezTo>
                    <a:cubicBezTo>
                      <a:pt x="5" y="253"/>
                      <a:pt x="5" y="253"/>
                      <a:pt x="5" y="253"/>
                    </a:cubicBezTo>
                    <a:cubicBezTo>
                      <a:pt x="5" y="251"/>
                      <a:pt x="5" y="249"/>
                      <a:pt x="5" y="247"/>
                    </a:cubicBezTo>
                    <a:cubicBezTo>
                      <a:pt x="6" y="235"/>
                      <a:pt x="9" y="216"/>
                      <a:pt x="13" y="212"/>
                    </a:cubicBezTo>
                    <a:cubicBezTo>
                      <a:pt x="15" y="203"/>
                      <a:pt x="18" y="194"/>
                      <a:pt x="24" y="185"/>
                    </a:cubicBezTo>
                    <a:cubicBezTo>
                      <a:pt x="23" y="187"/>
                      <a:pt x="22" y="190"/>
                      <a:pt x="22" y="191"/>
                    </a:cubicBezTo>
                    <a:cubicBezTo>
                      <a:pt x="26" y="185"/>
                      <a:pt x="26" y="183"/>
                      <a:pt x="29" y="178"/>
                    </a:cubicBezTo>
                    <a:cubicBezTo>
                      <a:pt x="29" y="179"/>
                      <a:pt x="38" y="168"/>
                      <a:pt x="44" y="163"/>
                    </a:cubicBezTo>
                    <a:cubicBezTo>
                      <a:pt x="50" y="156"/>
                      <a:pt x="47" y="158"/>
                      <a:pt x="47" y="157"/>
                    </a:cubicBezTo>
                    <a:cubicBezTo>
                      <a:pt x="54" y="152"/>
                      <a:pt x="67" y="139"/>
                      <a:pt x="77" y="136"/>
                    </a:cubicBezTo>
                    <a:cubicBezTo>
                      <a:pt x="75" y="137"/>
                      <a:pt x="66" y="144"/>
                      <a:pt x="73" y="140"/>
                    </a:cubicBezTo>
                    <a:cubicBezTo>
                      <a:pt x="81" y="138"/>
                      <a:pt x="87" y="131"/>
                      <a:pt x="101" y="127"/>
                    </a:cubicBezTo>
                    <a:cubicBezTo>
                      <a:pt x="97" y="127"/>
                      <a:pt x="97" y="127"/>
                      <a:pt x="97" y="127"/>
                    </a:cubicBezTo>
                    <a:cubicBezTo>
                      <a:pt x="103" y="126"/>
                      <a:pt x="116" y="121"/>
                      <a:pt x="115" y="123"/>
                    </a:cubicBezTo>
                    <a:cubicBezTo>
                      <a:pt x="120" y="121"/>
                      <a:pt x="131" y="121"/>
                      <a:pt x="130" y="120"/>
                    </a:cubicBezTo>
                    <a:cubicBezTo>
                      <a:pt x="152" y="119"/>
                      <a:pt x="185" y="125"/>
                      <a:pt x="196" y="134"/>
                    </a:cubicBezTo>
                    <a:cubicBezTo>
                      <a:pt x="199" y="135"/>
                      <a:pt x="206" y="140"/>
                      <a:pt x="205" y="138"/>
                    </a:cubicBezTo>
                    <a:cubicBezTo>
                      <a:pt x="201" y="135"/>
                      <a:pt x="198" y="135"/>
                      <a:pt x="196" y="134"/>
                    </a:cubicBezTo>
                    <a:cubicBezTo>
                      <a:pt x="199" y="135"/>
                      <a:pt x="200" y="135"/>
                      <a:pt x="200" y="135"/>
                    </a:cubicBezTo>
                    <a:cubicBezTo>
                      <a:pt x="206" y="139"/>
                      <a:pt x="211" y="141"/>
                      <a:pt x="204" y="139"/>
                    </a:cubicBezTo>
                    <a:cubicBezTo>
                      <a:pt x="217" y="148"/>
                      <a:pt x="220" y="145"/>
                      <a:pt x="234" y="159"/>
                    </a:cubicBezTo>
                    <a:cubicBezTo>
                      <a:pt x="233" y="159"/>
                      <a:pt x="234" y="160"/>
                      <a:pt x="238" y="164"/>
                    </a:cubicBezTo>
                    <a:cubicBezTo>
                      <a:pt x="246" y="172"/>
                      <a:pt x="246" y="172"/>
                      <a:pt x="246" y="172"/>
                    </a:cubicBezTo>
                    <a:cubicBezTo>
                      <a:pt x="253" y="183"/>
                      <a:pt x="249" y="179"/>
                      <a:pt x="248" y="180"/>
                    </a:cubicBezTo>
                    <a:cubicBezTo>
                      <a:pt x="252" y="185"/>
                      <a:pt x="256" y="192"/>
                      <a:pt x="258" y="195"/>
                    </a:cubicBezTo>
                    <a:cubicBezTo>
                      <a:pt x="261" y="203"/>
                      <a:pt x="261" y="203"/>
                      <a:pt x="261" y="203"/>
                    </a:cubicBezTo>
                    <a:cubicBezTo>
                      <a:pt x="259" y="197"/>
                      <a:pt x="264" y="208"/>
                      <a:pt x="265" y="211"/>
                    </a:cubicBezTo>
                    <a:cubicBezTo>
                      <a:pt x="263" y="208"/>
                      <a:pt x="263" y="208"/>
                      <a:pt x="263" y="208"/>
                    </a:cubicBezTo>
                    <a:cubicBezTo>
                      <a:pt x="263" y="209"/>
                      <a:pt x="266" y="216"/>
                      <a:pt x="267" y="220"/>
                    </a:cubicBezTo>
                    <a:cubicBezTo>
                      <a:pt x="268" y="219"/>
                      <a:pt x="266" y="211"/>
                      <a:pt x="264" y="207"/>
                    </a:cubicBezTo>
                    <a:cubicBezTo>
                      <a:pt x="266" y="210"/>
                      <a:pt x="268" y="215"/>
                      <a:pt x="269" y="220"/>
                    </a:cubicBezTo>
                    <a:cubicBezTo>
                      <a:pt x="268" y="218"/>
                      <a:pt x="271" y="231"/>
                      <a:pt x="272" y="236"/>
                    </a:cubicBezTo>
                    <a:cubicBezTo>
                      <a:pt x="273" y="242"/>
                      <a:pt x="275" y="242"/>
                      <a:pt x="274" y="244"/>
                    </a:cubicBezTo>
                    <a:cubicBezTo>
                      <a:pt x="274" y="245"/>
                      <a:pt x="274" y="254"/>
                      <a:pt x="273" y="250"/>
                    </a:cubicBezTo>
                    <a:cubicBezTo>
                      <a:pt x="273" y="248"/>
                      <a:pt x="274" y="245"/>
                      <a:pt x="273" y="241"/>
                    </a:cubicBezTo>
                    <a:cubicBezTo>
                      <a:pt x="273" y="245"/>
                      <a:pt x="272" y="245"/>
                      <a:pt x="273" y="253"/>
                    </a:cubicBezTo>
                    <a:cubicBezTo>
                      <a:pt x="273" y="259"/>
                      <a:pt x="275" y="252"/>
                      <a:pt x="274" y="263"/>
                    </a:cubicBezTo>
                    <a:cubicBezTo>
                      <a:pt x="274" y="260"/>
                      <a:pt x="273" y="260"/>
                      <a:pt x="273" y="257"/>
                    </a:cubicBezTo>
                    <a:cubicBezTo>
                      <a:pt x="272" y="268"/>
                      <a:pt x="272" y="268"/>
                      <a:pt x="272" y="268"/>
                    </a:cubicBezTo>
                    <a:cubicBezTo>
                      <a:pt x="273" y="269"/>
                      <a:pt x="273" y="269"/>
                      <a:pt x="273" y="269"/>
                    </a:cubicBezTo>
                    <a:cubicBezTo>
                      <a:pt x="273" y="270"/>
                      <a:pt x="273" y="269"/>
                      <a:pt x="273" y="270"/>
                    </a:cubicBezTo>
                    <a:cubicBezTo>
                      <a:pt x="274" y="273"/>
                      <a:pt x="273" y="287"/>
                      <a:pt x="275" y="289"/>
                    </a:cubicBezTo>
                    <a:cubicBezTo>
                      <a:pt x="275" y="295"/>
                      <a:pt x="274" y="301"/>
                      <a:pt x="274" y="306"/>
                    </a:cubicBezTo>
                    <a:cubicBezTo>
                      <a:pt x="274" y="305"/>
                      <a:pt x="274" y="305"/>
                      <a:pt x="274" y="305"/>
                    </a:cubicBezTo>
                    <a:cubicBezTo>
                      <a:pt x="273" y="312"/>
                      <a:pt x="273" y="320"/>
                      <a:pt x="274" y="326"/>
                    </a:cubicBezTo>
                    <a:cubicBezTo>
                      <a:pt x="274" y="325"/>
                      <a:pt x="274" y="325"/>
                      <a:pt x="274" y="325"/>
                    </a:cubicBezTo>
                    <a:cubicBezTo>
                      <a:pt x="274" y="329"/>
                      <a:pt x="274" y="337"/>
                      <a:pt x="276" y="341"/>
                    </a:cubicBezTo>
                    <a:cubicBezTo>
                      <a:pt x="276" y="348"/>
                      <a:pt x="272" y="344"/>
                      <a:pt x="276" y="353"/>
                    </a:cubicBezTo>
                    <a:cubicBezTo>
                      <a:pt x="280" y="360"/>
                      <a:pt x="284" y="363"/>
                      <a:pt x="283" y="360"/>
                    </a:cubicBezTo>
                    <a:cubicBezTo>
                      <a:pt x="290" y="373"/>
                      <a:pt x="305" y="382"/>
                      <a:pt x="318" y="386"/>
                    </a:cubicBezTo>
                    <a:cubicBezTo>
                      <a:pt x="320" y="386"/>
                      <a:pt x="319" y="385"/>
                      <a:pt x="323" y="385"/>
                    </a:cubicBezTo>
                    <a:cubicBezTo>
                      <a:pt x="345" y="389"/>
                      <a:pt x="367" y="374"/>
                      <a:pt x="377" y="360"/>
                    </a:cubicBezTo>
                    <a:cubicBezTo>
                      <a:pt x="374" y="366"/>
                      <a:pt x="377" y="361"/>
                      <a:pt x="378" y="361"/>
                    </a:cubicBezTo>
                    <a:cubicBezTo>
                      <a:pt x="380" y="356"/>
                      <a:pt x="382" y="356"/>
                      <a:pt x="381" y="353"/>
                    </a:cubicBezTo>
                    <a:cubicBezTo>
                      <a:pt x="380" y="354"/>
                      <a:pt x="380" y="353"/>
                      <a:pt x="377" y="358"/>
                    </a:cubicBezTo>
                    <a:cubicBezTo>
                      <a:pt x="383" y="347"/>
                      <a:pt x="384" y="327"/>
                      <a:pt x="384" y="319"/>
                    </a:cubicBezTo>
                    <a:cubicBezTo>
                      <a:pt x="384" y="323"/>
                      <a:pt x="383" y="320"/>
                      <a:pt x="383" y="317"/>
                    </a:cubicBezTo>
                    <a:cubicBezTo>
                      <a:pt x="385" y="318"/>
                      <a:pt x="385" y="307"/>
                      <a:pt x="384" y="299"/>
                    </a:cubicBezTo>
                    <a:cubicBezTo>
                      <a:pt x="383" y="298"/>
                      <a:pt x="383" y="298"/>
                      <a:pt x="383" y="298"/>
                    </a:cubicBezTo>
                    <a:cubicBezTo>
                      <a:pt x="384" y="293"/>
                      <a:pt x="384" y="293"/>
                      <a:pt x="384" y="293"/>
                    </a:cubicBezTo>
                    <a:cubicBezTo>
                      <a:pt x="384" y="290"/>
                      <a:pt x="382" y="289"/>
                      <a:pt x="383" y="282"/>
                    </a:cubicBezTo>
                    <a:cubicBezTo>
                      <a:pt x="384" y="281"/>
                      <a:pt x="384" y="281"/>
                      <a:pt x="384" y="279"/>
                    </a:cubicBezTo>
                    <a:cubicBezTo>
                      <a:pt x="384" y="271"/>
                      <a:pt x="382" y="259"/>
                      <a:pt x="383" y="251"/>
                    </a:cubicBezTo>
                    <a:cubicBezTo>
                      <a:pt x="384" y="243"/>
                      <a:pt x="384" y="243"/>
                      <a:pt x="384" y="243"/>
                    </a:cubicBezTo>
                    <a:cubicBezTo>
                      <a:pt x="384" y="239"/>
                      <a:pt x="383" y="233"/>
                      <a:pt x="383" y="240"/>
                    </a:cubicBezTo>
                    <a:cubicBezTo>
                      <a:pt x="384" y="224"/>
                      <a:pt x="384" y="215"/>
                      <a:pt x="385" y="210"/>
                    </a:cubicBezTo>
                    <a:cubicBezTo>
                      <a:pt x="382" y="184"/>
                      <a:pt x="381" y="143"/>
                      <a:pt x="394" y="114"/>
                    </a:cubicBezTo>
                    <a:cubicBezTo>
                      <a:pt x="395" y="115"/>
                      <a:pt x="395" y="115"/>
                      <a:pt x="395" y="115"/>
                    </a:cubicBezTo>
                    <a:cubicBezTo>
                      <a:pt x="398" y="107"/>
                      <a:pt x="395" y="110"/>
                      <a:pt x="398" y="105"/>
                    </a:cubicBezTo>
                    <a:cubicBezTo>
                      <a:pt x="397" y="107"/>
                      <a:pt x="402" y="99"/>
                      <a:pt x="400" y="106"/>
                    </a:cubicBezTo>
                    <a:cubicBezTo>
                      <a:pt x="406" y="95"/>
                      <a:pt x="406" y="91"/>
                      <a:pt x="410" y="84"/>
                    </a:cubicBezTo>
                    <a:cubicBezTo>
                      <a:pt x="409" y="83"/>
                      <a:pt x="407" y="90"/>
                      <a:pt x="407" y="88"/>
                    </a:cubicBezTo>
                    <a:cubicBezTo>
                      <a:pt x="407" y="87"/>
                      <a:pt x="416" y="74"/>
                      <a:pt x="416" y="72"/>
                    </a:cubicBezTo>
                    <a:cubicBezTo>
                      <a:pt x="419" y="70"/>
                      <a:pt x="418" y="72"/>
                      <a:pt x="418" y="74"/>
                    </a:cubicBezTo>
                    <a:cubicBezTo>
                      <a:pt x="421" y="68"/>
                      <a:pt x="421" y="68"/>
                      <a:pt x="421" y="68"/>
                    </a:cubicBezTo>
                    <a:cubicBezTo>
                      <a:pt x="428" y="62"/>
                      <a:pt x="411" y="86"/>
                      <a:pt x="419" y="80"/>
                    </a:cubicBezTo>
                    <a:cubicBezTo>
                      <a:pt x="423" y="74"/>
                      <a:pt x="423" y="74"/>
                      <a:pt x="423" y="74"/>
                    </a:cubicBezTo>
                    <a:cubicBezTo>
                      <a:pt x="428" y="70"/>
                      <a:pt x="413" y="89"/>
                      <a:pt x="424" y="76"/>
                    </a:cubicBezTo>
                    <a:cubicBezTo>
                      <a:pt x="427" y="70"/>
                      <a:pt x="430" y="64"/>
                      <a:pt x="425" y="68"/>
                    </a:cubicBezTo>
                    <a:cubicBezTo>
                      <a:pt x="435" y="57"/>
                      <a:pt x="427" y="60"/>
                      <a:pt x="439" y="49"/>
                    </a:cubicBezTo>
                    <a:cubicBezTo>
                      <a:pt x="443" y="46"/>
                      <a:pt x="430" y="58"/>
                      <a:pt x="433" y="57"/>
                    </a:cubicBezTo>
                    <a:cubicBezTo>
                      <a:pt x="439" y="52"/>
                      <a:pt x="444" y="46"/>
                      <a:pt x="450" y="42"/>
                    </a:cubicBezTo>
                    <a:cubicBezTo>
                      <a:pt x="443" y="46"/>
                      <a:pt x="447" y="41"/>
                      <a:pt x="451" y="38"/>
                    </a:cubicBezTo>
                    <a:cubicBezTo>
                      <a:pt x="459" y="33"/>
                      <a:pt x="448" y="42"/>
                      <a:pt x="457" y="35"/>
                    </a:cubicBezTo>
                    <a:cubicBezTo>
                      <a:pt x="458" y="33"/>
                      <a:pt x="468" y="27"/>
                      <a:pt x="459" y="31"/>
                    </a:cubicBezTo>
                    <a:cubicBezTo>
                      <a:pt x="462" y="27"/>
                      <a:pt x="470" y="25"/>
                      <a:pt x="475" y="20"/>
                    </a:cubicBezTo>
                    <a:cubicBezTo>
                      <a:pt x="479" y="20"/>
                      <a:pt x="466" y="29"/>
                      <a:pt x="478" y="23"/>
                    </a:cubicBezTo>
                    <a:cubicBezTo>
                      <a:pt x="475" y="23"/>
                      <a:pt x="492" y="15"/>
                      <a:pt x="485" y="16"/>
                    </a:cubicBezTo>
                    <a:cubicBezTo>
                      <a:pt x="489" y="14"/>
                      <a:pt x="490" y="15"/>
                      <a:pt x="487" y="17"/>
                    </a:cubicBezTo>
                    <a:cubicBezTo>
                      <a:pt x="494" y="15"/>
                      <a:pt x="503" y="8"/>
                      <a:pt x="506" y="10"/>
                    </a:cubicBezTo>
                    <a:cubicBezTo>
                      <a:pt x="509" y="8"/>
                      <a:pt x="509" y="8"/>
                      <a:pt x="509" y="8"/>
                    </a:cubicBezTo>
                    <a:cubicBezTo>
                      <a:pt x="511" y="8"/>
                      <a:pt x="514" y="7"/>
                      <a:pt x="518" y="7"/>
                    </a:cubicBezTo>
                    <a:cubicBezTo>
                      <a:pt x="524" y="5"/>
                      <a:pt x="539" y="2"/>
                      <a:pt x="538" y="4"/>
                    </a:cubicBezTo>
                    <a:cubicBezTo>
                      <a:pt x="540" y="3"/>
                      <a:pt x="555" y="3"/>
                      <a:pt x="549" y="2"/>
                    </a:cubicBezTo>
                    <a:cubicBezTo>
                      <a:pt x="540" y="1"/>
                      <a:pt x="539" y="3"/>
                      <a:pt x="533" y="2"/>
                    </a:cubicBezTo>
                    <a:cubicBezTo>
                      <a:pt x="540" y="2"/>
                      <a:pt x="547" y="1"/>
                      <a:pt x="552" y="0"/>
                    </a:cubicBezTo>
                    <a:cubicBezTo>
                      <a:pt x="553" y="1"/>
                      <a:pt x="553" y="1"/>
                      <a:pt x="553" y="1"/>
                    </a:cubicBezTo>
                    <a:cubicBezTo>
                      <a:pt x="556" y="0"/>
                      <a:pt x="564" y="1"/>
                      <a:pt x="566" y="0"/>
                    </a:cubicBezTo>
                    <a:cubicBezTo>
                      <a:pt x="563" y="0"/>
                      <a:pt x="565" y="1"/>
                      <a:pt x="567" y="1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584" y="1"/>
                      <a:pt x="574" y="2"/>
                      <a:pt x="586" y="4"/>
                    </a:cubicBezTo>
                    <a:cubicBezTo>
                      <a:pt x="577" y="3"/>
                      <a:pt x="577" y="3"/>
                      <a:pt x="577" y="3"/>
                    </a:cubicBezTo>
                    <a:cubicBezTo>
                      <a:pt x="579" y="3"/>
                      <a:pt x="583" y="5"/>
                      <a:pt x="589" y="6"/>
                    </a:cubicBezTo>
                    <a:cubicBezTo>
                      <a:pt x="591" y="5"/>
                      <a:pt x="596" y="5"/>
                      <a:pt x="598" y="5"/>
                    </a:cubicBezTo>
                    <a:cubicBezTo>
                      <a:pt x="605" y="6"/>
                      <a:pt x="601" y="6"/>
                      <a:pt x="608" y="7"/>
                    </a:cubicBezTo>
                    <a:cubicBezTo>
                      <a:pt x="605" y="7"/>
                      <a:pt x="602" y="7"/>
                      <a:pt x="599" y="6"/>
                    </a:cubicBezTo>
                    <a:cubicBezTo>
                      <a:pt x="597" y="6"/>
                      <a:pt x="605" y="9"/>
                      <a:pt x="613" y="12"/>
                    </a:cubicBezTo>
                    <a:cubicBezTo>
                      <a:pt x="619" y="14"/>
                      <a:pt x="629" y="16"/>
                      <a:pt x="620" y="12"/>
                    </a:cubicBezTo>
                    <a:cubicBezTo>
                      <a:pt x="624" y="13"/>
                      <a:pt x="630" y="17"/>
                      <a:pt x="627" y="16"/>
                    </a:cubicBezTo>
                    <a:cubicBezTo>
                      <a:pt x="637" y="20"/>
                      <a:pt x="626" y="14"/>
                      <a:pt x="635" y="18"/>
                    </a:cubicBezTo>
                    <a:cubicBezTo>
                      <a:pt x="638" y="20"/>
                      <a:pt x="648" y="27"/>
                      <a:pt x="653" y="32"/>
                    </a:cubicBezTo>
                    <a:cubicBezTo>
                      <a:pt x="650" y="30"/>
                      <a:pt x="647" y="29"/>
                      <a:pt x="644" y="28"/>
                    </a:cubicBezTo>
                    <a:cubicBezTo>
                      <a:pt x="650" y="31"/>
                      <a:pt x="650" y="31"/>
                      <a:pt x="650" y="31"/>
                    </a:cubicBezTo>
                    <a:cubicBezTo>
                      <a:pt x="642" y="28"/>
                      <a:pt x="652" y="34"/>
                      <a:pt x="648" y="33"/>
                    </a:cubicBezTo>
                    <a:cubicBezTo>
                      <a:pt x="651" y="36"/>
                      <a:pt x="656" y="38"/>
                      <a:pt x="659" y="40"/>
                    </a:cubicBezTo>
                    <a:cubicBezTo>
                      <a:pt x="651" y="31"/>
                      <a:pt x="673" y="47"/>
                      <a:pt x="671" y="43"/>
                    </a:cubicBezTo>
                    <a:cubicBezTo>
                      <a:pt x="685" y="55"/>
                      <a:pt x="676" y="54"/>
                      <a:pt x="690" y="65"/>
                    </a:cubicBezTo>
                    <a:cubicBezTo>
                      <a:pt x="689" y="63"/>
                      <a:pt x="696" y="68"/>
                      <a:pt x="688" y="60"/>
                    </a:cubicBezTo>
                    <a:cubicBezTo>
                      <a:pt x="695" y="69"/>
                      <a:pt x="695" y="64"/>
                      <a:pt x="702" y="76"/>
                    </a:cubicBezTo>
                    <a:cubicBezTo>
                      <a:pt x="696" y="68"/>
                      <a:pt x="706" y="85"/>
                      <a:pt x="697" y="75"/>
                    </a:cubicBezTo>
                    <a:cubicBezTo>
                      <a:pt x="698" y="75"/>
                      <a:pt x="693" y="68"/>
                      <a:pt x="691" y="67"/>
                    </a:cubicBezTo>
                    <a:cubicBezTo>
                      <a:pt x="693" y="71"/>
                      <a:pt x="689" y="67"/>
                      <a:pt x="696" y="76"/>
                    </a:cubicBezTo>
                    <a:cubicBezTo>
                      <a:pt x="700" y="82"/>
                      <a:pt x="705" y="89"/>
                      <a:pt x="705" y="88"/>
                    </a:cubicBezTo>
                    <a:cubicBezTo>
                      <a:pt x="706" y="87"/>
                      <a:pt x="699" y="79"/>
                      <a:pt x="703" y="82"/>
                    </a:cubicBezTo>
                    <a:cubicBezTo>
                      <a:pt x="710" y="94"/>
                      <a:pt x="710" y="96"/>
                      <a:pt x="714" y="101"/>
                    </a:cubicBezTo>
                    <a:cubicBezTo>
                      <a:pt x="710" y="93"/>
                      <a:pt x="710" y="90"/>
                      <a:pt x="711" y="90"/>
                    </a:cubicBezTo>
                    <a:cubicBezTo>
                      <a:pt x="712" y="93"/>
                      <a:pt x="715" y="96"/>
                      <a:pt x="716" y="99"/>
                    </a:cubicBezTo>
                    <a:cubicBezTo>
                      <a:pt x="715" y="97"/>
                      <a:pt x="715" y="97"/>
                      <a:pt x="715" y="97"/>
                    </a:cubicBezTo>
                    <a:cubicBezTo>
                      <a:pt x="720" y="113"/>
                      <a:pt x="718" y="101"/>
                      <a:pt x="724" y="116"/>
                    </a:cubicBezTo>
                    <a:cubicBezTo>
                      <a:pt x="725" y="124"/>
                      <a:pt x="725" y="124"/>
                      <a:pt x="725" y="124"/>
                    </a:cubicBezTo>
                    <a:cubicBezTo>
                      <a:pt x="723" y="120"/>
                      <a:pt x="717" y="102"/>
                      <a:pt x="716" y="105"/>
                    </a:cubicBezTo>
                    <a:cubicBezTo>
                      <a:pt x="720" y="115"/>
                      <a:pt x="722" y="118"/>
                      <a:pt x="725" y="127"/>
                    </a:cubicBezTo>
                    <a:cubicBezTo>
                      <a:pt x="724" y="125"/>
                      <a:pt x="723" y="122"/>
                      <a:pt x="722" y="120"/>
                    </a:cubicBezTo>
                    <a:cubicBezTo>
                      <a:pt x="723" y="124"/>
                      <a:pt x="721" y="128"/>
                      <a:pt x="726" y="142"/>
                    </a:cubicBezTo>
                    <a:cubicBezTo>
                      <a:pt x="728" y="149"/>
                      <a:pt x="727" y="143"/>
                      <a:pt x="728" y="143"/>
                    </a:cubicBezTo>
                    <a:cubicBezTo>
                      <a:pt x="731" y="160"/>
                      <a:pt x="732" y="165"/>
                      <a:pt x="734" y="172"/>
                    </a:cubicBezTo>
                    <a:cubicBezTo>
                      <a:pt x="731" y="171"/>
                      <a:pt x="739" y="187"/>
                      <a:pt x="734" y="179"/>
                    </a:cubicBezTo>
                    <a:cubicBezTo>
                      <a:pt x="733" y="175"/>
                      <a:pt x="730" y="154"/>
                      <a:pt x="728" y="148"/>
                    </a:cubicBezTo>
                    <a:cubicBezTo>
                      <a:pt x="727" y="154"/>
                      <a:pt x="726" y="135"/>
                      <a:pt x="723" y="132"/>
                    </a:cubicBezTo>
                    <a:cubicBezTo>
                      <a:pt x="726" y="145"/>
                      <a:pt x="724" y="144"/>
                      <a:pt x="723" y="147"/>
                    </a:cubicBezTo>
                    <a:cubicBezTo>
                      <a:pt x="723" y="150"/>
                      <a:pt x="724" y="153"/>
                      <a:pt x="725" y="156"/>
                    </a:cubicBezTo>
                    <a:cubicBezTo>
                      <a:pt x="726" y="157"/>
                      <a:pt x="725" y="152"/>
                      <a:pt x="726" y="152"/>
                    </a:cubicBezTo>
                    <a:cubicBezTo>
                      <a:pt x="728" y="167"/>
                      <a:pt x="730" y="178"/>
                      <a:pt x="735" y="184"/>
                    </a:cubicBezTo>
                    <a:cubicBezTo>
                      <a:pt x="737" y="188"/>
                      <a:pt x="735" y="187"/>
                      <a:pt x="733" y="183"/>
                    </a:cubicBezTo>
                    <a:cubicBezTo>
                      <a:pt x="740" y="196"/>
                      <a:pt x="754" y="207"/>
                      <a:pt x="769" y="210"/>
                    </a:cubicBezTo>
                    <a:cubicBezTo>
                      <a:pt x="759" y="207"/>
                      <a:pt x="785" y="211"/>
                      <a:pt x="779" y="209"/>
                    </a:cubicBezTo>
                    <a:cubicBezTo>
                      <a:pt x="771" y="208"/>
                      <a:pt x="765" y="205"/>
                      <a:pt x="769" y="205"/>
                    </a:cubicBezTo>
                    <a:cubicBezTo>
                      <a:pt x="773" y="206"/>
                      <a:pt x="769" y="206"/>
                      <a:pt x="771" y="207"/>
                    </a:cubicBezTo>
                    <a:cubicBezTo>
                      <a:pt x="776" y="206"/>
                      <a:pt x="780" y="209"/>
                      <a:pt x="787" y="207"/>
                    </a:cubicBezTo>
                    <a:cubicBezTo>
                      <a:pt x="771" y="208"/>
                      <a:pt x="784" y="210"/>
                      <a:pt x="781" y="211"/>
                    </a:cubicBezTo>
                    <a:cubicBezTo>
                      <a:pt x="792" y="210"/>
                      <a:pt x="780" y="212"/>
                      <a:pt x="791" y="212"/>
                    </a:cubicBezTo>
                    <a:cubicBezTo>
                      <a:pt x="802" y="211"/>
                      <a:pt x="816" y="211"/>
                      <a:pt x="828" y="210"/>
                    </a:cubicBezTo>
                    <a:cubicBezTo>
                      <a:pt x="832" y="211"/>
                      <a:pt x="836" y="211"/>
                      <a:pt x="841" y="211"/>
                    </a:cubicBezTo>
                    <a:cubicBezTo>
                      <a:pt x="844" y="211"/>
                      <a:pt x="844" y="211"/>
                      <a:pt x="844" y="211"/>
                    </a:cubicBezTo>
                    <a:cubicBezTo>
                      <a:pt x="838" y="217"/>
                      <a:pt x="842" y="211"/>
                      <a:pt x="841" y="211"/>
                    </a:cubicBezTo>
                    <a:cubicBezTo>
                      <a:pt x="841" y="204"/>
                      <a:pt x="841" y="204"/>
                      <a:pt x="841" y="204"/>
                    </a:cubicBezTo>
                    <a:cubicBezTo>
                      <a:pt x="841" y="194"/>
                      <a:pt x="840" y="185"/>
                      <a:pt x="840" y="178"/>
                    </a:cubicBezTo>
                    <a:cubicBezTo>
                      <a:pt x="841" y="171"/>
                      <a:pt x="843" y="176"/>
                      <a:pt x="843" y="168"/>
                    </a:cubicBezTo>
                    <a:cubicBezTo>
                      <a:pt x="843" y="159"/>
                      <a:pt x="841" y="175"/>
                      <a:pt x="842" y="161"/>
                    </a:cubicBezTo>
                    <a:cubicBezTo>
                      <a:pt x="842" y="163"/>
                      <a:pt x="842" y="163"/>
                      <a:pt x="842" y="163"/>
                    </a:cubicBezTo>
                    <a:cubicBezTo>
                      <a:pt x="842" y="161"/>
                      <a:pt x="842" y="154"/>
                      <a:pt x="842" y="148"/>
                    </a:cubicBezTo>
                    <a:cubicBezTo>
                      <a:pt x="844" y="147"/>
                      <a:pt x="838" y="145"/>
                      <a:pt x="846" y="144"/>
                    </a:cubicBezTo>
                    <a:cubicBezTo>
                      <a:pt x="849" y="147"/>
                      <a:pt x="849" y="147"/>
                      <a:pt x="849" y="147"/>
                    </a:cubicBezTo>
                    <a:cubicBezTo>
                      <a:pt x="851" y="149"/>
                      <a:pt x="853" y="150"/>
                      <a:pt x="854" y="150"/>
                    </a:cubicBezTo>
                    <a:cubicBezTo>
                      <a:pt x="850" y="149"/>
                      <a:pt x="850" y="149"/>
                      <a:pt x="850" y="149"/>
                    </a:cubicBezTo>
                    <a:cubicBezTo>
                      <a:pt x="852" y="150"/>
                      <a:pt x="854" y="152"/>
                      <a:pt x="855" y="153"/>
                    </a:cubicBezTo>
                    <a:cubicBezTo>
                      <a:pt x="855" y="154"/>
                      <a:pt x="857" y="156"/>
                      <a:pt x="853" y="153"/>
                    </a:cubicBezTo>
                    <a:cubicBezTo>
                      <a:pt x="858" y="160"/>
                      <a:pt x="866" y="166"/>
                      <a:pt x="872" y="172"/>
                    </a:cubicBezTo>
                    <a:cubicBezTo>
                      <a:pt x="869" y="167"/>
                      <a:pt x="869" y="167"/>
                      <a:pt x="869" y="167"/>
                    </a:cubicBezTo>
                    <a:cubicBezTo>
                      <a:pt x="881" y="178"/>
                      <a:pt x="887" y="186"/>
                      <a:pt x="898" y="196"/>
                    </a:cubicBezTo>
                    <a:cubicBezTo>
                      <a:pt x="897" y="196"/>
                      <a:pt x="897" y="196"/>
                      <a:pt x="897" y="196"/>
                    </a:cubicBezTo>
                    <a:cubicBezTo>
                      <a:pt x="904" y="202"/>
                      <a:pt x="904" y="202"/>
                      <a:pt x="904" y="202"/>
                    </a:cubicBezTo>
                    <a:cubicBezTo>
                      <a:pt x="901" y="201"/>
                      <a:pt x="907" y="208"/>
                      <a:pt x="911" y="210"/>
                    </a:cubicBezTo>
                    <a:cubicBezTo>
                      <a:pt x="892" y="196"/>
                      <a:pt x="892" y="196"/>
                      <a:pt x="892" y="196"/>
                    </a:cubicBezTo>
                    <a:cubicBezTo>
                      <a:pt x="888" y="191"/>
                      <a:pt x="898" y="200"/>
                      <a:pt x="896" y="196"/>
                    </a:cubicBezTo>
                    <a:cubicBezTo>
                      <a:pt x="894" y="193"/>
                      <a:pt x="884" y="184"/>
                      <a:pt x="882" y="183"/>
                    </a:cubicBezTo>
                    <a:cubicBezTo>
                      <a:pt x="886" y="187"/>
                      <a:pt x="886" y="187"/>
                      <a:pt x="889" y="189"/>
                    </a:cubicBezTo>
                    <a:cubicBezTo>
                      <a:pt x="889" y="192"/>
                      <a:pt x="884" y="186"/>
                      <a:pt x="880" y="184"/>
                    </a:cubicBezTo>
                    <a:cubicBezTo>
                      <a:pt x="882" y="186"/>
                      <a:pt x="885" y="189"/>
                      <a:pt x="886" y="189"/>
                    </a:cubicBezTo>
                    <a:cubicBezTo>
                      <a:pt x="881" y="185"/>
                      <a:pt x="877" y="182"/>
                      <a:pt x="871" y="175"/>
                    </a:cubicBezTo>
                    <a:cubicBezTo>
                      <a:pt x="875" y="179"/>
                      <a:pt x="869" y="172"/>
                      <a:pt x="871" y="174"/>
                    </a:cubicBezTo>
                    <a:cubicBezTo>
                      <a:pt x="870" y="174"/>
                      <a:pt x="863" y="168"/>
                      <a:pt x="855" y="160"/>
                    </a:cubicBezTo>
                    <a:cubicBezTo>
                      <a:pt x="853" y="157"/>
                      <a:pt x="849" y="153"/>
                      <a:pt x="845" y="149"/>
                    </a:cubicBezTo>
                    <a:cubicBezTo>
                      <a:pt x="843" y="148"/>
                      <a:pt x="843" y="148"/>
                      <a:pt x="843" y="148"/>
                    </a:cubicBezTo>
                    <a:cubicBezTo>
                      <a:pt x="845" y="146"/>
                      <a:pt x="838" y="149"/>
                      <a:pt x="847" y="145"/>
                    </a:cubicBezTo>
                    <a:cubicBezTo>
                      <a:pt x="847" y="146"/>
                      <a:pt x="847" y="146"/>
                      <a:pt x="847" y="146"/>
                    </a:cubicBezTo>
                    <a:cubicBezTo>
                      <a:pt x="847" y="151"/>
                      <a:pt x="847" y="151"/>
                      <a:pt x="847" y="151"/>
                    </a:cubicBezTo>
                    <a:cubicBezTo>
                      <a:pt x="848" y="160"/>
                      <a:pt x="848" y="160"/>
                      <a:pt x="848" y="160"/>
                    </a:cubicBezTo>
                    <a:cubicBezTo>
                      <a:pt x="847" y="158"/>
                      <a:pt x="846" y="155"/>
                      <a:pt x="846" y="151"/>
                    </a:cubicBezTo>
                    <a:cubicBezTo>
                      <a:pt x="846" y="148"/>
                      <a:pt x="842" y="143"/>
                      <a:pt x="847" y="148"/>
                    </a:cubicBezTo>
                    <a:cubicBezTo>
                      <a:pt x="844" y="143"/>
                      <a:pt x="844" y="146"/>
                      <a:pt x="844" y="149"/>
                    </a:cubicBezTo>
                    <a:cubicBezTo>
                      <a:pt x="844" y="151"/>
                      <a:pt x="844" y="154"/>
                      <a:pt x="844" y="158"/>
                    </a:cubicBezTo>
                    <a:cubicBezTo>
                      <a:pt x="845" y="162"/>
                      <a:pt x="847" y="165"/>
                      <a:pt x="847" y="175"/>
                    </a:cubicBezTo>
                    <a:cubicBezTo>
                      <a:pt x="846" y="176"/>
                      <a:pt x="846" y="176"/>
                      <a:pt x="846" y="176"/>
                    </a:cubicBezTo>
                    <a:cubicBezTo>
                      <a:pt x="847" y="186"/>
                      <a:pt x="848" y="186"/>
                      <a:pt x="848" y="198"/>
                    </a:cubicBezTo>
                    <a:cubicBezTo>
                      <a:pt x="848" y="214"/>
                      <a:pt x="848" y="214"/>
                      <a:pt x="848" y="214"/>
                    </a:cubicBezTo>
                    <a:cubicBezTo>
                      <a:pt x="837" y="222"/>
                      <a:pt x="836" y="216"/>
                      <a:pt x="829" y="217"/>
                    </a:cubicBezTo>
                    <a:cubicBezTo>
                      <a:pt x="819" y="217"/>
                      <a:pt x="810" y="217"/>
                      <a:pt x="802" y="217"/>
                    </a:cubicBezTo>
                    <a:cubicBezTo>
                      <a:pt x="801" y="216"/>
                      <a:pt x="801" y="216"/>
                      <a:pt x="801" y="216"/>
                    </a:cubicBezTo>
                    <a:cubicBezTo>
                      <a:pt x="792" y="218"/>
                      <a:pt x="771" y="219"/>
                      <a:pt x="759" y="215"/>
                    </a:cubicBezTo>
                    <a:cubicBezTo>
                      <a:pt x="737" y="208"/>
                      <a:pt x="721" y="184"/>
                      <a:pt x="722" y="172"/>
                    </a:cubicBezTo>
                    <a:cubicBezTo>
                      <a:pt x="718" y="136"/>
                      <a:pt x="708" y="107"/>
                      <a:pt x="686" y="77"/>
                    </a:cubicBezTo>
                    <a:cubicBezTo>
                      <a:pt x="688" y="78"/>
                      <a:pt x="689" y="80"/>
                      <a:pt x="691" y="81"/>
                    </a:cubicBezTo>
                    <a:cubicBezTo>
                      <a:pt x="686" y="76"/>
                      <a:pt x="689" y="77"/>
                      <a:pt x="685" y="72"/>
                    </a:cubicBezTo>
                    <a:cubicBezTo>
                      <a:pt x="689" y="79"/>
                      <a:pt x="678" y="66"/>
                      <a:pt x="674" y="64"/>
                    </a:cubicBezTo>
                    <a:cubicBezTo>
                      <a:pt x="664" y="51"/>
                      <a:pt x="646" y="39"/>
                      <a:pt x="633" y="34"/>
                    </a:cubicBezTo>
                    <a:cubicBezTo>
                      <a:pt x="633" y="32"/>
                      <a:pt x="633" y="32"/>
                      <a:pt x="633" y="32"/>
                    </a:cubicBezTo>
                    <a:cubicBezTo>
                      <a:pt x="619" y="27"/>
                      <a:pt x="603" y="20"/>
                      <a:pt x="586" y="16"/>
                    </a:cubicBezTo>
                    <a:cubicBezTo>
                      <a:pt x="584" y="16"/>
                      <a:pt x="580" y="14"/>
                      <a:pt x="575" y="14"/>
                    </a:cubicBezTo>
                    <a:cubicBezTo>
                      <a:pt x="565" y="14"/>
                      <a:pt x="560" y="14"/>
                      <a:pt x="546" y="16"/>
                    </a:cubicBezTo>
                    <a:cubicBezTo>
                      <a:pt x="535" y="16"/>
                      <a:pt x="518" y="19"/>
                      <a:pt x="508" y="22"/>
                    </a:cubicBezTo>
                    <a:cubicBezTo>
                      <a:pt x="471" y="35"/>
                      <a:pt x="437" y="61"/>
                      <a:pt x="418" y="97"/>
                    </a:cubicBezTo>
                    <a:cubicBezTo>
                      <a:pt x="415" y="99"/>
                      <a:pt x="415" y="99"/>
                      <a:pt x="415" y="99"/>
                    </a:cubicBezTo>
                    <a:cubicBezTo>
                      <a:pt x="396" y="135"/>
                      <a:pt x="396" y="184"/>
                      <a:pt x="397" y="220"/>
                    </a:cubicBezTo>
                    <a:cubicBezTo>
                      <a:pt x="396" y="217"/>
                      <a:pt x="396" y="217"/>
                      <a:pt x="396" y="217"/>
                    </a:cubicBezTo>
                    <a:cubicBezTo>
                      <a:pt x="395" y="228"/>
                      <a:pt x="396" y="242"/>
                      <a:pt x="397" y="239"/>
                    </a:cubicBezTo>
                    <a:cubicBezTo>
                      <a:pt x="397" y="250"/>
                      <a:pt x="398" y="266"/>
                      <a:pt x="397" y="273"/>
                    </a:cubicBezTo>
                    <a:cubicBezTo>
                      <a:pt x="396" y="285"/>
                      <a:pt x="398" y="287"/>
                      <a:pt x="398" y="296"/>
                    </a:cubicBezTo>
                    <a:cubicBezTo>
                      <a:pt x="396" y="319"/>
                      <a:pt x="400" y="326"/>
                      <a:pt x="395" y="350"/>
                    </a:cubicBezTo>
                    <a:cubicBezTo>
                      <a:pt x="395" y="348"/>
                      <a:pt x="396" y="347"/>
                      <a:pt x="397" y="345"/>
                    </a:cubicBezTo>
                    <a:cubicBezTo>
                      <a:pt x="396" y="342"/>
                      <a:pt x="396" y="342"/>
                      <a:pt x="394" y="347"/>
                    </a:cubicBezTo>
                    <a:cubicBezTo>
                      <a:pt x="394" y="357"/>
                      <a:pt x="380" y="376"/>
                      <a:pt x="387" y="370"/>
                    </a:cubicBezTo>
                    <a:cubicBezTo>
                      <a:pt x="373" y="391"/>
                      <a:pt x="337" y="407"/>
                      <a:pt x="313" y="398"/>
                    </a:cubicBezTo>
                    <a:cubicBezTo>
                      <a:pt x="315" y="399"/>
                      <a:pt x="309" y="397"/>
                      <a:pt x="306" y="397"/>
                    </a:cubicBezTo>
                    <a:cubicBezTo>
                      <a:pt x="284" y="390"/>
                      <a:pt x="269" y="368"/>
                      <a:pt x="263" y="351"/>
                    </a:cubicBezTo>
                    <a:cubicBezTo>
                      <a:pt x="263" y="348"/>
                      <a:pt x="266" y="357"/>
                      <a:pt x="263" y="348"/>
                    </a:cubicBezTo>
                    <a:cubicBezTo>
                      <a:pt x="262" y="343"/>
                      <a:pt x="262" y="348"/>
                      <a:pt x="261" y="341"/>
                    </a:cubicBezTo>
                    <a:cubicBezTo>
                      <a:pt x="258" y="307"/>
                      <a:pt x="262" y="276"/>
                      <a:pt x="261" y="246"/>
                    </a:cubicBezTo>
                    <a:cubicBezTo>
                      <a:pt x="257" y="199"/>
                      <a:pt x="220" y="151"/>
                      <a:pt x="174" y="139"/>
                    </a:cubicBezTo>
                    <a:cubicBezTo>
                      <a:pt x="175" y="139"/>
                      <a:pt x="175" y="139"/>
                      <a:pt x="175" y="139"/>
                    </a:cubicBezTo>
                    <a:cubicBezTo>
                      <a:pt x="160" y="135"/>
                      <a:pt x="139" y="131"/>
                      <a:pt x="126" y="135"/>
                    </a:cubicBezTo>
                    <a:cubicBezTo>
                      <a:pt x="122" y="135"/>
                      <a:pt x="112" y="137"/>
                      <a:pt x="115" y="136"/>
                    </a:cubicBezTo>
                    <a:cubicBezTo>
                      <a:pt x="103" y="139"/>
                      <a:pt x="80" y="145"/>
                      <a:pt x="67" y="158"/>
                    </a:cubicBezTo>
                    <a:cubicBezTo>
                      <a:pt x="68" y="157"/>
                      <a:pt x="69" y="156"/>
                      <a:pt x="70" y="155"/>
                    </a:cubicBezTo>
                    <a:cubicBezTo>
                      <a:pt x="55" y="165"/>
                      <a:pt x="44" y="178"/>
                      <a:pt x="34" y="194"/>
                    </a:cubicBezTo>
                    <a:cubicBezTo>
                      <a:pt x="35" y="192"/>
                      <a:pt x="36" y="189"/>
                      <a:pt x="36" y="188"/>
                    </a:cubicBezTo>
                    <a:cubicBezTo>
                      <a:pt x="31" y="194"/>
                      <a:pt x="29" y="205"/>
                      <a:pt x="26" y="207"/>
                    </a:cubicBezTo>
                    <a:cubicBezTo>
                      <a:pt x="24" y="212"/>
                      <a:pt x="26" y="211"/>
                      <a:pt x="26" y="208"/>
                    </a:cubicBezTo>
                    <a:cubicBezTo>
                      <a:pt x="22" y="218"/>
                      <a:pt x="19" y="229"/>
                      <a:pt x="18" y="239"/>
                    </a:cubicBezTo>
                    <a:cubicBezTo>
                      <a:pt x="18" y="242"/>
                      <a:pt x="18" y="245"/>
                      <a:pt x="17" y="248"/>
                    </a:cubicBezTo>
                    <a:cubicBezTo>
                      <a:pt x="17" y="252"/>
                      <a:pt x="17" y="252"/>
                      <a:pt x="17" y="252"/>
                    </a:cubicBezTo>
                    <a:cubicBezTo>
                      <a:pt x="17" y="254"/>
                      <a:pt x="17" y="254"/>
                      <a:pt x="17" y="254"/>
                    </a:cubicBezTo>
                    <a:cubicBezTo>
                      <a:pt x="17" y="254"/>
                      <a:pt x="17" y="254"/>
                      <a:pt x="17" y="254"/>
                    </a:cubicBezTo>
                    <a:cubicBezTo>
                      <a:pt x="17" y="255"/>
                      <a:pt x="17" y="255"/>
                      <a:pt x="17" y="255"/>
                    </a:cubicBezTo>
                    <a:cubicBezTo>
                      <a:pt x="17" y="255"/>
                      <a:pt x="17" y="255"/>
                      <a:pt x="17" y="255"/>
                    </a:cubicBezTo>
                    <a:cubicBezTo>
                      <a:pt x="19" y="256"/>
                      <a:pt x="4" y="242"/>
                      <a:pt x="10" y="248"/>
                    </a:cubicBezTo>
                    <a:cubicBezTo>
                      <a:pt x="10" y="248"/>
                      <a:pt x="10" y="248"/>
                      <a:pt x="10" y="248"/>
                    </a:cubicBezTo>
                    <a:cubicBezTo>
                      <a:pt x="10" y="248"/>
                      <a:pt x="10" y="248"/>
                      <a:pt x="10" y="248"/>
                    </a:cubicBezTo>
                    <a:cubicBezTo>
                      <a:pt x="12" y="248"/>
                      <a:pt x="12" y="248"/>
                      <a:pt x="12" y="248"/>
                    </a:cubicBezTo>
                    <a:cubicBezTo>
                      <a:pt x="29" y="248"/>
                      <a:pt x="29" y="248"/>
                      <a:pt x="29" y="248"/>
                    </a:cubicBezTo>
                    <a:cubicBezTo>
                      <a:pt x="64" y="247"/>
                      <a:pt x="64" y="247"/>
                      <a:pt x="64" y="247"/>
                    </a:cubicBezTo>
                    <a:cubicBezTo>
                      <a:pt x="73" y="247"/>
                      <a:pt x="73" y="247"/>
                      <a:pt x="73" y="247"/>
                    </a:cubicBezTo>
                    <a:cubicBezTo>
                      <a:pt x="78" y="247"/>
                      <a:pt x="78" y="247"/>
                      <a:pt x="78" y="247"/>
                    </a:cubicBezTo>
                    <a:cubicBezTo>
                      <a:pt x="78" y="247"/>
                      <a:pt x="78" y="247"/>
                      <a:pt x="78" y="247"/>
                    </a:cubicBezTo>
                    <a:cubicBezTo>
                      <a:pt x="78" y="247"/>
                      <a:pt x="78" y="247"/>
                      <a:pt x="78" y="247"/>
                    </a:cubicBezTo>
                    <a:cubicBezTo>
                      <a:pt x="75" y="250"/>
                      <a:pt x="86" y="239"/>
                      <a:pt x="71" y="255"/>
                    </a:cubicBezTo>
                    <a:cubicBezTo>
                      <a:pt x="71" y="255"/>
                      <a:pt x="71" y="255"/>
                      <a:pt x="71" y="255"/>
                    </a:cubicBezTo>
                    <a:cubicBezTo>
                      <a:pt x="71" y="254"/>
                      <a:pt x="71" y="254"/>
                      <a:pt x="71" y="254"/>
                    </a:cubicBezTo>
                    <a:cubicBezTo>
                      <a:pt x="71" y="254"/>
                      <a:pt x="71" y="254"/>
                      <a:pt x="71" y="254"/>
                    </a:cubicBezTo>
                    <a:cubicBezTo>
                      <a:pt x="71" y="253"/>
                      <a:pt x="71" y="253"/>
                      <a:pt x="71" y="253"/>
                    </a:cubicBezTo>
                    <a:cubicBezTo>
                      <a:pt x="71" y="250"/>
                      <a:pt x="71" y="250"/>
                      <a:pt x="71" y="250"/>
                    </a:cubicBezTo>
                    <a:cubicBezTo>
                      <a:pt x="71" y="244"/>
                      <a:pt x="72" y="237"/>
                      <a:pt x="75" y="231"/>
                    </a:cubicBezTo>
                    <a:cubicBezTo>
                      <a:pt x="94" y="199"/>
                      <a:pt x="77" y="230"/>
                      <a:pt x="94" y="206"/>
                    </a:cubicBezTo>
                    <a:cubicBezTo>
                      <a:pt x="96" y="205"/>
                      <a:pt x="94" y="204"/>
                      <a:pt x="95" y="204"/>
                    </a:cubicBezTo>
                    <a:cubicBezTo>
                      <a:pt x="103" y="196"/>
                      <a:pt x="111" y="196"/>
                      <a:pt x="117" y="193"/>
                    </a:cubicBezTo>
                    <a:cubicBezTo>
                      <a:pt x="114" y="192"/>
                      <a:pt x="122" y="190"/>
                      <a:pt x="122" y="190"/>
                    </a:cubicBezTo>
                    <a:cubicBezTo>
                      <a:pt x="144" y="186"/>
                      <a:pt x="149" y="189"/>
                      <a:pt x="166" y="194"/>
                    </a:cubicBezTo>
                    <a:cubicBezTo>
                      <a:pt x="164" y="194"/>
                      <a:pt x="164" y="194"/>
                      <a:pt x="164" y="194"/>
                    </a:cubicBezTo>
                    <a:cubicBezTo>
                      <a:pt x="185" y="200"/>
                      <a:pt x="200" y="221"/>
                      <a:pt x="206" y="238"/>
                    </a:cubicBezTo>
                    <a:cubicBezTo>
                      <a:pt x="214" y="293"/>
                      <a:pt x="199" y="345"/>
                      <a:pt x="223" y="387"/>
                    </a:cubicBezTo>
                    <a:cubicBezTo>
                      <a:pt x="245" y="429"/>
                      <a:pt x="293" y="455"/>
                      <a:pt x="340" y="450"/>
                    </a:cubicBezTo>
                    <a:cubicBezTo>
                      <a:pt x="387" y="446"/>
                      <a:pt x="429" y="412"/>
                      <a:pt x="442" y="368"/>
                    </a:cubicBezTo>
                    <a:cubicBezTo>
                      <a:pt x="450" y="346"/>
                      <a:pt x="448" y="323"/>
                      <a:pt x="448" y="297"/>
                    </a:cubicBezTo>
                    <a:cubicBezTo>
                      <a:pt x="448" y="271"/>
                      <a:pt x="449" y="246"/>
                      <a:pt x="449" y="220"/>
                    </a:cubicBezTo>
                    <a:cubicBezTo>
                      <a:pt x="451" y="196"/>
                      <a:pt x="450" y="195"/>
                      <a:pt x="450" y="168"/>
                    </a:cubicBezTo>
                    <a:cubicBezTo>
                      <a:pt x="451" y="169"/>
                      <a:pt x="451" y="171"/>
                      <a:pt x="451" y="169"/>
                    </a:cubicBezTo>
                    <a:cubicBezTo>
                      <a:pt x="449" y="167"/>
                      <a:pt x="454" y="149"/>
                      <a:pt x="453" y="146"/>
                    </a:cubicBezTo>
                    <a:cubicBezTo>
                      <a:pt x="465" y="106"/>
                      <a:pt x="498" y="76"/>
                      <a:pt x="540" y="69"/>
                    </a:cubicBezTo>
                    <a:cubicBezTo>
                      <a:pt x="533" y="70"/>
                      <a:pt x="531" y="73"/>
                      <a:pt x="538" y="71"/>
                    </a:cubicBezTo>
                    <a:cubicBezTo>
                      <a:pt x="546" y="69"/>
                      <a:pt x="546" y="69"/>
                      <a:pt x="546" y="69"/>
                    </a:cubicBezTo>
                    <a:cubicBezTo>
                      <a:pt x="548" y="69"/>
                      <a:pt x="548" y="69"/>
                      <a:pt x="548" y="69"/>
                    </a:cubicBezTo>
                    <a:cubicBezTo>
                      <a:pt x="553" y="68"/>
                      <a:pt x="559" y="67"/>
                      <a:pt x="553" y="67"/>
                    </a:cubicBezTo>
                    <a:cubicBezTo>
                      <a:pt x="608" y="63"/>
                      <a:pt x="660" y="108"/>
                      <a:pt x="665" y="162"/>
                    </a:cubicBezTo>
                    <a:cubicBezTo>
                      <a:pt x="666" y="208"/>
                      <a:pt x="694" y="250"/>
                      <a:pt x="736" y="266"/>
                    </a:cubicBezTo>
                    <a:cubicBezTo>
                      <a:pt x="756" y="276"/>
                      <a:pt x="787" y="274"/>
                      <a:pt x="812" y="273"/>
                    </a:cubicBezTo>
                    <a:cubicBezTo>
                      <a:pt x="839" y="274"/>
                      <a:pt x="839" y="274"/>
                      <a:pt x="839" y="274"/>
                    </a:cubicBezTo>
                    <a:cubicBezTo>
                      <a:pt x="843" y="274"/>
                      <a:pt x="843" y="274"/>
                      <a:pt x="843" y="274"/>
                    </a:cubicBezTo>
                    <a:cubicBezTo>
                      <a:pt x="844" y="274"/>
                      <a:pt x="844" y="274"/>
                      <a:pt x="844" y="274"/>
                    </a:cubicBezTo>
                    <a:cubicBezTo>
                      <a:pt x="861" y="291"/>
                      <a:pt x="849" y="279"/>
                      <a:pt x="852" y="282"/>
                    </a:cubicBezTo>
                    <a:cubicBezTo>
                      <a:pt x="852" y="282"/>
                      <a:pt x="852" y="282"/>
                      <a:pt x="852" y="282"/>
                    </a:cubicBezTo>
                    <a:cubicBezTo>
                      <a:pt x="852" y="283"/>
                      <a:pt x="852" y="283"/>
                      <a:pt x="852" y="283"/>
                    </a:cubicBezTo>
                    <a:cubicBezTo>
                      <a:pt x="852" y="283"/>
                      <a:pt x="852" y="283"/>
                      <a:pt x="852" y="283"/>
                    </a:cubicBezTo>
                    <a:cubicBezTo>
                      <a:pt x="852" y="283"/>
                      <a:pt x="852" y="283"/>
                      <a:pt x="852" y="283"/>
                    </a:cubicBezTo>
                    <a:cubicBezTo>
                      <a:pt x="852" y="284"/>
                      <a:pt x="852" y="284"/>
                      <a:pt x="852" y="284"/>
                    </a:cubicBezTo>
                    <a:cubicBezTo>
                      <a:pt x="852" y="291"/>
                      <a:pt x="852" y="291"/>
                      <a:pt x="852" y="291"/>
                    </a:cubicBezTo>
                    <a:cubicBezTo>
                      <a:pt x="852" y="304"/>
                      <a:pt x="852" y="304"/>
                      <a:pt x="852" y="304"/>
                    </a:cubicBezTo>
                    <a:cubicBezTo>
                      <a:pt x="851" y="330"/>
                      <a:pt x="851" y="330"/>
                      <a:pt x="851" y="330"/>
                    </a:cubicBezTo>
                    <a:cubicBezTo>
                      <a:pt x="851" y="337"/>
                      <a:pt x="851" y="337"/>
                      <a:pt x="851" y="337"/>
                    </a:cubicBezTo>
                    <a:cubicBezTo>
                      <a:pt x="851" y="338"/>
                      <a:pt x="851" y="338"/>
                      <a:pt x="851" y="338"/>
                    </a:cubicBezTo>
                    <a:cubicBezTo>
                      <a:pt x="862" y="342"/>
                      <a:pt x="837" y="332"/>
                      <a:pt x="839" y="333"/>
                    </a:cubicBezTo>
                    <a:cubicBezTo>
                      <a:pt x="839" y="333"/>
                      <a:pt x="839" y="333"/>
                      <a:pt x="839" y="333"/>
                    </a:cubicBezTo>
                    <a:cubicBezTo>
                      <a:pt x="839" y="333"/>
                      <a:pt x="839" y="333"/>
                      <a:pt x="839" y="333"/>
                    </a:cubicBezTo>
                    <a:cubicBezTo>
                      <a:pt x="840" y="333"/>
                      <a:pt x="840" y="333"/>
                      <a:pt x="840" y="333"/>
                    </a:cubicBezTo>
                    <a:cubicBezTo>
                      <a:pt x="840" y="332"/>
                      <a:pt x="840" y="332"/>
                      <a:pt x="840" y="332"/>
                    </a:cubicBezTo>
                    <a:cubicBezTo>
                      <a:pt x="841" y="331"/>
                      <a:pt x="841" y="331"/>
                      <a:pt x="841" y="331"/>
                    </a:cubicBezTo>
                    <a:cubicBezTo>
                      <a:pt x="843" y="329"/>
                      <a:pt x="843" y="329"/>
                      <a:pt x="843" y="329"/>
                    </a:cubicBezTo>
                    <a:cubicBezTo>
                      <a:pt x="853" y="320"/>
                      <a:pt x="853" y="320"/>
                      <a:pt x="853" y="320"/>
                    </a:cubicBezTo>
                    <a:cubicBezTo>
                      <a:pt x="878" y="295"/>
                      <a:pt x="903" y="271"/>
                      <a:pt x="929" y="244"/>
                    </a:cubicBezTo>
                    <a:cubicBezTo>
                      <a:pt x="929" y="244"/>
                      <a:pt x="925" y="253"/>
                      <a:pt x="904" y="2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</p:grpSp>
        <p:grpSp>
          <p:nvGrpSpPr>
            <p:cNvPr id="10" name="Gruppieren 9"/>
            <p:cNvGrpSpPr/>
            <p:nvPr/>
          </p:nvGrpSpPr>
          <p:grpSpPr>
            <a:xfrm>
              <a:off x="3033609" y="1700358"/>
              <a:ext cx="614310" cy="594237"/>
              <a:chOff x="2736467" y="1278180"/>
              <a:chExt cx="1510532" cy="1461179"/>
            </a:xfrm>
          </p:grpSpPr>
          <p:grpSp>
            <p:nvGrpSpPr>
              <p:cNvPr id="498" name="Gruppieren 497"/>
              <p:cNvGrpSpPr/>
              <p:nvPr/>
            </p:nvGrpSpPr>
            <p:grpSpPr>
              <a:xfrm>
                <a:off x="2736467" y="1278180"/>
                <a:ext cx="1510532" cy="1461179"/>
                <a:chOff x="3035589" y="1450709"/>
                <a:chExt cx="861234" cy="833095"/>
              </a:xfrm>
            </p:grpSpPr>
            <p:sp>
              <p:nvSpPr>
                <p:cNvPr id="502" name="Freeform 9"/>
                <p:cNvSpPr>
                  <a:spLocks/>
                </p:cNvSpPr>
                <p:nvPr/>
              </p:nvSpPr>
              <p:spPr bwMode="gray">
                <a:xfrm>
                  <a:off x="3035589" y="1454026"/>
                  <a:ext cx="861234" cy="805470"/>
                </a:xfrm>
                <a:custGeom>
                  <a:avLst/>
                  <a:gdLst>
                    <a:gd name="T0" fmla="*/ 111 w 294"/>
                    <a:gd name="T1" fmla="*/ 275 h 275"/>
                    <a:gd name="T2" fmla="*/ 135 w 294"/>
                    <a:gd name="T3" fmla="*/ 244 h 275"/>
                    <a:gd name="T4" fmla="*/ 105 w 294"/>
                    <a:gd name="T5" fmla="*/ 256 h 275"/>
                    <a:gd name="T6" fmla="*/ 125 w 294"/>
                    <a:gd name="T7" fmla="*/ 228 h 275"/>
                    <a:gd name="T8" fmla="*/ 154 w 294"/>
                    <a:gd name="T9" fmla="*/ 206 h 275"/>
                    <a:gd name="T10" fmla="*/ 60 w 294"/>
                    <a:gd name="T11" fmla="*/ 253 h 275"/>
                    <a:gd name="T12" fmla="*/ 63 w 294"/>
                    <a:gd name="T13" fmla="*/ 235 h 275"/>
                    <a:gd name="T14" fmla="*/ 88 w 294"/>
                    <a:gd name="T15" fmla="*/ 203 h 275"/>
                    <a:gd name="T16" fmla="*/ 41 w 294"/>
                    <a:gd name="T17" fmla="*/ 224 h 275"/>
                    <a:gd name="T18" fmla="*/ 76 w 294"/>
                    <a:gd name="T19" fmla="*/ 185 h 275"/>
                    <a:gd name="T20" fmla="*/ 23 w 294"/>
                    <a:gd name="T21" fmla="*/ 212 h 275"/>
                    <a:gd name="T22" fmla="*/ 57 w 294"/>
                    <a:gd name="T23" fmla="*/ 175 h 275"/>
                    <a:gd name="T24" fmla="*/ 24 w 294"/>
                    <a:gd name="T25" fmla="*/ 184 h 275"/>
                    <a:gd name="T26" fmla="*/ 75 w 294"/>
                    <a:gd name="T27" fmla="*/ 142 h 275"/>
                    <a:gd name="T28" fmla="*/ 3 w 294"/>
                    <a:gd name="T29" fmla="*/ 175 h 275"/>
                    <a:gd name="T30" fmla="*/ 80 w 294"/>
                    <a:gd name="T31" fmla="*/ 115 h 275"/>
                    <a:gd name="T32" fmla="*/ 17 w 294"/>
                    <a:gd name="T33" fmla="*/ 143 h 275"/>
                    <a:gd name="T34" fmla="*/ 60 w 294"/>
                    <a:gd name="T35" fmla="*/ 104 h 275"/>
                    <a:gd name="T36" fmla="*/ 35 w 294"/>
                    <a:gd name="T37" fmla="*/ 110 h 275"/>
                    <a:gd name="T38" fmla="*/ 43 w 294"/>
                    <a:gd name="T39" fmla="*/ 86 h 275"/>
                    <a:gd name="T40" fmla="*/ 66 w 294"/>
                    <a:gd name="T41" fmla="*/ 51 h 275"/>
                    <a:gd name="T42" fmla="*/ 50 w 294"/>
                    <a:gd name="T43" fmla="*/ 52 h 275"/>
                    <a:gd name="T44" fmla="*/ 54 w 294"/>
                    <a:gd name="T45" fmla="*/ 43 h 275"/>
                    <a:gd name="T46" fmla="*/ 110 w 294"/>
                    <a:gd name="T47" fmla="*/ 13 h 275"/>
                    <a:gd name="T48" fmla="*/ 83 w 294"/>
                    <a:gd name="T49" fmla="*/ 51 h 275"/>
                    <a:gd name="T50" fmla="*/ 171 w 294"/>
                    <a:gd name="T51" fmla="*/ 1 h 275"/>
                    <a:gd name="T52" fmla="*/ 119 w 294"/>
                    <a:gd name="T53" fmla="*/ 55 h 275"/>
                    <a:gd name="T54" fmla="*/ 211 w 294"/>
                    <a:gd name="T55" fmla="*/ 9 h 275"/>
                    <a:gd name="T56" fmla="*/ 156 w 294"/>
                    <a:gd name="T57" fmla="*/ 54 h 275"/>
                    <a:gd name="T58" fmla="*/ 227 w 294"/>
                    <a:gd name="T59" fmla="*/ 21 h 275"/>
                    <a:gd name="T60" fmla="*/ 220 w 294"/>
                    <a:gd name="T61" fmla="*/ 45 h 275"/>
                    <a:gd name="T62" fmla="*/ 190 w 294"/>
                    <a:gd name="T63" fmla="*/ 81 h 275"/>
                    <a:gd name="T64" fmla="*/ 264 w 294"/>
                    <a:gd name="T65" fmla="*/ 41 h 275"/>
                    <a:gd name="T66" fmla="*/ 257 w 294"/>
                    <a:gd name="T67" fmla="*/ 59 h 275"/>
                    <a:gd name="T68" fmla="*/ 228 w 294"/>
                    <a:gd name="T69" fmla="*/ 79 h 275"/>
                    <a:gd name="T70" fmla="*/ 272 w 294"/>
                    <a:gd name="T71" fmla="*/ 63 h 275"/>
                    <a:gd name="T72" fmla="*/ 233 w 294"/>
                    <a:gd name="T73" fmla="*/ 99 h 275"/>
                    <a:gd name="T74" fmla="*/ 256 w 294"/>
                    <a:gd name="T75" fmla="*/ 94 h 275"/>
                    <a:gd name="T76" fmla="*/ 190 w 294"/>
                    <a:gd name="T77" fmla="*/ 149 h 275"/>
                    <a:gd name="T78" fmla="*/ 291 w 294"/>
                    <a:gd name="T79" fmla="*/ 98 h 275"/>
                    <a:gd name="T80" fmla="*/ 242 w 294"/>
                    <a:gd name="T81" fmla="*/ 139 h 275"/>
                    <a:gd name="T82" fmla="*/ 265 w 294"/>
                    <a:gd name="T83" fmla="*/ 135 h 275"/>
                    <a:gd name="T84" fmla="*/ 216 w 294"/>
                    <a:gd name="T85" fmla="*/ 179 h 275"/>
                    <a:gd name="T86" fmla="*/ 287 w 294"/>
                    <a:gd name="T87" fmla="*/ 146 h 275"/>
                    <a:gd name="T88" fmla="*/ 245 w 294"/>
                    <a:gd name="T89" fmla="*/ 184 h 275"/>
                    <a:gd name="T90" fmla="*/ 265 w 294"/>
                    <a:gd name="T91" fmla="*/ 181 h 275"/>
                    <a:gd name="T92" fmla="*/ 231 w 294"/>
                    <a:gd name="T93" fmla="*/ 215 h 275"/>
                    <a:gd name="T94" fmla="*/ 263 w 294"/>
                    <a:gd name="T95" fmla="*/ 205 h 275"/>
                    <a:gd name="T96" fmla="*/ 258 w 294"/>
                    <a:gd name="T97" fmla="*/ 214 h 275"/>
                    <a:gd name="T98" fmla="*/ 161 w 294"/>
                    <a:gd name="T99" fmla="*/ 268 h 275"/>
                    <a:gd name="T100" fmla="*/ 173 w 294"/>
                    <a:gd name="T101" fmla="*/ 245 h 275"/>
                    <a:gd name="T102" fmla="*/ 183 w 294"/>
                    <a:gd name="T103" fmla="*/ 235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94" h="275">
                      <a:moveTo>
                        <a:pt x="113" y="275"/>
                      </a:moveTo>
                      <a:cubicBezTo>
                        <a:pt x="112" y="275"/>
                        <a:pt x="112" y="275"/>
                        <a:pt x="111" y="275"/>
                      </a:cubicBezTo>
                      <a:cubicBezTo>
                        <a:pt x="110" y="274"/>
                        <a:pt x="108" y="273"/>
                        <a:pt x="107" y="272"/>
                      </a:cubicBezTo>
                      <a:cubicBezTo>
                        <a:pt x="104" y="266"/>
                        <a:pt x="107" y="263"/>
                        <a:pt x="135" y="244"/>
                      </a:cubicBezTo>
                      <a:cubicBezTo>
                        <a:pt x="139" y="241"/>
                        <a:pt x="145" y="237"/>
                        <a:pt x="150" y="234"/>
                      </a:cubicBezTo>
                      <a:cubicBezTo>
                        <a:pt x="114" y="255"/>
                        <a:pt x="108" y="257"/>
                        <a:pt x="105" y="256"/>
                      </a:cubicBezTo>
                      <a:cubicBezTo>
                        <a:pt x="103" y="256"/>
                        <a:pt x="101" y="255"/>
                        <a:pt x="101" y="253"/>
                      </a:cubicBezTo>
                      <a:cubicBezTo>
                        <a:pt x="97" y="248"/>
                        <a:pt x="100" y="245"/>
                        <a:pt x="125" y="228"/>
                      </a:cubicBezTo>
                      <a:cubicBezTo>
                        <a:pt x="137" y="219"/>
                        <a:pt x="154" y="207"/>
                        <a:pt x="172" y="195"/>
                      </a:cubicBezTo>
                      <a:cubicBezTo>
                        <a:pt x="166" y="199"/>
                        <a:pt x="160" y="202"/>
                        <a:pt x="154" y="206"/>
                      </a:cubicBezTo>
                      <a:cubicBezTo>
                        <a:pt x="69" y="258"/>
                        <a:pt x="68" y="257"/>
                        <a:pt x="64" y="256"/>
                      </a:cubicBezTo>
                      <a:cubicBezTo>
                        <a:pt x="62" y="256"/>
                        <a:pt x="61" y="255"/>
                        <a:pt x="60" y="253"/>
                      </a:cubicBezTo>
                      <a:cubicBezTo>
                        <a:pt x="57" y="248"/>
                        <a:pt x="57" y="245"/>
                        <a:pt x="93" y="222"/>
                      </a:cubicBezTo>
                      <a:cubicBezTo>
                        <a:pt x="71" y="234"/>
                        <a:pt x="66" y="236"/>
                        <a:pt x="63" y="235"/>
                      </a:cubicBezTo>
                      <a:cubicBezTo>
                        <a:pt x="61" y="234"/>
                        <a:pt x="60" y="233"/>
                        <a:pt x="59" y="232"/>
                      </a:cubicBezTo>
                      <a:cubicBezTo>
                        <a:pt x="56" y="226"/>
                        <a:pt x="58" y="223"/>
                        <a:pt x="88" y="203"/>
                      </a:cubicBezTo>
                      <a:cubicBezTo>
                        <a:pt x="101" y="194"/>
                        <a:pt x="118" y="182"/>
                        <a:pt x="137" y="170"/>
                      </a:cubicBezTo>
                      <a:cubicBezTo>
                        <a:pt x="51" y="223"/>
                        <a:pt x="46" y="225"/>
                        <a:pt x="41" y="224"/>
                      </a:cubicBezTo>
                      <a:cubicBezTo>
                        <a:pt x="39" y="223"/>
                        <a:pt x="38" y="222"/>
                        <a:pt x="37" y="221"/>
                      </a:cubicBezTo>
                      <a:cubicBezTo>
                        <a:pt x="34" y="215"/>
                        <a:pt x="35" y="212"/>
                        <a:pt x="76" y="185"/>
                      </a:cubicBezTo>
                      <a:cubicBezTo>
                        <a:pt x="76" y="185"/>
                        <a:pt x="77" y="185"/>
                        <a:pt x="77" y="184"/>
                      </a:cubicBezTo>
                      <a:cubicBezTo>
                        <a:pt x="31" y="212"/>
                        <a:pt x="27" y="213"/>
                        <a:pt x="23" y="212"/>
                      </a:cubicBezTo>
                      <a:cubicBezTo>
                        <a:pt x="22" y="212"/>
                        <a:pt x="20" y="211"/>
                        <a:pt x="20" y="209"/>
                      </a:cubicBezTo>
                      <a:cubicBezTo>
                        <a:pt x="17" y="204"/>
                        <a:pt x="16" y="202"/>
                        <a:pt x="57" y="175"/>
                      </a:cubicBezTo>
                      <a:cubicBezTo>
                        <a:pt x="36" y="187"/>
                        <a:pt x="31" y="188"/>
                        <a:pt x="28" y="187"/>
                      </a:cubicBezTo>
                      <a:cubicBezTo>
                        <a:pt x="27" y="187"/>
                        <a:pt x="25" y="186"/>
                        <a:pt x="24" y="184"/>
                      </a:cubicBezTo>
                      <a:cubicBezTo>
                        <a:pt x="21" y="178"/>
                        <a:pt x="24" y="176"/>
                        <a:pt x="52" y="157"/>
                      </a:cubicBezTo>
                      <a:cubicBezTo>
                        <a:pt x="59" y="152"/>
                        <a:pt x="67" y="147"/>
                        <a:pt x="75" y="142"/>
                      </a:cubicBezTo>
                      <a:cubicBezTo>
                        <a:pt x="15" y="178"/>
                        <a:pt x="11" y="179"/>
                        <a:pt x="7" y="178"/>
                      </a:cubicBezTo>
                      <a:cubicBezTo>
                        <a:pt x="6" y="178"/>
                        <a:pt x="4" y="177"/>
                        <a:pt x="3" y="175"/>
                      </a:cubicBezTo>
                      <a:cubicBezTo>
                        <a:pt x="0" y="169"/>
                        <a:pt x="2" y="167"/>
                        <a:pt x="36" y="144"/>
                      </a:cubicBezTo>
                      <a:cubicBezTo>
                        <a:pt x="48" y="136"/>
                        <a:pt x="63" y="126"/>
                        <a:pt x="80" y="115"/>
                      </a:cubicBezTo>
                      <a:cubicBezTo>
                        <a:pt x="29" y="145"/>
                        <a:pt x="25" y="147"/>
                        <a:pt x="21" y="146"/>
                      </a:cubicBezTo>
                      <a:cubicBezTo>
                        <a:pt x="19" y="145"/>
                        <a:pt x="18" y="144"/>
                        <a:pt x="17" y="143"/>
                      </a:cubicBezTo>
                      <a:cubicBezTo>
                        <a:pt x="14" y="137"/>
                        <a:pt x="15" y="135"/>
                        <a:pt x="49" y="111"/>
                      </a:cubicBezTo>
                      <a:cubicBezTo>
                        <a:pt x="53" y="109"/>
                        <a:pt x="56" y="107"/>
                        <a:pt x="60" y="104"/>
                      </a:cubicBezTo>
                      <a:cubicBezTo>
                        <a:pt x="44" y="113"/>
                        <a:pt x="42" y="114"/>
                        <a:pt x="39" y="113"/>
                      </a:cubicBezTo>
                      <a:cubicBezTo>
                        <a:pt x="38" y="112"/>
                        <a:pt x="36" y="111"/>
                        <a:pt x="35" y="110"/>
                      </a:cubicBezTo>
                      <a:cubicBezTo>
                        <a:pt x="32" y="104"/>
                        <a:pt x="32" y="104"/>
                        <a:pt x="89" y="62"/>
                      </a:cubicBezTo>
                      <a:cubicBezTo>
                        <a:pt x="47" y="87"/>
                        <a:pt x="46" y="86"/>
                        <a:pt x="43" y="86"/>
                      </a:cubicBezTo>
                      <a:cubicBezTo>
                        <a:pt x="41" y="85"/>
                        <a:pt x="40" y="84"/>
                        <a:pt x="39" y="83"/>
                      </a:cubicBezTo>
                      <a:cubicBezTo>
                        <a:pt x="36" y="78"/>
                        <a:pt x="36" y="78"/>
                        <a:pt x="66" y="51"/>
                      </a:cubicBezTo>
                      <a:cubicBezTo>
                        <a:pt x="57" y="56"/>
                        <a:pt x="56" y="56"/>
                        <a:pt x="54" y="55"/>
                      </a:cubicBezTo>
                      <a:cubicBezTo>
                        <a:pt x="53" y="55"/>
                        <a:pt x="51" y="54"/>
                        <a:pt x="50" y="52"/>
                      </a:cubicBezTo>
                      <a:cubicBezTo>
                        <a:pt x="49" y="49"/>
                        <a:pt x="50" y="46"/>
                        <a:pt x="53" y="44"/>
                      </a:cubicBezTo>
                      <a:cubicBezTo>
                        <a:pt x="53" y="44"/>
                        <a:pt x="54" y="43"/>
                        <a:pt x="54" y="43"/>
                      </a:cubicBezTo>
                      <a:cubicBezTo>
                        <a:pt x="58" y="42"/>
                        <a:pt x="70" y="34"/>
                        <a:pt x="80" y="28"/>
                      </a:cubicBezTo>
                      <a:cubicBezTo>
                        <a:pt x="107" y="12"/>
                        <a:pt x="107" y="12"/>
                        <a:pt x="110" y="13"/>
                      </a:cubicBezTo>
                      <a:cubicBezTo>
                        <a:pt x="112" y="13"/>
                        <a:pt x="113" y="14"/>
                        <a:pt x="114" y="16"/>
                      </a:cubicBezTo>
                      <a:cubicBezTo>
                        <a:pt x="117" y="21"/>
                        <a:pt x="117" y="21"/>
                        <a:pt x="83" y="51"/>
                      </a:cubicBezTo>
                      <a:cubicBezTo>
                        <a:pt x="92" y="46"/>
                        <a:pt x="100" y="41"/>
                        <a:pt x="107" y="36"/>
                      </a:cubicBezTo>
                      <a:cubicBezTo>
                        <a:pt x="167" y="0"/>
                        <a:pt x="168" y="0"/>
                        <a:pt x="171" y="1"/>
                      </a:cubicBezTo>
                      <a:cubicBezTo>
                        <a:pt x="173" y="2"/>
                        <a:pt x="174" y="3"/>
                        <a:pt x="175" y="4"/>
                      </a:cubicBezTo>
                      <a:cubicBezTo>
                        <a:pt x="179" y="10"/>
                        <a:pt x="179" y="10"/>
                        <a:pt x="119" y="55"/>
                      </a:cubicBezTo>
                      <a:cubicBezTo>
                        <a:pt x="194" y="8"/>
                        <a:pt x="202" y="4"/>
                        <a:pt x="207" y="6"/>
                      </a:cubicBezTo>
                      <a:cubicBezTo>
                        <a:pt x="209" y="6"/>
                        <a:pt x="210" y="7"/>
                        <a:pt x="211" y="9"/>
                      </a:cubicBezTo>
                      <a:cubicBezTo>
                        <a:pt x="214" y="14"/>
                        <a:pt x="211" y="17"/>
                        <a:pt x="184" y="36"/>
                      </a:cubicBezTo>
                      <a:cubicBezTo>
                        <a:pt x="176" y="41"/>
                        <a:pt x="166" y="47"/>
                        <a:pt x="156" y="54"/>
                      </a:cubicBezTo>
                      <a:cubicBezTo>
                        <a:pt x="215" y="19"/>
                        <a:pt x="219" y="17"/>
                        <a:pt x="223" y="18"/>
                      </a:cubicBezTo>
                      <a:cubicBezTo>
                        <a:pt x="225" y="19"/>
                        <a:pt x="226" y="20"/>
                        <a:pt x="227" y="21"/>
                      </a:cubicBezTo>
                      <a:cubicBezTo>
                        <a:pt x="231" y="27"/>
                        <a:pt x="232" y="29"/>
                        <a:pt x="167" y="72"/>
                      </a:cubicBezTo>
                      <a:cubicBezTo>
                        <a:pt x="209" y="47"/>
                        <a:pt x="216" y="44"/>
                        <a:pt x="220" y="45"/>
                      </a:cubicBezTo>
                      <a:cubicBezTo>
                        <a:pt x="221" y="46"/>
                        <a:pt x="223" y="47"/>
                        <a:pt x="224" y="48"/>
                      </a:cubicBezTo>
                      <a:cubicBezTo>
                        <a:pt x="227" y="54"/>
                        <a:pt x="225" y="57"/>
                        <a:pt x="190" y="81"/>
                      </a:cubicBezTo>
                      <a:cubicBezTo>
                        <a:pt x="188" y="82"/>
                        <a:pt x="187" y="83"/>
                        <a:pt x="185" y="84"/>
                      </a:cubicBezTo>
                      <a:cubicBezTo>
                        <a:pt x="256" y="41"/>
                        <a:pt x="260" y="40"/>
                        <a:pt x="264" y="41"/>
                      </a:cubicBezTo>
                      <a:cubicBezTo>
                        <a:pt x="266" y="41"/>
                        <a:pt x="267" y="42"/>
                        <a:pt x="268" y="44"/>
                      </a:cubicBezTo>
                      <a:cubicBezTo>
                        <a:pt x="271" y="49"/>
                        <a:pt x="266" y="53"/>
                        <a:pt x="257" y="59"/>
                      </a:cubicBezTo>
                      <a:cubicBezTo>
                        <a:pt x="252" y="63"/>
                        <a:pt x="243" y="69"/>
                        <a:pt x="232" y="77"/>
                      </a:cubicBezTo>
                      <a:cubicBezTo>
                        <a:pt x="230" y="78"/>
                        <a:pt x="229" y="78"/>
                        <a:pt x="228" y="79"/>
                      </a:cubicBezTo>
                      <a:cubicBezTo>
                        <a:pt x="258" y="62"/>
                        <a:pt x="265" y="59"/>
                        <a:pt x="268" y="60"/>
                      </a:cubicBezTo>
                      <a:cubicBezTo>
                        <a:pt x="270" y="61"/>
                        <a:pt x="271" y="62"/>
                        <a:pt x="272" y="63"/>
                      </a:cubicBezTo>
                      <a:cubicBezTo>
                        <a:pt x="276" y="69"/>
                        <a:pt x="274" y="71"/>
                        <a:pt x="239" y="94"/>
                      </a:cubicBezTo>
                      <a:cubicBezTo>
                        <a:pt x="237" y="96"/>
                        <a:pt x="235" y="97"/>
                        <a:pt x="233" y="99"/>
                      </a:cubicBezTo>
                      <a:cubicBezTo>
                        <a:pt x="246" y="92"/>
                        <a:pt x="250" y="91"/>
                        <a:pt x="252" y="91"/>
                      </a:cubicBezTo>
                      <a:cubicBezTo>
                        <a:pt x="254" y="92"/>
                        <a:pt x="255" y="93"/>
                        <a:pt x="256" y="94"/>
                      </a:cubicBezTo>
                      <a:cubicBezTo>
                        <a:pt x="259" y="100"/>
                        <a:pt x="258" y="103"/>
                        <a:pt x="225" y="125"/>
                      </a:cubicBezTo>
                      <a:cubicBezTo>
                        <a:pt x="215" y="132"/>
                        <a:pt x="203" y="140"/>
                        <a:pt x="190" y="149"/>
                      </a:cubicBezTo>
                      <a:cubicBezTo>
                        <a:pt x="277" y="96"/>
                        <a:pt x="282" y="94"/>
                        <a:pt x="287" y="95"/>
                      </a:cubicBezTo>
                      <a:cubicBezTo>
                        <a:pt x="289" y="96"/>
                        <a:pt x="290" y="97"/>
                        <a:pt x="291" y="98"/>
                      </a:cubicBezTo>
                      <a:cubicBezTo>
                        <a:pt x="294" y="104"/>
                        <a:pt x="292" y="106"/>
                        <a:pt x="260" y="128"/>
                      </a:cubicBezTo>
                      <a:cubicBezTo>
                        <a:pt x="254" y="131"/>
                        <a:pt x="248" y="135"/>
                        <a:pt x="242" y="139"/>
                      </a:cubicBezTo>
                      <a:cubicBezTo>
                        <a:pt x="255" y="132"/>
                        <a:pt x="259" y="131"/>
                        <a:pt x="261" y="132"/>
                      </a:cubicBezTo>
                      <a:cubicBezTo>
                        <a:pt x="263" y="132"/>
                        <a:pt x="265" y="134"/>
                        <a:pt x="265" y="135"/>
                      </a:cubicBezTo>
                      <a:cubicBezTo>
                        <a:pt x="269" y="141"/>
                        <a:pt x="266" y="143"/>
                        <a:pt x="239" y="163"/>
                      </a:cubicBezTo>
                      <a:cubicBezTo>
                        <a:pt x="232" y="168"/>
                        <a:pt x="224" y="173"/>
                        <a:pt x="216" y="179"/>
                      </a:cubicBezTo>
                      <a:cubicBezTo>
                        <a:pt x="271" y="145"/>
                        <a:pt x="278" y="142"/>
                        <a:pt x="283" y="143"/>
                      </a:cubicBezTo>
                      <a:cubicBezTo>
                        <a:pt x="284" y="143"/>
                        <a:pt x="286" y="145"/>
                        <a:pt x="287" y="146"/>
                      </a:cubicBezTo>
                      <a:cubicBezTo>
                        <a:pt x="290" y="152"/>
                        <a:pt x="288" y="154"/>
                        <a:pt x="259" y="174"/>
                      </a:cubicBezTo>
                      <a:cubicBezTo>
                        <a:pt x="255" y="177"/>
                        <a:pt x="250" y="180"/>
                        <a:pt x="245" y="184"/>
                      </a:cubicBezTo>
                      <a:cubicBezTo>
                        <a:pt x="256" y="177"/>
                        <a:pt x="258" y="177"/>
                        <a:pt x="261" y="178"/>
                      </a:cubicBezTo>
                      <a:cubicBezTo>
                        <a:pt x="262" y="178"/>
                        <a:pt x="264" y="179"/>
                        <a:pt x="265" y="181"/>
                      </a:cubicBezTo>
                      <a:cubicBezTo>
                        <a:pt x="268" y="186"/>
                        <a:pt x="264" y="189"/>
                        <a:pt x="248" y="202"/>
                      </a:cubicBezTo>
                      <a:cubicBezTo>
                        <a:pt x="243" y="206"/>
                        <a:pt x="237" y="211"/>
                        <a:pt x="231" y="215"/>
                      </a:cubicBezTo>
                      <a:cubicBezTo>
                        <a:pt x="255" y="201"/>
                        <a:pt x="256" y="201"/>
                        <a:pt x="259" y="202"/>
                      </a:cubicBezTo>
                      <a:cubicBezTo>
                        <a:pt x="261" y="202"/>
                        <a:pt x="262" y="203"/>
                        <a:pt x="263" y="205"/>
                      </a:cubicBezTo>
                      <a:cubicBezTo>
                        <a:pt x="264" y="207"/>
                        <a:pt x="263" y="211"/>
                        <a:pt x="261" y="213"/>
                      </a:cubicBezTo>
                      <a:cubicBezTo>
                        <a:pt x="260" y="213"/>
                        <a:pt x="259" y="213"/>
                        <a:pt x="258" y="214"/>
                      </a:cubicBezTo>
                      <a:cubicBezTo>
                        <a:pt x="254" y="216"/>
                        <a:pt x="234" y="228"/>
                        <a:pt x="218" y="238"/>
                      </a:cubicBezTo>
                      <a:cubicBezTo>
                        <a:pt x="166" y="270"/>
                        <a:pt x="165" y="269"/>
                        <a:pt x="161" y="268"/>
                      </a:cubicBezTo>
                      <a:cubicBezTo>
                        <a:pt x="159" y="268"/>
                        <a:pt x="158" y="267"/>
                        <a:pt x="157" y="266"/>
                      </a:cubicBezTo>
                      <a:cubicBezTo>
                        <a:pt x="154" y="260"/>
                        <a:pt x="158" y="257"/>
                        <a:pt x="173" y="245"/>
                      </a:cubicBezTo>
                      <a:cubicBezTo>
                        <a:pt x="180" y="240"/>
                        <a:pt x="189" y="232"/>
                        <a:pt x="199" y="225"/>
                      </a:cubicBezTo>
                      <a:cubicBezTo>
                        <a:pt x="193" y="228"/>
                        <a:pt x="188" y="232"/>
                        <a:pt x="183" y="235"/>
                      </a:cubicBezTo>
                      <a:cubicBezTo>
                        <a:pt x="125" y="270"/>
                        <a:pt x="117" y="275"/>
                        <a:pt x="113" y="2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503" name="Freeform 240"/>
                <p:cNvSpPr>
                  <a:spLocks noEditPoints="1"/>
                </p:cNvSpPr>
                <p:nvPr/>
              </p:nvSpPr>
              <p:spPr bwMode="gray">
                <a:xfrm>
                  <a:off x="3071060" y="1450709"/>
                  <a:ext cx="811373" cy="833095"/>
                </a:xfrm>
                <a:custGeom>
                  <a:avLst/>
                  <a:gdLst>
                    <a:gd name="T0" fmla="*/ 261 w 269"/>
                    <a:gd name="T1" fmla="*/ 179 h 276"/>
                    <a:gd name="T2" fmla="*/ 108 w 269"/>
                    <a:gd name="T3" fmla="*/ 269 h 276"/>
                    <a:gd name="T4" fmla="*/ 74 w 269"/>
                    <a:gd name="T5" fmla="*/ 258 h 276"/>
                    <a:gd name="T6" fmla="*/ 14 w 269"/>
                    <a:gd name="T7" fmla="*/ 177 h 276"/>
                    <a:gd name="T8" fmla="*/ 40 w 269"/>
                    <a:gd name="T9" fmla="*/ 223 h 276"/>
                    <a:gd name="T10" fmla="*/ 77 w 269"/>
                    <a:gd name="T11" fmla="*/ 251 h 276"/>
                    <a:gd name="T12" fmla="*/ 101 w 269"/>
                    <a:gd name="T13" fmla="*/ 258 h 276"/>
                    <a:gd name="T14" fmla="*/ 147 w 269"/>
                    <a:gd name="T15" fmla="*/ 262 h 276"/>
                    <a:gd name="T16" fmla="*/ 168 w 269"/>
                    <a:gd name="T17" fmla="*/ 258 h 276"/>
                    <a:gd name="T18" fmla="*/ 187 w 269"/>
                    <a:gd name="T19" fmla="*/ 250 h 276"/>
                    <a:gd name="T20" fmla="*/ 211 w 269"/>
                    <a:gd name="T21" fmla="*/ 238 h 276"/>
                    <a:gd name="T22" fmla="*/ 224 w 269"/>
                    <a:gd name="T23" fmla="*/ 222 h 276"/>
                    <a:gd name="T24" fmla="*/ 234 w 269"/>
                    <a:gd name="T25" fmla="*/ 213 h 276"/>
                    <a:gd name="T26" fmla="*/ 240 w 269"/>
                    <a:gd name="T27" fmla="*/ 199 h 276"/>
                    <a:gd name="T28" fmla="*/ 252 w 269"/>
                    <a:gd name="T29" fmla="*/ 169 h 276"/>
                    <a:gd name="T30" fmla="*/ 254 w 269"/>
                    <a:gd name="T31" fmla="*/ 165 h 276"/>
                    <a:gd name="T32" fmla="*/ 256 w 269"/>
                    <a:gd name="T33" fmla="*/ 159 h 276"/>
                    <a:gd name="T34" fmla="*/ 256 w 269"/>
                    <a:gd name="T35" fmla="*/ 145 h 276"/>
                    <a:gd name="T36" fmla="*/ 256 w 269"/>
                    <a:gd name="T37" fmla="*/ 124 h 276"/>
                    <a:gd name="T38" fmla="*/ 252 w 269"/>
                    <a:gd name="T39" fmla="*/ 105 h 276"/>
                    <a:gd name="T40" fmla="*/ 244 w 269"/>
                    <a:gd name="T41" fmla="*/ 83 h 276"/>
                    <a:gd name="T42" fmla="*/ 235 w 269"/>
                    <a:gd name="T43" fmla="*/ 66 h 276"/>
                    <a:gd name="T44" fmla="*/ 231 w 269"/>
                    <a:gd name="T45" fmla="*/ 62 h 276"/>
                    <a:gd name="T46" fmla="*/ 224 w 269"/>
                    <a:gd name="T47" fmla="*/ 54 h 276"/>
                    <a:gd name="T48" fmla="*/ 218 w 269"/>
                    <a:gd name="T49" fmla="*/ 47 h 276"/>
                    <a:gd name="T50" fmla="*/ 207 w 269"/>
                    <a:gd name="T51" fmla="*/ 39 h 276"/>
                    <a:gd name="T52" fmla="*/ 182 w 269"/>
                    <a:gd name="T53" fmla="*/ 24 h 276"/>
                    <a:gd name="T54" fmla="*/ 164 w 269"/>
                    <a:gd name="T55" fmla="*/ 19 h 276"/>
                    <a:gd name="T56" fmla="*/ 126 w 269"/>
                    <a:gd name="T57" fmla="*/ 16 h 276"/>
                    <a:gd name="T58" fmla="*/ 116 w 269"/>
                    <a:gd name="T59" fmla="*/ 18 h 276"/>
                    <a:gd name="T60" fmla="*/ 114 w 269"/>
                    <a:gd name="T61" fmla="*/ 13 h 276"/>
                    <a:gd name="T62" fmla="*/ 104 w 269"/>
                    <a:gd name="T63" fmla="*/ 21 h 276"/>
                    <a:gd name="T64" fmla="*/ 92 w 269"/>
                    <a:gd name="T65" fmla="*/ 24 h 276"/>
                    <a:gd name="T66" fmla="*/ 84 w 269"/>
                    <a:gd name="T67" fmla="*/ 28 h 276"/>
                    <a:gd name="T68" fmla="*/ 76 w 269"/>
                    <a:gd name="T69" fmla="*/ 30 h 276"/>
                    <a:gd name="T70" fmla="*/ 69 w 269"/>
                    <a:gd name="T71" fmla="*/ 35 h 276"/>
                    <a:gd name="T72" fmla="*/ 59 w 269"/>
                    <a:gd name="T73" fmla="*/ 37 h 276"/>
                    <a:gd name="T74" fmla="*/ 54 w 269"/>
                    <a:gd name="T75" fmla="*/ 45 h 276"/>
                    <a:gd name="T76" fmla="*/ 50 w 269"/>
                    <a:gd name="T77" fmla="*/ 54 h 276"/>
                    <a:gd name="T78" fmla="*/ 45 w 269"/>
                    <a:gd name="T79" fmla="*/ 55 h 276"/>
                    <a:gd name="T80" fmla="*/ 41 w 269"/>
                    <a:gd name="T81" fmla="*/ 56 h 276"/>
                    <a:gd name="T82" fmla="*/ 27 w 269"/>
                    <a:gd name="T83" fmla="*/ 75 h 276"/>
                    <a:gd name="T84" fmla="*/ 13 w 269"/>
                    <a:gd name="T85" fmla="*/ 101 h 276"/>
                    <a:gd name="T86" fmla="*/ 10 w 269"/>
                    <a:gd name="T87" fmla="*/ 109 h 276"/>
                    <a:gd name="T88" fmla="*/ 7 w 269"/>
                    <a:gd name="T89" fmla="*/ 127 h 276"/>
                    <a:gd name="T90" fmla="*/ 6 w 269"/>
                    <a:gd name="T91" fmla="*/ 119 h 276"/>
                    <a:gd name="T92" fmla="*/ 11 w 269"/>
                    <a:gd name="T93" fmla="*/ 103 h 276"/>
                    <a:gd name="T94" fmla="*/ 21 w 269"/>
                    <a:gd name="T95" fmla="*/ 69 h 276"/>
                    <a:gd name="T96" fmla="*/ 59 w 269"/>
                    <a:gd name="T97" fmla="*/ 26 h 276"/>
                    <a:gd name="T98" fmla="*/ 119 w 269"/>
                    <a:gd name="T99" fmla="*/ 2 h 276"/>
                    <a:gd name="T100" fmla="*/ 171 w 269"/>
                    <a:gd name="T101" fmla="*/ 6 h 276"/>
                    <a:gd name="T102" fmla="*/ 219 w 269"/>
                    <a:gd name="T103" fmla="*/ 30 h 276"/>
                    <a:gd name="T104" fmla="*/ 264 w 269"/>
                    <a:gd name="T105" fmla="*/ 95 h 276"/>
                    <a:gd name="T106" fmla="*/ 268 w 269"/>
                    <a:gd name="T107" fmla="*/ 130 h 276"/>
                    <a:gd name="T108" fmla="*/ 26 w 269"/>
                    <a:gd name="T109" fmla="*/ 80 h 276"/>
                    <a:gd name="T110" fmla="*/ 56 w 269"/>
                    <a:gd name="T111" fmla="*/ 46 h 276"/>
                    <a:gd name="T112" fmla="*/ 183 w 269"/>
                    <a:gd name="T113" fmla="*/ 10 h 276"/>
                    <a:gd name="T114" fmla="*/ 235 w 269"/>
                    <a:gd name="T115" fmla="*/ 204 h 276"/>
                    <a:gd name="T116" fmla="*/ 27 w 269"/>
                    <a:gd name="T117" fmla="*/ 80 h 276"/>
                    <a:gd name="T118" fmla="*/ 253 w 269"/>
                    <a:gd name="T119" fmla="*/ 106 h 276"/>
                    <a:gd name="T120" fmla="*/ 64 w 269"/>
                    <a:gd name="T121" fmla="*/ 40 h 276"/>
                    <a:gd name="T122" fmla="*/ 27 w 269"/>
                    <a:gd name="T123" fmla="*/ 78 h 276"/>
                    <a:gd name="T124" fmla="*/ 31 w 269"/>
                    <a:gd name="T125" fmla="*/ 74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69" h="276">
                      <a:moveTo>
                        <a:pt x="268" y="130"/>
                      </a:moveTo>
                      <a:cubicBezTo>
                        <a:pt x="268" y="141"/>
                        <a:pt x="268" y="153"/>
                        <a:pt x="266" y="165"/>
                      </a:cubicBezTo>
                      <a:cubicBezTo>
                        <a:pt x="263" y="173"/>
                        <a:pt x="263" y="165"/>
                        <a:pt x="263" y="172"/>
                      </a:cubicBezTo>
                      <a:cubicBezTo>
                        <a:pt x="262" y="172"/>
                        <a:pt x="263" y="173"/>
                        <a:pt x="263" y="172"/>
                      </a:cubicBezTo>
                      <a:cubicBezTo>
                        <a:pt x="263" y="175"/>
                        <a:pt x="259" y="176"/>
                        <a:pt x="260" y="178"/>
                      </a:cubicBezTo>
                      <a:cubicBezTo>
                        <a:pt x="261" y="177"/>
                        <a:pt x="260" y="179"/>
                        <a:pt x="261" y="179"/>
                      </a:cubicBezTo>
                      <a:cubicBezTo>
                        <a:pt x="258" y="184"/>
                        <a:pt x="257" y="184"/>
                        <a:pt x="256" y="189"/>
                      </a:cubicBezTo>
                      <a:cubicBezTo>
                        <a:pt x="256" y="188"/>
                        <a:pt x="256" y="188"/>
                        <a:pt x="256" y="188"/>
                      </a:cubicBezTo>
                      <a:cubicBezTo>
                        <a:pt x="255" y="193"/>
                        <a:pt x="252" y="198"/>
                        <a:pt x="252" y="202"/>
                      </a:cubicBezTo>
                      <a:cubicBezTo>
                        <a:pt x="239" y="226"/>
                        <a:pt x="221" y="246"/>
                        <a:pt x="197" y="258"/>
                      </a:cubicBezTo>
                      <a:cubicBezTo>
                        <a:pt x="174" y="270"/>
                        <a:pt x="148" y="276"/>
                        <a:pt x="121" y="272"/>
                      </a:cubicBezTo>
                      <a:cubicBezTo>
                        <a:pt x="115" y="270"/>
                        <a:pt x="115" y="270"/>
                        <a:pt x="108" y="269"/>
                      </a:cubicBezTo>
                      <a:cubicBezTo>
                        <a:pt x="108" y="269"/>
                        <a:pt x="109" y="269"/>
                        <a:pt x="108" y="269"/>
                      </a:cubicBezTo>
                      <a:cubicBezTo>
                        <a:pt x="108" y="270"/>
                        <a:pt x="104" y="268"/>
                        <a:pt x="103" y="269"/>
                      </a:cubicBezTo>
                      <a:cubicBezTo>
                        <a:pt x="93" y="267"/>
                        <a:pt x="85" y="264"/>
                        <a:pt x="75" y="260"/>
                      </a:cubicBezTo>
                      <a:cubicBezTo>
                        <a:pt x="77" y="260"/>
                        <a:pt x="78" y="259"/>
                        <a:pt x="76" y="259"/>
                      </a:cubicBezTo>
                      <a:cubicBezTo>
                        <a:pt x="74" y="259"/>
                        <a:pt x="74" y="259"/>
                        <a:pt x="74" y="259"/>
                      </a:cubicBezTo>
                      <a:cubicBezTo>
                        <a:pt x="74" y="258"/>
                        <a:pt x="74" y="258"/>
                        <a:pt x="74" y="258"/>
                      </a:cubicBezTo>
                      <a:cubicBezTo>
                        <a:pt x="73" y="258"/>
                        <a:pt x="71" y="258"/>
                        <a:pt x="72" y="259"/>
                      </a:cubicBezTo>
                      <a:cubicBezTo>
                        <a:pt x="49" y="248"/>
                        <a:pt x="31" y="228"/>
                        <a:pt x="18" y="208"/>
                      </a:cubicBezTo>
                      <a:cubicBezTo>
                        <a:pt x="16" y="203"/>
                        <a:pt x="12" y="195"/>
                        <a:pt x="9" y="190"/>
                      </a:cubicBezTo>
                      <a:cubicBezTo>
                        <a:pt x="3" y="171"/>
                        <a:pt x="2" y="155"/>
                        <a:pt x="0" y="136"/>
                      </a:cubicBezTo>
                      <a:cubicBezTo>
                        <a:pt x="0" y="136"/>
                        <a:pt x="4" y="138"/>
                        <a:pt x="5" y="146"/>
                      </a:cubicBezTo>
                      <a:cubicBezTo>
                        <a:pt x="10" y="155"/>
                        <a:pt x="8" y="168"/>
                        <a:pt x="14" y="177"/>
                      </a:cubicBezTo>
                      <a:cubicBezTo>
                        <a:pt x="15" y="178"/>
                        <a:pt x="12" y="177"/>
                        <a:pt x="14" y="180"/>
                      </a:cubicBezTo>
                      <a:cubicBezTo>
                        <a:pt x="19" y="188"/>
                        <a:pt x="25" y="203"/>
                        <a:pt x="31" y="214"/>
                      </a:cubicBezTo>
                      <a:cubicBezTo>
                        <a:pt x="30" y="214"/>
                        <a:pt x="30" y="214"/>
                        <a:pt x="30" y="214"/>
                      </a:cubicBezTo>
                      <a:cubicBezTo>
                        <a:pt x="31" y="216"/>
                        <a:pt x="34" y="217"/>
                        <a:pt x="36" y="219"/>
                      </a:cubicBezTo>
                      <a:cubicBezTo>
                        <a:pt x="36" y="219"/>
                        <a:pt x="35" y="219"/>
                        <a:pt x="35" y="220"/>
                      </a:cubicBezTo>
                      <a:cubicBezTo>
                        <a:pt x="36" y="219"/>
                        <a:pt x="38" y="223"/>
                        <a:pt x="40" y="223"/>
                      </a:cubicBezTo>
                      <a:cubicBezTo>
                        <a:pt x="40" y="224"/>
                        <a:pt x="39" y="224"/>
                        <a:pt x="40" y="226"/>
                      </a:cubicBezTo>
                      <a:cubicBezTo>
                        <a:pt x="42" y="226"/>
                        <a:pt x="42" y="226"/>
                        <a:pt x="42" y="226"/>
                      </a:cubicBezTo>
                      <a:cubicBezTo>
                        <a:pt x="46" y="227"/>
                        <a:pt x="49" y="233"/>
                        <a:pt x="54" y="235"/>
                      </a:cubicBezTo>
                      <a:cubicBezTo>
                        <a:pt x="53" y="235"/>
                        <a:pt x="53" y="235"/>
                        <a:pt x="53" y="236"/>
                      </a:cubicBezTo>
                      <a:cubicBezTo>
                        <a:pt x="61" y="239"/>
                        <a:pt x="69" y="246"/>
                        <a:pt x="78" y="249"/>
                      </a:cubicBezTo>
                      <a:cubicBezTo>
                        <a:pt x="78" y="250"/>
                        <a:pt x="77" y="250"/>
                        <a:pt x="77" y="251"/>
                      </a:cubicBezTo>
                      <a:cubicBezTo>
                        <a:pt x="78" y="250"/>
                        <a:pt x="81" y="251"/>
                        <a:pt x="84" y="252"/>
                      </a:cubicBezTo>
                      <a:cubicBezTo>
                        <a:pt x="84" y="254"/>
                        <a:pt x="88" y="252"/>
                        <a:pt x="91" y="254"/>
                      </a:cubicBezTo>
                      <a:cubicBezTo>
                        <a:pt x="90" y="254"/>
                        <a:pt x="90" y="254"/>
                        <a:pt x="90" y="254"/>
                      </a:cubicBezTo>
                      <a:cubicBezTo>
                        <a:pt x="93" y="253"/>
                        <a:pt x="93" y="256"/>
                        <a:pt x="95" y="255"/>
                      </a:cubicBezTo>
                      <a:cubicBezTo>
                        <a:pt x="96" y="256"/>
                        <a:pt x="96" y="256"/>
                        <a:pt x="96" y="256"/>
                      </a:cubicBezTo>
                      <a:cubicBezTo>
                        <a:pt x="98" y="255"/>
                        <a:pt x="99" y="258"/>
                        <a:pt x="101" y="258"/>
                      </a:cubicBezTo>
                      <a:cubicBezTo>
                        <a:pt x="101" y="257"/>
                        <a:pt x="101" y="257"/>
                        <a:pt x="101" y="257"/>
                      </a:cubicBezTo>
                      <a:cubicBezTo>
                        <a:pt x="103" y="257"/>
                        <a:pt x="104" y="259"/>
                        <a:pt x="105" y="259"/>
                      </a:cubicBezTo>
                      <a:cubicBezTo>
                        <a:pt x="105" y="259"/>
                        <a:pt x="105" y="259"/>
                        <a:pt x="105" y="259"/>
                      </a:cubicBezTo>
                      <a:cubicBezTo>
                        <a:pt x="109" y="259"/>
                        <a:pt x="111" y="261"/>
                        <a:pt x="111" y="259"/>
                      </a:cubicBezTo>
                      <a:cubicBezTo>
                        <a:pt x="112" y="261"/>
                        <a:pt x="108" y="259"/>
                        <a:pt x="109" y="261"/>
                      </a:cubicBezTo>
                      <a:cubicBezTo>
                        <a:pt x="122" y="262"/>
                        <a:pt x="134" y="263"/>
                        <a:pt x="147" y="262"/>
                      </a:cubicBezTo>
                      <a:cubicBezTo>
                        <a:pt x="148" y="262"/>
                        <a:pt x="149" y="262"/>
                        <a:pt x="150" y="263"/>
                      </a:cubicBezTo>
                      <a:cubicBezTo>
                        <a:pt x="151" y="262"/>
                        <a:pt x="154" y="262"/>
                        <a:pt x="155" y="261"/>
                      </a:cubicBezTo>
                      <a:cubicBezTo>
                        <a:pt x="155" y="261"/>
                        <a:pt x="156" y="261"/>
                        <a:pt x="157" y="261"/>
                      </a:cubicBezTo>
                      <a:cubicBezTo>
                        <a:pt x="159" y="262"/>
                        <a:pt x="159" y="259"/>
                        <a:pt x="162" y="259"/>
                      </a:cubicBezTo>
                      <a:cubicBezTo>
                        <a:pt x="161" y="260"/>
                        <a:pt x="160" y="261"/>
                        <a:pt x="161" y="261"/>
                      </a:cubicBezTo>
                      <a:cubicBezTo>
                        <a:pt x="163" y="259"/>
                        <a:pt x="166" y="259"/>
                        <a:pt x="168" y="258"/>
                      </a:cubicBezTo>
                      <a:cubicBezTo>
                        <a:pt x="168" y="258"/>
                        <a:pt x="167" y="259"/>
                        <a:pt x="167" y="259"/>
                      </a:cubicBezTo>
                      <a:cubicBezTo>
                        <a:pt x="170" y="257"/>
                        <a:pt x="172" y="258"/>
                        <a:pt x="174" y="256"/>
                      </a:cubicBezTo>
                      <a:cubicBezTo>
                        <a:pt x="174" y="258"/>
                        <a:pt x="174" y="258"/>
                        <a:pt x="174" y="258"/>
                      </a:cubicBezTo>
                      <a:cubicBezTo>
                        <a:pt x="178" y="257"/>
                        <a:pt x="174" y="255"/>
                        <a:pt x="177" y="255"/>
                      </a:cubicBezTo>
                      <a:cubicBezTo>
                        <a:pt x="177" y="255"/>
                        <a:pt x="177" y="256"/>
                        <a:pt x="177" y="256"/>
                      </a:cubicBezTo>
                      <a:cubicBezTo>
                        <a:pt x="180" y="253"/>
                        <a:pt x="185" y="252"/>
                        <a:pt x="187" y="250"/>
                      </a:cubicBezTo>
                      <a:cubicBezTo>
                        <a:pt x="187" y="251"/>
                        <a:pt x="187" y="251"/>
                        <a:pt x="187" y="251"/>
                      </a:cubicBezTo>
                      <a:cubicBezTo>
                        <a:pt x="190" y="249"/>
                        <a:pt x="194" y="248"/>
                        <a:pt x="196" y="245"/>
                      </a:cubicBezTo>
                      <a:cubicBezTo>
                        <a:pt x="198" y="245"/>
                        <a:pt x="197" y="248"/>
                        <a:pt x="200" y="245"/>
                      </a:cubicBezTo>
                      <a:cubicBezTo>
                        <a:pt x="199" y="244"/>
                        <a:pt x="205" y="242"/>
                        <a:pt x="202" y="241"/>
                      </a:cubicBezTo>
                      <a:cubicBezTo>
                        <a:pt x="205" y="240"/>
                        <a:pt x="209" y="237"/>
                        <a:pt x="210" y="236"/>
                      </a:cubicBezTo>
                      <a:cubicBezTo>
                        <a:pt x="209" y="237"/>
                        <a:pt x="213" y="236"/>
                        <a:pt x="211" y="238"/>
                      </a:cubicBezTo>
                      <a:cubicBezTo>
                        <a:pt x="213" y="238"/>
                        <a:pt x="213" y="238"/>
                        <a:pt x="213" y="238"/>
                      </a:cubicBezTo>
                      <a:cubicBezTo>
                        <a:pt x="213" y="238"/>
                        <a:pt x="211" y="239"/>
                        <a:pt x="212" y="239"/>
                      </a:cubicBezTo>
                      <a:cubicBezTo>
                        <a:pt x="213" y="238"/>
                        <a:pt x="216" y="235"/>
                        <a:pt x="217" y="235"/>
                      </a:cubicBezTo>
                      <a:cubicBezTo>
                        <a:pt x="218" y="232"/>
                        <a:pt x="218" y="229"/>
                        <a:pt x="221" y="227"/>
                      </a:cubicBezTo>
                      <a:cubicBezTo>
                        <a:pt x="220" y="228"/>
                        <a:pt x="222" y="228"/>
                        <a:pt x="222" y="228"/>
                      </a:cubicBezTo>
                      <a:cubicBezTo>
                        <a:pt x="224" y="222"/>
                        <a:pt x="224" y="222"/>
                        <a:pt x="224" y="222"/>
                      </a:cubicBezTo>
                      <a:cubicBezTo>
                        <a:pt x="224" y="221"/>
                        <a:pt x="225" y="223"/>
                        <a:pt x="226" y="221"/>
                      </a:cubicBezTo>
                      <a:cubicBezTo>
                        <a:pt x="225" y="221"/>
                        <a:pt x="226" y="220"/>
                        <a:pt x="226" y="220"/>
                      </a:cubicBezTo>
                      <a:cubicBezTo>
                        <a:pt x="226" y="220"/>
                        <a:pt x="229" y="216"/>
                        <a:pt x="231" y="216"/>
                      </a:cubicBezTo>
                      <a:cubicBezTo>
                        <a:pt x="232" y="216"/>
                        <a:pt x="229" y="218"/>
                        <a:pt x="231" y="217"/>
                      </a:cubicBezTo>
                      <a:cubicBezTo>
                        <a:pt x="232" y="216"/>
                        <a:pt x="232" y="215"/>
                        <a:pt x="233" y="213"/>
                      </a:cubicBezTo>
                      <a:cubicBezTo>
                        <a:pt x="234" y="213"/>
                        <a:pt x="234" y="213"/>
                        <a:pt x="234" y="213"/>
                      </a:cubicBezTo>
                      <a:cubicBezTo>
                        <a:pt x="235" y="212"/>
                        <a:pt x="236" y="209"/>
                        <a:pt x="234" y="210"/>
                      </a:cubicBezTo>
                      <a:cubicBezTo>
                        <a:pt x="233" y="211"/>
                        <a:pt x="235" y="210"/>
                        <a:pt x="234" y="211"/>
                      </a:cubicBezTo>
                      <a:cubicBezTo>
                        <a:pt x="234" y="210"/>
                        <a:pt x="235" y="208"/>
                        <a:pt x="236" y="206"/>
                      </a:cubicBezTo>
                      <a:cubicBezTo>
                        <a:pt x="236" y="206"/>
                        <a:pt x="236" y="207"/>
                        <a:pt x="237" y="207"/>
                      </a:cubicBezTo>
                      <a:cubicBezTo>
                        <a:pt x="237" y="204"/>
                        <a:pt x="238" y="201"/>
                        <a:pt x="240" y="198"/>
                      </a:cubicBezTo>
                      <a:cubicBezTo>
                        <a:pt x="240" y="198"/>
                        <a:pt x="240" y="199"/>
                        <a:pt x="240" y="199"/>
                      </a:cubicBezTo>
                      <a:cubicBezTo>
                        <a:pt x="243" y="196"/>
                        <a:pt x="243" y="191"/>
                        <a:pt x="246" y="188"/>
                      </a:cubicBezTo>
                      <a:cubicBezTo>
                        <a:pt x="246" y="189"/>
                        <a:pt x="245" y="188"/>
                        <a:pt x="245" y="188"/>
                      </a:cubicBezTo>
                      <a:cubicBezTo>
                        <a:pt x="246" y="186"/>
                        <a:pt x="247" y="187"/>
                        <a:pt x="247" y="186"/>
                      </a:cubicBezTo>
                      <a:cubicBezTo>
                        <a:pt x="248" y="186"/>
                        <a:pt x="248" y="184"/>
                        <a:pt x="248" y="182"/>
                      </a:cubicBezTo>
                      <a:cubicBezTo>
                        <a:pt x="248" y="182"/>
                        <a:pt x="248" y="182"/>
                        <a:pt x="248" y="183"/>
                      </a:cubicBezTo>
                      <a:cubicBezTo>
                        <a:pt x="249" y="180"/>
                        <a:pt x="250" y="173"/>
                        <a:pt x="252" y="169"/>
                      </a:cubicBezTo>
                      <a:cubicBezTo>
                        <a:pt x="252" y="169"/>
                        <a:pt x="251" y="166"/>
                        <a:pt x="252" y="165"/>
                      </a:cubicBezTo>
                      <a:cubicBezTo>
                        <a:pt x="253" y="166"/>
                        <a:pt x="253" y="166"/>
                        <a:pt x="253" y="166"/>
                      </a:cubicBezTo>
                      <a:cubicBezTo>
                        <a:pt x="253" y="166"/>
                        <a:pt x="253" y="165"/>
                        <a:pt x="253" y="165"/>
                      </a:cubicBezTo>
                      <a:cubicBezTo>
                        <a:pt x="253" y="165"/>
                        <a:pt x="253" y="164"/>
                        <a:pt x="253" y="164"/>
                      </a:cubicBezTo>
                      <a:cubicBezTo>
                        <a:pt x="253" y="164"/>
                        <a:pt x="254" y="163"/>
                        <a:pt x="254" y="163"/>
                      </a:cubicBezTo>
                      <a:cubicBezTo>
                        <a:pt x="254" y="163"/>
                        <a:pt x="254" y="164"/>
                        <a:pt x="254" y="165"/>
                      </a:cubicBezTo>
                      <a:cubicBezTo>
                        <a:pt x="254" y="165"/>
                        <a:pt x="254" y="165"/>
                        <a:pt x="254" y="165"/>
                      </a:cubicBezTo>
                      <a:cubicBezTo>
                        <a:pt x="254" y="164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2"/>
                        <a:pt x="254" y="162"/>
                        <a:pt x="254" y="163"/>
                      </a:cubicBezTo>
                      <a:cubicBezTo>
                        <a:pt x="254" y="161"/>
                        <a:pt x="254" y="160"/>
                        <a:pt x="255" y="158"/>
                      </a:cubicBezTo>
                      <a:cubicBezTo>
                        <a:pt x="254" y="159"/>
                        <a:pt x="256" y="160"/>
                        <a:pt x="256" y="159"/>
                      </a:cubicBezTo>
                      <a:cubicBezTo>
                        <a:pt x="256" y="156"/>
                        <a:pt x="256" y="158"/>
                        <a:pt x="256" y="155"/>
                      </a:cubicBezTo>
                      <a:cubicBezTo>
                        <a:pt x="256" y="154"/>
                        <a:pt x="256" y="154"/>
                        <a:pt x="256" y="154"/>
                      </a:cubicBezTo>
                      <a:cubicBezTo>
                        <a:pt x="254" y="153"/>
                        <a:pt x="256" y="151"/>
                        <a:pt x="255" y="152"/>
                      </a:cubicBezTo>
                      <a:cubicBezTo>
                        <a:pt x="256" y="152"/>
                        <a:pt x="255" y="148"/>
                        <a:pt x="257" y="148"/>
                      </a:cubicBezTo>
                      <a:cubicBezTo>
                        <a:pt x="258" y="149"/>
                        <a:pt x="258" y="149"/>
                        <a:pt x="258" y="149"/>
                      </a:cubicBezTo>
                      <a:cubicBezTo>
                        <a:pt x="258" y="147"/>
                        <a:pt x="257" y="146"/>
                        <a:pt x="256" y="145"/>
                      </a:cubicBezTo>
                      <a:cubicBezTo>
                        <a:pt x="256" y="145"/>
                        <a:pt x="256" y="145"/>
                        <a:pt x="257" y="145"/>
                      </a:cubicBezTo>
                      <a:cubicBezTo>
                        <a:pt x="254" y="145"/>
                        <a:pt x="257" y="142"/>
                        <a:pt x="255" y="140"/>
                      </a:cubicBezTo>
                      <a:cubicBezTo>
                        <a:pt x="256" y="138"/>
                        <a:pt x="256" y="133"/>
                        <a:pt x="257" y="132"/>
                      </a:cubicBezTo>
                      <a:cubicBezTo>
                        <a:pt x="256" y="130"/>
                        <a:pt x="255" y="128"/>
                        <a:pt x="256" y="126"/>
                      </a:cubicBezTo>
                      <a:cubicBezTo>
                        <a:pt x="256" y="126"/>
                        <a:pt x="256" y="127"/>
                        <a:pt x="256" y="127"/>
                      </a:cubicBezTo>
                      <a:cubicBezTo>
                        <a:pt x="257" y="126"/>
                        <a:pt x="256" y="125"/>
                        <a:pt x="256" y="124"/>
                      </a:cubicBezTo>
                      <a:cubicBezTo>
                        <a:pt x="256" y="124"/>
                        <a:pt x="257" y="121"/>
                        <a:pt x="257" y="119"/>
                      </a:cubicBezTo>
                      <a:cubicBezTo>
                        <a:pt x="256" y="117"/>
                        <a:pt x="255" y="118"/>
                        <a:pt x="255" y="118"/>
                      </a:cubicBezTo>
                      <a:cubicBezTo>
                        <a:pt x="256" y="116"/>
                        <a:pt x="252" y="112"/>
                        <a:pt x="254" y="110"/>
                      </a:cubicBezTo>
                      <a:cubicBezTo>
                        <a:pt x="254" y="110"/>
                        <a:pt x="255" y="112"/>
                        <a:pt x="256" y="111"/>
                      </a:cubicBezTo>
                      <a:cubicBezTo>
                        <a:pt x="257" y="108"/>
                        <a:pt x="253" y="107"/>
                        <a:pt x="253" y="104"/>
                      </a:cubicBezTo>
                      <a:cubicBezTo>
                        <a:pt x="252" y="105"/>
                        <a:pt x="252" y="105"/>
                        <a:pt x="252" y="105"/>
                      </a:cubicBezTo>
                      <a:cubicBezTo>
                        <a:pt x="252" y="104"/>
                        <a:pt x="250" y="101"/>
                        <a:pt x="251" y="101"/>
                      </a:cubicBezTo>
                      <a:cubicBezTo>
                        <a:pt x="251" y="100"/>
                        <a:pt x="251" y="97"/>
                        <a:pt x="249" y="98"/>
                      </a:cubicBezTo>
                      <a:cubicBezTo>
                        <a:pt x="249" y="93"/>
                        <a:pt x="245" y="87"/>
                        <a:pt x="246" y="83"/>
                      </a:cubicBezTo>
                      <a:cubicBezTo>
                        <a:pt x="245" y="83"/>
                        <a:pt x="245" y="81"/>
                        <a:pt x="244" y="82"/>
                      </a:cubicBezTo>
                      <a:cubicBezTo>
                        <a:pt x="244" y="83"/>
                        <a:pt x="245" y="83"/>
                        <a:pt x="245" y="83"/>
                      </a:cubicBezTo>
                      <a:cubicBezTo>
                        <a:pt x="245" y="83"/>
                        <a:pt x="244" y="83"/>
                        <a:pt x="244" y="83"/>
                      </a:cubicBezTo>
                      <a:cubicBezTo>
                        <a:pt x="244" y="81"/>
                        <a:pt x="243" y="80"/>
                        <a:pt x="245" y="81"/>
                      </a:cubicBezTo>
                      <a:cubicBezTo>
                        <a:pt x="244" y="77"/>
                        <a:pt x="241" y="79"/>
                        <a:pt x="239" y="75"/>
                      </a:cubicBezTo>
                      <a:cubicBezTo>
                        <a:pt x="240" y="75"/>
                        <a:pt x="240" y="74"/>
                        <a:pt x="239" y="73"/>
                      </a:cubicBezTo>
                      <a:cubicBezTo>
                        <a:pt x="237" y="72"/>
                        <a:pt x="237" y="72"/>
                        <a:pt x="237" y="72"/>
                      </a:cubicBezTo>
                      <a:cubicBezTo>
                        <a:pt x="236" y="69"/>
                        <a:pt x="238" y="70"/>
                        <a:pt x="239" y="69"/>
                      </a:cubicBezTo>
                      <a:cubicBezTo>
                        <a:pt x="238" y="68"/>
                        <a:pt x="237" y="66"/>
                        <a:pt x="235" y="66"/>
                      </a:cubicBezTo>
                      <a:cubicBezTo>
                        <a:pt x="236" y="64"/>
                        <a:pt x="236" y="64"/>
                        <a:pt x="236" y="64"/>
                      </a:cubicBezTo>
                      <a:cubicBezTo>
                        <a:pt x="236" y="65"/>
                        <a:pt x="234" y="63"/>
                        <a:pt x="234" y="63"/>
                      </a:cubicBezTo>
                      <a:cubicBezTo>
                        <a:pt x="234" y="63"/>
                        <a:pt x="234" y="63"/>
                        <a:pt x="234" y="63"/>
                      </a:cubicBezTo>
                      <a:cubicBezTo>
                        <a:pt x="234" y="63"/>
                        <a:pt x="233" y="61"/>
                        <a:pt x="233" y="61"/>
                      </a:cubicBezTo>
                      <a:cubicBezTo>
                        <a:pt x="232" y="61"/>
                        <a:pt x="233" y="63"/>
                        <a:pt x="233" y="64"/>
                      </a:cubicBezTo>
                      <a:cubicBezTo>
                        <a:pt x="232" y="63"/>
                        <a:pt x="232" y="62"/>
                        <a:pt x="231" y="62"/>
                      </a:cubicBezTo>
                      <a:cubicBezTo>
                        <a:pt x="232" y="62"/>
                        <a:pt x="230" y="59"/>
                        <a:pt x="229" y="58"/>
                      </a:cubicBezTo>
                      <a:cubicBezTo>
                        <a:pt x="229" y="57"/>
                        <a:pt x="227" y="58"/>
                        <a:pt x="227" y="58"/>
                      </a:cubicBezTo>
                      <a:cubicBezTo>
                        <a:pt x="228" y="57"/>
                        <a:pt x="226" y="56"/>
                        <a:pt x="227" y="56"/>
                      </a:cubicBezTo>
                      <a:cubicBezTo>
                        <a:pt x="228" y="56"/>
                        <a:pt x="227" y="57"/>
                        <a:pt x="228" y="57"/>
                      </a:cubicBezTo>
                      <a:cubicBezTo>
                        <a:pt x="228" y="57"/>
                        <a:pt x="229" y="56"/>
                        <a:pt x="227" y="55"/>
                      </a:cubicBezTo>
                      <a:cubicBezTo>
                        <a:pt x="226" y="54"/>
                        <a:pt x="226" y="57"/>
                        <a:pt x="224" y="54"/>
                      </a:cubicBezTo>
                      <a:cubicBezTo>
                        <a:pt x="225" y="55"/>
                        <a:pt x="225" y="54"/>
                        <a:pt x="226" y="55"/>
                      </a:cubicBezTo>
                      <a:cubicBezTo>
                        <a:pt x="225" y="52"/>
                        <a:pt x="225" y="52"/>
                        <a:pt x="225" y="52"/>
                      </a:cubicBezTo>
                      <a:cubicBezTo>
                        <a:pt x="224" y="53"/>
                        <a:pt x="224" y="53"/>
                        <a:pt x="224" y="53"/>
                      </a:cubicBezTo>
                      <a:cubicBezTo>
                        <a:pt x="224" y="52"/>
                        <a:pt x="224" y="53"/>
                        <a:pt x="224" y="52"/>
                      </a:cubicBezTo>
                      <a:cubicBezTo>
                        <a:pt x="223" y="53"/>
                        <a:pt x="221" y="50"/>
                        <a:pt x="220" y="50"/>
                      </a:cubicBezTo>
                      <a:cubicBezTo>
                        <a:pt x="219" y="49"/>
                        <a:pt x="219" y="48"/>
                        <a:pt x="218" y="47"/>
                      </a:cubicBezTo>
                      <a:cubicBezTo>
                        <a:pt x="218" y="47"/>
                        <a:pt x="218" y="47"/>
                        <a:pt x="218" y="47"/>
                      </a:cubicBezTo>
                      <a:cubicBezTo>
                        <a:pt x="217" y="46"/>
                        <a:pt x="216" y="44"/>
                        <a:pt x="214" y="44"/>
                      </a:cubicBezTo>
                      <a:cubicBezTo>
                        <a:pt x="214" y="44"/>
                        <a:pt x="214" y="44"/>
                        <a:pt x="214" y="44"/>
                      </a:cubicBezTo>
                      <a:cubicBezTo>
                        <a:pt x="214" y="43"/>
                        <a:pt x="212" y="42"/>
                        <a:pt x="211" y="42"/>
                      </a:cubicBezTo>
                      <a:cubicBezTo>
                        <a:pt x="210" y="40"/>
                        <a:pt x="213" y="39"/>
                        <a:pt x="210" y="38"/>
                      </a:cubicBezTo>
                      <a:cubicBezTo>
                        <a:pt x="209" y="37"/>
                        <a:pt x="207" y="38"/>
                        <a:pt x="207" y="39"/>
                      </a:cubicBezTo>
                      <a:cubicBezTo>
                        <a:pt x="204" y="36"/>
                        <a:pt x="200" y="35"/>
                        <a:pt x="198" y="32"/>
                      </a:cubicBezTo>
                      <a:cubicBezTo>
                        <a:pt x="197" y="32"/>
                        <a:pt x="197" y="32"/>
                        <a:pt x="196" y="32"/>
                      </a:cubicBezTo>
                      <a:cubicBezTo>
                        <a:pt x="192" y="28"/>
                        <a:pt x="185" y="28"/>
                        <a:pt x="182" y="24"/>
                      </a:cubicBezTo>
                      <a:cubicBezTo>
                        <a:pt x="184" y="24"/>
                        <a:pt x="183" y="23"/>
                        <a:pt x="183" y="22"/>
                      </a:cubicBezTo>
                      <a:cubicBezTo>
                        <a:pt x="182" y="23"/>
                        <a:pt x="182" y="21"/>
                        <a:pt x="181" y="22"/>
                      </a:cubicBezTo>
                      <a:cubicBezTo>
                        <a:pt x="181" y="23"/>
                        <a:pt x="180" y="23"/>
                        <a:pt x="182" y="24"/>
                      </a:cubicBezTo>
                      <a:cubicBezTo>
                        <a:pt x="178" y="24"/>
                        <a:pt x="174" y="22"/>
                        <a:pt x="172" y="21"/>
                      </a:cubicBezTo>
                      <a:cubicBezTo>
                        <a:pt x="173" y="21"/>
                        <a:pt x="172" y="21"/>
                        <a:pt x="172" y="21"/>
                      </a:cubicBezTo>
                      <a:cubicBezTo>
                        <a:pt x="172" y="20"/>
                        <a:pt x="170" y="19"/>
                        <a:pt x="168" y="19"/>
                      </a:cubicBezTo>
                      <a:cubicBezTo>
                        <a:pt x="168" y="20"/>
                        <a:pt x="168" y="20"/>
                        <a:pt x="168" y="20"/>
                      </a:cubicBezTo>
                      <a:cubicBezTo>
                        <a:pt x="167" y="19"/>
                        <a:pt x="167" y="19"/>
                        <a:pt x="167" y="19"/>
                      </a:cubicBezTo>
                      <a:cubicBezTo>
                        <a:pt x="166" y="19"/>
                        <a:pt x="165" y="20"/>
                        <a:pt x="164" y="19"/>
                      </a:cubicBezTo>
                      <a:cubicBezTo>
                        <a:pt x="164" y="19"/>
                        <a:pt x="164" y="18"/>
                        <a:pt x="164" y="18"/>
                      </a:cubicBezTo>
                      <a:cubicBezTo>
                        <a:pt x="162" y="18"/>
                        <a:pt x="159" y="19"/>
                        <a:pt x="157" y="18"/>
                      </a:cubicBezTo>
                      <a:cubicBezTo>
                        <a:pt x="156" y="16"/>
                        <a:pt x="156" y="16"/>
                        <a:pt x="156" y="16"/>
                      </a:cubicBezTo>
                      <a:cubicBezTo>
                        <a:pt x="155" y="16"/>
                        <a:pt x="153" y="17"/>
                        <a:pt x="155" y="17"/>
                      </a:cubicBezTo>
                      <a:cubicBezTo>
                        <a:pt x="151" y="16"/>
                        <a:pt x="149" y="15"/>
                        <a:pt x="148" y="14"/>
                      </a:cubicBezTo>
                      <a:cubicBezTo>
                        <a:pt x="142" y="16"/>
                        <a:pt x="133" y="16"/>
                        <a:pt x="126" y="16"/>
                      </a:cubicBezTo>
                      <a:cubicBezTo>
                        <a:pt x="126" y="16"/>
                        <a:pt x="126" y="16"/>
                        <a:pt x="126" y="16"/>
                      </a:cubicBezTo>
                      <a:cubicBezTo>
                        <a:pt x="125" y="15"/>
                        <a:pt x="126" y="17"/>
                        <a:pt x="124" y="17"/>
                      </a:cubicBezTo>
                      <a:cubicBezTo>
                        <a:pt x="125" y="16"/>
                        <a:pt x="123" y="15"/>
                        <a:pt x="124" y="14"/>
                      </a:cubicBezTo>
                      <a:cubicBezTo>
                        <a:pt x="121" y="14"/>
                        <a:pt x="121" y="16"/>
                        <a:pt x="119" y="16"/>
                      </a:cubicBezTo>
                      <a:cubicBezTo>
                        <a:pt x="119" y="17"/>
                        <a:pt x="120" y="16"/>
                        <a:pt x="120" y="17"/>
                      </a:cubicBezTo>
                      <a:cubicBezTo>
                        <a:pt x="120" y="17"/>
                        <a:pt x="116" y="17"/>
                        <a:pt x="116" y="18"/>
                      </a:cubicBezTo>
                      <a:cubicBezTo>
                        <a:pt x="116" y="18"/>
                        <a:pt x="116" y="17"/>
                        <a:pt x="116" y="16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2" y="16"/>
                        <a:pt x="119" y="13"/>
                        <a:pt x="116" y="12"/>
                      </a:cubicBezTo>
                      <a:cubicBezTo>
                        <a:pt x="115" y="12"/>
                        <a:pt x="115" y="12"/>
                        <a:pt x="115" y="12"/>
                      </a:cubicBezTo>
                      <a:cubicBezTo>
                        <a:pt x="113" y="11"/>
                        <a:pt x="119" y="10"/>
                        <a:pt x="115" y="10"/>
                      </a:cubicBezTo>
                      <a:cubicBezTo>
                        <a:pt x="113" y="11"/>
                        <a:pt x="112" y="13"/>
                        <a:pt x="114" y="13"/>
                      </a:cubicBezTo>
                      <a:cubicBezTo>
                        <a:pt x="110" y="14"/>
                        <a:pt x="113" y="17"/>
                        <a:pt x="109" y="18"/>
                      </a:cubicBezTo>
                      <a:cubicBezTo>
                        <a:pt x="108" y="17"/>
                        <a:pt x="112" y="17"/>
                        <a:pt x="111" y="16"/>
                      </a:cubicBezTo>
                      <a:cubicBezTo>
                        <a:pt x="109" y="15"/>
                        <a:pt x="108" y="17"/>
                        <a:pt x="106" y="17"/>
                      </a:cubicBezTo>
                      <a:cubicBezTo>
                        <a:pt x="108" y="17"/>
                        <a:pt x="107" y="19"/>
                        <a:pt x="106" y="20"/>
                      </a:cubicBezTo>
                      <a:cubicBezTo>
                        <a:pt x="104" y="19"/>
                        <a:pt x="107" y="18"/>
                        <a:pt x="104" y="18"/>
                      </a:cubicBezTo>
                      <a:cubicBezTo>
                        <a:pt x="104" y="19"/>
                        <a:pt x="102" y="21"/>
                        <a:pt x="104" y="21"/>
                      </a:cubicBezTo>
                      <a:cubicBezTo>
                        <a:pt x="103" y="23"/>
                        <a:pt x="101" y="21"/>
                        <a:pt x="100" y="22"/>
                      </a:cubicBezTo>
                      <a:cubicBezTo>
                        <a:pt x="99" y="21"/>
                        <a:pt x="102" y="19"/>
                        <a:pt x="99" y="19"/>
                      </a:cubicBezTo>
                      <a:cubicBezTo>
                        <a:pt x="99" y="20"/>
                        <a:pt x="96" y="22"/>
                        <a:pt x="98" y="23"/>
                      </a:cubicBezTo>
                      <a:cubicBezTo>
                        <a:pt x="97" y="23"/>
                        <a:pt x="96" y="22"/>
                        <a:pt x="97" y="21"/>
                      </a:cubicBezTo>
                      <a:cubicBezTo>
                        <a:pt x="95" y="21"/>
                        <a:pt x="94" y="25"/>
                        <a:pt x="93" y="23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1" y="24"/>
                        <a:pt x="90" y="23"/>
                      </a:cubicBezTo>
                      <a:cubicBezTo>
                        <a:pt x="89" y="24"/>
                        <a:pt x="86" y="27"/>
                        <a:pt x="86" y="25"/>
                      </a:cubicBezTo>
                      <a:cubicBezTo>
                        <a:pt x="85" y="25"/>
                        <a:pt x="82" y="27"/>
                        <a:pt x="84" y="27"/>
                      </a:cubicBezTo>
                      <a:cubicBezTo>
                        <a:pt x="86" y="27"/>
                        <a:pt x="86" y="25"/>
                        <a:pt x="88" y="26"/>
                      </a:cubicBezTo>
                      <a:cubicBezTo>
                        <a:pt x="86" y="26"/>
                        <a:pt x="85" y="28"/>
                        <a:pt x="84" y="29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3" y="29"/>
                        <a:pt x="82" y="29"/>
                        <a:pt x="82" y="30"/>
                      </a:cubicBezTo>
                      <a:cubicBezTo>
                        <a:pt x="82" y="30"/>
                        <a:pt x="81" y="29"/>
                        <a:pt x="81" y="29"/>
                      </a:cubicBezTo>
                      <a:cubicBezTo>
                        <a:pt x="81" y="31"/>
                        <a:pt x="81" y="31"/>
                        <a:pt x="81" y="31"/>
                      </a:cubicBezTo>
                      <a:cubicBezTo>
                        <a:pt x="79" y="32"/>
                        <a:pt x="79" y="29"/>
                        <a:pt x="77" y="31"/>
                      </a:cubicBezTo>
                      <a:cubicBezTo>
                        <a:pt x="78" y="29"/>
                        <a:pt x="78" y="29"/>
                        <a:pt x="78" y="29"/>
                      </a:cubicBezTo>
                      <a:cubicBezTo>
                        <a:pt x="78" y="29"/>
                        <a:pt x="77" y="29"/>
                        <a:pt x="76" y="30"/>
                      </a:cubicBezTo>
                      <a:cubicBezTo>
                        <a:pt x="76" y="31"/>
                        <a:pt x="76" y="33"/>
                        <a:pt x="76" y="34"/>
                      </a:cubicBezTo>
                      <a:cubicBezTo>
                        <a:pt x="75" y="35"/>
                        <a:pt x="74" y="33"/>
                        <a:pt x="74" y="35"/>
                      </a:cubicBezTo>
                      <a:cubicBezTo>
                        <a:pt x="75" y="32"/>
                        <a:pt x="75" y="32"/>
                        <a:pt x="75" y="32"/>
                      </a:cubicBezTo>
                      <a:cubicBezTo>
                        <a:pt x="75" y="32"/>
                        <a:pt x="73" y="32"/>
                        <a:pt x="71" y="33"/>
                      </a:cubicBezTo>
                      <a:cubicBezTo>
                        <a:pt x="70" y="34"/>
                        <a:pt x="69" y="36"/>
                        <a:pt x="71" y="36"/>
                      </a:cubicBezTo>
                      <a:cubicBezTo>
                        <a:pt x="70" y="36"/>
                        <a:pt x="69" y="36"/>
                        <a:pt x="69" y="35"/>
                      </a:cubicBezTo>
                      <a:cubicBezTo>
                        <a:pt x="67" y="37"/>
                        <a:pt x="70" y="36"/>
                        <a:pt x="68" y="38"/>
                      </a:cubicBezTo>
                      <a:cubicBezTo>
                        <a:pt x="67" y="37"/>
                        <a:pt x="65" y="38"/>
                        <a:pt x="63" y="38"/>
                      </a:cubicBezTo>
                      <a:cubicBezTo>
                        <a:pt x="64" y="36"/>
                        <a:pt x="64" y="36"/>
                        <a:pt x="64" y="36"/>
                      </a:cubicBezTo>
                      <a:cubicBezTo>
                        <a:pt x="63" y="37"/>
                        <a:pt x="63" y="37"/>
                        <a:pt x="63" y="37"/>
                      </a:cubicBezTo>
                      <a:cubicBezTo>
                        <a:pt x="63" y="34"/>
                        <a:pt x="61" y="36"/>
                        <a:pt x="61" y="34"/>
                      </a:cubicBezTo>
                      <a:cubicBezTo>
                        <a:pt x="60" y="35"/>
                        <a:pt x="60" y="36"/>
                        <a:pt x="59" y="37"/>
                      </a:cubicBezTo>
                      <a:cubicBezTo>
                        <a:pt x="63" y="37"/>
                        <a:pt x="58" y="41"/>
                        <a:pt x="60" y="42"/>
                      </a:cubicBezTo>
                      <a:cubicBezTo>
                        <a:pt x="58" y="45"/>
                        <a:pt x="55" y="40"/>
                        <a:pt x="54" y="45"/>
                      </a:cubicBezTo>
                      <a:cubicBezTo>
                        <a:pt x="55" y="45"/>
                        <a:pt x="55" y="47"/>
                        <a:pt x="55" y="46"/>
                      </a:cubicBezTo>
                      <a:cubicBezTo>
                        <a:pt x="55" y="47"/>
                        <a:pt x="56" y="49"/>
                        <a:pt x="54" y="50"/>
                      </a:cubicBezTo>
                      <a:cubicBezTo>
                        <a:pt x="55" y="47"/>
                        <a:pt x="51" y="49"/>
                        <a:pt x="52" y="47"/>
                      </a:cubicBezTo>
                      <a:cubicBezTo>
                        <a:pt x="52" y="47"/>
                        <a:pt x="54" y="46"/>
                        <a:pt x="54" y="45"/>
                      </a:cubicBezTo>
                      <a:cubicBezTo>
                        <a:pt x="53" y="45"/>
                        <a:pt x="53" y="44"/>
                        <a:pt x="51" y="45"/>
                      </a:cubicBezTo>
                      <a:cubicBezTo>
                        <a:pt x="50" y="46"/>
                        <a:pt x="48" y="48"/>
                        <a:pt x="49" y="48"/>
                      </a:cubicBezTo>
                      <a:cubicBezTo>
                        <a:pt x="50" y="49"/>
                        <a:pt x="51" y="47"/>
                        <a:pt x="51" y="48"/>
                      </a:cubicBezTo>
                      <a:cubicBezTo>
                        <a:pt x="49" y="51"/>
                        <a:pt x="47" y="50"/>
                        <a:pt x="48" y="52"/>
                      </a:cubicBezTo>
                      <a:cubicBezTo>
                        <a:pt x="49" y="51"/>
                        <a:pt x="50" y="51"/>
                        <a:pt x="51" y="52"/>
                      </a:cubicBezTo>
                      <a:cubicBezTo>
                        <a:pt x="50" y="54"/>
                        <a:pt x="50" y="54"/>
                        <a:pt x="50" y="54"/>
                      </a:cubicBezTo>
                      <a:cubicBezTo>
                        <a:pt x="50" y="53"/>
                        <a:pt x="50" y="53"/>
                        <a:pt x="50" y="53"/>
                      </a:cubicBezTo>
                      <a:cubicBezTo>
                        <a:pt x="47" y="55"/>
                        <a:pt x="50" y="55"/>
                        <a:pt x="48" y="57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5" y="56"/>
                        <a:pt x="49" y="54"/>
                        <a:pt x="47" y="53"/>
                      </a:cubicBezTo>
                      <a:cubicBezTo>
                        <a:pt x="45" y="54"/>
                        <a:pt x="46" y="56"/>
                        <a:pt x="44" y="57"/>
                      </a:cubicBezTo>
                      <a:cubicBezTo>
                        <a:pt x="45" y="55"/>
                        <a:pt x="45" y="55"/>
                        <a:pt x="45" y="55"/>
                      </a:cubicBezTo>
                      <a:cubicBezTo>
                        <a:pt x="44" y="56"/>
                        <a:pt x="41" y="55"/>
                        <a:pt x="40" y="58"/>
                      </a:cubicBezTo>
                      <a:cubicBezTo>
                        <a:pt x="40" y="60"/>
                        <a:pt x="41" y="59"/>
                        <a:pt x="41" y="60"/>
                      </a:cubicBezTo>
                      <a:cubicBezTo>
                        <a:pt x="39" y="63"/>
                        <a:pt x="40" y="64"/>
                        <a:pt x="38" y="66"/>
                      </a:cubicBezTo>
                      <a:cubicBezTo>
                        <a:pt x="37" y="64"/>
                        <a:pt x="36" y="69"/>
                        <a:pt x="36" y="66"/>
                      </a:cubicBezTo>
                      <a:cubicBezTo>
                        <a:pt x="37" y="66"/>
                        <a:pt x="40" y="61"/>
                        <a:pt x="40" y="59"/>
                      </a:cubicBezTo>
                      <a:cubicBezTo>
                        <a:pt x="38" y="59"/>
                        <a:pt x="42" y="57"/>
                        <a:pt x="41" y="56"/>
                      </a:cubicBezTo>
                      <a:cubicBezTo>
                        <a:pt x="39" y="58"/>
                        <a:pt x="38" y="56"/>
                        <a:pt x="36" y="56"/>
                      </a:cubicBezTo>
                      <a:cubicBezTo>
                        <a:pt x="36" y="57"/>
                        <a:pt x="36" y="58"/>
                        <a:pt x="36" y="58"/>
                      </a:cubicBezTo>
                      <a:cubicBezTo>
                        <a:pt x="36" y="59"/>
                        <a:pt x="37" y="58"/>
                        <a:pt x="38" y="59"/>
                      </a:cubicBezTo>
                      <a:cubicBezTo>
                        <a:pt x="36" y="61"/>
                        <a:pt x="34" y="64"/>
                        <a:pt x="34" y="66"/>
                      </a:cubicBezTo>
                      <a:cubicBezTo>
                        <a:pt x="33" y="67"/>
                        <a:pt x="32" y="66"/>
                        <a:pt x="33" y="65"/>
                      </a:cubicBezTo>
                      <a:cubicBezTo>
                        <a:pt x="31" y="68"/>
                        <a:pt x="29" y="72"/>
                        <a:pt x="27" y="75"/>
                      </a:cubicBezTo>
                      <a:cubicBezTo>
                        <a:pt x="29" y="74"/>
                        <a:pt x="26" y="77"/>
                        <a:pt x="26" y="78"/>
                      </a:cubicBezTo>
                      <a:cubicBezTo>
                        <a:pt x="26" y="78"/>
                        <a:pt x="25" y="78"/>
                        <a:pt x="25" y="77"/>
                      </a:cubicBezTo>
                      <a:cubicBezTo>
                        <a:pt x="24" y="80"/>
                        <a:pt x="24" y="77"/>
                        <a:pt x="23" y="79"/>
                      </a:cubicBezTo>
                      <a:cubicBezTo>
                        <a:pt x="22" y="82"/>
                        <a:pt x="21" y="85"/>
                        <a:pt x="21" y="88"/>
                      </a:cubicBezTo>
                      <a:cubicBezTo>
                        <a:pt x="18" y="90"/>
                        <a:pt x="17" y="96"/>
                        <a:pt x="16" y="99"/>
                      </a:cubicBezTo>
                      <a:cubicBezTo>
                        <a:pt x="15" y="100"/>
                        <a:pt x="14" y="99"/>
                        <a:pt x="13" y="101"/>
                      </a:cubicBezTo>
                      <a:cubicBezTo>
                        <a:pt x="13" y="103"/>
                        <a:pt x="15" y="100"/>
                        <a:pt x="14" y="102"/>
                      </a:cubicBezTo>
                      <a:cubicBezTo>
                        <a:pt x="13" y="102"/>
                        <a:pt x="13" y="102"/>
                        <a:pt x="13" y="102"/>
                      </a:cubicBezTo>
                      <a:cubicBezTo>
                        <a:pt x="14" y="103"/>
                        <a:pt x="11" y="107"/>
                        <a:pt x="13" y="109"/>
                      </a:cubicBezTo>
                      <a:cubicBezTo>
                        <a:pt x="11" y="108"/>
                        <a:pt x="11" y="108"/>
                        <a:pt x="11" y="108"/>
                      </a:cubicBezTo>
                      <a:cubicBezTo>
                        <a:pt x="11" y="108"/>
                        <a:pt x="11" y="109"/>
                        <a:pt x="11" y="109"/>
                      </a:cubicBezTo>
                      <a:cubicBezTo>
                        <a:pt x="11" y="109"/>
                        <a:pt x="10" y="110"/>
                        <a:pt x="10" y="109"/>
                      </a:cubicBezTo>
                      <a:cubicBezTo>
                        <a:pt x="8" y="110"/>
                        <a:pt x="10" y="113"/>
                        <a:pt x="9" y="115"/>
                      </a:cubicBezTo>
                      <a:cubicBezTo>
                        <a:pt x="10" y="114"/>
                        <a:pt x="10" y="114"/>
                        <a:pt x="10" y="114"/>
                      </a:cubicBezTo>
                      <a:cubicBezTo>
                        <a:pt x="11" y="118"/>
                        <a:pt x="9" y="120"/>
                        <a:pt x="9" y="123"/>
                      </a:cubicBezTo>
                      <a:cubicBezTo>
                        <a:pt x="8" y="123"/>
                        <a:pt x="8" y="123"/>
                        <a:pt x="8" y="123"/>
                      </a:cubicBezTo>
                      <a:cubicBezTo>
                        <a:pt x="9" y="125"/>
                        <a:pt x="9" y="125"/>
                        <a:pt x="9" y="125"/>
                      </a:cubicBezTo>
                      <a:cubicBezTo>
                        <a:pt x="8" y="125"/>
                        <a:pt x="7" y="126"/>
                        <a:pt x="7" y="127"/>
                      </a:cubicBezTo>
                      <a:cubicBezTo>
                        <a:pt x="5" y="122"/>
                        <a:pt x="5" y="122"/>
                        <a:pt x="5" y="122"/>
                      </a:cubicBezTo>
                      <a:cubicBezTo>
                        <a:pt x="6" y="121"/>
                        <a:pt x="7" y="124"/>
                        <a:pt x="8" y="123"/>
                      </a:cubicBezTo>
                      <a:cubicBezTo>
                        <a:pt x="9" y="122"/>
                        <a:pt x="9" y="119"/>
                        <a:pt x="8" y="118"/>
                      </a:cubicBezTo>
                      <a:cubicBezTo>
                        <a:pt x="8" y="120"/>
                        <a:pt x="8" y="120"/>
                        <a:pt x="8" y="121"/>
                      </a:cubicBezTo>
                      <a:cubicBezTo>
                        <a:pt x="7" y="121"/>
                        <a:pt x="7" y="119"/>
                        <a:pt x="6" y="118"/>
                      </a:cubicBezTo>
                      <a:cubicBezTo>
                        <a:pt x="6" y="118"/>
                        <a:pt x="6" y="119"/>
                        <a:pt x="6" y="119"/>
                      </a:cubicBezTo>
                      <a:cubicBezTo>
                        <a:pt x="5" y="118"/>
                        <a:pt x="6" y="117"/>
                        <a:pt x="6" y="115"/>
                      </a:cubicBezTo>
                      <a:cubicBezTo>
                        <a:pt x="6" y="116"/>
                        <a:pt x="7" y="115"/>
                        <a:pt x="7" y="115"/>
                      </a:cubicBezTo>
                      <a:cubicBezTo>
                        <a:pt x="6" y="114"/>
                        <a:pt x="6" y="112"/>
                        <a:pt x="7" y="109"/>
                      </a:cubicBezTo>
                      <a:cubicBezTo>
                        <a:pt x="9" y="108"/>
                        <a:pt x="7" y="104"/>
                        <a:pt x="8" y="101"/>
                      </a:cubicBezTo>
                      <a:cubicBezTo>
                        <a:pt x="9" y="103"/>
                        <a:pt x="10" y="105"/>
                        <a:pt x="10" y="107"/>
                      </a:cubicBezTo>
                      <a:cubicBezTo>
                        <a:pt x="11" y="105"/>
                        <a:pt x="10" y="104"/>
                        <a:pt x="11" y="103"/>
                      </a:cubicBezTo>
                      <a:cubicBezTo>
                        <a:pt x="11" y="102"/>
                        <a:pt x="9" y="100"/>
                        <a:pt x="10" y="98"/>
                      </a:cubicBezTo>
                      <a:cubicBezTo>
                        <a:pt x="10" y="98"/>
                        <a:pt x="10" y="98"/>
                        <a:pt x="10" y="98"/>
                      </a:cubicBezTo>
                      <a:cubicBezTo>
                        <a:pt x="11" y="95"/>
                        <a:pt x="9" y="95"/>
                        <a:pt x="11" y="92"/>
                      </a:cubicBezTo>
                      <a:cubicBezTo>
                        <a:pt x="13" y="87"/>
                        <a:pt x="15" y="82"/>
                        <a:pt x="17" y="79"/>
                      </a:cubicBezTo>
                      <a:cubicBezTo>
                        <a:pt x="18" y="79"/>
                        <a:pt x="18" y="79"/>
                        <a:pt x="18" y="79"/>
                      </a:cubicBezTo>
                      <a:cubicBezTo>
                        <a:pt x="17" y="76"/>
                        <a:pt x="20" y="72"/>
                        <a:pt x="21" y="69"/>
                      </a:cubicBezTo>
                      <a:cubicBezTo>
                        <a:pt x="24" y="65"/>
                        <a:pt x="26" y="59"/>
                        <a:pt x="29" y="58"/>
                      </a:cubicBezTo>
                      <a:cubicBezTo>
                        <a:pt x="34" y="51"/>
                        <a:pt x="39" y="44"/>
                        <a:pt x="46" y="38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46" y="39"/>
                        <a:pt x="47" y="40"/>
                        <a:pt x="48" y="39"/>
                      </a:cubicBezTo>
                      <a:cubicBezTo>
                        <a:pt x="46" y="39"/>
                        <a:pt x="49" y="36"/>
                        <a:pt x="49" y="35"/>
                      </a:cubicBezTo>
                      <a:cubicBezTo>
                        <a:pt x="53" y="33"/>
                        <a:pt x="57" y="29"/>
                        <a:pt x="59" y="26"/>
                      </a:cubicBezTo>
                      <a:cubicBezTo>
                        <a:pt x="60" y="27"/>
                        <a:pt x="60" y="27"/>
                        <a:pt x="60" y="27"/>
                      </a:cubicBezTo>
                      <a:cubicBezTo>
                        <a:pt x="62" y="23"/>
                        <a:pt x="67" y="22"/>
                        <a:pt x="71" y="20"/>
                      </a:cubicBezTo>
                      <a:cubicBezTo>
                        <a:pt x="71" y="20"/>
                        <a:pt x="73" y="21"/>
                        <a:pt x="74" y="20"/>
                      </a:cubicBezTo>
                      <a:cubicBezTo>
                        <a:pt x="75" y="17"/>
                        <a:pt x="76" y="17"/>
                        <a:pt x="79" y="14"/>
                      </a:cubicBezTo>
                      <a:cubicBezTo>
                        <a:pt x="82" y="13"/>
                        <a:pt x="86" y="12"/>
                        <a:pt x="89" y="12"/>
                      </a:cubicBezTo>
                      <a:cubicBezTo>
                        <a:pt x="98" y="6"/>
                        <a:pt x="109" y="5"/>
                        <a:pt x="119" y="2"/>
                      </a:cubicBezTo>
                      <a:cubicBezTo>
                        <a:pt x="120" y="3"/>
                        <a:pt x="120" y="3"/>
                        <a:pt x="120" y="3"/>
                      </a:cubicBezTo>
                      <a:cubicBezTo>
                        <a:pt x="130" y="0"/>
                        <a:pt x="143" y="2"/>
                        <a:pt x="152" y="2"/>
                      </a:cubicBezTo>
                      <a:cubicBezTo>
                        <a:pt x="151" y="4"/>
                        <a:pt x="151" y="4"/>
                        <a:pt x="151" y="4"/>
                      </a:cubicBezTo>
                      <a:cubicBezTo>
                        <a:pt x="154" y="5"/>
                        <a:pt x="157" y="5"/>
                        <a:pt x="157" y="3"/>
                      </a:cubicBezTo>
                      <a:cubicBezTo>
                        <a:pt x="159" y="4"/>
                        <a:pt x="164" y="3"/>
                        <a:pt x="165" y="6"/>
                      </a:cubicBezTo>
                      <a:cubicBezTo>
                        <a:pt x="168" y="7"/>
                        <a:pt x="169" y="5"/>
                        <a:pt x="171" y="6"/>
                      </a:cubicBezTo>
                      <a:cubicBezTo>
                        <a:pt x="176" y="8"/>
                        <a:pt x="178" y="9"/>
                        <a:pt x="182" y="10"/>
                      </a:cubicBezTo>
                      <a:cubicBezTo>
                        <a:pt x="182" y="10"/>
                        <a:pt x="182" y="11"/>
                        <a:pt x="183" y="11"/>
                      </a:cubicBezTo>
                      <a:cubicBezTo>
                        <a:pt x="185" y="11"/>
                        <a:pt x="189" y="15"/>
                        <a:pt x="188" y="12"/>
                      </a:cubicBezTo>
                      <a:cubicBezTo>
                        <a:pt x="193" y="15"/>
                        <a:pt x="201" y="17"/>
                        <a:pt x="205" y="21"/>
                      </a:cubicBezTo>
                      <a:cubicBezTo>
                        <a:pt x="205" y="20"/>
                        <a:pt x="206" y="21"/>
                        <a:pt x="207" y="21"/>
                      </a:cubicBezTo>
                      <a:cubicBezTo>
                        <a:pt x="211" y="24"/>
                        <a:pt x="215" y="28"/>
                        <a:pt x="219" y="30"/>
                      </a:cubicBezTo>
                      <a:cubicBezTo>
                        <a:pt x="219" y="30"/>
                        <a:pt x="217" y="30"/>
                        <a:pt x="219" y="31"/>
                      </a:cubicBezTo>
                      <a:cubicBezTo>
                        <a:pt x="220" y="32"/>
                        <a:pt x="219" y="30"/>
                        <a:pt x="221" y="31"/>
                      </a:cubicBezTo>
                      <a:cubicBezTo>
                        <a:pt x="228" y="36"/>
                        <a:pt x="232" y="43"/>
                        <a:pt x="237" y="49"/>
                      </a:cubicBezTo>
                      <a:cubicBezTo>
                        <a:pt x="247" y="58"/>
                        <a:pt x="254" y="71"/>
                        <a:pt x="259" y="82"/>
                      </a:cubicBezTo>
                      <a:cubicBezTo>
                        <a:pt x="258" y="82"/>
                        <a:pt x="258" y="82"/>
                        <a:pt x="258" y="82"/>
                      </a:cubicBezTo>
                      <a:cubicBezTo>
                        <a:pt x="262" y="86"/>
                        <a:pt x="260" y="92"/>
                        <a:pt x="264" y="95"/>
                      </a:cubicBezTo>
                      <a:cubicBezTo>
                        <a:pt x="264" y="96"/>
                        <a:pt x="265" y="99"/>
                        <a:pt x="264" y="98"/>
                      </a:cubicBezTo>
                      <a:cubicBezTo>
                        <a:pt x="265" y="101"/>
                        <a:pt x="265" y="107"/>
                        <a:pt x="267" y="111"/>
                      </a:cubicBezTo>
                      <a:cubicBezTo>
                        <a:pt x="266" y="116"/>
                        <a:pt x="269" y="120"/>
                        <a:pt x="268" y="125"/>
                      </a:cubicBezTo>
                      <a:cubicBezTo>
                        <a:pt x="268" y="125"/>
                        <a:pt x="268" y="124"/>
                        <a:pt x="267" y="124"/>
                      </a:cubicBezTo>
                      <a:cubicBezTo>
                        <a:pt x="266" y="126"/>
                        <a:pt x="269" y="129"/>
                        <a:pt x="267" y="130"/>
                      </a:cubicBezTo>
                      <a:cubicBezTo>
                        <a:pt x="267" y="131"/>
                        <a:pt x="268" y="131"/>
                        <a:pt x="268" y="130"/>
                      </a:cubicBezTo>
                      <a:close/>
                      <a:moveTo>
                        <a:pt x="254" y="163"/>
                      </a:move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lose/>
                      <a:moveTo>
                        <a:pt x="26" y="79"/>
                      </a:moveTo>
                      <a:cubicBezTo>
                        <a:pt x="26" y="80"/>
                        <a:pt x="25" y="80"/>
                        <a:pt x="26" y="80"/>
                      </a:cubicBezTo>
                      <a:cubicBezTo>
                        <a:pt x="26" y="81"/>
                        <a:pt x="26" y="81"/>
                        <a:pt x="26" y="81"/>
                      </a:cubicBezTo>
                      <a:cubicBezTo>
                        <a:pt x="26" y="81"/>
                        <a:pt x="26" y="80"/>
                        <a:pt x="26" y="79"/>
                      </a:cubicBezTo>
                      <a:close/>
                      <a:moveTo>
                        <a:pt x="240" y="198"/>
                      </a:moveTo>
                      <a:cubicBezTo>
                        <a:pt x="240" y="198"/>
                        <a:pt x="240" y="198"/>
                        <a:pt x="240" y="198"/>
                      </a:cubicBezTo>
                      <a:cubicBezTo>
                        <a:pt x="240" y="197"/>
                        <a:pt x="240" y="198"/>
                        <a:pt x="240" y="198"/>
                      </a:cubicBezTo>
                      <a:close/>
                      <a:moveTo>
                        <a:pt x="56" y="46"/>
                      </a:moveTo>
                      <a:cubicBezTo>
                        <a:pt x="56" y="46"/>
                        <a:pt x="56" y="46"/>
                        <a:pt x="55" y="46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lose/>
                      <a:moveTo>
                        <a:pt x="183" y="10"/>
                      </a:moveTo>
                      <a:cubicBezTo>
                        <a:pt x="182" y="10"/>
                        <a:pt x="182" y="10"/>
                        <a:pt x="182" y="10"/>
                      </a:cubicBezTo>
                      <a:cubicBezTo>
                        <a:pt x="183" y="10"/>
                        <a:pt x="183" y="10"/>
                        <a:pt x="184" y="10"/>
                      </a:cubicBezTo>
                      <a:lnTo>
                        <a:pt x="183" y="10"/>
                      </a:lnTo>
                      <a:close/>
                      <a:moveTo>
                        <a:pt x="267" y="111"/>
                      </a:moveTo>
                      <a:cubicBezTo>
                        <a:pt x="267" y="111"/>
                        <a:pt x="267" y="111"/>
                        <a:pt x="267" y="111"/>
                      </a:cubicBezTo>
                      <a:cubicBezTo>
                        <a:pt x="267" y="111"/>
                        <a:pt x="267" y="112"/>
                        <a:pt x="267" y="112"/>
                      </a:cubicBezTo>
                      <a:lnTo>
                        <a:pt x="267" y="111"/>
                      </a:lnTo>
                      <a:close/>
                      <a:moveTo>
                        <a:pt x="236" y="204"/>
                      </a:moveTo>
                      <a:cubicBezTo>
                        <a:pt x="235" y="205"/>
                        <a:pt x="235" y="203"/>
                        <a:pt x="235" y="204"/>
                      </a:cubicBezTo>
                      <a:cubicBezTo>
                        <a:pt x="235" y="204"/>
                        <a:pt x="235" y="205"/>
                        <a:pt x="236" y="204"/>
                      </a:cubicBezTo>
                      <a:close/>
                      <a:moveTo>
                        <a:pt x="73" y="34"/>
                      </a:move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3" y="35"/>
                        <a:pt x="73" y="35"/>
                        <a:pt x="73" y="35"/>
                      </a:cubicBezTo>
                      <a:cubicBezTo>
                        <a:pt x="73" y="34"/>
                        <a:pt x="73" y="33"/>
                        <a:pt x="73" y="34"/>
                      </a:cubicBezTo>
                      <a:close/>
                      <a:moveTo>
                        <a:pt x="27" y="80"/>
                      </a:moveTo>
                      <a:cubicBezTo>
                        <a:pt x="28" y="80"/>
                        <a:pt x="28" y="79"/>
                        <a:pt x="28" y="79"/>
                      </a:cubicBezTo>
                      <a:cubicBezTo>
                        <a:pt x="27" y="79"/>
                        <a:pt x="27" y="80"/>
                        <a:pt x="27" y="80"/>
                      </a:cubicBezTo>
                      <a:close/>
                      <a:moveTo>
                        <a:pt x="253" y="106"/>
                      </a:moveTo>
                      <a:cubicBezTo>
                        <a:pt x="252" y="106"/>
                        <a:pt x="252" y="106"/>
                        <a:pt x="252" y="106"/>
                      </a:cubicBezTo>
                      <a:cubicBezTo>
                        <a:pt x="253" y="107"/>
                        <a:pt x="253" y="107"/>
                        <a:pt x="253" y="107"/>
                      </a:cubicBezTo>
                      <a:lnTo>
                        <a:pt x="253" y="106"/>
                      </a:lnTo>
                      <a:close/>
                      <a:moveTo>
                        <a:pt x="43" y="62"/>
                      </a:move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2" y="61"/>
                        <a:pt x="42" y="61"/>
                        <a:pt x="43" y="62"/>
                      </a:cubicBezTo>
                      <a:close/>
                      <a:moveTo>
                        <a:pt x="64" y="40"/>
                      </a:moveTo>
                      <a:cubicBezTo>
                        <a:pt x="63" y="40"/>
                        <a:pt x="63" y="41"/>
                        <a:pt x="62" y="42"/>
                      </a:cubicBezTo>
                      <a:cubicBezTo>
                        <a:pt x="62" y="43"/>
                        <a:pt x="64" y="40"/>
                        <a:pt x="64" y="40"/>
                      </a:cubicBezTo>
                      <a:close/>
                      <a:moveTo>
                        <a:pt x="42" y="59"/>
                      </a:moveTo>
                      <a:cubicBezTo>
                        <a:pt x="42" y="60"/>
                        <a:pt x="43" y="58"/>
                        <a:pt x="43" y="58"/>
                      </a:cubicBezTo>
                      <a:cubicBezTo>
                        <a:pt x="43" y="58"/>
                        <a:pt x="42" y="58"/>
                        <a:pt x="42" y="59"/>
                      </a:cubicBezTo>
                      <a:close/>
                      <a:moveTo>
                        <a:pt x="29" y="77"/>
                      </a:moveTo>
                      <a:cubicBezTo>
                        <a:pt x="30" y="77"/>
                        <a:pt x="30" y="78"/>
                        <a:pt x="31" y="77"/>
                      </a:cubicBezTo>
                      <a:cubicBezTo>
                        <a:pt x="30" y="76"/>
                        <a:pt x="28" y="76"/>
                        <a:pt x="27" y="78"/>
                      </a:cubicBezTo>
                      <a:cubicBezTo>
                        <a:pt x="27" y="78"/>
                        <a:pt x="27" y="78"/>
                        <a:pt x="27" y="78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78"/>
                        <a:pt x="29" y="78"/>
                        <a:pt x="29" y="77"/>
                      </a:cubicBezTo>
                      <a:close/>
                      <a:moveTo>
                        <a:pt x="31" y="74"/>
                      </a:moveTo>
                      <a:cubicBezTo>
                        <a:pt x="32" y="72"/>
                        <a:pt x="33" y="69"/>
                        <a:pt x="33" y="69"/>
                      </a:cubicBezTo>
                      <a:lnTo>
                        <a:pt x="31" y="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  <p:grpSp>
            <p:nvGrpSpPr>
              <p:cNvPr id="499" name="Gruppieren 498"/>
              <p:cNvGrpSpPr/>
              <p:nvPr/>
            </p:nvGrpSpPr>
            <p:grpSpPr bwMode="gray">
              <a:xfrm>
                <a:off x="3076613" y="1492687"/>
                <a:ext cx="894821" cy="1032164"/>
                <a:chOff x="303580" y="1685192"/>
                <a:chExt cx="1335439" cy="1540411"/>
              </a:xfrm>
            </p:grpSpPr>
            <p:sp>
              <p:nvSpPr>
                <p:cNvPr id="500" name="Freeform 13"/>
                <p:cNvSpPr>
                  <a:spLocks noEditPoints="1"/>
                </p:cNvSpPr>
                <p:nvPr/>
              </p:nvSpPr>
              <p:spPr bwMode="gray">
                <a:xfrm>
                  <a:off x="303580" y="1685192"/>
                  <a:ext cx="1335439" cy="1534061"/>
                </a:xfrm>
                <a:custGeom>
                  <a:avLst/>
                  <a:gdLst>
                    <a:gd name="T0" fmla="*/ 474 w 484"/>
                    <a:gd name="T1" fmla="*/ 485 h 556"/>
                    <a:gd name="T2" fmla="*/ 447 w 484"/>
                    <a:gd name="T3" fmla="*/ 460 h 556"/>
                    <a:gd name="T4" fmla="*/ 465 w 484"/>
                    <a:gd name="T5" fmla="*/ 421 h 556"/>
                    <a:gd name="T6" fmla="*/ 400 w 484"/>
                    <a:gd name="T7" fmla="*/ 431 h 556"/>
                    <a:gd name="T8" fmla="*/ 446 w 484"/>
                    <a:gd name="T9" fmla="*/ 364 h 556"/>
                    <a:gd name="T10" fmla="*/ 448 w 484"/>
                    <a:gd name="T11" fmla="*/ 337 h 556"/>
                    <a:gd name="T12" fmla="*/ 265 w 484"/>
                    <a:gd name="T13" fmla="*/ 413 h 556"/>
                    <a:gd name="T14" fmla="*/ 379 w 484"/>
                    <a:gd name="T15" fmla="*/ 330 h 556"/>
                    <a:gd name="T16" fmla="*/ 348 w 484"/>
                    <a:gd name="T17" fmla="*/ 321 h 556"/>
                    <a:gd name="T18" fmla="*/ 362 w 484"/>
                    <a:gd name="T19" fmla="*/ 316 h 556"/>
                    <a:gd name="T20" fmla="*/ 394 w 484"/>
                    <a:gd name="T21" fmla="*/ 325 h 556"/>
                    <a:gd name="T22" fmla="*/ 454 w 484"/>
                    <a:gd name="T23" fmla="*/ 281 h 556"/>
                    <a:gd name="T24" fmla="*/ 446 w 484"/>
                    <a:gd name="T25" fmla="*/ 242 h 556"/>
                    <a:gd name="T26" fmla="*/ 402 w 484"/>
                    <a:gd name="T27" fmla="*/ 238 h 556"/>
                    <a:gd name="T28" fmla="*/ 420 w 484"/>
                    <a:gd name="T29" fmla="*/ 205 h 556"/>
                    <a:gd name="T30" fmla="*/ 447 w 484"/>
                    <a:gd name="T31" fmla="*/ 155 h 556"/>
                    <a:gd name="T32" fmla="*/ 463 w 484"/>
                    <a:gd name="T33" fmla="*/ 118 h 556"/>
                    <a:gd name="T34" fmla="*/ 452 w 484"/>
                    <a:gd name="T35" fmla="*/ 82 h 556"/>
                    <a:gd name="T36" fmla="*/ 411 w 484"/>
                    <a:gd name="T37" fmla="*/ 73 h 556"/>
                    <a:gd name="T38" fmla="*/ 414 w 484"/>
                    <a:gd name="T39" fmla="*/ 27 h 556"/>
                    <a:gd name="T40" fmla="*/ 342 w 484"/>
                    <a:gd name="T41" fmla="*/ 37 h 556"/>
                    <a:gd name="T42" fmla="*/ 315 w 484"/>
                    <a:gd name="T43" fmla="*/ 11 h 556"/>
                    <a:gd name="T44" fmla="*/ 163 w 484"/>
                    <a:gd name="T45" fmla="*/ 73 h 556"/>
                    <a:gd name="T46" fmla="*/ 212 w 484"/>
                    <a:gd name="T47" fmla="*/ 7 h 556"/>
                    <a:gd name="T48" fmla="*/ 171 w 484"/>
                    <a:gd name="T49" fmla="*/ 4 h 556"/>
                    <a:gd name="T50" fmla="*/ 73 w 484"/>
                    <a:gd name="T51" fmla="*/ 36 h 556"/>
                    <a:gd name="T52" fmla="*/ 49 w 484"/>
                    <a:gd name="T53" fmla="*/ 27 h 556"/>
                    <a:gd name="T54" fmla="*/ 25 w 484"/>
                    <a:gd name="T55" fmla="*/ 77 h 556"/>
                    <a:gd name="T56" fmla="*/ 56 w 484"/>
                    <a:gd name="T57" fmla="*/ 85 h 556"/>
                    <a:gd name="T58" fmla="*/ 36 w 484"/>
                    <a:gd name="T59" fmla="*/ 130 h 556"/>
                    <a:gd name="T60" fmla="*/ 109 w 484"/>
                    <a:gd name="T61" fmla="*/ 120 h 556"/>
                    <a:gd name="T62" fmla="*/ 30 w 484"/>
                    <a:gd name="T63" fmla="*/ 196 h 556"/>
                    <a:gd name="T64" fmla="*/ 40 w 484"/>
                    <a:gd name="T65" fmla="*/ 213 h 556"/>
                    <a:gd name="T66" fmla="*/ 25 w 484"/>
                    <a:gd name="T67" fmla="*/ 262 h 556"/>
                    <a:gd name="T68" fmla="*/ 32 w 484"/>
                    <a:gd name="T69" fmla="*/ 302 h 556"/>
                    <a:gd name="T70" fmla="*/ 141 w 484"/>
                    <a:gd name="T71" fmla="*/ 272 h 556"/>
                    <a:gd name="T72" fmla="*/ 270 w 484"/>
                    <a:gd name="T73" fmla="*/ 217 h 556"/>
                    <a:gd name="T74" fmla="*/ 162 w 484"/>
                    <a:gd name="T75" fmla="*/ 320 h 556"/>
                    <a:gd name="T76" fmla="*/ 284 w 484"/>
                    <a:gd name="T77" fmla="*/ 279 h 556"/>
                    <a:gd name="T78" fmla="*/ 191 w 484"/>
                    <a:gd name="T79" fmla="*/ 323 h 556"/>
                    <a:gd name="T80" fmla="*/ 132 w 484"/>
                    <a:gd name="T81" fmla="*/ 327 h 556"/>
                    <a:gd name="T82" fmla="*/ 72 w 484"/>
                    <a:gd name="T83" fmla="*/ 335 h 556"/>
                    <a:gd name="T84" fmla="*/ 49 w 484"/>
                    <a:gd name="T85" fmla="*/ 324 h 556"/>
                    <a:gd name="T86" fmla="*/ 50 w 484"/>
                    <a:gd name="T87" fmla="*/ 338 h 556"/>
                    <a:gd name="T88" fmla="*/ 34 w 484"/>
                    <a:gd name="T89" fmla="*/ 394 h 556"/>
                    <a:gd name="T90" fmla="*/ 49 w 484"/>
                    <a:gd name="T91" fmla="*/ 416 h 556"/>
                    <a:gd name="T92" fmla="*/ 28 w 484"/>
                    <a:gd name="T93" fmla="*/ 462 h 556"/>
                    <a:gd name="T94" fmla="*/ 97 w 484"/>
                    <a:gd name="T95" fmla="*/ 455 h 556"/>
                    <a:gd name="T96" fmla="*/ 31 w 484"/>
                    <a:gd name="T97" fmla="*/ 531 h 556"/>
                    <a:gd name="T98" fmla="*/ 52 w 484"/>
                    <a:gd name="T99" fmla="*/ 548 h 556"/>
                    <a:gd name="T100" fmla="*/ 331 w 484"/>
                    <a:gd name="T101" fmla="*/ 409 h 556"/>
                    <a:gd name="T102" fmla="*/ 123 w 484"/>
                    <a:gd name="T103" fmla="*/ 556 h 556"/>
                    <a:gd name="T104" fmla="*/ 175 w 484"/>
                    <a:gd name="T105" fmla="*/ 545 h 556"/>
                    <a:gd name="T106" fmla="*/ 219 w 484"/>
                    <a:gd name="T107" fmla="*/ 550 h 556"/>
                    <a:gd name="T108" fmla="*/ 355 w 484"/>
                    <a:gd name="T109" fmla="*/ 497 h 556"/>
                    <a:gd name="T110" fmla="*/ 383 w 484"/>
                    <a:gd name="T111" fmla="*/ 503 h 556"/>
                    <a:gd name="T112" fmla="*/ 379 w 484"/>
                    <a:gd name="T113" fmla="*/ 549 h 556"/>
                    <a:gd name="T114" fmla="*/ 455 w 484"/>
                    <a:gd name="T115" fmla="*/ 529 h 556"/>
                    <a:gd name="T116" fmla="*/ 331 w 484"/>
                    <a:gd name="T117" fmla="*/ 109 h 556"/>
                    <a:gd name="T118" fmla="*/ 328 w 484"/>
                    <a:gd name="T119" fmla="*/ 298 h 556"/>
                    <a:gd name="T120" fmla="*/ 292 w 484"/>
                    <a:gd name="T121" fmla="*/ 299 h 556"/>
                    <a:gd name="T122" fmla="*/ 47 w 484"/>
                    <a:gd name="T123" fmla="*/ 328 h 5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484" h="556">
                      <a:moveTo>
                        <a:pt x="483" y="506"/>
                      </a:moveTo>
                      <a:cubicBezTo>
                        <a:pt x="482" y="505"/>
                        <a:pt x="480" y="504"/>
                        <a:pt x="479" y="503"/>
                      </a:cubicBezTo>
                      <a:cubicBezTo>
                        <a:pt x="476" y="503"/>
                        <a:pt x="476" y="503"/>
                        <a:pt x="458" y="513"/>
                      </a:cubicBezTo>
                      <a:cubicBezTo>
                        <a:pt x="480" y="492"/>
                        <a:pt x="480" y="492"/>
                        <a:pt x="478" y="487"/>
                      </a:cubicBezTo>
                      <a:cubicBezTo>
                        <a:pt x="477" y="486"/>
                        <a:pt x="475" y="485"/>
                        <a:pt x="474" y="485"/>
                      </a:cubicBezTo>
                      <a:cubicBezTo>
                        <a:pt x="470" y="484"/>
                        <a:pt x="470" y="484"/>
                        <a:pt x="427" y="510"/>
                      </a:cubicBezTo>
                      <a:cubicBezTo>
                        <a:pt x="460" y="481"/>
                        <a:pt x="460" y="481"/>
                        <a:pt x="457" y="476"/>
                      </a:cubicBezTo>
                      <a:cubicBezTo>
                        <a:pt x="456" y="474"/>
                        <a:pt x="455" y="473"/>
                        <a:pt x="453" y="473"/>
                      </a:cubicBezTo>
                      <a:cubicBezTo>
                        <a:pt x="450" y="472"/>
                        <a:pt x="449" y="472"/>
                        <a:pt x="418" y="491"/>
                      </a:cubicBezTo>
                      <a:cubicBezTo>
                        <a:pt x="451" y="465"/>
                        <a:pt x="450" y="464"/>
                        <a:pt x="447" y="460"/>
                      </a:cubicBezTo>
                      <a:cubicBezTo>
                        <a:pt x="447" y="458"/>
                        <a:pt x="445" y="457"/>
                        <a:pt x="444" y="457"/>
                      </a:cubicBezTo>
                      <a:cubicBezTo>
                        <a:pt x="441" y="456"/>
                        <a:pt x="438" y="456"/>
                        <a:pt x="420" y="467"/>
                      </a:cubicBezTo>
                      <a:cubicBezTo>
                        <a:pt x="427" y="462"/>
                        <a:pt x="434" y="457"/>
                        <a:pt x="440" y="453"/>
                      </a:cubicBezTo>
                      <a:cubicBezTo>
                        <a:pt x="470" y="432"/>
                        <a:pt x="472" y="430"/>
                        <a:pt x="469" y="424"/>
                      </a:cubicBezTo>
                      <a:cubicBezTo>
                        <a:pt x="468" y="423"/>
                        <a:pt x="466" y="422"/>
                        <a:pt x="465" y="421"/>
                      </a:cubicBezTo>
                      <a:cubicBezTo>
                        <a:pt x="461" y="420"/>
                        <a:pt x="457" y="422"/>
                        <a:pt x="407" y="451"/>
                      </a:cubicBezTo>
                      <a:cubicBezTo>
                        <a:pt x="416" y="445"/>
                        <a:pt x="424" y="440"/>
                        <a:pt x="432" y="434"/>
                      </a:cubicBezTo>
                      <a:cubicBezTo>
                        <a:pt x="468" y="410"/>
                        <a:pt x="470" y="407"/>
                        <a:pt x="466" y="402"/>
                      </a:cubicBezTo>
                      <a:cubicBezTo>
                        <a:pt x="466" y="400"/>
                        <a:pt x="464" y="399"/>
                        <a:pt x="463" y="399"/>
                      </a:cubicBezTo>
                      <a:cubicBezTo>
                        <a:pt x="458" y="397"/>
                        <a:pt x="450" y="401"/>
                        <a:pt x="400" y="431"/>
                      </a:cubicBezTo>
                      <a:cubicBezTo>
                        <a:pt x="410" y="424"/>
                        <a:pt x="420" y="418"/>
                        <a:pt x="428" y="413"/>
                      </a:cubicBezTo>
                      <a:cubicBezTo>
                        <a:pt x="470" y="385"/>
                        <a:pt x="471" y="382"/>
                        <a:pt x="468" y="376"/>
                      </a:cubicBezTo>
                      <a:cubicBezTo>
                        <a:pt x="467" y="375"/>
                        <a:pt x="466" y="374"/>
                        <a:pt x="464" y="373"/>
                      </a:cubicBezTo>
                      <a:cubicBezTo>
                        <a:pt x="459" y="372"/>
                        <a:pt x="453" y="374"/>
                        <a:pt x="350" y="437"/>
                      </a:cubicBezTo>
                      <a:cubicBezTo>
                        <a:pt x="451" y="372"/>
                        <a:pt x="450" y="370"/>
                        <a:pt x="446" y="364"/>
                      </a:cubicBezTo>
                      <a:cubicBezTo>
                        <a:pt x="445" y="362"/>
                        <a:pt x="444" y="361"/>
                        <a:pt x="442" y="361"/>
                      </a:cubicBezTo>
                      <a:cubicBezTo>
                        <a:pt x="438" y="360"/>
                        <a:pt x="429" y="363"/>
                        <a:pt x="389" y="386"/>
                      </a:cubicBezTo>
                      <a:cubicBezTo>
                        <a:pt x="391" y="385"/>
                        <a:pt x="393" y="384"/>
                        <a:pt x="395" y="383"/>
                      </a:cubicBezTo>
                      <a:cubicBezTo>
                        <a:pt x="412" y="372"/>
                        <a:pt x="425" y="363"/>
                        <a:pt x="433" y="357"/>
                      </a:cubicBezTo>
                      <a:cubicBezTo>
                        <a:pt x="445" y="348"/>
                        <a:pt x="452" y="343"/>
                        <a:pt x="448" y="337"/>
                      </a:cubicBezTo>
                      <a:cubicBezTo>
                        <a:pt x="447" y="335"/>
                        <a:pt x="446" y="334"/>
                        <a:pt x="444" y="334"/>
                      </a:cubicBezTo>
                      <a:cubicBezTo>
                        <a:pt x="440" y="333"/>
                        <a:pt x="430" y="337"/>
                        <a:pt x="401" y="354"/>
                      </a:cubicBezTo>
                      <a:cubicBezTo>
                        <a:pt x="453" y="320"/>
                        <a:pt x="452" y="318"/>
                        <a:pt x="449" y="313"/>
                      </a:cubicBezTo>
                      <a:cubicBezTo>
                        <a:pt x="448" y="311"/>
                        <a:pt x="446" y="310"/>
                        <a:pt x="445" y="310"/>
                      </a:cubicBezTo>
                      <a:cubicBezTo>
                        <a:pt x="439" y="308"/>
                        <a:pt x="420" y="318"/>
                        <a:pt x="265" y="413"/>
                      </a:cubicBezTo>
                      <a:cubicBezTo>
                        <a:pt x="237" y="430"/>
                        <a:pt x="207" y="448"/>
                        <a:pt x="179" y="465"/>
                      </a:cubicBezTo>
                      <a:cubicBezTo>
                        <a:pt x="193" y="457"/>
                        <a:pt x="207" y="448"/>
                        <a:pt x="220" y="440"/>
                      </a:cubicBezTo>
                      <a:cubicBezTo>
                        <a:pt x="259" y="416"/>
                        <a:pt x="300" y="391"/>
                        <a:pt x="330" y="372"/>
                      </a:cubicBezTo>
                      <a:cubicBezTo>
                        <a:pt x="346" y="362"/>
                        <a:pt x="357" y="354"/>
                        <a:pt x="365" y="349"/>
                      </a:cubicBezTo>
                      <a:cubicBezTo>
                        <a:pt x="376" y="341"/>
                        <a:pt x="383" y="336"/>
                        <a:pt x="379" y="330"/>
                      </a:cubicBezTo>
                      <a:cubicBezTo>
                        <a:pt x="378" y="329"/>
                        <a:pt x="377" y="327"/>
                        <a:pt x="375" y="327"/>
                      </a:cubicBezTo>
                      <a:cubicBezTo>
                        <a:pt x="371" y="326"/>
                        <a:pt x="364" y="329"/>
                        <a:pt x="329" y="349"/>
                      </a:cubicBezTo>
                      <a:cubicBezTo>
                        <a:pt x="333" y="346"/>
                        <a:pt x="336" y="344"/>
                        <a:pt x="339" y="342"/>
                      </a:cubicBezTo>
                      <a:cubicBezTo>
                        <a:pt x="349" y="335"/>
                        <a:pt x="356" y="330"/>
                        <a:pt x="352" y="324"/>
                      </a:cubicBezTo>
                      <a:cubicBezTo>
                        <a:pt x="351" y="322"/>
                        <a:pt x="350" y="321"/>
                        <a:pt x="348" y="321"/>
                      </a:cubicBezTo>
                      <a:cubicBezTo>
                        <a:pt x="342" y="319"/>
                        <a:pt x="319" y="331"/>
                        <a:pt x="219" y="392"/>
                      </a:cubicBezTo>
                      <a:cubicBezTo>
                        <a:pt x="283" y="351"/>
                        <a:pt x="298" y="340"/>
                        <a:pt x="300" y="334"/>
                      </a:cubicBezTo>
                      <a:cubicBezTo>
                        <a:pt x="306" y="332"/>
                        <a:pt x="320" y="324"/>
                        <a:pt x="370" y="294"/>
                      </a:cubicBezTo>
                      <a:cubicBezTo>
                        <a:pt x="379" y="288"/>
                        <a:pt x="388" y="282"/>
                        <a:pt x="398" y="277"/>
                      </a:cubicBezTo>
                      <a:cubicBezTo>
                        <a:pt x="359" y="311"/>
                        <a:pt x="359" y="311"/>
                        <a:pt x="362" y="316"/>
                      </a:cubicBezTo>
                      <a:cubicBezTo>
                        <a:pt x="363" y="318"/>
                        <a:pt x="364" y="319"/>
                        <a:pt x="366" y="319"/>
                      </a:cubicBezTo>
                      <a:cubicBezTo>
                        <a:pt x="369" y="320"/>
                        <a:pt x="369" y="320"/>
                        <a:pt x="402" y="300"/>
                      </a:cubicBezTo>
                      <a:cubicBezTo>
                        <a:pt x="405" y="298"/>
                        <a:pt x="408" y="296"/>
                        <a:pt x="411" y="294"/>
                      </a:cubicBezTo>
                      <a:cubicBezTo>
                        <a:pt x="388" y="318"/>
                        <a:pt x="388" y="318"/>
                        <a:pt x="390" y="322"/>
                      </a:cubicBezTo>
                      <a:cubicBezTo>
                        <a:pt x="391" y="324"/>
                        <a:pt x="393" y="325"/>
                        <a:pt x="394" y="325"/>
                      </a:cubicBezTo>
                      <a:cubicBezTo>
                        <a:pt x="397" y="326"/>
                        <a:pt x="398" y="326"/>
                        <a:pt x="427" y="308"/>
                      </a:cubicBezTo>
                      <a:cubicBezTo>
                        <a:pt x="437" y="302"/>
                        <a:pt x="450" y="294"/>
                        <a:pt x="454" y="292"/>
                      </a:cubicBezTo>
                      <a:cubicBezTo>
                        <a:pt x="454" y="292"/>
                        <a:pt x="455" y="292"/>
                        <a:pt x="456" y="292"/>
                      </a:cubicBezTo>
                      <a:cubicBezTo>
                        <a:pt x="458" y="290"/>
                        <a:pt x="459" y="286"/>
                        <a:pt x="458" y="283"/>
                      </a:cubicBezTo>
                      <a:cubicBezTo>
                        <a:pt x="457" y="282"/>
                        <a:pt x="456" y="281"/>
                        <a:pt x="454" y="281"/>
                      </a:cubicBezTo>
                      <a:cubicBezTo>
                        <a:pt x="451" y="280"/>
                        <a:pt x="451" y="280"/>
                        <a:pt x="429" y="293"/>
                      </a:cubicBezTo>
                      <a:cubicBezTo>
                        <a:pt x="449" y="272"/>
                        <a:pt x="449" y="271"/>
                        <a:pt x="447" y="267"/>
                      </a:cubicBezTo>
                      <a:cubicBezTo>
                        <a:pt x="446" y="266"/>
                        <a:pt x="444" y="265"/>
                        <a:pt x="443" y="264"/>
                      </a:cubicBezTo>
                      <a:cubicBezTo>
                        <a:pt x="440" y="263"/>
                        <a:pt x="438" y="264"/>
                        <a:pt x="415" y="277"/>
                      </a:cubicBezTo>
                      <a:cubicBezTo>
                        <a:pt x="449" y="248"/>
                        <a:pt x="449" y="247"/>
                        <a:pt x="446" y="242"/>
                      </a:cubicBezTo>
                      <a:cubicBezTo>
                        <a:pt x="446" y="241"/>
                        <a:pt x="444" y="240"/>
                        <a:pt x="443" y="240"/>
                      </a:cubicBezTo>
                      <a:cubicBezTo>
                        <a:pt x="440" y="239"/>
                        <a:pt x="438" y="239"/>
                        <a:pt x="408" y="256"/>
                      </a:cubicBezTo>
                      <a:cubicBezTo>
                        <a:pt x="449" y="228"/>
                        <a:pt x="448" y="227"/>
                        <a:pt x="445" y="222"/>
                      </a:cubicBezTo>
                      <a:cubicBezTo>
                        <a:pt x="444" y="220"/>
                        <a:pt x="443" y="219"/>
                        <a:pt x="441" y="219"/>
                      </a:cubicBezTo>
                      <a:cubicBezTo>
                        <a:pt x="438" y="218"/>
                        <a:pt x="435" y="219"/>
                        <a:pt x="402" y="238"/>
                      </a:cubicBezTo>
                      <a:cubicBezTo>
                        <a:pt x="405" y="236"/>
                        <a:pt x="408" y="234"/>
                        <a:pt x="411" y="232"/>
                      </a:cubicBezTo>
                      <a:cubicBezTo>
                        <a:pt x="440" y="212"/>
                        <a:pt x="442" y="209"/>
                        <a:pt x="439" y="204"/>
                      </a:cubicBezTo>
                      <a:cubicBezTo>
                        <a:pt x="438" y="202"/>
                        <a:pt x="437" y="201"/>
                        <a:pt x="435" y="201"/>
                      </a:cubicBezTo>
                      <a:cubicBezTo>
                        <a:pt x="432" y="200"/>
                        <a:pt x="428" y="201"/>
                        <a:pt x="414" y="209"/>
                      </a:cubicBezTo>
                      <a:cubicBezTo>
                        <a:pt x="416" y="207"/>
                        <a:pt x="418" y="206"/>
                        <a:pt x="420" y="205"/>
                      </a:cubicBezTo>
                      <a:cubicBezTo>
                        <a:pt x="452" y="183"/>
                        <a:pt x="455" y="181"/>
                        <a:pt x="452" y="175"/>
                      </a:cubicBezTo>
                      <a:cubicBezTo>
                        <a:pt x="451" y="174"/>
                        <a:pt x="449" y="172"/>
                        <a:pt x="447" y="172"/>
                      </a:cubicBezTo>
                      <a:cubicBezTo>
                        <a:pt x="444" y="171"/>
                        <a:pt x="436" y="174"/>
                        <a:pt x="405" y="192"/>
                      </a:cubicBezTo>
                      <a:cubicBezTo>
                        <a:pt x="407" y="190"/>
                        <a:pt x="410" y="189"/>
                        <a:pt x="412" y="187"/>
                      </a:cubicBezTo>
                      <a:cubicBezTo>
                        <a:pt x="449" y="163"/>
                        <a:pt x="451" y="161"/>
                        <a:pt x="447" y="155"/>
                      </a:cubicBezTo>
                      <a:cubicBezTo>
                        <a:pt x="446" y="153"/>
                        <a:pt x="445" y="152"/>
                        <a:pt x="443" y="152"/>
                      </a:cubicBezTo>
                      <a:cubicBezTo>
                        <a:pt x="440" y="151"/>
                        <a:pt x="435" y="152"/>
                        <a:pt x="424" y="158"/>
                      </a:cubicBezTo>
                      <a:cubicBezTo>
                        <a:pt x="424" y="158"/>
                        <a:pt x="424" y="158"/>
                        <a:pt x="424" y="158"/>
                      </a:cubicBezTo>
                      <a:cubicBezTo>
                        <a:pt x="469" y="129"/>
                        <a:pt x="470" y="127"/>
                        <a:pt x="467" y="121"/>
                      </a:cubicBezTo>
                      <a:cubicBezTo>
                        <a:pt x="466" y="120"/>
                        <a:pt x="464" y="119"/>
                        <a:pt x="463" y="118"/>
                      </a:cubicBezTo>
                      <a:cubicBezTo>
                        <a:pt x="457" y="117"/>
                        <a:pt x="440" y="125"/>
                        <a:pt x="377" y="163"/>
                      </a:cubicBezTo>
                      <a:cubicBezTo>
                        <a:pt x="441" y="122"/>
                        <a:pt x="440" y="120"/>
                        <a:pt x="436" y="114"/>
                      </a:cubicBezTo>
                      <a:cubicBezTo>
                        <a:pt x="435" y="113"/>
                        <a:pt x="434" y="112"/>
                        <a:pt x="432" y="111"/>
                      </a:cubicBezTo>
                      <a:cubicBezTo>
                        <a:pt x="430" y="111"/>
                        <a:pt x="427" y="111"/>
                        <a:pt x="421" y="114"/>
                      </a:cubicBezTo>
                      <a:cubicBezTo>
                        <a:pt x="457" y="90"/>
                        <a:pt x="455" y="87"/>
                        <a:pt x="452" y="82"/>
                      </a:cubicBezTo>
                      <a:cubicBezTo>
                        <a:pt x="452" y="81"/>
                        <a:pt x="450" y="80"/>
                        <a:pt x="448" y="79"/>
                      </a:cubicBezTo>
                      <a:cubicBezTo>
                        <a:pt x="444" y="78"/>
                        <a:pt x="430" y="85"/>
                        <a:pt x="386" y="110"/>
                      </a:cubicBezTo>
                      <a:cubicBezTo>
                        <a:pt x="444" y="74"/>
                        <a:pt x="443" y="72"/>
                        <a:pt x="440" y="66"/>
                      </a:cubicBezTo>
                      <a:cubicBezTo>
                        <a:pt x="439" y="65"/>
                        <a:pt x="437" y="64"/>
                        <a:pt x="436" y="63"/>
                      </a:cubicBezTo>
                      <a:cubicBezTo>
                        <a:pt x="433" y="62"/>
                        <a:pt x="427" y="64"/>
                        <a:pt x="411" y="73"/>
                      </a:cubicBezTo>
                      <a:cubicBezTo>
                        <a:pt x="456" y="44"/>
                        <a:pt x="454" y="41"/>
                        <a:pt x="451" y="36"/>
                      </a:cubicBezTo>
                      <a:cubicBezTo>
                        <a:pt x="450" y="34"/>
                        <a:pt x="449" y="33"/>
                        <a:pt x="447" y="33"/>
                      </a:cubicBezTo>
                      <a:cubicBezTo>
                        <a:pt x="441" y="31"/>
                        <a:pt x="422" y="40"/>
                        <a:pt x="362" y="76"/>
                      </a:cubicBezTo>
                      <a:cubicBezTo>
                        <a:pt x="422" y="38"/>
                        <a:pt x="421" y="36"/>
                        <a:pt x="418" y="30"/>
                      </a:cubicBezTo>
                      <a:cubicBezTo>
                        <a:pt x="417" y="29"/>
                        <a:pt x="415" y="28"/>
                        <a:pt x="414" y="27"/>
                      </a:cubicBezTo>
                      <a:cubicBezTo>
                        <a:pt x="410" y="26"/>
                        <a:pt x="402" y="29"/>
                        <a:pt x="368" y="49"/>
                      </a:cubicBezTo>
                      <a:cubicBezTo>
                        <a:pt x="421" y="15"/>
                        <a:pt x="420" y="12"/>
                        <a:pt x="417" y="7"/>
                      </a:cubicBezTo>
                      <a:cubicBezTo>
                        <a:pt x="416" y="5"/>
                        <a:pt x="414" y="4"/>
                        <a:pt x="412" y="4"/>
                      </a:cubicBezTo>
                      <a:cubicBezTo>
                        <a:pt x="406" y="2"/>
                        <a:pt x="385" y="13"/>
                        <a:pt x="312" y="56"/>
                      </a:cubicBezTo>
                      <a:cubicBezTo>
                        <a:pt x="325" y="48"/>
                        <a:pt x="335" y="41"/>
                        <a:pt x="342" y="37"/>
                      </a:cubicBezTo>
                      <a:cubicBezTo>
                        <a:pt x="352" y="29"/>
                        <a:pt x="359" y="24"/>
                        <a:pt x="355" y="18"/>
                      </a:cubicBezTo>
                      <a:cubicBezTo>
                        <a:pt x="355" y="17"/>
                        <a:pt x="353" y="15"/>
                        <a:pt x="351" y="15"/>
                      </a:cubicBezTo>
                      <a:cubicBezTo>
                        <a:pt x="345" y="14"/>
                        <a:pt x="329" y="22"/>
                        <a:pt x="230" y="82"/>
                      </a:cubicBezTo>
                      <a:cubicBezTo>
                        <a:pt x="324" y="22"/>
                        <a:pt x="323" y="20"/>
                        <a:pt x="319" y="14"/>
                      </a:cubicBezTo>
                      <a:cubicBezTo>
                        <a:pt x="319" y="12"/>
                        <a:pt x="317" y="11"/>
                        <a:pt x="315" y="11"/>
                      </a:cubicBezTo>
                      <a:cubicBezTo>
                        <a:pt x="310" y="9"/>
                        <a:pt x="298" y="15"/>
                        <a:pt x="202" y="74"/>
                      </a:cubicBezTo>
                      <a:cubicBezTo>
                        <a:pt x="294" y="13"/>
                        <a:pt x="294" y="13"/>
                        <a:pt x="290" y="6"/>
                      </a:cubicBezTo>
                      <a:cubicBezTo>
                        <a:pt x="289" y="5"/>
                        <a:pt x="288" y="4"/>
                        <a:pt x="286" y="3"/>
                      </a:cubicBezTo>
                      <a:cubicBezTo>
                        <a:pt x="281" y="2"/>
                        <a:pt x="276" y="4"/>
                        <a:pt x="177" y="65"/>
                      </a:cubicBezTo>
                      <a:cubicBezTo>
                        <a:pt x="172" y="67"/>
                        <a:pt x="168" y="70"/>
                        <a:pt x="163" y="73"/>
                      </a:cubicBezTo>
                      <a:cubicBezTo>
                        <a:pt x="237" y="24"/>
                        <a:pt x="236" y="23"/>
                        <a:pt x="233" y="17"/>
                      </a:cubicBezTo>
                      <a:cubicBezTo>
                        <a:pt x="232" y="15"/>
                        <a:pt x="230" y="14"/>
                        <a:pt x="229" y="14"/>
                      </a:cubicBezTo>
                      <a:cubicBezTo>
                        <a:pt x="225" y="13"/>
                        <a:pt x="218" y="15"/>
                        <a:pt x="177" y="40"/>
                      </a:cubicBezTo>
                      <a:cubicBezTo>
                        <a:pt x="180" y="38"/>
                        <a:pt x="183" y="36"/>
                        <a:pt x="186" y="34"/>
                      </a:cubicBezTo>
                      <a:cubicBezTo>
                        <a:pt x="212" y="16"/>
                        <a:pt x="216" y="13"/>
                        <a:pt x="212" y="7"/>
                      </a:cubicBezTo>
                      <a:cubicBezTo>
                        <a:pt x="211" y="6"/>
                        <a:pt x="210" y="4"/>
                        <a:pt x="208" y="4"/>
                      </a:cubicBezTo>
                      <a:cubicBezTo>
                        <a:pt x="204" y="3"/>
                        <a:pt x="201" y="4"/>
                        <a:pt x="138" y="42"/>
                      </a:cubicBezTo>
                      <a:cubicBezTo>
                        <a:pt x="144" y="38"/>
                        <a:pt x="149" y="34"/>
                        <a:pt x="153" y="31"/>
                      </a:cubicBezTo>
                      <a:cubicBezTo>
                        <a:pt x="173" y="16"/>
                        <a:pt x="178" y="13"/>
                        <a:pt x="175" y="7"/>
                      </a:cubicBezTo>
                      <a:cubicBezTo>
                        <a:pt x="174" y="6"/>
                        <a:pt x="172" y="4"/>
                        <a:pt x="171" y="4"/>
                      </a:cubicBezTo>
                      <a:cubicBezTo>
                        <a:pt x="167" y="3"/>
                        <a:pt x="166" y="3"/>
                        <a:pt x="105" y="40"/>
                      </a:cubicBezTo>
                      <a:cubicBezTo>
                        <a:pt x="99" y="44"/>
                        <a:pt x="93" y="48"/>
                        <a:pt x="87" y="51"/>
                      </a:cubicBezTo>
                      <a:cubicBezTo>
                        <a:pt x="115" y="27"/>
                        <a:pt x="115" y="26"/>
                        <a:pt x="112" y="21"/>
                      </a:cubicBezTo>
                      <a:cubicBezTo>
                        <a:pt x="111" y="20"/>
                        <a:pt x="110" y="19"/>
                        <a:pt x="108" y="19"/>
                      </a:cubicBezTo>
                      <a:cubicBezTo>
                        <a:pt x="105" y="18"/>
                        <a:pt x="104" y="18"/>
                        <a:pt x="73" y="36"/>
                      </a:cubicBezTo>
                      <a:cubicBezTo>
                        <a:pt x="104" y="9"/>
                        <a:pt x="104" y="9"/>
                        <a:pt x="101" y="4"/>
                      </a:cubicBezTo>
                      <a:cubicBezTo>
                        <a:pt x="100" y="3"/>
                        <a:pt x="99" y="2"/>
                        <a:pt x="97" y="1"/>
                      </a:cubicBezTo>
                      <a:cubicBezTo>
                        <a:pt x="94" y="0"/>
                        <a:pt x="94" y="0"/>
                        <a:pt x="70" y="15"/>
                      </a:cubicBezTo>
                      <a:cubicBezTo>
                        <a:pt x="63" y="19"/>
                        <a:pt x="53" y="25"/>
                        <a:pt x="50" y="26"/>
                      </a:cubicBezTo>
                      <a:cubicBezTo>
                        <a:pt x="50" y="26"/>
                        <a:pt x="50" y="27"/>
                        <a:pt x="49" y="27"/>
                      </a:cubicBezTo>
                      <a:cubicBezTo>
                        <a:pt x="46" y="28"/>
                        <a:pt x="45" y="32"/>
                        <a:pt x="47" y="35"/>
                      </a:cubicBezTo>
                      <a:cubicBezTo>
                        <a:pt x="48" y="36"/>
                        <a:pt x="49" y="37"/>
                        <a:pt x="51" y="38"/>
                      </a:cubicBezTo>
                      <a:cubicBezTo>
                        <a:pt x="52" y="38"/>
                        <a:pt x="52" y="38"/>
                        <a:pt x="53" y="38"/>
                      </a:cubicBezTo>
                      <a:cubicBezTo>
                        <a:pt x="18" y="69"/>
                        <a:pt x="18" y="69"/>
                        <a:pt x="21" y="74"/>
                      </a:cubicBezTo>
                      <a:cubicBezTo>
                        <a:pt x="22" y="75"/>
                        <a:pt x="23" y="76"/>
                        <a:pt x="25" y="77"/>
                      </a:cubicBezTo>
                      <a:cubicBezTo>
                        <a:pt x="28" y="77"/>
                        <a:pt x="29" y="78"/>
                        <a:pt x="62" y="58"/>
                      </a:cubicBezTo>
                      <a:cubicBezTo>
                        <a:pt x="35" y="81"/>
                        <a:pt x="35" y="81"/>
                        <a:pt x="38" y="86"/>
                      </a:cubicBezTo>
                      <a:cubicBezTo>
                        <a:pt x="39" y="87"/>
                        <a:pt x="40" y="88"/>
                        <a:pt x="42" y="89"/>
                      </a:cubicBezTo>
                      <a:cubicBezTo>
                        <a:pt x="44" y="90"/>
                        <a:pt x="46" y="90"/>
                        <a:pt x="70" y="76"/>
                      </a:cubicBezTo>
                      <a:cubicBezTo>
                        <a:pt x="65" y="79"/>
                        <a:pt x="60" y="82"/>
                        <a:pt x="56" y="85"/>
                      </a:cubicBezTo>
                      <a:cubicBezTo>
                        <a:pt x="36" y="100"/>
                        <a:pt x="32" y="103"/>
                        <a:pt x="36" y="109"/>
                      </a:cubicBezTo>
                      <a:cubicBezTo>
                        <a:pt x="36" y="110"/>
                        <a:pt x="38" y="111"/>
                        <a:pt x="39" y="112"/>
                      </a:cubicBezTo>
                      <a:cubicBezTo>
                        <a:pt x="42" y="113"/>
                        <a:pt x="44" y="113"/>
                        <a:pt x="75" y="94"/>
                      </a:cubicBezTo>
                      <a:cubicBezTo>
                        <a:pt x="71" y="97"/>
                        <a:pt x="67" y="100"/>
                        <a:pt x="63" y="103"/>
                      </a:cubicBezTo>
                      <a:cubicBezTo>
                        <a:pt x="35" y="122"/>
                        <a:pt x="32" y="125"/>
                        <a:pt x="36" y="130"/>
                      </a:cubicBezTo>
                      <a:cubicBezTo>
                        <a:pt x="36" y="132"/>
                        <a:pt x="38" y="133"/>
                        <a:pt x="40" y="133"/>
                      </a:cubicBezTo>
                      <a:cubicBezTo>
                        <a:pt x="44" y="134"/>
                        <a:pt x="51" y="132"/>
                        <a:pt x="98" y="103"/>
                      </a:cubicBezTo>
                      <a:cubicBezTo>
                        <a:pt x="42" y="141"/>
                        <a:pt x="42" y="141"/>
                        <a:pt x="46" y="147"/>
                      </a:cubicBezTo>
                      <a:cubicBezTo>
                        <a:pt x="46" y="148"/>
                        <a:pt x="48" y="150"/>
                        <a:pt x="50" y="150"/>
                      </a:cubicBezTo>
                      <a:cubicBezTo>
                        <a:pt x="54" y="151"/>
                        <a:pt x="64" y="147"/>
                        <a:pt x="109" y="120"/>
                      </a:cubicBezTo>
                      <a:cubicBezTo>
                        <a:pt x="45" y="162"/>
                        <a:pt x="46" y="164"/>
                        <a:pt x="49" y="169"/>
                      </a:cubicBezTo>
                      <a:cubicBezTo>
                        <a:pt x="50" y="171"/>
                        <a:pt x="52" y="172"/>
                        <a:pt x="53" y="172"/>
                      </a:cubicBezTo>
                      <a:cubicBezTo>
                        <a:pt x="57" y="173"/>
                        <a:pt x="64" y="171"/>
                        <a:pt x="105" y="146"/>
                      </a:cubicBezTo>
                      <a:cubicBezTo>
                        <a:pt x="90" y="156"/>
                        <a:pt x="76" y="165"/>
                        <a:pt x="63" y="173"/>
                      </a:cubicBezTo>
                      <a:cubicBezTo>
                        <a:pt x="48" y="183"/>
                        <a:pt x="37" y="190"/>
                        <a:pt x="30" y="196"/>
                      </a:cubicBezTo>
                      <a:cubicBezTo>
                        <a:pt x="20" y="203"/>
                        <a:pt x="13" y="208"/>
                        <a:pt x="17" y="214"/>
                      </a:cubicBezTo>
                      <a:cubicBezTo>
                        <a:pt x="17" y="215"/>
                        <a:pt x="19" y="216"/>
                        <a:pt x="20" y="217"/>
                      </a:cubicBezTo>
                      <a:cubicBezTo>
                        <a:pt x="24" y="218"/>
                        <a:pt x="33" y="214"/>
                        <a:pt x="80" y="187"/>
                      </a:cubicBezTo>
                      <a:cubicBezTo>
                        <a:pt x="79" y="187"/>
                        <a:pt x="78" y="187"/>
                        <a:pt x="78" y="188"/>
                      </a:cubicBezTo>
                      <a:cubicBezTo>
                        <a:pt x="61" y="199"/>
                        <a:pt x="48" y="207"/>
                        <a:pt x="40" y="213"/>
                      </a:cubicBezTo>
                      <a:cubicBezTo>
                        <a:pt x="28" y="221"/>
                        <a:pt x="22" y="226"/>
                        <a:pt x="25" y="233"/>
                      </a:cubicBezTo>
                      <a:cubicBezTo>
                        <a:pt x="26" y="234"/>
                        <a:pt x="28" y="235"/>
                        <a:pt x="29" y="236"/>
                      </a:cubicBezTo>
                      <a:cubicBezTo>
                        <a:pt x="33" y="237"/>
                        <a:pt x="41" y="233"/>
                        <a:pt x="81" y="210"/>
                      </a:cubicBezTo>
                      <a:cubicBezTo>
                        <a:pt x="16" y="251"/>
                        <a:pt x="18" y="253"/>
                        <a:pt x="21" y="259"/>
                      </a:cubicBezTo>
                      <a:cubicBezTo>
                        <a:pt x="22" y="260"/>
                        <a:pt x="24" y="262"/>
                        <a:pt x="25" y="262"/>
                      </a:cubicBezTo>
                      <a:cubicBezTo>
                        <a:pt x="31" y="263"/>
                        <a:pt x="46" y="256"/>
                        <a:pt x="127" y="208"/>
                      </a:cubicBezTo>
                      <a:cubicBezTo>
                        <a:pt x="29" y="268"/>
                        <a:pt x="31" y="270"/>
                        <a:pt x="34" y="277"/>
                      </a:cubicBezTo>
                      <a:cubicBezTo>
                        <a:pt x="35" y="278"/>
                        <a:pt x="37" y="279"/>
                        <a:pt x="38" y="280"/>
                      </a:cubicBezTo>
                      <a:cubicBezTo>
                        <a:pt x="43" y="281"/>
                        <a:pt x="55" y="276"/>
                        <a:pt x="97" y="251"/>
                      </a:cubicBezTo>
                      <a:cubicBezTo>
                        <a:pt x="27" y="294"/>
                        <a:pt x="29" y="296"/>
                        <a:pt x="32" y="302"/>
                      </a:cubicBezTo>
                      <a:cubicBezTo>
                        <a:pt x="33" y="303"/>
                        <a:pt x="34" y="304"/>
                        <a:pt x="36" y="305"/>
                      </a:cubicBezTo>
                      <a:cubicBezTo>
                        <a:pt x="40" y="306"/>
                        <a:pt x="49" y="302"/>
                        <a:pt x="85" y="281"/>
                      </a:cubicBezTo>
                      <a:cubicBezTo>
                        <a:pt x="46" y="307"/>
                        <a:pt x="48" y="310"/>
                        <a:pt x="50" y="314"/>
                      </a:cubicBezTo>
                      <a:cubicBezTo>
                        <a:pt x="51" y="316"/>
                        <a:pt x="53" y="317"/>
                        <a:pt x="54" y="317"/>
                      </a:cubicBezTo>
                      <a:cubicBezTo>
                        <a:pt x="59" y="319"/>
                        <a:pt x="71" y="313"/>
                        <a:pt x="141" y="272"/>
                      </a:cubicBezTo>
                      <a:cubicBezTo>
                        <a:pt x="65" y="318"/>
                        <a:pt x="66" y="320"/>
                        <a:pt x="70" y="326"/>
                      </a:cubicBezTo>
                      <a:cubicBezTo>
                        <a:pt x="71" y="327"/>
                        <a:pt x="72" y="328"/>
                        <a:pt x="74" y="329"/>
                      </a:cubicBezTo>
                      <a:cubicBezTo>
                        <a:pt x="80" y="330"/>
                        <a:pt x="95" y="322"/>
                        <a:pt x="234" y="237"/>
                      </a:cubicBezTo>
                      <a:cubicBezTo>
                        <a:pt x="264" y="219"/>
                        <a:pt x="298" y="198"/>
                        <a:pt x="330" y="179"/>
                      </a:cubicBezTo>
                      <a:cubicBezTo>
                        <a:pt x="310" y="192"/>
                        <a:pt x="289" y="205"/>
                        <a:pt x="270" y="217"/>
                      </a:cubicBezTo>
                      <a:cubicBezTo>
                        <a:pt x="122" y="309"/>
                        <a:pt x="123" y="310"/>
                        <a:pt x="127" y="317"/>
                      </a:cubicBezTo>
                      <a:cubicBezTo>
                        <a:pt x="128" y="319"/>
                        <a:pt x="130" y="320"/>
                        <a:pt x="131" y="320"/>
                      </a:cubicBezTo>
                      <a:cubicBezTo>
                        <a:pt x="136" y="321"/>
                        <a:pt x="147" y="316"/>
                        <a:pt x="188" y="292"/>
                      </a:cubicBezTo>
                      <a:cubicBezTo>
                        <a:pt x="184" y="295"/>
                        <a:pt x="179" y="298"/>
                        <a:pt x="176" y="300"/>
                      </a:cubicBezTo>
                      <a:cubicBezTo>
                        <a:pt x="164" y="309"/>
                        <a:pt x="158" y="314"/>
                        <a:pt x="162" y="320"/>
                      </a:cubicBezTo>
                      <a:cubicBezTo>
                        <a:pt x="162" y="321"/>
                        <a:pt x="164" y="322"/>
                        <a:pt x="166" y="323"/>
                      </a:cubicBezTo>
                      <a:cubicBezTo>
                        <a:pt x="171" y="324"/>
                        <a:pt x="184" y="318"/>
                        <a:pt x="235" y="287"/>
                      </a:cubicBezTo>
                      <a:cubicBezTo>
                        <a:pt x="195" y="313"/>
                        <a:pt x="195" y="316"/>
                        <a:pt x="198" y="321"/>
                      </a:cubicBezTo>
                      <a:cubicBezTo>
                        <a:pt x="199" y="323"/>
                        <a:pt x="200" y="324"/>
                        <a:pt x="202" y="324"/>
                      </a:cubicBezTo>
                      <a:cubicBezTo>
                        <a:pt x="206" y="325"/>
                        <a:pt x="211" y="324"/>
                        <a:pt x="284" y="279"/>
                      </a:cubicBezTo>
                      <a:cubicBezTo>
                        <a:pt x="279" y="283"/>
                        <a:pt x="274" y="286"/>
                        <a:pt x="270" y="289"/>
                      </a:cubicBezTo>
                      <a:cubicBezTo>
                        <a:pt x="249" y="302"/>
                        <a:pt x="240" y="309"/>
                        <a:pt x="236" y="314"/>
                      </a:cubicBezTo>
                      <a:cubicBezTo>
                        <a:pt x="230" y="314"/>
                        <a:pt x="215" y="322"/>
                        <a:pt x="134" y="372"/>
                      </a:cubicBezTo>
                      <a:cubicBezTo>
                        <a:pt x="146" y="364"/>
                        <a:pt x="156" y="357"/>
                        <a:pt x="165" y="350"/>
                      </a:cubicBezTo>
                      <a:cubicBezTo>
                        <a:pt x="191" y="332"/>
                        <a:pt x="194" y="328"/>
                        <a:pt x="191" y="323"/>
                      </a:cubicBezTo>
                      <a:cubicBezTo>
                        <a:pt x="190" y="321"/>
                        <a:pt x="189" y="320"/>
                        <a:pt x="187" y="320"/>
                      </a:cubicBezTo>
                      <a:cubicBezTo>
                        <a:pt x="182" y="319"/>
                        <a:pt x="178" y="320"/>
                        <a:pt x="101" y="368"/>
                      </a:cubicBezTo>
                      <a:cubicBezTo>
                        <a:pt x="99" y="369"/>
                        <a:pt x="96" y="370"/>
                        <a:pt x="94" y="372"/>
                      </a:cubicBezTo>
                      <a:cubicBezTo>
                        <a:pt x="139" y="336"/>
                        <a:pt x="139" y="335"/>
                        <a:pt x="136" y="330"/>
                      </a:cubicBezTo>
                      <a:cubicBezTo>
                        <a:pt x="135" y="328"/>
                        <a:pt x="134" y="327"/>
                        <a:pt x="132" y="327"/>
                      </a:cubicBezTo>
                      <a:cubicBezTo>
                        <a:pt x="128" y="326"/>
                        <a:pt x="127" y="326"/>
                        <a:pt x="80" y="355"/>
                      </a:cubicBezTo>
                      <a:cubicBezTo>
                        <a:pt x="78" y="356"/>
                        <a:pt x="76" y="357"/>
                        <a:pt x="74" y="359"/>
                      </a:cubicBezTo>
                      <a:cubicBezTo>
                        <a:pt x="108" y="328"/>
                        <a:pt x="108" y="328"/>
                        <a:pt x="105" y="323"/>
                      </a:cubicBezTo>
                      <a:cubicBezTo>
                        <a:pt x="104" y="321"/>
                        <a:pt x="102" y="320"/>
                        <a:pt x="101" y="320"/>
                      </a:cubicBezTo>
                      <a:cubicBezTo>
                        <a:pt x="98" y="319"/>
                        <a:pt x="97" y="320"/>
                        <a:pt x="72" y="335"/>
                      </a:cubicBezTo>
                      <a:cubicBezTo>
                        <a:pt x="69" y="337"/>
                        <a:pt x="65" y="339"/>
                        <a:pt x="61" y="341"/>
                      </a:cubicBezTo>
                      <a:cubicBezTo>
                        <a:pt x="62" y="341"/>
                        <a:pt x="62" y="340"/>
                        <a:pt x="62" y="340"/>
                      </a:cubicBezTo>
                      <a:cubicBezTo>
                        <a:pt x="66" y="325"/>
                        <a:pt x="66" y="325"/>
                        <a:pt x="64" y="322"/>
                      </a:cubicBezTo>
                      <a:cubicBezTo>
                        <a:pt x="63" y="321"/>
                        <a:pt x="62" y="320"/>
                        <a:pt x="60" y="319"/>
                      </a:cubicBezTo>
                      <a:cubicBezTo>
                        <a:pt x="58" y="319"/>
                        <a:pt x="57" y="319"/>
                        <a:pt x="49" y="324"/>
                      </a:cubicBezTo>
                      <a:cubicBezTo>
                        <a:pt x="47" y="326"/>
                        <a:pt x="44" y="327"/>
                        <a:pt x="43" y="328"/>
                      </a:cubicBezTo>
                      <a:cubicBezTo>
                        <a:pt x="42" y="328"/>
                        <a:pt x="42" y="328"/>
                        <a:pt x="41" y="329"/>
                      </a:cubicBezTo>
                      <a:cubicBezTo>
                        <a:pt x="38" y="330"/>
                        <a:pt x="37" y="334"/>
                        <a:pt x="39" y="337"/>
                      </a:cubicBezTo>
                      <a:cubicBezTo>
                        <a:pt x="40" y="338"/>
                        <a:pt x="41" y="339"/>
                        <a:pt x="43" y="340"/>
                      </a:cubicBezTo>
                      <a:cubicBezTo>
                        <a:pt x="45" y="340"/>
                        <a:pt x="46" y="340"/>
                        <a:pt x="50" y="338"/>
                      </a:cubicBezTo>
                      <a:cubicBezTo>
                        <a:pt x="46" y="353"/>
                        <a:pt x="46" y="353"/>
                        <a:pt x="47" y="356"/>
                      </a:cubicBezTo>
                      <a:cubicBezTo>
                        <a:pt x="48" y="357"/>
                        <a:pt x="50" y="358"/>
                        <a:pt x="51" y="359"/>
                      </a:cubicBezTo>
                      <a:cubicBezTo>
                        <a:pt x="53" y="359"/>
                        <a:pt x="54" y="359"/>
                        <a:pt x="58" y="357"/>
                      </a:cubicBezTo>
                      <a:cubicBezTo>
                        <a:pt x="27" y="386"/>
                        <a:pt x="27" y="386"/>
                        <a:pt x="30" y="391"/>
                      </a:cubicBezTo>
                      <a:cubicBezTo>
                        <a:pt x="31" y="392"/>
                        <a:pt x="32" y="393"/>
                        <a:pt x="34" y="394"/>
                      </a:cubicBezTo>
                      <a:cubicBezTo>
                        <a:pt x="37" y="395"/>
                        <a:pt x="38" y="395"/>
                        <a:pt x="71" y="374"/>
                      </a:cubicBezTo>
                      <a:cubicBezTo>
                        <a:pt x="24" y="412"/>
                        <a:pt x="24" y="412"/>
                        <a:pt x="28" y="417"/>
                      </a:cubicBezTo>
                      <a:cubicBezTo>
                        <a:pt x="28" y="419"/>
                        <a:pt x="30" y="420"/>
                        <a:pt x="31" y="420"/>
                      </a:cubicBezTo>
                      <a:cubicBezTo>
                        <a:pt x="35" y="421"/>
                        <a:pt x="36" y="421"/>
                        <a:pt x="78" y="396"/>
                      </a:cubicBezTo>
                      <a:cubicBezTo>
                        <a:pt x="67" y="403"/>
                        <a:pt x="57" y="410"/>
                        <a:pt x="49" y="416"/>
                      </a:cubicBezTo>
                      <a:cubicBezTo>
                        <a:pt x="25" y="433"/>
                        <a:pt x="21" y="436"/>
                        <a:pt x="25" y="442"/>
                      </a:cubicBezTo>
                      <a:cubicBezTo>
                        <a:pt x="25" y="443"/>
                        <a:pt x="27" y="445"/>
                        <a:pt x="29" y="445"/>
                      </a:cubicBezTo>
                      <a:cubicBezTo>
                        <a:pt x="31" y="446"/>
                        <a:pt x="35" y="445"/>
                        <a:pt x="62" y="429"/>
                      </a:cubicBezTo>
                      <a:cubicBezTo>
                        <a:pt x="62" y="429"/>
                        <a:pt x="61" y="430"/>
                        <a:pt x="61" y="430"/>
                      </a:cubicBezTo>
                      <a:cubicBezTo>
                        <a:pt x="27" y="453"/>
                        <a:pt x="24" y="456"/>
                        <a:pt x="28" y="462"/>
                      </a:cubicBezTo>
                      <a:cubicBezTo>
                        <a:pt x="29" y="463"/>
                        <a:pt x="30" y="464"/>
                        <a:pt x="32" y="465"/>
                      </a:cubicBezTo>
                      <a:cubicBezTo>
                        <a:pt x="36" y="466"/>
                        <a:pt x="45" y="462"/>
                        <a:pt x="92" y="434"/>
                      </a:cubicBezTo>
                      <a:cubicBezTo>
                        <a:pt x="22" y="480"/>
                        <a:pt x="23" y="481"/>
                        <a:pt x="26" y="487"/>
                      </a:cubicBezTo>
                      <a:cubicBezTo>
                        <a:pt x="27" y="488"/>
                        <a:pt x="29" y="490"/>
                        <a:pt x="30" y="490"/>
                      </a:cubicBezTo>
                      <a:cubicBezTo>
                        <a:pt x="35" y="491"/>
                        <a:pt x="44" y="487"/>
                        <a:pt x="97" y="455"/>
                      </a:cubicBezTo>
                      <a:cubicBezTo>
                        <a:pt x="0" y="517"/>
                        <a:pt x="1" y="518"/>
                        <a:pt x="5" y="524"/>
                      </a:cubicBezTo>
                      <a:cubicBezTo>
                        <a:pt x="6" y="526"/>
                        <a:pt x="7" y="527"/>
                        <a:pt x="9" y="527"/>
                      </a:cubicBezTo>
                      <a:cubicBezTo>
                        <a:pt x="13" y="528"/>
                        <a:pt x="20" y="525"/>
                        <a:pt x="53" y="507"/>
                      </a:cubicBezTo>
                      <a:cubicBezTo>
                        <a:pt x="50" y="509"/>
                        <a:pt x="47" y="510"/>
                        <a:pt x="45" y="512"/>
                      </a:cubicBezTo>
                      <a:cubicBezTo>
                        <a:pt x="34" y="520"/>
                        <a:pt x="27" y="525"/>
                        <a:pt x="31" y="531"/>
                      </a:cubicBezTo>
                      <a:cubicBezTo>
                        <a:pt x="32" y="532"/>
                        <a:pt x="33" y="533"/>
                        <a:pt x="35" y="534"/>
                      </a:cubicBezTo>
                      <a:cubicBezTo>
                        <a:pt x="39" y="535"/>
                        <a:pt x="47" y="532"/>
                        <a:pt x="86" y="509"/>
                      </a:cubicBezTo>
                      <a:cubicBezTo>
                        <a:pt x="76" y="515"/>
                        <a:pt x="68" y="521"/>
                        <a:pt x="62" y="525"/>
                      </a:cubicBezTo>
                      <a:cubicBezTo>
                        <a:pt x="50" y="533"/>
                        <a:pt x="44" y="539"/>
                        <a:pt x="47" y="545"/>
                      </a:cubicBezTo>
                      <a:cubicBezTo>
                        <a:pt x="48" y="546"/>
                        <a:pt x="50" y="547"/>
                        <a:pt x="52" y="548"/>
                      </a:cubicBezTo>
                      <a:cubicBezTo>
                        <a:pt x="57" y="549"/>
                        <a:pt x="76" y="540"/>
                        <a:pt x="139" y="503"/>
                      </a:cubicBezTo>
                      <a:cubicBezTo>
                        <a:pt x="94" y="532"/>
                        <a:pt x="95" y="534"/>
                        <a:pt x="98" y="539"/>
                      </a:cubicBezTo>
                      <a:cubicBezTo>
                        <a:pt x="99" y="541"/>
                        <a:pt x="100" y="542"/>
                        <a:pt x="102" y="542"/>
                      </a:cubicBezTo>
                      <a:cubicBezTo>
                        <a:pt x="108" y="544"/>
                        <a:pt x="124" y="536"/>
                        <a:pt x="262" y="451"/>
                      </a:cubicBezTo>
                      <a:cubicBezTo>
                        <a:pt x="284" y="438"/>
                        <a:pt x="308" y="423"/>
                        <a:pt x="331" y="409"/>
                      </a:cubicBezTo>
                      <a:cubicBezTo>
                        <a:pt x="312" y="421"/>
                        <a:pt x="291" y="434"/>
                        <a:pt x="272" y="446"/>
                      </a:cubicBezTo>
                      <a:cubicBezTo>
                        <a:pt x="232" y="470"/>
                        <a:pt x="194" y="494"/>
                        <a:pt x="166" y="512"/>
                      </a:cubicBezTo>
                      <a:cubicBezTo>
                        <a:pt x="151" y="522"/>
                        <a:pt x="140" y="529"/>
                        <a:pt x="132" y="534"/>
                      </a:cubicBezTo>
                      <a:cubicBezTo>
                        <a:pt x="122" y="542"/>
                        <a:pt x="115" y="546"/>
                        <a:pt x="119" y="553"/>
                      </a:cubicBezTo>
                      <a:cubicBezTo>
                        <a:pt x="120" y="554"/>
                        <a:pt x="121" y="555"/>
                        <a:pt x="123" y="556"/>
                      </a:cubicBezTo>
                      <a:cubicBezTo>
                        <a:pt x="123" y="556"/>
                        <a:pt x="124" y="556"/>
                        <a:pt x="124" y="556"/>
                      </a:cubicBezTo>
                      <a:cubicBezTo>
                        <a:pt x="131" y="556"/>
                        <a:pt x="152" y="544"/>
                        <a:pt x="276" y="469"/>
                      </a:cubicBezTo>
                      <a:cubicBezTo>
                        <a:pt x="293" y="458"/>
                        <a:pt x="310" y="448"/>
                        <a:pt x="328" y="437"/>
                      </a:cubicBezTo>
                      <a:cubicBezTo>
                        <a:pt x="317" y="444"/>
                        <a:pt x="307" y="450"/>
                        <a:pt x="297" y="457"/>
                      </a:cubicBezTo>
                      <a:cubicBezTo>
                        <a:pt x="171" y="537"/>
                        <a:pt x="171" y="538"/>
                        <a:pt x="175" y="545"/>
                      </a:cubicBezTo>
                      <a:cubicBezTo>
                        <a:pt x="176" y="546"/>
                        <a:pt x="178" y="548"/>
                        <a:pt x="179" y="548"/>
                      </a:cubicBezTo>
                      <a:cubicBezTo>
                        <a:pt x="185" y="549"/>
                        <a:pt x="198" y="543"/>
                        <a:pt x="293" y="486"/>
                      </a:cubicBezTo>
                      <a:cubicBezTo>
                        <a:pt x="278" y="495"/>
                        <a:pt x="264" y="504"/>
                        <a:pt x="252" y="512"/>
                      </a:cubicBezTo>
                      <a:cubicBezTo>
                        <a:pt x="212" y="539"/>
                        <a:pt x="212" y="541"/>
                        <a:pt x="215" y="547"/>
                      </a:cubicBezTo>
                      <a:cubicBezTo>
                        <a:pt x="216" y="548"/>
                        <a:pt x="217" y="549"/>
                        <a:pt x="219" y="550"/>
                      </a:cubicBezTo>
                      <a:cubicBezTo>
                        <a:pt x="224" y="551"/>
                        <a:pt x="236" y="546"/>
                        <a:pt x="318" y="495"/>
                      </a:cubicBezTo>
                      <a:cubicBezTo>
                        <a:pt x="304" y="504"/>
                        <a:pt x="291" y="513"/>
                        <a:pt x="280" y="520"/>
                      </a:cubicBezTo>
                      <a:cubicBezTo>
                        <a:pt x="247" y="543"/>
                        <a:pt x="245" y="546"/>
                        <a:pt x="248" y="551"/>
                      </a:cubicBezTo>
                      <a:cubicBezTo>
                        <a:pt x="249" y="553"/>
                        <a:pt x="250" y="554"/>
                        <a:pt x="252" y="554"/>
                      </a:cubicBezTo>
                      <a:cubicBezTo>
                        <a:pt x="256" y="555"/>
                        <a:pt x="257" y="556"/>
                        <a:pt x="355" y="497"/>
                      </a:cubicBezTo>
                      <a:cubicBezTo>
                        <a:pt x="355" y="496"/>
                        <a:pt x="356" y="496"/>
                        <a:pt x="356" y="496"/>
                      </a:cubicBezTo>
                      <a:cubicBezTo>
                        <a:pt x="283" y="545"/>
                        <a:pt x="284" y="546"/>
                        <a:pt x="287" y="552"/>
                      </a:cubicBezTo>
                      <a:cubicBezTo>
                        <a:pt x="288" y="553"/>
                        <a:pt x="290" y="555"/>
                        <a:pt x="291" y="555"/>
                      </a:cubicBezTo>
                      <a:cubicBezTo>
                        <a:pt x="295" y="556"/>
                        <a:pt x="296" y="556"/>
                        <a:pt x="364" y="514"/>
                      </a:cubicBezTo>
                      <a:cubicBezTo>
                        <a:pt x="370" y="511"/>
                        <a:pt x="377" y="507"/>
                        <a:pt x="383" y="503"/>
                      </a:cubicBezTo>
                      <a:cubicBezTo>
                        <a:pt x="343" y="534"/>
                        <a:pt x="343" y="534"/>
                        <a:pt x="346" y="540"/>
                      </a:cubicBezTo>
                      <a:cubicBezTo>
                        <a:pt x="347" y="541"/>
                        <a:pt x="349" y="542"/>
                        <a:pt x="350" y="543"/>
                      </a:cubicBezTo>
                      <a:cubicBezTo>
                        <a:pt x="354" y="543"/>
                        <a:pt x="355" y="544"/>
                        <a:pt x="404" y="513"/>
                      </a:cubicBezTo>
                      <a:cubicBezTo>
                        <a:pt x="372" y="541"/>
                        <a:pt x="373" y="541"/>
                        <a:pt x="375" y="546"/>
                      </a:cubicBezTo>
                      <a:cubicBezTo>
                        <a:pt x="376" y="548"/>
                        <a:pt x="378" y="549"/>
                        <a:pt x="379" y="549"/>
                      </a:cubicBezTo>
                      <a:cubicBezTo>
                        <a:pt x="383" y="550"/>
                        <a:pt x="383" y="550"/>
                        <a:pt x="428" y="523"/>
                      </a:cubicBezTo>
                      <a:cubicBezTo>
                        <a:pt x="430" y="522"/>
                        <a:pt x="432" y="520"/>
                        <a:pt x="434" y="519"/>
                      </a:cubicBezTo>
                      <a:cubicBezTo>
                        <a:pt x="412" y="541"/>
                        <a:pt x="412" y="541"/>
                        <a:pt x="414" y="546"/>
                      </a:cubicBezTo>
                      <a:cubicBezTo>
                        <a:pt x="415" y="547"/>
                        <a:pt x="417" y="548"/>
                        <a:pt x="418" y="548"/>
                      </a:cubicBezTo>
                      <a:cubicBezTo>
                        <a:pt x="421" y="549"/>
                        <a:pt x="422" y="549"/>
                        <a:pt x="455" y="529"/>
                      </a:cubicBezTo>
                      <a:cubicBezTo>
                        <a:pt x="464" y="524"/>
                        <a:pt x="476" y="517"/>
                        <a:pt x="479" y="515"/>
                      </a:cubicBezTo>
                      <a:cubicBezTo>
                        <a:pt x="479" y="515"/>
                        <a:pt x="480" y="515"/>
                        <a:pt x="480" y="514"/>
                      </a:cubicBezTo>
                      <a:cubicBezTo>
                        <a:pt x="483" y="513"/>
                        <a:pt x="484" y="509"/>
                        <a:pt x="483" y="506"/>
                      </a:cubicBezTo>
                      <a:close/>
                      <a:moveTo>
                        <a:pt x="262" y="151"/>
                      </a:moveTo>
                      <a:cubicBezTo>
                        <a:pt x="285" y="137"/>
                        <a:pt x="308" y="122"/>
                        <a:pt x="331" y="109"/>
                      </a:cubicBezTo>
                      <a:cubicBezTo>
                        <a:pt x="309" y="122"/>
                        <a:pt x="285" y="137"/>
                        <a:pt x="262" y="151"/>
                      </a:cubicBezTo>
                      <a:close/>
                      <a:moveTo>
                        <a:pt x="292" y="326"/>
                      </a:moveTo>
                      <a:cubicBezTo>
                        <a:pt x="284" y="328"/>
                        <a:pt x="265" y="338"/>
                        <a:pt x="214" y="369"/>
                      </a:cubicBezTo>
                      <a:cubicBezTo>
                        <a:pt x="249" y="346"/>
                        <a:pt x="268" y="334"/>
                        <a:pt x="278" y="326"/>
                      </a:cubicBezTo>
                      <a:cubicBezTo>
                        <a:pt x="284" y="324"/>
                        <a:pt x="297" y="316"/>
                        <a:pt x="328" y="298"/>
                      </a:cubicBezTo>
                      <a:cubicBezTo>
                        <a:pt x="302" y="316"/>
                        <a:pt x="294" y="323"/>
                        <a:pt x="292" y="326"/>
                      </a:cubicBezTo>
                      <a:close/>
                      <a:moveTo>
                        <a:pt x="209" y="348"/>
                      </a:moveTo>
                      <a:cubicBezTo>
                        <a:pt x="228" y="336"/>
                        <a:pt x="237" y="329"/>
                        <a:pt x="240" y="325"/>
                      </a:cubicBezTo>
                      <a:cubicBezTo>
                        <a:pt x="245" y="325"/>
                        <a:pt x="258" y="318"/>
                        <a:pt x="321" y="279"/>
                      </a:cubicBezTo>
                      <a:cubicBezTo>
                        <a:pt x="310" y="286"/>
                        <a:pt x="300" y="293"/>
                        <a:pt x="292" y="299"/>
                      </a:cubicBezTo>
                      <a:cubicBezTo>
                        <a:pt x="285" y="304"/>
                        <a:pt x="280" y="307"/>
                        <a:pt x="276" y="310"/>
                      </a:cubicBezTo>
                      <a:cubicBezTo>
                        <a:pt x="268" y="313"/>
                        <a:pt x="250" y="324"/>
                        <a:pt x="202" y="352"/>
                      </a:cubicBezTo>
                      <a:cubicBezTo>
                        <a:pt x="205" y="351"/>
                        <a:pt x="207" y="349"/>
                        <a:pt x="209" y="348"/>
                      </a:cubicBezTo>
                      <a:close/>
                      <a:moveTo>
                        <a:pt x="48" y="329"/>
                      </a:moveTo>
                      <a:cubicBezTo>
                        <a:pt x="48" y="329"/>
                        <a:pt x="48" y="329"/>
                        <a:pt x="47" y="328"/>
                      </a:cubicBezTo>
                      <a:cubicBezTo>
                        <a:pt x="48" y="329"/>
                        <a:pt x="48" y="329"/>
                        <a:pt x="48" y="32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501" name="Freeform 39"/>
                <p:cNvSpPr>
                  <a:spLocks noEditPoints="1"/>
                </p:cNvSpPr>
                <p:nvPr/>
              </p:nvSpPr>
              <p:spPr bwMode="gray">
                <a:xfrm>
                  <a:off x="303580" y="1693252"/>
                  <a:ext cx="1316189" cy="1532351"/>
                </a:xfrm>
                <a:custGeom>
                  <a:avLst/>
                  <a:gdLst>
                    <a:gd name="T0" fmla="*/ 397 w 464"/>
                    <a:gd name="T1" fmla="*/ 533 h 540"/>
                    <a:gd name="T2" fmla="*/ 259 w 464"/>
                    <a:gd name="T3" fmla="*/ 536 h 540"/>
                    <a:gd name="T4" fmla="*/ 127 w 464"/>
                    <a:gd name="T5" fmla="*/ 539 h 540"/>
                    <a:gd name="T6" fmla="*/ 35 w 464"/>
                    <a:gd name="T7" fmla="*/ 534 h 540"/>
                    <a:gd name="T8" fmla="*/ 14 w 464"/>
                    <a:gd name="T9" fmla="*/ 412 h 540"/>
                    <a:gd name="T10" fmla="*/ 22 w 464"/>
                    <a:gd name="T11" fmla="*/ 233 h 540"/>
                    <a:gd name="T12" fmla="*/ 25 w 464"/>
                    <a:gd name="T13" fmla="*/ 80 h 540"/>
                    <a:gd name="T14" fmla="*/ 309 w 464"/>
                    <a:gd name="T15" fmla="*/ 2 h 540"/>
                    <a:gd name="T16" fmla="*/ 442 w 464"/>
                    <a:gd name="T17" fmla="*/ 101 h 540"/>
                    <a:gd name="T18" fmla="*/ 443 w 464"/>
                    <a:gd name="T19" fmla="*/ 322 h 540"/>
                    <a:gd name="T20" fmla="*/ 429 w 464"/>
                    <a:gd name="T21" fmla="*/ 516 h 540"/>
                    <a:gd name="T22" fmla="*/ 266 w 464"/>
                    <a:gd name="T23" fmla="*/ 518 h 540"/>
                    <a:gd name="T24" fmla="*/ 58 w 464"/>
                    <a:gd name="T25" fmla="*/ 519 h 540"/>
                    <a:gd name="T26" fmla="*/ 197 w 464"/>
                    <a:gd name="T27" fmla="*/ 522 h 540"/>
                    <a:gd name="T28" fmla="*/ 24 w 464"/>
                    <a:gd name="T29" fmla="*/ 459 h 540"/>
                    <a:gd name="T30" fmla="*/ 195 w 464"/>
                    <a:gd name="T31" fmla="*/ 478 h 540"/>
                    <a:gd name="T32" fmla="*/ 284 w 464"/>
                    <a:gd name="T33" fmla="*/ 482 h 540"/>
                    <a:gd name="T34" fmla="*/ 368 w 464"/>
                    <a:gd name="T35" fmla="*/ 480 h 540"/>
                    <a:gd name="T36" fmla="*/ 433 w 464"/>
                    <a:gd name="T37" fmla="*/ 407 h 540"/>
                    <a:gd name="T38" fmla="*/ 324 w 464"/>
                    <a:gd name="T39" fmla="*/ 342 h 540"/>
                    <a:gd name="T40" fmla="*/ 131 w 464"/>
                    <a:gd name="T41" fmla="*/ 343 h 540"/>
                    <a:gd name="T42" fmla="*/ 44 w 464"/>
                    <a:gd name="T43" fmla="*/ 359 h 540"/>
                    <a:gd name="T44" fmla="*/ 18 w 464"/>
                    <a:gd name="T45" fmla="*/ 477 h 540"/>
                    <a:gd name="T46" fmla="*/ 335 w 464"/>
                    <a:gd name="T47" fmla="*/ 495 h 540"/>
                    <a:gd name="T48" fmla="*/ 176 w 464"/>
                    <a:gd name="T49" fmla="*/ 496 h 540"/>
                    <a:gd name="T50" fmla="*/ 100 w 464"/>
                    <a:gd name="T51" fmla="*/ 496 h 540"/>
                    <a:gd name="T52" fmla="*/ 236 w 464"/>
                    <a:gd name="T53" fmla="*/ 503 h 540"/>
                    <a:gd name="T54" fmla="*/ 443 w 464"/>
                    <a:gd name="T55" fmla="*/ 515 h 540"/>
                    <a:gd name="T56" fmla="*/ 315 w 464"/>
                    <a:gd name="T57" fmla="*/ 315 h 540"/>
                    <a:gd name="T58" fmla="*/ 122 w 464"/>
                    <a:gd name="T59" fmla="*/ 317 h 540"/>
                    <a:gd name="T60" fmla="*/ 195 w 464"/>
                    <a:gd name="T61" fmla="*/ 332 h 540"/>
                    <a:gd name="T62" fmla="*/ 45 w 464"/>
                    <a:gd name="T63" fmla="*/ 303 h 540"/>
                    <a:gd name="T64" fmla="*/ 378 w 464"/>
                    <a:gd name="T65" fmla="*/ 303 h 540"/>
                    <a:gd name="T66" fmla="*/ 428 w 464"/>
                    <a:gd name="T67" fmla="*/ 107 h 540"/>
                    <a:gd name="T68" fmla="*/ 320 w 464"/>
                    <a:gd name="T69" fmla="*/ 16 h 540"/>
                    <a:gd name="T70" fmla="*/ 87 w 464"/>
                    <a:gd name="T71" fmla="*/ 17 h 540"/>
                    <a:gd name="T72" fmla="*/ 39 w 464"/>
                    <a:gd name="T73" fmla="*/ 92 h 540"/>
                    <a:gd name="T74" fmla="*/ 36 w 464"/>
                    <a:gd name="T75" fmla="*/ 261 h 540"/>
                    <a:gd name="T76" fmla="*/ 68 w 464"/>
                    <a:gd name="T77" fmla="*/ 537 h 540"/>
                    <a:gd name="T78" fmla="*/ 101 w 464"/>
                    <a:gd name="T79" fmla="*/ 498 h 540"/>
                    <a:gd name="T80" fmla="*/ 368 w 464"/>
                    <a:gd name="T81" fmla="*/ 517 h 540"/>
                    <a:gd name="T82" fmla="*/ 41 w 464"/>
                    <a:gd name="T83" fmla="*/ 371 h 540"/>
                    <a:gd name="T84" fmla="*/ 22 w 464"/>
                    <a:gd name="T85" fmla="*/ 111 h 540"/>
                    <a:gd name="T86" fmla="*/ 41 w 464"/>
                    <a:gd name="T87" fmla="*/ 183 h 540"/>
                    <a:gd name="T88" fmla="*/ 300 w 464"/>
                    <a:gd name="T89" fmla="*/ 478 h 540"/>
                    <a:gd name="T90" fmla="*/ 410 w 464"/>
                    <a:gd name="T91" fmla="*/ 271 h 540"/>
                    <a:gd name="T92" fmla="*/ 411 w 464"/>
                    <a:gd name="T93" fmla="*/ 127 h 540"/>
                    <a:gd name="T94" fmla="*/ 175 w 464"/>
                    <a:gd name="T95" fmla="*/ 27 h 540"/>
                    <a:gd name="T96" fmla="*/ 63 w 464"/>
                    <a:gd name="T97" fmla="*/ 126 h 540"/>
                    <a:gd name="T98" fmla="*/ 86 w 464"/>
                    <a:gd name="T99" fmla="*/ 280 h 540"/>
                    <a:gd name="T100" fmla="*/ 235 w 464"/>
                    <a:gd name="T101" fmla="*/ 282 h 540"/>
                    <a:gd name="T102" fmla="*/ 384 w 464"/>
                    <a:gd name="T103" fmla="*/ 286 h 540"/>
                    <a:gd name="T104" fmla="*/ 51 w 464"/>
                    <a:gd name="T105" fmla="*/ 212 h 540"/>
                    <a:gd name="T106" fmla="*/ 314 w 464"/>
                    <a:gd name="T107" fmla="*/ 280 h 540"/>
                    <a:gd name="T108" fmla="*/ 196 w 464"/>
                    <a:gd name="T109" fmla="*/ 412 h 540"/>
                    <a:gd name="T110" fmla="*/ 240 w 464"/>
                    <a:gd name="T111" fmla="*/ 416 h 540"/>
                    <a:gd name="T112" fmla="*/ 185 w 464"/>
                    <a:gd name="T113" fmla="*/ 435 h 540"/>
                    <a:gd name="T114" fmla="*/ 206 w 464"/>
                    <a:gd name="T115" fmla="*/ 453 h 540"/>
                    <a:gd name="T116" fmla="*/ 244 w 464"/>
                    <a:gd name="T117" fmla="*/ 451 h 540"/>
                    <a:gd name="T118" fmla="*/ 281 w 464"/>
                    <a:gd name="T119" fmla="*/ 458 h 540"/>
                    <a:gd name="T120" fmla="*/ 198 w 464"/>
                    <a:gd name="T121" fmla="*/ 467 h 540"/>
                    <a:gd name="T122" fmla="*/ 268 w 464"/>
                    <a:gd name="T123" fmla="*/ 454 h 540"/>
                    <a:gd name="T124" fmla="*/ 264 w 464"/>
                    <a:gd name="T125" fmla="*/ 454 h 5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64" h="540">
                      <a:moveTo>
                        <a:pt x="35" y="536"/>
                      </a:moveTo>
                      <a:cubicBezTo>
                        <a:pt x="35" y="536"/>
                        <a:pt x="34" y="536"/>
                        <a:pt x="33" y="536"/>
                      </a:cubicBezTo>
                      <a:cubicBezTo>
                        <a:pt x="34" y="536"/>
                        <a:pt x="34" y="536"/>
                        <a:pt x="35" y="536"/>
                      </a:cubicBezTo>
                      <a:close/>
                      <a:moveTo>
                        <a:pt x="35" y="536"/>
                      </a:moveTo>
                      <a:cubicBezTo>
                        <a:pt x="36" y="536"/>
                        <a:pt x="37" y="537"/>
                        <a:pt x="38" y="536"/>
                      </a:cubicBezTo>
                      <a:cubicBezTo>
                        <a:pt x="39" y="537"/>
                        <a:pt x="37" y="537"/>
                        <a:pt x="39" y="538"/>
                      </a:cubicBezTo>
                      <a:cubicBezTo>
                        <a:pt x="40" y="537"/>
                        <a:pt x="38" y="535"/>
                        <a:pt x="36" y="535"/>
                      </a:cubicBezTo>
                      <a:cubicBezTo>
                        <a:pt x="36" y="535"/>
                        <a:pt x="36" y="535"/>
                        <a:pt x="35" y="535"/>
                      </a:cubicBezTo>
                      <a:cubicBezTo>
                        <a:pt x="36" y="535"/>
                        <a:pt x="35" y="536"/>
                        <a:pt x="35" y="536"/>
                      </a:cubicBezTo>
                      <a:close/>
                      <a:moveTo>
                        <a:pt x="461" y="508"/>
                      </a:move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7"/>
                        <a:pt x="461" y="507"/>
                        <a:pt x="461" y="508"/>
                      </a:cubicBezTo>
                      <a:close/>
                      <a:moveTo>
                        <a:pt x="90" y="537"/>
                      </a:moveTo>
                      <a:cubicBezTo>
                        <a:pt x="90" y="537"/>
                        <a:pt x="90" y="537"/>
                        <a:pt x="89" y="538"/>
                      </a:cubicBezTo>
                      <a:cubicBezTo>
                        <a:pt x="89" y="538"/>
                        <a:pt x="90" y="538"/>
                        <a:pt x="90" y="537"/>
                      </a:cubicBezTo>
                      <a:close/>
                      <a:moveTo>
                        <a:pt x="425" y="478"/>
                      </a:moveTo>
                      <a:cubicBezTo>
                        <a:pt x="425" y="478"/>
                        <a:pt x="425" y="478"/>
                        <a:pt x="425" y="478"/>
                      </a:cubicBezTo>
                      <a:cubicBezTo>
                        <a:pt x="425" y="477"/>
                        <a:pt x="425" y="478"/>
                        <a:pt x="425" y="478"/>
                      </a:cubicBezTo>
                      <a:close/>
                      <a:moveTo>
                        <a:pt x="462" y="503"/>
                      </a:moveTo>
                      <a:cubicBezTo>
                        <a:pt x="462" y="503"/>
                        <a:pt x="461" y="504"/>
                        <a:pt x="461" y="504"/>
                      </a:cubicBezTo>
                      <a:cubicBezTo>
                        <a:pt x="462" y="505"/>
                        <a:pt x="462" y="505"/>
                        <a:pt x="461" y="505"/>
                      </a:cubicBezTo>
                      <a:cubicBezTo>
                        <a:pt x="461" y="506"/>
                        <a:pt x="461" y="506"/>
                        <a:pt x="461" y="507"/>
                      </a:cubicBezTo>
                      <a:cubicBezTo>
                        <a:pt x="461" y="506"/>
                        <a:pt x="461" y="506"/>
                        <a:pt x="461" y="505"/>
                      </a:cubicBezTo>
                      <a:cubicBezTo>
                        <a:pt x="461" y="505"/>
                        <a:pt x="461" y="505"/>
                        <a:pt x="461" y="505"/>
                      </a:cubicBezTo>
                      <a:cubicBezTo>
                        <a:pt x="461" y="506"/>
                        <a:pt x="461" y="506"/>
                        <a:pt x="461" y="507"/>
                      </a:cubicBez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8"/>
                        <a:pt x="461" y="508"/>
                        <a:pt x="461" y="508"/>
                      </a:cubicBezTo>
                      <a:cubicBezTo>
                        <a:pt x="462" y="509"/>
                        <a:pt x="462" y="511"/>
                        <a:pt x="461" y="513"/>
                      </a:cubicBezTo>
                      <a:cubicBezTo>
                        <a:pt x="461" y="512"/>
                        <a:pt x="460" y="511"/>
                        <a:pt x="459" y="513"/>
                      </a:cubicBezTo>
                      <a:cubicBezTo>
                        <a:pt x="458" y="517"/>
                        <a:pt x="459" y="514"/>
                        <a:pt x="459" y="518"/>
                      </a:cubicBezTo>
                      <a:cubicBezTo>
                        <a:pt x="459" y="519"/>
                        <a:pt x="459" y="519"/>
                        <a:pt x="458" y="520"/>
                      </a:cubicBezTo>
                      <a:cubicBezTo>
                        <a:pt x="459" y="521"/>
                        <a:pt x="456" y="524"/>
                        <a:pt x="458" y="523"/>
                      </a:cubicBezTo>
                      <a:cubicBezTo>
                        <a:pt x="457" y="523"/>
                        <a:pt x="454" y="529"/>
                        <a:pt x="453" y="527"/>
                      </a:cubicBezTo>
                      <a:cubicBezTo>
                        <a:pt x="453" y="525"/>
                        <a:pt x="453" y="525"/>
                        <a:pt x="453" y="525"/>
                      </a:cubicBezTo>
                      <a:cubicBezTo>
                        <a:pt x="451" y="527"/>
                        <a:pt x="451" y="528"/>
                        <a:pt x="450" y="530"/>
                      </a:cubicBezTo>
                      <a:cubicBezTo>
                        <a:pt x="450" y="530"/>
                        <a:pt x="449" y="530"/>
                        <a:pt x="449" y="530"/>
                      </a:cubicBezTo>
                      <a:cubicBezTo>
                        <a:pt x="450" y="532"/>
                        <a:pt x="445" y="532"/>
                        <a:pt x="443" y="534"/>
                      </a:cubicBezTo>
                      <a:cubicBezTo>
                        <a:pt x="439" y="534"/>
                        <a:pt x="433" y="535"/>
                        <a:pt x="432" y="534"/>
                      </a:cubicBezTo>
                      <a:cubicBezTo>
                        <a:pt x="429" y="534"/>
                        <a:pt x="427" y="535"/>
                        <a:pt x="424" y="535"/>
                      </a:cubicBezTo>
                      <a:cubicBezTo>
                        <a:pt x="424" y="535"/>
                        <a:pt x="425" y="535"/>
                        <a:pt x="425" y="534"/>
                      </a:cubicBezTo>
                      <a:cubicBezTo>
                        <a:pt x="424" y="533"/>
                        <a:pt x="423" y="534"/>
                        <a:pt x="421" y="534"/>
                      </a:cubicBezTo>
                      <a:cubicBezTo>
                        <a:pt x="422" y="534"/>
                        <a:pt x="418" y="533"/>
                        <a:pt x="416" y="532"/>
                      </a:cubicBezTo>
                      <a:cubicBezTo>
                        <a:pt x="413" y="533"/>
                        <a:pt x="414" y="534"/>
                        <a:pt x="414" y="535"/>
                      </a:cubicBezTo>
                      <a:cubicBezTo>
                        <a:pt x="411" y="533"/>
                        <a:pt x="407" y="536"/>
                        <a:pt x="404" y="534"/>
                      </a:cubicBezTo>
                      <a:cubicBezTo>
                        <a:pt x="404" y="534"/>
                        <a:pt x="407" y="533"/>
                        <a:pt x="405" y="533"/>
                      </a:cubicBezTo>
                      <a:cubicBezTo>
                        <a:pt x="403" y="531"/>
                        <a:pt x="400" y="534"/>
                        <a:pt x="397" y="533"/>
                      </a:cubicBezTo>
                      <a:cubicBezTo>
                        <a:pt x="398" y="535"/>
                        <a:pt x="398" y="535"/>
                        <a:pt x="398" y="535"/>
                      </a:cubicBezTo>
                      <a:cubicBezTo>
                        <a:pt x="396" y="534"/>
                        <a:pt x="392" y="536"/>
                        <a:pt x="392" y="534"/>
                      </a:cubicBezTo>
                      <a:cubicBezTo>
                        <a:pt x="391" y="535"/>
                        <a:pt x="388" y="534"/>
                        <a:pt x="388" y="535"/>
                      </a:cubicBezTo>
                      <a:cubicBezTo>
                        <a:pt x="382" y="534"/>
                        <a:pt x="373" y="536"/>
                        <a:pt x="370" y="533"/>
                      </a:cubicBezTo>
                      <a:cubicBezTo>
                        <a:pt x="369" y="533"/>
                        <a:pt x="366" y="533"/>
                        <a:pt x="367" y="534"/>
                      </a:cubicBezTo>
                      <a:cubicBezTo>
                        <a:pt x="368" y="535"/>
                        <a:pt x="369" y="533"/>
                        <a:pt x="369" y="534"/>
                      </a:cubicBezTo>
                      <a:cubicBezTo>
                        <a:pt x="369" y="534"/>
                        <a:pt x="369" y="535"/>
                        <a:pt x="368" y="535"/>
                      </a:cubicBezTo>
                      <a:cubicBezTo>
                        <a:pt x="366" y="534"/>
                        <a:pt x="365" y="534"/>
                        <a:pt x="367" y="533"/>
                      </a:cubicBezTo>
                      <a:cubicBezTo>
                        <a:pt x="366" y="533"/>
                        <a:pt x="366" y="533"/>
                        <a:pt x="366" y="533"/>
                      </a:cubicBezTo>
                      <a:cubicBezTo>
                        <a:pt x="365" y="533"/>
                        <a:pt x="365" y="533"/>
                        <a:pt x="365" y="533"/>
                      </a:cubicBezTo>
                      <a:cubicBezTo>
                        <a:pt x="362" y="533"/>
                        <a:pt x="361" y="536"/>
                        <a:pt x="357" y="535"/>
                      </a:cubicBezTo>
                      <a:cubicBezTo>
                        <a:pt x="357" y="534"/>
                        <a:pt x="357" y="534"/>
                        <a:pt x="355" y="534"/>
                      </a:cubicBezTo>
                      <a:cubicBezTo>
                        <a:pt x="352" y="535"/>
                        <a:pt x="352" y="535"/>
                        <a:pt x="352" y="535"/>
                      </a:cubicBezTo>
                      <a:cubicBezTo>
                        <a:pt x="349" y="535"/>
                        <a:pt x="350" y="534"/>
                        <a:pt x="350" y="533"/>
                      </a:cubicBezTo>
                      <a:cubicBezTo>
                        <a:pt x="349" y="533"/>
                        <a:pt x="347" y="533"/>
                        <a:pt x="346" y="533"/>
                      </a:cubicBezTo>
                      <a:cubicBezTo>
                        <a:pt x="345" y="533"/>
                        <a:pt x="345" y="534"/>
                        <a:pt x="345" y="534"/>
                      </a:cubicBezTo>
                      <a:cubicBezTo>
                        <a:pt x="344" y="533"/>
                        <a:pt x="344" y="533"/>
                        <a:pt x="344" y="533"/>
                      </a:cubicBezTo>
                      <a:cubicBezTo>
                        <a:pt x="342" y="533"/>
                        <a:pt x="340" y="533"/>
                        <a:pt x="338" y="533"/>
                      </a:cubicBezTo>
                      <a:cubicBezTo>
                        <a:pt x="339" y="534"/>
                        <a:pt x="340" y="534"/>
                        <a:pt x="341" y="534"/>
                      </a:cubicBezTo>
                      <a:cubicBezTo>
                        <a:pt x="340" y="535"/>
                        <a:pt x="339" y="535"/>
                        <a:pt x="337" y="535"/>
                      </a:cubicBezTo>
                      <a:cubicBezTo>
                        <a:pt x="338" y="534"/>
                        <a:pt x="334" y="534"/>
                        <a:pt x="333" y="534"/>
                      </a:cubicBezTo>
                      <a:cubicBezTo>
                        <a:pt x="331" y="534"/>
                        <a:pt x="331" y="535"/>
                        <a:pt x="330" y="535"/>
                      </a:cubicBezTo>
                      <a:cubicBezTo>
                        <a:pt x="330" y="535"/>
                        <a:pt x="328" y="535"/>
                        <a:pt x="329" y="534"/>
                      </a:cubicBezTo>
                      <a:cubicBezTo>
                        <a:pt x="330" y="534"/>
                        <a:pt x="330" y="535"/>
                        <a:pt x="331" y="534"/>
                      </a:cubicBezTo>
                      <a:cubicBezTo>
                        <a:pt x="331" y="534"/>
                        <a:pt x="331" y="534"/>
                        <a:pt x="330" y="534"/>
                      </a:cubicBezTo>
                      <a:cubicBezTo>
                        <a:pt x="329" y="534"/>
                        <a:pt x="328" y="534"/>
                        <a:pt x="327" y="534"/>
                      </a:cubicBezTo>
                      <a:cubicBezTo>
                        <a:pt x="327" y="535"/>
                        <a:pt x="328" y="536"/>
                        <a:pt x="325" y="535"/>
                      </a:cubicBezTo>
                      <a:cubicBezTo>
                        <a:pt x="326" y="535"/>
                        <a:pt x="326" y="534"/>
                        <a:pt x="327" y="534"/>
                      </a:cubicBezTo>
                      <a:cubicBezTo>
                        <a:pt x="326" y="534"/>
                        <a:pt x="326" y="534"/>
                        <a:pt x="326" y="534"/>
                      </a:cubicBezTo>
                      <a:cubicBezTo>
                        <a:pt x="325" y="534"/>
                        <a:pt x="324" y="534"/>
                        <a:pt x="324" y="534"/>
                      </a:cubicBezTo>
                      <a:cubicBezTo>
                        <a:pt x="323" y="534"/>
                        <a:pt x="323" y="534"/>
                        <a:pt x="323" y="534"/>
                      </a:cubicBezTo>
                      <a:cubicBezTo>
                        <a:pt x="323" y="534"/>
                        <a:pt x="323" y="534"/>
                        <a:pt x="323" y="534"/>
                      </a:cubicBezTo>
                      <a:cubicBezTo>
                        <a:pt x="322" y="535"/>
                        <a:pt x="318" y="534"/>
                        <a:pt x="318" y="535"/>
                      </a:cubicBezTo>
                      <a:cubicBezTo>
                        <a:pt x="316" y="536"/>
                        <a:pt x="314" y="535"/>
                        <a:pt x="313" y="535"/>
                      </a:cubicBezTo>
                      <a:cubicBezTo>
                        <a:pt x="313" y="535"/>
                        <a:pt x="313" y="535"/>
                        <a:pt x="313" y="535"/>
                      </a:cubicBezTo>
                      <a:cubicBezTo>
                        <a:pt x="311" y="534"/>
                        <a:pt x="309" y="534"/>
                        <a:pt x="307" y="535"/>
                      </a:cubicBezTo>
                      <a:cubicBezTo>
                        <a:pt x="307" y="535"/>
                        <a:pt x="307" y="535"/>
                        <a:pt x="307" y="535"/>
                      </a:cubicBezTo>
                      <a:cubicBezTo>
                        <a:pt x="306" y="535"/>
                        <a:pt x="304" y="535"/>
                        <a:pt x="303" y="536"/>
                      </a:cubicBezTo>
                      <a:cubicBezTo>
                        <a:pt x="302" y="535"/>
                        <a:pt x="301" y="535"/>
                        <a:pt x="301" y="534"/>
                      </a:cubicBezTo>
                      <a:cubicBezTo>
                        <a:pt x="299" y="534"/>
                        <a:pt x="298" y="534"/>
                        <a:pt x="296" y="534"/>
                      </a:cubicBezTo>
                      <a:cubicBezTo>
                        <a:pt x="295" y="535"/>
                        <a:pt x="295" y="535"/>
                        <a:pt x="296" y="535"/>
                      </a:cubicBezTo>
                      <a:cubicBezTo>
                        <a:pt x="291" y="535"/>
                        <a:pt x="286" y="536"/>
                        <a:pt x="282" y="535"/>
                      </a:cubicBezTo>
                      <a:cubicBezTo>
                        <a:pt x="281" y="535"/>
                        <a:pt x="281" y="536"/>
                        <a:pt x="280" y="536"/>
                      </a:cubicBezTo>
                      <a:cubicBezTo>
                        <a:pt x="273" y="535"/>
                        <a:pt x="265" y="537"/>
                        <a:pt x="260" y="535"/>
                      </a:cubicBezTo>
                      <a:cubicBezTo>
                        <a:pt x="261" y="535"/>
                        <a:pt x="261" y="534"/>
                        <a:pt x="261" y="534"/>
                      </a:cubicBezTo>
                      <a:cubicBezTo>
                        <a:pt x="260" y="534"/>
                        <a:pt x="259" y="534"/>
                        <a:pt x="258" y="534"/>
                      </a:cubicBezTo>
                      <a:cubicBezTo>
                        <a:pt x="258" y="535"/>
                        <a:pt x="258" y="535"/>
                        <a:pt x="259" y="536"/>
                      </a:cubicBezTo>
                      <a:cubicBezTo>
                        <a:pt x="255" y="536"/>
                        <a:pt x="249" y="536"/>
                        <a:pt x="247" y="535"/>
                      </a:cubicBezTo>
                      <a:cubicBezTo>
                        <a:pt x="248" y="536"/>
                        <a:pt x="247" y="536"/>
                        <a:pt x="246" y="536"/>
                      </a:cubicBezTo>
                      <a:cubicBezTo>
                        <a:pt x="247" y="535"/>
                        <a:pt x="244" y="535"/>
                        <a:pt x="241" y="535"/>
                      </a:cubicBezTo>
                      <a:cubicBezTo>
                        <a:pt x="241" y="536"/>
                        <a:pt x="241" y="536"/>
                        <a:pt x="241" y="536"/>
                      </a:cubicBezTo>
                      <a:cubicBezTo>
                        <a:pt x="239" y="535"/>
                        <a:pt x="239" y="535"/>
                        <a:pt x="239" y="535"/>
                      </a:cubicBezTo>
                      <a:cubicBezTo>
                        <a:pt x="239" y="535"/>
                        <a:pt x="239" y="537"/>
                        <a:pt x="236" y="536"/>
                      </a:cubicBezTo>
                      <a:cubicBezTo>
                        <a:pt x="236" y="536"/>
                        <a:pt x="236" y="535"/>
                        <a:pt x="236" y="535"/>
                      </a:cubicBezTo>
                      <a:cubicBezTo>
                        <a:pt x="233" y="536"/>
                        <a:pt x="230" y="537"/>
                        <a:pt x="227" y="536"/>
                      </a:cubicBezTo>
                      <a:cubicBezTo>
                        <a:pt x="225" y="535"/>
                        <a:pt x="225" y="535"/>
                        <a:pt x="225" y="535"/>
                      </a:cubicBezTo>
                      <a:cubicBezTo>
                        <a:pt x="224" y="535"/>
                        <a:pt x="222" y="536"/>
                        <a:pt x="224" y="536"/>
                      </a:cubicBezTo>
                      <a:cubicBezTo>
                        <a:pt x="220" y="536"/>
                        <a:pt x="217" y="536"/>
                        <a:pt x="216" y="534"/>
                      </a:cubicBezTo>
                      <a:cubicBezTo>
                        <a:pt x="208" y="537"/>
                        <a:pt x="197" y="537"/>
                        <a:pt x="188" y="537"/>
                      </a:cubicBezTo>
                      <a:cubicBezTo>
                        <a:pt x="189" y="536"/>
                        <a:pt x="189" y="536"/>
                        <a:pt x="189" y="536"/>
                      </a:cubicBezTo>
                      <a:cubicBezTo>
                        <a:pt x="186" y="536"/>
                        <a:pt x="188" y="538"/>
                        <a:pt x="186" y="537"/>
                      </a:cubicBezTo>
                      <a:cubicBezTo>
                        <a:pt x="187" y="537"/>
                        <a:pt x="184" y="536"/>
                        <a:pt x="186" y="535"/>
                      </a:cubicBezTo>
                      <a:cubicBezTo>
                        <a:pt x="183" y="534"/>
                        <a:pt x="182" y="536"/>
                        <a:pt x="179" y="536"/>
                      </a:cubicBezTo>
                      <a:cubicBezTo>
                        <a:pt x="179" y="537"/>
                        <a:pt x="181" y="536"/>
                        <a:pt x="181" y="537"/>
                      </a:cubicBezTo>
                      <a:cubicBezTo>
                        <a:pt x="180" y="537"/>
                        <a:pt x="176" y="536"/>
                        <a:pt x="176" y="538"/>
                      </a:cubicBezTo>
                      <a:cubicBezTo>
                        <a:pt x="175" y="537"/>
                        <a:pt x="175" y="536"/>
                        <a:pt x="176" y="536"/>
                      </a:cubicBezTo>
                      <a:cubicBezTo>
                        <a:pt x="174" y="536"/>
                        <a:pt x="174" y="536"/>
                        <a:pt x="174" y="536"/>
                      </a:cubicBezTo>
                      <a:cubicBezTo>
                        <a:pt x="172" y="535"/>
                        <a:pt x="175" y="534"/>
                        <a:pt x="176" y="534"/>
                      </a:cubicBezTo>
                      <a:cubicBezTo>
                        <a:pt x="175" y="534"/>
                        <a:pt x="173" y="534"/>
                        <a:pt x="171" y="534"/>
                      </a:cubicBezTo>
                      <a:cubicBezTo>
                        <a:pt x="172" y="533"/>
                        <a:pt x="173" y="533"/>
                        <a:pt x="173" y="533"/>
                      </a:cubicBezTo>
                      <a:cubicBezTo>
                        <a:pt x="169" y="533"/>
                        <a:pt x="171" y="536"/>
                        <a:pt x="167" y="536"/>
                      </a:cubicBezTo>
                      <a:cubicBezTo>
                        <a:pt x="165" y="535"/>
                        <a:pt x="170" y="536"/>
                        <a:pt x="169" y="535"/>
                      </a:cubicBezTo>
                      <a:cubicBezTo>
                        <a:pt x="169" y="534"/>
                        <a:pt x="168" y="534"/>
                        <a:pt x="168" y="534"/>
                      </a:cubicBezTo>
                      <a:cubicBezTo>
                        <a:pt x="168" y="534"/>
                        <a:pt x="168" y="534"/>
                        <a:pt x="168" y="534"/>
                      </a:cubicBezTo>
                      <a:cubicBezTo>
                        <a:pt x="168" y="534"/>
                        <a:pt x="167" y="534"/>
                        <a:pt x="167" y="534"/>
                      </a:cubicBezTo>
                      <a:cubicBezTo>
                        <a:pt x="165" y="535"/>
                        <a:pt x="164" y="535"/>
                        <a:pt x="163" y="535"/>
                      </a:cubicBezTo>
                      <a:cubicBezTo>
                        <a:pt x="165" y="535"/>
                        <a:pt x="163" y="537"/>
                        <a:pt x="162" y="537"/>
                      </a:cubicBezTo>
                      <a:cubicBezTo>
                        <a:pt x="160" y="536"/>
                        <a:pt x="164" y="536"/>
                        <a:pt x="160" y="536"/>
                      </a:cubicBezTo>
                      <a:cubicBezTo>
                        <a:pt x="160" y="536"/>
                        <a:pt x="157" y="537"/>
                        <a:pt x="159" y="538"/>
                      </a:cubicBezTo>
                      <a:cubicBezTo>
                        <a:pt x="158" y="539"/>
                        <a:pt x="156" y="537"/>
                        <a:pt x="154" y="538"/>
                      </a:cubicBezTo>
                      <a:cubicBezTo>
                        <a:pt x="153" y="537"/>
                        <a:pt x="157" y="535"/>
                        <a:pt x="154" y="535"/>
                      </a:cubicBezTo>
                      <a:cubicBezTo>
                        <a:pt x="154" y="536"/>
                        <a:pt x="149" y="537"/>
                        <a:pt x="151" y="538"/>
                      </a:cubicBezTo>
                      <a:cubicBezTo>
                        <a:pt x="150" y="538"/>
                        <a:pt x="150" y="537"/>
                        <a:pt x="151" y="536"/>
                      </a:cubicBezTo>
                      <a:cubicBezTo>
                        <a:pt x="149" y="535"/>
                        <a:pt x="146" y="539"/>
                        <a:pt x="145" y="536"/>
                      </a:cubicBezTo>
                      <a:cubicBezTo>
                        <a:pt x="144" y="537"/>
                        <a:pt x="144" y="537"/>
                        <a:pt x="144" y="537"/>
                      </a:cubicBezTo>
                      <a:cubicBezTo>
                        <a:pt x="144" y="537"/>
                        <a:pt x="143" y="537"/>
                        <a:pt x="142" y="536"/>
                      </a:cubicBezTo>
                      <a:cubicBezTo>
                        <a:pt x="140" y="536"/>
                        <a:pt x="136" y="538"/>
                        <a:pt x="136" y="536"/>
                      </a:cubicBezTo>
                      <a:cubicBezTo>
                        <a:pt x="136" y="536"/>
                        <a:pt x="131" y="536"/>
                        <a:pt x="133" y="537"/>
                      </a:cubicBezTo>
                      <a:cubicBezTo>
                        <a:pt x="136" y="538"/>
                        <a:pt x="136" y="536"/>
                        <a:pt x="137" y="538"/>
                      </a:cubicBezTo>
                      <a:cubicBezTo>
                        <a:pt x="136" y="537"/>
                        <a:pt x="134" y="538"/>
                        <a:pt x="132" y="539"/>
                      </a:cubicBezTo>
                      <a:cubicBezTo>
                        <a:pt x="132" y="538"/>
                        <a:pt x="132" y="538"/>
                        <a:pt x="132" y="538"/>
                      </a:cubicBezTo>
                      <a:cubicBezTo>
                        <a:pt x="131" y="538"/>
                        <a:pt x="129" y="538"/>
                        <a:pt x="129" y="539"/>
                      </a:cubicBezTo>
                      <a:cubicBezTo>
                        <a:pt x="129" y="538"/>
                        <a:pt x="129" y="538"/>
                        <a:pt x="128" y="538"/>
                      </a:cubicBezTo>
                      <a:cubicBezTo>
                        <a:pt x="127" y="539"/>
                        <a:pt x="127" y="539"/>
                        <a:pt x="127" y="539"/>
                      </a:cubicBezTo>
                      <a:cubicBezTo>
                        <a:pt x="124" y="539"/>
                        <a:pt x="126" y="537"/>
                        <a:pt x="123" y="537"/>
                      </a:cubicBezTo>
                      <a:cubicBezTo>
                        <a:pt x="126" y="536"/>
                        <a:pt x="126" y="536"/>
                        <a:pt x="126" y="536"/>
                      </a:cubicBezTo>
                      <a:cubicBezTo>
                        <a:pt x="125" y="537"/>
                        <a:pt x="124" y="535"/>
                        <a:pt x="122" y="536"/>
                      </a:cubicBezTo>
                      <a:cubicBezTo>
                        <a:pt x="121" y="537"/>
                        <a:pt x="120" y="538"/>
                        <a:pt x="120" y="539"/>
                      </a:cubicBezTo>
                      <a:cubicBezTo>
                        <a:pt x="118" y="539"/>
                        <a:pt x="119" y="538"/>
                        <a:pt x="117" y="539"/>
                      </a:cubicBezTo>
                      <a:cubicBezTo>
                        <a:pt x="119" y="538"/>
                        <a:pt x="119" y="538"/>
                        <a:pt x="119" y="538"/>
                      </a:cubicBezTo>
                      <a:cubicBezTo>
                        <a:pt x="120" y="537"/>
                        <a:pt x="118" y="536"/>
                        <a:pt x="115" y="536"/>
                      </a:cubicBezTo>
                      <a:cubicBezTo>
                        <a:pt x="113" y="536"/>
                        <a:pt x="111" y="538"/>
                        <a:pt x="113" y="538"/>
                      </a:cubicBezTo>
                      <a:cubicBezTo>
                        <a:pt x="112" y="538"/>
                        <a:pt x="110" y="538"/>
                        <a:pt x="111" y="537"/>
                      </a:cubicBezTo>
                      <a:cubicBezTo>
                        <a:pt x="108" y="537"/>
                        <a:pt x="112" y="538"/>
                        <a:pt x="109" y="539"/>
                      </a:cubicBezTo>
                      <a:cubicBezTo>
                        <a:pt x="108" y="538"/>
                        <a:pt x="105" y="537"/>
                        <a:pt x="103" y="536"/>
                      </a:cubicBezTo>
                      <a:cubicBezTo>
                        <a:pt x="106" y="534"/>
                        <a:pt x="106" y="534"/>
                        <a:pt x="106" y="534"/>
                      </a:cubicBezTo>
                      <a:cubicBezTo>
                        <a:pt x="104" y="534"/>
                        <a:pt x="104" y="534"/>
                        <a:pt x="104" y="534"/>
                      </a:cubicBezTo>
                      <a:cubicBezTo>
                        <a:pt x="105" y="534"/>
                        <a:pt x="105" y="533"/>
                        <a:pt x="104" y="533"/>
                      </a:cubicBezTo>
                      <a:cubicBezTo>
                        <a:pt x="103" y="533"/>
                        <a:pt x="102" y="533"/>
                        <a:pt x="101" y="533"/>
                      </a:cubicBezTo>
                      <a:cubicBezTo>
                        <a:pt x="102" y="535"/>
                        <a:pt x="96" y="536"/>
                        <a:pt x="97" y="538"/>
                      </a:cubicBezTo>
                      <a:cubicBezTo>
                        <a:pt x="92" y="538"/>
                        <a:pt x="94" y="533"/>
                        <a:pt x="89" y="536"/>
                      </a:cubicBezTo>
                      <a:cubicBezTo>
                        <a:pt x="90" y="536"/>
                        <a:pt x="88" y="537"/>
                        <a:pt x="89" y="538"/>
                      </a:cubicBezTo>
                      <a:cubicBezTo>
                        <a:pt x="88" y="538"/>
                        <a:pt x="88" y="539"/>
                        <a:pt x="85" y="539"/>
                      </a:cubicBezTo>
                      <a:cubicBezTo>
                        <a:pt x="87" y="538"/>
                        <a:pt x="82" y="537"/>
                        <a:pt x="86" y="535"/>
                      </a:cubicBezTo>
                      <a:cubicBezTo>
                        <a:pt x="86" y="536"/>
                        <a:pt x="88" y="536"/>
                        <a:pt x="88" y="536"/>
                      </a:cubicBezTo>
                      <a:cubicBezTo>
                        <a:pt x="87" y="535"/>
                        <a:pt x="89" y="533"/>
                        <a:pt x="86" y="533"/>
                      </a:cubicBezTo>
                      <a:cubicBezTo>
                        <a:pt x="84" y="534"/>
                        <a:pt x="81" y="534"/>
                        <a:pt x="82" y="535"/>
                      </a:cubicBezTo>
                      <a:cubicBezTo>
                        <a:pt x="82" y="536"/>
                        <a:pt x="84" y="535"/>
                        <a:pt x="83" y="536"/>
                      </a:cubicBezTo>
                      <a:cubicBezTo>
                        <a:pt x="79" y="536"/>
                        <a:pt x="79" y="534"/>
                        <a:pt x="77" y="537"/>
                      </a:cubicBezTo>
                      <a:cubicBezTo>
                        <a:pt x="80" y="536"/>
                        <a:pt x="80" y="538"/>
                        <a:pt x="80" y="539"/>
                      </a:cubicBezTo>
                      <a:cubicBezTo>
                        <a:pt x="77" y="539"/>
                        <a:pt x="77" y="539"/>
                        <a:pt x="77" y="539"/>
                      </a:cubicBezTo>
                      <a:cubicBezTo>
                        <a:pt x="78" y="538"/>
                        <a:pt x="78" y="538"/>
                        <a:pt x="78" y="538"/>
                      </a:cubicBezTo>
                      <a:cubicBezTo>
                        <a:pt x="73" y="538"/>
                        <a:pt x="77" y="540"/>
                        <a:pt x="72" y="540"/>
                      </a:cubicBezTo>
                      <a:cubicBezTo>
                        <a:pt x="70" y="538"/>
                        <a:pt x="70" y="538"/>
                        <a:pt x="70" y="538"/>
                      </a:cubicBezTo>
                      <a:cubicBezTo>
                        <a:pt x="71" y="537"/>
                        <a:pt x="77" y="539"/>
                        <a:pt x="76" y="536"/>
                      </a:cubicBezTo>
                      <a:cubicBezTo>
                        <a:pt x="73" y="536"/>
                        <a:pt x="72" y="537"/>
                        <a:pt x="69" y="537"/>
                      </a:cubicBezTo>
                      <a:cubicBezTo>
                        <a:pt x="71" y="536"/>
                        <a:pt x="71" y="536"/>
                        <a:pt x="71" y="536"/>
                      </a:cubicBezTo>
                      <a:cubicBezTo>
                        <a:pt x="70" y="536"/>
                        <a:pt x="69" y="533"/>
                        <a:pt x="65" y="535"/>
                      </a:cubicBezTo>
                      <a:cubicBezTo>
                        <a:pt x="63" y="536"/>
                        <a:pt x="65" y="536"/>
                        <a:pt x="65" y="537"/>
                      </a:cubicBezTo>
                      <a:cubicBezTo>
                        <a:pt x="60" y="537"/>
                        <a:pt x="59" y="538"/>
                        <a:pt x="56" y="538"/>
                      </a:cubicBezTo>
                      <a:cubicBezTo>
                        <a:pt x="57" y="536"/>
                        <a:pt x="51" y="538"/>
                        <a:pt x="54" y="536"/>
                      </a:cubicBezTo>
                      <a:cubicBezTo>
                        <a:pt x="56" y="537"/>
                        <a:pt x="62" y="537"/>
                        <a:pt x="64" y="535"/>
                      </a:cubicBezTo>
                      <a:cubicBezTo>
                        <a:pt x="62" y="533"/>
                        <a:pt x="67" y="536"/>
                        <a:pt x="68" y="534"/>
                      </a:cubicBezTo>
                      <a:cubicBezTo>
                        <a:pt x="67" y="534"/>
                        <a:pt x="66" y="533"/>
                        <a:pt x="66" y="533"/>
                      </a:cubicBezTo>
                      <a:cubicBezTo>
                        <a:pt x="66" y="533"/>
                        <a:pt x="66" y="533"/>
                        <a:pt x="66" y="533"/>
                      </a:cubicBezTo>
                      <a:cubicBezTo>
                        <a:pt x="65" y="533"/>
                        <a:pt x="64" y="533"/>
                        <a:pt x="62" y="533"/>
                      </a:cubicBezTo>
                      <a:cubicBezTo>
                        <a:pt x="62" y="533"/>
                        <a:pt x="63" y="533"/>
                        <a:pt x="63" y="533"/>
                      </a:cubicBezTo>
                      <a:cubicBezTo>
                        <a:pt x="59" y="533"/>
                        <a:pt x="55" y="534"/>
                        <a:pt x="52" y="535"/>
                      </a:cubicBezTo>
                      <a:cubicBezTo>
                        <a:pt x="51" y="534"/>
                        <a:pt x="52" y="533"/>
                        <a:pt x="53" y="533"/>
                      </a:cubicBezTo>
                      <a:cubicBezTo>
                        <a:pt x="48" y="533"/>
                        <a:pt x="43" y="533"/>
                        <a:pt x="39" y="533"/>
                      </a:cubicBezTo>
                      <a:cubicBezTo>
                        <a:pt x="41" y="535"/>
                        <a:pt x="36" y="534"/>
                        <a:pt x="35" y="534"/>
                      </a:cubicBezTo>
                      <a:cubicBezTo>
                        <a:pt x="35" y="534"/>
                        <a:pt x="35" y="533"/>
                        <a:pt x="35" y="533"/>
                      </a:cubicBezTo>
                      <a:cubicBezTo>
                        <a:pt x="32" y="533"/>
                        <a:pt x="35" y="531"/>
                        <a:pt x="32" y="531"/>
                      </a:cubicBezTo>
                      <a:cubicBezTo>
                        <a:pt x="29" y="532"/>
                        <a:pt x="24" y="532"/>
                        <a:pt x="20" y="531"/>
                      </a:cubicBezTo>
                      <a:cubicBezTo>
                        <a:pt x="16" y="528"/>
                        <a:pt x="10" y="523"/>
                        <a:pt x="7" y="519"/>
                      </a:cubicBezTo>
                      <a:cubicBezTo>
                        <a:pt x="8" y="517"/>
                        <a:pt x="9" y="517"/>
                        <a:pt x="9" y="516"/>
                      </a:cubicBezTo>
                      <a:cubicBezTo>
                        <a:pt x="9" y="515"/>
                        <a:pt x="9" y="514"/>
                        <a:pt x="9" y="514"/>
                      </a:cubicBezTo>
                      <a:cubicBezTo>
                        <a:pt x="8" y="514"/>
                        <a:pt x="8" y="516"/>
                        <a:pt x="8" y="513"/>
                      </a:cubicBezTo>
                      <a:cubicBezTo>
                        <a:pt x="8" y="513"/>
                        <a:pt x="8" y="513"/>
                        <a:pt x="8" y="513"/>
                      </a:cubicBezTo>
                      <a:cubicBezTo>
                        <a:pt x="8" y="513"/>
                        <a:pt x="8" y="511"/>
                        <a:pt x="8" y="510"/>
                      </a:cubicBezTo>
                      <a:cubicBezTo>
                        <a:pt x="6" y="509"/>
                        <a:pt x="4" y="509"/>
                        <a:pt x="7" y="512"/>
                      </a:cubicBezTo>
                      <a:cubicBezTo>
                        <a:pt x="5" y="510"/>
                        <a:pt x="3" y="506"/>
                        <a:pt x="5" y="508"/>
                      </a:cubicBezTo>
                      <a:cubicBezTo>
                        <a:pt x="2" y="502"/>
                        <a:pt x="4" y="509"/>
                        <a:pt x="1" y="504"/>
                      </a:cubicBezTo>
                      <a:cubicBezTo>
                        <a:pt x="0" y="500"/>
                        <a:pt x="2" y="493"/>
                        <a:pt x="3" y="492"/>
                      </a:cubicBezTo>
                      <a:cubicBezTo>
                        <a:pt x="5" y="496"/>
                        <a:pt x="5" y="496"/>
                        <a:pt x="5" y="496"/>
                      </a:cubicBezTo>
                      <a:cubicBezTo>
                        <a:pt x="5" y="494"/>
                        <a:pt x="5" y="494"/>
                        <a:pt x="5" y="494"/>
                      </a:cubicBezTo>
                      <a:cubicBezTo>
                        <a:pt x="6" y="497"/>
                        <a:pt x="6" y="492"/>
                        <a:pt x="7" y="494"/>
                      </a:cubicBezTo>
                      <a:cubicBezTo>
                        <a:pt x="8" y="493"/>
                        <a:pt x="8" y="491"/>
                        <a:pt x="7" y="489"/>
                      </a:cubicBezTo>
                      <a:cubicBezTo>
                        <a:pt x="5" y="493"/>
                        <a:pt x="5" y="484"/>
                        <a:pt x="3" y="485"/>
                      </a:cubicBezTo>
                      <a:cubicBezTo>
                        <a:pt x="3" y="479"/>
                        <a:pt x="8" y="482"/>
                        <a:pt x="6" y="475"/>
                      </a:cubicBezTo>
                      <a:cubicBezTo>
                        <a:pt x="5" y="476"/>
                        <a:pt x="4" y="474"/>
                        <a:pt x="4" y="475"/>
                      </a:cubicBezTo>
                      <a:cubicBezTo>
                        <a:pt x="4" y="473"/>
                        <a:pt x="3" y="473"/>
                        <a:pt x="4" y="470"/>
                      </a:cubicBezTo>
                      <a:cubicBezTo>
                        <a:pt x="4" y="473"/>
                        <a:pt x="6" y="468"/>
                        <a:pt x="7" y="470"/>
                      </a:cubicBezTo>
                      <a:cubicBezTo>
                        <a:pt x="7" y="469"/>
                        <a:pt x="7" y="469"/>
                        <a:pt x="7" y="468"/>
                      </a:cubicBezTo>
                      <a:cubicBezTo>
                        <a:pt x="7" y="468"/>
                        <a:pt x="7" y="468"/>
                        <a:pt x="7" y="468"/>
                      </a:cubicBezTo>
                      <a:cubicBezTo>
                        <a:pt x="7" y="467"/>
                        <a:pt x="7" y="466"/>
                        <a:pt x="7" y="465"/>
                      </a:cubicBezTo>
                      <a:cubicBezTo>
                        <a:pt x="7" y="464"/>
                        <a:pt x="7" y="462"/>
                        <a:pt x="8" y="461"/>
                      </a:cubicBezTo>
                      <a:cubicBezTo>
                        <a:pt x="7" y="461"/>
                        <a:pt x="7" y="461"/>
                        <a:pt x="7" y="460"/>
                      </a:cubicBezTo>
                      <a:cubicBezTo>
                        <a:pt x="7" y="463"/>
                        <a:pt x="5" y="464"/>
                        <a:pt x="5" y="464"/>
                      </a:cubicBezTo>
                      <a:cubicBezTo>
                        <a:pt x="5" y="460"/>
                        <a:pt x="5" y="460"/>
                        <a:pt x="5" y="460"/>
                      </a:cubicBezTo>
                      <a:cubicBezTo>
                        <a:pt x="5" y="461"/>
                        <a:pt x="5" y="461"/>
                        <a:pt x="5" y="461"/>
                      </a:cubicBezTo>
                      <a:cubicBezTo>
                        <a:pt x="7" y="456"/>
                        <a:pt x="4" y="459"/>
                        <a:pt x="5" y="454"/>
                      </a:cubicBezTo>
                      <a:cubicBezTo>
                        <a:pt x="7" y="452"/>
                        <a:pt x="7" y="452"/>
                        <a:pt x="7" y="452"/>
                      </a:cubicBezTo>
                      <a:cubicBezTo>
                        <a:pt x="8" y="453"/>
                        <a:pt x="5" y="459"/>
                        <a:pt x="8" y="459"/>
                      </a:cubicBezTo>
                      <a:cubicBezTo>
                        <a:pt x="8" y="455"/>
                        <a:pt x="7" y="454"/>
                        <a:pt x="8" y="451"/>
                      </a:cubicBezTo>
                      <a:cubicBezTo>
                        <a:pt x="8" y="453"/>
                        <a:pt x="8" y="453"/>
                        <a:pt x="8" y="453"/>
                      </a:cubicBezTo>
                      <a:cubicBezTo>
                        <a:pt x="8" y="453"/>
                        <a:pt x="8" y="453"/>
                        <a:pt x="9" y="453"/>
                      </a:cubicBezTo>
                      <a:cubicBezTo>
                        <a:pt x="9" y="450"/>
                        <a:pt x="9" y="448"/>
                        <a:pt x="10" y="445"/>
                      </a:cubicBezTo>
                      <a:cubicBezTo>
                        <a:pt x="9" y="445"/>
                        <a:pt x="9" y="445"/>
                        <a:pt x="9" y="445"/>
                      </a:cubicBezTo>
                      <a:cubicBezTo>
                        <a:pt x="10" y="439"/>
                        <a:pt x="9" y="438"/>
                        <a:pt x="9" y="434"/>
                      </a:cubicBezTo>
                      <a:cubicBezTo>
                        <a:pt x="11" y="435"/>
                        <a:pt x="10" y="428"/>
                        <a:pt x="11" y="432"/>
                      </a:cubicBezTo>
                      <a:cubicBezTo>
                        <a:pt x="10" y="433"/>
                        <a:pt x="10" y="439"/>
                        <a:pt x="10" y="442"/>
                      </a:cubicBezTo>
                      <a:cubicBezTo>
                        <a:pt x="11" y="436"/>
                        <a:pt x="12" y="429"/>
                        <a:pt x="13" y="423"/>
                      </a:cubicBezTo>
                      <a:cubicBezTo>
                        <a:pt x="13" y="421"/>
                        <a:pt x="13" y="420"/>
                        <a:pt x="13" y="418"/>
                      </a:cubicBezTo>
                      <a:cubicBezTo>
                        <a:pt x="13" y="421"/>
                        <a:pt x="13" y="421"/>
                        <a:pt x="13" y="421"/>
                      </a:cubicBezTo>
                      <a:cubicBezTo>
                        <a:pt x="13" y="420"/>
                        <a:pt x="13" y="419"/>
                        <a:pt x="13" y="417"/>
                      </a:cubicBezTo>
                      <a:cubicBezTo>
                        <a:pt x="14" y="418"/>
                        <a:pt x="14" y="418"/>
                        <a:pt x="14" y="418"/>
                      </a:cubicBezTo>
                      <a:cubicBezTo>
                        <a:pt x="14" y="416"/>
                        <a:pt x="14" y="414"/>
                        <a:pt x="14" y="412"/>
                      </a:cubicBezTo>
                      <a:cubicBezTo>
                        <a:pt x="13" y="413"/>
                        <a:pt x="13" y="414"/>
                        <a:pt x="12" y="413"/>
                      </a:cubicBezTo>
                      <a:cubicBezTo>
                        <a:pt x="13" y="411"/>
                        <a:pt x="13" y="413"/>
                        <a:pt x="14" y="412"/>
                      </a:cubicBezTo>
                      <a:cubicBezTo>
                        <a:pt x="13" y="411"/>
                        <a:pt x="14" y="410"/>
                        <a:pt x="15" y="408"/>
                      </a:cubicBezTo>
                      <a:cubicBezTo>
                        <a:pt x="15" y="409"/>
                        <a:pt x="15" y="409"/>
                        <a:pt x="15" y="409"/>
                      </a:cubicBezTo>
                      <a:cubicBezTo>
                        <a:pt x="15" y="408"/>
                        <a:pt x="15" y="407"/>
                        <a:pt x="16" y="406"/>
                      </a:cubicBezTo>
                      <a:cubicBezTo>
                        <a:pt x="16" y="405"/>
                        <a:pt x="15" y="404"/>
                        <a:pt x="16" y="404"/>
                      </a:cubicBezTo>
                      <a:cubicBezTo>
                        <a:pt x="16" y="404"/>
                        <a:pt x="16" y="404"/>
                        <a:pt x="16" y="405"/>
                      </a:cubicBezTo>
                      <a:cubicBezTo>
                        <a:pt x="16" y="403"/>
                        <a:pt x="16" y="401"/>
                        <a:pt x="16" y="399"/>
                      </a:cubicBezTo>
                      <a:cubicBezTo>
                        <a:pt x="16" y="398"/>
                        <a:pt x="17" y="394"/>
                        <a:pt x="17" y="395"/>
                      </a:cubicBezTo>
                      <a:cubicBezTo>
                        <a:pt x="17" y="391"/>
                        <a:pt x="20" y="383"/>
                        <a:pt x="20" y="377"/>
                      </a:cubicBezTo>
                      <a:cubicBezTo>
                        <a:pt x="22" y="370"/>
                        <a:pt x="21" y="364"/>
                        <a:pt x="23" y="357"/>
                      </a:cubicBezTo>
                      <a:cubicBezTo>
                        <a:pt x="23" y="358"/>
                        <a:pt x="23" y="359"/>
                        <a:pt x="24" y="360"/>
                      </a:cubicBezTo>
                      <a:cubicBezTo>
                        <a:pt x="25" y="357"/>
                        <a:pt x="23" y="353"/>
                        <a:pt x="25" y="352"/>
                      </a:cubicBezTo>
                      <a:cubicBezTo>
                        <a:pt x="25" y="350"/>
                        <a:pt x="24" y="350"/>
                        <a:pt x="24" y="351"/>
                      </a:cubicBezTo>
                      <a:cubicBezTo>
                        <a:pt x="25" y="343"/>
                        <a:pt x="26" y="335"/>
                        <a:pt x="27" y="327"/>
                      </a:cubicBezTo>
                      <a:cubicBezTo>
                        <a:pt x="28" y="325"/>
                        <a:pt x="28" y="322"/>
                        <a:pt x="28" y="322"/>
                      </a:cubicBezTo>
                      <a:cubicBezTo>
                        <a:pt x="28" y="318"/>
                        <a:pt x="30" y="314"/>
                        <a:pt x="32" y="312"/>
                      </a:cubicBezTo>
                      <a:cubicBezTo>
                        <a:pt x="31" y="311"/>
                        <a:pt x="30" y="311"/>
                        <a:pt x="29" y="311"/>
                      </a:cubicBezTo>
                      <a:cubicBezTo>
                        <a:pt x="29" y="309"/>
                        <a:pt x="30" y="309"/>
                        <a:pt x="31" y="309"/>
                      </a:cubicBezTo>
                      <a:cubicBezTo>
                        <a:pt x="28" y="307"/>
                        <a:pt x="28" y="307"/>
                        <a:pt x="28" y="307"/>
                      </a:cubicBezTo>
                      <a:cubicBezTo>
                        <a:pt x="26" y="303"/>
                        <a:pt x="38" y="312"/>
                        <a:pt x="35" y="307"/>
                      </a:cubicBezTo>
                      <a:cubicBezTo>
                        <a:pt x="35" y="307"/>
                        <a:pt x="34" y="306"/>
                        <a:pt x="33" y="305"/>
                      </a:cubicBezTo>
                      <a:cubicBezTo>
                        <a:pt x="32" y="303"/>
                        <a:pt x="40" y="309"/>
                        <a:pt x="35" y="304"/>
                      </a:cubicBezTo>
                      <a:cubicBezTo>
                        <a:pt x="32" y="303"/>
                        <a:pt x="29" y="301"/>
                        <a:pt x="30" y="304"/>
                      </a:cubicBezTo>
                      <a:cubicBezTo>
                        <a:pt x="26" y="298"/>
                        <a:pt x="25" y="303"/>
                        <a:pt x="23" y="294"/>
                      </a:cubicBezTo>
                      <a:cubicBezTo>
                        <a:pt x="23" y="292"/>
                        <a:pt x="24" y="301"/>
                        <a:pt x="25" y="299"/>
                      </a:cubicBezTo>
                      <a:cubicBezTo>
                        <a:pt x="25" y="295"/>
                        <a:pt x="23" y="290"/>
                        <a:pt x="23" y="288"/>
                      </a:cubicBezTo>
                      <a:cubicBezTo>
                        <a:pt x="23" y="291"/>
                        <a:pt x="21" y="289"/>
                        <a:pt x="21" y="286"/>
                      </a:cubicBezTo>
                      <a:cubicBezTo>
                        <a:pt x="22" y="283"/>
                        <a:pt x="22" y="289"/>
                        <a:pt x="23" y="284"/>
                      </a:cubicBezTo>
                      <a:cubicBezTo>
                        <a:pt x="22" y="283"/>
                        <a:pt x="21" y="279"/>
                        <a:pt x="21" y="282"/>
                      </a:cubicBezTo>
                      <a:cubicBezTo>
                        <a:pt x="19" y="281"/>
                        <a:pt x="21" y="277"/>
                        <a:pt x="20" y="275"/>
                      </a:cubicBezTo>
                      <a:cubicBezTo>
                        <a:pt x="21" y="273"/>
                        <a:pt x="23" y="280"/>
                        <a:pt x="23" y="274"/>
                      </a:cubicBezTo>
                      <a:cubicBezTo>
                        <a:pt x="22" y="275"/>
                        <a:pt x="22" y="268"/>
                        <a:pt x="20" y="271"/>
                      </a:cubicBezTo>
                      <a:cubicBezTo>
                        <a:pt x="20" y="268"/>
                        <a:pt x="21" y="268"/>
                        <a:pt x="22" y="270"/>
                      </a:cubicBezTo>
                      <a:cubicBezTo>
                        <a:pt x="23" y="267"/>
                        <a:pt x="20" y="262"/>
                        <a:pt x="22" y="261"/>
                      </a:cubicBezTo>
                      <a:cubicBezTo>
                        <a:pt x="21" y="260"/>
                        <a:pt x="21" y="260"/>
                        <a:pt x="21" y="260"/>
                      </a:cubicBezTo>
                      <a:cubicBezTo>
                        <a:pt x="21" y="259"/>
                        <a:pt x="21" y="258"/>
                        <a:pt x="22" y="257"/>
                      </a:cubicBezTo>
                      <a:cubicBezTo>
                        <a:pt x="22" y="254"/>
                        <a:pt x="20" y="248"/>
                        <a:pt x="22" y="248"/>
                      </a:cubicBezTo>
                      <a:cubicBezTo>
                        <a:pt x="22" y="247"/>
                        <a:pt x="22" y="241"/>
                        <a:pt x="21" y="244"/>
                      </a:cubicBezTo>
                      <a:cubicBezTo>
                        <a:pt x="20" y="247"/>
                        <a:pt x="22" y="248"/>
                        <a:pt x="20" y="250"/>
                      </a:cubicBezTo>
                      <a:cubicBezTo>
                        <a:pt x="22" y="247"/>
                        <a:pt x="20" y="245"/>
                        <a:pt x="19" y="243"/>
                      </a:cubicBezTo>
                      <a:cubicBezTo>
                        <a:pt x="20" y="242"/>
                        <a:pt x="20" y="242"/>
                        <a:pt x="20" y="242"/>
                      </a:cubicBezTo>
                      <a:cubicBezTo>
                        <a:pt x="20" y="241"/>
                        <a:pt x="20" y="238"/>
                        <a:pt x="19" y="237"/>
                      </a:cubicBezTo>
                      <a:cubicBezTo>
                        <a:pt x="20" y="238"/>
                        <a:pt x="20" y="238"/>
                        <a:pt x="20" y="237"/>
                      </a:cubicBezTo>
                      <a:cubicBezTo>
                        <a:pt x="19" y="235"/>
                        <a:pt x="19" y="235"/>
                        <a:pt x="19" y="235"/>
                      </a:cubicBezTo>
                      <a:cubicBezTo>
                        <a:pt x="19" y="230"/>
                        <a:pt x="21" y="234"/>
                        <a:pt x="21" y="229"/>
                      </a:cubicBezTo>
                      <a:cubicBezTo>
                        <a:pt x="22" y="233"/>
                        <a:pt x="22" y="233"/>
                        <a:pt x="22" y="233"/>
                      </a:cubicBezTo>
                      <a:cubicBezTo>
                        <a:pt x="22" y="232"/>
                        <a:pt x="23" y="230"/>
                        <a:pt x="22" y="228"/>
                      </a:cubicBezTo>
                      <a:cubicBezTo>
                        <a:pt x="21" y="227"/>
                        <a:pt x="20" y="225"/>
                        <a:pt x="19" y="224"/>
                      </a:cubicBezTo>
                      <a:cubicBezTo>
                        <a:pt x="19" y="221"/>
                        <a:pt x="20" y="223"/>
                        <a:pt x="19" y="220"/>
                      </a:cubicBezTo>
                      <a:cubicBezTo>
                        <a:pt x="21" y="224"/>
                        <a:pt x="21" y="224"/>
                        <a:pt x="21" y="224"/>
                      </a:cubicBezTo>
                      <a:cubicBezTo>
                        <a:pt x="21" y="224"/>
                        <a:pt x="22" y="221"/>
                        <a:pt x="22" y="217"/>
                      </a:cubicBezTo>
                      <a:cubicBezTo>
                        <a:pt x="22" y="215"/>
                        <a:pt x="20" y="211"/>
                        <a:pt x="20" y="215"/>
                      </a:cubicBezTo>
                      <a:cubicBezTo>
                        <a:pt x="20" y="213"/>
                        <a:pt x="20" y="210"/>
                        <a:pt x="21" y="212"/>
                      </a:cubicBezTo>
                      <a:cubicBezTo>
                        <a:pt x="21" y="207"/>
                        <a:pt x="20" y="212"/>
                        <a:pt x="19" y="209"/>
                      </a:cubicBezTo>
                      <a:cubicBezTo>
                        <a:pt x="20" y="207"/>
                        <a:pt x="21" y="202"/>
                        <a:pt x="22" y="199"/>
                      </a:cubicBezTo>
                      <a:cubicBezTo>
                        <a:pt x="24" y="203"/>
                        <a:pt x="24" y="203"/>
                        <a:pt x="24" y="203"/>
                      </a:cubicBezTo>
                      <a:cubicBezTo>
                        <a:pt x="24" y="201"/>
                        <a:pt x="24" y="201"/>
                        <a:pt x="24" y="201"/>
                      </a:cubicBezTo>
                      <a:cubicBezTo>
                        <a:pt x="25" y="204"/>
                        <a:pt x="25" y="199"/>
                        <a:pt x="26" y="201"/>
                      </a:cubicBezTo>
                      <a:cubicBezTo>
                        <a:pt x="27" y="199"/>
                        <a:pt x="26" y="197"/>
                        <a:pt x="26" y="195"/>
                      </a:cubicBezTo>
                      <a:cubicBezTo>
                        <a:pt x="23" y="200"/>
                        <a:pt x="22" y="189"/>
                        <a:pt x="20" y="191"/>
                      </a:cubicBezTo>
                      <a:cubicBezTo>
                        <a:pt x="20" y="184"/>
                        <a:pt x="26" y="186"/>
                        <a:pt x="22" y="179"/>
                      </a:cubicBezTo>
                      <a:cubicBezTo>
                        <a:pt x="22" y="180"/>
                        <a:pt x="21" y="178"/>
                        <a:pt x="21" y="179"/>
                      </a:cubicBezTo>
                      <a:cubicBezTo>
                        <a:pt x="20" y="177"/>
                        <a:pt x="19" y="177"/>
                        <a:pt x="19" y="173"/>
                      </a:cubicBezTo>
                      <a:cubicBezTo>
                        <a:pt x="20" y="177"/>
                        <a:pt x="22" y="169"/>
                        <a:pt x="23" y="174"/>
                      </a:cubicBezTo>
                      <a:cubicBezTo>
                        <a:pt x="22" y="174"/>
                        <a:pt x="22" y="177"/>
                        <a:pt x="22" y="178"/>
                      </a:cubicBezTo>
                      <a:cubicBezTo>
                        <a:pt x="23" y="176"/>
                        <a:pt x="25" y="179"/>
                        <a:pt x="25" y="174"/>
                      </a:cubicBezTo>
                      <a:cubicBezTo>
                        <a:pt x="24" y="171"/>
                        <a:pt x="24" y="167"/>
                        <a:pt x="23" y="168"/>
                      </a:cubicBezTo>
                      <a:cubicBezTo>
                        <a:pt x="22" y="168"/>
                        <a:pt x="23" y="172"/>
                        <a:pt x="22" y="170"/>
                      </a:cubicBezTo>
                      <a:cubicBezTo>
                        <a:pt x="22" y="165"/>
                        <a:pt x="24" y="164"/>
                        <a:pt x="21" y="162"/>
                      </a:cubicBezTo>
                      <a:cubicBezTo>
                        <a:pt x="22" y="165"/>
                        <a:pt x="20" y="166"/>
                        <a:pt x="20" y="166"/>
                      </a:cubicBezTo>
                      <a:cubicBezTo>
                        <a:pt x="19" y="162"/>
                        <a:pt x="19" y="162"/>
                        <a:pt x="19" y="162"/>
                      </a:cubicBezTo>
                      <a:cubicBezTo>
                        <a:pt x="20" y="163"/>
                        <a:pt x="20" y="163"/>
                        <a:pt x="20" y="163"/>
                      </a:cubicBezTo>
                      <a:cubicBezTo>
                        <a:pt x="20" y="156"/>
                        <a:pt x="18" y="161"/>
                        <a:pt x="19" y="154"/>
                      </a:cubicBezTo>
                      <a:cubicBezTo>
                        <a:pt x="20" y="151"/>
                        <a:pt x="20" y="151"/>
                        <a:pt x="20" y="151"/>
                      </a:cubicBezTo>
                      <a:cubicBezTo>
                        <a:pt x="22" y="153"/>
                        <a:pt x="20" y="161"/>
                        <a:pt x="22" y="160"/>
                      </a:cubicBezTo>
                      <a:cubicBezTo>
                        <a:pt x="22" y="155"/>
                        <a:pt x="21" y="154"/>
                        <a:pt x="21" y="150"/>
                      </a:cubicBezTo>
                      <a:cubicBezTo>
                        <a:pt x="22" y="153"/>
                        <a:pt x="22" y="153"/>
                        <a:pt x="22" y="153"/>
                      </a:cubicBezTo>
                      <a:cubicBezTo>
                        <a:pt x="22" y="152"/>
                        <a:pt x="25" y="150"/>
                        <a:pt x="23" y="144"/>
                      </a:cubicBezTo>
                      <a:cubicBezTo>
                        <a:pt x="22" y="141"/>
                        <a:pt x="22" y="143"/>
                        <a:pt x="21" y="143"/>
                      </a:cubicBezTo>
                      <a:cubicBezTo>
                        <a:pt x="21" y="137"/>
                        <a:pt x="20" y="135"/>
                        <a:pt x="20" y="131"/>
                      </a:cubicBezTo>
                      <a:cubicBezTo>
                        <a:pt x="22" y="131"/>
                        <a:pt x="20" y="123"/>
                        <a:pt x="22" y="128"/>
                      </a:cubicBezTo>
                      <a:cubicBezTo>
                        <a:pt x="21" y="130"/>
                        <a:pt x="21" y="139"/>
                        <a:pt x="23" y="142"/>
                      </a:cubicBezTo>
                      <a:cubicBezTo>
                        <a:pt x="25" y="139"/>
                        <a:pt x="22" y="147"/>
                        <a:pt x="24" y="148"/>
                      </a:cubicBezTo>
                      <a:cubicBezTo>
                        <a:pt x="24" y="143"/>
                        <a:pt x="26" y="143"/>
                        <a:pt x="28" y="142"/>
                      </a:cubicBezTo>
                      <a:cubicBezTo>
                        <a:pt x="28" y="141"/>
                        <a:pt x="27" y="140"/>
                        <a:pt x="27" y="139"/>
                      </a:cubicBezTo>
                      <a:cubicBezTo>
                        <a:pt x="26" y="138"/>
                        <a:pt x="26" y="140"/>
                        <a:pt x="25" y="140"/>
                      </a:cubicBezTo>
                      <a:cubicBezTo>
                        <a:pt x="25" y="134"/>
                        <a:pt x="24" y="128"/>
                        <a:pt x="23" y="125"/>
                      </a:cubicBezTo>
                      <a:cubicBezTo>
                        <a:pt x="24" y="123"/>
                        <a:pt x="25" y="124"/>
                        <a:pt x="25" y="126"/>
                      </a:cubicBezTo>
                      <a:cubicBezTo>
                        <a:pt x="25" y="119"/>
                        <a:pt x="25" y="112"/>
                        <a:pt x="25" y="105"/>
                      </a:cubicBezTo>
                      <a:cubicBezTo>
                        <a:pt x="24" y="109"/>
                        <a:pt x="24" y="101"/>
                        <a:pt x="24" y="100"/>
                      </a:cubicBezTo>
                      <a:cubicBezTo>
                        <a:pt x="24" y="100"/>
                        <a:pt x="25" y="99"/>
                        <a:pt x="26" y="99"/>
                      </a:cubicBezTo>
                      <a:cubicBezTo>
                        <a:pt x="25" y="95"/>
                        <a:pt x="27" y="100"/>
                        <a:pt x="27" y="95"/>
                      </a:cubicBezTo>
                      <a:cubicBezTo>
                        <a:pt x="26" y="90"/>
                        <a:pt x="25" y="85"/>
                        <a:pt x="25" y="80"/>
                      </a:cubicBezTo>
                      <a:cubicBezTo>
                        <a:pt x="26" y="73"/>
                        <a:pt x="25" y="63"/>
                        <a:pt x="25" y="57"/>
                      </a:cubicBezTo>
                      <a:cubicBezTo>
                        <a:pt x="26" y="54"/>
                        <a:pt x="27" y="57"/>
                        <a:pt x="28" y="53"/>
                      </a:cubicBezTo>
                      <a:cubicBezTo>
                        <a:pt x="28" y="49"/>
                        <a:pt x="26" y="56"/>
                        <a:pt x="26" y="50"/>
                      </a:cubicBezTo>
                      <a:cubicBezTo>
                        <a:pt x="27" y="51"/>
                        <a:pt x="27" y="51"/>
                        <a:pt x="27" y="51"/>
                      </a:cubicBezTo>
                      <a:cubicBezTo>
                        <a:pt x="26" y="49"/>
                        <a:pt x="28" y="41"/>
                        <a:pt x="26" y="39"/>
                      </a:cubicBezTo>
                      <a:cubicBezTo>
                        <a:pt x="27" y="41"/>
                        <a:pt x="27" y="41"/>
                        <a:pt x="27" y="41"/>
                      </a:cubicBezTo>
                      <a:cubicBezTo>
                        <a:pt x="28" y="40"/>
                        <a:pt x="27" y="39"/>
                        <a:pt x="27" y="38"/>
                      </a:cubicBezTo>
                      <a:cubicBezTo>
                        <a:pt x="28" y="38"/>
                        <a:pt x="28" y="36"/>
                        <a:pt x="28" y="38"/>
                      </a:cubicBezTo>
                      <a:cubicBezTo>
                        <a:pt x="29" y="38"/>
                        <a:pt x="29" y="37"/>
                        <a:pt x="29" y="37"/>
                      </a:cubicBezTo>
                      <a:cubicBezTo>
                        <a:pt x="29" y="35"/>
                        <a:pt x="29" y="34"/>
                        <a:pt x="29" y="33"/>
                      </a:cubicBezTo>
                      <a:cubicBezTo>
                        <a:pt x="29" y="31"/>
                        <a:pt x="28" y="29"/>
                        <a:pt x="28" y="27"/>
                      </a:cubicBezTo>
                      <a:cubicBezTo>
                        <a:pt x="27" y="29"/>
                        <a:pt x="27" y="29"/>
                        <a:pt x="27" y="29"/>
                      </a:cubicBezTo>
                      <a:cubicBezTo>
                        <a:pt x="26" y="23"/>
                        <a:pt x="27" y="18"/>
                        <a:pt x="31" y="12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2" y="11"/>
                        <a:pt x="33" y="10"/>
                        <a:pt x="33" y="9"/>
                      </a:cubicBezTo>
                      <a:cubicBezTo>
                        <a:pt x="33" y="10"/>
                        <a:pt x="36" y="8"/>
                        <a:pt x="37" y="7"/>
                      </a:cubicBezTo>
                      <a:cubicBezTo>
                        <a:pt x="37" y="7"/>
                        <a:pt x="37" y="8"/>
                        <a:pt x="36" y="8"/>
                      </a:cubicBezTo>
                      <a:cubicBezTo>
                        <a:pt x="40" y="5"/>
                        <a:pt x="45" y="3"/>
                        <a:pt x="51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93" y="3"/>
                        <a:pt x="93" y="3"/>
                        <a:pt x="93" y="3"/>
                      </a:cubicBezTo>
                      <a:cubicBezTo>
                        <a:pt x="98" y="3"/>
                        <a:pt x="104" y="3"/>
                        <a:pt x="109" y="3"/>
                      </a:cubicBezTo>
                      <a:cubicBezTo>
                        <a:pt x="119" y="3"/>
                        <a:pt x="119" y="3"/>
                        <a:pt x="119" y="3"/>
                      </a:cubicBezTo>
                      <a:cubicBezTo>
                        <a:pt x="120" y="3"/>
                        <a:pt x="122" y="3"/>
                        <a:pt x="124" y="2"/>
                      </a:cubicBezTo>
                      <a:cubicBezTo>
                        <a:pt x="125" y="2"/>
                        <a:pt x="125" y="2"/>
                        <a:pt x="125" y="3"/>
                      </a:cubicBezTo>
                      <a:cubicBezTo>
                        <a:pt x="127" y="3"/>
                        <a:pt x="128" y="3"/>
                        <a:pt x="129" y="2"/>
                      </a:cubicBezTo>
                      <a:cubicBezTo>
                        <a:pt x="129" y="3"/>
                        <a:pt x="129" y="3"/>
                        <a:pt x="129" y="3"/>
                      </a:cubicBezTo>
                      <a:cubicBezTo>
                        <a:pt x="137" y="3"/>
                        <a:pt x="137" y="3"/>
                        <a:pt x="137" y="3"/>
                      </a:cubicBezTo>
                      <a:cubicBezTo>
                        <a:pt x="137" y="3"/>
                        <a:pt x="137" y="3"/>
                        <a:pt x="137" y="3"/>
                      </a:cubicBezTo>
                      <a:cubicBezTo>
                        <a:pt x="138" y="3"/>
                        <a:pt x="139" y="3"/>
                        <a:pt x="140" y="3"/>
                      </a:cubicBezTo>
                      <a:cubicBezTo>
                        <a:pt x="146" y="2"/>
                        <a:pt x="152" y="2"/>
                        <a:pt x="158" y="2"/>
                      </a:cubicBezTo>
                      <a:cubicBezTo>
                        <a:pt x="159" y="2"/>
                        <a:pt x="160" y="2"/>
                        <a:pt x="161" y="2"/>
                      </a:cubicBezTo>
                      <a:cubicBezTo>
                        <a:pt x="169" y="3"/>
                        <a:pt x="173" y="3"/>
                        <a:pt x="179" y="2"/>
                      </a:cubicBezTo>
                      <a:cubicBezTo>
                        <a:pt x="179" y="2"/>
                        <a:pt x="179" y="3"/>
                        <a:pt x="179" y="3"/>
                      </a:cubicBezTo>
                      <a:cubicBezTo>
                        <a:pt x="190" y="3"/>
                        <a:pt x="190" y="3"/>
                        <a:pt x="190" y="3"/>
                      </a:cubicBezTo>
                      <a:cubicBezTo>
                        <a:pt x="190" y="3"/>
                        <a:pt x="190" y="2"/>
                        <a:pt x="190" y="2"/>
                      </a:cubicBezTo>
                      <a:cubicBezTo>
                        <a:pt x="199" y="3"/>
                        <a:pt x="211" y="1"/>
                        <a:pt x="220" y="2"/>
                      </a:cubicBezTo>
                      <a:cubicBezTo>
                        <a:pt x="220" y="2"/>
                        <a:pt x="222" y="2"/>
                        <a:pt x="223" y="1"/>
                      </a:cubicBezTo>
                      <a:cubicBezTo>
                        <a:pt x="231" y="1"/>
                        <a:pt x="239" y="2"/>
                        <a:pt x="246" y="1"/>
                      </a:cubicBezTo>
                      <a:cubicBezTo>
                        <a:pt x="247" y="2"/>
                        <a:pt x="244" y="2"/>
                        <a:pt x="247" y="3"/>
                      </a:cubicBezTo>
                      <a:cubicBezTo>
                        <a:pt x="249" y="2"/>
                        <a:pt x="247" y="2"/>
                        <a:pt x="250" y="1"/>
                      </a:cubicBezTo>
                      <a:cubicBezTo>
                        <a:pt x="260" y="0"/>
                        <a:pt x="271" y="2"/>
                        <a:pt x="281" y="2"/>
                      </a:cubicBezTo>
                      <a:cubicBezTo>
                        <a:pt x="287" y="2"/>
                        <a:pt x="293" y="2"/>
                        <a:pt x="299" y="2"/>
                      </a:cubicBezTo>
                      <a:cubicBezTo>
                        <a:pt x="299" y="2"/>
                        <a:pt x="298" y="2"/>
                        <a:pt x="298" y="2"/>
                      </a:cubicBezTo>
                      <a:cubicBezTo>
                        <a:pt x="301" y="2"/>
                        <a:pt x="305" y="2"/>
                        <a:pt x="308" y="2"/>
                      </a:cubicBezTo>
                      <a:cubicBezTo>
                        <a:pt x="308" y="2"/>
                        <a:pt x="308" y="2"/>
                        <a:pt x="309" y="2"/>
                      </a:cubicBezTo>
                      <a:cubicBezTo>
                        <a:pt x="309" y="2"/>
                        <a:pt x="309" y="2"/>
                        <a:pt x="309" y="2"/>
                      </a:cubicBezTo>
                      <a:cubicBezTo>
                        <a:pt x="311" y="2"/>
                        <a:pt x="312" y="2"/>
                        <a:pt x="314" y="2"/>
                      </a:cubicBezTo>
                      <a:cubicBezTo>
                        <a:pt x="316" y="1"/>
                        <a:pt x="319" y="1"/>
                        <a:pt x="322" y="1"/>
                      </a:cubicBezTo>
                      <a:cubicBezTo>
                        <a:pt x="321" y="1"/>
                        <a:pt x="321" y="1"/>
                        <a:pt x="321" y="1"/>
                      </a:cubicBezTo>
                      <a:cubicBezTo>
                        <a:pt x="325" y="0"/>
                        <a:pt x="327" y="2"/>
                        <a:pt x="330" y="0"/>
                      </a:cubicBezTo>
                      <a:cubicBezTo>
                        <a:pt x="333" y="1"/>
                        <a:pt x="333" y="1"/>
                        <a:pt x="333" y="1"/>
                      </a:cubicBezTo>
                      <a:cubicBezTo>
                        <a:pt x="333" y="1"/>
                        <a:pt x="333" y="1"/>
                        <a:pt x="333" y="1"/>
                      </a:cubicBezTo>
                      <a:cubicBezTo>
                        <a:pt x="334" y="0"/>
                        <a:pt x="336" y="1"/>
                        <a:pt x="338" y="1"/>
                      </a:cubicBezTo>
                      <a:cubicBezTo>
                        <a:pt x="339" y="1"/>
                        <a:pt x="340" y="1"/>
                        <a:pt x="342" y="1"/>
                      </a:cubicBezTo>
                      <a:cubicBezTo>
                        <a:pt x="342" y="1"/>
                        <a:pt x="342" y="1"/>
                        <a:pt x="342" y="1"/>
                      </a:cubicBezTo>
                      <a:cubicBezTo>
                        <a:pt x="345" y="1"/>
                        <a:pt x="346" y="2"/>
                        <a:pt x="349" y="1"/>
                      </a:cubicBezTo>
                      <a:cubicBezTo>
                        <a:pt x="349" y="1"/>
                        <a:pt x="349" y="1"/>
                        <a:pt x="349" y="1"/>
                      </a:cubicBezTo>
                      <a:cubicBezTo>
                        <a:pt x="350" y="1"/>
                        <a:pt x="351" y="1"/>
                        <a:pt x="351" y="1"/>
                      </a:cubicBezTo>
                      <a:cubicBezTo>
                        <a:pt x="353" y="1"/>
                        <a:pt x="355" y="1"/>
                        <a:pt x="356" y="1"/>
                      </a:cubicBezTo>
                      <a:cubicBezTo>
                        <a:pt x="357" y="1"/>
                        <a:pt x="357" y="1"/>
                        <a:pt x="358" y="1"/>
                      </a:cubicBezTo>
                      <a:cubicBezTo>
                        <a:pt x="359" y="1"/>
                        <a:pt x="360" y="1"/>
                        <a:pt x="360" y="1"/>
                      </a:cubicBezTo>
                      <a:cubicBezTo>
                        <a:pt x="361" y="1"/>
                        <a:pt x="360" y="1"/>
                        <a:pt x="358" y="1"/>
                      </a:cubicBezTo>
                      <a:cubicBezTo>
                        <a:pt x="364" y="2"/>
                        <a:pt x="370" y="3"/>
                        <a:pt x="374" y="1"/>
                      </a:cubicBezTo>
                      <a:cubicBezTo>
                        <a:pt x="375" y="1"/>
                        <a:pt x="379" y="1"/>
                        <a:pt x="379" y="2"/>
                      </a:cubicBezTo>
                      <a:cubicBezTo>
                        <a:pt x="379" y="2"/>
                        <a:pt x="380" y="2"/>
                        <a:pt x="381" y="2"/>
                      </a:cubicBezTo>
                      <a:cubicBezTo>
                        <a:pt x="381" y="2"/>
                        <a:pt x="381" y="2"/>
                        <a:pt x="381" y="2"/>
                      </a:cubicBezTo>
                      <a:cubicBezTo>
                        <a:pt x="395" y="1"/>
                        <a:pt x="409" y="1"/>
                        <a:pt x="423" y="3"/>
                      </a:cubicBezTo>
                      <a:cubicBezTo>
                        <a:pt x="425" y="3"/>
                        <a:pt x="426" y="4"/>
                        <a:pt x="427" y="5"/>
                      </a:cubicBezTo>
                      <a:cubicBezTo>
                        <a:pt x="429" y="6"/>
                        <a:pt x="431" y="7"/>
                        <a:pt x="433" y="9"/>
                      </a:cubicBezTo>
                      <a:cubicBezTo>
                        <a:pt x="434" y="10"/>
                        <a:pt x="435" y="11"/>
                        <a:pt x="435" y="11"/>
                      </a:cubicBezTo>
                      <a:cubicBezTo>
                        <a:pt x="435" y="11"/>
                        <a:pt x="435" y="12"/>
                        <a:pt x="435" y="12"/>
                      </a:cubicBezTo>
                      <a:cubicBezTo>
                        <a:pt x="436" y="14"/>
                        <a:pt x="437" y="15"/>
                        <a:pt x="438" y="16"/>
                      </a:cubicBezTo>
                      <a:cubicBezTo>
                        <a:pt x="439" y="18"/>
                        <a:pt x="439" y="19"/>
                        <a:pt x="440" y="22"/>
                      </a:cubicBezTo>
                      <a:cubicBezTo>
                        <a:pt x="439" y="21"/>
                        <a:pt x="439" y="21"/>
                        <a:pt x="439" y="21"/>
                      </a:cubicBezTo>
                      <a:cubicBezTo>
                        <a:pt x="439" y="21"/>
                        <a:pt x="439" y="22"/>
                        <a:pt x="439" y="23"/>
                      </a:cubicBezTo>
                      <a:cubicBezTo>
                        <a:pt x="440" y="26"/>
                        <a:pt x="440" y="30"/>
                        <a:pt x="440" y="34"/>
                      </a:cubicBezTo>
                      <a:cubicBezTo>
                        <a:pt x="440" y="33"/>
                        <a:pt x="440" y="32"/>
                        <a:pt x="439" y="32"/>
                      </a:cubicBezTo>
                      <a:cubicBezTo>
                        <a:pt x="439" y="32"/>
                        <a:pt x="439" y="32"/>
                        <a:pt x="439" y="32"/>
                      </a:cubicBezTo>
                      <a:cubicBezTo>
                        <a:pt x="440" y="37"/>
                        <a:pt x="439" y="41"/>
                        <a:pt x="440" y="45"/>
                      </a:cubicBezTo>
                      <a:cubicBezTo>
                        <a:pt x="439" y="45"/>
                        <a:pt x="439" y="45"/>
                        <a:pt x="439" y="45"/>
                      </a:cubicBezTo>
                      <a:cubicBezTo>
                        <a:pt x="440" y="48"/>
                        <a:pt x="440" y="48"/>
                        <a:pt x="440" y="48"/>
                      </a:cubicBezTo>
                      <a:cubicBezTo>
                        <a:pt x="440" y="48"/>
                        <a:pt x="440" y="49"/>
                        <a:pt x="440" y="51"/>
                      </a:cubicBezTo>
                      <a:cubicBezTo>
                        <a:pt x="440" y="51"/>
                        <a:pt x="440" y="51"/>
                        <a:pt x="440" y="50"/>
                      </a:cubicBezTo>
                      <a:cubicBezTo>
                        <a:pt x="440" y="54"/>
                        <a:pt x="440" y="54"/>
                        <a:pt x="440" y="54"/>
                      </a:cubicBezTo>
                      <a:cubicBezTo>
                        <a:pt x="440" y="59"/>
                        <a:pt x="440" y="66"/>
                        <a:pt x="441" y="70"/>
                      </a:cubicBezTo>
                      <a:cubicBezTo>
                        <a:pt x="441" y="70"/>
                        <a:pt x="440" y="70"/>
                        <a:pt x="440" y="70"/>
                      </a:cubicBezTo>
                      <a:cubicBezTo>
                        <a:pt x="440" y="71"/>
                        <a:pt x="440" y="71"/>
                        <a:pt x="440" y="71"/>
                      </a:cubicBezTo>
                      <a:cubicBezTo>
                        <a:pt x="440" y="71"/>
                        <a:pt x="440" y="71"/>
                        <a:pt x="440" y="72"/>
                      </a:cubicBezTo>
                      <a:cubicBezTo>
                        <a:pt x="440" y="77"/>
                        <a:pt x="440" y="83"/>
                        <a:pt x="441" y="89"/>
                      </a:cubicBezTo>
                      <a:cubicBezTo>
                        <a:pt x="440" y="90"/>
                        <a:pt x="440" y="89"/>
                        <a:pt x="439" y="90"/>
                      </a:cubicBezTo>
                      <a:cubicBezTo>
                        <a:pt x="439" y="92"/>
                        <a:pt x="439" y="93"/>
                        <a:pt x="439" y="94"/>
                      </a:cubicBezTo>
                      <a:cubicBezTo>
                        <a:pt x="441" y="95"/>
                        <a:pt x="440" y="105"/>
                        <a:pt x="442" y="101"/>
                      </a:cubicBezTo>
                      <a:cubicBezTo>
                        <a:pt x="441" y="106"/>
                        <a:pt x="441" y="115"/>
                        <a:pt x="441" y="119"/>
                      </a:cubicBezTo>
                      <a:cubicBezTo>
                        <a:pt x="441" y="117"/>
                        <a:pt x="440" y="120"/>
                        <a:pt x="439" y="118"/>
                      </a:cubicBezTo>
                      <a:cubicBezTo>
                        <a:pt x="439" y="121"/>
                        <a:pt x="439" y="125"/>
                        <a:pt x="439" y="128"/>
                      </a:cubicBezTo>
                      <a:cubicBezTo>
                        <a:pt x="439" y="130"/>
                        <a:pt x="440" y="132"/>
                        <a:pt x="440" y="134"/>
                      </a:cubicBezTo>
                      <a:cubicBezTo>
                        <a:pt x="441" y="136"/>
                        <a:pt x="441" y="137"/>
                        <a:pt x="441" y="139"/>
                      </a:cubicBezTo>
                      <a:cubicBezTo>
                        <a:pt x="441" y="140"/>
                        <a:pt x="441" y="142"/>
                        <a:pt x="441" y="143"/>
                      </a:cubicBezTo>
                      <a:cubicBezTo>
                        <a:pt x="441" y="143"/>
                        <a:pt x="441" y="142"/>
                        <a:pt x="441" y="142"/>
                      </a:cubicBezTo>
                      <a:cubicBezTo>
                        <a:pt x="441" y="144"/>
                        <a:pt x="441" y="146"/>
                        <a:pt x="441" y="148"/>
                      </a:cubicBezTo>
                      <a:cubicBezTo>
                        <a:pt x="442" y="152"/>
                        <a:pt x="442" y="152"/>
                        <a:pt x="442" y="152"/>
                      </a:cubicBezTo>
                      <a:cubicBezTo>
                        <a:pt x="442" y="155"/>
                        <a:pt x="441" y="153"/>
                        <a:pt x="441" y="156"/>
                      </a:cubicBezTo>
                      <a:cubicBezTo>
                        <a:pt x="442" y="156"/>
                        <a:pt x="442" y="157"/>
                        <a:pt x="442" y="158"/>
                      </a:cubicBezTo>
                      <a:cubicBezTo>
                        <a:pt x="442" y="159"/>
                        <a:pt x="443" y="168"/>
                        <a:pt x="441" y="169"/>
                      </a:cubicBezTo>
                      <a:cubicBezTo>
                        <a:pt x="441" y="169"/>
                        <a:pt x="441" y="169"/>
                        <a:pt x="441" y="169"/>
                      </a:cubicBezTo>
                      <a:cubicBezTo>
                        <a:pt x="441" y="173"/>
                        <a:pt x="441" y="177"/>
                        <a:pt x="441" y="182"/>
                      </a:cubicBezTo>
                      <a:cubicBezTo>
                        <a:pt x="442" y="182"/>
                        <a:pt x="442" y="182"/>
                        <a:pt x="442" y="181"/>
                      </a:cubicBezTo>
                      <a:cubicBezTo>
                        <a:pt x="442" y="179"/>
                        <a:pt x="441" y="182"/>
                        <a:pt x="442" y="179"/>
                      </a:cubicBezTo>
                      <a:cubicBezTo>
                        <a:pt x="443" y="181"/>
                        <a:pt x="443" y="186"/>
                        <a:pt x="443" y="190"/>
                      </a:cubicBezTo>
                      <a:cubicBezTo>
                        <a:pt x="443" y="188"/>
                        <a:pt x="442" y="189"/>
                        <a:pt x="442" y="188"/>
                      </a:cubicBezTo>
                      <a:cubicBezTo>
                        <a:pt x="443" y="193"/>
                        <a:pt x="444" y="199"/>
                        <a:pt x="444" y="205"/>
                      </a:cubicBezTo>
                      <a:cubicBezTo>
                        <a:pt x="444" y="204"/>
                        <a:pt x="443" y="204"/>
                        <a:pt x="443" y="203"/>
                      </a:cubicBezTo>
                      <a:cubicBezTo>
                        <a:pt x="442" y="211"/>
                        <a:pt x="445" y="219"/>
                        <a:pt x="443" y="226"/>
                      </a:cubicBezTo>
                      <a:cubicBezTo>
                        <a:pt x="443" y="224"/>
                        <a:pt x="444" y="225"/>
                        <a:pt x="444" y="225"/>
                      </a:cubicBezTo>
                      <a:cubicBezTo>
                        <a:pt x="444" y="229"/>
                        <a:pt x="443" y="229"/>
                        <a:pt x="443" y="231"/>
                      </a:cubicBezTo>
                      <a:cubicBezTo>
                        <a:pt x="442" y="231"/>
                        <a:pt x="443" y="234"/>
                        <a:pt x="444" y="237"/>
                      </a:cubicBezTo>
                      <a:cubicBezTo>
                        <a:pt x="444" y="238"/>
                        <a:pt x="444" y="238"/>
                        <a:pt x="443" y="237"/>
                      </a:cubicBezTo>
                      <a:cubicBezTo>
                        <a:pt x="444" y="242"/>
                        <a:pt x="445" y="254"/>
                        <a:pt x="444" y="262"/>
                      </a:cubicBezTo>
                      <a:cubicBezTo>
                        <a:pt x="444" y="261"/>
                        <a:pt x="445" y="267"/>
                        <a:pt x="445" y="269"/>
                      </a:cubicBezTo>
                      <a:cubicBezTo>
                        <a:pt x="444" y="268"/>
                        <a:pt x="444" y="268"/>
                        <a:pt x="444" y="268"/>
                      </a:cubicBezTo>
                      <a:cubicBezTo>
                        <a:pt x="444" y="268"/>
                        <a:pt x="444" y="269"/>
                        <a:pt x="444" y="270"/>
                      </a:cubicBezTo>
                      <a:cubicBezTo>
                        <a:pt x="444" y="271"/>
                        <a:pt x="444" y="271"/>
                        <a:pt x="444" y="271"/>
                      </a:cubicBezTo>
                      <a:cubicBezTo>
                        <a:pt x="444" y="272"/>
                        <a:pt x="444" y="273"/>
                        <a:pt x="444" y="274"/>
                      </a:cubicBezTo>
                      <a:cubicBezTo>
                        <a:pt x="444" y="273"/>
                        <a:pt x="444" y="272"/>
                        <a:pt x="444" y="271"/>
                      </a:cubicBezTo>
                      <a:cubicBezTo>
                        <a:pt x="444" y="271"/>
                        <a:pt x="444" y="271"/>
                        <a:pt x="444" y="271"/>
                      </a:cubicBezTo>
                      <a:cubicBezTo>
                        <a:pt x="444" y="272"/>
                        <a:pt x="444" y="273"/>
                        <a:pt x="444" y="274"/>
                      </a:cubicBezTo>
                      <a:cubicBezTo>
                        <a:pt x="444" y="274"/>
                        <a:pt x="444" y="274"/>
                        <a:pt x="443" y="275"/>
                      </a:cubicBezTo>
                      <a:cubicBezTo>
                        <a:pt x="444" y="275"/>
                        <a:pt x="444" y="275"/>
                        <a:pt x="444" y="274"/>
                      </a:cubicBezTo>
                      <a:cubicBezTo>
                        <a:pt x="444" y="277"/>
                        <a:pt x="445" y="279"/>
                        <a:pt x="444" y="282"/>
                      </a:cubicBezTo>
                      <a:cubicBezTo>
                        <a:pt x="444" y="281"/>
                        <a:pt x="442" y="279"/>
                        <a:pt x="442" y="282"/>
                      </a:cubicBezTo>
                      <a:cubicBezTo>
                        <a:pt x="443" y="287"/>
                        <a:pt x="443" y="284"/>
                        <a:pt x="443" y="288"/>
                      </a:cubicBezTo>
                      <a:cubicBezTo>
                        <a:pt x="443" y="289"/>
                        <a:pt x="444" y="290"/>
                        <a:pt x="444" y="291"/>
                      </a:cubicBezTo>
                      <a:cubicBezTo>
                        <a:pt x="445" y="291"/>
                        <a:pt x="442" y="297"/>
                        <a:pt x="444" y="295"/>
                      </a:cubicBezTo>
                      <a:cubicBezTo>
                        <a:pt x="444" y="295"/>
                        <a:pt x="441" y="304"/>
                        <a:pt x="440" y="303"/>
                      </a:cubicBezTo>
                      <a:cubicBezTo>
                        <a:pt x="439" y="302"/>
                        <a:pt x="439" y="302"/>
                        <a:pt x="439" y="302"/>
                      </a:cubicBezTo>
                      <a:cubicBezTo>
                        <a:pt x="439" y="303"/>
                        <a:pt x="438" y="303"/>
                        <a:pt x="438" y="304"/>
                      </a:cubicBezTo>
                      <a:cubicBezTo>
                        <a:pt x="437" y="305"/>
                        <a:pt x="437" y="307"/>
                        <a:pt x="437" y="308"/>
                      </a:cubicBezTo>
                      <a:cubicBezTo>
                        <a:pt x="436" y="308"/>
                        <a:pt x="436" y="308"/>
                        <a:pt x="436" y="308"/>
                      </a:cubicBezTo>
                      <a:cubicBezTo>
                        <a:pt x="439" y="311"/>
                        <a:pt x="442" y="316"/>
                        <a:pt x="443" y="322"/>
                      </a:cubicBezTo>
                      <a:cubicBezTo>
                        <a:pt x="445" y="339"/>
                        <a:pt x="446" y="356"/>
                        <a:pt x="449" y="372"/>
                      </a:cubicBezTo>
                      <a:cubicBezTo>
                        <a:pt x="449" y="380"/>
                        <a:pt x="452" y="392"/>
                        <a:pt x="453" y="400"/>
                      </a:cubicBezTo>
                      <a:cubicBezTo>
                        <a:pt x="455" y="426"/>
                        <a:pt x="456" y="449"/>
                        <a:pt x="461" y="475"/>
                      </a:cubicBezTo>
                      <a:cubicBezTo>
                        <a:pt x="461" y="475"/>
                        <a:pt x="459" y="473"/>
                        <a:pt x="457" y="468"/>
                      </a:cubicBezTo>
                      <a:cubicBezTo>
                        <a:pt x="456" y="468"/>
                        <a:pt x="457" y="471"/>
                        <a:pt x="458" y="473"/>
                      </a:cubicBezTo>
                      <a:cubicBezTo>
                        <a:pt x="458" y="474"/>
                        <a:pt x="458" y="474"/>
                        <a:pt x="457" y="473"/>
                      </a:cubicBezTo>
                      <a:cubicBezTo>
                        <a:pt x="459" y="477"/>
                        <a:pt x="461" y="487"/>
                        <a:pt x="461" y="494"/>
                      </a:cubicBezTo>
                      <a:cubicBezTo>
                        <a:pt x="461" y="493"/>
                        <a:pt x="464" y="497"/>
                        <a:pt x="462" y="501"/>
                      </a:cubicBezTo>
                      <a:cubicBezTo>
                        <a:pt x="463" y="502"/>
                        <a:pt x="463" y="503"/>
                        <a:pt x="463" y="503"/>
                      </a:cubicBezTo>
                      <a:lnTo>
                        <a:pt x="462" y="503"/>
                      </a:lnTo>
                      <a:close/>
                      <a:moveTo>
                        <a:pt x="443" y="267"/>
                      </a:moveTo>
                      <a:cubicBezTo>
                        <a:pt x="443" y="266"/>
                        <a:pt x="443" y="266"/>
                        <a:pt x="443" y="265"/>
                      </a:cubicBezTo>
                      <a:cubicBezTo>
                        <a:pt x="443" y="266"/>
                        <a:pt x="443" y="266"/>
                        <a:pt x="443" y="267"/>
                      </a:cubicBezTo>
                      <a:close/>
                      <a:moveTo>
                        <a:pt x="372" y="521"/>
                      </a:moveTo>
                      <a:cubicBezTo>
                        <a:pt x="372" y="521"/>
                        <a:pt x="372" y="521"/>
                        <a:pt x="372" y="521"/>
                      </a:cubicBezTo>
                      <a:cubicBezTo>
                        <a:pt x="372" y="521"/>
                        <a:pt x="371" y="521"/>
                        <a:pt x="371" y="521"/>
                      </a:cubicBezTo>
                      <a:cubicBezTo>
                        <a:pt x="372" y="521"/>
                        <a:pt x="372" y="521"/>
                        <a:pt x="372" y="521"/>
                      </a:cubicBezTo>
                      <a:close/>
                      <a:moveTo>
                        <a:pt x="378" y="521"/>
                      </a:moveTo>
                      <a:cubicBezTo>
                        <a:pt x="381" y="520"/>
                        <a:pt x="384" y="520"/>
                        <a:pt x="388" y="519"/>
                      </a:cubicBezTo>
                      <a:cubicBezTo>
                        <a:pt x="387" y="519"/>
                        <a:pt x="387" y="520"/>
                        <a:pt x="386" y="520"/>
                      </a:cubicBezTo>
                      <a:cubicBezTo>
                        <a:pt x="391" y="521"/>
                        <a:pt x="397" y="519"/>
                        <a:pt x="401" y="520"/>
                      </a:cubicBezTo>
                      <a:cubicBezTo>
                        <a:pt x="400" y="520"/>
                        <a:pt x="401" y="519"/>
                        <a:pt x="401" y="519"/>
                      </a:cubicBezTo>
                      <a:cubicBezTo>
                        <a:pt x="403" y="519"/>
                        <a:pt x="403" y="521"/>
                        <a:pt x="405" y="520"/>
                      </a:cubicBezTo>
                      <a:cubicBezTo>
                        <a:pt x="405" y="521"/>
                        <a:pt x="407" y="520"/>
                        <a:pt x="409" y="520"/>
                      </a:cubicBezTo>
                      <a:cubicBezTo>
                        <a:pt x="409" y="519"/>
                        <a:pt x="409" y="520"/>
                        <a:pt x="408" y="520"/>
                      </a:cubicBezTo>
                      <a:cubicBezTo>
                        <a:pt x="412" y="519"/>
                        <a:pt x="420" y="518"/>
                        <a:pt x="425" y="519"/>
                      </a:cubicBezTo>
                      <a:cubicBezTo>
                        <a:pt x="425" y="519"/>
                        <a:pt x="428" y="518"/>
                        <a:pt x="429" y="518"/>
                      </a:cubicBezTo>
                      <a:cubicBezTo>
                        <a:pt x="429" y="519"/>
                        <a:pt x="429" y="519"/>
                        <a:pt x="429" y="519"/>
                      </a:cubicBezTo>
                      <a:cubicBezTo>
                        <a:pt x="429" y="519"/>
                        <a:pt x="430" y="519"/>
                        <a:pt x="430" y="519"/>
                      </a:cubicBezTo>
                      <a:cubicBezTo>
                        <a:pt x="431" y="519"/>
                        <a:pt x="431" y="519"/>
                        <a:pt x="431" y="519"/>
                      </a:cubicBezTo>
                      <a:cubicBezTo>
                        <a:pt x="432" y="519"/>
                        <a:pt x="432" y="519"/>
                        <a:pt x="433" y="519"/>
                      </a:cubicBezTo>
                      <a:cubicBezTo>
                        <a:pt x="432" y="519"/>
                        <a:pt x="431" y="519"/>
                        <a:pt x="431" y="519"/>
                      </a:cubicBezTo>
                      <a:cubicBezTo>
                        <a:pt x="431" y="519"/>
                        <a:pt x="431" y="519"/>
                        <a:pt x="431" y="520"/>
                      </a:cubicBezTo>
                      <a:cubicBezTo>
                        <a:pt x="431" y="519"/>
                        <a:pt x="432" y="519"/>
                        <a:pt x="433" y="519"/>
                      </a:cubicBezTo>
                      <a:cubicBezTo>
                        <a:pt x="433" y="519"/>
                        <a:pt x="433" y="519"/>
                        <a:pt x="433" y="520"/>
                      </a:cubicBezTo>
                      <a:cubicBezTo>
                        <a:pt x="434" y="519"/>
                        <a:pt x="434" y="519"/>
                        <a:pt x="433" y="519"/>
                      </a:cubicBezTo>
                      <a:cubicBezTo>
                        <a:pt x="435" y="519"/>
                        <a:pt x="437" y="519"/>
                        <a:pt x="437" y="519"/>
                      </a:cubicBezTo>
                      <a:cubicBezTo>
                        <a:pt x="437" y="519"/>
                        <a:pt x="436" y="521"/>
                        <a:pt x="438" y="520"/>
                      </a:cubicBezTo>
                      <a:cubicBezTo>
                        <a:pt x="440" y="520"/>
                        <a:pt x="438" y="520"/>
                        <a:pt x="440" y="519"/>
                      </a:cubicBezTo>
                      <a:cubicBezTo>
                        <a:pt x="441" y="518"/>
                        <a:pt x="441" y="518"/>
                        <a:pt x="441" y="518"/>
                      </a:cubicBezTo>
                      <a:cubicBezTo>
                        <a:pt x="441" y="517"/>
                        <a:pt x="443" y="517"/>
                        <a:pt x="442" y="516"/>
                      </a:cubicBezTo>
                      <a:cubicBezTo>
                        <a:pt x="442" y="517"/>
                        <a:pt x="442" y="516"/>
                        <a:pt x="443" y="516"/>
                      </a:cubicBezTo>
                      <a:cubicBezTo>
                        <a:pt x="442" y="516"/>
                        <a:pt x="439" y="516"/>
                        <a:pt x="440" y="517"/>
                      </a:cubicBezTo>
                      <a:cubicBezTo>
                        <a:pt x="439" y="516"/>
                        <a:pt x="433" y="518"/>
                        <a:pt x="433" y="516"/>
                      </a:cubicBezTo>
                      <a:cubicBezTo>
                        <a:pt x="434" y="515"/>
                        <a:pt x="434" y="515"/>
                        <a:pt x="434" y="515"/>
                      </a:cubicBezTo>
                      <a:cubicBezTo>
                        <a:pt x="432" y="515"/>
                        <a:pt x="431" y="516"/>
                        <a:pt x="429" y="517"/>
                      </a:cubicBezTo>
                      <a:cubicBezTo>
                        <a:pt x="429" y="517"/>
                        <a:pt x="428" y="517"/>
                        <a:pt x="429" y="516"/>
                      </a:cubicBezTo>
                      <a:cubicBezTo>
                        <a:pt x="428" y="518"/>
                        <a:pt x="424" y="516"/>
                        <a:pt x="421" y="518"/>
                      </a:cubicBezTo>
                      <a:cubicBezTo>
                        <a:pt x="417" y="517"/>
                        <a:pt x="411" y="518"/>
                        <a:pt x="409" y="516"/>
                      </a:cubicBezTo>
                      <a:cubicBezTo>
                        <a:pt x="406" y="517"/>
                        <a:pt x="403" y="518"/>
                        <a:pt x="399" y="517"/>
                      </a:cubicBezTo>
                      <a:cubicBezTo>
                        <a:pt x="400" y="517"/>
                        <a:pt x="401" y="517"/>
                        <a:pt x="401" y="517"/>
                      </a:cubicBezTo>
                      <a:cubicBezTo>
                        <a:pt x="399" y="516"/>
                        <a:pt x="398" y="517"/>
                        <a:pt x="396" y="517"/>
                      </a:cubicBezTo>
                      <a:cubicBezTo>
                        <a:pt x="396" y="517"/>
                        <a:pt x="393" y="516"/>
                        <a:pt x="390" y="515"/>
                      </a:cubicBezTo>
                      <a:cubicBezTo>
                        <a:pt x="389" y="515"/>
                        <a:pt x="388" y="515"/>
                        <a:pt x="388" y="515"/>
                      </a:cubicBezTo>
                      <a:cubicBezTo>
                        <a:pt x="388" y="515"/>
                        <a:pt x="388" y="515"/>
                        <a:pt x="387" y="515"/>
                      </a:cubicBezTo>
                      <a:cubicBezTo>
                        <a:pt x="386" y="516"/>
                        <a:pt x="387" y="517"/>
                        <a:pt x="386" y="517"/>
                      </a:cubicBezTo>
                      <a:cubicBezTo>
                        <a:pt x="383" y="515"/>
                        <a:pt x="377" y="519"/>
                        <a:pt x="374" y="517"/>
                      </a:cubicBezTo>
                      <a:cubicBezTo>
                        <a:pt x="375" y="517"/>
                        <a:pt x="378" y="516"/>
                        <a:pt x="376" y="515"/>
                      </a:cubicBezTo>
                      <a:cubicBezTo>
                        <a:pt x="376" y="515"/>
                        <a:pt x="376" y="515"/>
                        <a:pt x="376" y="515"/>
                      </a:cubicBezTo>
                      <a:cubicBezTo>
                        <a:pt x="374" y="515"/>
                        <a:pt x="372" y="515"/>
                        <a:pt x="371" y="515"/>
                      </a:cubicBezTo>
                      <a:cubicBezTo>
                        <a:pt x="369" y="516"/>
                        <a:pt x="367" y="516"/>
                        <a:pt x="365" y="516"/>
                      </a:cubicBezTo>
                      <a:cubicBezTo>
                        <a:pt x="366" y="518"/>
                        <a:pt x="366" y="518"/>
                        <a:pt x="366" y="518"/>
                      </a:cubicBezTo>
                      <a:cubicBezTo>
                        <a:pt x="364" y="517"/>
                        <a:pt x="359" y="519"/>
                        <a:pt x="360" y="517"/>
                      </a:cubicBezTo>
                      <a:cubicBezTo>
                        <a:pt x="358" y="517"/>
                        <a:pt x="354" y="516"/>
                        <a:pt x="355" y="518"/>
                      </a:cubicBezTo>
                      <a:cubicBezTo>
                        <a:pt x="347" y="517"/>
                        <a:pt x="336" y="519"/>
                        <a:pt x="331" y="516"/>
                      </a:cubicBezTo>
                      <a:cubicBezTo>
                        <a:pt x="330" y="516"/>
                        <a:pt x="327" y="516"/>
                        <a:pt x="328" y="517"/>
                      </a:cubicBezTo>
                      <a:cubicBezTo>
                        <a:pt x="330" y="518"/>
                        <a:pt x="330" y="516"/>
                        <a:pt x="331" y="517"/>
                      </a:cubicBezTo>
                      <a:cubicBezTo>
                        <a:pt x="330" y="517"/>
                        <a:pt x="330" y="517"/>
                        <a:pt x="330" y="517"/>
                      </a:cubicBezTo>
                      <a:cubicBezTo>
                        <a:pt x="327" y="517"/>
                        <a:pt x="325" y="517"/>
                        <a:pt x="328" y="515"/>
                      </a:cubicBezTo>
                      <a:cubicBezTo>
                        <a:pt x="327" y="515"/>
                        <a:pt x="327" y="515"/>
                        <a:pt x="326" y="515"/>
                      </a:cubicBezTo>
                      <a:cubicBezTo>
                        <a:pt x="326" y="515"/>
                        <a:pt x="326" y="515"/>
                        <a:pt x="326" y="515"/>
                      </a:cubicBezTo>
                      <a:cubicBezTo>
                        <a:pt x="322" y="515"/>
                        <a:pt x="321" y="518"/>
                        <a:pt x="315" y="518"/>
                      </a:cubicBezTo>
                      <a:cubicBezTo>
                        <a:pt x="316" y="517"/>
                        <a:pt x="315" y="517"/>
                        <a:pt x="313" y="517"/>
                      </a:cubicBezTo>
                      <a:cubicBezTo>
                        <a:pt x="309" y="518"/>
                        <a:pt x="309" y="518"/>
                        <a:pt x="309" y="518"/>
                      </a:cubicBezTo>
                      <a:cubicBezTo>
                        <a:pt x="305" y="518"/>
                        <a:pt x="307" y="516"/>
                        <a:pt x="307" y="515"/>
                      </a:cubicBezTo>
                      <a:cubicBezTo>
                        <a:pt x="304" y="515"/>
                        <a:pt x="302" y="515"/>
                        <a:pt x="300" y="516"/>
                      </a:cubicBezTo>
                      <a:cubicBezTo>
                        <a:pt x="298" y="515"/>
                        <a:pt x="298" y="515"/>
                        <a:pt x="298" y="515"/>
                      </a:cubicBezTo>
                      <a:cubicBezTo>
                        <a:pt x="298" y="515"/>
                        <a:pt x="298" y="515"/>
                        <a:pt x="298" y="515"/>
                      </a:cubicBezTo>
                      <a:cubicBezTo>
                        <a:pt x="299" y="516"/>
                        <a:pt x="296" y="515"/>
                        <a:pt x="295" y="516"/>
                      </a:cubicBezTo>
                      <a:cubicBezTo>
                        <a:pt x="296" y="515"/>
                        <a:pt x="296" y="515"/>
                        <a:pt x="296" y="515"/>
                      </a:cubicBezTo>
                      <a:cubicBezTo>
                        <a:pt x="295" y="515"/>
                        <a:pt x="293" y="515"/>
                        <a:pt x="291" y="515"/>
                      </a:cubicBezTo>
                      <a:cubicBezTo>
                        <a:pt x="291" y="516"/>
                        <a:pt x="294" y="516"/>
                        <a:pt x="296" y="517"/>
                      </a:cubicBezTo>
                      <a:cubicBezTo>
                        <a:pt x="295" y="517"/>
                        <a:pt x="293" y="517"/>
                        <a:pt x="291" y="518"/>
                      </a:cubicBezTo>
                      <a:cubicBezTo>
                        <a:pt x="292" y="517"/>
                        <a:pt x="287" y="517"/>
                        <a:pt x="285" y="517"/>
                      </a:cubicBezTo>
                      <a:cubicBezTo>
                        <a:pt x="283" y="516"/>
                        <a:pt x="283" y="518"/>
                        <a:pt x="282" y="518"/>
                      </a:cubicBezTo>
                      <a:cubicBezTo>
                        <a:pt x="282" y="517"/>
                        <a:pt x="279" y="518"/>
                        <a:pt x="281" y="517"/>
                      </a:cubicBezTo>
                      <a:cubicBezTo>
                        <a:pt x="281" y="517"/>
                        <a:pt x="282" y="517"/>
                        <a:pt x="283" y="517"/>
                      </a:cubicBezTo>
                      <a:cubicBezTo>
                        <a:pt x="282" y="516"/>
                        <a:pt x="282" y="515"/>
                        <a:pt x="279" y="516"/>
                      </a:cubicBezTo>
                      <a:cubicBezTo>
                        <a:pt x="277" y="517"/>
                        <a:pt x="280" y="518"/>
                        <a:pt x="276" y="518"/>
                      </a:cubicBezTo>
                      <a:cubicBezTo>
                        <a:pt x="277" y="517"/>
                        <a:pt x="277" y="517"/>
                        <a:pt x="278" y="517"/>
                      </a:cubicBezTo>
                      <a:cubicBezTo>
                        <a:pt x="274" y="516"/>
                        <a:pt x="274" y="516"/>
                        <a:pt x="274" y="516"/>
                      </a:cubicBezTo>
                      <a:cubicBezTo>
                        <a:pt x="274" y="517"/>
                        <a:pt x="274" y="517"/>
                        <a:pt x="274" y="517"/>
                      </a:cubicBezTo>
                      <a:cubicBezTo>
                        <a:pt x="273" y="517"/>
                        <a:pt x="273" y="517"/>
                        <a:pt x="273" y="516"/>
                      </a:cubicBezTo>
                      <a:cubicBezTo>
                        <a:pt x="272" y="518"/>
                        <a:pt x="267" y="517"/>
                        <a:pt x="266" y="518"/>
                      </a:cubicBezTo>
                      <a:cubicBezTo>
                        <a:pt x="264" y="518"/>
                        <a:pt x="262" y="517"/>
                        <a:pt x="260" y="517"/>
                      </a:cubicBezTo>
                      <a:cubicBezTo>
                        <a:pt x="261" y="517"/>
                        <a:pt x="261" y="517"/>
                        <a:pt x="261" y="517"/>
                      </a:cubicBezTo>
                      <a:cubicBezTo>
                        <a:pt x="258" y="516"/>
                        <a:pt x="255" y="517"/>
                        <a:pt x="253" y="518"/>
                      </a:cubicBezTo>
                      <a:cubicBezTo>
                        <a:pt x="253" y="517"/>
                        <a:pt x="253" y="517"/>
                        <a:pt x="253" y="517"/>
                      </a:cubicBezTo>
                      <a:cubicBezTo>
                        <a:pt x="252" y="517"/>
                        <a:pt x="249" y="517"/>
                        <a:pt x="248" y="518"/>
                      </a:cubicBezTo>
                      <a:cubicBezTo>
                        <a:pt x="244" y="517"/>
                        <a:pt x="246" y="514"/>
                        <a:pt x="243" y="515"/>
                      </a:cubicBezTo>
                      <a:cubicBezTo>
                        <a:pt x="240" y="515"/>
                        <a:pt x="238" y="517"/>
                        <a:pt x="239" y="518"/>
                      </a:cubicBezTo>
                      <a:cubicBezTo>
                        <a:pt x="233" y="517"/>
                        <a:pt x="227" y="519"/>
                        <a:pt x="221" y="517"/>
                      </a:cubicBezTo>
                      <a:cubicBezTo>
                        <a:pt x="220" y="518"/>
                        <a:pt x="221" y="518"/>
                        <a:pt x="219" y="518"/>
                      </a:cubicBezTo>
                      <a:cubicBezTo>
                        <a:pt x="211" y="518"/>
                        <a:pt x="201" y="520"/>
                        <a:pt x="194" y="518"/>
                      </a:cubicBezTo>
                      <a:cubicBezTo>
                        <a:pt x="197" y="517"/>
                        <a:pt x="195" y="516"/>
                        <a:pt x="195" y="516"/>
                      </a:cubicBezTo>
                      <a:cubicBezTo>
                        <a:pt x="192" y="517"/>
                        <a:pt x="192" y="515"/>
                        <a:pt x="191" y="517"/>
                      </a:cubicBezTo>
                      <a:cubicBezTo>
                        <a:pt x="192" y="517"/>
                        <a:pt x="191" y="518"/>
                        <a:pt x="194" y="518"/>
                      </a:cubicBezTo>
                      <a:cubicBezTo>
                        <a:pt x="189" y="519"/>
                        <a:pt x="181" y="519"/>
                        <a:pt x="178" y="518"/>
                      </a:cubicBezTo>
                      <a:cubicBezTo>
                        <a:pt x="179" y="518"/>
                        <a:pt x="178" y="519"/>
                        <a:pt x="177" y="519"/>
                      </a:cubicBezTo>
                      <a:cubicBezTo>
                        <a:pt x="178" y="517"/>
                        <a:pt x="174" y="517"/>
                        <a:pt x="171" y="518"/>
                      </a:cubicBezTo>
                      <a:cubicBezTo>
                        <a:pt x="171" y="519"/>
                        <a:pt x="171" y="519"/>
                        <a:pt x="171" y="519"/>
                      </a:cubicBezTo>
                      <a:cubicBezTo>
                        <a:pt x="169" y="518"/>
                        <a:pt x="169" y="518"/>
                        <a:pt x="169" y="518"/>
                      </a:cubicBezTo>
                      <a:cubicBezTo>
                        <a:pt x="168" y="518"/>
                        <a:pt x="168" y="520"/>
                        <a:pt x="165" y="519"/>
                      </a:cubicBezTo>
                      <a:cubicBezTo>
                        <a:pt x="165" y="518"/>
                        <a:pt x="164" y="518"/>
                        <a:pt x="164" y="518"/>
                      </a:cubicBezTo>
                      <a:cubicBezTo>
                        <a:pt x="161" y="519"/>
                        <a:pt x="157" y="520"/>
                        <a:pt x="154" y="519"/>
                      </a:cubicBezTo>
                      <a:cubicBezTo>
                        <a:pt x="151" y="518"/>
                        <a:pt x="151" y="518"/>
                        <a:pt x="151" y="518"/>
                      </a:cubicBezTo>
                      <a:cubicBezTo>
                        <a:pt x="150" y="518"/>
                        <a:pt x="147" y="519"/>
                        <a:pt x="150" y="519"/>
                      </a:cubicBezTo>
                      <a:cubicBezTo>
                        <a:pt x="144" y="518"/>
                        <a:pt x="141" y="518"/>
                        <a:pt x="139" y="517"/>
                      </a:cubicBezTo>
                      <a:cubicBezTo>
                        <a:pt x="130" y="520"/>
                        <a:pt x="116" y="520"/>
                        <a:pt x="105" y="520"/>
                      </a:cubicBezTo>
                      <a:cubicBezTo>
                        <a:pt x="105" y="519"/>
                        <a:pt x="105" y="519"/>
                        <a:pt x="105" y="519"/>
                      </a:cubicBezTo>
                      <a:cubicBezTo>
                        <a:pt x="102" y="518"/>
                        <a:pt x="104" y="520"/>
                        <a:pt x="102" y="520"/>
                      </a:cubicBezTo>
                      <a:cubicBezTo>
                        <a:pt x="103" y="519"/>
                        <a:pt x="100" y="518"/>
                        <a:pt x="102" y="518"/>
                      </a:cubicBezTo>
                      <a:cubicBezTo>
                        <a:pt x="98" y="517"/>
                        <a:pt x="96" y="519"/>
                        <a:pt x="94" y="519"/>
                      </a:cubicBezTo>
                      <a:cubicBezTo>
                        <a:pt x="93" y="520"/>
                        <a:pt x="96" y="518"/>
                        <a:pt x="95" y="520"/>
                      </a:cubicBezTo>
                      <a:cubicBezTo>
                        <a:pt x="95" y="520"/>
                        <a:pt x="90" y="519"/>
                        <a:pt x="89" y="520"/>
                      </a:cubicBezTo>
                      <a:cubicBezTo>
                        <a:pt x="88" y="520"/>
                        <a:pt x="89" y="519"/>
                        <a:pt x="89" y="518"/>
                      </a:cubicBezTo>
                      <a:cubicBezTo>
                        <a:pt x="87" y="519"/>
                        <a:pt x="87" y="519"/>
                        <a:pt x="87" y="519"/>
                      </a:cubicBezTo>
                      <a:cubicBezTo>
                        <a:pt x="84" y="517"/>
                        <a:pt x="93" y="516"/>
                        <a:pt x="91" y="514"/>
                      </a:cubicBezTo>
                      <a:cubicBezTo>
                        <a:pt x="89" y="514"/>
                        <a:pt x="88" y="514"/>
                        <a:pt x="87" y="514"/>
                      </a:cubicBezTo>
                      <a:cubicBezTo>
                        <a:pt x="86" y="514"/>
                        <a:pt x="86" y="514"/>
                        <a:pt x="85" y="514"/>
                      </a:cubicBezTo>
                      <a:cubicBezTo>
                        <a:pt x="85" y="515"/>
                        <a:pt x="85" y="515"/>
                        <a:pt x="86" y="515"/>
                      </a:cubicBezTo>
                      <a:cubicBezTo>
                        <a:pt x="81" y="516"/>
                        <a:pt x="84" y="519"/>
                        <a:pt x="78" y="519"/>
                      </a:cubicBezTo>
                      <a:cubicBezTo>
                        <a:pt x="76" y="518"/>
                        <a:pt x="82" y="518"/>
                        <a:pt x="81" y="517"/>
                      </a:cubicBezTo>
                      <a:cubicBezTo>
                        <a:pt x="79" y="516"/>
                        <a:pt x="76" y="518"/>
                        <a:pt x="73" y="517"/>
                      </a:cubicBezTo>
                      <a:cubicBezTo>
                        <a:pt x="76" y="518"/>
                        <a:pt x="74" y="519"/>
                        <a:pt x="72" y="520"/>
                      </a:cubicBezTo>
                      <a:cubicBezTo>
                        <a:pt x="69" y="519"/>
                        <a:pt x="74" y="518"/>
                        <a:pt x="70" y="518"/>
                      </a:cubicBezTo>
                      <a:cubicBezTo>
                        <a:pt x="69" y="519"/>
                        <a:pt x="65" y="520"/>
                        <a:pt x="69" y="520"/>
                      </a:cubicBezTo>
                      <a:cubicBezTo>
                        <a:pt x="67" y="522"/>
                        <a:pt x="64" y="520"/>
                        <a:pt x="62" y="521"/>
                      </a:cubicBezTo>
                      <a:cubicBezTo>
                        <a:pt x="61" y="520"/>
                        <a:pt x="66" y="518"/>
                        <a:pt x="62" y="517"/>
                      </a:cubicBezTo>
                      <a:cubicBezTo>
                        <a:pt x="63" y="519"/>
                        <a:pt x="56" y="519"/>
                        <a:pt x="59" y="521"/>
                      </a:cubicBezTo>
                      <a:cubicBezTo>
                        <a:pt x="57" y="521"/>
                        <a:pt x="57" y="520"/>
                        <a:pt x="58" y="519"/>
                      </a:cubicBezTo>
                      <a:cubicBezTo>
                        <a:pt x="55" y="518"/>
                        <a:pt x="52" y="521"/>
                        <a:pt x="51" y="519"/>
                      </a:cubicBezTo>
                      <a:cubicBezTo>
                        <a:pt x="50" y="520"/>
                        <a:pt x="50" y="520"/>
                        <a:pt x="50" y="520"/>
                      </a:cubicBezTo>
                      <a:cubicBezTo>
                        <a:pt x="49" y="519"/>
                        <a:pt x="48" y="519"/>
                        <a:pt x="47" y="519"/>
                      </a:cubicBezTo>
                      <a:cubicBezTo>
                        <a:pt x="45" y="518"/>
                        <a:pt x="40" y="520"/>
                        <a:pt x="40" y="518"/>
                      </a:cubicBezTo>
                      <a:cubicBezTo>
                        <a:pt x="39" y="519"/>
                        <a:pt x="34" y="518"/>
                        <a:pt x="36" y="520"/>
                      </a:cubicBezTo>
                      <a:cubicBezTo>
                        <a:pt x="39" y="521"/>
                        <a:pt x="40" y="519"/>
                        <a:pt x="41" y="521"/>
                      </a:cubicBezTo>
                      <a:cubicBezTo>
                        <a:pt x="39" y="519"/>
                        <a:pt x="37" y="521"/>
                        <a:pt x="35" y="521"/>
                      </a:cubicBezTo>
                      <a:cubicBezTo>
                        <a:pt x="35" y="521"/>
                        <a:pt x="35" y="521"/>
                        <a:pt x="35" y="521"/>
                      </a:cubicBezTo>
                      <a:cubicBezTo>
                        <a:pt x="33" y="521"/>
                        <a:pt x="31" y="521"/>
                        <a:pt x="30" y="521"/>
                      </a:cubicBezTo>
                      <a:cubicBezTo>
                        <a:pt x="31" y="521"/>
                        <a:pt x="31" y="521"/>
                        <a:pt x="30" y="520"/>
                      </a:cubicBezTo>
                      <a:cubicBezTo>
                        <a:pt x="28" y="521"/>
                        <a:pt x="28" y="521"/>
                        <a:pt x="28" y="521"/>
                      </a:cubicBezTo>
                      <a:cubicBezTo>
                        <a:pt x="22" y="521"/>
                        <a:pt x="27" y="519"/>
                        <a:pt x="21" y="519"/>
                      </a:cubicBezTo>
                      <a:cubicBezTo>
                        <a:pt x="26" y="518"/>
                        <a:pt x="26" y="518"/>
                        <a:pt x="26" y="518"/>
                      </a:cubicBezTo>
                      <a:cubicBezTo>
                        <a:pt x="25" y="518"/>
                        <a:pt x="23" y="517"/>
                        <a:pt x="20" y="517"/>
                      </a:cubicBezTo>
                      <a:cubicBezTo>
                        <a:pt x="20" y="517"/>
                        <a:pt x="19" y="518"/>
                        <a:pt x="18" y="518"/>
                      </a:cubicBezTo>
                      <a:cubicBezTo>
                        <a:pt x="19" y="520"/>
                        <a:pt x="21" y="522"/>
                        <a:pt x="24" y="523"/>
                      </a:cubicBezTo>
                      <a:cubicBezTo>
                        <a:pt x="26" y="523"/>
                        <a:pt x="28" y="524"/>
                        <a:pt x="31" y="524"/>
                      </a:cubicBezTo>
                      <a:cubicBezTo>
                        <a:pt x="32" y="524"/>
                        <a:pt x="37" y="524"/>
                        <a:pt x="48" y="524"/>
                      </a:cubicBezTo>
                      <a:cubicBezTo>
                        <a:pt x="50" y="524"/>
                        <a:pt x="53" y="524"/>
                        <a:pt x="55" y="524"/>
                      </a:cubicBezTo>
                      <a:cubicBezTo>
                        <a:pt x="55" y="523"/>
                        <a:pt x="56" y="524"/>
                        <a:pt x="56" y="524"/>
                      </a:cubicBezTo>
                      <a:cubicBezTo>
                        <a:pt x="58" y="524"/>
                        <a:pt x="61" y="524"/>
                        <a:pt x="64" y="524"/>
                      </a:cubicBezTo>
                      <a:cubicBezTo>
                        <a:pt x="70" y="523"/>
                        <a:pt x="77" y="523"/>
                        <a:pt x="84" y="524"/>
                      </a:cubicBezTo>
                      <a:cubicBezTo>
                        <a:pt x="91" y="524"/>
                        <a:pt x="98" y="524"/>
                        <a:pt x="106" y="524"/>
                      </a:cubicBezTo>
                      <a:cubicBezTo>
                        <a:pt x="107" y="524"/>
                        <a:pt x="107" y="524"/>
                        <a:pt x="108" y="524"/>
                      </a:cubicBezTo>
                      <a:cubicBezTo>
                        <a:pt x="108" y="524"/>
                        <a:pt x="108" y="524"/>
                        <a:pt x="108" y="524"/>
                      </a:cubicBezTo>
                      <a:cubicBezTo>
                        <a:pt x="109" y="524"/>
                        <a:pt x="110" y="524"/>
                        <a:pt x="110" y="524"/>
                      </a:cubicBezTo>
                      <a:cubicBezTo>
                        <a:pt x="112" y="524"/>
                        <a:pt x="114" y="524"/>
                        <a:pt x="115" y="524"/>
                      </a:cubicBezTo>
                      <a:cubicBezTo>
                        <a:pt x="121" y="524"/>
                        <a:pt x="126" y="524"/>
                        <a:pt x="132" y="524"/>
                      </a:cubicBezTo>
                      <a:cubicBezTo>
                        <a:pt x="133" y="524"/>
                        <a:pt x="134" y="524"/>
                        <a:pt x="134" y="524"/>
                      </a:cubicBezTo>
                      <a:cubicBezTo>
                        <a:pt x="136" y="524"/>
                        <a:pt x="139" y="524"/>
                        <a:pt x="142" y="524"/>
                      </a:cubicBezTo>
                      <a:cubicBezTo>
                        <a:pt x="143" y="524"/>
                        <a:pt x="144" y="524"/>
                        <a:pt x="145" y="524"/>
                      </a:cubicBezTo>
                      <a:cubicBezTo>
                        <a:pt x="148" y="524"/>
                        <a:pt x="151" y="524"/>
                        <a:pt x="154" y="524"/>
                      </a:cubicBezTo>
                      <a:cubicBezTo>
                        <a:pt x="158" y="523"/>
                        <a:pt x="161" y="523"/>
                        <a:pt x="165" y="523"/>
                      </a:cubicBezTo>
                      <a:cubicBezTo>
                        <a:pt x="166" y="523"/>
                        <a:pt x="168" y="523"/>
                        <a:pt x="169" y="523"/>
                      </a:cubicBezTo>
                      <a:cubicBezTo>
                        <a:pt x="169" y="523"/>
                        <a:pt x="169" y="523"/>
                        <a:pt x="169" y="523"/>
                      </a:cubicBezTo>
                      <a:cubicBezTo>
                        <a:pt x="171" y="523"/>
                        <a:pt x="172" y="523"/>
                        <a:pt x="174" y="523"/>
                      </a:cubicBezTo>
                      <a:cubicBezTo>
                        <a:pt x="175" y="523"/>
                        <a:pt x="175" y="523"/>
                        <a:pt x="176" y="523"/>
                      </a:cubicBezTo>
                      <a:cubicBezTo>
                        <a:pt x="176" y="523"/>
                        <a:pt x="176" y="523"/>
                        <a:pt x="176" y="523"/>
                      </a:cubicBezTo>
                      <a:cubicBezTo>
                        <a:pt x="177" y="523"/>
                        <a:pt x="179" y="523"/>
                        <a:pt x="180" y="523"/>
                      </a:cubicBezTo>
                      <a:cubicBezTo>
                        <a:pt x="182" y="522"/>
                        <a:pt x="183" y="522"/>
                        <a:pt x="184" y="522"/>
                      </a:cubicBezTo>
                      <a:cubicBezTo>
                        <a:pt x="184" y="523"/>
                        <a:pt x="184" y="523"/>
                        <a:pt x="184" y="523"/>
                      </a:cubicBezTo>
                      <a:cubicBezTo>
                        <a:pt x="187" y="521"/>
                        <a:pt x="188" y="523"/>
                        <a:pt x="190" y="522"/>
                      </a:cubicBezTo>
                      <a:cubicBezTo>
                        <a:pt x="191" y="523"/>
                        <a:pt x="191" y="523"/>
                        <a:pt x="191" y="523"/>
                      </a:cubicBezTo>
                      <a:cubicBezTo>
                        <a:pt x="192" y="523"/>
                        <a:pt x="192" y="523"/>
                        <a:pt x="192" y="522"/>
                      </a:cubicBezTo>
                      <a:cubicBezTo>
                        <a:pt x="192" y="522"/>
                        <a:pt x="193" y="522"/>
                        <a:pt x="194" y="522"/>
                      </a:cubicBezTo>
                      <a:cubicBezTo>
                        <a:pt x="195" y="522"/>
                        <a:pt x="196" y="522"/>
                        <a:pt x="197" y="522"/>
                      </a:cubicBezTo>
                      <a:cubicBezTo>
                        <a:pt x="197" y="522"/>
                        <a:pt x="197" y="522"/>
                        <a:pt x="197" y="522"/>
                      </a:cubicBezTo>
                      <a:cubicBezTo>
                        <a:pt x="198" y="522"/>
                        <a:pt x="199" y="522"/>
                        <a:pt x="200" y="522"/>
                      </a:cubicBezTo>
                      <a:cubicBezTo>
                        <a:pt x="203" y="522"/>
                        <a:pt x="206" y="523"/>
                        <a:pt x="209" y="523"/>
                      </a:cubicBezTo>
                      <a:cubicBezTo>
                        <a:pt x="209" y="522"/>
                        <a:pt x="209" y="522"/>
                        <a:pt x="209" y="522"/>
                      </a:cubicBezTo>
                      <a:cubicBezTo>
                        <a:pt x="210" y="522"/>
                        <a:pt x="209" y="522"/>
                        <a:pt x="209" y="523"/>
                      </a:cubicBezTo>
                      <a:cubicBezTo>
                        <a:pt x="212" y="523"/>
                        <a:pt x="216" y="522"/>
                        <a:pt x="219" y="522"/>
                      </a:cubicBezTo>
                      <a:cubicBezTo>
                        <a:pt x="218" y="523"/>
                        <a:pt x="218" y="523"/>
                        <a:pt x="218" y="523"/>
                      </a:cubicBezTo>
                      <a:cubicBezTo>
                        <a:pt x="220" y="523"/>
                        <a:pt x="222" y="523"/>
                        <a:pt x="224" y="523"/>
                      </a:cubicBezTo>
                      <a:cubicBezTo>
                        <a:pt x="224" y="523"/>
                        <a:pt x="224" y="523"/>
                        <a:pt x="224" y="522"/>
                      </a:cubicBezTo>
                      <a:cubicBezTo>
                        <a:pt x="227" y="523"/>
                        <a:pt x="232" y="521"/>
                        <a:pt x="234" y="523"/>
                      </a:cubicBezTo>
                      <a:cubicBezTo>
                        <a:pt x="237" y="523"/>
                        <a:pt x="238" y="522"/>
                        <a:pt x="241" y="522"/>
                      </a:cubicBezTo>
                      <a:cubicBezTo>
                        <a:pt x="246" y="522"/>
                        <a:pt x="249" y="522"/>
                        <a:pt x="254" y="522"/>
                      </a:cubicBezTo>
                      <a:cubicBezTo>
                        <a:pt x="253" y="522"/>
                        <a:pt x="253" y="523"/>
                        <a:pt x="255" y="523"/>
                      </a:cubicBezTo>
                      <a:cubicBezTo>
                        <a:pt x="257" y="523"/>
                        <a:pt x="263" y="524"/>
                        <a:pt x="261" y="521"/>
                      </a:cubicBezTo>
                      <a:cubicBezTo>
                        <a:pt x="267" y="523"/>
                        <a:pt x="276" y="520"/>
                        <a:pt x="282" y="522"/>
                      </a:cubicBezTo>
                      <a:cubicBezTo>
                        <a:pt x="282" y="521"/>
                        <a:pt x="283" y="521"/>
                        <a:pt x="284" y="521"/>
                      </a:cubicBezTo>
                      <a:cubicBezTo>
                        <a:pt x="290" y="521"/>
                        <a:pt x="296" y="522"/>
                        <a:pt x="300" y="521"/>
                      </a:cubicBezTo>
                      <a:cubicBezTo>
                        <a:pt x="301" y="521"/>
                        <a:pt x="299" y="522"/>
                        <a:pt x="301" y="522"/>
                      </a:cubicBezTo>
                      <a:cubicBezTo>
                        <a:pt x="303" y="522"/>
                        <a:pt x="301" y="521"/>
                        <a:pt x="303" y="521"/>
                      </a:cubicBezTo>
                      <a:cubicBezTo>
                        <a:pt x="312" y="520"/>
                        <a:pt x="322" y="522"/>
                        <a:pt x="330" y="522"/>
                      </a:cubicBezTo>
                      <a:cubicBezTo>
                        <a:pt x="338" y="521"/>
                        <a:pt x="345" y="521"/>
                        <a:pt x="353" y="521"/>
                      </a:cubicBezTo>
                      <a:cubicBezTo>
                        <a:pt x="353" y="521"/>
                        <a:pt x="353" y="521"/>
                        <a:pt x="353" y="521"/>
                      </a:cubicBezTo>
                      <a:cubicBezTo>
                        <a:pt x="353" y="521"/>
                        <a:pt x="354" y="521"/>
                        <a:pt x="354" y="521"/>
                      </a:cubicBezTo>
                      <a:cubicBezTo>
                        <a:pt x="355" y="521"/>
                        <a:pt x="355" y="521"/>
                        <a:pt x="356" y="521"/>
                      </a:cubicBezTo>
                      <a:cubicBezTo>
                        <a:pt x="357" y="521"/>
                        <a:pt x="357" y="521"/>
                        <a:pt x="357" y="521"/>
                      </a:cubicBezTo>
                      <a:cubicBezTo>
                        <a:pt x="357" y="521"/>
                        <a:pt x="360" y="521"/>
                        <a:pt x="362" y="521"/>
                      </a:cubicBezTo>
                      <a:cubicBezTo>
                        <a:pt x="365" y="521"/>
                        <a:pt x="368" y="521"/>
                        <a:pt x="371" y="521"/>
                      </a:cubicBezTo>
                      <a:cubicBezTo>
                        <a:pt x="373" y="520"/>
                        <a:pt x="375" y="520"/>
                        <a:pt x="378" y="520"/>
                      </a:cubicBezTo>
                      <a:cubicBezTo>
                        <a:pt x="377" y="520"/>
                        <a:pt x="377" y="521"/>
                        <a:pt x="377" y="521"/>
                      </a:cubicBezTo>
                      <a:cubicBezTo>
                        <a:pt x="377" y="521"/>
                        <a:pt x="377" y="521"/>
                        <a:pt x="378" y="521"/>
                      </a:cubicBezTo>
                      <a:close/>
                      <a:moveTo>
                        <a:pt x="38" y="370"/>
                      </a:moveTo>
                      <a:cubicBezTo>
                        <a:pt x="37" y="375"/>
                        <a:pt x="35" y="374"/>
                        <a:pt x="34" y="375"/>
                      </a:cubicBezTo>
                      <a:cubicBezTo>
                        <a:pt x="33" y="376"/>
                        <a:pt x="34" y="377"/>
                        <a:pt x="34" y="378"/>
                      </a:cubicBezTo>
                      <a:cubicBezTo>
                        <a:pt x="35" y="378"/>
                        <a:pt x="35" y="377"/>
                        <a:pt x="36" y="377"/>
                      </a:cubicBezTo>
                      <a:cubicBezTo>
                        <a:pt x="35" y="382"/>
                        <a:pt x="35" y="386"/>
                        <a:pt x="36" y="389"/>
                      </a:cubicBezTo>
                      <a:cubicBezTo>
                        <a:pt x="35" y="391"/>
                        <a:pt x="34" y="390"/>
                        <a:pt x="34" y="388"/>
                      </a:cubicBezTo>
                      <a:cubicBezTo>
                        <a:pt x="34" y="394"/>
                        <a:pt x="33" y="400"/>
                        <a:pt x="32" y="405"/>
                      </a:cubicBezTo>
                      <a:cubicBezTo>
                        <a:pt x="34" y="403"/>
                        <a:pt x="32" y="409"/>
                        <a:pt x="33" y="410"/>
                      </a:cubicBezTo>
                      <a:cubicBezTo>
                        <a:pt x="32" y="410"/>
                        <a:pt x="31" y="410"/>
                        <a:pt x="31" y="410"/>
                      </a:cubicBezTo>
                      <a:cubicBezTo>
                        <a:pt x="31" y="414"/>
                        <a:pt x="30" y="410"/>
                        <a:pt x="29" y="413"/>
                      </a:cubicBezTo>
                      <a:cubicBezTo>
                        <a:pt x="29" y="417"/>
                        <a:pt x="29" y="422"/>
                        <a:pt x="29" y="426"/>
                      </a:cubicBezTo>
                      <a:cubicBezTo>
                        <a:pt x="27" y="431"/>
                        <a:pt x="27" y="439"/>
                        <a:pt x="27" y="444"/>
                      </a:cubicBezTo>
                      <a:cubicBezTo>
                        <a:pt x="26" y="446"/>
                        <a:pt x="24" y="445"/>
                        <a:pt x="24" y="447"/>
                      </a:cubicBezTo>
                      <a:cubicBezTo>
                        <a:pt x="24" y="447"/>
                        <a:pt x="24" y="447"/>
                        <a:pt x="24" y="447"/>
                      </a:cubicBezTo>
                      <a:cubicBezTo>
                        <a:pt x="24" y="447"/>
                        <a:pt x="24" y="448"/>
                        <a:pt x="23" y="448"/>
                      </a:cubicBezTo>
                      <a:cubicBezTo>
                        <a:pt x="24" y="449"/>
                        <a:pt x="25" y="446"/>
                        <a:pt x="24" y="450"/>
                      </a:cubicBezTo>
                      <a:cubicBezTo>
                        <a:pt x="24" y="449"/>
                        <a:pt x="24" y="449"/>
                        <a:pt x="24" y="449"/>
                      </a:cubicBezTo>
                      <a:cubicBezTo>
                        <a:pt x="24" y="451"/>
                        <a:pt x="22" y="458"/>
                        <a:pt x="24" y="459"/>
                      </a:cubicBezTo>
                      <a:cubicBezTo>
                        <a:pt x="22" y="458"/>
                        <a:pt x="22" y="458"/>
                        <a:pt x="22" y="458"/>
                      </a:cubicBezTo>
                      <a:cubicBezTo>
                        <a:pt x="22" y="458"/>
                        <a:pt x="22" y="459"/>
                        <a:pt x="22" y="460"/>
                      </a:cubicBezTo>
                      <a:cubicBezTo>
                        <a:pt x="22" y="460"/>
                        <a:pt x="21" y="461"/>
                        <a:pt x="21" y="459"/>
                      </a:cubicBezTo>
                      <a:cubicBezTo>
                        <a:pt x="21" y="460"/>
                        <a:pt x="20" y="460"/>
                        <a:pt x="20" y="461"/>
                      </a:cubicBezTo>
                      <a:cubicBezTo>
                        <a:pt x="20" y="461"/>
                        <a:pt x="20" y="461"/>
                        <a:pt x="20" y="461"/>
                      </a:cubicBezTo>
                      <a:cubicBezTo>
                        <a:pt x="20" y="461"/>
                        <a:pt x="20" y="460"/>
                        <a:pt x="20" y="460"/>
                      </a:cubicBezTo>
                      <a:cubicBezTo>
                        <a:pt x="21" y="461"/>
                        <a:pt x="20" y="463"/>
                        <a:pt x="21" y="465"/>
                      </a:cubicBezTo>
                      <a:cubicBezTo>
                        <a:pt x="20" y="465"/>
                        <a:pt x="20" y="465"/>
                        <a:pt x="20" y="466"/>
                      </a:cubicBezTo>
                      <a:cubicBezTo>
                        <a:pt x="20" y="467"/>
                        <a:pt x="20" y="468"/>
                        <a:pt x="20" y="469"/>
                      </a:cubicBezTo>
                      <a:cubicBezTo>
                        <a:pt x="21" y="467"/>
                        <a:pt x="21" y="467"/>
                        <a:pt x="21" y="467"/>
                      </a:cubicBezTo>
                      <a:cubicBezTo>
                        <a:pt x="21" y="471"/>
                        <a:pt x="20" y="474"/>
                        <a:pt x="20" y="478"/>
                      </a:cubicBezTo>
                      <a:cubicBezTo>
                        <a:pt x="21" y="478"/>
                        <a:pt x="23" y="480"/>
                        <a:pt x="24" y="479"/>
                      </a:cubicBezTo>
                      <a:cubicBezTo>
                        <a:pt x="25" y="479"/>
                        <a:pt x="26" y="481"/>
                        <a:pt x="28" y="481"/>
                      </a:cubicBezTo>
                      <a:cubicBezTo>
                        <a:pt x="28" y="481"/>
                        <a:pt x="28" y="481"/>
                        <a:pt x="28" y="481"/>
                      </a:cubicBezTo>
                      <a:cubicBezTo>
                        <a:pt x="29" y="482"/>
                        <a:pt x="32" y="482"/>
                        <a:pt x="34" y="481"/>
                      </a:cubicBezTo>
                      <a:cubicBezTo>
                        <a:pt x="34" y="481"/>
                        <a:pt x="34" y="481"/>
                        <a:pt x="34" y="481"/>
                      </a:cubicBezTo>
                      <a:cubicBezTo>
                        <a:pt x="35" y="481"/>
                        <a:pt x="38" y="481"/>
                        <a:pt x="40" y="480"/>
                      </a:cubicBezTo>
                      <a:cubicBezTo>
                        <a:pt x="41" y="481"/>
                        <a:pt x="41" y="482"/>
                        <a:pt x="42" y="483"/>
                      </a:cubicBezTo>
                      <a:cubicBezTo>
                        <a:pt x="46" y="483"/>
                        <a:pt x="46" y="483"/>
                        <a:pt x="46" y="483"/>
                      </a:cubicBezTo>
                      <a:cubicBezTo>
                        <a:pt x="48" y="482"/>
                        <a:pt x="49" y="481"/>
                        <a:pt x="48" y="480"/>
                      </a:cubicBezTo>
                      <a:cubicBezTo>
                        <a:pt x="54" y="481"/>
                        <a:pt x="60" y="479"/>
                        <a:pt x="65" y="481"/>
                      </a:cubicBezTo>
                      <a:cubicBezTo>
                        <a:pt x="66" y="481"/>
                        <a:pt x="66" y="480"/>
                        <a:pt x="67" y="480"/>
                      </a:cubicBezTo>
                      <a:cubicBezTo>
                        <a:pt x="76" y="481"/>
                        <a:pt x="85" y="479"/>
                        <a:pt x="92" y="481"/>
                      </a:cubicBezTo>
                      <a:cubicBezTo>
                        <a:pt x="89" y="481"/>
                        <a:pt x="91" y="482"/>
                        <a:pt x="92" y="483"/>
                      </a:cubicBezTo>
                      <a:cubicBezTo>
                        <a:pt x="92" y="483"/>
                        <a:pt x="92" y="483"/>
                        <a:pt x="92" y="483"/>
                      </a:cubicBezTo>
                      <a:cubicBezTo>
                        <a:pt x="93" y="482"/>
                        <a:pt x="93" y="482"/>
                        <a:pt x="93" y="482"/>
                      </a:cubicBezTo>
                      <a:cubicBezTo>
                        <a:pt x="94" y="482"/>
                        <a:pt x="94" y="482"/>
                        <a:pt x="95" y="482"/>
                      </a:cubicBezTo>
                      <a:cubicBezTo>
                        <a:pt x="95" y="482"/>
                        <a:pt x="95" y="482"/>
                        <a:pt x="95" y="482"/>
                      </a:cubicBezTo>
                      <a:cubicBezTo>
                        <a:pt x="95" y="481"/>
                        <a:pt x="95" y="481"/>
                        <a:pt x="92" y="480"/>
                      </a:cubicBezTo>
                      <a:cubicBezTo>
                        <a:pt x="97" y="480"/>
                        <a:pt x="105" y="480"/>
                        <a:pt x="108" y="481"/>
                      </a:cubicBezTo>
                      <a:cubicBezTo>
                        <a:pt x="106" y="480"/>
                        <a:pt x="108" y="480"/>
                        <a:pt x="109" y="479"/>
                      </a:cubicBezTo>
                      <a:cubicBezTo>
                        <a:pt x="108" y="481"/>
                        <a:pt x="112" y="481"/>
                        <a:pt x="115" y="481"/>
                      </a:cubicBezTo>
                      <a:cubicBezTo>
                        <a:pt x="115" y="480"/>
                        <a:pt x="115" y="480"/>
                        <a:pt x="115" y="480"/>
                      </a:cubicBezTo>
                      <a:cubicBezTo>
                        <a:pt x="117" y="481"/>
                        <a:pt x="117" y="481"/>
                        <a:pt x="117" y="481"/>
                      </a:cubicBezTo>
                      <a:cubicBezTo>
                        <a:pt x="118" y="480"/>
                        <a:pt x="118" y="479"/>
                        <a:pt x="121" y="480"/>
                      </a:cubicBezTo>
                      <a:cubicBezTo>
                        <a:pt x="121" y="480"/>
                        <a:pt x="121" y="480"/>
                        <a:pt x="122" y="481"/>
                      </a:cubicBezTo>
                      <a:cubicBezTo>
                        <a:pt x="125" y="480"/>
                        <a:pt x="129" y="479"/>
                        <a:pt x="132" y="479"/>
                      </a:cubicBezTo>
                      <a:cubicBezTo>
                        <a:pt x="134" y="481"/>
                        <a:pt x="134" y="481"/>
                        <a:pt x="134" y="481"/>
                      </a:cubicBezTo>
                      <a:cubicBezTo>
                        <a:pt x="136" y="481"/>
                        <a:pt x="138" y="480"/>
                        <a:pt x="136" y="479"/>
                      </a:cubicBezTo>
                      <a:cubicBezTo>
                        <a:pt x="141" y="480"/>
                        <a:pt x="145" y="480"/>
                        <a:pt x="146" y="482"/>
                      </a:cubicBezTo>
                      <a:cubicBezTo>
                        <a:pt x="155" y="479"/>
                        <a:pt x="169" y="479"/>
                        <a:pt x="180" y="479"/>
                      </a:cubicBezTo>
                      <a:cubicBezTo>
                        <a:pt x="179" y="479"/>
                        <a:pt x="179" y="479"/>
                        <a:pt x="179" y="479"/>
                      </a:cubicBezTo>
                      <a:cubicBezTo>
                        <a:pt x="182" y="480"/>
                        <a:pt x="181" y="478"/>
                        <a:pt x="183" y="479"/>
                      </a:cubicBezTo>
                      <a:cubicBezTo>
                        <a:pt x="182" y="479"/>
                        <a:pt x="185" y="480"/>
                        <a:pt x="183" y="481"/>
                      </a:cubicBezTo>
                      <a:cubicBezTo>
                        <a:pt x="187" y="482"/>
                        <a:pt x="188" y="480"/>
                        <a:pt x="191" y="479"/>
                      </a:cubicBezTo>
                      <a:cubicBezTo>
                        <a:pt x="191" y="479"/>
                        <a:pt x="189" y="480"/>
                        <a:pt x="189" y="479"/>
                      </a:cubicBezTo>
                      <a:cubicBezTo>
                        <a:pt x="190" y="479"/>
                        <a:pt x="195" y="480"/>
                        <a:pt x="195" y="478"/>
                      </a:cubicBezTo>
                      <a:cubicBezTo>
                        <a:pt x="197" y="479"/>
                        <a:pt x="196" y="480"/>
                        <a:pt x="195" y="480"/>
                      </a:cubicBezTo>
                      <a:cubicBezTo>
                        <a:pt x="198" y="480"/>
                        <a:pt x="198" y="480"/>
                        <a:pt x="198" y="480"/>
                      </a:cubicBezTo>
                      <a:cubicBezTo>
                        <a:pt x="199" y="480"/>
                        <a:pt x="198" y="481"/>
                        <a:pt x="196" y="482"/>
                      </a:cubicBezTo>
                      <a:cubicBezTo>
                        <a:pt x="197" y="482"/>
                        <a:pt x="198" y="482"/>
                        <a:pt x="198" y="482"/>
                      </a:cubicBezTo>
                      <a:cubicBezTo>
                        <a:pt x="198" y="482"/>
                        <a:pt x="198" y="482"/>
                        <a:pt x="198" y="483"/>
                      </a:cubicBezTo>
                      <a:cubicBezTo>
                        <a:pt x="199" y="483"/>
                        <a:pt x="199" y="483"/>
                        <a:pt x="199" y="483"/>
                      </a:cubicBezTo>
                      <a:cubicBezTo>
                        <a:pt x="200" y="482"/>
                        <a:pt x="201" y="482"/>
                        <a:pt x="202" y="482"/>
                      </a:cubicBezTo>
                      <a:cubicBezTo>
                        <a:pt x="203" y="481"/>
                        <a:pt x="203" y="480"/>
                        <a:pt x="206" y="480"/>
                      </a:cubicBezTo>
                      <a:cubicBezTo>
                        <a:pt x="208" y="481"/>
                        <a:pt x="202" y="480"/>
                        <a:pt x="203" y="481"/>
                      </a:cubicBezTo>
                      <a:cubicBezTo>
                        <a:pt x="203" y="481"/>
                        <a:pt x="204" y="482"/>
                        <a:pt x="204" y="482"/>
                      </a:cubicBezTo>
                      <a:cubicBezTo>
                        <a:pt x="205" y="482"/>
                        <a:pt x="205" y="482"/>
                        <a:pt x="205" y="482"/>
                      </a:cubicBezTo>
                      <a:cubicBezTo>
                        <a:pt x="205" y="482"/>
                        <a:pt x="205" y="482"/>
                        <a:pt x="205" y="482"/>
                      </a:cubicBezTo>
                      <a:cubicBezTo>
                        <a:pt x="207" y="482"/>
                        <a:pt x="209" y="481"/>
                        <a:pt x="211" y="481"/>
                      </a:cubicBezTo>
                      <a:cubicBezTo>
                        <a:pt x="208" y="481"/>
                        <a:pt x="210" y="479"/>
                        <a:pt x="212" y="479"/>
                      </a:cubicBezTo>
                      <a:cubicBezTo>
                        <a:pt x="215" y="480"/>
                        <a:pt x="210" y="480"/>
                        <a:pt x="214" y="480"/>
                      </a:cubicBezTo>
                      <a:cubicBezTo>
                        <a:pt x="215" y="480"/>
                        <a:pt x="219" y="479"/>
                        <a:pt x="215" y="478"/>
                      </a:cubicBezTo>
                      <a:cubicBezTo>
                        <a:pt x="217" y="477"/>
                        <a:pt x="220" y="479"/>
                        <a:pt x="222" y="477"/>
                      </a:cubicBezTo>
                      <a:cubicBezTo>
                        <a:pt x="223" y="479"/>
                        <a:pt x="218" y="480"/>
                        <a:pt x="222" y="481"/>
                      </a:cubicBezTo>
                      <a:cubicBezTo>
                        <a:pt x="222" y="481"/>
                        <a:pt x="222" y="481"/>
                        <a:pt x="222" y="481"/>
                      </a:cubicBezTo>
                      <a:cubicBezTo>
                        <a:pt x="222" y="480"/>
                        <a:pt x="228" y="479"/>
                        <a:pt x="225" y="478"/>
                      </a:cubicBezTo>
                      <a:cubicBezTo>
                        <a:pt x="227" y="478"/>
                        <a:pt x="227" y="479"/>
                        <a:pt x="226" y="480"/>
                      </a:cubicBezTo>
                      <a:cubicBezTo>
                        <a:pt x="229" y="480"/>
                        <a:pt x="232" y="477"/>
                        <a:pt x="233" y="480"/>
                      </a:cubicBezTo>
                      <a:cubicBezTo>
                        <a:pt x="234" y="479"/>
                        <a:pt x="234" y="479"/>
                        <a:pt x="234" y="479"/>
                      </a:cubicBezTo>
                      <a:cubicBezTo>
                        <a:pt x="235" y="479"/>
                        <a:pt x="236" y="479"/>
                        <a:pt x="237" y="480"/>
                      </a:cubicBezTo>
                      <a:cubicBezTo>
                        <a:pt x="239" y="480"/>
                        <a:pt x="244" y="478"/>
                        <a:pt x="244" y="480"/>
                      </a:cubicBezTo>
                      <a:cubicBezTo>
                        <a:pt x="245" y="480"/>
                        <a:pt x="250" y="480"/>
                        <a:pt x="248" y="479"/>
                      </a:cubicBezTo>
                      <a:cubicBezTo>
                        <a:pt x="245" y="478"/>
                        <a:pt x="244" y="480"/>
                        <a:pt x="242" y="478"/>
                      </a:cubicBezTo>
                      <a:cubicBezTo>
                        <a:pt x="245" y="479"/>
                        <a:pt x="247" y="478"/>
                        <a:pt x="249" y="477"/>
                      </a:cubicBezTo>
                      <a:cubicBezTo>
                        <a:pt x="249" y="478"/>
                        <a:pt x="249" y="478"/>
                        <a:pt x="249" y="478"/>
                      </a:cubicBezTo>
                      <a:cubicBezTo>
                        <a:pt x="250" y="478"/>
                        <a:pt x="253" y="478"/>
                        <a:pt x="253" y="477"/>
                      </a:cubicBezTo>
                      <a:cubicBezTo>
                        <a:pt x="252" y="477"/>
                        <a:pt x="253" y="478"/>
                        <a:pt x="254" y="478"/>
                      </a:cubicBezTo>
                      <a:cubicBezTo>
                        <a:pt x="255" y="477"/>
                        <a:pt x="255" y="477"/>
                        <a:pt x="255" y="477"/>
                      </a:cubicBezTo>
                      <a:cubicBezTo>
                        <a:pt x="259" y="476"/>
                        <a:pt x="256" y="479"/>
                        <a:pt x="260" y="479"/>
                      </a:cubicBezTo>
                      <a:cubicBezTo>
                        <a:pt x="257" y="480"/>
                        <a:pt x="257" y="480"/>
                        <a:pt x="257" y="480"/>
                      </a:cubicBezTo>
                      <a:cubicBezTo>
                        <a:pt x="258" y="479"/>
                        <a:pt x="259" y="480"/>
                        <a:pt x="261" y="480"/>
                      </a:cubicBezTo>
                      <a:cubicBezTo>
                        <a:pt x="262" y="479"/>
                        <a:pt x="263" y="478"/>
                        <a:pt x="264" y="477"/>
                      </a:cubicBezTo>
                      <a:cubicBezTo>
                        <a:pt x="267" y="477"/>
                        <a:pt x="265" y="478"/>
                        <a:pt x="268" y="477"/>
                      </a:cubicBezTo>
                      <a:cubicBezTo>
                        <a:pt x="264" y="478"/>
                        <a:pt x="264" y="478"/>
                        <a:pt x="264" y="478"/>
                      </a:cubicBezTo>
                      <a:cubicBezTo>
                        <a:pt x="264" y="479"/>
                        <a:pt x="267" y="480"/>
                        <a:pt x="270" y="480"/>
                      </a:cubicBezTo>
                      <a:cubicBezTo>
                        <a:pt x="272" y="480"/>
                        <a:pt x="275" y="478"/>
                        <a:pt x="272" y="478"/>
                      </a:cubicBezTo>
                      <a:cubicBezTo>
                        <a:pt x="273" y="478"/>
                        <a:pt x="276" y="478"/>
                        <a:pt x="274" y="479"/>
                      </a:cubicBezTo>
                      <a:cubicBezTo>
                        <a:pt x="278" y="479"/>
                        <a:pt x="274" y="478"/>
                        <a:pt x="277" y="477"/>
                      </a:cubicBezTo>
                      <a:cubicBezTo>
                        <a:pt x="278" y="478"/>
                        <a:pt x="282" y="479"/>
                        <a:pt x="285" y="480"/>
                      </a:cubicBezTo>
                      <a:cubicBezTo>
                        <a:pt x="281" y="482"/>
                        <a:pt x="281" y="482"/>
                        <a:pt x="281" y="482"/>
                      </a:cubicBezTo>
                      <a:cubicBezTo>
                        <a:pt x="284" y="482"/>
                        <a:pt x="284" y="482"/>
                        <a:pt x="284" y="482"/>
                      </a:cubicBezTo>
                      <a:cubicBezTo>
                        <a:pt x="284" y="482"/>
                        <a:pt x="283" y="482"/>
                        <a:pt x="283" y="482"/>
                      </a:cubicBezTo>
                      <a:cubicBezTo>
                        <a:pt x="284" y="482"/>
                        <a:pt x="284" y="482"/>
                        <a:pt x="284" y="482"/>
                      </a:cubicBezTo>
                      <a:cubicBezTo>
                        <a:pt x="285" y="482"/>
                        <a:pt x="285" y="482"/>
                        <a:pt x="285" y="482"/>
                      </a:cubicBezTo>
                      <a:cubicBezTo>
                        <a:pt x="285" y="482"/>
                        <a:pt x="285" y="482"/>
                        <a:pt x="284" y="482"/>
                      </a:cubicBezTo>
                      <a:cubicBezTo>
                        <a:pt x="285" y="482"/>
                        <a:pt x="285" y="483"/>
                        <a:pt x="286" y="483"/>
                      </a:cubicBezTo>
                      <a:cubicBezTo>
                        <a:pt x="287" y="483"/>
                        <a:pt x="287" y="483"/>
                        <a:pt x="287" y="483"/>
                      </a:cubicBezTo>
                      <a:cubicBezTo>
                        <a:pt x="286" y="481"/>
                        <a:pt x="293" y="480"/>
                        <a:pt x="292" y="478"/>
                      </a:cubicBezTo>
                      <a:cubicBezTo>
                        <a:pt x="298" y="478"/>
                        <a:pt x="296" y="483"/>
                        <a:pt x="302" y="480"/>
                      </a:cubicBezTo>
                      <a:cubicBezTo>
                        <a:pt x="301" y="480"/>
                        <a:pt x="303" y="478"/>
                        <a:pt x="302" y="478"/>
                      </a:cubicBezTo>
                      <a:cubicBezTo>
                        <a:pt x="303" y="478"/>
                        <a:pt x="303" y="476"/>
                        <a:pt x="307" y="477"/>
                      </a:cubicBezTo>
                      <a:cubicBezTo>
                        <a:pt x="304" y="478"/>
                        <a:pt x="310" y="479"/>
                        <a:pt x="306" y="481"/>
                      </a:cubicBezTo>
                      <a:cubicBezTo>
                        <a:pt x="306" y="480"/>
                        <a:pt x="303" y="480"/>
                        <a:pt x="302" y="480"/>
                      </a:cubicBezTo>
                      <a:cubicBezTo>
                        <a:pt x="303" y="481"/>
                        <a:pt x="303" y="481"/>
                        <a:pt x="303" y="482"/>
                      </a:cubicBezTo>
                      <a:cubicBezTo>
                        <a:pt x="306" y="481"/>
                        <a:pt x="308" y="482"/>
                        <a:pt x="310" y="482"/>
                      </a:cubicBezTo>
                      <a:cubicBezTo>
                        <a:pt x="311" y="482"/>
                        <a:pt x="311" y="482"/>
                        <a:pt x="311" y="481"/>
                      </a:cubicBezTo>
                      <a:cubicBezTo>
                        <a:pt x="311" y="480"/>
                        <a:pt x="307" y="481"/>
                        <a:pt x="309" y="480"/>
                      </a:cubicBezTo>
                      <a:cubicBezTo>
                        <a:pt x="314" y="480"/>
                        <a:pt x="314" y="481"/>
                        <a:pt x="316" y="479"/>
                      </a:cubicBezTo>
                      <a:cubicBezTo>
                        <a:pt x="313" y="479"/>
                        <a:pt x="313" y="478"/>
                        <a:pt x="313" y="477"/>
                      </a:cubicBezTo>
                      <a:cubicBezTo>
                        <a:pt x="316" y="477"/>
                        <a:pt x="316" y="477"/>
                        <a:pt x="316" y="477"/>
                      </a:cubicBezTo>
                      <a:cubicBezTo>
                        <a:pt x="315" y="478"/>
                        <a:pt x="315" y="478"/>
                        <a:pt x="315" y="478"/>
                      </a:cubicBezTo>
                      <a:cubicBezTo>
                        <a:pt x="321" y="478"/>
                        <a:pt x="317" y="476"/>
                        <a:pt x="322" y="476"/>
                      </a:cubicBezTo>
                      <a:cubicBezTo>
                        <a:pt x="325" y="478"/>
                        <a:pt x="325" y="478"/>
                        <a:pt x="325" y="478"/>
                      </a:cubicBezTo>
                      <a:cubicBezTo>
                        <a:pt x="323" y="479"/>
                        <a:pt x="317" y="477"/>
                        <a:pt x="318" y="480"/>
                      </a:cubicBezTo>
                      <a:cubicBezTo>
                        <a:pt x="321" y="480"/>
                        <a:pt x="323" y="479"/>
                        <a:pt x="326" y="479"/>
                      </a:cubicBezTo>
                      <a:cubicBezTo>
                        <a:pt x="323" y="480"/>
                        <a:pt x="323" y="480"/>
                        <a:pt x="323" y="480"/>
                      </a:cubicBezTo>
                      <a:cubicBezTo>
                        <a:pt x="324" y="480"/>
                        <a:pt x="325" y="481"/>
                        <a:pt x="327" y="481"/>
                      </a:cubicBezTo>
                      <a:cubicBezTo>
                        <a:pt x="328" y="481"/>
                        <a:pt x="328" y="481"/>
                        <a:pt x="328" y="481"/>
                      </a:cubicBezTo>
                      <a:cubicBezTo>
                        <a:pt x="328" y="481"/>
                        <a:pt x="328" y="481"/>
                        <a:pt x="329" y="481"/>
                      </a:cubicBezTo>
                      <a:cubicBezTo>
                        <a:pt x="329" y="481"/>
                        <a:pt x="330" y="481"/>
                        <a:pt x="331" y="481"/>
                      </a:cubicBezTo>
                      <a:cubicBezTo>
                        <a:pt x="333" y="480"/>
                        <a:pt x="331" y="480"/>
                        <a:pt x="331" y="479"/>
                      </a:cubicBezTo>
                      <a:cubicBezTo>
                        <a:pt x="337" y="479"/>
                        <a:pt x="339" y="478"/>
                        <a:pt x="342" y="478"/>
                      </a:cubicBezTo>
                      <a:cubicBezTo>
                        <a:pt x="341" y="480"/>
                        <a:pt x="349" y="478"/>
                        <a:pt x="345" y="480"/>
                      </a:cubicBezTo>
                      <a:cubicBezTo>
                        <a:pt x="343" y="479"/>
                        <a:pt x="335" y="479"/>
                        <a:pt x="333" y="481"/>
                      </a:cubicBezTo>
                      <a:cubicBezTo>
                        <a:pt x="333" y="481"/>
                        <a:pt x="333" y="481"/>
                        <a:pt x="333" y="481"/>
                      </a:cubicBezTo>
                      <a:cubicBezTo>
                        <a:pt x="337" y="481"/>
                        <a:pt x="341" y="481"/>
                        <a:pt x="344" y="481"/>
                      </a:cubicBezTo>
                      <a:cubicBezTo>
                        <a:pt x="345" y="481"/>
                        <a:pt x="345" y="481"/>
                        <a:pt x="346" y="481"/>
                      </a:cubicBezTo>
                      <a:cubicBezTo>
                        <a:pt x="346" y="481"/>
                        <a:pt x="346" y="481"/>
                        <a:pt x="346" y="481"/>
                      </a:cubicBezTo>
                      <a:cubicBezTo>
                        <a:pt x="346" y="481"/>
                        <a:pt x="346" y="481"/>
                        <a:pt x="347" y="481"/>
                      </a:cubicBezTo>
                      <a:cubicBezTo>
                        <a:pt x="347" y="481"/>
                        <a:pt x="347" y="481"/>
                        <a:pt x="348" y="482"/>
                      </a:cubicBezTo>
                      <a:cubicBezTo>
                        <a:pt x="348" y="482"/>
                        <a:pt x="348" y="482"/>
                        <a:pt x="349" y="482"/>
                      </a:cubicBezTo>
                      <a:cubicBezTo>
                        <a:pt x="349" y="481"/>
                        <a:pt x="349" y="481"/>
                        <a:pt x="349" y="481"/>
                      </a:cubicBezTo>
                      <a:cubicBezTo>
                        <a:pt x="349" y="481"/>
                        <a:pt x="349" y="481"/>
                        <a:pt x="349" y="481"/>
                      </a:cubicBezTo>
                      <a:cubicBezTo>
                        <a:pt x="349" y="482"/>
                        <a:pt x="349" y="482"/>
                        <a:pt x="349" y="482"/>
                      </a:cubicBezTo>
                      <a:cubicBezTo>
                        <a:pt x="350" y="482"/>
                        <a:pt x="351" y="482"/>
                        <a:pt x="351" y="482"/>
                      </a:cubicBezTo>
                      <a:cubicBezTo>
                        <a:pt x="353" y="482"/>
                        <a:pt x="356" y="482"/>
                        <a:pt x="354" y="480"/>
                      </a:cubicBezTo>
                      <a:cubicBezTo>
                        <a:pt x="358" y="481"/>
                        <a:pt x="364" y="481"/>
                        <a:pt x="366" y="481"/>
                      </a:cubicBezTo>
                      <a:cubicBezTo>
                        <a:pt x="364" y="480"/>
                        <a:pt x="362" y="479"/>
                        <a:pt x="363" y="478"/>
                      </a:cubicBezTo>
                      <a:cubicBezTo>
                        <a:pt x="365" y="478"/>
                        <a:pt x="363" y="479"/>
                        <a:pt x="364" y="480"/>
                      </a:cubicBezTo>
                      <a:cubicBezTo>
                        <a:pt x="366" y="479"/>
                        <a:pt x="367" y="480"/>
                        <a:pt x="368" y="480"/>
                      </a:cubicBezTo>
                      <a:cubicBezTo>
                        <a:pt x="367" y="480"/>
                        <a:pt x="367" y="481"/>
                        <a:pt x="368" y="481"/>
                      </a:cubicBezTo>
                      <a:cubicBezTo>
                        <a:pt x="367" y="481"/>
                        <a:pt x="367" y="481"/>
                        <a:pt x="367" y="481"/>
                      </a:cubicBezTo>
                      <a:cubicBezTo>
                        <a:pt x="367" y="481"/>
                        <a:pt x="367" y="481"/>
                        <a:pt x="366" y="481"/>
                      </a:cubicBezTo>
                      <a:cubicBezTo>
                        <a:pt x="366" y="481"/>
                        <a:pt x="366" y="481"/>
                        <a:pt x="366" y="482"/>
                      </a:cubicBezTo>
                      <a:cubicBezTo>
                        <a:pt x="366" y="482"/>
                        <a:pt x="367" y="482"/>
                        <a:pt x="368" y="482"/>
                      </a:cubicBezTo>
                      <a:cubicBezTo>
                        <a:pt x="368" y="482"/>
                        <a:pt x="368" y="481"/>
                        <a:pt x="368" y="481"/>
                      </a:cubicBezTo>
                      <a:cubicBezTo>
                        <a:pt x="368" y="481"/>
                        <a:pt x="368" y="481"/>
                        <a:pt x="368" y="482"/>
                      </a:cubicBezTo>
                      <a:cubicBezTo>
                        <a:pt x="372" y="481"/>
                        <a:pt x="376" y="481"/>
                        <a:pt x="380" y="481"/>
                      </a:cubicBezTo>
                      <a:cubicBezTo>
                        <a:pt x="381" y="481"/>
                        <a:pt x="382" y="481"/>
                        <a:pt x="383" y="481"/>
                      </a:cubicBezTo>
                      <a:cubicBezTo>
                        <a:pt x="383" y="481"/>
                        <a:pt x="382" y="481"/>
                        <a:pt x="382" y="481"/>
                      </a:cubicBezTo>
                      <a:cubicBezTo>
                        <a:pt x="384" y="481"/>
                        <a:pt x="385" y="481"/>
                        <a:pt x="386" y="481"/>
                      </a:cubicBezTo>
                      <a:cubicBezTo>
                        <a:pt x="389" y="480"/>
                        <a:pt x="389" y="480"/>
                        <a:pt x="389" y="480"/>
                      </a:cubicBezTo>
                      <a:cubicBezTo>
                        <a:pt x="391" y="480"/>
                        <a:pt x="389" y="481"/>
                        <a:pt x="392" y="481"/>
                      </a:cubicBezTo>
                      <a:cubicBezTo>
                        <a:pt x="392" y="480"/>
                        <a:pt x="392" y="480"/>
                        <a:pt x="393" y="480"/>
                      </a:cubicBezTo>
                      <a:cubicBezTo>
                        <a:pt x="394" y="480"/>
                        <a:pt x="399" y="479"/>
                        <a:pt x="400" y="481"/>
                      </a:cubicBezTo>
                      <a:cubicBezTo>
                        <a:pt x="400" y="481"/>
                        <a:pt x="400" y="481"/>
                        <a:pt x="400" y="481"/>
                      </a:cubicBezTo>
                      <a:cubicBezTo>
                        <a:pt x="400" y="481"/>
                        <a:pt x="400" y="481"/>
                        <a:pt x="400" y="481"/>
                      </a:cubicBezTo>
                      <a:cubicBezTo>
                        <a:pt x="400" y="482"/>
                        <a:pt x="400" y="482"/>
                        <a:pt x="400" y="482"/>
                      </a:cubicBezTo>
                      <a:cubicBezTo>
                        <a:pt x="401" y="481"/>
                        <a:pt x="403" y="481"/>
                        <a:pt x="404" y="481"/>
                      </a:cubicBezTo>
                      <a:cubicBezTo>
                        <a:pt x="404" y="481"/>
                        <a:pt x="405" y="481"/>
                        <a:pt x="405" y="481"/>
                      </a:cubicBezTo>
                      <a:cubicBezTo>
                        <a:pt x="405" y="481"/>
                        <a:pt x="405" y="481"/>
                        <a:pt x="405" y="481"/>
                      </a:cubicBezTo>
                      <a:cubicBezTo>
                        <a:pt x="405" y="481"/>
                        <a:pt x="406" y="481"/>
                        <a:pt x="406" y="481"/>
                      </a:cubicBezTo>
                      <a:cubicBezTo>
                        <a:pt x="408" y="481"/>
                        <a:pt x="410" y="481"/>
                        <a:pt x="409" y="480"/>
                      </a:cubicBezTo>
                      <a:cubicBezTo>
                        <a:pt x="407" y="480"/>
                        <a:pt x="409" y="481"/>
                        <a:pt x="407" y="480"/>
                      </a:cubicBezTo>
                      <a:cubicBezTo>
                        <a:pt x="409" y="479"/>
                        <a:pt x="412" y="479"/>
                        <a:pt x="415" y="479"/>
                      </a:cubicBezTo>
                      <a:cubicBezTo>
                        <a:pt x="414" y="479"/>
                        <a:pt x="414" y="480"/>
                        <a:pt x="413" y="480"/>
                      </a:cubicBezTo>
                      <a:cubicBezTo>
                        <a:pt x="417" y="479"/>
                        <a:pt x="421" y="478"/>
                        <a:pt x="425" y="478"/>
                      </a:cubicBezTo>
                      <a:cubicBezTo>
                        <a:pt x="425" y="478"/>
                        <a:pt x="424" y="479"/>
                        <a:pt x="423" y="479"/>
                      </a:cubicBezTo>
                      <a:cubicBezTo>
                        <a:pt x="429" y="480"/>
                        <a:pt x="434" y="477"/>
                        <a:pt x="439" y="480"/>
                      </a:cubicBezTo>
                      <a:cubicBezTo>
                        <a:pt x="438" y="479"/>
                        <a:pt x="439" y="478"/>
                        <a:pt x="439" y="478"/>
                      </a:cubicBezTo>
                      <a:cubicBezTo>
                        <a:pt x="442" y="479"/>
                        <a:pt x="442" y="480"/>
                        <a:pt x="444" y="480"/>
                      </a:cubicBezTo>
                      <a:cubicBezTo>
                        <a:pt x="444" y="481"/>
                        <a:pt x="444" y="481"/>
                        <a:pt x="445" y="481"/>
                      </a:cubicBezTo>
                      <a:cubicBezTo>
                        <a:pt x="444" y="479"/>
                        <a:pt x="444" y="477"/>
                        <a:pt x="444" y="475"/>
                      </a:cubicBezTo>
                      <a:cubicBezTo>
                        <a:pt x="444" y="476"/>
                        <a:pt x="444" y="476"/>
                        <a:pt x="445" y="476"/>
                      </a:cubicBezTo>
                      <a:cubicBezTo>
                        <a:pt x="443" y="472"/>
                        <a:pt x="442" y="468"/>
                        <a:pt x="441" y="463"/>
                      </a:cubicBezTo>
                      <a:cubicBezTo>
                        <a:pt x="441" y="463"/>
                        <a:pt x="442" y="464"/>
                        <a:pt x="442" y="464"/>
                      </a:cubicBezTo>
                      <a:cubicBezTo>
                        <a:pt x="442" y="458"/>
                        <a:pt x="438" y="451"/>
                        <a:pt x="439" y="446"/>
                      </a:cubicBezTo>
                      <a:cubicBezTo>
                        <a:pt x="440" y="447"/>
                        <a:pt x="438" y="447"/>
                        <a:pt x="439" y="446"/>
                      </a:cubicBezTo>
                      <a:cubicBezTo>
                        <a:pt x="438" y="443"/>
                        <a:pt x="439" y="443"/>
                        <a:pt x="439" y="441"/>
                      </a:cubicBezTo>
                      <a:cubicBezTo>
                        <a:pt x="439" y="441"/>
                        <a:pt x="438" y="439"/>
                        <a:pt x="438" y="437"/>
                      </a:cubicBezTo>
                      <a:cubicBezTo>
                        <a:pt x="437" y="436"/>
                        <a:pt x="437" y="436"/>
                        <a:pt x="438" y="437"/>
                      </a:cubicBezTo>
                      <a:cubicBezTo>
                        <a:pt x="437" y="433"/>
                        <a:pt x="434" y="423"/>
                        <a:pt x="435" y="417"/>
                      </a:cubicBezTo>
                      <a:cubicBezTo>
                        <a:pt x="434" y="417"/>
                        <a:pt x="432" y="413"/>
                        <a:pt x="432" y="411"/>
                      </a:cubicBezTo>
                      <a:cubicBezTo>
                        <a:pt x="433" y="412"/>
                        <a:pt x="433" y="412"/>
                        <a:pt x="433" y="412"/>
                      </a:cubicBezTo>
                      <a:cubicBezTo>
                        <a:pt x="433" y="411"/>
                        <a:pt x="433" y="410"/>
                        <a:pt x="433" y="410"/>
                      </a:cubicBezTo>
                      <a:cubicBezTo>
                        <a:pt x="433" y="409"/>
                        <a:pt x="433" y="409"/>
                        <a:pt x="433" y="409"/>
                      </a:cubicBezTo>
                      <a:cubicBezTo>
                        <a:pt x="433" y="408"/>
                        <a:pt x="433" y="407"/>
                        <a:pt x="433" y="407"/>
                      </a:cubicBezTo>
                      <a:cubicBezTo>
                        <a:pt x="433" y="407"/>
                        <a:pt x="433" y="408"/>
                        <a:pt x="434" y="409"/>
                      </a:cubicBezTo>
                      <a:cubicBezTo>
                        <a:pt x="434" y="409"/>
                        <a:pt x="434" y="409"/>
                        <a:pt x="434" y="409"/>
                      </a:cubicBezTo>
                      <a:cubicBezTo>
                        <a:pt x="434" y="408"/>
                        <a:pt x="433" y="407"/>
                        <a:pt x="433" y="407"/>
                      </a:cubicBezTo>
                      <a:cubicBezTo>
                        <a:pt x="433" y="406"/>
                        <a:pt x="433" y="406"/>
                        <a:pt x="433" y="406"/>
                      </a:cubicBezTo>
                      <a:cubicBezTo>
                        <a:pt x="433" y="405"/>
                        <a:pt x="433" y="406"/>
                        <a:pt x="433" y="406"/>
                      </a:cubicBezTo>
                      <a:cubicBezTo>
                        <a:pt x="432" y="404"/>
                        <a:pt x="432" y="402"/>
                        <a:pt x="432" y="400"/>
                      </a:cubicBezTo>
                      <a:cubicBezTo>
                        <a:pt x="432" y="401"/>
                        <a:pt x="434" y="402"/>
                        <a:pt x="434" y="400"/>
                      </a:cubicBezTo>
                      <a:cubicBezTo>
                        <a:pt x="433" y="395"/>
                        <a:pt x="433" y="399"/>
                        <a:pt x="432" y="395"/>
                      </a:cubicBezTo>
                      <a:cubicBezTo>
                        <a:pt x="431" y="393"/>
                        <a:pt x="431" y="393"/>
                        <a:pt x="431" y="393"/>
                      </a:cubicBezTo>
                      <a:cubicBezTo>
                        <a:pt x="430" y="393"/>
                        <a:pt x="431" y="389"/>
                        <a:pt x="430" y="391"/>
                      </a:cubicBezTo>
                      <a:cubicBezTo>
                        <a:pt x="431" y="390"/>
                        <a:pt x="429" y="384"/>
                        <a:pt x="430" y="385"/>
                      </a:cubicBezTo>
                      <a:cubicBezTo>
                        <a:pt x="432" y="385"/>
                        <a:pt x="432" y="385"/>
                        <a:pt x="432" y="385"/>
                      </a:cubicBezTo>
                      <a:cubicBezTo>
                        <a:pt x="431" y="383"/>
                        <a:pt x="430" y="382"/>
                        <a:pt x="429" y="381"/>
                      </a:cubicBezTo>
                      <a:cubicBezTo>
                        <a:pt x="429" y="380"/>
                        <a:pt x="429" y="380"/>
                        <a:pt x="430" y="380"/>
                      </a:cubicBezTo>
                      <a:cubicBezTo>
                        <a:pt x="428" y="380"/>
                        <a:pt x="429" y="375"/>
                        <a:pt x="427" y="373"/>
                      </a:cubicBezTo>
                      <a:cubicBezTo>
                        <a:pt x="428" y="369"/>
                        <a:pt x="426" y="363"/>
                        <a:pt x="427" y="361"/>
                      </a:cubicBezTo>
                      <a:cubicBezTo>
                        <a:pt x="426" y="358"/>
                        <a:pt x="425" y="355"/>
                        <a:pt x="425" y="352"/>
                      </a:cubicBezTo>
                      <a:cubicBezTo>
                        <a:pt x="425" y="352"/>
                        <a:pt x="425" y="353"/>
                        <a:pt x="426" y="353"/>
                      </a:cubicBezTo>
                      <a:cubicBezTo>
                        <a:pt x="426" y="351"/>
                        <a:pt x="426" y="351"/>
                        <a:pt x="425" y="349"/>
                      </a:cubicBezTo>
                      <a:cubicBezTo>
                        <a:pt x="425" y="349"/>
                        <a:pt x="425" y="345"/>
                        <a:pt x="426" y="344"/>
                      </a:cubicBezTo>
                      <a:cubicBezTo>
                        <a:pt x="425" y="344"/>
                        <a:pt x="425" y="344"/>
                        <a:pt x="425" y="343"/>
                      </a:cubicBezTo>
                      <a:cubicBezTo>
                        <a:pt x="424" y="344"/>
                        <a:pt x="424" y="344"/>
                        <a:pt x="423" y="345"/>
                      </a:cubicBezTo>
                      <a:cubicBezTo>
                        <a:pt x="423" y="342"/>
                        <a:pt x="417" y="344"/>
                        <a:pt x="414" y="342"/>
                      </a:cubicBezTo>
                      <a:cubicBezTo>
                        <a:pt x="414" y="342"/>
                        <a:pt x="415" y="342"/>
                        <a:pt x="415" y="342"/>
                      </a:cubicBezTo>
                      <a:cubicBezTo>
                        <a:pt x="412" y="342"/>
                        <a:pt x="409" y="342"/>
                        <a:pt x="406" y="342"/>
                      </a:cubicBezTo>
                      <a:cubicBezTo>
                        <a:pt x="407" y="343"/>
                        <a:pt x="407" y="343"/>
                        <a:pt x="407" y="343"/>
                      </a:cubicBezTo>
                      <a:cubicBezTo>
                        <a:pt x="405" y="342"/>
                        <a:pt x="400" y="344"/>
                        <a:pt x="401" y="342"/>
                      </a:cubicBezTo>
                      <a:cubicBezTo>
                        <a:pt x="399" y="343"/>
                        <a:pt x="395" y="342"/>
                        <a:pt x="396" y="343"/>
                      </a:cubicBezTo>
                      <a:cubicBezTo>
                        <a:pt x="389" y="342"/>
                        <a:pt x="380" y="344"/>
                        <a:pt x="375" y="342"/>
                      </a:cubicBezTo>
                      <a:cubicBezTo>
                        <a:pt x="374" y="342"/>
                        <a:pt x="373" y="342"/>
                        <a:pt x="373" y="342"/>
                      </a:cubicBezTo>
                      <a:cubicBezTo>
                        <a:pt x="373" y="342"/>
                        <a:pt x="373" y="342"/>
                        <a:pt x="373" y="342"/>
                      </a:cubicBezTo>
                      <a:cubicBezTo>
                        <a:pt x="372" y="342"/>
                        <a:pt x="372" y="343"/>
                        <a:pt x="372" y="343"/>
                      </a:cubicBezTo>
                      <a:cubicBezTo>
                        <a:pt x="370" y="343"/>
                        <a:pt x="369" y="342"/>
                        <a:pt x="369" y="342"/>
                      </a:cubicBezTo>
                      <a:cubicBezTo>
                        <a:pt x="367" y="342"/>
                        <a:pt x="366" y="342"/>
                        <a:pt x="364" y="342"/>
                      </a:cubicBezTo>
                      <a:cubicBezTo>
                        <a:pt x="363" y="343"/>
                        <a:pt x="361" y="343"/>
                        <a:pt x="358" y="343"/>
                      </a:cubicBezTo>
                      <a:cubicBezTo>
                        <a:pt x="358" y="342"/>
                        <a:pt x="358" y="342"/>
                        <a:pt x="356" y="342"/>
                      </a:cubicBezTo>
                      <a:cubicBezTo>
                        <a:pt x="352" y="343"/>
                        <a:pt x="352" y="343"/>
                        <a:pt x="352" y="343"/>
                      </a:cubicBezTo>
                      <a:cubicBezTo>
                        <a:pt x="349" y="343"/>
                        <a:pt x="349" y="343"/>
                        <a:pt x="349" y="342"/>
                      </a:cubicBezTo>
                      <a:cubicBezTo>
                        <a:pt x="347" y="342"/>
                        <a:pt x="346" y="342"/>
                        <a:pt x="344" y="342"/>
                      </a:cubicBezTo>
                      <a:cubicBezTo>
                        <a:pt x="344" y="342"/>
                        <a:pt x="343" y="342"/>
                        <a:pt x="343" y="342"/>
                      </a:cubicBezTo>
                      <a:cubicBezTo>
                        <a:pt x="343" y="342"/>
                        <a:pt x="343" y="342"/>
                        <a:pt x="343" y="342"/>
                      </a:cubicBezTo>
                      <a:cubicBezTo>
                        <a:pt x="341" y="342"/>
                        <a:pt x="338" y="341"/>
                        <a:pt x="335" y="341"/>
                      </a:cubicBezTo>
                      <a:cubicBezTo>
                        <a:pt x="336" y="342"/>
                        <a:pt x="338" y="342"/>
                        <a:pt x="339" y="342"/>
                      </a:cubicBezTo>
                      <a:cubicBezTo>
                        <a:pt x="338" y="343"/>
                        <a:pt x="336" y="343"/>
                        <a:pt x="334" y="343"/>
                      </a:cubicBezTo>
                      <a:cubicBezTo>
                        <a:pt x="335" y="342"/>
                        <a:pt x="331" y="342"/>
                        <a:pt x="329" y="342"/>
                      </a:cubicBezTo>
                      <a:cubicBezTo>
                        <a:pt x="327" y="342"/>
                        <a:pt x="326" y="343"/>
                        <a:pt x="326" y="343"/>
                      </a:cubicBezTo>
                      <a:cubicBezTo>
                        <a:pt x="326" y="343"/>
                        <a:pt x="322" y="343"/>
                        <a:pt x="324" y="342"/>
                      </a:cubicBezTo>
                      <a:cubicBezTo>
                        <a:pt x="325" y="342"/>
                        <a:pt x="326" y="343"/>
                        <a:pt x="327" y="342"/>
                      </a:cubicBezTo>
                      <a:cubicBezTo>
                        <a:pt x="325" y="342"/>
                        <a:pt x="326" y="341"/>
                        <a:pt x="323" y="342"/>
                      </a:cubicBezTo>
                      <a:cubicBezTo>
                        <a:pt x="321" y="342"/>
                        <a:pt x="323" y="344"/>
                        <a:pt x="319" y="343"/>
                      </a:cubicBezTo>
                      <a:cubicBezTo>
                        <a:pt x="320" y="343"/>
                        <a:pt x="321" y="342"/>
                        <a:pt x="321" y="342"/>
                      </a:cubicBezTo>
                      <a:cubicBezTo>
                        <a:pt x="318" y="341"/>
                        <a:pt x="318" y="341"/>
                        <a:pt x="318" y="341"/>
                      </a:cubicBezTo>
                      <a:cubicBezTo>
                        <a:pt x="317" y="342"/>
                        <a:pt x="317" y="342"/>
                        <a:pt x="317" y="342"/>
                      </a:cubicBezTo>
                      <a:cubicBezTo>
                        <a:pt x="317" y="342"/>
                        <a:pt x="317" y="342"/>
                        <a:pt x="317" y="342"/>
                      </a:cubicBezTo>
                      <a:cubicBezTo>
                        <a:pt x="316" y="343"/>
                        <a:pt x="311" y="342"/>
                        <a:pt x="310" y="344"/>
                      </a:cubicBezTo>
                      <a:cubicBezTo>
                        <a:pt x="308" y="344"/>
                        <a:pt x="306" y="343"/>
                        <a:pt x="304" y="343"/>
                      </a:cubicBezTo>
                      <a:cubicBezTo>
                        <a:pt x="305" y="343"/>
                        <a:pt x="305" y="343"/>
                        <a:pt x="305" y="343"/>
                      </a:cubicBezTo>
                      <a:cubicBezTo>
                        <a:pt x="303" y="342"/>
                        <a:pt x="300" y="342"/>
                        <a:pt x="298" y="343"/>
                      </a:cubicBezTo>
                      <a:cubicBezTo>
                        <a:pt x="298" y="343"/>
                        <a:pt x="298" y="343"/>
                        <a:pt x="298" y="343"/>
                      </a:cubicBezTo>
                      <a:cubicBezTo>
                        <a:pt x="297" y="343"/>
                        <a:pt x="294" y="343"/>
                        <a:pt x="292" y="344"/>
                      </a:cubicBezTo>
                      <a:cubicBezTo>
                        <a:pt x="290" y="343"/>
                        <a:pt x="290" y="342"/>
                        <a:pt x="290" y="341"/>
                      </a:cubicBezTo>
                      <a:cubicBezTo>
                        <a:pt x="288" y="341"/>
                        <a:pt x="287" y="341"/>
                        <a:pt x="286" y="341"/>
                      </a:cubicBezTo>
                      <a:cubicBezTo>
                        <a:pt x="284" y="342"/>
                        <a:pt x="283" y="343"/>
                        <a:pt x="284" y="344"/>
                      </a:cubicBezTo>
                      <a:cubicBezTo>
                        <a:pt x="278" y="343"/>
                        <a:pt x="272" y="345"/>
                        <a:pt x="267" y="343"/>
                      </a:cubicBezTo>
                      <a:cubicBezTo>
                        <a:pt x="266" y="343"/>
                        <a:pt x="266" y="344"/>
                        <a:pt x="265" y="344"/>
                      </a:cubicBezTo>
                      <a:cubicBezTo>
                        <a:pt x="256" y="343"/>
                        <a:pt x="247" y="345"/>
                        <a:pt x="241" y="343"/>
                      </a:cubicBezTo>
                      <a:cubicBezTo>
                        <a:pt x="242" y="343"/>
                        <a:pt x="242" y="343"/>
                        <a:pt x="242" y="342"/>
                      </a:cubicBezTo>
                      <a:cubicBezTo>
                        <a:pt x="240" y="342"/>
                        <a:pt x="239" y="342"/>
                        <a:pt x="238" y="342"/>
                      </a:cubicBezTo>
                      <a:cubicBezTo>
                        <a:pt x="238" y="343"/>
                        <a:pt x="238" y="343"/>
                        <a:pt x="240" y="344"/>
                      </a:cubicBezTo>
                      <a:cubicBezTo>
                        <a:pt x="235" y="344"/>
                        <a:pt x="228" y="344"/>
                        <a:pt x="225" y="343"/>
                      </a:cubicBezTo>
                      <a:cubicBezTo>
                        <a:pt x="226" y="344"/>
                        <a:pt x="225" y="344"/>
                        <a:pt x="224" y="344"/>
                      </a:cubicBezTo>
                      <a:cubicBezTo>
                        <a:pt x="224" y="343"/>
                        <a:pt x="221" y="343"/>
                        <a:pt x="218" y="343"/>
                      </a:cubicBezTo>
                      <a:cubicBezTo>
                        <a:pt x="218" y="344"/>
                        <a:pt x="218" y="344"/>
                        <a:pt x="218" y="344"/>
                      </a:cubicBezTo>
                      <a:cubicBezTo>
                        <a:pt x="216" y="343"/>
                        <a:pt x="216" y="343"/>
                        <a:pt x="216" y="343"/>
                      </a:cubicBezTo>
                      <a:cubicBezTo>
                        <a:pt x="215" y="343"/>
                        <a:pt x="215" y="345"/>
                        <a:pt x="212" y="344"/>
                      </a:cubicBezTo>
                      <a:cubicBezTo>
                        <a:pt x="212" y="344"/>
                        <a:pt x="212" y="344"/>
                        <a:pt x="211" y="343"/>
                      </a:cubicBezTo>
                      <a:cubicBezTo>
                        <a:pt x="208" y="344"/>
                        <a:pt x="204" y="345"/>
                        <a:pt x="201" y="345"/>
                      </a:cubicBezTo>
                      <a:cubicBezTo>
                        <a:pt x="199" y="343"/>
                        <a:pt x="199" y="343"/>
                        <a:pt x="199" y="343"/>
                      </a:cubicBezTo>
                      <a:cubicBezTo>
                        <a:pt x="197" y="343"/>
                        <a:pt x="195" y="344"/>
                        <a:pt x="197" y="345"/>
                      </a:cubicBezTo>
                      <a:cubicBezTo>
                        <a:pt x="192" y="344"/>
                        <a:pt x="189" y="344"/>
                        <a:pt x="187" y="342"/>
                      </a:cubicBezTo>
                      <a:cubicBezTo>
                        <a:pt x="178" y="345"/>
                        <a:pt x="165" y="345"/>
                        <a:pt x="154" y="345"/>
                      </a:cubicBezTo>
                      <a:cubicBezTo>
                        <a:pt x="154" y="345"/>
                        <a:pt x="154" y="345"/>
                        <a:pt x="154" y="345"/>
                      </a:cubicBezTo>
                      <a:cubicBezTo>
                        <a:pt x="152" y="344"/>
                        <a:pt x="153" y="346"/>
                        <a:pt x="151" y="345"/>
                      </a:cubicBezTo>
                      <a:cubicBezTo>
                        <a:pt x="152" y="345"/>
                        <a:pt x="149" y="344"/>
                        <a:pt x="151" y="343"/>
                      </a:cubicBezTo>
                      <a:cubicBezTo>
                        <a:pt x="147" y="342"/>
                        <a:pt x="146" y="344"/>
                        <a:pt x="143" y="345"/>
                      </a:cubicBezTo>
                      <a:cubicBezTo>
                        <a:pt x="143" y="345"/>
                        <a:pt x="145" y="344"/>
                        <a:pt x="145" y="345"/>
                      </a:cubicBezTo>
                      <a:cubicBezTo>
                        <a:pt x="144" y="345"/>
                        <a:pt x="139" y="344"/>
                        <a:pt x="138" y="346"/>
                      </a:cubicBezTo>
                      <a:cubicBezTo>
                        <a:pt x="137" y="345"/>
                        <a:pt x="138" y="344"/>
                        <a:pt x="139" y="344"/>
                      </a:cubicBezTo>
                      <a:cubicBezTo>
                        <a:pt x="136" y="344"/>
                        <a:pt x="136" y="344"/>
                        <a:pt x="136" y="344"/>
                      </a:cubicBezTo>
                      <a:cubicBezTo>
                        <a:pt x="134" y="343"/>
                        <a:pt x="140" y="342"/>
                        <a:pt x="141" y="341"/>
                      </a:cubicBezTo>
                      <a:cubicBezTo>
                        <a:pt x="139" y="341"/>
                        <a:pt x="137" y="341"/>
                        <a:pt x="135" y="341"/>
                      </a:cubicBezTo>
                      <a:cubicBezTo>
                        <a:pt x="136" y="341"/>
                        <a:pt x="136" y="341"/>
                        <a:pt x="136" y="341"/>
                      </a:cubicBezTo>
                      <a:cubicBezTo>
                        <a:pt x="130" y="341"/>
                        <a:pt x="133" y="344"/>
                        <a:pt x="128" y="344"/>
                      </a:cubicBezTo>
                      <a:cubicBezTo>
                        <a:pt x="126" y="343"/>
                        <a:pt x="132" y="344"/>
                        <a:pt x="131" y="343"/>
                      </a:cubicBezTo>
                      <a:cubicBezTo>
                        <a:pt x="128" y="342"/>
                        <a:pt x="126" y="343"/>
                        <a:pt x="123" y="343"/>
                      </a:cubicBezTo>
                      <a:cubicBezTo>
                        <a:pt x="126" y="343"/>
                        <a:pt x="124" y="345"/>
                        <a:pt x="122" y="345"/>
                      </a:cubicBezTo>
                      <a:cubicBezTo>
                        <a:pt x="119" y="344"/>
                        <a:pt x="124" y="344"/>
                        <a:pt x="120" y="344"/>
                      </a:cubicBezTo>
                      <a:cubicBezTo>
                        <a:pt x="119" y="344"/>
                        <a:pt x="116" y="345"/>
                        <a:pt x="119" y="346"/>
                      </a:cubicBezTo>
                      <a:cubicBezTo>
                        <a:pt x="117" y="347"/>
                        <a:pt x="115" y="345"/>
                        <a:pt x="112" y="346"/>
                      </a:cubicBezTo>
                      <a:cubicBezTo>
                        <a:pt x="111" y="345"/>
                        <a:pt x="117" y="344"/>
                        <a:pt x="112" y="343"/>
                      </a:cubicBezTo>
                      <a:cubicBezTo>
                        <a:pt x="113" y="344"/>
                        <a:pt x="107" y="345"/>
                        <a:pt x="109" y="346"/>
                      </a:cubicBezTo>
                      <a:cubicBezTo>
                        <a:pt x="107" y="346"/>
                        <a:pt x="107" y="345"/>
                        <a:pt x="108" y="344"/>
                      </a:cubicBezTo>
                      <a:cubicBezTo>
                        <a:pt x="106" y="344"/>
                        <a:pt x="102" y="347"/>
                        <a:pt x="102" y="344"/>
                      </a:cubicBezTo>
                      <a:cubicBezTo>
                        <a:pt x="101" y="345"/>
                        <a:pt x="101" y="345"/>
                        <a:pt x="101" y="345"/>
                      </a:cubicBezTo>
                      <a:cubicBezTo>
                        <a:pt x="100" y="345"/>
                        <a:pt x="99" y="345"/>
                        <a:pt x="98" y="344"/>
                      </a:cubicBezTo>
                      <a:cubicBezTo>
                        <a:pt x="95" y="344"/>
                        <a:pt x="91" y="346"/>
                        <a:pt x="91" y="344"/>
                      </a:cubicBezTo>
                      <a:cubicBezTo>
                        <a:pt x="90" y="344"/>
                        <a:pt x="85" y="344"/>
                        <a:pt x="87" y="345"/>
                      </a:cubicBezTo>
                      <a:cubicBezTo>
                        <a:pt x="90" y="346"/>
                        <a:pt x="91" y="344"/>
                        <a:pt x="92" y="346"/>
                      </a:cubicBezTo>
                      <a:cubicBezTo>
                        <a:pt x="90" y="345"/>
                        <a:pt x="88" y="346"/>
                        <a:pt x="86" y="347"/>
                      </a:cubicBezTo>
                      <a:cubicBezTo>
                        <a:pt x="86" y="346"/>
                        <a:pt x="86" y="346"/>
                        <a:pt x="86" y="346"/>
                      </a:cubicBezTo>
                      <a:cubicBezTo>
                        <a:pt x="85" y="346"/>
                        <a:pt x="82" y="346"/>
                        <a:pt x="82" y="347"/>
                      </a:cubicBezTo>
                      <a:cubicBezTo>
                        <a:pt x="82" y="346"/>
                        <a:pt x="82" y="346"/>
                        <a:pt x="81" y="346"/>
                      </a:cubicBezTo>
                      <a:cubicBezTo>
                        <a:pt x="80" y="347"/>
                        <a:pt x="80" y="347"/>
                        <a:pt x="80" y="347"/>
                      </a:cubicBezTo>
                      <a:cubicBezTo>
                        <a:pt x="76" y="347"/>
                        <a:pt x="79" y="345"/>
                        <a:pt x="75" y="345"/>
                      </a:cubicBezTo>
                      <a:cubicBezTo>
                        <a:pt x="78" y="344"/>
                        <a:pt x="78" y="344"/>
                        <a:pt x="78" y="344"/>
                      </a:cubicBezTo>
                      <a:cubicBezTo>
                        <a:pt x="77" y="345"/>
                        <a:pt x="76" y="344"/>
                        <a:pt x="74" y="344"/>
                      </a:cubicBezTo>
                      <a:cubicBezTo>
                        <a:pt x="73" y="345"/>
                        <a:pt x="72" y="346"/>
                        <a:pt x="71" y="347"/>
                      </a:cubicBezTo>
                      <a:cubicBezTo>
                        <a:pt x="69" y="347"/>
                        <a:pt x="70" y="346"/>
                        <a:pt x="67" y="347"/>
                      </a:cubicBezTo>
                      <a:cubicBezTo>
                        <a:pt x="71" y="346"/>
                        <a:pt x="71" y="346"/>
                        <a:pt x="71" y="346"/>
                      </a:cubicBezTo>
                      <a:cubicBezTo>
                        <a:pt x="71" y="345"/>
                        <a:pt x="68" y="344"/>
                        <a:pt x="65" y="344"/>
                      </a:cubicBezTo>
                      <a:cubicBezTo>
                        <a:pt x="63" y="344"/>
                        <a:pt x="60" y="346"/>
                        <a:pt x="63" y="346"/>
                      </a:cubicBezTo>
                      <a:cubicBezTo>
                        <a:pt x="62" y="346"/>
                        <a:pt x="60" y="346"/>
                        <a:pt x="61" y="345"/>
                      </a:cubicBezTo>
                      <a:cubicBezTo>
                        <a:pt x="57" y="345"/>
                        <a:pt x="61" y="346"/>
                        <a:pt x="58" y="347"/>
                      </a:cubicBezTo>
                      <a:cubicBezTo>
                        <a:pt x="57" y="346"/>
                        <a:pt x="53" y="345"/>
                        <a:pt x="51" y="344"/>
                      </a:cubicBezTo>
                      <a:cubicBezTo>
                        <a:pt x="51" y="343"/>
                        <a:pt x="53" y="343"/>
                        <a:pt x="54" y="342"/>
                      </a:cubicBezTo>
                      <a:cubicBezTo>
                        <a:pt x="52" y="342"/>
                        <a:pt x="52" y="342"/>
                        <a:pt x="52" y="342"/>
                      </a:cubicBezTo>
                      <a:cubicBezTo>
                        <a:pt x="54" y="341"/>
                        <a:pt x="50" y="341"/>
                        <a:pt x="52" y="340"/>
                      </a:cubicBezTo>
                      <a:cubicBezTo>
                        <a:pt x="50" y="340"/>
                        <a:pt x="49" y="340"/>
                        <a:pt x="48" y="341"/>
                      </a:cubicBezTo>
                      <a:cubicBezTo>
                        <a:pt x="51" y="343"/>
                        <a:pt x="44" y="345"/>
                        <a:pt x="46" y="347"/>
                      </a:cubicBezTo>
                      <a:cubicBezTo>
                        <a:pt x="46" y="347"/>
                        <a:pt x="46" y="347"/>
                        <a:pt x="45" y="347"/>
                      </a:cubicBezTo>
                      <a:cubicBezTo>
                        <a:pt x="46" y="348"/>
                        <a:pt x="46" y="350"/>
                        <a:pt x="45" y="351"/>
                      </a:cubicBezTo>
                      <a:cubicBezTo>
                        <a:pt x="45" y="348"/>
                        <a:pt x="43" y="354"/>
                        <a:pt x="42" y="349"/>
                      </a:cubicBezTo>
                      <a:cubicBezTo>
                        <a:pt x="43" y="349"/>
                        <a:pt x="43" y="348"/>
                        <a:pt x="43" y="346"/>
                      </a:cubicBezTo>
                      <a:cubicBezTo>
                        <a:pt x="43" y="346"/>
                        <a:pt x="43" y="346"/>
                        <a:pt x="43" y="346"/>
                      </a:cubicBezTo>
                      <a:cubicBezTo>
                        <a:pt x="42" y="348"/>
                        <a:pt x="41" y="345"/>
                        <a:pt x="40" y="349"/>
                      </a:cubicBezTo>
                      <a:cubicBezTo>
                        <a:pt x="40" y="352"/>
                        <a:pt x="40" y="355"/>
                        <a:pt x="41" y="354"/>
                      </a:cubicBezTo>
                      <a:cubicBezTo>
                        <a:pt x="42" y="355"/>
                        <a:pt x="41" y="351"/>
                        <a:pt x="42" y="353"/>
                      </a:cubicBezTo>
                      <a:cubicBezTo>
                        <a:pt x="42" y="357"/>
                        <a:pt x="40" y="358"/>
                        <a:pt x="42" y="360"/>
                      </a:cubicBezTo>
                      <a:cubicBezTo>
                        <a:pt x="42" y="357"/>
                        <a:pt x="44" y="356"/>
                        <a:pt x="44" y="357"/>
                      </a:cubicBezTo>
                      <a:cubicBezTo>
                        <a:pt x="44" y="360"/>
                        <a:pt x="44" y="360"/>
                        <a:pt x="44" y="360"/>
                      </a:cubicBezTo>
                      <a:cubicBezTo>
                        <a:pt x="44" y="359"/>
                        <a:pt x="44" y="359"/>
                        <a:pt x="44" y="359"/>
                      </a:cubicBezTo>
                      <a:cubicBezTo>
                        <a:pt x="42" y="364"/>
                        <a:pt x="45" y="361"/>
                        <a:pt x="44" y="366"/>
                      </a:cubicBezTo>
                      <a:cubicBezTo>
                        <a:pt x="42" y="368"/>
                        <a:pt x="42" y="368"/>
                        <a:pt x="42" y="368"/>
                      </a:cubicBezTo>
                      <a:cubicBezTo>
                        <a:pt x="41" y="367"/>
                        <a:pt x="44" y="361"/>
                        <a:pt x="41" y="362"/>
                      </a:cubicBezTo>
                      <a:cubicBezTo>
                        <a:pt x="41" y="365"/>
                        <a:pt x="42" y="366"/>
                        <a:pt x="41" y="369"/>
                      </a:cubicBezTo>
                      <a:cubicBezTo>
                        <a:pt x="41" y="367"/>
                        <a:pt x="41" y="367"/>
                        <a:pt x="41" y="367"/>
                      </a:cubicBezTo>
                      <a:cubicBezTo>
                        <a:pt x="40" y="368"/>
                        <a:pt x="37" y="369"/>
                        <a:pt x="38" y="374"/>
                      </a:cubicBezTo>
                      <a:cubicBezTo>
                        <a:pt x="39" y="376"/>
                        <a:pt x="39" y="375"/>
                        <a:pt x="40" y="375"/>
                      </a:cubicBezTo>
                      <a:cubicBezTo>
                        <a:pt x="39" y="380"/>
                        <a:pt x="40" y="382"/>
                        <a:pt x="40" y="385"/>
                      </a:cubicBezTo>
                      <a:cubicBezTo>
                        <a:pt x="38" y="384"/>
                        <a:pt x="39" y="391"/>
                        <a:pt x="38" y="387"/>
                      </a:cubicBezTo>
                      <a:cubicBezTo>
                        <a:pt x="39" y="386"/>
                        <a:pt x="40" y="378"/>
                        <a:pt x="38" y="376"/>
                      </a:cubicBezTo>
                      <a:cubicBezTo>
                        <a:pt x="36" y="378"/>
                        <a:pt x="39" y="372"/>
                        <a:pt x="38" y="370"/>
                      </a:cubicBezTo>
                      <a:close/>
                      <a:moveTo>
                        <a:pt x="43" y="345"/>
                      </a:moveTo>
                      <a:cubicBezTo>
                        <a:pt x="43" y="345"/>
                        <a:pt x="43" y="345"/>
                        <a:pt x="43" y="345"/>
                      </a:cubicBezTo>
                      <a:cubicBezTo>
                        <a:pt x="43" y="345"/>
                        <a:pt x="43" y="345"/>
                        <a:pt x="43" y="345"/>
                      </a:cubicBezTo>
                      <a:cubicBezTo>
                        <a:pt x="43" y="345"/>
                        <a:pt x="43" y="345"/>
                        <a:pt x="43" y="345"/>
                      </a:cubicBezTo>
                      <a:close/>
                      <a:moveTo>
                        <a:pt x="370" y="342"/>
                      </a:moveTo>
                      <a:cubicBezTo>
                        <a:pt x="370" y="342"/>
                        <a:pt x="370" y="342"/>
                        <a:pt x="370" y="342"/>
                      </a:cubicBezTo>
                      <a:cubicBezTo>
                        <a:pt x="371" y="343"/>
                        <a:pt x="372" y="342"/>
                        <a:pt x="372" y="342"/>
                      </a:cubicBezTo>
                      <a:cubicBezTo>
                        <a:pt x="372" y="342"/>
                        <a:pt x="371" y="342"/>
                        <a:pt x="370" y="342"/>
                      </a:cubicBezTo>
                      <a:close/>
                      <a:moveTo>
                        <a:pt x="434" y="412"/>
                      </a:moveTo>
                      <a:cubicBezTo>
                        <a:pt x="435" y="413"/>
                        <a:pt x="435" y="413"/>
                        <a:pt x="435" y="414"/>
                      </a:cubicBezTo>
                      <a:cubicBezTo>
                        <a:pt x="435" y="413"/>
                        <a:pt x="435" y="413"/>
                        <a:pt x="434" y="412"/>
                      </a:cubicBezTo>
                      <a:close/>
                      <a:moveTo>
                        <a:pt x="446" y="514"/>
                      </a:moveTo>
                      <a:cubicBezTo>
                        <a:pt x="446" y="514"/>
                        <a:pt x="446" y="514"/>
                        <a:pt x="446" y="515"/>
                      </a:cubicBezTo>
                      <a:cubicBezTo>
                        <a:pt x="445" y="515"/>
                        <a:pt x="445" y="515"/>
                        <a:pt x="445" y="515"/>
                      </a:cubicBezTo>
                      <a:cubicBezTo>
                        <a:pt x="445" y="515"/>
                        <a:pt x="445" y="515"/>
                        <a:pt x="445" y="515"/>
                      </a:cubicBezTo>
                      <a:cubicBezTo>
                        <a:pt x="446" y="516"/>
                        <a:pt x="446" y="516"/>
                        <a:pt x="446" y="516"/>
                      </a:cubicBezTo>
                      <a:cubicBezTo>
                        <a:pt x="446" y="516"/>
                        <a:pt x="446" y="515"/>
                        <a:pt x="446" y="514"/>
                      </a:cubicBezTo>
                      <a:close/>
                      <a:moveTo>
                        <a:pt x="329" y="482"/>
                      </a:moveTo>
                      <a:cubicBezTo>
                        <a:pt x="329" y="482"/>
                        <a:pt x="329" y="482"/>
                        <a:pt x="329" y="482"/>
                      </a:cubicBezTo>
                      <a:cubicBezTo>
                        <a:pt x="329" y="482"/>
                        <a:pt x="330" y="482"/>
                        <a:pt x="330" y="481"/>
                      </a:cubicBezTo>
                      <a:cubicBezTo>
                        <a:pt x="330" y="481"/>
                        <a:pt x="330" y="481"/>
                        <a:pt x="330" y="481"/>
                      </a:cubicBezTo>
                      <a:cubicBezTo>
                        <a:pt x="330" y="481"/>
                        <a:pt x="329" y="481"/>
                        <a:pt x="329" y="482"/>
                      </a:cubicBezTo>
                      <a:close/>
                      <a:moveTo>
                        <a:pt x="18" y="475"/>
                      </a:moveTo>
                      <a:cubicBezTo>
                        <a:pt x="18" y="476"/>
                        <a:pt x="18" y="476"/>
                        <a:pt x="18" y="476"/>
                      </a:cubicBezTo>
                      <a:cubicBezTo>
                        <a:pt x="18" y="476"/>
                        <a:pt x="19" y="476"/>
                        <a:pt x="19" y="476"/>
                      </a:cubicBezTo>
                      <a:cubicBezTo>
                        <a:pt x="19" y="476"/>
                        <a:pt x="19" y="476"/>
                        <a:pt x="19" y="476"/>
                      </a:cubicBezTo>
                      <a:cubicBezTo>
                        <a:pt x="19" y="476"/>
                        <a:pt x="19" y="476"/>
                        <a:pt x="18" y="475"/>
                      </a:cubicBezTo>
                      <a:cubicBezTo>
                        <a:pt x="18" y="475"/>
                        <a:pt x="19" y="474"/>
                        <a:pt x="19" y="474"/>
                      </a:cubicBezTo>
                      <a:cubicBezTo>
                        <a:pt x="19" y="474"/>
                        <a:pt x="19" y="474"/>
                        <a:pt x="18" y="474"/>
                      </a:cubicBezTo>
                      <a:cubicBezTo>
                        <a:pt x="18" y="474"/>
                        <a:pt x="18" y="475"/>
                        <a:pt x="18" y="475"/>
                      </a:cubicBezTo>
                      <a:close/>
                      <a:moveTo>
                        <a:pt x="19" y="478"/>
                      </a:moveTo>
                      <a:cubicBezTo>
                        <a:pt x="19" y="477"/>
                        <a:pt x="19" y="477"/>
                        <a:pt x="19" y="476"/>
                      </a:cubicBezTo>
                      <a:cubicBezTo>
                        <a:pt x="19" y="476"/>
                        <a:pt x="19" y="476"/>
                        <a:pt x="18" y="476"/>
                      </a:cubicBezTo>
                      <a:cubicBezTo>
                        <a:pt x="18" y="476"/>
                        <a:pt x="18" y="476"/>
                        <a:pt x="18" y="477"/>
                      </a:cubicBezTo>
                      <a:cubicBezTo>
                        <a:pt x="18" y="477"/>
                        <a:pt x="18" y="477"/>
                        <a:pt x="18" y="477"/>
                      </a:cubicBezTo>
                      <a:cubicBezTo>
                        <a:pt x="18" y="477"/>
                        <a:pt x="18" y="477"/>
                        <a:pt x="18" y="477"/>
                      </a:cubicBezTo>
                      <a:cubicBezTo>
                        <a:pt x="18" y="477"/>
                        <a:pt x="18" y="477"/>
                        <a:pt x="19" y="478"/>
                      </a:cubicBezTo>
                      <a:close/>
                      <a:moveTo>
                        <a:pt x="439" y="504"/>
                      </a:moveTo>
                      <a:cubicBezTo>
                        <a:pt x="441" y="504"/>
                        <a:pt x="442" y="503"/>
                        <a:pt x="443" y="503"/>
                      </a:cubicBezTo>
                      <a:cubicBezTo>
                        <a:pt x="444" y="502"/>
                        <a:pt x="445" y="501"/>
                        <a:pt x="446" y="500"/>
                      </a:cubicBezTo>
                      <a:cubicBezTo>
                        <a:pt x="446" y="500"/>
                        <a:pt x="446" y="500"/>
                        <a:pt x="446" y="500"/>
                      </a:cubicBezTo>
                      <a:cubicBezTo>
                        <a:pt x="445" y="499"/>
                        <a:pt x="443" y="499"/>
                        <a:pt x="443" y="497"/>
                      </a:cubicBezTo>
                      <a:cubicBezTo>
                        <a:pt x="443" y="497"/>
                        <a:pt x="444" y="498"/>
                        <a:pt x="444" y="497"/>
                      </a:cubicBezTo>
                      <a:cubicBezTo>
                        <a:pt x="444" y="496"/>
                        <a:pt x="443" y="497"/>
                        <a:pt x="442" y="496"/>
                      </a:cubicBezTo>
                      <a:cubicBezTo>
                        <a:pt x="442" y="496"/>
                        <a:pt x="441" y="494"/>
                        <a:pt x="439" y="493"/>
                      </a:cubicBezTo>
                      <a:cubicBezTo>
                        <a:pt x="437" y="493"/>
                        <a:pt x="437" y="495"/>
                        <a:pt x="437" y="495"/>
                      </a:cubicBezTo>
                      <a:cubicBezTo>
                        <a:pt x="436" y="493"/>
                        <a:pt x="430" y="496"/>
                        <a:pt x="428" y="494"/>
                      </a:cubicBezTo>
                      <a:cubicBezTo>
                        <a:pt x="429" y="494"/>
                        <a:pt x="431" y="493"/>
                        <a:pt x="429" y="493"/>
                      </a:cubicBezTo>
                      <a:cubicBezTo>
                        <a:pt x="427" y="491"/>
                        <a:pt x="425" y="494"/>
                        <a:pt x="421" y="493"/>
                      </a:cubicBezTo>
                      <a:cubicBezTo>
                        <a:pt x="422" y="495"/>
                        <a:pt x="422" y="495"/>
                        <a:pt x="422" y="495"/>
                      </a:cubicBezTo>
                      <a:cubicBezTo>
                        <a:pt x="420" y="494"/>
                        <a:pt x="417" y="496"/>
                        <a:pt x="417" y="494"/>
                      </a:cubicBezTo>
                      <a:cubicBezTo>
                        <a:pt x="416" y="495"/>
                        <a:pt x="413" y="494"/>
                        <a:pt x="413" y="496"/>
                      </a:cubicBezTo>
                      <a:cubicBezTo>
                        <a:pt x="407" y="494"/>
                        <a:pt x="399" y="496"/>
                        <a:pt x="395" y="493"/>
                      </a:cubicBezTo>
                      <a:cubicBezTo>
                        <a:pt x="394" y="494"/>
                        <a:pt x="392" y="493"/>
                        <a:pt x="392" y="494"/>
                      </a:cubicBezTo>
                      <a:cubicBezTo>
                        <a:pt x="394" y="495"/>
                        <a:pt x="394" y="494"/>
                        <a:pt x="395" y="494"/>
                      </a:cubicBezTo>
                      <a:cubicBezTo>
                        <a:pt x="394" y="494"/>
                        <a:pt x="394" y="495"/>
                        <a:pt x="394" y="495"/>
                      </a:cubicBezTo>
                      <a:cubicBezTo>
                        <a:pt x="392" y="495"/>
                        <a:pt x="391" y="494"/>
                        <a:pt x="392" y="493"/>
                      </a:cubicBezTo>
                      <a:cubicBezTo>
                        <a:pt x="388" y="492"/>
                        <a:pt x="388" y="496"/>
                        <a:pt x="383" y="495"/>
                      </a:cubicBezTo>
                      <a:cubicBezTo>
                        <a:pt x="383" y="495"/>
                        <a:pt x="383" y="494"/>
                        <a:pt x="381" y="494"/>
                      </a:cubicBezTo>
                      <a:cubicBezTo>
                        <a:pt x="378" y="496"/>
                        <a:pt x="378" y="496"/>
                        <a:pt x="378" y="496"/>
                      </a:cubicBezTo>
                      <a:cubicBezTo>
                        <a:pt x="375" y="495"/>
                        <a:pt x="376" y="494"/>
                        <a:pt x="376" y="493"/>
                      </a:cubicBezTo>
                      <a:cubicBezTo>
                        <a:pt x="374" y="493"/>
                        <a:pt x="372" y="493"/>
                        <a:pt x="371" y="494"/>
                      </a:cubicBezTo>
                      <a:cubicBezTo>
                        <a:pt x="369" y="492"/>
                        <a:pt x="369" y="492"/>
                        <a:pt x="369" y="492"/>
                      </a:cubicBezTo>
                      <a:cubicBezTo>
                        <a:pt x="371" y="493"/>
                        <a:pt x="368" y="493"/>
                        <a:pt x="367" y="493"/>
                      </a:cubicBezTo>
                      <a:cubicBezTo>
                        <a:pt x="368" y="493"/>
                        <a:pt x="368" y="493"/>
                        <a:pt x="368" y="493"/>
                      </a:cubicBezTo>
                      <a:cubicBezTo>
                        <a:pt x="367" y="493"/>
                        <a:pt x="365" y="493"/>
                        <a:pt x="364" y="493"/>
                      </a:cubicBezTo>
                      <a:cubicBezTo>
                        <a:pt x="364" y="494"/>
                        <a:pt x="367" y="494"/>
                        <a:pt x="368" y="494"/>
                      </a:cubicBezTo>
                      <a:cubicBezTo>
                        <a:pt x="367" y="495"/>
                        <a:pt x="365" y="495"/>
                        <a:pt x="364" y="495"/>
                      </a:cubicBezTo>
                      <a:cubicBezTo>
                        <a:pt x="365" y="494"/>
                        <a:pt x="361" y="494"/>
                        <a:pt x="360" y="494"/>
                      </a:cubicBezTo>
                      <a:cubicBezTo>
                        <a:pt x="358" y="494"/>
                        <a:pt x="358" y="495"/>
                        <a:pt x="357" y="495"/>
                      </a:cubicBezTo>
                      <a:cubicBezTo>
                        <a:pt x="357" y="495"/>
                        <a:pt x="355" y="495"/>
                        <a:pt x="356" y="494"/>
                      </a:cubicBezTo>
                      <a:cubicBezTo>
                        <a:pt x="357" y="494"/>
                        <a:pt x="357" y="495"/>
                        <a:pt x="358" y="494"/>
                      </a:cubicBezTo>
                      <a:cubicBezTo>
                        <a:pt x="357" y="494"/>
                        <a:pt x="357" y="493"/>
                        <a:pt x="355" y="494"/>
                      </a:cubicBezTo>
                      <a:cubicBezTo>
                        <a:pt x="353" y="494"/>
                        <a:pt x="355" y="496"/>
                        <a:pt x="352" y="495"/>
                      </a:cubicBezTo>
                      <a:cubicBezTo>
                        <a:pt x="353" y="495"/>
                        <a:pt x="353" y="495"/>
                        <a:pt x="354" y="494"/>
                      </a:cubicBezTo>
                      <a:cubicBezTo>
                        <a:pt x="351" y="494"/>
                        <a:pt x="351" y="494"/>
                        <a:pt x="351" y="494"/>
                      </a:cubicBezTo>
                      <a:cubicBezTo>
                        <a:pt x="351" y="495"/>
                        <a:pt x="351" y="495"/>
                        <a:pt x="351" y="495"/>
                      </a:cubicBezTo>
                      <a:cubicBezTo>
                        <a:pt x="350" y="494"/>
                        <a:pt x="351" y="494"/>
                        <a:pt x="350" y="494"/>
                      </a:cubicBezTo>
                      <a:cubicBezTo>
                        <a:pt x="349" y="495"/>
                        <a:pt x="346" y="494"/>
                        <a:pt x="345" y="496"/>
                      </a:cubicBezTo>
                      <a:cubicBezTo>
                        <a:pt x="343" y="496"/>
                        <a:pt x="342" y="495"/>
                        <a:pt x="340" y="495"/>
                      </a:cubicBezTo>
                      <a:cubicBezTo>
                        <a:pt x="341" y="495"/>
                        <a:pt x="341" y="495"/>
                        <a:pt x="341" y="495"/>
                      </a:cubicBezTo>
                      <a:cubicBezTo>
                        <a:pt x="339" y="494"/>
                        <a:pt x="336" y="495"/>
                        <a:pt x="335" y="495"/>
                      </a:cubicBezTo>
                      <a:cubicBezTo>
                        <a:pt x="335" y="495"/>
                        <a:pt x="335" y="495"/>
                        <a:pt x="335" y="495"/>
                      </a:cubicBezTo>
                      <a:cubicBezTo>
                        <a:pt x="334" y="495"/>
                        <a:pt x="332" y="495"/>
                        <a:pt x="330" y="496"/>
                      </a:cubicBezTo>
                      <a:cubicBezTo>
                        <a:pt x="329" y="495"/>
                        <a:pt x="329" y="493"/>
                        <a:pt x="328" y="493"/>
                      </a:cubicBezTo>
                      <a:cubicBezTo>
                        <a:pt x="328" y="493"/>
                        <a:pt x="328" y="493"/>
                        <a:pt x="327" y="493"/>
                      </a:cubicBezTo>
                      <a:cubicBezTo>
                        <a:pt x="327" y="493"/>
                        <a:pt x="327" y="493"/>
                        <a:pt x="327" y="493"/>
                      </a:cubicBezTo>
                      <a:cubicBezTo>
                        <a:pt x="324" y="493"/>
                        <a:pt x="323" y="495"/>
                        <a:pt x="324" y="496"/>
                      </a:cubicBezTo>
                      <a:cubicBezTo>
                        <a:pt x="320" y="495"/>
                        <a:pt x="314" y="497"/>
                        <a:pt x="310" y="495"/>
                      </a:cubicBezTo>
                      <a:cubicBezTo>
                        <a:pt x="310" y="495"/>
                        <a:pt x="310" y="496"/>
                        <a:pt x="309" y="496"/>
                      </a:cubicBezTo>
                      <a:cubicBezTo>
                        <a:pt x="302" y="496"/>
                        <a:pt x="295" y="497"/>
                        <a:pt x="289" y="495"/>
                      </a:cubicBezTo>
                      <a:cubicBezTo>
                        <a:pt x="291" y="495"/>
                        <a:pt x="290" y="494"/>
                        <a:pt x="290" y="493"/>
                      </a:cubicBezTo>
                      <a:cubicBezTo>
                        <a:pt x="288" y="494"/>
                        <a:pt x="288" y="492"/>
                        <a:pt x="287" y="494"/>
                      </a:cubicBezTo>
                      <a:cubicBezTo>
                        <a:pt x="287" y="495"/>
                        <a:pt x="287" y="496"/>
                        <a:pt x="289" y="496"/>
                      </a:cubicBezTo>
                      <a:cubicBezTo>
                        <a:pt x="285" y="496"/>
                        <a:pt x="279" y="496"/>
                        <a:pt x="277" y="496"/>
                      </a:cubicBezTo>
                      <a:cubicBezTo>
                        <a:pt x="278" y="496"/>
                        <a:pt x="277" y="496"/>
                        <a:pt x="276" y="497"/>
                      </a:cubicBezTo>
                      <a:cubicBezTo>
                        <a:pt x="277" y="495"/>
                        <a:pt x="274" y="495"/>
                        <a:pt x="271" y="495"/>
                      </a:cubicBezTo>
                      <a:cubicBezTo>
                        <a:pt x="271" y="496"/>
                        <a:pt x="271" y="496"/>
                        <a:pt x="271" y="496"/>
                      </a:cubicBezTo>
                      <a:cubicBezTo>
                        <a:pt x="270" y="495"/>
                        <a:pt x="270" y="495"/>
                        <a:pt x="270" y="495"/>
                      </a:cubicBezTo>
                      <a:cubicBezTo>
                        <a:pt x="269" y="496"/>
                        <a:pt x="269" y="497"/>
                        <a:pt x="267" y="496"/>
                      </a:cubicBezTo>
                      <a:cubicBezTo>
                        <a:pt x="266" y="496"/>
                        <a:pt x="266" y="496"/>
                        <a:pt x="266" y="495"/>
                      </a:cubicBezTo>
                      <a:cubicBezTo>
                        <a:pt x="264" y="496"/>
                        <a:pt x="260" y="497"/>
                        <a:pt x="258" y="497"/>
                      </a:cubicBezTo>
                      <a:cubicBezTo>
                        <a:pt x="256" y="495"/>
                        <a:pt x="256" y="495"/>
                        <a:pt x="256" y="495"/>
                      </a:cubicBezTo>
                      <a:cubicBezTo>
                        <a:pt x="255" y="495"/>
                        <a:pt x="253" y="496"/>
                        <a:pt x="255" y="497"/>
                      </a:cubicBezTo>
                      <a:cubicBezTo>
                        <a:pt x="251" y="496"/>
                        <a:pt x="248" y="496"/>
                        <a:pt x="247" y="495"/>
                      </a:cubicBezTo>
                      <a:cubicBezTo>
                        <a:pt x="239" y="497"/>
                        <a:pt x="229" y="498"/>
                        <a:pt x="221" y="497"/>
                      </a:cubicBezTo>
                      <a:cubicBezTo>
                        <a:pt x="221" y="497"/>
                        <a:pt x="221" y="497"/>
                        <a:pt x="221" y="497"/>
                      </a:cubicBezTo>
                      <a:cubicBezTo>
                        <a:pt x="219" y="496"/>
                        <a:pt x="220" y="498"/>
                        <a:pt x="218" y="497"/>
                      </a:cubicBezTo>
                      <a:cubicBezTo>
                        <a:pt x="219" y="497"/>
                        <a:pt x="216" y="496"/>
                        <a:pt x="218" y="495"/>
                      </a:cubicBezTo>
                      <a:cubicBezTo>
                        <a:pt x="215" y="494"/>
                        <a:pt x="214" y="496"/>
                        <a:pt x="212" y="497"/>
                      </a:cubicBezTo>
                      <a:cubicBezTo>
                        <a:pt x="211" y="498"/>
                        <a:pt x="213" y="496"/>
                        <a:pt x="213" y="497"/>
                      </a:cubicBezTo>
                      <a:cubicBezTo>
                        <a:pt x="213" y="498"/>
                        <a:pt x="209" y="497"/>
                        <a:pt x="208" y="498"/>
                      </a:cubicBezTo>
                      <a:cubicBezTo>
                        <a:pt x="207" y="497"/>
                        <a:pt x="208" y="496"/>
                        <a:pt x="208" y="496"/>
                      </a:cubicBezTo>
                      <a:cubicBezTo>
                        <a:pt x="206" y="496"/>
                        <a:pt x="206" y="496"/>
                        <a:pt x="206" y="496"/>
                      </a:cubicBezTo>
                      <a:cubicBezTo>
                        <a:pt x="204" y="495"/>
                        <a:pt x="209" y="494"/>
                        <a:pt x="210" y="493"/>
                      </a:cubicBezTo>
                      <a:cubicBezTo>
                        <a:pt x="208" y="493"/>
                        <a:pt x="207" y="493"/>
                        <a:pt x="206" y="493"/>
                      </a:cubicBezTo>
                      <a:cubicBezTo>
                        <a:pt x="206" y="493"/>
                        <a:pt x="206" y="493"/>
                        <a:pt x="206" y="493"/>
                      </a:cubicBezTo>
                      <a:cubicBezTo>
                        <a:pt x="202" y="493"/>
                        <a:pt x="204" y="496"/>
                        <a:pt x="199" y="496"/>
                      </a:cubicBezTo>
                      <a:cubicBezTo>
                        <a:pt x="198" y="495"/>
                        <a:pt x="203" y="496"/>
                        <a:pt x="202" y="495"/>
                      </a:cubicBezTo>
                      <a:cubicBezTo>
                        <a:pt x="200" y="494"/>
                        <a:pt x="198" y="495"/>
                        <a:pt x="196" y="495"/>
                      </a:cubicBezTo>
                      <a:cubicBezTo>
                        <a:pt x="198" y="496"/>
                        <a:pt x="196" y="497"/>
                        <a:pt x="195" y="497"/>
                      </a:cubicBezTo>
                      <a:cubicBezTo>
                        <a:pt x="193" y="497"/>
                        <a:pt x="197" y="496"/>
                        <a:pt x="193" y="496"/>
                      </a:cubicBezTo>
                      <a:cubicBezTo>
                        <a:pt x="193" y="497"/>
                        <a:pt x="190" y="497"/>
                        <a:pt x="192" y="498"/>
                      </a:cubicBezTo>
                      <a:cubicBezTo>
                        <a:pt x="191" y="500"/>
                        <a:pt x="189" y="497"/>
                        <a:pt x="187" y="499"/>
                      </a:cubicBezTo>
                      <a:cubicBezTo>
                        <a:pt x="186" y="497"/>
                        <a:pt x="191" y="496"/>
                        <a:pt x="187" y="495"/>
                      </a:cubicBezTo>
                      <a:cubicBezTo>
                        <a:pt x="188" y="496"/>
                        <a:pt x="183" y="497"/>
                        <a:pt x="185" y="499"/>
                      </a:cubicBezTo>
                      <a:cubicBezTo>
                        <a:pt x="183" y="498"/>
                        <a:pt x="183" y="497"/>
                        <a:pt x="184" y="496"/>
                      </a:cubicBezTo>
                      <a:cubicBezTo>
                        <a:pt x="182" y="496"/>
                        <a:pt x="179" y="499"/>
                        <a:pt x="179" y="496"/>
                      </a:cubicBezTo>
                      <a:cubicBezTo>
                        <a:pt x="178" y="498"/>
                        <a:pt x="178" y="498"/>
                        <a:pt x="178" y="498"/>
                      </a:cubicBezTo>
                      <a:cubicBezTo>
                        <a:pt x="177" y="497"/>
                        <a:pt x="177" y="497"/>
                        <a:pt x="176" y="496"/>
                      </a:cubicBezTo>
                      <a:cubicBezTo>
                        <a:pt x="174" y="496"/>
                        <a:pt x="170" y="498"/>
                        <a:pt x="170" y="496"/>
                      </a:cubicBezTo>
                      <a:cubicBezTo>
                        <a:pt x="170" y="496"/>
                        <a:pt x="166" y="496"/>
                        <a:pt x="167" y="497"/>
                      </a:cubicBezTo>
                      <a:cubicBezTo>
                        <a:pt x="170" y="498"/>
                        <a:pt x="170" y="496"/>
                        <a:pt x="171" y="498"/>
                      </a:cubicBezTo>
                      <a:cubicBezTo>
                        <a:pt x="170" y="497"/>
                        <a:pt x="168" y="498"/>
                        <a:pt x="166" y="499"/>
                      </a:cubicBezTo>
                      <a:cubicBezTo>
                        <a:pt x="166" y="498"/>
                        <a:pt x="166" y="498"/>
                        <a:pt x="166" y="498"/>
                      </a:cubicBezTo>
                      <a:cubicBezTo>
                        <a:pt x="165" y="498"/>
                        <a:pt x="163" y="498"/>
                        <a:pt x="163" y="499"/>
                      </a:cubicBezTo>
                      <a:cubicBezTo>
                        <a:pt x="163" y="499"/>
                        <a:pt x="163" y="498"/>
                        <a:pt x="162" y="498"/>
                      </a:cubicBezTo>
                      <a:cubicBezTo>
                        <a:pt x="162" y="499"/>
                        <a:pt x="162" y="499"/>
                        <a:pt x="162" y="499"/>
                      </a:cubicBezTo>
                      <a:cubicBezTo>
                        <a:pt x="158" y="500"/>
                        <a:pt x="161" y="497"/>
                        <a:pt x="157" y="497"/>
                      </a:cubicBezTo>
                      <a:cubicBezTo>
                        <a:pt x="160" y="497"/>
                        <a:pt x="160" y="497"/>
                        <a:pt x="160" y="497"/>
                      </a:cubicBezTo>
                      <a:cubicBezTo>
                        <a:pt x="159" y="497"/>
                        <a:pt x="158" y="496"/>
                        <a:pt x="157" y="496"/>
                      </a:cubicBezTo>
                      <a:cubicBezTo>
                        <a:pt x="156" y="497"/>
                        <a:pt x="155" y="498"/>
                        <a:pt x="154" y="499"/>
                      </a:cubicBezTo>
                      <a:cubicBezTo>
                        <a:pt x="152" y="500"/>
                        <a:pt x="153" y="498"/>
                        <a:pt x="152" y="499"/>
                      </a:cubicBezTo>
                      <a:cubicBezTo>
                        <a:pt x="154" y="498"/>
                        <a:pt x="154" y="498"/>
                        <a:pt x="154" y="498"/>
                      </a:cubicBezTo>
                      <a:cubicBezTo>
                        <a:pt x="154" y="497"/>
                        <a:pt x="152" y="496"/>
                        <a:pt x="150" y="496"/>
                      </a:cubicBezTo>
                      <a:cubicBezTo>
                        <a:pt x="148" y="496"/>
                        <a:pt x="146" y="498"/>
                        <a:pt x="148" y="498"/>
                      </a:cubicBezTo>
                      <a:cubicBezTo>
                        <a:pt x="147" y="498"/>
                        <a:pt x="145" y="498"/>
                        <a:pt x="146" y="497"/>
                      </a:cubicBezTo>
                      <a:cubicBezTo>
                        <a:pt x="143" y="497"/>
                        <a:pt x="147" y="498"/>
                        <a:pt x="144" y="499"/>
                      </a:cubicBezTo>
                      <a:cubicBezTo>
                        <a:pt x="143" y="498"/>
                        <a:pt x="140" y="497"/>
                        <a:pt x="138" y="496"/>
                      </a:cubicBezTo>
                      <a:cubicBezTo>
                        <a:pt x="141" y="494"/>
                        <a:pt x="141" y="494"/>
                        <a:pt x="141" y="494"/>
                      </a:cubicBezTo>
                      <a:cubicBezTo>
                        <a:pt x="139" y="494"/>
                        <a:pt x="139" y="494"/>
                        <a:pt x="139" y="494"/>
                      </a:cubicBezTo>
                      <a:cubicBezTo>
                        <a:pt x="141" y="493"/>
                        <a:pt x="138" y="493"/>
                        <a:pt x="139" y="492"/>
                      </a:cubicBezTo>
                      <a:cubicBezTo>
                        <a:pt x="139" y="492"/>
                        <a:pt x="138" y="492"/>
                        <a:pt x="138" y="492"/>
                      </a:cubicBezTo>
                      <a:cubicBezTo>
                        <a:pt x="137" y="492"/>
                        <a:pt x="136" y="493"/>
                        <a:pt x="136" y="493"/>
                      </a:cubicBezTo>
                      <a:cubicBezTo>
                        <a:pt x="137" y="495"/>
                        <a:pt x="132" y="496"/>
                        <a:pt x="132" y="498"/>
                      </a:cubicBezTo>
                      <a:cubicBezTo>
                        <a:pt x="128" y="498"/>
                        <a:pt x="129" y="493"/>
                        <a:pt x="125" y="496"/>
                      </a:cubicBezTo>
                      <a:cubicBezTo>
                        <a:pt x="125" y="497"/>
                        <a:pt x="124" y="498"/>
                        <a:pt x="125" y="498"/>
                      </a:cubicBezTo>
                      <a:cubicBezTo>
                        <a:pt x="123" y="498"/>
                        <a:pt x="123" y="500"/>
                        <a:pt x="121" y="499"/>
                      </a:cubicBezTo>
                      <a:cubicBezTo>
                        <a:pt x="123" y="498"/>
                        <a:pt x="118" y="497"/>
                        <a:pt x="122" y="495"/>
                      </a:cubicBezTo>
                      <a:cubicBezTo>
                        <a:pt x="121" y="496"/>
                        <a:pt x="124" y="496"/>
                        <a:pt x="124" y="496"/>
                      </a:cubicBezTo>
                      <a:cubicBezTo>
                        <a:pt x="123" y="495"/>
                        <a:pt x="124" y="494"/>
                        <a:pt x="121" y="494"/>
                      </a:cubicBezTo>
                      <a:cubicBezTo>
                        <a:pt x="120" y="494"/>
                        <a:pt x="117" y="494"/>
                        <a:pt x="117" y="495"/>
                      </a:cubicBezTo>
                      <a:cubicBezTo>
                        <a:pt x="118" y="496"/>
                        <a:pt x="120" y="495"/>
                        <a:pt x="119" y="496"/>
                      </a:cubicBezTo>
                      <a:cubicBezTo>
                        <a:pt x="115" y="497"/>
                        <a:pt x="115" y="495"/>
                        <a:pt x="113" y="497"/>
                      </a:cubicBezTo>
                      <a:cubicBezTo>
                        <a:pt x="116" y="497"/>
                        <a:pt x="116" y="498"/>
                        <a:pt x="116" y="499"/>
                      </a:cubicBezTo>
                      <a:cubicBezTo>
                        <a:pt x="113" y="499"/>
                        <a:pt x="113" y="499"/>
                        <a:pt x="113" y="499"/>
                      </a:cubicBezTo>
                      <a:cubicBezTo>
                        <a:pt x="114" y="498"/>
                        <a:pt x="114" y="498"/>
                        <a:pt x="114" y="498"/>
                      </a:cubicBezTo>
                      <a:cubicBezTo>
                        <a:pt x="110" y="498"/>
                        <a:pt x="113" y="500"/>
                        <a:pt x="109" y="500"/>
                      </a:cubicBezTo>
                      <a:cubicBezTo>
                        <a:pt x="107" y="498"/>
                        <a:pt x="107" y="498"/>
                        <a:pt x="107" y="498"/>
                      </a:cubicBezTo>
                      <a:cubicBezTo>
                        <a:pt x="108" y="497"/>
                        <a:pt x="113" y="499"/>
                        <a:pt x="112" y="496"/>
                      </a:cubicBezTo>
                      <a:cubicBezTo>
                        <a:pt x="109" y="496"/>
                        <a:pt x="108" y="498"/>
                        <a:pt x="106" y="497"/>
                      </a:cubicBezTo>
                      <a:cubicBezTo>
                        <a:pt x="108" y="497"/>
                        <a:pt x="108" y="497"/>
                        <a:pt x="108" y="497"/>
                      </a:cubicBezTo>
                      <a:cubicBezTo>
                        <a:pt x="107" y="496"/>
                        <a:pt x="106" y="493"/>
                        <a:pt x="102" y="495"/>
                      </a:cubicBezTo>
                      <a:cubicBezTo>
                        <a:pt x="100" y="496"/>
                        <a:pt x="101" y="496"/>
                        <a:pt x="101" y="497"/>
                      </a:cubicBezTo>
                      <a:cubicBezTo>
                        <a:pt x="97" y="497"/>
                        <a:pt x="96" y="498"/>
                        <a:pt x="93" y="498"/>
                      </a:cubicBezTo>
                      <a:cubicBezTo>
                        <a:pt x="93" y="496"/>
                        <a:pt x="88" y="498"/>
                        <a:pt x="91" y="496"/>
                      </a:cubicBezTo>
                      <a:cubicBezTo>
                        <a:pt x="92" y="497"/>
                        <a:pt x="99" y="497"/>
                        <a:pt x="100" y="496"/>
                      </a:cubicBezTo>
                      <a:cubicBezTo>
                        <a:pt x="99" y="494"/>
                        <a:pt x="104" y="496"/>
                        <a:pt x="105" y="494"/>
                      </a:cubicBezTo>
                      <a:cubicBezTo>
                        <a:pt x="104" y="494"/>
                        <a:pt x="104" y="494"/>
                        <a:pt x="103" y="494"/>
                      </a:cubicBezTo>
                      <a:cubicBezTo>
                        <a:pt x="102" y="494"/>
                        <a:pt x="101" y="494"/>
                        <a:pt x="100" y="494"/>
                      </a:cubicBezTo>
                      <a:cubicBezTo>
                        <a:pt x="100" y="494"/>
                        <a:pt x="100" y="493"/>
                        <a:pt x="99" y="493"/>
                      </a:cubicBezTo>
                      <a:cubicBezTo>
                        <a:pt x="99" y="493"/>
                        <a:pt x="99" y="493"/>
                        <a:pt x="99" y="494"/>
                      </a:cubicBezTo>
                      <a:cubicBezTo>
                        <a:pt x="95" y="493"/>
                        <a:pt x="92" y="494"/>
                        <a:pt x="89" y="495"/>
                      </a:cubicBezTo>
                      <a:cubicBezTo>
                        <a:pt x="89" y="495"/>
                        <a:pt x="89" y="495"/>
                        <a:pt x="89" y="494"/>
                      </a:cubicBezTo>
                      <a:cubicBezTo>
                        <a:pt x="84" y="494"/>
                        <a:pt x="78" y="494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0" y="495"/>
                        <a:pt x="67" y="494"/>
                        <a:pt x="64" y="494"/>
                      </a:cubicBezTo>
                      <a:cubicBezTo>
                        <a:pt x="65" y="494"/>
                        <a:pt x="63" y="495"/>
                        <a:pt x="62" y="495"/>
                      </a:cubicBezTo>
                      <a:cubicBezTo>
                        <a:pt x="55" y="495"/>
                        <a:pt x="48" y="494"/>
                        <a:pt x="42" y="495"/>
                      </a:cubicBezTo>
                      <a:cubicBezTo>
                        <a:pt x="41" y="495"/>
                        <a:pt x="44" y="494"/>
                        <a:pt x="41" y="494"/>
                      </a:cubicBezTo>
                      <a:cubicBezTo>
                        <a:pt x="40" y="494"/>
                        <a:pt x="41" y="495"/>
                        <a:pt x="39" y="495"/>
                      </a:cubicBezTo>
                      <a:cubicBezTo>
                        <a:pt x="36" y="496"/>
                        <a:pt x="29" y="496"/>
                        <a:pt x="22" y="494"/>
                      </a:cubicBezTo>
                      <a:cubicBezTo>
                        <a:pt x="21" y="494"/>
                        <a:pt x="20" y="495"/>
                        <a:pt x="19" y="497"/>
                      </a:cubicBezTo>
                      <a:cubicBezTo>
                        <a:pt x="18" y="496"/>
                        <a:pt x="18" y="496"/>
                        <a:pt x="18" y="496"/>
                      </a:cubicBezTo>
                      <a:cubicBezTo>
                        <a:pt x="17" y="498"/>
                        <a:pt x="17" y="498"/>
                        <a:pt x="17" y="498"/>
                      </a:cubicBezTo>
                      <a:cubicBezTo>
                        <a:pt x="17" y="497"/>
                        <a:pt x="16" y="499"/>
                        <a:pt x="16" y="500"/>
                      </a:cubicBezTo>
                      <a:cubicBezTo>
                        <a:pt x="16" y="499"/>
                        <a:pt x="16" y="499"/>
                        <a:pt x="16" y="499"/>
                      </a:cubicBezTo>
                      <a:cubicBezTo>
                        <a:pt x="16" y="499"/>
                        <a:pt x="15" y="499"/>
                        <a:pt x="15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8" y="503"/>
                        <a:pt x="24" y="505"/>
                        <a:pt x="30" y="505"/>
                      </a:cubicBezTo>
                      <a:cubicBezTo>
                        <a:pt x="30" y="505"/>
                        <a:pt x="30" y="505"/>
                        <a:pt x="68" y="505"/>
                      </a:cubicBezTo>
                      <a:cubicBezTo>
                        <a:pt x="70" y="505"/>
                        <a:pt x="71" y="505"/>
                        <a:pt x="73" y="505"/>
                      </a:cubicBezTo>
                      <a:cubicBezTo>
                        <a:pt x="74" y="505"/>
                        <a:pt x="74" y="505"/>
                        <a:pt x="74" y="505"/>
                      </a:cubicBezTo>
                      <a:cubicBezTo>
                        <a:pt x="77" y="505"/>
                        <a:pt x="81" y="505"/>
                        <a:pt x="84" y="505"/>
                      </a:cubicBezTo>
                      <a:cubicBezTo>
                        <a:pt x="92" y="505"/>
                        <a:pt x="100" y="505"/>
                        <a:pt x="108" y="505"/>
                      </a:cubicBezTo>
                      <a:cubicBezTo>
                        <a:pt x="120" y="505"/>
                        <a:pt x="133" y="506"/>
                        <a:pt x="143" y="505"/>
                      </a:cubicBezTo>
                      <a:cubicBezTo>
                        <a:pt x="142" y="505"/>
                        <a:pt x="142" y="505"/>
                        <a:pt x="142" y="505"/>
                      </a:cubicBezTo>
                      <a:cubicBezTo>
                        <a:pt x="145" y="505"/>
                        <a:pt x="147" y="505"/>
                        <a:pt x="149" y="505"/>
                      </a:cubicBezTo>
                      <a:cubicBezTo>
                        <a:pt x="150" y="505"/>
                        <a:pt x="150" y="505"/>
                        <a:pt x="149" y="505"/>
                      </a:cubicBezTo>
                      <a:cubicBezTo>
                        <a:pt x="153" y="505"/>
                        <a:pt x="158" y="504"/>
                        <a:pt x="161" y="505"/>
                      </a:cubicBezTo>
                      <a:cubicBezTo>
                        <a:pt x="163" y="505"/>
                        <a:pt x="164" y="505"/>
                        <a:pt x="166" y="505"/>
                      </a:cubicBezTo>
                      <a:cubicBezTo>
                        <a:pt x="167" y="505"/>
                        <a:pt x="168" y="504"/>
                        <a:pt x="170" y="504"/>
                      </a:cubicBezTo>
                      <a:cubicBezTo>
                        <a:pt x="177" y="505"/>
                        <a:pt x="180" y="505"/>
                        <a:pt x="187" y="505"/>
                      </a:cubicBezTo>
                      <a:cubicBezTo>
                        <a:pt x="186" y="505"/>
                        <a:pt x="186" y="505"/>
                        <a:pt x="186" y="505"/>
                      </a:cubicBezTo>
                      <a:cubicBezTo>
                        <a:pt x="189" y="505"/>
                        <a:pt x="193" y="505"/>
                        <a:pt x="196" y="505"/>
                      </a:cubicBezTo>
                      <a:cubicBezTo>
                        <a:pt x="196" y="505"/>
                        <a:pt x="196" y="504"/>
                        <a:pt x="195" y="504"/>
                      </a:cubicBezTo>
                      <a:cubicBezTo>
                        <a:pt x="203" y="505"/>
                        <a:pt x="213" y="503"/>
                        <a:pt x="220" y="504"/>
                      </a:cubicBezTo>
                      <a:cubicBezTo>
                        <a:pt x="221" y="504"/>
                        <a:pt x="222" y="504"/>
                        <a:pt x="222" y="504"/>
                      </a:cubicBezTo>
                      <a:cubicBezTo>
                        <a:pt x="223" y="504"/>
                        <a:pt x="224" y="504"/>
                        <a:pt x="224" y="503"/>
                      </a:cubicBezTo>
                      <a:cubicBezTo>
                        <a:pt x="226" y="503"/>
                        <a:pt x="228" y="504"/>
                        <a:pt x="230" y="504"/>
                      </a:cubicBezTo>
                      <a:cubicBezTo>
                        <a:pt x="232" y="503"/>
                        <a:pt x="234" y="503"/>
                        <a:pt x="236" y="503"/>
                      </a:cubicBezTo>
                      <a:cubicBezTo>
                        <a:pt x="235" y="504"/>
                        <a:pt x="235" y="504"/>
                        <a:pt x="235" y="504"/>
                      </a:cubicBezTo>
                      <a:cubicBezTo>
                        <a:pt x="238" y="502"/>
                        <a:pt x="240" y="505"/>
                        <a:pt x="243" y="503"/>
                      </a:cubicBezTo>
                      <a:cubicBezTo>
                        <a:pt x="244" y="504"/>
                        <a:pt x="244" y="504"/>
                        <a:pt x="244" y="504"/>
                      </a:cubicBezTo>
                      <a:cubicBezTo>
                        <a:pt x="244" y="504"/>
                        <a:pt x="245" y="504"/>
                        <a:pt x="245" y="504"/>
                      </a:cubicBezTo>
                      <a:cubicBezTo>
                        <a:pt x="245" y="504"/>
                        <a:pt x="245" y="504"/>
                        <a:pt x="245" y="504"/>
                      </a:cubicBezTo>
                      <a:cubicBezTo>
                        <a:pt x="246" y="503"/>
                        <a:pt x="247" y="503"/>
                        <a:pt x="248" y="504"/>
                      </a:cubicBezTo>
                      <a:cubicBezTo>
                        <a:pt x="248" y="504"/>
                        <a:pt x="248" y="504"/>
                        <a:pt x="248" y="504"/>
                      </a:cubicBezTo>
                      <a:cubicBezTo>
                        <a:pt x="254" y="503"/>
                        <a:pt x="260" y="503"/>
                        <a:pt x="266" y="504"/>
                      </a:cubicBezTo>
                      <a:cubicBezTo>
                        <a:pt x="266" y="504"/>
                        <a:pt x="267" y="503"/>
                        <a:pt x="267" y="503"/>
                      </a:cubicBezTo>
                      <a:cubicBezTo>
                        <a:pt x="267" y="503"/>
                        <a:pt x="267" y="504"/>
                        <a:pt x="266" y="504"/>
                      </a:cubicBezTo>
                      <a:cubicBezTo>
                        <a:pt x="270" y="504"/>
                        <a:pt x="274" y="504"/>
                        <a:pt x="277" y="504"/>
                      </a:cubicBezTo>
                      <a:cubicBezTo>
                        <a:pt x="282" y="504"/>
                        <a:pt x="287" y="504"/>
                        <a:pt x="292" y="504"/>
                      </a:cubicBezTo>
                      <a:cubicBezTo>
                        <a:pt x="307" y="504"/>
                        <a:pt x="323" y="504"/>
                        <a:pt x="338" y="504"/>
                      </a:cubicBezTo>
                      <a:cubicBezTo>
                        <a:pt x="338" y="504"/>
                        <a:pt x="338" y="504"/>
                        <a:pt x="338" y="504"/>
                      </a:cubicBezTo>
                      <a:cubicBezTo>
                        <a:pt x="344" y="502"/>
                        <a:pt x="352" y="506"/>
                        <a:pt x="357" y="503"/>
                      </a:cubicBezTo>
                      <a:cubicBezTo>
                        <a:pt x="358" y="504"/>
                        <a:pt x="362" y="504"/>
                        <a:pt x="361" y="504"/>
                      </a:cubicBezTo>
                      <a:cubicBezTo>
                        <a:pt x="363" y="504"/>
                        <a:pt x="366" y="504"/>
                        <a:pt x="369" y="504"/>
                      </a:cubicBezTo>
                      <a:cubicBezTo>
                        <a:pt x="373" y="504"/>
                        <a:pt x="377" y="504"/>
                        <a:pt x="380" y="504"/>
                      </a:cubicBezTo>
                      <a:cubicBezTo>
                        <a:pt x="379" y="504"/>
                        <a:pt x="379" y="504"/>
                        <a:pt x="379" y="504"/>
                      </a:cubicBezTo>
                      <a:cubicBezTo>
                        <a:pt x="384" y="504"/>
                        <a:pt x="389" y="504"/>
                        <a:pt x="395" y="504"/>
                      </a:cubicBezTo>
                      <a:cubicBezTo>
                        <a:pt x="396" y="504"/>
                        <a:pt x="396" y="504"/>
                        <a:pt x="396" y="505"/>
                      </a:cubicBezTo>
                      <a:cubicBezTo>
                        <a:pt x="397" y="505"/>
                        <a:pt x="398" y="505"/>
                        <a:pt x="399" y="505"/>
                      </a:cubicBezTo>
                      <a:cubicBezTo>
                        <a:pt x="399" y="503"/>
                        <a:pt x="399" y="503"/>
                        <a:pt x="399" y="503"/>
                      </a:cubicBezTo>
                      <a:cubicBezTo>
                        <a:pt x="399" y="503"/>
                        <a:pt x="399" y="503"/>
                        <a:pt x="399" y="503"/>
                      </a:cubicBezTo>
                      <a:cubicBezTo>
                        <a:pt x="399" y="505"/>
                        <a:pt x="399" y="505"/>
                        <a:pt x="399" y="505"/>
                      </a:cubicBezTo>
                      <a:cubicBezTo>
                        <a:pt x="399" y="505"/>
                        <a:pt x="400" y="505"/>
                        <a:pt x="400" y="505"/>
                      </a:cubicBezTo>
                      <a:cubicBezTo>
                        <a:pt x="402" y="504"/>
                        <a:pt x="408" y="504"/>
                        <a:pt x="405" y="503"/>
                      </a:cubicBezTo>
                      <a:cubicBezTo>
                        <a:pt x="410" y="503"/>
                        <a:pt x="417" y="504"/>
                        <a:pt x="420" y="503"/>
                      </a:cubicBezTo>
                      <a:cubicBezTo>
                        <a:pt x="418" y="504"/>
                        <a:pt x="420" y="505"/>
                        <a:pt x="420" y="505"/>
                      </a:cubicBezTo>
                      <a:cubicBezTo>
                        <a:pt x="424" y="505"/>
                        <a:pt x="428" y="505"/>
                        <a:pt x="433" y="505"/>
                      </a:cubicBezTo>
                      <a:cubicBezTo>
                        <a:pt x="435" y="504"/>
                        <a:pt x="437" y="503"/>
                        <a:pt x="440" y="503"/>
                      </a:cubicBezTo>
                      <a:cubicBezTo>
                        <a:pt x="439" y="503"/>
                        <a:pt x="439" y="504"/>
                        <a:pt x="439" y="504"/>
                      </a:cubicBezTo>
                      <a:close/>
                      <a:moveTo>
                        <a:pt x="399" y="505"/>
                      </a:moveTo>
                      <a:cubicBezTo>
                        <a:pt x="400" y="505"/>
                        <a:pt x="400" y="505"/>
                        <a:pt x="400" y="505"/>
                      </a:cubicBezTo>
                      <a:cubicBezTo>
                        <a:pt x="399" y="505"/>
                        <a:pt x="399" y="505"/>
                        <a:pt x="398" y="505"/>
                      </a:cubicBezTo>
                      <a:cubicBezTo>
                        <a:pt x="399" y="505"/>
                        <a:pt x="399" y="505"/>
                        <a:pt x="399" y="505"/>
                      </a:cubicBezTo>
                      <a:close/>
                      <a:moveTo>
                        <a:pt x="17" y="495"/>
                      </a:moveTo>
                      <a:cubicBezTo>
                        <a:pt x="17" y="496"/>
                        <a:pt x="18" y="496"/>
                        <a:pt x="18" y="496"/>
                      </a:cubicBezTo>
                      <a:cubicBezTo>
                        <a:pt x="19" y="495"/>
                        <a:pt x="20" y="494"/>
                        <a:pt x="21" y="493"/>
                      </a:cubicBezTo>
                      <a:cubicBezTo>
                        <a:pt x="21" y="493"/>
                        <a:pt x="20" y="493"/>
                        <a:pt x="20" y="493"/>
                      </a:cubicBezTo>
                      <a:cubicBezTo>
                        <a:pt x="20" y="493"/>
                        <a:pt x="20" y="493"/>
                        <a:pt x="20" y="494"/>
                      </a:cubicBezTo>
                      <a:cubicBezTo>
                        <a:pt x="19" y="493"/>
                        <a:pt x="19" y="493"/>
                        <a:pt x="19" y="493"/>
                      </a:cubicBezTo>
                      <a:cubicBezTo>
                        <a:pt x="18" y="494"/>
                        <a:pt x="18" y="495"/>
                        <a:pt x="17" y="495"/>
                      </a:cubicBezTo>
                      <a:close/>
                      <a:moveTo>
                        <a:pt x="443" y="515"/>
                      </a:moveTo>
                      <a:cubicBezTo>
                        <a:pt x="443" y="516"/>
                        <a:pt x="443" y="516"/>
                        <a:pt x="443" y="516"/>
                      </a:cubicBezTo>
                      <a:cubicBezTo>
                        <a:pt x="443" y="516"/>
                        <a:pt x="443" y="516"/>
                        <a:pt x="443" y="515"/>
                      </a:cubicBezTo>
                      <a:cubicBezTo>
                        <a:pt x="443" y="515"/>
                        <a:pt x="443" y="515"/>
                        <a:pt x="443" y="515"/>
                      </a:cubicBezTo>
                      <a:close/>
                      <a:moveTo>
                        <a:pt x="22" y="450"/>
                      </a:moveTo>
                      <a:cubicBezTo>
                        <a:pt x="22" y="451"/>
                        <a:pt x="22" y="451"/>
                        <a:pt x="21" y="452"/>
                      </a:cubicBezTo>
                      <a:cubicBezTo>
                        <a:pt x="22" y="452"/>
                        <a:pt x="22" y="451"/>
                        <a:pt x="22" y="451"/>
                      </a:cubicBezTo>
                      <a:cubicBezTo>
                        <a:pt x="22" y="451"/>
                        <a:pt x="22" y="450"/>
                        <a:pt x="22" y="450"/>
                      </a:cubicBezTo>
                      <a:close/>
                      <a:moveTo>
                        <a:pt x="427" y="520"/>
                      </a:moveTo>
                      <a:cubicBezTo>
                        <a:pt x="427" y="520"/>
                        <a:pt x="428" y="520"/>
                        <a:pt x="428" y="520"/>
                      </a:cubicBezTo>
                      <a:cubicBezTo>
                        <a:pt x="428" y="520"/>
                        <a:pt x="427" y="520"/>
                        <a:pt x="427" y="520"/>
                      </a:cubicBezTo>
                      <a:close/>
                      <a:moveTo>
                        <a:pt x="440" y="374"/>
                      </a:moveTo>
                      <a:cubicBezTo>
                        <a:pt x="440" y="375"/>
                        <a:pt x="441" y="376"/>
                        <a:pt x="441" y="377"/>
                      </a:cubicBezTo>
                      <a:cubicBezTo>
                        <a:pt x="441" y="376"/>
                        <a:pt x="441" y="375"/>
                        <a:pt x="441" y="374"/>
                      </a:cubicBezTo>
                      <a:cubicBezTo>
                        <a:pt x="440" y="374"/>
                        <a:pt x="440" y="374"/>
                        <a:pt x="440" y="374"/>
                      </a:cubicBezTo>
                      <a:close/>
                      <a:moveTo>
                        <a:pt x="460" y="496"/>
                      </a:moveTo>
                      <a:cubicBezTo>
                        <a:pt x="460" y="495"/>
                        <a:pt x="460" y="495"/>
                        <a:pt x="460" y="496"/>
                      </a:cubicBezTo>
                      <a:close/>
                      <a:moveTo>
                        <a:pt x="441" y="357"/>
                      </a:moveTo>
                      <a:cubicBezTo>
                        <a:pt x="441" y="355"/>
                        <a:pt x="439" y="352"/>
                        <a:pt x="438" y="349"/>
                      </a:cubicBezTo>
                      <a:cubicBezTo>
                        <a:pt x="438" y="349"/>
                        <a:pt x="438" y="349"/>
                        <a:pt x="437" y="350"/>
                      </a:cubicBezTo>
                      <a:cubicBezTo>
                        <a:pt x="437" y="350"/>
                        <a:pt x="437" y="350"/>
                        <a:pt x="437" y="351"/>
                      </a:cubicBezTo>
                      <a:cubicBezTo>
                        <a:pt x="437" y="351"/>
                        <a:pt x="437" y="350"/>
                        <a:pt x="437" y="350"/>
                      </a:cubicBezTo>
                      <a:cubicBezTo>
                        <a:pt x="437" y="350"/>
                        <a:pt x="437" y="350"/>
                        <a:pt x="437" y="350"/>
                      </a:cubicBezTo>
                      <a:cubicBezTo>
                        <a:pt x="437" y="351"/>
                        <a:pt x="437" y="352"/>
                        <a:pt x="437" y="353"/>
                      </a:cubicBezTo>
                      <a:cubicBezTo>
                        <a:pt x="439" y="354"/>
                        <a:pt x="439" y="359"/>
                        <a:pt x="440" y="359"/>
                      </a:cubicBezTo>
                      <a:cubicBezTo>
                        <a:pt x="440" y="358"/>
                        <a:pt x="440" y="357"/>
                        <a:pt x="440" y="356"/>
                      </a:cubicBezTo>
                      <a:lnTo>
                        <a:pt x="441" y="357"/>
                      </a:lnTo>
                      <a:close/>
                      <a:moveTo>
                        <a:pt x="436" y="334"/>
                      </a:moveTo>
                      <a:cubicBezTo>
                        <a:pt x="431" y="330"/>
                        <a:pt x="437" y="317"/>
                        <a:pt x="427" y="315"/>
                      </a:cubicBezTo>
                      <a:cubicBezTo>
                        <a:pt x="427" y="315"/>
                        <a:pt x="427" y="315"/>
                        <a:pt x="427" y="315"/>
                      </a:cubicBezTo>
                      <a:cubicBezTo>
                        <a:pt x="420" y="316"/>
                        <a:pt x="412" y="317"/>
                        <a:pt x="410" y="315"/>
                      </a:cubicBezTo>
                      <a:cubicBezTo>
                        <a:pt x="407" y="316"/>
                        <a:pt x="403" y="317"/>
                        <a:pt x="399" y="316"/>
                      </a:cubicBezTo>
                      <a:cubicBezTo>
                        <a:pt x="400" y="316"/>
                        <a:pt x="401" y="316"/>
                        <a:pt x="401" y="315"/>
                      </a:cubicBezTo>
                      <a:cubicBezTo>
                        <a:pt x="398" y="315"/>
                        <a:pt x="398" y="315"/>
                        <a:pt x="395" y="316"/>
                      </a:cubicBezTo>
                      <a:cubicBezTo>
                        <a:pt x="396" y="315"/>
                        <a:pt x="391" y="315"/>
                        <a:pt x="388" y="314"/>
                      </a:cubicBezTo>
                      <a:cubicBezTo>
                        <a:pt x="387" y="314"/>
                        <a:pt x="386" y="314"/>
                        <a:pt x="386" y="314"/>
                      </a:cubicBezTo>
                      <a:cubicBezTo>
                        <a:pt x="383" y="315"/>
                        <a:pt x="384" y="316"/>
                        <a:pt x="384" y="316"/>
                      </a:cubicBezTo>
                      <a:cubicBezTo>
                        <a:pt x="381" y="314"/>
                        <a:pt x="373" y="317"/>
                        <a:pt x="369" y="316"/>
                      </a:cubicBezTo>
                      <a:cubicBezTo>
                        <a:pt x="370" y="315"/>
                        <a:pt x="375" y="315"/>
                        <a:pt x="371" y="314"/>
                      </a:cubicBezTo>
                      <a:cubicBezTo>
                        <a:pt x="371" y="314"/>
                        <a:pt x="371" y="314"/>
                        <a:pt x="371" y="314"/>
                      </a:cubicBezTo>
                      <a:cubicBezTo>
                        <a:pt x="370" y="314"/>
                        <a:pt x="368" y="315"/>
                        <a:pt x="366" y="314"/>
                      </a:cubicBezTo>
                      <a:cubicBezTo>
                        <a:pt x="367" y="314"/>
                        <a:pt x="367" y="314"/>
                        <a:pt x="367" y="314"/>
                      </a:cubicBezTo>
                      <a:cubicBezTo>
                        <a:pt x="366" y="314"/>
                        <a:pt x="365" y="314"/>
                        <a:pt x="364" y="314"/>
                      </a:cubicBezTo>
                      <a:cubicBezTo>
                        <a:pt x="363" y="315"/>
                        <a:pt x="361" y="315"/>
                        <a:pt x="360" y="315"/>
                      </a:cubicBezTo>
                      <a:cubicBezTo>
                        <a:pt x="359" y="315"/>
                        <a:pt x="359" y="315"/>
                        <a:pt x="359" y="315"/>
                      </a:cubicBezTo>
                      <a:cubicBezTo>
                        <a:pt x="359" y="315"/>
                        <a:pt x="359" y="315"/>
                        <a:pt x="359" y="315"/>
                      </a:cubicBezTo>
                      <a:cubicBezTo>
                        <a:pt x="360" y="316"/>
                        <a:pt x="360" y="316"/>
                        <a:pt x="360" y="316"/>
                      </a:cubicBezTo>
                      <a:cubicBezTo>
                        <a:pt x="358" y="315"/>
                        <a:pt x="352" y="317"/>
                        <a:pt x="353" y="316"/>
                      </a:cubicBezTo>
                      <a:cubicBezTo>
                        <a:pt x="351" y="316"/>
                        <a:pt x="346" y="315"/>
                        <a:pt x="347" y="317"/>
                      </a:cubicBezTo>
                      <a:cubicBezTo>
                        <a:pt x="338" y="315"/>
                        <a:pt x="325" y="318"/>
                        <a:pt x="319" y="314"/>
                      </a:cubicBezTo>
                      <a:cubicBezTo>
                        <a:pt x="318" y="315"/>
                        <a:pt x="314" y="314"/>
                        <a:pt x="315" y="315"/>
                      </a:cubicBezTo>
                      <a:cubicBezTo>
                        <a:pt x="317" y="316"/>
                        <a:pt x="318" y="315"/>
                        <a:pt x="319" y="315"/>
                      </a:cubicBezTo>
                      <a:cubicBezTo>
                        <a:pt x="318" y="315"/>
                        <a:pt x="317" y="316"/>
                        <a:pt x="317" y="316"/>
                      </a:cubicBezTo>
                      <a:cubicBezTo>
                        <a:pt x="315" y="316"/>
                        <a:pt x="312" y="316"/>
                        <a:pt x="315" y="314"/>
                      </a:cubicBezTo>
                      <a:cubicBezTo>
                        <a:pt x="309" y="313"/>
                        <a:pt x="308" y="317"/>
                        <a:pt x="300" y="316"/>
                      </a:cubicBezTo>
                      <a:cubicBezTo>
                        <a:pt x="301" y="316"/>
                        <a:pt x="300" y="315"/>
                        <a:pt x="298" y="316"/>
                      </a:cubicBezTo>
                      <a:cubicBezTo>
                        <a:pt x="293" y="317"/>
                        <a:pt x="293" y="317"/>
                        <a:pt x="293" y="317"/>
                      </a:cubicBezTo>
                      <a:cubicBezTo>
                        <a:pt x="288" y="316"/>
                        <a:pt x="290" y="315"/>
                        <a:pt x="290" y="314"/>
                      </a:cubicBezTo>
                      <a:cubicBezTo>
                        <a:pt x="288" y="314"/>
                        <a:pt x="284" y="314"/>
                        <a:pt x="283" y="315"/>
                      </a:cubicBezTo>
                      <a:cubicBezTo>
                        <a:pt x="279" y="313"/>
                        <a:pt x="279" y="313"/>
                        <a:pt x="279" y="313"/>
                      </a:cubicBezTo>
                      <a:cubicBezTo>
                        <a:pt x="282" y="315"/>
                        <a:pt x="277" y="314"/>
                        <a:pt x="276" y="314"/>
                      </a:cubicBezTo>
                      <a:cubicBezTo>
                        <a:pt x="277" y="314"/>
                        <a:pt x="277" y="314"/>
                        <a:pt x="277" y="314"/>
                      </a:cubicBezTo>
                      <a:cubicBezTo>
                        <a:pt x="277" y="314"/>
                        <a:pt x="273" y="314"/>
                        <a:pt x="272" y="314"/>
                      </a:cubicBezTo>
                      <a:cubicBezTo>
                        <a:pt x="272" y="315"/>
                        <a:pt x="276" y="315"/>
                        <a:pt x="277" y="315"/>
                      </a:cubicBezTo>
                      <a:cubicBezTo>
                        <a:pt x="276" y="316"/>
                        <a:pt x="274" y="316"/>
                        <a:pt x="272" y="316"/>
                      </a:cubicBezTo>
                      <a:cubicBezTo>
                        <a:pt x="272" y="315"/>
                        <a:pt x="267" y="316"/>
                        <a:pt x="265" y="315"/>
                      </a:cubicBezTo>
                      <a:cubicBezTo>
                        <a:pt x="263" y="315"/>
                        <a:pt x="262" y="317"/>
                        <a:pt x="261" y="316"/>
                      </a:cubicBezTo>
                      <a:cubicBezTo>
                        <a:pt x="261" y="316"/>
                        <a:pt x="257" y="316"/>
                        <a:pt x="259" y="316"/>
                      </a:cubicBezTo>
                      <a:cubicBezTo>
                        <a:pt x="260" y="315"/>
                        <a:pt x="261" y="316"/>
                        <a:pt x="263" y="316"/>
                      </a:cubicBezTo>
                      <a:cubicBezTo>
                        <a:pt x="261" y="315"/>
                        <a:pt x="261" y="314"/>
                        <a:pt x="258" y="315"/>
                      </a:cubicBezTo>
                      <a:cubicBezTo>
                        <a:pt x="255" y="315"/>
                        <a:pt x="258" y="317"/>
                        <a:pt x="254" y="316"/>
                      </a:cubicBezTo>
                      <a:cubicBezTo>
                        <a:pt x="255" y="316"/>
                        <a:pt x="255" y="316"/>
                        <a:pt x="256" y="315"/>
                      </a:cubicBezTo>
                      <a:cubicBezTo>
                        <a:pt x="251" y="315"/>
                        <a:pt x="251" y="315"/>
                        <a:pt x="251" y="315"/>
                      </a:cubicBezTo>
                      <a:cubicBezTo>
                        <a:pt x="251" y="316"/>
                        <a:pt x="251" y="316"/>
                        <a:pt x="251" y="316"/>
                      </a:cubicBezTo>
                      <a:cubicBezTo>
                        <a:pt x="251" y="315"/>
                        <a:pt x="251" y="315"/>
                        <a:pt x="251" y="315"/>
                      </a:cubicBezTo>
                      <a:cubicBezTo>
                        <a:pt x="249" y="316"/>
                        <a:pt x="244" y="316"/>
                        <a:pt x="243" y="317"/>
                      </a:cubicBezTo>
                      <a:cubicBezTo>
                        <a:pt x="240" y="317"/>
                        <a:pt x="238" y="316"/>
                        <a:pt x="235" y="316"/>
                      </a:cubicBezTo>
                      <a:cubicBezTo>
                        <a:pt x="236" y="316"/>
                        <a:pt x="236" y="316"/>
                        <a:pt x="236" y="316"/>
                      </a:cubicBezTo>
                      <a:cubicBezTo>
                        <a:pt x="233" y="315"/>
                        <a:pt x="230" y="316"/>
                        <a:pt x="227" y="316"/>
                      </a:cubicBezTo>
                      <a:cubicBezTo>
                        <a:pt x="227" y="316"/>
                        <a:pt x="227" y="316"/>
                        <a:pt x="227" y="316"/>
                      </a:cubicBezTo>
                      <a:cubicBezTo>
                        <a:pt x="226" y="316"/>
                        <a:pt x="222" y="316"/>
                        <a:pt x="220" y="317"/>
                      </a:cubicBezTo>
                      <a:cubicBezTo>
                        <a:pt x="218" y="316"/>
                        <a:pt x="218" y="315"/>
                        <a:pt x="217" y="314"/>
                      </a:cubicBezTo>
                      <a:cubicBezTo>
                        <a:pt x="217" y="314"/>
                        <a:pt x="216" y="314"/>
                        <a:pt x="216" y="314"/>
                      </a:cubicBezTo>
                      <a:cubicBezTo>
                        <a:pt x="215" y="314"/>
                        <a:pt x="215" y="314"/>
                        <a:pt x="215" y="314"/>
                      </a:cubicBezTo>
                      <a:cubicBezTo>
                        <a:pt x="211" y="314"/>
                        <a:pt x="209" y="316"/>
                        <a:pt x="211" y="317"/>
                      </a:cubicBezTo>
                      <a:cubicBezTo>
                        <a:pt x="204" y="316"/>
                        <a:pt x="196" y="318"/>
                        <a:pt x="190" y="316"/>
                      </a:cubicBezTo>
                      <a:cubicBezTo>
                        <a:pt x="189" y="317"/>
                        <a:pt x="189" y="317"/>
                        <a:pt x="187" y="317"/>
                      </a:cubicBezTo>
                      <a:cubicBezTo>
                        <a:pt x="177" y="317"/>
                        <a:pt x="166" y="318"/>
                        <a:pt x="158" y="316"/>
                      </a:cubicBezTo>
                      <a:cubicBezTo>
                        <a:pt x="161" y="316"/>
                        <a:pt x="158" y="315"/>
                        <a:pt x="158" y="315"/>
                      </a:cubicBezTo>
                      <a:cubicBezTo>
                        <a:pt x="156" y="316"/>
                        <a:pt x="155" y="314"/>
                        <a:pt x="154" y="315"/>
                      </a:cubicBezTo>
                      <a:cubicBezTo>
                        <a:pt x="155" y="316"/>
                        <a:pt x="154" y="317"/>
                        <a:pt x="157" y="317"/>
                      </a:cubicBezTo>
                      <a:cubicBezTo>
                        <a:pt x="151" y="318"/>
                        <a:pt x="142" y="318"/>
                        <a:pt x="139" y="317"/>
                      </a:cubicBezTo>
                      <a:cubicBezTo>
                        <a:pt x="140" y="317"/>
                        <a:pt x="139" y="317"/>
                        <a:pt x="138" y="318"/>
                      </a:cubicBezTo>
                      <a:cubicBezTo>
                        <a:pt x="138" y="316"/>
                        <a:pt x="134" y="316"/>
                        <a:pt x="130" y="316"/>
                      </a:cubicBezTo>
                      <a:cubicBezTo>
                        <a:pt x="130" y="317"/>
                        <a:pt x="130" y="317"/>
                        <a:pt x="130" y="317"/>
                      </a:cubicBezTo>
                      <a:cubicBezTo>
                        <a:pt x="128" y="316"/>
                        <a:pt x="128" y="316"/>
                        <a:pt x="128" y="316"/>
                      </a:cubicBezTo>
                      <a:cubicBezTo>
                        <a:pt x="126" y="317"/>
                        <a:pt x="126" y="318"/>
                        <a:pt x="123" y="318"/>
                      </a:cubicBezTo>
                      <a:cubicBezTo>
                        <a:pt x="123" y="317"/>
                        <a:pt x="123" y="317"/>
                        <a:pt x="122" y="317"/>
                      </a:cubicBezTo>
                      <a:cubicBezTo>
                        <a:pt x="119" y="317"/>
                        <a:pt x="114" y="319"/>
                        <a:pt x="110" y="318"/>
                      </a:cubicBezTo>
                      <a:cubicBezTo>
                        <a:pt x="109" y="317"/>
                        <a:pt x="109" y="317"/>
                        <a:pt x="109" y="317"/>
                      </a:cubicBezTo>
                      <a:cubicBezTo>
                        <a:pt x="108" y="317"/>
                        <a:pt x="108" y="317"/>
                        <a:pt x="107" y="317"/>
                      </a:cubicBezTo>
                      <a:cubicBezTo>
                        <a:pt x="108" y="317"/>
                        <a:pt x="108" y="317"/>
                        <a:pt x="108" y="317"/>
                      </a:cubicBezTo>
                      <a:cubicBezTo>
                        <a:pt x="107" y="316"/>
                        <a:pt x="107" y="316"/>
                        <a:pt x="107" y="316"/>
                      </a:cubicBezTo>
                      <a:cubicBezTo>
                        <a:pt x="105" y="317"/>
                        <a:pt x="102" y="317"/>
                        <a:pt x="105" y="318"/>
                      </a:cubicBezTo>
                      <a:cubicBezTo>
                        <a:pt x="102" y="317"/>
                        <a:pt x="99" y="317"/>
                        <a:pt x="97" y="317"/>
                      </a:cubicBezTo>
                      <a:cubicBezTo>
                        <a:pt x="95" y="317"/>
                        <a:pt x="92" y="317"/>
                        <a:pt x="90" y="316"/>
                      </a:cubicBezTo>
                      <a:cubicBezTo>
                        <a:pt x="91" y="316"/>
                        <a:pt x="91" y="318"/>
                        <a:pt x="91" y="317"/>
                      </a:cubicBezTo>
                      <a:cubicBezTo>
                        <a:pt x="89" y="317"/>
                        <a:pt x="88" y="317"/>
                        <a:pt x="88" y="317"/>
                      </a:cubicBezTo>
                      <a:cubicBezTo>
                        <a:pt x="78" y="318"/>
                        <a:pt x="67" y="319"/>
                        <a:pt x="56" y="319"/>
                      </a:cubicBezTo>
                      <a:cubicBezTo>
                        <a:pt x="56" y="319"/>
                        <a:pt x="55" y="319"/>
                        <a:pt x="54" y="319"/>
                      </a:cubicBezTo>
                      <a:cubicBezTo>
                        <a:pt x="55" y="318"/>
                        <a:pt x="55" y="318"/>
                        <a:pt x="55" y="318"/>
                      </a:cubicBezTo>
                      <a:cubicBezTo>
                        <a:pt x="54" y="318"/>
                        <a:pt x="53" y="318"/>
                        <a:pt x="53" y="318"/>
                      </a:cubicBezTo>
                      <a:cubicBezTo>
                        <a:pt x="53" y="318"/>
                        <a:pt x="53" y="318"/>
                        <a:pt x="53" y="318"/>
                      </a:cubicBezTo>
                      <a:cubicBezTo>
                        <a:pt x="50" y="317"/>
                        <a:pt x="51" y="319"/>
                        <a:pt x="48" y="318"/>
                      </a:cubicBezTo>
                      <a:cubicBezTo>
                        <a:pt x="49" y="318"/>
                        <a:pt x="49" y="318"/>
                        <a:pt x="48" y="318"/>
                      </a:cubicBezTo>
                      <a:cubicBezTo>
                        <a:pt x="47" y="318"/>
                        <a:pt x="46" y="318"/>
                        <a:pt x="45" y="318"/>
                      </a:cubicBezTo>
                      <a:cubicBezTo>
                        <a:pt x="45" y="318"/>
                        <a:pt x="46" y="316"/>
                        <a:pt x="44" y="317"/>
                      </a:cubicBezTo>
                      <a:cubicBezTo>
                        <a:pt x="41" y="319"/>
                        <a:pt x="43" y="318"/>
                        <a:pt x="41" y="319"/>
                      </a:cubicBezTo>
                      <a:cubicBezTo>
                        <a:pt x="41" y="321"/>
                        <a:pt x="41" y="321"/>
                        <a:pt x="41" y="321"/>
                      </a:cubicBezTo>
                      <a:cubicBezTo>
                        <a:pt x="41" y="321"/>
                        <a:pt x="40" y="321"/>
                        <a:pt x="41" y="322"/>
                      </a:cubicBezTo>
                      <a:cubicBezTo>
                        <a:pt x="40" y="322"/>
                        <a:pt x="40" y="327"/>
                        <a:pt x="39" y="326"/>
                      </a:cubicBezTo>
                      <a:cubicBezTo>
                        <a:pt x="38" y="325"/>
                        <a:pt x="38" y="325"/>
                        <a:pt x="38" y="325"/>
                      </a:cubicBezTo>
                      <a:cubicBezTo>
                        <a:pt x="38" y="327"/>
                        <a:pt x="39" y="329"/>
                        <a:pt x="39" y="330"/>
                      </a:cubicBezTo>
                      <a:cubicBezTo>
                        <a:pt x="39" y="330"/>
                        <a:pt x="39" y="331"/>
                        <a:pt x="38" y="331"/>
                      </a:cubicBezTo>
                      <a:cubicBezTo>
                        <a:pt x="40" y="331"/>
                        <a:pt x="39" y="332"/>
                        <a:pt x="39" y="334"/>
                      </a:cubicBezTo>
                      <a:cubicBezTo>
                        <a:pt x="39" y="334"/>
                        <a:pt x="40" y="334"/>
                        <a:pt x="40" y="333"/>
                      </a:cubicBezTo>
                      <a:cubicBezTo>
                        <a:pt x="40" y="334"/>
                        <a:pt x="39" y="334"/>
                        <a:pt x="39" y="334"/>
                      </a:cubicBezTo>
                      <a:cubicBezTo>
                        <a:pt x="39" y="334"/>
                        <a:pt x="39" y="334"/>
                        <a:pt x="39" y="334"/>
                      </a:cubicBezTo>
                      <a:cubicBezTo>
                        <a:pt x="42" y="333"/>
                        <a:pt x="47" y="332"/>
                        <a:pt x="52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87" y="332"/>
                        <a:pt x="87" y="332"/>
                        <a:pt x="87" y="332"/>
                      </a:cubicBezTo>
                      <a:cubicBezTo>
                        <a:pt x="88" y="332"/>
                        <a:pt x="88" y="332"/>
                        <a:pt x="89" y="332"/>
                      </a:cubicBezTo>
                      <a:cubicBezTo>
                        <a:pt x="90" y="332"/>
                        <a:pt x="92" y="332"/>
                        <a:pt x="94" y="332"/>
                      </a:cubicBezTo>
                      <a:cubicBezTo>
                        <a:pt x="109" y="332"/>
                        <a:pt x="109" y="332"/>
                        <a:pt x="109" y="332"/>
                      </a:cubicBezTo>
                      <a:cubicBezTo>
                        <a:pt x="109" y="332"/>
                        <a:pt x="109" y="332"/>
                        <a:pt x="109" y="332"/>
                      </a:cubicBezTo>
                      <a:cubicBezTo>
                        <a:pt x="111" y="332"/>
                        <a:pt x="112" y="332"/>
                        <a:pt x="114" y="331"/>
                      </a:cubicBezTo>
                      <a:cubicBezTo>
                        <a:pt x="114" y="331"/>
                        <a:pt x="114" y="331"/>
                        <a:pt x="115" y="331"/>
                      </a:cubicBezTo>
                      <a:cubicBezTo>
                        <a:pt x="125" y="331"/>
                        <a:pt x="135" y="331"/>
                        <a:pt x="146" y="330"/>
                      </a:cubicBezTo>
                      <a:cubicBezTo>
                        <a:pt x="147" y="332"/>
                        <a:pt x="147" y="332"/>
                        <a:pt x="147" y="332"/>
                      </a:cubicBezTo>
                      <a:cubicBezTo>
                        <a:pt x="147" y="332"/>
                        <a:pt x="147" y="332"/>
                        <a:pt x="147" y="332"/>
                      </a:cubicBezTo>
                      <a:cubicBezTo>
                        <a:pt x="161" y="329"/>
                        <a:pt x="178" y="331"/>
                        <a:pt x="190" y="330"/>
                      </a:cubicBezTo>
                      <a:cubicBezTo>
                        <a:pt x="189" y="332"/>
                        <a:pt x="189" y="332"/>
                        <a:pt x="189" y="332"/>
                      </a:cubicBezTo>
                      <a:cubicBezTo>
                        <a:pt x="195" y="332"/>
                        <a:pt x="195" y="332"/>
                        <a:pt x="195" y="332"/>
                      </a:cubicBezTo>
                      <a:cubicBezTo>
                        <a:pt x="197" y="331"/>
                        <a:pt x="197" y="331"/>
                        <a:pt x="197" y="330"/>
                      </a:cubicBezTo>
                      <a:cubicBezTo>
                        <a:pt x="201" y="331"/>
                        <a:pt x="207" y="329"/>
                        <a:pt x="209" y="331"/>
                      </a:cubicBezTo>
                      <a:cubicBezTo>
                        <a:pt x="213" y="331"/>
                        <a:pt x="214" y="330"/>
                        <a:pt x="217" y="330"/>
                      </a:cubicBezTo>
                      <a:cubicBezTo>
                        <a:pt x="224" y="330"/>
                        <a:pt x="227" y="330"/>
                        <a:pt x="233" y="330"/>
                      </a:cubicBezTo>
                      <a:cubicBezTo>
                        <a:pt x="233" y="330"/>
                        <a:pt x="233" y="331"/>
                        <a:pt x="234" y="331"/>
                      </a:cubicBezTo>
                      <a:cubicBezTo>
                        <a:pt x="237" y="331"/>
                        <a:pt x="244" y="332"/>
                        <a:pt x="242" y="329"/>
                      </a:cubicBezTo>
                      <a:cubicBezTo>
                        <a:pt x="249" y="331"/>
                        <a:pt x="260" y="328"/>
                        <a:pt x="268" y="330"/>
                      </a:cubicBezTo>
                      <a:cubicBezTo>
                        <a:pt x="267" y="329"/>
                        <a:pt x="269" y="329"/>
                        <a:pt x="270" y="329"/>
                      </a:cubicBezTo>
                      <a:cubicBezTo>
                        <a:pt x="277" y="329"/>
                        <a:pt x="284" y="330"/>
                        <a:pt x="289" y="329"/>
                      </a:cubicBezTo>
                      <a:cubicBezTo>
                        <a:pt x="290" y="329"/>
                        <a:pt x="290" y="329"/>
                        <a:pt x="289" y="330"/>
                      </a:cubicBezTo>
                      <a:cubicBezTo>
                        <a:pt x="290" y="330"/>
                        <a:pt x="290" y="330"/>
                        <a:pt x="290" y="330"/>
                      </a:cubicBezTo>
                      <a:cubicBezTo>
                        <a:pt x="292" y="330"/>
                        <a:pt x="291" y="329"/>
                        <a:pt x="293" y="329"/>
                      </a:cubicBezTo>
                      <a:cubicBezTo>
                        <a:pt x="304" y="328"/>
                        <a:pt x="315" y="330"/>
                        <a:pt x="325" y="330"/>
                      </a:cubicBezTo>
                      <a:cubicBezTo>
                        <a:pt x="343" y="329"/>
                        <a:pt x="362" y="329"/>
                        <a:pt x="380" y="329"/>
                      </a:cubicBezTo>
                      <a:cubicBezTo>
                        <a:pt x="379" y="330"/>
                        <a:pt x="379" y="330"/>
                        <a:pt x="379" y="330"/>
                      </a:cubicBezTo>
                      <a:cubicBezTo>
                        <a:pt x="385" y="328"/>
                        <a:pt x="393" y="331"/>
                        <a:pt x="398" y="329"/>
                      </a:cubicBezTo>
                      <a:cubicBezTo>
                        <a:pt x="399" y="329"/>
                        <a:pt x="403" y="329"/>
                        <a:pt x="402" y="330"/>
                      </a:cubicBezTo>
                      <a:cubicBezTo>
                        <a:pt x="406" y="329"/>
                        <a:pt x="413" y="330"/>
                        <a:pt x="422" y="331"/>
                      </a:cubicBezTo>
                      <a:cubicBezTo>
                        <a:pt x="424" y="331"/>
                        <a:pt x="426" y="332"/>
                        <a:pt x="428" y="333"/>
                      </a:cubicBezTo>
                      <a:cubicBezTo>
                        <a:pt x="429" y="333"/>
                        <a:pt x="430" y="334"/>
                        <a:pt x="431" y="334"/>
                      </a:cubicBezTo>
                      <a:cubicBezTo>
                        <a:pt x="430" y="334"/>
                        <a:pt x="430" y="334"/>
                        <a:pt x="430" y="334"/>
                      </a:cubicBezTo>
                      <a:cubicBezTo>
                        <a:pt x="432" y="335"/>
                        <a:pt x="433" y="336"/>
                        <a:pt x="434" y="337"/>
                      </a:cubicBezTo>
                      <a:cubicBezTo>
                        <a:pt x="434" y="337"/>
                        <a:pt x="434" y="337"/>
                        <a:pt x="434" y="337"/>
                      </a:cubicBezTo>
                      <a:cubicBezTo>
                        <a:pt x="434" y="337"/>
                        <a:pt x="434" y="337"/>
                        <a:pt x="434" y="337"/>
                      </a:cubicBezTo>
                      <a:cubicBezTo>
                        <a:pt x="436" y="340"/>
                        <a:pt x="438" y="343"/>
                        <a:pt x="438" y="347"/>
                      </a:cubicBezTo>
                      <a:cubicBezTo>
                        <a:pt x="438" y="347"/>
                        <a:pt x="439" y="347"/>
                        <a:pt x="439" y="347"/>
                      </a:cubicBezTo>
                      <a:cubicBezTo>
                        <a:pt x="438" y="346"/>
                        <a:pt x="438" y="340"/>
                        <a:pt x="436" y="339"/>
                      </a:cubicBezTo>
                      <a:cubicBezTo>
                        <a:pt x="437" y="337"/>
                        <a:pt x="438" y="337"/>
                        <a:pt x="438" y="335"/>
                      </a:cubicBezTo>
                      <a:lnTo>
                        <a:pt x="436" y="334"/>
                      </a:lnTo>
                      <a:close/>
                      <a:moveTo>
                        <a:pt x="428" y="314"/>
                      </a:moveTo>
                      <a:cubicBezTo>
                        <a:pt x="428" y="314"/>
                        <a:pt x="428" y="314"/>
                        <a:pt x="427" y="315"/>
                      </a:cubicBezTo>
                      <a:cubicBezTo>
                        <a:pt x="428" y="314"/>
                        <a:pt x="429" y="314"/>
                        <a:pt x="428" y="314"/>
                      </a:cubicBezTo>
                      <a:cubicBezTo>
                        <a:pt x="428" y="314"/>
                        <a:pt x="428" y="314"/>
                        <a:pt x="428" y="314"/>
                      </a:cubicBezTo>
                      <a:close/>
                      <a:moveTo>
                        <a:pt x="38" y="244"/>
                      </a:moveTo>
                      <a:cubicBezTo>
                        <a:pt x="37" y="244"/>
                        <a:pt x="36" y="246"/>
                        <a:pt x="36" y="244"/>
                      </a:cubicBezTo>
                      <a:cubicBezTo>
                        <a:pt x="36" y="244"/>
                        <a:pt x="36" y="245"/>
                        <a:pt x="36" y="245"/>
                      </a:cubicBezTo>
                      <a:cubicBezTo>
                        <a:pt x="36" y="247"/>
                        <a:pt x="36" y="248"/>
                        <a:pt x="36" y="249"/>
                      </a:cubicBezTo>
                      <a:cubicBezTo>
                        <a:pt x="36" y="251"/>
                        <a:pt x="36" y="253"/>
                        <a:pt x="36" y="255"/>
                      </a:cubicBezTo>
                      <a:cubicBezTo>
                        <a:pt x="37" y="252"/>
                        <a:pt x="37" y="252"/>
                        <a:pt x="37" y="252"/>
                      </a:cubicBezTo>
                      <a:cubicBezTo>
                        <a:pt x="38" y="259"/>
                        <a:pt x="37" y="263"/>
                        <a:pt x="38" y="269"/>
                      </a:cubicBezTo>
                      <a:cubicBezTo>
                        <a:pt x="37" y="269"/>
                        <a:pt x="37" y="269"/>
                        <a:pt x="37" y="269"/>
                      </a:cubicBezTo>
                      <a:cubicBezTo>
                        <a:pt x="37" y="273"/>
                        <a:pt x="37" y="273"/>
                        <a:pt x="37" y="273"/>
                      </a:cubicBezTo>
                      <a:cubicBezTo>
                        <a:pt x="36" y="272"/>
                        <a:pt x="36" y="274"/>
                        <a:pt x="36" y="276"/>
                      </a:cubicBezTo>
                      <a:cubicBezTo>
                        <a:pt x="36" y="275"/>
                        <a:pt x="36" y="275"/>
                        <a:pt x="36" y="275"/>
                      </a:cubicBezTo>
                      <a:cubicBezTo>
                        <a:pt x="36" y="280"/>
                        <a:pt x="36" y="285"/>
                        <a:pt x="36" y="290"/>
                      </a:cubicBezTo>
                      <a:cubicBezTo>
                        <a:pt x="36" y="296"/>
                        <a:pt x="39" y="300"/>
                        <a:pt x="44" y="302"/>
                      </a:cubicBezTo>
                      <a:cubicBezTo>
                        <a:pt x="44" y="302"/>
                        <a:pt x="44" y="303"/>
                        <a:pt x="45" y="303"/>
                      </a:cubicBezTo>
                      <a:cubicBezTo>
                        <a:pt x="45" y="303"/>
                        <a:pt x="45" y="303"/>
                        <a:pt x="45" y="303"/>
                      </a:cubicBezTo>
                      <a:cubicBezTo>
                        <a:pt x="47" y="303"/>
                        <a:pt x="48" y="304"/>
                        <a:pt x="50" y="304"/>
                      </a:cubicBezTo>
                      <a:cubicBezTo>
                        <a:pt x="64" y="304"/>
                        <a:pt x="85" y="304"/>
                        <a:pt x="97" y="303"/>
                      </a:cubicBezTo>
                      <a:cubicBezTo>
                        <a:pt x="97" y="304"/>
                        <a:pt x="97" y="304"/>
                        <a:pt x="97" y="304"/>
                      </a:cubicBezTo>
                      <a:cubicBezTo>
                        <a:pt x="98" y="304"/>
                        <a:pt x="99" y="303"/>
                        <a:pt x="100" y="303"/>
                      </a:cubicBezTo>
                      <a:cubicBezTo>
                        <a:pt x="100" y="303"/>
                        <a:pt x="100" y="304"/>
                        <a:pt x="101" y="304"/>
                      </a:cubicBezTo>
                      <a:cubicBezTo>
                        <a:pt x="102" y="304"/>
                        <a:pt x="103" y="304"/>
                        <a:pt x="105" y="304"/>
                      </a:cubicBezTo>
                      <a:cubicBezTo>
                        <a:pt x="105" y="304"/>
                        <a:pt x="105" y="304"/>
                        <a:pt x="105" y="303"/>
                      </a:cubicBezTo>
                      <a:cubicBezTo>
                        <a:pt x="109" y="304"/>
                        <a:pt x="114" y="303"/>
                        <a:pt x="118" y="304"/>
                      </a:cubicBezTo>
                      <a:cubicBezTo>
                        <a:pt x="120" y="303"/>
                        <a:pt x="123" y="303"/>
                        <a:pt x="126" y="303"/>
                      </a:cubicBezTo>
                      <a:cubicBezTo>
                        <a:pt x="127" y="303"/>
                        <a:pt x="128" y="303"/>
                        <a:pt x="129" y="303"/>
                      </a:cubicBezTo>
                      <a:cubicBezTo>
                        <a:pt x="138" y="304"/>
                        <a:pt x="141" y="304"/>
                        <a:pt x="149" y="303"/>
                      </a:cubicBezTo>
                      <a:cubicBezTo>
                        <a:pt x="149" y="303"/>
                        <a:pt x="148" y="303"/>
                        <a:pt x="148" y="303"/>
                      </a:cubicBezTo>
                      <a:cubicBezTo>
                        <a:pt x="152" y="303"/>
                        <a:pt x="156" y="303"/>
                        <a:pt x="160" y="303"/>
                      </a:cubicBezTo>
                      <a:cubicBezTo>
                        <a:pt x="160" y="303"/>
                        <a:pt x="159" y="303"/>
                        <a:pt x="159" y="303"/>
                      </a:cubicBezTo>
                      <a:cubicBezTo>
                        <a:pt x="167" y="304"/>
                        <a:pt x="176" y="302"/>
                        <a:pt x="184" y="303"/>
                      </a:cubicBezTo>
                      <a:cubicBezTo>
                        <a:pt x="187" y="303"/>
                        <a:pt x="189" y="303"/>
                        <a:pt x="192" y="303"/>
                      </a:cubicBezTo>
                      <a:cubicBezTo>
                        <a:pt x="192" y="302"/>
                        <a:pt x="193" y="302"/>
                        <a:pt x="193" y="302"/>
                      </a:cubicBezTo>
                      <a:cubicBezTo>
                        <a:pt x="196" y="302"/>
                        <a:pt x="199" y="302"/>
                        <a:pt x="202" y="302"/>
                      </a:cubicBezTo>
                      <a:cubicBezTo>
                        <a:pt x="205" y="302"/>
                        <a:pt x="209" y="302"/>
                        <a:pt x="212" y="302"/>
                      </a:cubicBezTo>
                      <a:cubicBezTo>
                        <a:pt x="215" y="302"/>
                        <a:pt x="218" y="302"/>
                        <a:pt x="221" y="302"/>
                      </a:cubicBezTo>
                      <a:cubicBezTo>
                        <a:pt x="221" y="302"/>
                        <a:pt x="221" y="302"/>
                        <a:pt x="221" y="302"/>
                      </a:cubicBezTo>
                      <a:cubicBezTo>
                        <a:pt x="228" y="302"/>
                        <a:pt x="234" y="302"/>
                        <a:pt x="241" y="302"/>
                      </a:cubicBezTo>
                      <a:cubicBezTo>
                        <a:pt x="256" y="302"/>
                        <a:pt x="270" y="302"/>
                        <a:pt x="285" y="302"/>
                      </a:cubicBezTo>
                      <a:cubicBezTo>
                        <a:pt x="287" y="302"/>
                        <a:pt x="289" y="302"/>
                        <a:pt x="291" y="302"/>
                      </a:cubicBezTo>
                      <a:cubicBezTo>
                        <a:pt x="291" y="302"/>
                        <a:pt x="291" y="302"/>
                        <a:pt x="291" y="302"/>
                      </a:cubicBezTo>
                      <a:cubicBezTo>
                        <a:pt x="291" y="302"/>
                        <a:pt x="291" y="302"/>
                        <a:pt x="291" y="302"/>
                      </a:cubicBezTo>
                      <a:cubicBezTo>
                        <a:pt x="295" y="301"/>
                        <a:pt x="296" y="303"/>
                        <a:pt x="299" y="302"/>
                      </a:cubicBezTo>
                      <a:cubicBezTo>
                        <a:pt x="301" y="302"/>
                        <a:pt x="301" y="302"/>
                        <a:pt x="301" y="302"/>
                      </a:cubicBezTo>
                      <a:cubicBezTo>
                        <a:pt x="302" y="302"/>
                        <a:pt x="302" y="302"/>
                        <a:pt x="302" y="302"/>
                      </a:cubicBezTo>
                      <a:cubicBezTo>
                        <a:pt x="303" y="302"/>
                        <a:pt x="305" y="302"/>
                        <a:pt x="306" y="302"/>
                      </a:cubicBezTo>
                      <a:cubicBezTo>
                        <a:pt x="308" y="302"/>
                        <a:pt x="309" y="302"/>
                        <a:pt x="310" y="302"/>
                      </a:cubicBezTo>
                      <a:cubicBezTo>
                        <a:pt x="310" y="302"/>
                        <a:pt x="310" y="302"/>
                        <a:pt x="310" y="302"/>
                      </a:cubicBezTo>
                      <a:cubicBezTo>
                        <a:pt x="313" y="302"/>
                        <a:pt x="314" y="302"/>
                        <a:pt x="316" y="302"/>
                      </a:cubicBezTo>
                      <a:cubicBezTo>
                        <a:pt x="316" y="302"/>
                        <a:pt x="316" y="302"/>
                        <a:pt x="316" y="302"/>
                      </a:cubicBezTo>
                      <a:cubicBezTo>
                        <a:pt x="317" y="302"/>
                        <a:pt x="317" y="302"/>
                        <a:pt x="318" y="302"/>
                      </a:cubicBezTo>
                      <a:cubicBezTo>
                        <a:pt x="318" y="302"/>
                        <a:pt x="318" y="302"/>
                        <a:pt x="318" y="302"/>
                      </a:cubicBezTo>
                      <a:cubicBezTo>
                        <a:pt x="321" y="302"/>
                        <a:pt x="324" y="302"/>
                        <a:pt x="327" y="302"/>
                      </a:cubicBezTo>
                      <a:cubicBezTo>
                        <a:pt x="327" y="302"/>
                        <a:pt x="327" y="302"/>
                        <a:pt x="327" y="302"/>
                      </a:cubicBezTo>
                      <a:cubicBezTo>
                        <a:pt x="328" y="302"/>
                        <a:pt x="328" y="302"/>
                        <a:pt x="328" y="302"/>
                      </a:cubicBezTo>
                      <a:cubicBezTo>
                        <a:pt x="329" y="302"/>
                        <a:pt x="328" y="302"/>
                        <a:pt x="327" y="303"/>
                      </a:cubicBezTo>
                      <a:cubicBezTo>
                        <a:pt x="327" y="303"/>
                        <a:pt x="327" y="303"/>
                        <a:pt x="327" y="303"/>
                      </a:cubicBezTo>
                      <a:cubicBezTo>
                        <a:pt x="334" y="301"/>
                        <a:pt x="343" y="305"/>
                        <a:pt x="349" y="302"/>
                      </a:cubicBezTo>
                      <a:cubicBezTo>
                        <a:pt x="350" y="302"/>
                        <a:pt x="354" y="302"/>
                        <a:pt x="354" y="303"/>
                      </a:cubicBezTo>
                      <a:cubicBezTo>
                        <a:pt x="355" y="303"/>
                        <a:pt x="357" y="303"/>
                        <a:pt x="358" y="303"/>
                      </a:cubicBezTo>
                      <a:cubicBezTo>
                        <a:pt x="358" y="303"/>
                        <a:pt x="359" y="303"/>
                        <a:pt x="359" y="303"/>
                      </a:cubicBezTo>
                      <a:cubicBezTo>
                        <a:pt x="366" y="303"/>
                        <a:pt x="372" y="303"/>
                        <a:pt x="378" y="303"/>
                      </a:cubicBezTo>
                      <a:cubicBezTo>
                        <a:pt x="378" y="303"/>
                        <a:pt x="378" y="303"/>
                        <a:pt x="378" y="303"/>
                      </a:cubicBezTo>
                      <a:cubicBezTo>
                        <a:pt x="378" y="303"/>
                        <a:pt x="378" y="303"/>
                        <a:pt x="378" y="303"/>
                      </a:cubicBezTo>
                      <a:cubicBezTo>
                        <a:pt x="381" y="303"/>
                        <a:pt x="385" y="303"/>
                        <a:pt x="388" y="303"/>
                      </a:cubicBezTo>
                      <a:cubicBezTo>
                        <a:pt x="388" y="303"/>
                        <a:pt x="388" y="302"/>
                        <a:pt x="387" y="302"/>
                      </a:cubicBezTo>
                      <a:cubicBezTo>
                        <a:pt x="396" y="302"/>
                        <a:pt x="404" y="302"/>
                        <a:pt x="413" y="302"/>
                      </a:cubicBezTo>
                      <a:cubicBezTo>
                        <a:pt x="415" y="302"/>
                        <a:pt x="418" y="302"/>
                        <a:pt x="422" y="303"/>
                      </a:cubicBezTo>
                      <a:cubicBezTo>
                        <a:pt x="423" y="302"/>
                        <a:pt x="424" y="302"/>
                        <a:pt x="425" y="301"/>
                      </a:cubicBezTo>
                      <a:cubicBezTo>
                        <a:pt x="425" y="301"/>
                        <a:pt x="424" y="301"/>
                        <a:pt x="424" y="302"/>
                      </a:cubicBezTo>
                      <a:cubicBezTo>
                        <a:pt x="425" y="301"/>
                        <a:pt x="426" y="301"/>
                        <a:pt x="426" y="300"/>
                      </a:cubicBezTo>
                      <a:cubicBezTo>
                        <a:pt x="427" y="300"/>
                        <a:pt x="427" y="300"/>
                        <a:pt x="427" y="300"/>
                      </a:cubicBezTo>
                      <a:cubicBezTo>
                        <a:pt x="430" y="297"/>
                        <a:pt x="431" y="294"/>
                        <a:pt x="432" y="290"/>
                      </a:cubicBezTo>
                      <a:cubicBezTo>
                        <a:pt x="431" y="290"/>
                        <a:pt x="431" y="289"/>
                        <a:pt x="431" y="287"/>
                      </a:cubicBezTo>
                      <a:cubicBezTo>
                        <a:pt x="432" y="288"/>
                        <a:pt x="432" y="288"/>
                        <a:pt x="432" y="288"/>
                      </a:cubicBezTo>
                      <a:cubicBezTo>
                        <a:pt x="432" y="288"/>
                        <a:pt x="432" y="287"/>
                        <a:pt x="432" y="286"/>
                      </a:cubicBezTo>
                      <a:cubicBezTo>
                        <a:pt x="431" y="283"/>
                        <a:pt x="431" y="278"/>
                        <a:pt x="431" y="275"/>
                      </a:cubicBezTo>
                      <a:cubicBezTo>
                        <a:pt x="431" y="275"/>
                        <a:pt x="431" y="274"/>
                        <a:pt x="431" y="274"/>
                      </a:cubicBezTo>
                      <a:cubicBezTo>
                        <a:pt x="431" y="274"/>
                        <a:pt x="431" y="274"/>
                        <a:pt x="431" y="274"/>
                      </a:cubicBezTo>
                      <a:cubicBezTo>
                        <a:pt x="431" y="272"/>
                        <a:pt x="431" y="271"/>
                        <a:pt x="431" y="269"/>
                      </a:cubicBezTo>
                      <a:cubicBezTo>
                        <a:pt x="431" y="269"/>
                        <a:pt x="431" y="269"/>
                        <a:pt x="431" y="269"/>
                      </a:cubicBezTo>
                      <a:cubicBezTo>
                        <a:pt x="431" y="264"/>
                        <a:pt x="431" y="258"/>
                        <a:pt x="431" y="251"/>
                      </a:cubicBezTo>
                      <a:cubicBezTo>
                        <a:pt x="431" y="250"/>
                        <a:pt x="432" y="250"/>
                        <a:pt x="432" y="249"/>
                      </a:cubicBezTo>
                      <a:cubicBezTo>
                        <a:pt x="432" y="248"/>
                        <a:pt x="432" y="247"/>
                        <a:pt x="432" y="246"/>
                      </a:cubicBezTo>
                      <a:cubicBezTo>
                        <a:pt x="431" y="245"/>
                        <a:pt x="432" y="236"/>
                        <a:pt x="430" y="239"/>
                      </a:cubicBezTo>
                      <a:cubicBezTo>
                        <a:pt x="430" y="234"/>
                        <a:pt x="431" y="226"/>
                        <a:pt x="430" y="222"/>
                      </a:cubicBezTo>
                      <a:cubicBezTo>
                        <a:pt x="431" y="224"/>
                        <a:pt x="432" y="221"/>
                        <a:pt x="432" y="222"/>
                      </a:cubicBezTo>
                      <a:cubicBezTo>
                        <a:pt x="432" y="220"/>
                        <a:pt x="432" y="218"/>
                        <a:pt x="432" y="216"/>
                      </a:cubicBezTo>
                      <a:cubicBezTo>
                        <a:pt x="432" y="213"/>
                        <a:pt x="432" y="211"/>
                        <a:pt x="431" y="209"/>
                      </a:cubicBezTo>
                      <a:cubicBezTo>
                        <a:pt x="431" y="207"/>
                        <a:pt x="431" y="205"/>
                        <a:pt x="431" y="203"/>
                      </a:cubicBezTo>
                      <a:cubicBezTo>
                        <a:pt x="431" y="201"/>
                        <a:pt x="431" y="200"/>
                        <a:pt x="430" y="198"/>
                      </a:cubicBezTo>
                      <a:cubicBezTo>
                        <a:pt x="431" y="199"/>
                        <a:pt x="431" y="199"/>
                        <a:pt x="431" y="199"/>
                      </a:cubicBezTo>
                      <a:cubicBezTo>
                        <a:pt x="431" y="197"/>
                        <a:pt x="431" y="195"/>
                        <a:pt x="431" y="193"/>
                      </a:cubicBezTo>
                      <a:cubicBezTo>
                        <a:pt x="429" y="189"/>
                        <a:pt x="429" y="189"/>
                        <a:pt x="429" y="189"/>
                      </a:cubicBezTo>
                      <a:cubicBezTo>
                        <a:pt x="429" y="187"/>
                        <a:pt x="431" y="189"/>
                        <a:pt x="430" y="186"/>
                      </a:cubicBezTo>
                      <a:cubicBezTo>
                        <a:pt x="430" y="186"/>
                        <a:pt x="430" y="185"/>
                        <a:pt x="429" y="184"/>
                      </a:cubicBezTo>
                      <a:cubicBezTo>
                        <a:pt x="429" y="183"/>
                        <a:pt x="429" y="175"/>
                        <a:pt x="430" y="174"/>
                      </a:cubicBezTo>
                      <a:cubicBezTo>
                        <a:pt x="430" y="174"/>
                        <a:pt x="430" y="174"/>
                        <a:pt x="431" y="174"/>
                      </a:cubicBezTo>
                      <a:cubicBezTo>
                        <a:pt x="430" y="169"/>
                        <a:pt x="430" y="165"/>
                        <a:pt x="430" y="161"/>
                      </a:cubicBezTo>
                      <a:cubicBezTo>
                        <a:pt x="430" y="161"/>
                        <a:pt x="430" y="161"/>
                        <a:pt x="429" y="162"/>
                      </a:cubicBezTo>
                      <a:cubicBezTo>
                        <a:pt x="429" y="163"/>
                        <a:pt x="430" y="161"/>
                        <a:pt x="430" y="164"/>
                      </a:cubicBezTo>
                      <a:cubicBezTo>
                        <a:pt x="429" y="162"/>
                        <a:pt x="429" y="157"/>
                        <a:pt x="429" y="153"/>
                      </a:cubicBezTo>
                      <a:cubicBezTo>
                        <a:pt x="429" y="154"/>
                        <a:pt x="429" y="154"/>
                        <a:pt x="430" y="155"/>
                      </a:cubicBezTo>
                      <a:cubicBezTo>
                        <a:pt x="428" y="150"/>
                        <a:pt x="428" y="144"/>
                        <a:pt x="427" y="138"/>
                      </a:cubicBezTo>
                      <a:cubicBezTo>
                        <a:pt x="428" y="139"/>
                        <a:pt x="428" y="140"/>
                        <a:pt x="428" y="140"/>
                      </a:cubicBezTo>
                      <a:cubicBezTo>
                        <a:pt x="429" y="133"/>
                        <a:pt x="427" y="125"/>
                        <a:pt x="429" y="118"/>
                      </a:cubicBezTo>
                      <a:cubicBezTo>
                        <a:pt x="429" y="119"/>
                        <a:pt x="427" y="119"/>
                        <a:pt x="428" y="119"/>
                      </a:cubicBezTo>
                      <a:cubicBezTo>
                        <a:pt x="428" y="115"/>
                        <a:pt x="429" y="115"/>
                        <a:pt x="428" y="113"/>
                      </a:cubicBezTo>
                      <a:cubicBezTo>
                        <a:pt x="429" y="113"/>
                        <a:pt x="428" y="110"/>
                        <a:pt x="428" y="107"/>
                      </a:cubicBezTo>
                      <a:cubicBezTo>
                        <a:pt x="428" y="106"/>
                        <a:pt x="428" y="107"/>
                        <a:pt x="428" y="107"/>
                      </a:cubicBezTo>
                      <a:cubicBezTo>
                        <a:pt x="428" y="103"/>
                        <a:pt x="427" y="91"/>
                        <a:pt x="428" y="83"/>
                      </a:cubicBezTo>
                      <a:cubicBezTo>
                        <a:pt x="427" y="84"/>
                        <a:pt x="426" y="79"/>
                        <a:pt x="426" y="77"/>
                      </a:cubicBezTo>
                      <a:cubicBezTo>
                        <a:pt x="427" y="77"/>
                        <a:pt x="427" y="77"/>
                        <a:pt x="427" y="77"/>
                      </a:cubicBezTo>
                      <a:cubicBezTo>
                        <a:pt x="427" y="77"/>
                        <a:pt x="427" y="76"/>
                        <a:pt x="427" y="75"/>
                      </a:cubicBezTo>
                      <a:cubicBezTo>
                        <a:pt x="427" y="75"/>
                        <a:pt x="427" y="74"/>
                        <a:pt x="427" y="74"/>
                      </a:cubicBezTo>
                      <a:cubicBezTo>
                        <a:pt x="427" y="73"/>
                        <a:pt x="427" y="72"/>
                        <a:pt x="428" y="72"/>
                      </a:cubicBezTo>
                      <a:cubicBezTo>
                        <a:pt x="428" y="72"/>
                        <a:pt x="428" y="73"/>
                        <a:pt x="428" y="74"/>
                      </a:cubicBezTo>
                      <a:cubicBezTo>
                        <a:pt x="428" y="74"/>
                        <a:pt x="428" y="74"/>
                        <a:pt x="428" y="74"/>
                      </a:cubicBezTo>
                      <a:cubicBezTo>
                        <a:pt x="428" y="73"/>
                        <a:pt x="428" y="73"/>
                        <a:pt x="428" y="72"/>
                      </a:cubicBezTo>
                      <a:cubicBezTo>
                        <a:pt x="428" y="71"/>
                        <a:pt x="428" y="71"/>
                        <a:pt x="428" y="71"/>
                      </a:cubicBezTo>
                      <a:cubicBezTo>
                        <a:pt x="428" y="70"/>
                        <a:pt x="428" y="70"/>
                        <a:pt x="428" y="71"/>
                      </a:cubicBezTo>
                      <a:cubicBezTo>
                        <a:pt x="427" y="69"/>
                        <a:pt x="427" y="66"/>
                        <a:pt x="428" y="64"/>
                      </a:cubicBezTo>
                      <a:cubicBezTo>
                        <a:pt x="427" y="65"/>
                        <a:pt x="429" y="66"/>
                        <a:pt x="429" y="64"/>
                      </a:cubicBezTo>
                      <a:cubicBezTo>
                        <a:pt x="429" y="64"/>
                        <a:pt x="429" y="64"/>
                        <a:pt x="429" y="63"/>
                      </a:cubicBezTo>
                      <a:cubicBezTo>
                        <a:pt x="429" y="59"/>
                        <a:pt x="429" y="62"/>
                        <a:pt x="428" y="58"/>
                      </a:cubicBezTo>
                      <a:cubicBezTo>
                        <a:pt x="428" y="55"/>
                        <a:pt x="428" y="55"/>
                        <a:pt x="428" y="55"/>
                      </a:cubicBezTo>
                      <a:cubicBezTo>
                        <a:pt x="427" y="55"/>
                        <a:pt x="428" y="50"/>
                        <a:pt x="427" y="52"/>
                      </a:cubicBezTo>
                      <a:cubicBezTo>
                        <a:pt x="428" y="52"/>
                        <a:pt x="426" y="45"/>
                        <a:pt x="428" y="45"/>
                      </a:cubicBezTo>
                      <a:cubicBezTo>
                        <a:pt x="429" y="46"/>
                        <a:pt x="429" y="46"/>
                        <a:pt x="429" y="46"/>
                      </a:cubicBezTo>
                      <a:cubicBezTo>
                        <a:pt x="429" y="46"/>
                        <a:pt x="429" y="46"/>
                        <a:pt x="429" y="45"/>
                      </a:cubicBezTo>
                      <a:cubicBezTo>
                        <a:pt x="429" y="43"/>
                        <a:pt x="428" y="42"/>
                        <a:pt x="427" y="41"/>
                      </a:cubicBezTo>
                      <a:cubicBezTo>
                        <a:pt x="427" y="40"/>
                        <a:pt x="428" y="40"/>
                        <a:pt x="428" y="40"/>
                      </a:cubicBezTo>
                      <a:cubicBezTo>
                        <a:pt x="426" y="39"/>
                        <a:pt x="428" y="34"/>
                        <a:pt x="426" y="32"/>
                      </a:cubicBezTo>
                      <a:cubicBezTo>
                        <a:pt x="427" y="26"/>
                        <a:pt x="426" y="21"/>
                        <a:pt x="426" y="20"/>
                      </a:cubicBezTo>
                      <a:cubicBezTo>
                        <a:pt x="424" y="18"/>
                        <a:pt x="422" y="17"/>
                        <a:pt x="420" y="16"/>
                      </a:cubicBezTo>
                      <a:cubicBezTo>
                        <a:pt x="421" y="16"/>
                        <a:pt x="421" y="16"/>
                        <a:pt x="422" y="16"/>
                      </a:cubicBezTo>
                      <a:cubicBezTo>
                        <a:pt x="421" y="14"/>
                        <a:pt x="420" y="15"/>
                        <a:pt x="418" y="15"/>
                      </a:cubicBezTo>
                      <a:cubicBezTo>
                        <a:pt x="419" y="14"/>
                        <a:pt x="414" y="13"/>
                        <a:pt x="411" y="13"/>
                      </a:cubicBezTo>
                      <a:cubicBezTo>
                        <a:pt x="410" y="13"/>
                        <a:pt x="410" y="13"/>
                        <a:pt x="410" y="13"/>
                      </a:cubicBezTo>
                      <a:cubicBezTo>
                        <a:pt x="407" y="13"/>
                        <a:pt x="408" y="14"/>
                        <a:pt x="408" y="15"/>
                      </a:cubicBezTo>
                      <a:cubicBezTo>
                        <a:pt x="404" y="13"/>
                        <a:pt x="397" y="17"/>
                        <a:pt x="393" y="15"/>
                      </a:cubicBezTo>
                      <a:cubicBezTo>
                        <a:pt x="394" y="14"/>
                        <a:pt x="399" y="14"/>
                        <a:pt x="395" y="13"/>
                      </a:cubicBezTo>
                      <a:cubicBezTo>
                        <a:pt x="395" y="13"/>
                        <a:pt x="395" y="13"/>
                        <a:pt x="395" y="13"/>
                      </a:cubicBezTo>
                      <a:cubicBezTo>
                        <a:pt x="393" y="13"/>
                        <a:pt x="392" y="13"/>
                        <a:pt x="391" y="13"/>
                      </a:cubicBezTo>
                      <a:cubicBezTo>
                        <a:pt x="389" y="13"/>
                        <a:pt x="386" y="14"/>
                        <a:pt x="383" y="14"/>
                      </a:cubicBezTo>
                      <a:cubicBezTo>
                        <a:pt x="385" y="15"/>
                        <a:pt x="385" y="15"/>
                        <a:pt x="385" y="15"/>
                      </a:cubicBezTo>
                      <a:cubicBezTo>
                        <a:pt x="382" y="14"/>
                        <a:pt x="377" y="16"/>
                        <a:pt x="377" y="15"/>
                      </a:cubicBezTo>
                      <a:cubicBezTo>
                        <a:pt x="375" y="15"/>
                        <a:pt x="371" y="14"/>
                        <a:pt x="372" y="16"/>
                      </a:cubicBezTo>
                      <a:cubicBezTo>
                        <a:pt x="363" y="14"/>
                        <a:pt x="350" y="17"/>
                        <a:pt x="345" y="14"/>
                      </a:cubicBezTo>
                      <a:cubicBezTo>
                        <a:pt x="343" y="14"/>
                        <a:pt x="340" y="14"/>
                        <a:pt x="341" y="14"/>
                      </a:cubicBezTo>
                      <a:cubicBezTo>
                        <a:pt x="343" y="15"/>
                        <a:pt x="344" y="14"/>
                        <a:pt x="345" y="14"/>
                      </a:cubicBezTo>
                      <a:cubicBezTo>
                        <a:pt x="343" y="14"/>
                        <a:pt x="343" y="15"/>
                        <a:pt x="343" y="15"/>
                      </a:cubicBezTo>
                      <a:cubicBezTo>
                        <a:pt x="340" y="15"/>
                        <a:pt x="338" y="15"/>
                        <a:pt x="341" y="13"/>
                      </a:cubicBezTo>
                      <a:cubicBezTo>
                        <a:pt x="335" y="12"/>
                        <a:pt x="334" y="16"/>
                        <a:pt x="327" y="15"/>
                      </a:cubicBezTo>
                      <a:cubicBezTo>
                        <a:pt x="327" y="15"/>
                        <a:pt x="326" y="14"/>
                        <a:pt x="324" y="15"/>
                      </a:cubicBezTo>
                      <a:cubicBezTo>
                        <a:pt x="320" y="16"/>
                        <a:pt x="320" y="16"/>
                        <a:pt x="320" y="16"/>
                      </a:cubicBezTo>
                      <a:cubicBezTo>
                        <a:pt x="315" y="15"/>
                        <a:pt x="317" y="14"/>
                        <a:pt x="317" y="13"/>
                      </a:cubicBezTo>
                      <a:cubicBezTo>
                        <a:pt x="314" y="13"/>
                        <a:pt x="311" y="13"/>
                        <a:pt x="310" y="14"/>
                      </a:cubicBezTo>
                      <a:cubicBezTo>
                        <a:pt x="306" y="13"/>
                        <a:pt x="306" y="13"/>
                        <a:pt x="306" y="13"/>
                      </a:cubicBezTo>
                      <a:cubicBezTo>
                        <a:pt x="309" y="14"/>
                        <a:pt x="304" y="13"/>
                        <a:pt x="303" y="14"/>
                      </a:cubicBezTo>
                      <a:cubicBezTo>
                        <a:pt x="304" y="13"/>
                        <a:pt x="304" y="13"/>
                        <a:pt x="304" y="13"/>
                      </a:cubicBezTo>
                      <a:cubicBezTo>
                        <a:pt x="304" y="13"/>
                        <a:pt x="300" y="13"/>
                        <a:pt x="299" y="13"/>
                      </a:cubicBezTo>
                      <a:cubicBezTo>
                        <a:pt x="299" y="14"/>
                        <a:pt x="302" y="14"/>
                        <a:pt x="304" y="14"/>
                      </a:cubicBezTo>
                      <a:cubicBezTo>
                        <a:pt x="303" y="15"/>
                        <a:pt x="301" y="15"/>
                        <a:pt x="299" y="15"/>
                      </a:cubicBezTo>
                      <a:cubicBezTo>
                        <a:pt x="299" y="14"/>
                        <a:pt x="294" y="15"/>
                        <a:pt x="292" y="14"/>
                      </a:cubicBezTo>
                      <a:cubicBezTo>
                        <a:pt x="290" y="14"/>
                        <a:pt x="290" y="16"/>
                        <a:pt x="289" y="16"/>
                      </a:cubicBezTo>
                      <a:cubicBezTo>
                        <a:pt x="289" y="15"/>
                        <a:pt x="285" y="15"/>
                        <a:pt x="287" y="15"/>
                      </a:cubicBezTo>
                      <a:cubicBezTo>
                        <a:pt x="288" y="14"/>
                        <a:pt x="289" y="15"/>
                        <a:pt x="290" y="15"/>
                      </a:cubicBezTo>
                      <a:cubicBezTo>
                        <a:pt x="288" y="14"/>
                        <a:pt x="289" y="13"/>
                        <a:pt x="285" y="14"/>
                      </a:cubicBezTo>
                      <a:cubicBezTo>
                        <a:pt x="283" y="14"/>
                        <a:pt x="286" y="16"/>
                        <a:pt x="281" y="15"/>
                      </a:cubicBezTo>
                      <a:cubicBezTo>
                        <a:pt x="282" y="15"/>
                        <a:pt x="283" y="15"/>
                        <a:pt x="284" y="14"/>
                      </a:cubicBezTo>
                      <a:cubicBezTo>
                        <a:pt x="279" y="14"/>
                        <a:pt x="279" y="14"/>
                        <a:pt x="279" y="14"/>
                      </a:cubicBezTo>
                      <a:cubicBezTo>
                        <a:pt x="279" y="15"/>
                        <a:pt x="279" y="15"/>
                        <a:pt x="279" y="15"/>
                      </a:cubicBezTo>
                      <a:cubicBezTo>
                        <a:pt x="278" y="14"/>
                        <a:pt x="279" y="14"/>
                        <a:pt x="278" y="14"/>
                      </a:cubicBezTo>
                      <a:cubicBezTo>
                        <a:pt x="277" y="15"/>
                        <a:pt x="272" y="15"/>
                        <a:pt x="271" y="16"/>
                      </a:cubicBezTo>
                      <a:cubicBezTo>
                        <a:pt x="268" y="16"/>
                        <a:pt x="266" y="15"/>
                        <a:pt x="264" y="15"/>
                      </a:cubicBezTo>
                      <a:cubicBezTo>
                        <a:pt x="264" y="15"/>
                        <a:pt x="264" y="15"/>
                        <a:pt x="264" y="15"/>
                      </a:cubicBezTo>
                      <a:cubicBezTo>
                        <a:pt x="261" y="14"/>
                        <a:pt x="258" y="15"/>
                        <a:pt x="256" y="15"/>
                      </a:cubicBezTo>
                      <a:cubicBezTo>
                        <a:pt x="256" y="15"/>
                        <a:pt x="256" y="15"/>
                        <a:pt x="256" y="15"/>
                      </a:cubicBezTo>
                      <a:cubicBezTo>
                        <a:pt x="254" y="15"/>
                        <a:pt x="251" y="15"/>
                        <a:pt x="249" y="16"/>
                      </a:cubicBezTo>
                      <a:cubicBezTo>
                        <a:pt x="247" y="15"/>
                        <a:pt x="247" y="14"/>
                        <a:pt x="246" y="13"/>
                      </a:cubicBezTo>
                      <a:cubicBezTo>
                        <a:pt x="246" y="13"/>
                        <a:pt x="245" y="13"/>
                        <a:pt x="245" y="13"/>
                      </a:cubicBezTo>
                      <a:cubicBezTo>
                        <a:pt x="244" y="13"/>
                        <a:pt x="244" y="13"/>
                        <a:pt x="244" y="13"/>
                      </a:cubicBezTo>
                      <a:cubicBezTo>
                        <a:pt x="240" y="13"/>
                        <a:pt x="238" y="15"/>
                        <a:pt x="240" y="16"/>
                      </a:cubicBezTo>
                      <a:cubicBezTo>
                        <a:pt x="233" y="15"/>
                        <a:pt x="225" y="17"/>
                        <a:pt x="219" y="15"/>
                      </a:cubicBezTo>
                      <a:cubicBezTo>
                        <a:pt x="218" y="16"/>
                        <a:pt x="219" y="16"/>
                        <a:pt x="217" y="16"/>
                      </a:cubicBezTo>
                      <a:cubicBezTo>
                        <a:pt x="207" y="16"/>
                        <a:pt x="196" y="17"/>
                        <a:pt x="188" y="15"/>
                      </a:cubicBezTo>
                      <a:cubicBezTo>
                        <a:pt x="191" y="15"/>
                        <a:pt x="189" y="14"/>
                        <a:pt x="189" y="14"/>
                      </a:cubicBezTo>
                      <a:cubicBezTo>
                        <a:pt x="186" y="15"/>
                        <a:pt x="186" y="13"/>
                        <a:pt x="185" y="14"/>
                      </a:cubicBezTo>
                      <a:cubicBezTo>
                        <a:pt x="185" y="15"/>
                        <a:pt x="185" y="16"/>
                        <a:pt x="188" y="16"/>
                      </a:cubicBezTo>
                      <a:cubicBezTo>
                        <a:pt x="182" y="17"/>
                        <a:pt x="173" y="17"/>
                        <a:pt x="170" y="16"/>
                      </a:cubicBezTo>
                      <a:cubicBezTo>
                        <a:pt x="171" y="16"/>
                        <a:pt x="170" y="16"/>
                        <a:pt x="169" y="17"/>
                      </a:cubicBezTo>
                      <a:cubicBezTo>
                        <a:pt x="169" y="15"/>
                        <a:pt x="165" y="15"/>
                        <a:pt x="162" y="16"/>
                      </a:cubicBezTo>
                      <a:cubicBezTo>
                        <a:pt x="161" y="16"/>
                        <a:pt x="161" y="16"/>
                        <a:pt x="161" y="16"/>
                      </a:cubicBezTo>
                      <a:cubicBezTo>
                        <a:pt x="159" y="15"/>
                        <a:pt x="159" y="15"/>
                        <a:pt x="159" y="15"/>
                      </a:cubicBezTo>
                      <a:cubicBezTo>
                        <a:pt x="158" y="16"/>
                        <a:pt x="158" y="17"/>
                        <a:pt x="155" y="17"/>
                      </a:cubicBezTo>
                      <a:cubicBezTo>
                        <a:pt x="154" y="16"/>
                        <a:pt x="154" y="16"/>
                        <a:pt x="154" y="16"/>
                      </a:cubicBezTo>
                      <a:cubicBezTo>
                        <a:pt x="150" y="16"/>
                        <a:pt x="145" y="18"/>
                        <a:pt x="142" y="17"/>
                      </a:cubicBezTo>
                      <a:cubicBezTo>
                        <a:pt x="139" y="15"/>
                        <a:pt x="139" y="15"/>
                        <a:pt x="139" y="15"/>
                      </a:cubicBezTo>
                      <a:cubicBezTo>
                        <a:pt x="137" y="16"/>
                        <a:pt x="135" y="16"/>
                        <a:pt x="137" y="17"/>
                      </a:cubicBezTo>
                      <a:cubicBezTo>
                        <a:pt x="131" y="16"/>
                        <a:pt x="127" y="16"/>
                        <a:pt x="125" y="15"/>
                      </a:cubicBezTo>
                      <a:cubicBezTo>
                        <a:pt x="114" y="18"/>
                        <a:pt x="99" y="18"/>
                        <a:pt x="86" y="18"/>
                      </a:cubicBezTo>
                      <a:cubicBezTo>
                        <a:pt x="87" y="17"/>
                        <a:pt x="87" y="17"/>
                        <a:pt x="87" y="17"/>
                      </a:cubicBezTo>
                      <a:cubicBezTo>
                        <a:pt x="83" y="16"/>
                        <a:pt x="85" y="18"/>
                        <a:pt x="83" y="18"/>
                      </a:cubicBezTo>
                      <a:cubicBezTo>
                        <a:pt x="84" y="17"/>
                        <a:pt x="80" y="16"/>
                        <a:pt x="83" y="15"/>
                      </a:cubicBezTo>
                      <a:cubicBezTo>
                        <a:pt x="78" y="15"/>
                        <a:pt x="77" y="16"/>
                        <a:pt x="73" y="17"/>
                      </a:cubicBezTo>
                      <a:cubicBezTo>
                        <a:pt x="73" y="18"/>
                        <a:pt x="76" y="16"/>
                        <a:pt x="75" y="17"/>
                      </a:cubicBezTo>
                      <a:cubicBezTo>
                        <a:pt x="75" y="18"/>
                        <a:pt x="69" y="17"/>
                        <a:pt x="68" y="18"/>
                      </a:cubicBezTo>
                      <a:cubicBezTo>
                        <a:pt x="67" y="18"/>
                        <a:pt x="68" y="16"/>
                        <a:pt x="68" y="16"/>
                      </a:cubicBezTo>
                      <a:cubicBezTo>
                        <a:pt x="65" y="17"/>
                        <a:pt x="65" y="17"/>
                        <a:pt x="65" y="17"/>
                      </a:cubicBezTo>
                      <a:cubicBezTo>
                        <a:pt x="62" y="15"/>
                        <a:pt x="74" y="14"/>
                        <a:pt x="70" y="12"/>
                      </a:cubicBezTo>
                      <a:cubicBezTo>
                        <a:pt x="67" y="12"/>
                        <a:pt x="67" y="12"/>
                        <a:pt x="67" y="12"/>
                      </a:cubicBezTo>
                      <a:cubicBezTo>
                        <a:pt x="65" y="10"/>
                        <a:pt x="74" y="10"/>
                        <a:pt x="68" y="10"/>
                      </a:cubicBezTo>
                      <a:cubicBezTo>
                        <a:pt x="65" y="10"/>
                        <a:pt x="62" y="12"/>
                        <a:pt x="65" y="13"/>
                      </a:cubicBezTo>
                      <a:cubicBezTo>
                        <a:pt x="59" y="13"/>
                        <a:pt x="62" y="16"/>
                        <a:pt x="55" y="16"/>
                      </a:cubicBezTo>
                      <a:cubicBezTo>
                        <a:pt x="53" y="15"/>
                        <a:pt x="61" y="16"/>
                        <a:pt x="59" y="15"/>
                      </a:cubicBezTo>
                      <a:cubicBezTo>
                        <a:pt x="56" y="14"/>
                        <a:pt x="53" y="15"/>
                        <a:pt x="50" y="15"/>
                      </a:cubicBezTo>
                      <a:cubicBezTo>
                        <a:pt x="53" y="16"/>
                        <a:pt x="50" y="17"/>
                        <a:pt x="50" y="18"/>
                      </a:cubicBezTo>
                      <a:cubicBezTo>
                        <a:pt x="48" y="17"/>
                        <a:pt x="51" y="16"/>
                        <a:pt x="48" y="17"/>
                      </a:cubicBezTo>
                      <a:cubicBezTo>
                        <a:pt x="48" y="17"/>
                        <a:pt x="47" y="19"/>
                        <a:pt x="48" y="18"/>
                      </a:cubicBezTo>
                      <a:cubicBezTo>
                        <a:pt x="49" y="21"/>
                        <a:pt x="46" y="19"/>
                        <a:pt x="46" y="21"/>
                      </a:cubicBezTo>
                      <a:cubicBezTo>
                        <a:pt x="45" y="21"/>
                        <a:pt x="45" y="17"/>
                        <a:pt x="43" y="19"/>
                      </a:cubicBezTo>
                      <a:cubicBezTo>
                        <a:pt x="45" y="20"/>
                        <a:pt x="43" y="23"/>
                        <a:pt x="45" y="22"/>
                      </a:cubicBezTo>
                      <a:cubicBezTo>
                        <a:pt x="45" y="23"/>
                        <a:pt x="44" y="23"/>
                        <a:pt x="43" y="22"/>
                      </a:cubicBezTo>
                      <a:cubicBezTo>
                        <a:pt x="42" y="23"/>
                        <a:pt x="45" y="26"/>
                        <a:pt x="43" y="27"/>
                      </a:cubicBezTo>
                      <a:cubicBezTo>
                        <a:pt x="44" y="28"/>
                        <a:pt x="44" y="28"/>
                        <a:pt x="44" y="28"/>
                      </a:cubicBezTo>
                      <a:cubicBezTo>
                        <a:pt x="43" y="29"/>
                        <a:pt x="43" y="31"/>
                        <a:pt x="42" y="32"/>
                      </a:cubicBezTo>
                      <a:cubicBezTo>
                        <a:pt x="42" y="35"/>
                        <a:pt x="44" y="40"/>
                        <a:pt x="42" y="40"/>
                      </a:cubicBezTo>
                      <a:cubicBezTo>
                        <a:pt x="42" y="41"/>
                        <a:pt x="42" y="47"/>
                        <a:pt x="44" y="45"/>
                      </a:cubicBezTo>
                      <a:cubicBezTo>
                        <a:pt x="44" y="41"/>
                        <a:pt x="43" y="40"/>
                        <a:pt x="44" y="38"/>
                      </a:cubicBezTo>
                      <a:cubicBezTo>
                        <a:pt x="43" y="41"/>
                        <a:pt x="45" y="44"/>
                        <a:pt x="45" y="46"/>
                      </a:cubicBezTo>
                      <a:cubicBezTo>
                        <a:pt x="44" y="46"/>
                        <a:pt x="44" y="46"/>
                        <a:pt x="44" y="46"/>
                      </a:cubicBezTo>
                      <a:cubicBezTo>
                        <a:pt x="45" y="47"/>
                        <a:pt x="45" y="50"/>
                        <a:pt x="45" y="51"/>
                      </a:cubicBezTo>
                      <a:cubicBezTo>
                        <a:pt x="45" y="50"/>
                        <a:pt x="44" y="51"/>
                        <a:pt x="44" y="52"/>
                      </a:cubicBezTo>
                      <a:cubicBezTo>
                        <a:pt x="45" y="53"/>
                        <a:pt x="45" y="53"/>
                        <a:pt x="45" y="53"/>
                      </a:cubicBezTo>
                      <a:cubicBezTo>
                        <a:pt x="46" y="58"/>
                        <a:pt x="43" y="54"/>
                        <a:pt x="44" y="59"/>
                      </a:cubicBezTo>
                      <a:cubicBezTo>
                        <a:pt x="43" y="55"/>
                        <a:pt x="43" y="55"/>
                        <a:pt x="43" y="55"/>
                      </a:cubicBezTo>
                      <a:cubicBezTo>
                        <a:pt x="43" y="56"/>
                        <a:pt x="42" y="58"/>
                        <a:pt x="42" y="60"/>
                      </a:cubicBezTo>
                      <a:cubicBezTo>
                        <a:pt x="43" y="61"/>
                        <a:pt x="45" y="63"/>
                        <a:pt x="45" y="64"/>
                      </a:cubicBezTo>
                      <a:cubicBezTo>
                        <a:pt x="46" y="66"/>
                        <a:pt x="44" y="65"/>
                        <a:pt x="45" y="68"/>
                      </a:cubicBezTo>
                      <a:cubicBezTo>
                        <a:pt x="44" y="64"/>
                        <a:pt x="44" y="64"/>
                        <a:pt x="44" y="64"/>
                      </a:cubicBezTo>
                      <a:cubicBezTo>
                        <a:pt x="44" y="63"/>
                        <a:pt x="42" y="66"/>
                        <a:pt x="42" y="70"/>
                      </a:cubicBezTo>
                      <a:cubicBezTo>
                        <a:pt x="43" y="73"/>
                        <a:pt x="44" y="76"/>
                        <a:pt x="45" y="72"/>
                      </a:cubicBezTo>
                      <a:cubicBezTo>
                        <a:pt x="45" y="74"/>
                        <a:pt x="44" y="77"/>
                        <a:pt x="43" y="76"/>
                      </a:cubicBezTo>
                      <a:cubicBezTo>
                        <a:pt x="44" y="80"/>
                        <a:pt x="45" y="75"/>
                        <a:pt x="45" y="79"/>
                      </a:cubicBezTo>
                      <a:cubicBezTo>
                        <a:pt x="44" y="80"/>
                        <a:pt x="43" y="85"/>
                        <a:pt x="43" y="88"/>
                      </a:cubicBezTo>
                      <a:cubicBezTo>
                        <a:pt x="41" y="84"/>
                        <a:pt x="41" y="84"/>
                        <a:pt x="41" y="84"/>
                      </a:cubicBezTo>
                      <a:cubicBezTo>
                        <a:pt x="41" y="86"/>
                        <a:pt x="41" y="86"/>
                        <a:pt x="41" y="86"/>
                      </a:cubicBezTo>
                      <a:cubicBezTo>
                        <a:pt x="39" y="83"/>
                        <a:pt x="40" y="88"/>
                        <a:pt x="38" y="86"/>
                      </a:cubicBezTo>
                      <a:cubicBezTo>
                        <a:pt x="38" y="88"/>
                        <a:pt x="39" y="90"/>
                        <a:pt x="39" y="92"/>
                      </a:cubicBezTo>
                      <a:cubicBezTo>
                        <a:pt x="41" y="87"/>
                        <a:pt x="42" y="97"/>
                        <a:pt x="44" y="96"/>
                      </a:cubicBezTo>
                      <a:cubicBezTo>
                        <a:pt x="45" y="103"/>
                        <a:pt x="39" y="100"/>
                        <a:pt x="42" y="107"/>
                      </a:cubicBezTo>
                      <a:cubicBezTo>
                        <a:pt x="43" y="107"/>
                        <a:pt x="44" y="108"/>
                        <a:pt x="44" y="107"/>
                      </a:cubicBezTo>
                      <a:cubicBezTo>
                        <a:pt x="44" y="109"/>
                        <a:pt x="46" y="109"/>
                        <a:pt x="45" y="113"/>
                      </a:cubicBezTo>
                      <a:cubicBezTo>
                        <a:pt x="44" y="110"/>
                        <a:pt x="43" y="117"/>
                        <a:pt x="42" y="112"/>
                      </a:cubicBezTo>
                      <a:cubicBezTo>
                        <a:pt x="42" y="112"/>
                        <a:pt x="42" y="109"/>
                        <a:pt x="42" y="108"/>
                      </a:cubicBezTo>
                      <a:cubicBezTo>
                        <a:pt x="41" y="110"/>
                        <a:pt x="40" y="108"/>
                        <a:pt x="40" y="112"/>
                      </a:cubicBezTo>
                      <a:cubicBezTo>
                        <a:pt x="40" y="115"/>
                        <a:pt x="40" y="119"/>
                        <a:pt x="41" y="118"/>
                      </a:cubicBezTo>
                      <a:cubicBezTo>
                        <a:pt x="43" y="118"/>
                        <a:pt x="41" y="114"/>
                        <a:pt x="42" y="116"/>
                      </a:cubicBezTo>
                      <a:cubicBezTo>
                        <a:pt x="43" y="121"/>
                        <a:pt x="41" y="122"/>
                        <a:pt x="43" y="124"/>
                      </a:cubicBezTo>
                      <a:cubicBezTo>
                        <a:pt x="43" y="121"/>
                        <a:pt x="44" y="120"/>
                        <a:pt x="45" y="120"/>
                      </a:cubicBezTo>
                      <a:cubicBezTo>
                        <a:pt x="46" y="124"/>
                        <a:pt x="46" y="124"/>
                        <a:pt x="46" y="124"/>
                      </a:cubicBezTo>
                      <a:cubicBezTo>
                        <a:pt x="45" y="123"/>
                        <a:pt x="45" y="123"/>
                        <a:pt x="45" y="123"/>
                      </a:cubicBezTo>
                      <a:cubicBezTo>
                        <a:pt x="44" y="129"/>
                        <a:pt x="46" y="125"/>
                        <a:pt x="46" y="131"/>
                      </a:cubicBezTo>
                      <a:cubicBezTo>
                        <a:pt x="44" y="134"/>
                        <a:pt x="44" y="134"/>
                        <a:pt x="44" y="134"/>
                      </a:cubicBezTo>
                      <a:cubicBezTo>
                        <a:pt x="43" y="133"/>
                        <a:pt x="45" y="125"/>
                        <a:pt x="43" y="126"/>
                      </a:cubicBezTo>
                      <a:cubicBezTo>
                        <a:pt x="43" y="130"/>
                        <a:pt x="44" y="132"/>
                        <a:pt x="43" y="135"/>
                      </a:cubicBezTo>
                      <a:cubicBezTo>
                        <a:pt x="43" y="132"/>
                        <a:pt x="43" y="132"/>
                        <a:pt x="43" y="132"/>
                      </a:cubicBezTo>
                      <a:cubicBezTo>
                        <a:pt x="43" y="134"/>
                        <a:pt x="40" y="135"/>
                        <a:pt x="41" y="141"/>
                      </a:cubicBezTo>
                      <a:cubicBezTo>
                        <a:pt x="42" y="144"/>
                        <a:pt x="42" y="142"/>
                        <a:pt x="43" y="142"/>
                      </a:cubicBezTo>
                      <a:cubicBezTo>
                        <a:pt x="43" y="148"/>
                        <a:pt x="44" y="150"/>
                        <a:pt x="44" y="154"/>
                      </a:cubicBezTo>
                      <a:cubicBezTo>
                        <a:pt x="43" y="153"/>
                        <a:pt x="44" y="162"/>
                        <a:pt x="43" y="157"/>
                      </a:cubicBezTo>
                      <a:cubicBezTo>
                        <a:pt x="43" y="155"/>
                        <a:pt x="43" y="146"/>
                        <a:pt x="42" y="143"/>
                      </a:cubicBezTo>
                      <a:cubicBezTo>
                        <a:pt x="40" y="146"/>
                        <a:pt x="42" y="138"/>
                        <a:pt x="40" y="137"/>
                      </a:cubicBezTo>
                      <a:cubicBezTo>
                        <a:pt x="40" y="142"/>
                        <a:pt x="38" y="142"/>
                        <a:pt x="37" y="143"/>
                      </a:cubicBezTo>
                      <a:cubicBezTo>
                        <a:pt x="37" y="144"/>
                        <a:pt x="37" y="146"/>
                        <a:pt x="38" y="146"/>
                      </a:cubicBezTo>
                      <a:cubicBezTo>
                        <a:pt x="39" y="147"/>
                        <a:pt x="39" y="145"/>
                        <a:pt x="40" y="145"/>
                      </a:cubicBezTo>
                      <a:cubicBezTo>
                        <a:pt x="40" y="151"/>
                        <a:pt x="40" y="156"/>
                        <a:pt x="41" y="159"/>
                      </a:cubicBezTo>
                      <a:cubicBezTo>
                        <a:pt x="41" y="161"/>
                        <a:pt x="40" y="161"/>
                        <a:pt x="40" y="159"/>
                      </a:cubicBezTo>
                      <a:cubicBezTo>
                        <a:pt x="40" y="165"/>
                        <a:pt x="40" y="173"/>
                        <a:pt x="39" y="179"/>
                      </a:cubicBezTo>
                      <a:cubicBezTo>
                        <a:pt x="41" y="176"/>
                        <a:pt x="40" y="183"/>
                        <a:pt x="41" y="184"/>
                      </a:cubicBezTo>
                      <a:cubicBezTo>
                        <a:pt x="40" y="184"/>
                        <a:pt x="40" y="185"/>
                        <a:pt x="39" y="184"/>
                      </a:cubicBezTo>
                      <a:cubicBezTo>
                        <a:pt x="40" y="189"/>
                        <a:pt x="38" y="184"/>
                        <a:pt x="38" y="189"/>
                      </a:cubicBezTo>
                      <a:cubicBezTo>
                        <a:pt x="39" y="193"/>
                        <a:pt x="39" y="199"/>
                        <a:pt x="40" y="204"/>
                      </a:cubicBezTo>
                      <a:cubicBezTo>
                        <a:pt x="38" y="210"/>
                        <a:pt x="40" y="220"/>
                        <a:pt x="40" y="225"/>
                      </a:cubicBezTo>
                      <a:cubicBezTo>
                        <a:pt x="39" y="228"/>
                        <a:pt x="37" y="226"/>
                        <a:pt x="37" y="229"/>
                      </a:cubicBezTo>
                      <a:cubicBezTo>
                        <a:pt x="37" y="233"/>
                        <a:pt x="39" y="226"/>
                        <a:pt x="38" y="232"/>
                      </a:cubicBezTo>
                      <a:cubicBezTo>
                        <a:pt x="38" y="231"/>
                        <a:pt x="38" y="231"/>
                        <a:pt x="38" y="231"/>
                      </a:cubicBezTo>
                      <a:cubicBezTo>
                        <a:pt x="38" y="233"/>
                        <a:pt x="37" y="242"/>
                        <a:pt x="39" y="243"/>
                      </a:cubicBezTo>
                      <a:cubicBezTo>
                        <a:pt x="37" y="242"/>
                        <a:pt x="37" y="242"/>
                        <a:pt x="37" y="242"/>
                      </a:cubicBezTo>
                      <a:cubicBezTo>
                        <a:pt x="37" y="243"/>
                        <a:pt x="37" y="243"/>
                        <a:pt x="38" y="244"/>
                      </a:cubicBezTo>
                      <a:close/>
                      <a:moveTo>
                        <a:pt x="428" y="78"/>
                      </a:moveTo>
                      <a:cubicBezTo>
                        <a:pt x="428" y="79"/>
                        <a:pt x="428" y="80"/>
                        <a:pt x="428" y="80"/>
                      </a:cubicBezTo>
                      <a:cubicBezTo>
                        <a:pt x="428" y="80"/>
                        <a:pt x="428" y="79"/>
                        <a:pt x="428" y="78"/>
                      </a:cubicBezTo>
                      <a:close/>
                      <a:moveTo>
                        <a:pt x="36" y="269"/>
                      </a:moveTo>
                      <a:cubicBezTo>
                        <a:pt x="36" y="269"/>
                        <a:pt x="36" y="269"/>
                        <a:pt x="36" y="269"/>
                      </a:cubicBezTo>
                      <a:cubicBezTo>
                        <a:pt x="37" y="267"/>
                        <a:pt x="37" y="262"/>
                        <a:pt x="36" y="261"/>
                      </a:cubicBezTo>
                      <a:cubicBezTo>
                        <a:pt x="36" y="261"/>
                        <a:pt x="36" y="262"/>
                        <a:pt x="36" y="263"/>
                      </a:cubicBezTo>
                      <a:cubicBezTo>
                        <a:pt x="36" y="263"/>
                        <a:pt x="36" y="264"/>
                        <a:pt x="36" y="265"/>
                      </a:cubicBezTo>
                      <a:cubicBezTo>
                        <a:pt x="36" y="265"/>
                        <a:pt x="36" y="265"/>
                        <a:pt x="36" y="265"/>
                      </a:cubicBezTo>
                      <a:cubicBezTo>
                        <a:pt x="36" y="266"/>
                        <a:pt x="36" y="268"/>
                        <a:pt x="36" y="269"/>
                      </a:cubicBezTo>
                      <a:close/>
                      <a:moveTo>
                        <a:pt x="36" y="233"/>
                      </a:moveTo>
                      <a:cubicBezTo>
                        <a:pt x="36" y="233"/>
                        <a:pt x="36" y="233"/>
                        <a:pt x="36" y="233"/>
                      </a:cubicBezTo>
                      <a:cubicBezTo>
                        <a:pt x="36" y="234"/>
                        <a:pt x="36" y="234"/>
                        <a:pt x="36" y="235"/>
                      </a:cubicBezTo>
                      <a:cubicBezTo>
                        <a:pt x="36" y="234"/>
                        <a:pt x="36" y="234"/>
                        <a:pt x="36" y="233"/>
                      </a:cubicBezTo>
                      <a:close/>
                      <a:moveTo>
                        <a:pt x="29" y="21"/>
                      </a:moveTo>
                      <a:cubicBezTo>
                        <a:pt x="29" y="20"/>
                        <a:pt x="29" y="19"/>
                        <a:pt x="30" y="19"/>
                      </a:cubicBezTo>
                      <a:cubicBezTo>
                        <a:pt x="30" y="18"/>
                        <a:pt x="30" y="18"/>
                        <a:pt x="30" y="17"/>
                      </a:cubicBezTo>
                      <a:cubicBezTo>
                        <a:pt x="30" y="17"/>
                        <a:pt x="30" y="17"/>
                        <a:pt x="30" y="17"/>
                      </a:cubicBezTo>
                      <a:cubicBezTo>
                        <a:pt x="31" y="15"/>
                        <a:pt x="31" y="14"/>
                        <a:pt x="32" y="13"/>
                      </a:cubicBezTo>
                      <a:cubicBezTo>
                        <a:pt x="32" y="13"/>
                        <a:pt x="32" y="13"/>
                        <a:pt x="32" y="13"/>
                      </a:cubicBezTo>
                      <a:cubicBezTo>
                        <a:pt x="30" y="14"/>
                        <a:pt x="28" y="19"/>
                        <a:pt x="29" y="21"/>
                      </a:cubicBezTo>
                      <a:close/>
                      <a:moveTo>
                        <a:pt x="29" y="49"/>
                      </a:moveTo>
                      <a:cubicBezTo>
                        <a:pt x="29" y="49"/>
                        <a:pt x="29" y="48"/>
                        <a:pt x="29" y="47"/>
                      </a:cubicBezTo>
                      <a:cubicBezTo>
                        <a:pt x="29" y="48"/>
                        <a:pt x="29" y="48"/>
                        <a:pt x="29" y="49"/>
                      </a:cubicBezTo>
                      <a:cubicBezTo>
                        <a:pt x="29" y="49"/>
                        <a:pt x="29" y="49"/>
                        <a:pt x="29" y="49"/>
                      </a:cubicBezTo>
                      <a:close/>
                      <a:moveTo>
                        <a:pt x="6" y="474"/>
                      </a:moveTo>
                      <a:cubicBezTo>
                        <a:pt x="6" y="474"/>
                        <a:pt x="6" y="473"/>
                        <a:pt x="7" y="472"/>
                      </a:cubicBezTo>
                      <a:cubicBezTo>
                        <a:pt x="7" y="472"/>
                        <a:pt x="7" y="472"/>
                        <a:pt x="7" y="471"/>
                      </a:cubicBezTo>
                      <a:cubicBezTo>
                        <a:pt x="6" y="472"/>
                        <a:pt x="6" y="474"/>
                        <a:pt x="6" y="475"/>
                      </a:cubicBezTo>
                      <a:cubicBezTo>
                        <a:pt x="6" y="474"/>
                        <a:pt x="6" y="474"/>
                        <a:pt x="6" y="474"/>
                      </a:cubicBezTo>
                      <a:close/>
                      <a:moveTo>
                        <a:pt x="173" y="533"/>
                      </a:moveTo>
                      <a:cubicBezTo>
                        <a:pt x="173" y="532"/>
                        <a:pt x="173" y="532"/>
                        <a:pt x="173" y="532"/>
                      </a:cubicBezTo>
                      <a:cubicBezTo>
                        <a:pt x="173" y="532"/>
                        <a:pt x="173" y="533"/>
                        <a:pt x="173" y="533"/>
                      </a:cubicBezTo>
                      <a:close/>
                      <a:moveTo>
                        <a:pt x="35" y="535"/>
                      </a:moveTo>
                      <a:cubicBezTo>
                        <a:pt x="35" y="535"/>
                        <a:pt x="35" y="535"/>
                        <a:pt x="35" y="534"/>
                      </a:cubicBezTo>
                      <a:cubicBezTo>
                        <a:pt x="35" y="535"/>
                        <a:pt x="35" y="535"/>
                        <a:pt x="35" y="535"/>
                      </a:cubicBezTo>
                      <a:close/>
                      <a:moveTo>
                        <a:pt x="254" y="522"/>
                      </a:moveTo>
                      <a:cubicBezTo>
                        <a:pt x="254" y="522"/>
                        <a:pt x="254" y="522"/>
                        <a:pt x="254" y="522"/>
                      </a:cubicBezTo>
                      <a:cubicBezTo>
                        <a:pt x="254" y="522"/>
                        <a:pt x="255" y="522"/>
                        <a:pt x="255" y="522"/>
                      </a:cubicBezTo>
                      <a:lnTo>
                        <a:pt x="254" y="522"/>
                      </a:lnTo>
                      <a:close/>
                      <a:moveTo>
                        <a:pt x="32" y="535"/>
                      </a:moveTo>
                      <a:cubicBezTo>
                        <a:pt x="32" y="535"/>
                        <a:pt x="32" y="535"/>
                        <a:pt x="31" y="535"/>
                      </a:cubicBezTo>
                      <a:cubicBezTo>
                        <a:pt x="32" y="536"/>
                        <a:pt x="33" y="535"/>
                        <a:pt x="34" y="535"/>
                      </a:cubicBezTo>
                      <a:cubicBezTo>
                        <a:pt x="33" y="535"/>
                        <a:pt x="32" y="534"/>
                        <a:pt x="32" y="535"/>
                      </a:cubicBezTo>
                      <a:close/>
                      <a:moveTo>
                        <a:pt x="49" y="535"/>
                      </a:moveTo>
                      <a:cubicBezTo>
                        <a:pt x="43" y="536"/>
                        <a:pt x="43" y="536"/>
                        <a:pt x="43" y="536"/>
                      </a:cubicBezTo>
                      <a:cubicBezTo>
                        <a:pt x="45" y="536"/>
                        <a:pt x="49" y="536"/>
                        <a:pt x="49" y="535"/>
                      </a:cubicBezTo>
                      <a:close/>
                      <a:moveTo>
                        <a:pt x="65" y="538"/>
                      </a:moveTo>
                      <a:cubicBezTo>
                        <a:pt x="64" y="538"/>
                        <a:pt x="64" y="538"/>
                        <a:pt x="64" y="539"/>
                      </a:cubicBezTo>
                      <a:cubicBezTo>
                        <a:pt x="66" y="539"/>
                        <a:pt x="66" y="539"/>
                        <a:pt x="65" y="538"/>
                      </a:cubicBezTo>
                      <a:close/>
                      <a:moveTo>
                        <a:pt x="68" y="537"/>
                      </a:moveTo>
                      <a:cubicBezTo>
                        <a:pt x="68" y="537"/>
                        <a:pt x="68" y="537"/>
                        <a:pt x="68" y="537"/>
                      </a:cubicBezTo>
                      <a:cubicBezTo>
                        <a:pt x="68" y="537"/>
                        <a:pt x="68" y="537"/>
                        <a:pt x="68" y="537"/>
                      </a:cubicBezTo>
                      <a:close/>
                      <a:moveTo>
                        <a:pt x="68" y="537"/>
                      </a:moveTo>
                      <a:cubicBezTo>
                        <a:pt x="67" y="537"/>
                        <a:pt x="67" y="536"/>
                        <a:pt x="66" y="536"/>
                      </a:cubicBezTo>
                      <a:cubicBezTo>
                        <a:pt x="65" y="537"/>
                        <a:pt x="67" y="537"/>
                        <a:pt x="68" y="537"/>
                      </a:cubicBezTo>
                      <a:close/>
                      <a:moveTo>
                        <a:pt x="99" y="538"/>
                      </a:moveTo>
                      <a:cubicBezTo>
                        <a:pt x="99" y="539"/>
                        <a:pt x="102" y="538"/>
                        <a:pt x="103" y="539"/>
                      </a:cubicBezTo>
                      <a:cubicBezTo>
                        <a:pt x="102" y="538"/>
                        <a:pt x="100" y="538"/>
                        <a:pt x="99" y="538"/>
                      </a:cubicBezTo>
                      <a:close/>
                      <a:moveTo>
                        <a:pt x="115" y="537"/>
                      </a:moveTo>
                      <a:cubicBezTo>
                        <a:pt x="116" y="538"/>
                        <a:pt x="116" y="538"/>
                        <a:pt x="116" y="538"/>
                      </a:cubicBezTo>
                      <a:cubicBezTo>
                        <a:pt x="116" y="538"/>
                        <a:pt x="117" y="538"/>
                        <a:pt x="116" y="537"/>
                      </a:cubicBezTo>
                      <a:cubicBezTo>
                        <a:pt x="116" y="537"/>
                        <a:pt x="116" y="537"/>
                        <a:pt x="115" y="537"/>
                      </a:cubicBezTo>
                      <a:close/>
                      <a:moveTo>
                        <a:pt x="399" y="535"/>
                      </a:moveTo>
                      <a:cubicBezTo>
                        <a:pt x="400" y="535"/>
                        <a:pt x="400" y="535"/>
                        <a:pt x="400" y="535"/>
                      </a:cubicBezTo>
                      <a:cubicBezTo>
                        <a:pt x="399" y="534"/>
                        <a:pt x="399" y="534"/>
                        <a:pt x="399" y="534"/>
                      </a:cubicBezTo>
                      <a:lnTo>
                        <a:pt x="399" y="535"/>
                      </a:lnTo>
                      <a:close/>
                      <a:moveTo>
                        <a:pt x="416" y="478"/>
                      </a:moveTo>
                      <a:cubicBezTo>
                        <a:pt x="414" y="478"/>
                        <a:pt x="416" y="477"/>
                        <a:pt x="415" y="477"/>
                      </a:cubicBezTo>
                      <a:cubicBezTo>
                        <a:pt x="415" y="477"/>
                        <a:pt x="415" y="478"/>
                        <a:pt x="416" y="478"/>
                      </a:cubicBezTo>
                      <a:close/>
                      <a:moveTo>
                        <a:pt x="388" y="519"/>
                      </a:moveTo>
                      <a:cubicBezTo>
                        <a:pt x="388" y="519"/>
                        <a:pt x="388" y="519"/>
                        <a:pt x="388" y="519"/>
                      </a:cubicBezTo>
                      <a:cubicBezTo>
                        <a:pt x="388" y="519"/>
                        <a:pt x="388" y="519"/>
                        <a:pt x="388" y="519"/>
                      </a:cubicBezTo>
                      <a:close/>
                      <a:moveTo>
                        <a:pt x="73" y="496"/>
                      </a:moveTo>
                      <a:cubicBezTo>
                        <a:pt x="74" y="496"/>
                        <a:pt x="74" y="497"/>
                        <a:pt x="76" y="497"/>
                      </a:cubicBezTo>
                      <a:cubicBezTo>
                        <a:pt x="76" y="497"/>
                        <a:pt x="75" y="498"/>
                        <a:pt x="76" y="498"/>
                      </a:cubicBezTo>
                      <a:cubicBezTo>
                        <a:pt x="78" y="497"/>
                        <a:pt x="76" y="496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6"/>
                        <a:pt x="73" y="496"/>
                      </a:cubicBezTo>
                      <a:close/>
                      <a:moveTo>
                        <a:pt x="126" y="498"/>
                      </a:moveTo>
                      <a:cubicBezTo>
                        <a:pt x="126" y="498"/>
                        <a:pt x="125" y="498"/>
                        <a:pt x="125" y="498"/>
                      </a:cubicBezTo>
                      <a:cubicBezTo>
                        <a:pt x="125" y="498"/>
                        <a:pt x="125" y="498"/>
                        <a:pt x="126" y="498"/>
                      </a:cubicBezTo>
                      <a:close/>
                      <a:moveTo>
                        <a:pt x="73" y="495"/>
                      </a:move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lose/>
                      <a:moveTo>
                        <a:pt x="433" y="519"/>
                      </a:moveTo>
                      <a:cubicBezTo>
                        <a:pt x="433" y="519"/>
                        <a:pt x="433" y="519"/>
                        <a:pt x="433" y="519"/>
                      </a:cubicBezTo>
                      <a:cubicBezTo>
                        <a:pt x="433" y="519"/>
                        <a:pt x="433" y="519"/>
                        <a:pt x="433" y="519"/>
                      </a:cubicBezTo>
                      <a:cubicBezTo>
                        <a:pt x="433" y="519"/>
                        <a:pt x="433" y="519"/>
                        <a:pt x="433" y="519"/>
                      </a:cubicBezTo>
                      <a:close/>
                      <a:moveTo>
                        <a:pt x="71" y="497"/>
                      </a:moveTo>
                      <a:cubicBezTo>
                        <a:pt x="72" y="496"/>
                        <a:pt x="72" y="496"/>
                        <a:pt x="73" y="496"/>
                      </a:cubicBezTo>
                      <a:cubicBezTo>
                        <a:pt x="72" y="496"/>
                        <a:pt x="72" y="496"/>
                        <a:pt x="71" y="497"/>
                      </a:cubicBezTo>
                      <a:close/>
                      <a:moveTo>
                        <a:pt x="70" y="495"/>
                      </a:moveTo>
                      <a:cubicBezTo>
                        <a:pt x="70" y="495"/>
                        <a:pt x="70" y="495"/>
                        <a:pt x="69" y="496"/>
                      </a:cubicBezTo>
                      <a:cubicBezTo>
                        <a:pt x="70" y="496"/>
                        <a:pt x="70" y="495"/>
                        <a:pt x="71" y="495"/>
                      </a:cubicBezTo>
                      <a:cubicBezTo>
                        <a:pt x="71" y="495"/>
                        <a:pt x="70" y="495"/>
                        <a:pt x="70" y="495"/>
                      </a:cubicBezTo>
                      <a:close/>
                      <a:moveTo>
                        <a:pt x="86" y="495"/>
                      </a:moveTo>
                      <a:cubicBezTo>
                        <a:pt x="80" y="497"/>
                        <a:pt x="80" y="497"/>
                        <a:pt x="80" y="497"/>
                      </a:cubicBezTo>
                      <a:cubicBezTo>
                        <a:pt x="82" y="497"/>
                        <a:pt x="86" y="496"/>
                        <a:pt x="86" y="495"/>
                      </a:cubicBezTo>
                      <a:close/>
                      <a:moveTo>
                        <a:pt x="101" y="498"/>
                      </a:moveTo>
                      <a:cubicBezTo>
                        <a:pt x="101" y="498"/>
                        <a:pt x="100" y="499"/>
                        <a:pt x="100" y="499"/>
                      </a:cubicBezTo>
                      <a:cubicBezTo>
                        <a:pt x="102" y="499"/>
                        <a:pt x="102" y="499"/>
                        <a:pt x="101" y="498"/>
                      </a:cubicBezTo>
                      <a:close/>
                      <a:moveTo>
                        <a:pt x="104" y="497"/>
                      </a:moveTo>
                      <a:cubicBezTo>
                        <a:pt x="104" y="497"/>
                        <a:pt x="103" y="497"/>
                        <a:pt x="102" y="497"/>
                      </a:cubicBezTo>
                      <a:cubicBezTo>
                        <a:pt x="102" y="498"/>
                        <a:pt x="104" y="497"/>
                        <a:pt x="104" y="497"/>
                      </a:cubicBezTo>
                      <a:close/>
                      <a:moveTo>
                        <a:pt x="104" y="497"/>
                      </a:moveTo>
                      <a:cubicBezTo>
                        <a:pt x="104" y="497"/>
                        <a:pt x="105" y="497"/>
                        <a:pt x="105" y="497"/>
                      </a:cubicBezTo>
                      <a:cubicBezTo>
                        <a:pt x="105" y="497"/>
                        <a:pt x="105" y="497"/>
                        <a:pt x="104" y="497"/>
                      </a:cubicBezTo>
                      <a:close/>
                      <a:moveTo>
                        <a:pt x="135" y="499"/>
                      </a:moveTo>
                      <a:cubicBezTo>
                        <a:pt x="134" y="500"/>
                        <a:pt x="137" y="498"/>
                        <a:pt x="138" y="499"/>
                      </a:cubicBezTo>
                      <a:cubicBezTo>
                        <a:pt x="137" y="498"/>
                        <a:pt x="135" y="499"/>
                        <a:pt x="135" y="499"/>
                      </a:cubicBezTo>
                      <a:close/>
                      <a:moveTo>
                        <a:pt x="150" y="498"/>
                      </a:moveTo>
                      <a:cubicBezTo>
                        <a:pt x="150" y="498"/>
                        <a:pt x="150" y="498"/>
                        <a:pt x="150" y="498"/>
                      </a:cubicBezTo>
                      <a:cubicBezTo>
                        <a:pt x="151" y="498"/>
                        <a:pt x="152" y="498"/>
                        <a:pt x="151" y="498"/>
                      </a:cubicBezTo>
                      <a:cubicBezTo>
                        <a:pt x="150" y="498"/>
                        <a:pt x="150" y="498"/>
                        <a:pt x="150" y="498"/>
                      </a:cubicBezTo>
                      <a:close/>
                      <a:moveTo>
                        <a:pt x="423" y="495"/>
                      </a:moveTo>
                      <a:cubicBezTo>
                        <a:pt x="425" y="495"/>
                        <a:pt x="425" y="495"/>
                        <a:pt x="425" y="495"/>
                      </a:cubicBezTo>
                      <a:cubicBezTo>
                        <a:pt x="423" y="494"/>
                        <a:pt x="423" y="494"/>
                        <a:pt x="423" y="494"/>
                      </a:cubicBezTo>
                      <a:lnTo>
                        <a:pt x="423" y="495"/>
                      </a:lnTo>
                      <a:close/>
                      <a:moveTo>
                        <a:pt x="378" y="518"/>
                      </a:moveTo>
                      <a:cubicBezTo>
                        <a:pt x="378" y="518"/>
                        <a:pt x="378" y="519"/>
                        <a:pt x="379" y="519"/>
                      </a:cubicBezTo>
                      <a:cubicBezTo>
                        <a:pt x="377" y="519"/>
                        <a:pt x="379" y="518"/>
                        <a:pt x="378" y="518"/>
                      </a:cubicBezTo>
                      <a:close/>
                      <a:moveTo>
                        <a:pt x="4" y="475"/>
                      </a:moveTo>
                      <a:cubicBezTo>
                        <a:pt x="4" y="475"/>
                        <a:pt x="4" y="476"/>
                        <a:pt x="4" y="477"/>
                      </a:cubicBezTo>
                      <a:cubicBezTo>
                        <a:pt x="4" y="476"/>
                        <a:pt x="4" y="476"/>
                        <a:pt x="4" y="475"/>
                      </a:cubicBezTo>
                      <a:close/>
                      <a:moveTo>
                        <a:pt x="14" y="406"/>
                      </a:moveTo>
                      <a:cubicBezTo>
                        <a:pt x="14" y="407"/>
                        <a:pt x="15" y="408"/>
                        <a:pt x="15" y="408"/>
                      </a:cubicBezTo>
                      <a:cubicBezTo>
                        <a:pt x="15" y="408"/>
                        <a:pt x="15" y="407"/>
                        <a:pt x="14" y="406"/>
                      </a:cubicBezTo>
                      <a:close/>
                      <a:moveTo>
                        <a:pt x="187" y="504"/>
                      </a:moveTo>
                      <a:cubicBezTo>
                        <a:pt x="187" y="504"/>
                        <a:pt x="187" y="504"/>
                        <a:pt x="187" y="505"/>
                      </a:cubicBezTo>
                      <a:cubicBezTo>
                        <a:pt x="187" y="505"/>
                        <a:pt x="188" y="504"/>
                        <a:pt x="189" y="504"/>
                      </a:cubicBezTo>
                      <a:lnTo>
                        <a:pt x="187" y="504"/>
                      </a:lnTo>
                      <a:close/>
                      <a:moveTo>
                        <a:pt x="8" y="445"/>
                      </a:moveTo>
                      <a:cubicBezTo>
                        <a:pt x="7" y="444"/>
                        <a:pt x="7" y="443"/>
                        <a:pt x="7" y="444"/>
                      </a:cubicBezTo>
                      <a:cubicBezTo>
                        <a:pt x="7" y="446"/>
                        <a:pt x="7" y="446"/>
                        <a:pt x="8" y="445"/>
                      </a:cubicBezTo>
                      <a:close/>
                      <a:moveTo>
                        <a:pt x="8" y="449"/>
                      </a:moveTo>
                      <a:cubicBezTo>
                        <a:pt x="9" y="448"/>
                        <a:pt x="9" y="448"/>
                        <a:pt x="9" y="446"/>
                      </a:cubicBezTo>
                      <a:cubicBezTo>
                        <a:pt x="8" y="446"/>
                        <a:pt x="8" y="448"/>
                        <a:pt x="8" y="449"/>
                      </a:cubicBezTo>
                      <a:close/>
                      <a:moveTo>
                        <a:pt x="8" y="449"/>
                      </a:moveTo>
                      <a:cubicBezTo>
                        <a:pt x="8" y="449"/>
                        <a:pt x="8" y="449"/>
                        <a:pt x="8" y="449"/>
                      </a:cubicBezTo>
                      <a:cubicBezTo>
                        <a:pt x="8" y="449"/>
                        <a:pt x="8" y="449"/>
                        <a:pt x="8" y="449"/>
                      </a:cubicBezTo>
                      <a:close/>
                      <a:moveTo>
                        <a:pt x="2" y="488"/>
                      </a:moveTo>
                      <a:cubicBezTo>
                        <a:pt x="1" y="487"/>
                        <a:pt x="2" y="491"/>
                        <a:pt x="1" y="492"/>
                      </a:cubicBezTo>
                      <a:cubicBezTo>
                        <a:pt x="2" y="491"/>
                        <a:pt x="2" y="489"/>
                        <a:pt x="2" y="488"/>
                      </a:cubicBezTo>
                      <a:close/>
                      <a:moveTo>
                        <a:pt x="368" y="517"/>
                      </a:moveTo>
                      <a:cubicBezTo>
                        <a:pt x="370" y="517"/>
                        <a:pt x="370" y="517"/>
                        <a:pt x="370" y="517"/>
                      </a:cubicBezTo>
                      <a:cubicBezTo>
                        <a:pt x="368" y="517"/>
                        <a:pt x="368" y="517"/>
                        <a:pt x="368" y="517"/>
                      </a:cubicBezTo>
                      <a:close/>
                      <a:moveTo>
                        <a:pt x="438" y="353"/>
                      </a:moveTo>
                      <a:cubicBezTo>
                        <a:pt x="439" y="353"/>
                        <a:pt x="439" y="353"/>
                        <a:pt x="439" y="353"/>
                      </a:cubicBezTo>
                      <a:cubicBezTo>
                        <a:pt x="439" y="352"/>
                        <a:pt x="439" y="352"/>
                        <a:pt x="439" y="352"/>
                      </a:cubicBezTo>
                      <a:lnTo>
                        <a:pt x="438" y="353"/>
                      </a:lnTo>
                      <a:close/>
                      <a:moveTo>
                        <a:pt x="233" y="330"/>
                      </a:moveTo>
                      <a:cubicBezTo>
                        <a:pt x="233" y="330"/>
                        <a:pt x="233" y="330"/>
                        <a:pt x="233" y="330"/>
                      </a:cubicBezTo>
                      <a:cubicBezTo>
                        <a:pt x="234" y="330"/>
                        <a:pt x="234" y="330"/>
                        <a:pt x="235" y="330"/>
                      </a:cubicBezTo>
                      <a:lnTo>
                        <a:pt x="233" y="330"/>
                      </a:lnTo>
                      <a:close/>
                      <a:moveTo>
                        <a:pt x="34" y="412"/>
                      </a:moveTo>
                      <a:cubicBezTo>
                        <a:pt x="34" y="411"/>
                        <a:pt x="34" y="411"/>
                        <a:pt x="34" y="410"/>
                      </a:cubicBezTo>
                      <a:cubicBezTo>
                        <a:pt x="34" y="411"/>
                        <a:pt x="34" y="412"/>
                        <a:pt x="34" y="412"/>
                      </a:cubicBezTo>
                      <a:close/>
                      <a:moveTo>
                        <a:pt x="441" y="463"/>
                      </a:moveTo>
                      <a:cubicBezTo>
                        <a:pt x="441" y="463"/>
                        <a:pt x="441" y="462"/>
                        <a:pt x="441" y="462"/>
                      </a:cubicBezTo>
                      <a:cubicBezTo>
                        <a:pt x="440" y="462"/>
                        <a:pt x="440" y="463"/>
                        <a:pt x="441" y="463"/>
                      </a:cubicBezTo>
                      <a:close/>
                      <a:moveTo>
                        <a:pt x="33" y="410"/>
                      </a:moveTo>
                      <a:cubicBezTo>
                        <a:pt x="33" y="410"/>
                        <a:pt x="33" y="410"/>
                        <a:pt x="33" y="410"/>
                      </a:cubicBezTo>
                      <a:cubicBezTo>
                        <a:pt x="33" y="410"/>
                        <a:pt x="33" y="410"/>
                        <a:pt x="33" y="410"/>
                      </a:cubicBezTo>
                      <a:close/>
                      <a:moveTo>
                        <a:pt x="421" y="330"/>
                      </a:moveTo>
                      <a:cubicBezTo>
                        <a:pt x="421" y="330"/>
                        <a:pt x="421" y="330"/>
                        <a:pt x="422" y="331"/>
                      </a:cubicBezTo>
                      <a:cubicBezTo>
                        <a:pt x="422" y="331"/>
                        <a:pt x="423" y="331"/>
                        <a:pt x="423" y="331"/>
                      </a:cubicBezTo>
                      <a:cubicBezTo>
                        <a:pt x="423" y="330"/>
                        <a:pt x="422" y="330"/>
                        <a:pt x="421" y="330"/>
                      </a:cubicBezTo>
                      <a:close/>
                      <a:moveTo>
                        <a:pt x="433" y="407"/>
                      </a:moveTo>
                      <a:cubicBezTo>
                        <a:pt x="433" y="407"/>
                        <a:pt x="433" y="407"/>
                        <a:pt x="433" y="406"/>
                      </a:cubicBezTo>
                      <a:cubicBezTo>
                        <a:pt x="433" y="407"/>
                        <a:pt x="433" y="407"/>
                        <a:pt x="433" y="407"/>
                      </a:cubicBezTo>
                      <a:cubicBezTo>
                        <a:pt x="433" y="407"/>
                        <a:pt x="433" y="407"/>
                        <a:pt x="433" y="407"/>
                      </a:cubicBezTo>
                      <a:close/>
                      <a:moveTo>
                        <a:pt x="34" y="410"/>
                      </a:moveTo>
                      <a:cubicBezTo>
                        <a:pt x="34" y="409"/>
                        <a:pt x="36" y="408"/>
                        <a:pt x="35" y="407"/>
                      </a:cubicBezTo>
                      <a:cubicBezTo>
                        <a:pt x="36" y="406"/>
                        <a:pt x="36" y="408"/>
                        <a:pt x="36" y="406"/>
                      </a:cubicBezTo>
                      <a:cubicBezTo>
                        <a:pt x="36" y="404"/>
                        <a:pt x="34" y="407"/>
                        <a:pt x="33" y="409"/>
                      </a:cubicBezTo>
                      <a:cubicBezTo>
                        <a:pt x="33" y="410"/>
                        <a:pt x="33" y="410"/>
                        <a:pt x="33" y="410"/>
                      </a:cubicBezTo>
                      <a:cubicBezTo>
                        <a:pt x="34" y="410"/>
                        <a:pt x="34" y="410"/>
                        <a:pt x="34" y="410"/>
                      </a:cubicBezTo>
                      <a:close/>
                      <a:moveTo>
                        <a:pt x="32" y="413"/>
                      </a:moveTo>
                      <a:cubicBezTo>
                        <a:pt x="33" y="414"/>
                        <a:pt x="33" y="414"/>
                        <a:pt x="33" y="415"/>
                      </a:cubicBezTo>
                      <a:cubicBezTo>
                        <a:pt x="33" y="414"/>
                        <a:pt x="33" y="413"/>
                        <a:pt x="33" y="412"/>
                      </a:cubicBezTo>
                      <a:cubicBezTo>
                        <a:pt x="33" y="412"/>
                        <a:pt x="32" y="413"/>
                        <a:pt x="32" y="413"/>
                      </a:cubicBezTo>
                      <a:close/>
                      <a:moveTo>
                        <a:pt x="36" y="401"/>
                      </a:moveTo>
                      <a:cubicBezTo>
                        <a:pt x="36" y="398"/>
                        <a:pt x="36" y="394"/>
                        <a:pt x="36" y="393"/>
                      </a:cubicBezTo>
                      <a:lnTo>
                        <a:pt x="36" y="401"/>
                      </a:lnTo>
                      <a:close/>
                      <a:moveTo>
                        <a:pt x="42" y="376"/>
                      </a:moveTo>
                      <a:cubicBezTo>
                        <a:pt x="42" y="374"/>
                        <a:pt x="42" y="374"/>
                        <a:pt x="41" y="375"/>
                      </a:cubicBezTo>
                      <a:cubicBezTo>
                        <a:pt x="41" y="376"/>
                        <a:pt x="42" y="376"/>
                        <a:pt x="42" y="376"/>
                      </a:cubicBezTo>
                      <a:close/>
                      <a:moveTo>
                        <a:pt x="41" y="371"/>
                      </a:moveTo>
                      <a:cubicBezTo>
                        <a:pt x="41" y="371"/>
                        <a:pt x="41" y="371"/>
                        <a:pt x="41" y="371"/>
                      </a:cubicBezTo>
                      <a:cubicBezTo>
                        <a:pt x="41" y="371"/>
                        <a:pt x="41" y="371"/>
                        <a:pt x="41" y="371"/>
                      </a:cubicBezTo>
                      <a:close/>
                      <a:moveTo>
                        <a:pt x="41" y="371"/>
                      </a:moveTo>
                      <a:cubicBezTo>
                        <a:pt x="40" y="372"/>
                        <a:pt x="40" y="372"/>
                        <a:pt x="40" y="374"/>
                      </a:cubicBezTo>
                      <a:cubicBezTo>
                        <a:pt x="41" y="374"/>
                        <a:pt x="40" y="372"/>
                        <a:pt x="41" y="371"/>
                      </a:cubicBezTo>
                      <a:close/>
                      <a:moveTo>
                        <a:pt x="51" y="347"/>
                      </a:moveTo>
                      <a:cubicBezTo>
                        <a:pt x="50" y="346"/>
                        <a:pt x="49" y="347"/>
                        <a:pt x="48" y="347"/>
                      </a:cubicBezTo>
                      <a:cubicBezTo>
                        <a:pt x="48" y="348"/>
                        <a:pt x="50" y="346"/>
                        <a:pt x="51" y="347"/>
                      </a:cubicBezTo>
                      <a:close/>
                      <a:moveTo>
                        <a:pt x="67" y="345"/>
                      </a:moveTo>
                      <a:cubicBezTo>
                        <a:pt x="66" y="346"/>
                        <a:pt x="66" y="345"/>
                        <a:pt x="65" y="345"/>
                      </a:cubicBezTo>
                      <a:cubicBezTo>
                        <a:pt x="66" y="346"/>
                        <a:pt x="66" y="346"/>
                        <a:pt x="66" y="346"/>
                      </a:cubicBezTo>
                      <a:cubicBezTo>
                        <a:pt x="67" y="346"/>
                        <a:pt x="68" y="346"/>
                        <a:pt x="67" y="345"/>
                      </a:cubicBezTo>
                      <a:close/>
                      <a:moveTo>
                        <a:pt x="409" y="342"/>
                      </a:moveTo>
                      <a:cubicBezTo>
                        <a:pt x="408" y="343"/>
                        <a:pt x="408" y="343"/>
                        <a:pt x="408" y="343"/>
                      </a:cubicBezTo>
                      <a:cubicBezTo>
                        <a:pt x="410" y="343"/>
                        <a:pt x="410" y="343"/>
                        <a:pt x="410" y="343"/>
                      </a:cubicBezTo>
                      <a:lnTo>
                        <a:pt x="409" y="342"/>
                      </a:lnTo>
                      <a:close/>
                      <a:moveTo>
                        <a:pt x="442" y="473"/>
                      </a:moveTo>
                      <a:cubicBezTo>
                        <a:pt x="442" y="476"/>
                        <a:pt x="441" y="473"/>
                        <a:pt x="441" y="475"/>
                      </a:cubicBezTo>
                      <a:cubicBezTo>
                        <a:pt x="441" y="475"/>
                        <a:pt x="443" y="475"/>
                        <a:pt x="442" y="473"/>
                      </a:cubicBezTo>
                      <a:close/>
                      <a:moveTo>
                        <a:pt x="22" y="100"/>
                      </a:moveTo>
                      <a:cubicBezTo>
                        <a:pt x="22" y="101"/>
                        <a:pt x="21" y="102"/>
                        <a:pt x="22" y="104"/>
                      </a:cubicBezTo>
                      <a:cubicBezTo>
                        <a:pt x="21" y="105"/>
                        <a:pt x="21" y="103"/>
                        <a:pt x="20" y="105"/>
                      </a:cubicBezTo>
                      <a:cubicBezTo>
                        <a:pt x="21" y="107"/>
                        <a:pt x="23" y="104"/>
                        <a:pt x="23" y="100"/>
                      </a:cubicBezTo>
                      <a:cubicBezTo>
                        <a:pt x="23" y="100"/>
                        <a:pt x="23" y="100"/>
                        <a:pt x="23" y="100"/>
                      </a:cubicBezTo>
                      <a:cubicBezTo>
                        <a:pt x="23" y="100"/>
                        <a:pt x="22" y="100"/>
                        <a:pt x="22" y="100"/>
                      </a:cubicBezTo>
                      <a:close/>
                      <a:moveTo>
                        <a:pt x="149" y="303"/>
                      </a:moveTo>
                      <a:cubicBezTo>
                        <a:pt x="149" y="303"/>
                        <a:pt x="149" y="303"/>
                        <a:pt x="149" y="303"/>
                      </a:cubicBezTo>
                      <a:cubicBezTo>
                        <a:pt x="149" y="303"/>
                        <a:pt x="150" y="303"/>
                        <a:pt x="151" y="303"/>
                      </a:cubicBezTo>
                      <a:lnTo>
                        <a:pt x="149" y="303"/>
                      </a:lnTo>
                      <a:close/>
                      <a:moveTo>
                        <a:pt x="444" y="274"/>
                      </a:moveTo>
                      <a:cubicBezTo>
                        <a:pt x="444" y="274"/>
                        <a:pt x="444" y="274"/>
                        <a:pt x="444" y="274"/>
                      </a:cubicBezTo>
                      <a:cubicBezTo>
                        <a:pt x="444" y="274"/>
                        <a:pt x="444" y="274"/>
                        <a:pt x="444" y="274"/>
                      </a:cubicBezTo>
                      <a:cubicBezTo>
                        <a:pt x="444" y="274"/>
                        <a:pt x="444" y="274"/>
                        <a:pt x="444" y="274"/>
                      </a:cubicBezTo>
                      <a:close/>
                      <a:moveTo>
                        <a:pt x="23" y="100"/>
                      </a:moveTo>
                      <a:cubicBezTo>
                        <a:pt x="23" y="100"/>
                        <a:pt x="23" y="100"/>
                        <a:pt x="24" y="100"/>
                      </a:cubicBezTo>
                      <a:cubicBezTo>
                        <a:pt x="24" y="100"/>
                        <a:pt x="23" y="100"/>
                        <a:pt x="23" y="100"/>
                      </a:cubicBezTo>
                      <a:close/>
                      <a:moveTo>
                        <a:pt x="22" y="97"/>
                      </a:moveTo>
                      <a:cubicBezTo>
                        <a:pt x="22" y="98"/>
                        <a:pt x="22" y="99"/>
                        <a:pt x="22" y="100"/>
                      </a:cubicBezTo>
                      <a:cubicBezTo>
                        <a:pt x="22" y="99"/>
                        <a:pt x="22" y="98"/>
                        <a:pt x="22" y="97"/>
                      </a:cubicBezTo>
                      <a:close/>
                      <a:moveTo>
                        <a:pt x="444" y="205"/>
                      </a:moveTo>
                      <a:cubicBezTo>
                        <a:pt x="444" y="205"/>
                        <a:pt x="444" y="205"/>
                        <a:pt x="444" y="206"/>
                      </a:cubicBezTo>
                      <a:cubicBezTo>
                        <a:pt x="444" y="206"/>
                        <a:pt x="444" y="205"/>
                        <a:pt x="444" y="205"/>
                      </a:cubicBezTo>
                      <a:close/>
                      <a:moveTo>
                        <a:pt x="21" y="181"/>
                      </a:moveTo>
                      <a:cubicBezTo>
                        <a:pt x="21" y="180"/>
                        <a:pt x="21" y="180"/>
                        <a:pt x="21" y="179"/>
                      </a:cubicBezTo>
                      <a:cubicBezTo>
                        <a:pt x="20" y="180"/>
                        <a:pt x="21" y="180"/>
                        <a:pt x="21" y="181"/>
                      </a:cubicBezTo>
                      <a:close/>
                      <a:moveTo>
                        <a:pt x="23" y="96"/>
                      </a:moveTo>
                      <a:cubicBezTo>
                        <a:pt x="23" y="95"/>
                        <a:pt x="23" y="95"/>
                        <a:pt x="23" y="94"/>
                      </a:cubicBezTo>
                      <a:cubicBezTo>
                        <a:pt x="22" y="95"/>
                        <a:pt x="23" y="96"/>
                        <a:pt x="23" y="97"/>
                      </a:cubicBezTo>
                      <a:cubicBezTo>
                        <a:pt x="23" y="97"/>
                        <a:pt x="24" y="96"/>
                        <a:pt x="23" y="96"/>
                      </a:cubicBezTo>
                      <a:close/>
                      <a:moveTo>
                        <a:pt x="22" y="111"/>
                      </a:moveTo>
                      <a:cubicBezTo>
                        <a:pt x="22" y="115"/>
                        <a:pt x="22" y="120"/>
                        <a:pt x="23" y="120"/>
                      </a:cubicBezTo>
                      <a:lnTo>
                        <a:pt x="22" y="111"/>
                      </a:lnTo>
                      <a:close/>
                      <a:moveTo>
                        <a:pt x="20" y="143"/>
                      </a:moveTo>
                      <a:cubicBezTo>
                        <a:pt x="20" y="143"/>
                        <a:pt x="20" y="142"/>
                        <a:pt x="19" y="142"/>
                      </a:cubicBezTo>
                      <a:cubicBezTo>
                        <a:pt x="19" y="144"/>
                        <a:pt x="20" y="145"/>
                        <a:pt x="20" y="143"/>
                      </a:cubicBezTo>
                      <a:close/>
                      <a:moveTo>
                        <a:pt x="21" y="148"/>
                      </a:moveTo>
                      <a:cubicBezTo>
                        <a:pt x="21" y="148"/>
                        <a:pt x="21" y="148"/>
                        <a:pt x="21" y="148"/>
                      </a:cubicBezTo>
                      <a:cubicBezTo>
                        <a:pt x="21" y="148"/>
                        <a:pt x="21" y="148"/>
                        <a:pt x="21" y="148"/>
                      </a:cubicBezTo>
                      <a:close/>
                      <a:moveTo>
                        <a:pt x="22" y="145"/>
                      </a:moveTo>
                      <a:cubicBezTo>
                        <a:pt x="21" y="144"/>
                        <a:pt x="21" y="147"/>
                        <a:pt x="21" y="148"/>
                      </a:cubicBezTo>
                      <a:cubicBezTo>
                        <a:pt x="21" y="147"/>
                        <a:pt x="22" y="146"/>
                        <a:pt x="22" y="145"/>
                      </a:cubicBezTo>
                      <a:close/>
                      <a:moveTo>
                        <a:pt x="20" y="194"/>
                      </a:moveTo>
                      <a:cubicBezTo>
                        <a:pt x="19" y="193"/>
                        <a:pt x="20" y="198"/>
                        <a:pt x="20" y="199"/>
                      </a:cubicBezTo>
                      <a:cubicBezTo>
                        <a:pt x="20" y="198"/>
                        <a:pt x="20" y="195"/>
                        <a:pt x="20" y="194"/>
                      </a:cubicBezTo>
                      <a:close/>
                      <a:moveTo>
                        <a:pt x="20" y="218"/>
                      </a:moveTo>
                      <a:cubicBezTo>
                        <a:pt x="20" y="219"/>
                        <a:pt x="20" y="221"/>
                        <a:pt x="21" y="219"/>
                      </a:cubicBezTo>
                      <a:cubicBezTo>
                        <a:pt x="21" y="218"/>
                        <a:pt x="21" y="218"/>
                        <a:pt x="21" y="217"/>
                      </a:cubicBezTo>
                      <a:lnTo>
                        <a:pt x="20" y="218"/>
                      </a:lnTo>
                      <a:close/>
                      <a:moveTo>
                        <a:pt x="362" y="316"/>
                      </a:moveTo>
                      <a:cubicBezTo>
                        <a:pt x="364" y="316"/>
                        <a:pt x="364" y="316"/>
                        <a:pt x="364" y="316"/>
                      </a:cubicBezTo>
                      <a:cubicBezTo>
                        <a:pt x="362" y="315"/>
                        <a:pt x="362" y="315"/>
                        <a:pt x="362" y="315"/>
                      </a:cubicBezTo>
                      <a:lnTo>
                        <a:pt x="362" y="316"/>
                      </a:lnTo>
                      <a:close/>
                      <a:moveTo>
                        <a:pt x="445" y="190"/>
                      </a:moveTo>
                      <a:cubicBezTo>
                        <a:pt x="445" y="190"/>
                        <a:pt x="444" y="190"/>
                        <a:pt x="444" y="192"/>
                      </a:cubicBezTo>
                      <a:cubicBezTo>
                        <a:pt x="444" y="189"/>
                        <a:pt x="445" y="192"/>
                        <a:pt x="445" y="190"/>
                      </a:cubicBezTo>
                      <a:close/>
                      <a:moveTo>
                        <a:pt x="441" y="94"/>
                      </a:moveTo>
                      <a:cubicBezTo>
                        <a:pt x="441" y="93"/>
                        <a:pt x="441" y="93"/>
                        <a:pt x="441" y="93"/>
                      </a:cubicBezTo>
                      <a:cubicBezTo>
                        <a:pt x="439" y="94"/>
                        <a:pt x="439" y="94"/>
                        <a:pt x="439" y="94"/>
                      </a:cubicBezTo>
                      <a:lnTo>
                        <a:pt x="441" y="94"/>
                      </a:lnTo>
                      <a:close/>
                      <a:moveTo>
                        <a:pt x="43" y="187"/>
                      </a:moveTo>
                      <a:cubicBezTo>
                        <a:pt x="43" y="186"/>
                        <a:pt x="43" y="185"/>
                        <a:pt x="42" y="184"/>
                      </a:cubicBezTo>
                      <a:cubicBezTo>
                        <a:pt x="42" y="185"/>
                        <a:pt x="42" y="186"/>
                        <a:pt x="43" y="187"/>
                      </a:cubicBezTo>
                      <a:close/>
                      <a:moveTo>
                        <a:pt x="44" y="105"/>
                      </a:moveTo>
                      <a:cubicBezTo>
                        <a:pt x="44" y="106"/>
                        <a:pt x="44" y="107"/>
                        <a:pt x="44" y="107"/>
                      </a:cubicBezTo>
                      <a:cubicBezTo>
                        <a:pt x="44" y="107"/>
                        <a:pt x="44" y="106"/>
                        <a:pt x="44" y="105"/>
                      </a:cubicBezTo>
                      <a:close/>
                      <a:moveTo>
                        <a:pt x="36" y="276"/>
                      </a:moveTo>
                      <a:cubicBezTo>
                        <a:pt x="36" y="276"/>
                        <a:pt x="36" y="277"/>
                        <a:pt x="36" y="277"/>
                      </a:cubicBezTo>
                      <a:lnTo>
                        <a:pt x="36" y="276"/>
                      </a:lnTo>
                      <a:close/>
                      <a:moveTo>
                        <a:pt x="41" y="184"/>
                      </a:moveTo>
                      <a:cubicBezTo>
                        <a:pt x="41" y="184"/>
                        <a:pt x="41" y="184"/>
                        <a:pt x="41" y="184"/>
                      </a:cubicBezTo>
                      <a:cubicBezTo>
                        <a:pt x="41" y="184"/>
                        <a:pt x="41" y="184"/>
                        <a:pt x="41" y="184"/>
                      </a:cubicBezTo>
                      <a:close/>
                      <a:moveTo>
                        <a:pt x="180" y="2"/>
                      </a:moveTo>
                      <a:cubicBezTo>
                        <a:pt x="180" y="2"/>
                        <a:pt x="180" y="2"/>
                        <a:pt x="179" y="2"/>
                      </a:cubicBezTo>
                      <a:cubicBezTo>
                        <a:pt x="180" y="2"/>
                        <a:pt x="181" y="2"/>
                        <a:pt x="182" y="2"/>
                      </a:cubicBezTo>
                      <a:lnTo>
                        <a:pt x="180" y="2"/>
                      </a:lnTo>
                      <a:close/>
                      <a:moveTo>
                        <a:pt x="42" y="184"/>
                      </a:moveTo>
                      <a:cubicBezTo>
                        <a:pt x="43" y="183"/>
                        <a:pt x="44" y="182"/>
                        <a:pt x="43" y="180"/>
                      </a:cubicBezTo>
                      <a:cubicBezTo>
                        <a:pt x="43" y="179"/>
                        <a:pt x="44" y="181"/>
                        <a:pt x="44" y="179"/>
                      </a:cubicBezTo>
                      <a:cubicBezTo>
                        <a:pt x="43" y="177"/>
                        <a:pt x="42" y="180"/>
                        <a:pt x="41" y="183"/>
                      </a:cubicBezTo>
                      <a:cubicBezTo>
                        <a:pt x="41" y="184"/>
                        <a:pt x="41" y="184"/>
                        <a:pt x="41" y="184"/>
                      </a:cubicBezTo>
                      <a:cubicBezTo>
                        <a:pt x="42" y="184"/>
                        <a:pt x="42" y="184"/>
                        <a:pt x="42" y="184"/>
                      </a:cubicBezTo>
                      <a:close/>
                      <a:moveTo>
                        <a:pt x="428" y="72"/>
                      </a:moveTo>
                      <a:cubicBezTo>
                        <a:pt x="428" y="72"/>
                        <a:pt x="428" y="72"/>
                        <a:pt x="428" y="72"/>
                      </a:cubicBezTo>
                      <a:cubicBezTo>
                        <a:pt x="428" y="71"/>
                        <a:pt x="428" y="71"/>
                        <a:pt x="428" y="71"/>
                      </a:cubicBezTo>
                      <a:cubicBezTo>
                        <a:pt x="428" y="71"/>
                        <a:pt x="428" y="72"/>
                        <a:pt x="428" y="72"/>
                      </a:cubicBezTo>
                      <a:close/>
                      <a:moveTo>
                        <a:pt x="427" y="138"/>
                      </a:moveTo>
                      <a:cubicBezTo>
                        <a:pt x="427" y="138"/>
                        <a:pt x="427" y="138"/>
                        <a:pt x="427" y="138"/>
                      </a:cubicBezTo>
                      <a:cubicBezTo>
                        <a:pt x="427" y="138"/>
                        <a:pt x="427" y="138"/>
                        <a:pt x="427" y="138"/>
                      </a:cubicBezTo>
                      <a:close/>
                      <a:moveTo>
                        <a:pt x="42" y="190"/>
                      </a:moveTo>
                      <a:cubicBezTo>
                        <a:pt x="42" y="189"/>
                        <a:pt x="42" y="188"/>
                        <a:pt x="42" y="186"/>
                      </a:cubicBezTo>
                      <a:cubicBezTo>
                        <a:pt x="41" y="187"/>
                        <a:pt x="41" y="188"/>
                        <a:pt x="41" y="188"/>
                      </a:cubicBezTo>
                      <a:cubicBezTo>
                        <a:pt x="41" y="189"/>
                        <a:pt x="42" y="188"/>
                        <a:pt x="42" y="190"/>
                      </a:cubicBezTo>
                      <a:close/>
                      <a:moveTo>
                        <a:pt x="43" y="173"/>
                      </a:moveTo>
                      <a:cubicBezTo>
                        <a:pt x="43" y="170"/>
                        <a:pt x="42" y="165"/>
                        <a:pt x="42" y="164"/>
                      </a:cubicBezTo>
                      <a:lnTo>
                        <a:pt x="43" y="173"/>
                      </a:lnTo>
                      <a:close/>
                      <a:moveTo>
                        <a:pt x="45" y="143"/>
                      </a:moveTo>
                      <a:cubicBezTo>
                        <a:pt x="45" y="141"/>
                        <a:pt x="45" y="140"/>
                        <a:pt x="44" y="142"/>
                      </a:cubicBezTo>
                      <a:cubicBezTo>
                        <a:pt x="45" y="143"/>
                        <a:pt x="45" y="144"/>
                        <a:pt x="45" y="143"/>
                      </a:cubicBezTo>
                      <a:close/>
                      <a:moveTo>
                        <a:pt x="43" y="137"/>
                      </a:moveTo>
                      <a:cubicBezTo>
                        <a:pt x="44" y="137"/>
                        <a:pt x="44" y="137"/>
                        <a:pt x="44" y="137"/>
                      </a:cubicBezTo>
                      <a:cubicBezTo>
                        <a:pt x="44" y="137"/>
                        <a:pt x="43" y="137"/>
                        <a:pt x="43" y="137"/>
                      </a:cubicBezTo>
                      <a:close/>
                      <a:moveTo>
                        <a:pt x="43" y="141"/>
                      </a:moveTo>
                      <a:cubicBezTo>
                        <a:pt x="44" y="141"/>
                        <a:pt x="43" y="138"/>
                        <a:pt x="43" y="137"/>
                      </a:cubicBezTo>
                      <a:cubicBezTo>
                        <a:pt x="43" y="138"/>
                        <a:pt x="43" y="139"/>
                        <a:pt x="43" y="141"/>
                      </a:cubicBezTo>
                      <a:close/>
                      <a:moveTo>
                        <a:pt x="45" y="88"/>
                      </a:moveTo>
                      <a:cubicBezTo>
                        <a:pt x="44" y="89"/>
                        <a:pt x="45" y="91"/>
                        <a:pt x="45" y="93"/>
                      </a:cubicBezTo>
                      <a:cubicBezTo>
                        <a:pt x="46" y="93"/>
                        <a:pt x="44" y="89"/>
                        <a:pt x="45" y="88"/>
                      </a:cubicBezTo>
                      <a:close/>
                      <a:moveTo>
                        <a:pt x="44" y="68"/>
                      </a:moveTo>
                      <a:cubicBezTo>
                        <a:pt x="44" y="69"/>
                        <a:pt x="44" y="69"/>
                        <a:pt x="44" y="70"/>
                      </a:cubicBezTo>
                      <a:cubicBezTo>
                        <a:pt x="45" y="69"/>
                        <a:pt x="45" y="69"/>
                        <a:pt x="45" y="69"/>
                      </a:cubicBezTo>
                      <a:cubicBezTo>
                        <a:pt x="45" y="68"/>
                        <a:pt x="44" y="67"/>
                        <a:pt x="44" y="68"/>
                      </a:cubicBezTo>
                      <a:close/>
                      <a:moveTo>
                        <a:pt x="387" y="14"/>
                      </a:moveTo>
                      <a:cubicBezTo>
                        <a:pt x="386" y="15"/>
                        <a:pt x="386" y="15"/>
                        <a:pt x="386" y="15"/>
                      </a:cubicBezTo>
                      <a:cubicBezTo>
                        <a:pt x="389" y="15"/>
                        <a:pt x="389" y="15"/>
                        <a:pt x="389" y="15"/>
                      </a:cubicBezTo>
                      <a:lnTo>
                        <a:pt x="387" y="14"/>
                      </a:lnTo>
                      <a:close/>
                      <a:moveTo>
                        <a:pt x="427" y="151"/>
                      </a:moveTo>
                      <a:cubicBezTo>
                        <a:pt x="427" y="154"/>
                        <a:pt x="426" y="151"/>
                        <a:pt x="426" y="153"/>
                      </a:cubicBezTo>
                      <a:cubicBezTo>
                        <a:pt x="426" y="152"/>
                        <a:pt x="428" y="153"/>
                        <a:pt x="427" y="151"/>
                      </a:cubicBezTo>
                      <a:close/>
                      <a:moveTo>
                        <a:pt x="432" y="246"/>
                      </a:moveTo>
                      <a:cubicBezTo>
                        <a:pt x="431" y="246"/>
                        <a:pt x="431" y="246"/>
                        <a:pt x="431" y="246"/>
                      </a:cubicBezTo>
                      <a:cubicBezTo>
                        <a:pt x="431" y="247"/>
                        <a:pt x="431" y="247"/>
                        <a:pt x="431" y="247"/>
                      </a:cubicBezTo>
                      <a:lnTo>
                        <a:pt x="432" y="246"/>
                      </a:lnTo>
                      <a:close/>
                      <a:moveTo>
                        <a:pt x="107" y="317"/>
                      </a:moveTo>
                      <a:cubicBezTo>
                        <a:pt x="107" y="317"/>
                        <a:pt x="107" y="317"/>
                        <a:pt x="107" y="317"/>
                      </a:cubicBezTo>
                      <a:cubicBezTo>
                        <a:pt x="107" y="318"/>
                        <a:pt x="107" y="318"/>
                        <a:pt x="107" y="317"/>
                      </a:cubicBezTo>
                      <a:close/>
                      <a:moveTo>
                        <a:pt x="300" y="478"/>
                      </a:moveTo>
                      <a:cubicBezTo>
                        <a:pt x="301" y="479"/>
                        <a:pt x="301" y="478"/>
                        <a:pt x="302" y="478"/>
                      </a:cubicBezTo>
                      <a:cubicBezTo>
                        <a:pt x="301" y="478"/>
                        <a:pt x="301" y="478"/>
                        <a:pt x="300" y="478"/>
                      </a:cubicBezTo>
                      <a:close/>
                      <a:moveTo>
                        <a:pt x="368" y="481"/>
                      </a:moveTo>
                      <a:cubicBezTo>
                        <a:pt x="368" y="481"/>
                        <a:pt x="368" y="481"/>
                        <a:pt x="368" y="481"/>
                      </a:cubicBezTo>
                      <a:cubicBezTo>
                        <a:pt x="368" y="481"/>
                        <a:pt x="368" y="481"/>
                        <a:pt x="368" y="481"/>
                      </a:cubicBezTo>
                      <a:close/>
                      <a:moveTo>
                        <a:pt x="41" y="322"/>
                      </a:moveTo>
                      <a:cubicBezTo>
                        <a:pt x="41" y="322"/>
                        <a:pt x="41" y="322"/>
                        <a:pt x="41" y="322"/>
                      </a:cubicBezTo>
                      <a:cubicBezTo>
                        <a:pt x="41" y="321"/>
                        <a:pt x="41" y="321"/>
                        <a:pt x="41" y="322"/>
                      </a:cubicBezTo>
                      <a:close/>
                      <a:moveTo>
                        <a:pt x="20" y="377"/>
                      </a:moveTo>
                      <a:cubicBezTo>
                        <a:pt x="20" y="377"/>
                        <a:pt x="20" y="377"/>
                        <a:pt x="20" y="377"/>
                      </a:cubicBezTo>
                      <a:cubicBezTo>
                        <a:pt x="20" y="376"/>
                        <a:pt x="20" y="376"/>
                        <a:pt x="20" y="375"/>
                      </a:cubicBezTo>
                      <a:cubicBezTo>
                        <a:pt x="20" y="376"/>
                        <a:pt x="20" y="376"/>
                        <a:pt x="20" y="377"/>
                      </a:cubicBezTo>
                      <a:close/>
                      <a:moveTo>
                        <a:pt x="370" y="480"/>
                      </a:moveTo>
                      <a:cubicBezTo>
                        <a:pt x="369" y="480"/>
                        <a:pt x="368" y="480"/>
                        <a:pt x="368" y="480"/>
                      </a:cubicBezTo>
                      <a:cubicBezTo>
                        <a:pt x="369" y="480"/>
                        <a:pt x="369" y="480"/>
                        <a:pt x="370" y="480"/>
                      </a:cubicBezTo>
                      <a:close/>
                      <a:moveTo>
                        <a:pt x="99" y="494"/>
                      </a:moveTo>
                      <a:cubicBezTo>
                        <a:pt x="99" y="494"/>
                        <a:pt x="99" y="494"/>
                        <a:pt x="100" y="494"/>
                      </a:cubicBezTo>
                      <a:cubicBezTo>
                        <a:pt x="99" y="494"/>
                        <a:pt x="98" y="494"/>
                        <a:pt x="97" y="494"/>
                      </a:cubicBezTo>
                      <a:lnTo>
                        <a:pt x="99" y="494"/>
                      </a:lnTo>
                      <a:close/>
                      <a:moveTo>
                        <a:pt x="371" y="481"/>
                      </a:moveTo>
                      <a:cubicBezTo>
                        <a:pt x="372" y="481"/>
                        <a:pt x="372" y="481"/>
                        <a:pt x="373" y="481"/>
                      </a:cubicBezTo>
                      <a:cubicBezTo>
                        <a:pt x="372" y="480"/>
                        <a:pt x="371" y="481"/>
                        <a:pt x="370" y="481"/>
                      </a:cubicBezTo>
                      <a:cubicBezTo>
                        <a:pt x="370" y="481"/>
                        <a:pt x="371" y="482"/>
                        <a:pt x="371" y="481"/>
                      </a:cubicBezTo>
                      <a:close/>
                      <a:moveTo>
                        <a:pt x="351" y="481"/>
                      </a:moveTo>
                      <a:cubicBezTo>
                        <a:pt x="358" y="480"/>
                        <a:pt x="358" y="480"/>
                        <a:pt x="358" y="480"/>
                      </a:cubicBezTo>
                      <a:cubicBezTo>
                        <a:pt x="356" y="480"/>
                        <a:pt x="351" y="480"/>
                        <a:pt x="351" y="481"/>
                      </a:cubicBezTo>
                      <a:close/>
                      <a:moveTo>
                        <a:pt x="332" y="478"/>
                      </a:moveTo>
                      <a:cubicBezTo>
                        <a:pt x="332" y="478"/>
                        <a:pt x="333" y="477"/>
                        <a:pt x="333" y="477"/>
                      </a:cubicBezTo>
                      <a:cubicBezTo>
                        <a:pt x="331" y="477"/>
                        <a:pt x="330" y="477"/>
                        <a:pt x="332" y="478"/>
                      </a:cubicBezTo>
                      <a:close/>
                      <a:moveTo>
                        <a:pt x="328" y="479"/>
                      </a:moveTo>
                      <a:cubicBezTo>
                        <a:pt x="328" y="479"/>
                        <a:pt x="327" y="479"/>
                        <a:pt x="327" y="479"/>
                      </a:cubicBezTo>
                      <a:cubicBezTo>
                        <a:pt x="327" y="479"/>
                        <a:pt x="327" y="479"/>
                        <a:pt x="328" y="479"/>
                      </a:cubicBezTo>
                      <a:close/>
                      <a:moveTo>
                        <a:pt x="328" y="479"/>
                      </a:moveTo>
                      <a:cubicBezTo>
                        <a:pt x="328" y="479"/>
                        <a:pt x="329" y="480"/>
                        <a:pt x="330" y="480"/>
                      </a:cubicBezTo>
                      <a:cubicBezTo>
                        <a:pt x="331" y="479"/>
                        <a:pt x="329" y="479"/>
                        <a:pt x="328" y="479"/>
                      </a:cubicBezTo>
                      <a:close/>
                      <a:moveTo>
                        <a:pt x="285" y="477"/>
                      </a:moveTo>
                      <a:cubicBezTo>
                        <a:pt x="286" y="478"/>
                        <a:pt x="288" y="478"/>
                        <a:pt x="289" y="478"/>
                      </a:cubicBezTo>
                      <a:cubicBezTo>
                        <a:pt x="290" y="476"/>
                        <a:pt x="286" y="478"/>
                        <a:pt x="285" y="477"/>
                      </a:cubicBezTo>
                      <a:close/>
                      <a:moveTo>
                        <a:pt x="268" y="479"/>
                      </a:moveTo>
                      <a:cubicBezTo>
                        <a:pt x="269" y="478"/>
                        <a:pt x="269" y="479"/>
                        <a:pt x="270" y="479"/>
                      </a:cubicBezTo>
                      <a:cubicBezTo>
                        <a:pt x="269" y="478"/>
                        <a:pt x="269" y="478"/>
                        <a:pt x="269" y="478"/>
                      </a:cubicBezTo>
                      <a:cubicBezTo>
                        <a:pt x="268" y="478"/>
                        <a:pt x="267" y="478"/>
                        <a:pt x="268" y="479"/>
                      </a:cubicBezTo>
                      <a:close/>
                      <a:moveTo>
                        <a:pt x="118" y="318"/>
                      </a:moveTo>
                      <a:cubicBezTo>
                        <a:pt x="121" y="318"/>
                        <a:pt x="118" y="319"/>
                        <a:pt x="120" y="318"/>
                      </a:cubicBezTo>
                      <a:cubicBezTo>
                        <a:pt x="120" y="318"/>
                        <a:pt x="120" y="317"/>
                        <a:pt x="118" y="318"/>
                      </a:cubicBezTo>
                      <a:close/>
                      <a:moveTo>
                        <a:pt x="410" y="274"/>
                      </a:moveTo>
                      <a:cubicBezTo>
                        <a:pt x="411" y="273"/>
                        <a:pt x="411" y="272"/>
                        <a:pt x="410" y="271"/>
                      </a:cubicBezTo>
                      <a:cubicBezTo>
                        <a:pt x="409" y="277"/>
                        <a:pt x="411" y="270"/>
                        <a:pt x="410" y="274"/>
                      </a:cubicBezTo>
                      <a:close/>
                      <a:moveTo>
                        <a:pt x="91" y="31"/>
                      </a:moveTo>
                      <a:cubicBezTo>
                        <a:pt x="91" y="31"/>
                        <a:pt x="91" y="31"/>
                        <a:pt x="91" y="31"/>
                      </a:cubicBezTo>
                      <a:cubicBezTo>
                        <a:pt x="91" y="31"/>
                        <a:pt x="91" y="31"/>
                        <a:pt x="91" y="31"/>
                      </a:cubicBezTo>
                      <a:cubicBezTo>
                        <a:pt x="91" y="31"/>
                        <a:pt x="91" y="31"/>
                        <a:pt x="91" y="31"/>
                      </a:cubicBezTo>
                      <a:close/>
                      <a:moveTo>
                        <a:pt x="51" y="176"/>
                      </a:moveTo>
                      <a:cubicBezTo>
                        <a:pt x="49" y="157"/>
                        <a:pt x="50" y="137"/>
                        <a:pt x="50" y="119"/>
                      </a:cubicBezTo>
                      <a:cubicBezTo>
                        <a:pt x="50" y="119"/>
                        <a:pt x="50" y="119"/>
                        <a:pt x="50" y="119"/>
                      </a:cubicBezTo>
                      <a:cubicBezTo>
                        <a:pt x="48" y="113"/>
                        <a:pt x="52" y="105"/>
                        <a:pt x="49" y="100"/>
                      </a:cubicBezTo>
                      <a:cubicBezTo>
                        <a:pt x="50" y="99"/>
                        <a:pt x="50" y="95"/>
                        <a:pt x="50" y="96"/>
                      </a:cubicBezTo>
                      <a:cubicBezTo>
                        <a:pt x="49" y="92"/>
                        <a:pt x="51" y="84"/>
                        <a:pt x="50" y="77"/>
                      </a:cubicBezTo>
                      <a:cubicBezTo>
                        <a:pt x="51" y="70"/>
                        <a:pt x="50" y="64"/>
                        <a:pt x="51" y="57"/>
                      </a:cubicBezTo>
                      <a:cubicBezTo>
                        <a:pt x="51" y="58"/>
                        <a:pt x="51" y="59"/>
                        <a:pt x="52" y="59"/>
                      </a:cubicBezTo>
                      <a:cubicBezTo>
                        <a:pt x="53" y="56"/>
                        <a:pt x="50" y="52"/>
                        <a:pt x="52" y="51"/>
                      </a:cubicBezTo>
                      <a:cubicBezTo>
                        <a:pt x="52" y="49"/>
                        <a:pt x="51" y="50"/>
                        <a:pt x="51" y="51"/>
                      </a:cubicBezTo>
                      <a:cubicBezTo>
                        <a:pt x="51" y="45"/>
                        <a:pt x="50" y="29"/>
                        <a:pt x="62" y="23"/>
                      </a:cubicBezTo>
                      <a:cubicBezTo>
                        <a:pt x="74" y="17"/>
                        <a:pt x="82" y="19"/>
                        <a:pt x="90" y="18"/>
                      </a:cubicBezTo>
                      <a:cubicBezTo>
                        <a:pt x="103" y="19"/>
                        <a:pt x="91" y="22"/>
                        <a:pt x="101" y="20"/>
                      </a:cubicBezTo>
                      <a:cubicBezTo>
                        <a:pt x="102" y="21"/>
                        <a:pt x="101" y="19"/>
                        <a:pt x="101" y="20"/>
                      </a:cubicBezTo>
                      <a:cubicBezTo>
                        <a:pt x="105" y="19"/>
                        <a:pt x="107" y="22"/>
                        <a:pt x="110" y="21"/>
                      </a:cubicBezTo>
                      <a:cubicBezTo>
                        <a:pt x="109" y="20"/>
                        <a:pt x="111" y="20"/>
                        <a:pt x="112" y="19"/>
                      </a:cubicBezTo>
                      <a:cubicBezTo>
                        <a:pt x="119" y="20"/>
                        <a:pt x="120" y="22"/>
                        <a:pt x="126" y="21"/>
                      </a:cubicBezTo>
                      <a:cubicBezTo>
                        <a:pt x="126" y="21"/>
                        <a:pt x="126" y="21"/>
                        <a:pt x="126" y="21"/>
                      </a:cubicBezTo>
                      <a:cubicBezTo>
                        <a:pt x="133" y="19"/>
                        <a:pt x="141" y="20"/>
                        <a:pt x="146" y="18"/>
                      </a:cubicBezTo>
                      <a:cubicBezTo>
                        <a:pt x="184" y="17"/>
                        <a:pt x="220" y="16"/>
                        <a:pt x="257" y="16"/>
                      </a:cubicBezTo>
                      <a:cubicBezTo>
                        <a:pt x="293" y="16"/>
                        <a:pt x="329" y="15"/>
                        <a:pt x="366" y="17"/>
                      </a:cubicBezTo>
                      <a:cubicBezTo>
                        <a:pt x="374" y="18"/>
                        <a:pt x="375" y="18"/>
                        <a:pt x="384" y="18"/>
                      </a:cubicBezTo>
                      <a:cubicBezTo>
                        <a:pt x="384" y="18"/>
                        <a:pt x="383" y="18"/>
                        <a:pt x="384" y="18"/>
                      </a:cubicBezTo>
                      <a:cubicBezTo>
                        <a:pt x="384" y="17"/>
                        <a:pt x="391" y="18"/>
                        <a:pt x="392" y="17"/>
                      </a:cubicBezTo>
                      <a:cubicBezTo>
                        <a:pt x="402" y="17"/>
                        <a:pt x="412" y="23"/>
                        <a:pt x="416" y="33"/>
                      </a:cubicBezTo>
                      <a:cubicBezTo>
                        <a:pt x="419" y="45"/>
                        <a:pt x="417" y="49"/>
                        <a:pt x="418" y="57"/>
                      </a:cubicBezTo>
                      <a:cubicBezTo>
                        <a:pt x="418" y="54"/>
                        <a:pt x="416" y="53"/>
                        <a:pt x="416" y="56"/>
                      </a:cubicBezTo>
                      <a:cubicBezTo>
                        <a:pt x="417" y="59"/>
                        <a:pt x="417" y="59"/>
                        <a:pt x="417" y="59"/>
                      </a:cubicBezTo>
                      <a:cubicBezTo>
                        <a:pt x="417" y="59"/>
                        <a:pt x="417" y="59"/>
                        <a:pt x="417" y="59"/>
                      </a:cubicBezTo>
                      <a:cubicBezTo>
                        <a:pt x="417" y="61"/>
                        <a:pt x="418" y="63"/>
                        <a:pt x="418" y="61"/>
                      </a:cubicBezTo>
                      <a:cubicBezTo>
                        <a:pt x="420" y="96"/>
                        <a:pt x="417" y="131"/>
                        <a:pt x="417" y="165"/>
                      </a:cubicBezTo>
                      <a:cubicBezTo>
                        <a:pt x="416" y="174"/>
                        <a:pt x="417" y="185"/>
                        <a:pt x="417" y="194"/>
                      </a:cubicBezTo>
                      <a:cubicBezTo>
                        <a:pt x="415" y="221"/>
                        <a:pt x="414" y="244"/>
                        <a:pt x="415" y="271"/>
                      </a:cubicBezTo>
                      <a:cubicBezTo>
                        <a:pt x="415" y="271"/>
                        <a:pt x="411" y="268"/>
                        <a:pt x="410" y="257"/>
                      </a:cubicBezTo>
                      <a:cubicBezTo>
                        <a:pt x="406" y="243"/>
                        <a:pt x="410" y="224"/>
                        <a:pt x="408" y="208"/>
                      </a:cubicBezTo>
                      <a:cubicBezTo>
                        <a:pt x="408" y="207"/>
                        <a:pt x="410" y="209"/>
                        <a:pt x="409" y="205"/>
                      </a:cubicBezTo>
                      <a:cubicBezTo>
                        <a:pt x="406" y="190"/>
                        <a:pt x="408" y="166"/>
                        <a:pt x="410" y="148"/>
                      </a:cubicBezTo>
                      <a:cubicBezTo>
                        <a:pt x="411" y="149"/>
                        <a:pt x="411" y="149"/>
                        <a:pt x="411" y="149"/>
                      </a:cubicBezTo>
                      <a:cubicBezTo>
                        <a:pt x="411" y="146"/>
                        <a:pt x="409" y="141"/>
                        <a:pt x="410" y="138"/>
                      </a:cubicBezTo>
                      <a:cubicBezTo>
                        <a:pt x="410" y="138"/>
                        <a:pt x="410" y="139"/>
                        <a:pt x="411" y="138"/>
                      </a:cubicBezTo>
                      <a:cubicBezTo>
                        <a:pt x="410" y="137"/>
                        <a:pt x="410" y="131"/>
                        <a:pt x="409" y="130"/>
                      </a:cubicBezTo>
                      <a:cubicBezTo>
                        <a:pt x="410" y="128"/>
                        <a:pt x="411" y="128"/>
                        <a:pt x="411" y="127"/>
                      </a:cubicBezTo>
                      <a:cubicBezTo>
                        <a:pt x="410" y="124"/>
                        <a:pt x="410" y="124"/>
                        <a:pt x="410" y="124"/>
                      </a:cubicBezTo>
                      <a:cubicBezTo>
                        <a:pt x="407" y="119"/>
                        <a:pt x="410" y="110"/>
                        <a:pt x="408" y="102"/>
                      </a:cubicBezTo>
                      <a:cubicBezTo>
                        <a:pt x="409" y="103"/>
                        <a:pt x="409" y="103"/>
                        <a:pt x="409" y="103"/>
                      </a:cubicBezTo>
                      <a:cubicBezTo>
                        <a:pt x="407" y="90"/>
                        <a:pt x="408" y="74"/>
                        <a:pt x="407" y="59"/>
                      </a:cubicBezTo>
                      <a:cubicBezTo>
                        <a:pt x="408" y="60"/>
                        <a:pt x="408" y="60"/>
                        <a:pt x="409" y="60"/>
                      </a:cubicBezTo>
                      <a:cubicBezTo>
                        <a:pt x="408" y="59"/>
                        <a:pt x="407" y="54"/>
                        <a:pt x="407" y="51"/>
                      </a:cubicBezTo>
                      <a:cubicBezTo>
                        <a:pt x="408" y="49"/>
                        <a:pt x="406" y="44"/>
                        <a:pt x="406" y="40"/>
                      </a:cubicBezTo>
                      <a:cubicBezTo>
                        <a:pt x="406" y="40"/>
                        <a:pt x="406" y="40"/>
                        <a:pt x="406" y="40"/>
                      </a:cubicBezTo>
                      <a:cubicBezTo>
                        <a:pt x="405" y="38"/>
                        <a:pt x="406" y="35"/>
                        <a:pt x="403" y="34"/>
                      </a:cubicBezTo>
                      <a:cubicBezTo>
                        <a:pt x="403" y="32"/>
                        <a:pt x="403" y="32"/>
                        <a:pt x="403" y="32"/>
                      </a:cubicBezTo>
                      <a:cubicBezTo>
                        <a:pt x="401" y="33"/>
                        <a:pt x="400" y="28"/>
                        <a:pt x="397" y="28"/>
                      </a:cubicBezTo>
                      <a:cubicBezTo>
                        <a:pt x="397" y="29"/>
                        <a:pt x="397" y="29"/>
                        <a:pt x="397" y="29"/>
                      </a:cubicBezTo>
                      <a:cubicBezTo>
                        <a:pt x="395" y="29"/>
                        <a:pt x="394" y="27"/>
                        <a:pt x="391" y="27"/>
                      </a:cubicBezTo>
                      <a:cubicBezTo>
                        <a:pt x="391" y="27"/>
                        <a:pt x="391" y="27"/>
                        <a:pt x="391" y="27"/>
                      </a:cubicBezTo>
                      <a:cubicBezTo>
                        <a:pt x="386" y="28"/>
                        <a:pt x="382" y="27"/>
                        <a:pt x="382" y="28"/>
                      </a:cubicBezTo>
                      <a:cubicBezTo>
                        <a:pt x="380" y="27"/>
                        <a:pt x="388" y="28"/>
                        <a:pt x="385" y="26"/>
                      </a:cubicBezTo>
                      <a:cubicBezTo>
                        <a:pt x="366" y="27"/>
                        <a:pt x="347" y="27"/>
                        <a:pt x="328" y="27"/>
                      </a:cubicBezTo>
                      <a:cubicBezTo>
                        <a:pt x="326" y="27"/>
                        <a:pt x="325" y="26"/>
                        <a:pt x="324" y="26"/>
                      </a:cubicBezTo>
                      <a:cubicBezTo>
                        <a:pt x="323" y="26"/>
                        <a:pt x="317" y="26"/>
                        <a:pt x="316" y="27"/>
                      </a:cubicBezTo>
                      <a:cubicBezTo>
                        <a:pt x="316" y="27"/>
                        <a:pt x="314" y="26"/>
                        <a:pt x="313" y="26"/>
                      </a:cubicBezTo>
                      <a:cubicBezTo>
                        <a:pt x="310" y="25"/>
                        <a:pt x="310" y="28"/>
                        <a:pt x="306" y="27"/>
                      </a:cubicBezTo>
                      <a:cubicBezTo>
                        <a:pt x="307" y="27"/>
                        <a:pt x="308" y="26"/>
                        <a:pt x="307" y="26"/>
                      </a:cubicBezTo>
                      <a:cubicBezTo>
                        <a:pt x="304" y="27"/>
                        <a:pt x="300" y="27"/>
                        <a:pt x="296" y="27"/>
                      </a:cubicBezTo>
                      <a:cubicBezTo>
                        <a:pt x="297" y="27"/>
                        <a:pt x="298" y="27"/>
                        <a:pt x="298" y="26"/>
                      </a:cubicBezTo>
                      <a:cubicBezTo>
                        <a:pt x="293" y="27"/>
                        <a:pt x="290" y="26"/>
                        <a:pt x="286" y="27"/>
                      </a:cubicBezTo>
                      <a:cubicBezTo>
                        <a:pt x="288" y="26"/>
                        <a:pt x="288" y="26"/>
                        <a:pt x="288" y="26"/>
                      </a:cubicBezTo>
                      <a:cubicBezTo>
                        <a:pt x="282" y="25"/>
                        <a:pt x="286" y="28"/>
                        <a:pt x="281" y="27"/>
                      </a:cubicBezTo>
                      <a:cubicBezTo>
                        <a:pt x="282" y="27"/>
                        <a:pt x="282" y="26"/>
                        <a:pt x="282" y="26"/>
                      </a:cubicBezTo>
                      <a:cubicBezTo>
                        <a:pt x="277" y="28"/>
                        <a:pt x="270" y="27"/>
                        <a:pt x="265" y="28"/>
                      </a:cubicBezTo>
                      <a:cubicBezTo>
                        <a:pt x="265" y="27"/>
                        <a:pt x="265" y="27"/>
                        <a:pt x="265" y="27"/>
                      </a:cubicBezTo>
                      <a:cubicBezTo>
                        <a:pt x="260" y="27"/>
                        <a:pt x="255" y="27"/>
                        <a:pt x="249" y="28"/>
                      </a:cubicBezTo>
                      <a:cubicBezTo>
                        <a:pt x="247" y="27"/>
                        <a:pt x="250" y="25"/>
                        <a:pt x="245" y="26"/>
                      </a:cubicBezTo>
                      <a:cubicBezTo>
                        <a:pt x="245" y="28"/>
                        <a:pt x="235" y="26"/>
                        <a:pt x="239" y="29"/>
                      </a:cubicBezTo>
                      <a:cubicBezTo>
                        <a:pt x="234" y="28"/>
                        <a:pt x="227" y="28"/>
                        <a:pt x="224" y="28"/>
                      </a:cubicBezTo>
                      <a:cubicBezTo>
                        <a:pt x="226" y="27"/>
                        <a:pt x="221" y="26"/>
                        <a:pt x="225" y="26"/>
                      </a:cubicBezTo>
                      <a:cubicBezTo>
                        <a:pt x="222" y="25"/>
                        <a:pt x="222" y="25"/>
                        <a:pt x="222" y="25"/>
                      </a:cubicBezTo>
                      <a:cubicBezTo>
                        <a:pt x="223" y="24"/>
                        <a:pt x="225" y="25"/>
                        <a:pt x="224" y="24"/>
                      </a:cubicBezTo>
                      <a:cubicBezTo>
                        <a:pt x="222" y="24"/>
                        <a:pt x="217" y="25"/>
                        <a:pt x="215" y="25"/>
                      </a:cubicBezTo>
                      <a:cubicBezTo>
                        <a:pt x="212" y="26"/>
                        <a:pt x="208" y="28"/>
                        <a:pt x="203" y="28"/>
                      </a:cubicBezTo>
                      <a:cubicBezTo>
                        <a:pt x="205" y="27"/>
                        <a:pt x="202" y="26"/>
                        <a:pt x="202" y="26"/>
                      </a:cubicBezTo>
                      <a:cubicBezTo>
                        <a:pt x="195" y="29"/>
                        <a:pt x="195" y="29"/>
                        <a:pt x="195" y="29"/>
                      </a:cubicBezTo>
                      <a:cubicBezTo>
                        <a:pt x="193" y="29"/>
                        <a:pt x="194" y="28"/>
                        <a:pt x="192" y="28"/>
                      </a:cubicBezTo>
                      <a:cubicBezTo>
                        <a:pt x="192" y="29"/>
                        <a:pt x="191" y="29"/>
                        <a:pt x="190" y="29"/>
                      </a:cubicBezTo>
                      <a:cubicBezTo>
                        <a:pt x="189" y="29"/>
                        <a:pt x="182" y="30"/>
                        <a:pt x="181" y="28"/>
                      </a:cubicBezTo>
                      <a:cubicBezTo>
                        <a:pt x="180" y="27"/>
                        <a:pt x="184" y="28"/>
                        <a:pt x="182" y="27"/>
                      </a:cubicBezTo>
                      <a:cubicBezTo>
                        <a:pt x="178" y="27"/>
                        <a:pt x="178" y="28"/>
                        <a:pt x="175" y="28"/>
                      </a:cubicBezTo>
                      <a:cubicBezTo>
                        <a:pt x="175" y="27"/>
                        <a:pt x="175" y="27"/>
                        <a:pt x="175" y="27"/>
                      </a:cubicBezTo>
                      <a:cubicBezTo>
                        <a:pt x="172" y="27"/>
                        <a:pt x="168" y="28"/>
                        <a:pt x="170" y="29"/>
                      </a:cubicBezTo>
                      <a:cubicBezTo>
                        <a:pt x="172" y="29"/>
                        <a:pt x="170" y="28"/>
                        <a:pt x="172" y="29"/>
                      </a:cubicBezTo>
                      <a:cubicBezTo>
                        <a:pt x="170" y="30"/>
                        <a:pt x="166" y="30"/>
                        <a:pt x="163" y="30"/>
                      </a:cubicBezTo>
                      <a:cubicBezTo>
                        <a:pt x="164" y="30"/>
                        <a:pt x="164" y="29"/>
                        <a:pt x="164" y="29"/>
                      </a:cubicBezTo>
                      <a:cubicBezTo>
                        <a:pt x="160" y="30"/>
                        <a:pt x="155" y="30"/>
                        <a:pt x="150" y="31"/>
                      </a:cubicBezTo>
                      <a:cubicBezTo>
                        <a:pt x="150" y="31"/>
                        <a:pt x="151" y="30"/>
                        <a:pt x="152" y="30"/>
                      </a:cubicBezTo>
                      <a:cubicBezTo>
                        <a:pt x="145" y="29"/>
                        <a:pt x="138" y="32"/>
                        <a:pt x="132" y="30"/>
                      </a:cubicBezTo>
                      <a:cubicBezTo>
                        <a:pt x="133" y="30"/>
                        <a:pt x="133" y="31"/>
                        <a:pt x="133" y="31"/>
                      </a:cubicBezTo>
                      <a:cubicBezTo>
                        <a:pt x="129" y="31"/>
                        <a:pt x="130" y="30"/>
                        <a:pt x="127" y="30"/>
                      </a:cubicBezTo>
                      <a:cubicBezTo>
                        <a:pt x="127" y="29"/>
                        <a:pt x="125" y="30"/>
                        <a:pt x="123" y="30"/>
                      </a:cubicBezTo>
                      <a:cubicBezTo>
                        <a:pt x="122" y="31"/>
                        <a:pt x="122" y="30"/>
                        <a:pt x="123" y="30"/>
                      </a:cubicBezTo>
                      <a:cubicBezTo>
                        <a:pt x="118" y="31"/>
                        <a:pt x="108" y="32"/>
                        <a:pt x="101" y="31"/>
                      </a:cubicBezTo>
                      <a:cubicBezTo>
                        <a:pt x="102" y="31"/>
                        <a:pt x="97" y="32"/>
                        <a:pt x="95" y="32"/>
                      </a:cubicBezTo>
                      <a:cubicBezTo>
                        <a:pt x="96" y="31"/>
                        <a:pt x="96" y="31"/>
                        <a:pt x="96" y="31"/>
                      </a:cubicBezTo>
                      <a:cubicBezTo>
                        <a:pt x="96" y="31"/>
                        <a:pt x="95" y="31"/>
                        <a:pt x="94" y="31"/>
                      </a:cubicBezTo>
                      <a:cubicBezTo>
                        <a:pt x="94" y="31"/>
                        <a:pt x="94" y="31"/>
                        <a:pt x="93" y="31"/>
                      </a:cubicBezTo>
                      <a:cubicBezTo>
                        <a:pt x="93" y="31"/>
                        <a:pt x="92" y="31"/>
                        <a:pt x="91" y="31"/>
                      </a:cubicBezTo>
                      <a:cubicBezTo>
                        <a:pt x="92" y="31"/>
                        <a:pt x="93" y="31"/>
                        <a:pt x="94" y="31"/>
                      </a:cubicBezTo>
                      <a:cubicBezTo>
                        <a:pt x="94" y="31"/>
                        <a:pt x="93" y="31"/>
                        <a:pt x="94" y="31"/>
                      </a:cubicBezTo>
                      <a:cubicBezTo>
                        <a:pt x="93" y="31"/>
                        <a:pt x="92" y="31"/>
                        <a:pt x="91" y="31"/>
                      </a:cubicBezTo>
                      <a:cubicBezTo>
                        <a:pt x="91" y="31"/>
                        <a:pt x="90" y="31"/>
                        <a:pt x="90" y="30"/>
                      </a:cubicBezTo>
                      <a:cubicBezTo>
                        <a:pt x="90" y="31"/>
                        <a:pt x="90" y="31"/>
                        <a:pt x="91" y="31"/>
                      </a:cubicBezTo>
                      <a:cubicBezTo>
                        <a:pt x="88" y="31"/>
                        <a:pt x="86" y="31"/>
                        <a:pt x="84" y="31"/>
                      </a:cubicBezTo>
                      <a:cubicBezTo>
                        <a:pt x="85" y="31"/>
                        <a:pt x="87" y="29"/>
                        <a:pt x="84" y="29"/>
                      </a:cubicBezTo>
                      <a:cubicBezTo>
                        <a:pt x="79" y="30"/>
                        <a:pt x="83" y="30"/>
                        <a:pt x="79" y="30"/>
                      </a:cubicBezTo>
                      <a:cubicBezTo>
                        <a:pt x="77" y="31"/>
                        <a:pt x="77" y="31"/>
                        <a:pt x="77" y="31"/>
                      </a:cubicBezTo>
                      <a:cubicBezTo>
                        <a:pt x="76" y="32"/>
                        <a:pt x="73" y="31"/>
                        <a:pt x="74" y="32"/>
                      </a:cubicBezTo>
                      <a:cubicBezTo>
                        <a:pt x="74" y="31"/>
                        <a:pt x="70" y="33"/>
                        <a:pt x="69" y="31"/>
                      </a:cubicBezTo>
                      <a:cubicBezTo>
                        <a:pt x="70" y="30"/>
                        <a:pt x="70" y="30"/>
                        <a:pt x="70" y="30"/>
                      </a:cubicBezTo>
                      <a:cubicBezTo>
                        <a:pt x="68" y="30"/>
                        <a:pt x="68" y="33"/>
                        <a:pt x="67" y="34"/>
                      </a:cubicBezTo>
                      <a:cubicBezTo>
                        <a:pt x="67" y="34"/>
                        <a:pt x="67" y="34"/>
                        <a:pt x="67" y="33"/>
                      </a:cubicBezTo>
                      <a:cubicBezTo>
                        <a:pt x="67" y="35"/>
                        <a:pt x="64" y="36"/>
                        <a:pt x="65" y="38"/>
                      </a:cubicBezTo>
                      <a:cubicBezTo>
                        <a:pt x="63" y="39"/>
                        <a:pt x="63" y="45"/>
                        <a:pt x="62" y="48"/>
                      </a:cubicBezTo>
                      <a:cubicBezTo>
                        <a:pt x="63" y="51"/>
                        <a:pt x="64" y="54"/>
                        <a:pt x="63" y="58"/>
                      </a:cubicBezTo>
                      <a:cubicBezTo>
                        <a:pt x="63" y="57"/>
                        <a:pt x="63" y="56"/>
                        <a:pt x="63" y="56"/>
                      </a:cubicBezTo>
                      <a:cubicBezTo>
                        <a:pt x="62" y="58"/>
                        <a:pt x="63" y="59"/>
                        <a:pt x="63" y="61"/>
                      </a:cubicBezTo>
                      <a:cubicBezTo>
                        <a:pt x="63" y="60"/>
                        <a:pt x="62" y="65"/>
                        <a:pt x="61" y="68"/>
                      </a:cubicBezTo>
                      <a:cubicBezTo>
                        <a:pt x="62" y="71"/>
                        <a:pt x="63" y="70"/>
                        <a:pt x="63" y="70"/>
                      </a:cubicBezTo>
                      <a:cubicBezTo>
                        <a:pt x="61" y="73"/>
                        <a:pt x="65" y="80"/>
                        <a:pt x="63" y="83"/>
                      </a:cubicBezTo>
                      <a:cubicBezTo>
                        <a:pt x="63" y="82"/>
                        <a:pt x="62" y="79"/>
                        <a:pt x="61" y="81"/>
                      </a:cubicBezTo>
                      <a:cubicBezTo>
                        <a:pt x="59" y="84"/>
                        <a:pt x="63" y="87"/>
                        <a:pt x="62" y="92"/>
                      </a:cubicBezTo>
                      <a:cubicBezTo>
                        <a:pt x="64" y="91"/>
                        <a:pt x="64" y="91"/>
                        <a:pt x="64" y="91"/>
                      </a:cubicBezTo>
                      <a:cubicBezTo>
                        <a:pt x="63" y="93"/>
                        <a:pt x="65" y="98"/>
                        <a:pt x="63" y="97"/>
                      </a:cubicBezTo>
                      <a:cubicBezTo>
                        <a:pt x="63" y="99"/>
                        <a:pt x="62" y="103"/>
                        <a:pt x="64" y="102"/>
                      </a:cubicBezTo>
                      <a:cubicBezTo>
                        <a:pt x="63" y="110"/>
                        <a:pt x="65" y="121"/>
                        <a:pt x="62" y="126"/>
                      </a:cubicBezTo>
                      <a:cubicBezTo>
                        <a:pt x="62" y="127"/>
                        <a:pt x="62" y="130"/>
                        <a:pt x="63" y="129"/>
                      </a:cubicBezTo>
                      <a:cubicBezTo>
                        <a:pt x="64" y="128"/>
                        <a:pt x="62" y="127"/>
                        <a:pt x="63" y="126"/>
                      </a:cubicBezTo>
                      <a:cubicBezTo>
                        <a:pt x="63" y="127"/>
                        <a:pt x="63" y="127"/>
                        <a:pt x="63" y="127"/>
                      </a:cubicBezTo>
                      <a:cubicBezTo>
                        <a:pt x="63" y="130"/>
                        <a:pt x="63" y="132"/>
                        <a:pt x="61" y="129"/>
                      </a:cubicBezTo>
                      <a:cubicBezTo>
                        <a:pt x="60" y="135"/>
                        <a:pt x="64" y="135"/>
                        <a:pt x="64" y="142"/>
                      </a:cubicBezTo>
                      <a:cubicBezTo>
                        <a:pt x="63" y="142"/>
                        <a:pt x="63" y="142"/>
                        <a:pt x="63" y="144"/>
                      </a:cubicBezTo>
                      <a:cubicBezTo>
                        <a:pt x="64" y="148"/>
                        <a:pt x="64" y="148"/>
                        <a:pt x="64" y="148"/>
                      </a:cubicBezTo>
                      <a:cubicBezTo>
                        <a:pt x="64" y="152"/>
                        <a:pt x="62" y="150"/>
                        <a:pt x="61" y="151"/>
                      </a:cubicBezTo>
                      <a:cubicBezTo>
                        <a:pt x="61" y="153"/>
                        <a:pt x="61" y="156"/>
                        <a:pt x="62" y="157"/>
                      </a:cubicBezTo>
                      <a:cubicBezTo>
                        <a:pt x="61" y="160"/>
                        <a:pt x="61" y="160"/>
                        <a:pt x="61" y="160"/>
                      </a:cubicBezTo>
                      <a:cubicBezTo>
                        <a:pt x="62" y="158"/>
                        <a:pt x="62" y="162"/>
                        <a:pt x="62" y="163"/>
                      </a:cubicBezTo>
                      <a:cubicBezTo>
                        <a:pt x="62" y="162"/>
                        <a:pt x="62" y="162"/>
                        <a:pt x="62" y="162"/>
                      </a:cubicBezTo>
                      <a:cubicBezTo>
                        <a:pt x="61" y="162"/>
                        <a:pt x="61" y="165"/>
                        <a:pt x="61" y="166"/>
                      </a:cubicBezTo>
                      <a:cubicBezTo>
                        <a:pt x="62" y="166"/>
                        <a:pt x="63" y="163"/>
                        <a:pt x="63" y="162"/>
                      </a:cubicBezTo>
                      <a:cubicBezTo>
                        <a:pt x="63" y="163"/>
                        <a:pt x="63" y="165"/>
                        <a:pt x="64" y="166"/>
                      </a:cubicBezTo>
                      <a:cubicBezTo>
                        <a:pt x="63" y="166"/>
                        <a:pt x="63" y="170"/>
                        <a:pt x="63" y="172"/>
                      </a:cubicBezTo>
                      <a:cubicBezTo>
                        <a:pt x="63" y="174"/>
                        <a:pt x="64" y="175"/>
                        <a:pt x="64" y="175"/>
                      </a:cubicBezTo>
                      <a:cubicBezTo>
                        <a:pt x="63" y="175"/>
                        <a:pt x="64" y="179"/>
                        <a:pt x="63" y="177"/>
                      </a:cubicBezTo>
                      <a:cubicBezTo>
                        <a:pt x="63" y="176"/>
                        <a:pt x="63" y="175"/>
                        <a:pt x="63" y="174"/>
                      </a:cubicBezTo>
                      <a:cubicBezTo>
                        <a:pt x="62" y="176"/>
                        <a:pt x="61" y="175"/>
                        <a:pt x="62" y="178"/>
                      </a:cubicBezTo>
                      <a:cubicBezTo>
                        <a:pt x="63" y="181"/>
                        <a:pt x="64" y="178"/>
                        <a:pt x="64" y="182"/>
                      </a:cubicBezTo>
                      <a:cubicBezTo>
                        <a:pt x="63" y="181"/>
                        <a:pt x="63" y="181"/>
                        <a:pt x="63" y="180"/>
                      </a:cubicBezTo>
                      <a:cubicBezTo>
                        <a:pt x="62" y="184"/>
                        <a:pt x="62" y="184"/>
                        <a:pt x="62" y="184"/>
                      </a:cubicBezTo>
                      <a:cubicBezTo>
                        <a:pt x="63" y="184"/>
                        <a:pt x="63" y="184"/>
                        <a:pt x="63" y="184"/>
                      </a:cubicBezTo>
                      <a:cubicBezTo>
                        <a:pt x="63" y="184"/>
                        <a:pt x="63" y="184"/>
                        <a:pt x="63" y="184"/>
                      </a:cubicBezTo>
                      <a:cubicBezTo>
                        <a:pt x="64" y="186"/>
                        <a:pt x="63" y="190"/>
                        <a:pt x="64" y="191"/>
                      </a:cubicBezTo>
                      <a:cubicBezTo>
                        <a:pt x="64" y="193"/>
                        <a:pt x="63" y="195"/>
                        <a:pt x="63" y="197"/>
                      </a:cubicBezTo>
                      <a:cubicBezTo>
                        <a:pt x="63" y="197"/>
                        <a:pt x="63" y="197"/>
                        <a:pt x="63" y="197"/>
                      </a:cubicBezTo>
                      <a:cubicBezTo>
                        <a:pt x="63" y="199"/>
                        <a:pt x="63" y="202"/>
                        <a:pt x="64" y="204"/>
                      </a:cubicBezTo>
                      <a:cubicBezTo>
                        <a:pt x="63" y="204"/>
                        <a:pt x="63" y="204"/>
                        <a:pt x="63" y="204"/>
                      </a:cubicBezTo>
                      <a:cubicBezTo>
                        <a:pt x="63" y="206"/>
                        <a:pt x="64" y="209"/>
                        <a:pt x="64" y="210"/>
                      </a:cubicBezTo>
                      <a:cubicBezTo>
                        <a:pt x="63" y="213"/>
                        <a:pt x="60" y="211"/>
                        <a:pt x="61" y="215"/>
                      </a:cubicBezTo>
                      <a:cubicBezTo>
                        <a:pt x="61" y="218"/>
                        <a:pt x="63" y="220"/>
                        <a:pt x="64" y="219"/>
                      </a:cubicBezTo>
                      <a:cubicBezTo>
                        <a:pt x="63" y="224"/>
                        <a:pt x="65" y="231"/>
                        <a:pt x="63" y="237"/>
                      </a:cubicBezTo>
                      <a:cubicBezTo>
                        <a:pt x="64" y="237"/>
                        <a:pt x="64" y="237"/>
                        <a:pt x="64" y="239"/>
                      </a:cubicBezTo>
                      <a:cubicBezTo>
                        <a:pt x="64" y="247"/>
                        <a:pt x="66" y="257"/>
                        <a:pt x="64" y="264"/>
                      </a:cubicBezTo>
                      <a:cubicBezTo>
                        <a:pt x="63" y="261"/>
                        <a:pt x="63" y="264"/>
                        <a:pt x="62" y="264"/>
                      </a:cubicBezTo>
                      <a:cubicBezTo>
                        <a:pt x="63" y="266"/>
                        <a:pt x="61" y="266"/>
                        <a:pt x="63" y="267"/>
                      </a:cubicBezTo>
                      <a:cubicBezTo>
                        <a:pt x="64" y="267"/>
                        <a:pt x="64" y="267"/>
                        <a:pt x="64" y="264"/>
                      </a:cubicBezTo>
                      <a:cubicBezTo>
                        <a:pt x="65" y="271"/>
                        <a:pt x="65" y="275"/>
                        <a:pt x="66" y="276"/>
                      </a:cubicBezTo>
                      <a:cubicBezTo>
                        <a:pt x="66" y="276"/>
                        <a:pt x="66" y="276"/>
                        <a:pt x="67" y="276"/>
                      </a:cubicBezTo>
                      <a:cubicBezTo>
                        <a:pt x="65" y="277"/>
                        <a:pt x="66" y="279"/>
                        <a:pt x="68" y="280"/>
                      </a:cubicBezTo>
                      <a:cubicBezTo>
                        <a:pt x="69" y="279"/>
                        <a:pt x="69" y="279"/>
                        <a:pt x="69" y="279"/>
                      </a:cubicBezTo>
                      <a:cubicBezTo>
                        <a:pt x="70" y="280"/>
                        <a:pt x="70" y="280"/>
                        <a:pt x="70" y="280"/>
                      </a:cubicBezTo>
                      <a:cubicBezTo>
                        <a:pt x="70" y="281"/>
                        <a:pt x="71" y="279"/>
                        <a:pt x="72" y="280"/>
                      </a:cubicBezTo>
                      <a:cubicBezTo>
                        <a:pt x="72" y="280"/>
                        <a:pt x="72" y="281"/>
                        <a:pt x="73" y="281"/>
                      </a:cubicBezTo>
                      <a:cubicBezTo>
                        <a:pt x="74" y="281"/>
                        <a:pt x="79" y="279"/>
                        <a:pt x="82" y="280"/>
                      </a:cubicBezTo>
                      <a:cubicBezTo>
                        <a:pt x="85" y="281"/>
                        <a:pt x="85" y="281"/>
                        <a:pt x="85" y="281"/>
                      </a:cubicBezTo>
                      <a:cubicBezTo>
                        <a:pt x="86" y="281"/>
                        <a:pt x="89" y="280"/>
                        <a:pt x="86" y="280"/>
                      </a:cubicBezTo>
                      <a:cubicBezTo>
                        <a:pt x="92" y="281"/>
                        <a:pt x="95" y="281"/>
                        <a:pt x="97" y="282"/>
                      </a:cubicBezTo>
                      <a:cubicBezTo>
                        <a:pt x="106" y="279"/>
                        <a:pt x="120" y="279"/>
                        <a:pt x="131" y="279"/>
                      </a:cubicBezTo>
                      <a:cubicBezTo>
                        <a:pt x="131" y="280"/>
                        <a:pt x="131" y="280"/>
                        <a:pt x="131" y="280"/>
                      </a:cubicBezTo>
                      <a:cubicBezTo>
                        <a:pt x="134" y="281"/>
                        <a:pt x="132" y="279"/>
                        <a:pt x="134" y="279"/>
                      </a:cubicBezTo>
                      <a:cubicBezTo>
                        <a:pt x="133" y="280"/>
                        <a:pt x="137" y="281"/>
                        <a:pt x="134" y="282"/>
                      </a:cubicBezTo>
                      <a:cubicBezTo>
                        <a:pt x="139" y="282"/>
                        <a:pt x="140" y="280"/>
                        <a:pt x="142" y="280"/>
                      </a:cubicBezTo>
                      <a:cubicBezTo>
                        <a:pt x="143" y="279"/>
                        <a:pt x="140" y="281"/>
                        <a:pt x="141" y="279"/>
                      </a:cubicBezTo>
                      <a:cubicBezTo>
                        <a:pt x="141" y="279"/>
                        <a:pt x="147" y="280"/>
                        <a:pt x="147" y="279"/>
                      </a:cubicBezTo>
                      <a:cubicBezTo>
                        <a:pt x="148" y="279"/>
                        <a:pt x="148" y="280"/>
                        <a:pt x="147" y="281"/>
                      </a:cubicBezTo>
                      <a:cubicBezTo>
                        <a:pt x="150" y="280"/>
                        <a:pt x="150" y="280"/>
                        <a:pt x="150" y="280"/>
                      </a:cubicBezTo>
                      <a:cubicBezTo>
                        <a:pt x="153" y="282"/>
                        <a:pt x="142" y="283"/>
                        <a:pt x="146" y="285"/>
                      </a:cubicBezTo>
                      <a:cubicBezTo>
                        <a:pt x="148" y="285"/>
                        <a:pt x="148" y="285"/>
                        <a:pt x="148" y="285"/>
                      </a:cubicBezTo>
                      <a:cubicBezTo>
                        <a:pt x="150" y="286"/>
                        <a:pt x="142" y="287"/>
                        <a:pt x="148" y="287"/>
                      </a:cubicBezTo>
                      <a:cubicBezTo>
                        <a:pt x="150" y="286"/>
                        <a:pt x="153" y="284"/>
                        <a:pt x="150" y="284"/>
                      </a:cubicBezTo>
                      <a:cubicBezTo>
                        <a:pt x="156" y="283"/>
                        <a:pt x="153" y="280"/>
                        <a:pt x="159" y="281"/>
                      </a:cubicBezTo>
                      <a:cubicBezTo>
                        <a:pt x="160" y="281"/>
                        <a:pt x="154" y="281"/>
                        <a:pt x="155" y="282"/>
                      </a:cubicBezTo>
                      <a:cubicBezTo>
                        <a:pt x="158" y="283"/>
                        <a:pt x="160" y="281"/>
                        <a:pt x="163" y="282"/>
                      </a:cubicBezTo>
                      <a:cubicBezTo>
                        <a:pt x="160" y="281"/>
                        <a:pt x="162" y="280"/>
                        <a:pt x="164" y="280"/>
                      </a:cubicBezTo>
                      <a:cubicBezTo>
                        <a:pt x="167" y="280"/>
                        <a:pt x="162" y="281"/>
                        <a:pt x="166" y="281"/>
                      </a:cubicBezTo>
                      <a:cubicBezTo>
                        <a:pt x="167" y="280"/>
                        <a:pt x="171" y="280"/>
                        <a:pt x="168" y="279"/>
                      </a:cubicBezTo>
                      <a:cubicBezTo>
                        <a:pt x="169" y="277"/>
                        <a:pt x="172" y="280"/>
                        <a:pt x="174" y="278"/>
                      </a:cubicBezTo>
                      <a:cubicBezTo>
                        <a:pt x="176" y="279"/>
                        <a:pt x="170" y="281"/>
                        <a:pt x="175" y="282"/>
                      </a:cubicBezTo>
                      <a:cubicBezTo>
                        <a:pt x="174" y="280"/>
                        <a:pt x="180" y="280"/>
                        <a:pt x="178" y="278"/>
                      </a:cubicBezTo>
                      <a:cubicBezTo>
                        <a:pt x="180" y="279"/>
                        <a:pt x="180" y="280"/>
                        <a:pt x="179" y="280"/>
                      </a:cubicBezTo>
                      <a:cubicBezTo>
                        <a:pt x="181" y="281"/>
                        <a:pt x="185" y="278"/>
                        <a:pt x="186" y="280"/>
                      </a:cubicBezTo>
                      <a:cubicBezTo>
                        <a:pt x="187" y="279"/>
                        <a:pt x="187" y="279"/>
                        <a:pt x="187" y="279"/>
                      </a:cubicBezTo>
                      <a:cubicBezTo>
                        <a:pt x="187" y="280"/>
                        <a:pt x="188" y="280"/>
                        <a:pt x="190" y="281"/>
                      </a:cubicBezTo>
                      <a:cubicBezTo>
                        <a:pt x="192" y="281"/>
                        <a:pt x="197" y="279"/>
                        <a:pt x="197" y="281"/>
                      </a:cubicBezTo>
                      <a:cubicBezTo>
                        <a:pt x="198" y="281"/>
                        <a:pt x="203" y="281"/>
                        <a:pt x="201" y="279"/>
                      </a:cubicBezTo>
                      <a:cubicBezTo>
                        <a:pt x="198" y="279"/>
                        <a:pt x="197" y="280"/>
                        <a:pt x="195" y="279"/>
                      </a:cubicBezTo>
                      <a:cubicBezTo>
                        <a:pt x="198" y="280"/>
                        <a:pt x="200" y="278"/>
                        <a:pt x="202" y="278"/>
                      </a:cubicBezTo>
                      <a:cubicBezTo>
                        <a:pt x="202" y="279"/>
                        <a:pt x="202" y="279"/>
                        <a:pt x="202" y="279"/>
                      </a:cubicBezTo>
                      <a:cubicBezTo>
                        <a:pt x="203" y="278"/>
                        <a:pt x="206" y="278"/>
                        <a:pt x="206" y="278"/>
                      </a:cubicBezTo>
                      <a:cubicBezTo>
                        <a:pt x="206" y="278"/>
                        <a:pt x="206" y="279"/>
                        <a:pt x="207" y="279"/>
                      </a:cubicBezTo>
                      <a:cubicBezTo>
                        <a:pt x="208" y="278"/>
                        <a:pt x="208" y="278"/>
                        <a:pt x="208" y="278"/>
                      </a:cubicBezTo>
                      <a:cubicBezTo>
                        <a:pt x="213" y="277"/>
                        <a:pt x="209" y="280"/>
                        <a:pt x="213" y="279"/>
                      </a:cubicBezTo>
                      <a:cubicBezTo>
                        <a:pt x="210" y="280"/>
                        <a:pt x="210" y="280"/>
                        <a:pt x="210" y="280"/>
                      </a:cubicBezTo>
                      <a:cubicBezTo>
                        <a:pt x="211" y="280"/>
                        <a:pt x="212" y="281"/>
                        <a:pt x="214" y="281"/>
                      </a:cubicBezTo>
                      <a:cubicBezTo>
                        <a:pt x="215" y="280"/>
                        <a:pt x="217" y="278"/>
                        <a:pt x="218" y="278"/>
                      </a:cubicBezTo>
                      <a:cubicBezTo>
                        <a:pt x="220" y="277"/>
                        <a:pt x="219" y="279"/>
                        <a:pt x="221" y="278"/>
                      </a:cubicBezTo>
                      <a:cubicBezTo>
                        <a:pt x="218" y="279"/>
                        <a:pt x="218" y="279"/>
                        <a:pt x="218" y="279"/>
                      </a:cubicBezTo>
                      <a:cubicBezTo>
                        <a:pt x="217" y="279"/>
                        <a:pt x="220" y="281"/>
                        <a:pt x="223" y="281"/>
                      </a:cubicBezTo>
                      <a:cubicBezTo>
                        <a:pt x="225" y="280"/>
                        <a:pt x="229" y="279"/>
                        <a:pt x="225" y="278"/>
                      </a:cubicBezTo>
                      <a:cubicBezTo>
                        <a:pt x="227" y="278"/>
                        <a:pt x="229" y="279"/>
                        <a:pt x="228" y="280"/>
                      </a:cubicBezTo>
                      <a:cubicBezTo>
                        <a:pt x="232" y="279"/>
                        <a:pt x="228" y="279"/>
                        <a:pt x="231" y="278"/>
                      </a:cubicBezTo>
                      <a:cubicBezTo>
                        <a:pt x="232" y="279"/>
                        <a:pt x="236" y="280"/>
                        <a:pt x="239" y="281"/>
                      </a:cubicBezTo>
                      <a:cubicBezTo>
                        <a:pt x="235" y="282"/>
                        <a:pt x="235" y="282"/>
                        <a:pt x="235" y="282"/>
                      </a:cubicBezTo>
                      <a:cubicBezTo>
                        <a:pt x="238" y="282"/>
                        <a:pt x="238" y="282"/>
                        <a:pt x="238" y="282"/>
                      </a:cubicBezTo>
                      <a:cubicBezTo>
                        <a:pt x="235" y="284"/>
                        <a:pt x="239" y="283"/>
                        <a:pt x="237" y="285"/>
                      </a:cubicBezTo>
                      <a:cubicBezTo>
                        <a:pt x="239" y="285"/>
                        <a:pt x="241" y="285"/>
                        <a:pt x="242" y="284"/>
                      </a:cubicBezTo>
                      <a:cubicBezTo>
                        <a:pt x="238" y="282"/>
                        <a:pt x="247" y="281"/>
                        <a:pt x="246" y="279"/>
                      </a:cubicBezTo>
                      <a:cubicBezTo>
                        <a:pt x="252" y="278"/>
                        <a:pt x="250" y="284"/>
                        <a:pt x="256" y="281"/>
                      </a:cubicBezTo>
                      <a:cubicBezTo>
                        <a:pt x="255" y="280"/>
                        <a:pt x="257" y="279"/>
                        <a:pt x="256" y="279"/>
                      </a:cubicBezTo>
                      <a:cubicBezTo>
                        <a:pt x="258" y="279"/>
                        <a:pt x="258" y="277"/>
                        <a:pt x="261" y="278"/>
                      </a:cubicBezTo>
                      <a:cubicBezTo>
                        <a:pt x="258" y="279"/>
                        <a:pt x="265" y="280"/>
                        <a:pt x="260" y="281"/>
                      </a:cubicBezTo>
                      <a:cubicBezTo>
                        <a:pt x="260" y="281"/>
                        <a:pt x="257" y="281"/>
                        <a:pt x="257" y="281"/>
                      </a:cubicBezTo>
                      <a:cubicBezTo>
                        <a:pt x="258" y="282"/>
                        <a:pt x="256" y="283"/>
                        <a:pt x="260" y="283"/>
                      </a:cubicBezTo>
                      <a:cubicBezTo>
                        <a:pt x="263" y="283"/>
                        <a:pt x="266" y="283"/>
                        <a:pt x="265" y="282"/>
                      </a:cubicBezTo>
                      <a:cubicBezTo>
                        <a:pt x="265" y="281"/>
                        <a:pt x="262" y="282"/>
                        <a:pt x="263" y="281"/>
                      </a:cubicBezTo>
                      <a:cubicBezTo>
                        <a:pt x="268" y="280"/>
                        <a:pt x="269" y="282"/>
                        <a:pt x="271" y="280"/>
                      </a:cubicBezTo>
                      <a:cubicBezTo>
                        <a:pt x="268" y="280"/>
                        <a:pt x="267" y="279"/>
                        <a:pt x="267" y="278"/>
                      </a:cubicBezTo>
                      <a:cubicBezTo>
                        <a:pt x="271" y="277"/>
                        <a:pt x="271" y="277"/>
                        <a:pt x="271" y="277"/>
                      </a:cubicBezTo>
                      <a:cubicBezTo>
                        <a:pt x="270" y="278"/>
                        <a:pt x="270" y="278"/>
                        <a:pt x="270" y="278"/>
                      </a:cubicBezTo>
                      <a:cubicBezTo>
                        <a:pt x="276" y="279"/>
                        <a:pt x="272" y="277"/>
                        <a:pt x="277" y="277"/>
                      </a:cubicBezTo>
                      <a:cubicBezTo>
                        <a:pt x="280" y="279"/>
                        <a:pt x="280" y="279"/>
                        <a:pt x="280" y="279"/>
                      </a:cubicBezTo>
                      <a:cubicBezTo>
                        <a:pt x="278" y="280"/>
                        <a:pt x="272" y="278"/>
                        <a:pt x="273" y="280"/>
                      </a:cubicBezTo>
                      <a:cubicBezTo>
                        <a:pt x="276" y="280"/>
                        <a:pt x="277" y="279"/>
                        <a:pt x="281" y="280"/>
                      </a:cubicBezTo>
                      <a:cubicBezTo>
                        <a:pt x="278" y="280"/>
                        <a:pt x="278" y="280"/>
                        <a:pt x="278" y="280"/>
                      </a:cubicBezTo>
                      <a:cubicBezTo>
                        <a:pt x="279" y="280"/>
                        <a:pt x="281" y="283"/>
                        <a:pt x="286" y="282"/>
                      </a:cubicBezTo>
                      <a:cubicBezTo>
                        <a:pt x="288" y="281"/>
                        <a:pt x="286" y="281"/>
                        <a:pt x="287" y="280"/>
                      </a:cubicBezTo>
                      <a:cubicBezTo>
                        <a:pt x="292" y="280"/>
                        <a:pt x="294" y="279"/>
                        <a:pt x="298" y="279"/>
                      </a:cubicBezTo>
                      <a:cubicBezTo>
                        <a:pt x="297" y="280"/>
                        <a:pt x="304" y="279"/>
                        <a:pt x="300" y="280"/>
                      </a:cubicBezTo>
                      <a:cubicBezTo>
                        <a:pt x="298" y="280"/>
                        <a:pt x="290" y="280"/>
                        <a:pt x="288" y="281"/>
                      </a:cubicBezTo>
                      <a:cubicBezTo>
                        <a:pt x="290" y="283"/>
                        <a:pt x="283" y="281"/>
                        <a:pt x="282" y="283"/>
                      </a:cubicBezTo>
                      <a:cubicBezTo>
                        <a:pt x="287" y="283"/>
                        <a:pt x="287" y="285"/>
                        <a:pt x="287" y="286"/>
                      </a:cubicBezTo>
                      <a:cubicBezTo>
                        <a:pt x="289" y="286"/>
                        <a:pt x="290" y="286"/>
                        <a:pt x="291" y="285"/>
                      </a:cubicBezTo>
                      <a:cubicBezTo>
                        <a:pt x="291" y="284"/>
                        <a:pt x="289" y="284"/>
                        <a:pt x="289" y="283"/>
                      </a:cubicBezTo>
                      <a:cubicBezTo>
                        <a:pt x="294" y="283"/>
                        <a:pt x="299" y="283"/>
                        <a:pt x="302" y="282"/>
                      </a:cubicBezTo>
                      <a:cubicBezTo>
                        <a:pt x="304" y="282"/>
                        <a:pt x="303" y="283"/>
                        <a:pt x="301" y="283"/>
                      </a:cubicBezTo>
                      <a:cubicBezTo>
                        <a:pt x="307" y="283"/>
                        <a:pt x="314" y="283"/>
                        <a:pt x="319" y="284"/>
                      </a:cubicBezTo>
                      <a:cubicBezTo>
                        <a:pt x="316" y="282"/>
                        <a:pt x="323" y="283"/>
                        <a:pt x="324" y="282"/>
                      </a:cubicBezTo>
                      <a:cubicBezTo>
                        <a:pt x="324" y="283"/>
                        <a:pt x="324" y="283"/>
                        <a:pt x="324" y="284"/>
                      </a:cubicBezTo>
                      <a:cubicBezTo>
                        <a:pt x="328" y="283"/>
                        <a:pt x="324" y="285"/>
                        <a:pt x="328" y="285"/>
                      </a:cubicBezTo>
                      <a:cubicBezTo>
                        <a:pt x="332" y="284"/>
                        <a:pt x="337" y="284"/>
                        <a:pt x="341" y="283"/>
                      </a:cubicBezTo>
                      <a:cubicBezTo>
                        <a:pt x="347" y="285"/>
                        <a:pt x="355" y="283"/>
                        <a:pt x="360" y="283"/>
                      </a:cubicBezTo>
                      <a:cubicBezTo>
                        <a:pt x="362" y="284"/>
                        <a:pt x="361" y="286"/>
                        <a:pt x="364" y="286"/>
                      </a:cubicBezTo>
                      <a:cubicBezTo>
                        <a:pt x="367" y="286"/>
                        <a:pt x="361" y="284"/>
                        <a:pt x="366" y="285"/>
                      </a:cubicBezTo>
                      <a:cubicBezTo>
                        <a:pt x="365" y="285"/>
                        <a:pt x="365" y="285"/>
                        <a:pt x="365" y="285"/>
                      </a:cubicBezTo>
                      <a:cubicBezTo>
                        <a:pt x="367" y="285"/>
                        <a:pt x="374" y="286"/>
                        <a:pt x="376" y="284"/>
                      </a:cubicBezTo>
                      <a:cubicBezTo>
                        <a:pt x="374" y="286"/>
                        <a:pt x="374" y="286"/>
                        <a:pt x="374" y="286"/>
                      </a:cubicBezTo>
                      <a:cubicBezTo>
                        <a:pt x="375" y="286"/>
                        <a:pt x="376" y="286"/>
                        <a:pt x="377" y="285"/>
                      </a:cubicBezTo>
                      <a:cubicBezTo>
                        <a:pt x="377" y="286"/>
                        <a:pt x="378" y="287"/>
                        <a:pt x="376" y="287"/>
                      </a:cubicBezTo>
                      <a:cubicBezTo>
                        <a:pt x="379" y="288"/>
                        <a:pt x="383" y="287"/>
                        <a:pt x="386" y="287"/>
                      </a:cubicBezTo>
                      <a:cubicBezTo>
                        <a:pt x="384" y="286"/>
                        <a:pt x="384" y="286"/>
                        <a:pt x="384" y="286"/>
                      </a:cubicBezTo>
                      <a:cubicBezTo>
                        <a:pt x="390" y="285"/>
                        <a:pt x="393" y="286"/>
                        <a:pt x="398" y="284"/>
                      </a:cubicBezTo>
                      <a:cubicBezTo>
                        <a:pt x="398" y="285"/>
                        <a:pt x="398" y="285"/>
                        <a:pt x="398" y="285"/>
                      </a:cubicBezTo>
                      <a:cubicBezTo>
                        <a:pt x="400" y="283"/>
                        <a:pt x="400" y="283"/>
                        <a:pt x="400" y="283"/>
                      </a:cubicBezTo>
                      <a:cubicBezTo>
                        <a:pt x="400" y="284"/>
                        <a:pt x="402" y="284"/>
                        <a:pt x="403" y="283"/>
                      </a:cubicBezTo>
                      <a:cubicBezTo>
                        <a:pt x="402" y="285"/>
                        <a:pt x="400" y="287"/>
                        <a:pt x="398" y="288"/>
                      </a:cubicBezTo>
                      <a:cubicBezTo>
                        <a:pt x="395" y="288"/>
                        <a:pt x="400" y="287"/>
                        <a:pt x="398" y="286"/>
                      </a:cubicBezTo>
                      <a:cubicBezTo>
                        <a:pt x="397" y="285"/>
                        <a:pt x="392" y="286"/>
                        <a:pt x="391" y="287"/>
                      </a:cubicBezTo>
                      <a:cubicBezTo>
                        <a:pt x="393" y="287"/>
                        <a:pt x="393" y="287"/>
                        <a:pt x="395" y="286"/>
                      </a:cubicBezTo>
                      <a:cubicBezTo>
                        <a:pt x="396" y="288"/>
                        <a:pt x="392" y="288"/>
                        <a:pt x="391" y="289"/>
                      </a:cubicBezTo>
                      <a:cubicBezTo>
                        <a:pt x="392" y="289"/>
                        <a:pt x="392" y="289"/>
                        <a:pt x="393" y="289"/>
                      </a:cubicBezTo>
                      <a:cubicBezTo>
                        <a:pt x="391" y="290"/>
                        <a:pt x="389" y="290"/>
                        <a:pt x="386" y="290"/>
                      </a:cubicBezTo>
                      <a:cubicBezTo>
                        <a:pt x="388" y="290"/>
                        <a:pt x="386" y="289"/>
                        <a:pt x="386" y="289"/>
                      </a:cubicBezTo>
                      <a:cubicBezTo>
                        <a:pt x="385" y="290"/>
                        <a:pt x="382" y="290"/>
                        <a:pt x="379" y="290"/>
                      </a:cubicBezTo>
                      <a:cubicBezTo>
                        <a:pt x="376" y="289"/>
                        <a:pt x="371" y="291"/>
                        <a:pt x="366" y="291"/>
                      </a:cubicBezTo>
                      <a:cubicBezTo>
                        <a:pt x="368" y="289"/>
                        <a:pt x="371" y="288"/>
                        <a:pt x="374" y="288"/>
                      </a:cubicBezTo>
                      <a:cubicBezTo>
                        <a:pt x="371" y="287"/>
                        <a:pt x="370" y="288"/>
                        <a:pt x="367" y="287"/>
                      </a:cubicBezTo>
                      <a:cubicBezTo>
                        <a:pt x="366" y="288"/>
                        <a:pt x="365" y="290"/>
                        <a:pt x="361" y="290"/>
                      </a:cubicBezTo>
                      <a:cubicBezTo>
                        <a:pt x="361" y="289"/>
                        <a:pt x="361" y="289"/>
                        <a:pt x="361" y="289"/>
                      </a:cubicBezTo>
                      <a:cubicBezTo>
                        <a:pt x="357" y="290"/>
                        <a:pt x="357" y="291"/>
                        <a:pt x="353" y="291"/>
                      </a:cubicBezTo>
                      <a:cubicBezTo>
                        <a:pt x="345" y="290"/>
                        <a:pt x="337" y="290"/>
                        <a:pt x="332" y="290"/>
                      </a:cubicBezTo>
                      <a:cubicBezTo>
                        <a:pt x="331" y="289"/>
                        <a:pt x="331" y="289"/>
                        <a:pt x="331" y="289"/>
                      </a:cubicBezTo>
                      <a:cubicBezTo>
                        <a:pt x="328" y="291"/>
                        <a:pt x="321" y="290"/>
                        <a:pt x="316" y="291"/>
                      </a:cubicBezTo>
                      <a:cubicBezTo>
                        <a:pt x="309" y="290"/>
                        <a:pt x="300" y="292"/>
                        <a:pt x="296" y="290"/>
                      </a:cubicBezTo>
                      <a:cubicBezTo>
                        <a:pt x="283" y="291"/>
                        <a:pt x="272" y="292"/>
                        <a:pt x="258" y="291"/>
                      </a:cubicBezTo>
                      <a:cubicBezTo>
                        <a:pt x="261" y="290"/>
                        <a:pt x="261" y="290"/>
                        <a:pt x="261" y="290"/>
                      </a:cubicBezTo>
                      <a:cubicBezTo>
                        <a:pt x="258" y="291"/>
                        <a:pt x="259" y="289"/>
                        <a:pt x="257" y="289"/>
                      </a:cubicBezTo>
                      <a:cubicBezTo>
                        <a:pt x="260" y="290"/>
                        <a:pt x="254" y="291"/>
                        <a:pt x="252" y="292"/>
                      </a:cubicBezTo>
                      <a:cubicBezTo>
                        <a:pt x="246" y="291"/>
                        <a:pt x="238" y="292"/>
                        <a:pt x="233" y="293"/>
                      </a:cubicBezTo>
                      <a:cubicBezTo>
                        <a:pt x="233" y="292"/>
                        <a:pt x="233" y="292"/>
                        <a:pt x="233" y="292"/>
                      </a:cubicBezTo>
                      <a:cubicBezTo>
                        <a:pt x="227" y="294"/>
                        <a:pt x="221" y="292"/>
                        <a:pt x="214" y="292"/>
                      </a:cubicBezTo>
                      <a:cubicBezTo>
                        <a:pt x="213" y="291"/>
                        <a:pt x="212" y="290"/>
                        <a:pt x="210" y="291"/>
                      </a:cubicBezTo>
                      <a:cubicBezTo>
                        <a:pt x="206" y="292"/>
                        <a:pt x="204" y="292"/>
                        <a:pt x="199" y="293"/>
                      </a:cubicBezTo>
                      <a:cubicBezTo>
                        <a:pt x="195" y="293"/>
                        <a:pt x="189" y="293"/>
                        <a:pt x="185" y="292"/>
                      </a:cubicBezTo>
                      <a:cubicBezTo>
                        <a:pt x="170" y="294"/>
                        <a:pt x="155" y="293"/>
                        <a:pt x="140" y="294"/>
                      </a:cubicBezTo>
                      <a:cubicBezTo>
                        <a:pt x="139" y="293"/>
                        <a:pt x="139" y="293"/>
                        <a:pt x="139" y="293"/>
                      </a:cubicBezTo>
                      <a:cubicBezTo>
                        <a:pt x="124" y="295"/>
                        <a:pt x="106" y="293"/>
                        <a:pt x="93" y="294"/>
                      </a:cubicBezTo>
                      <a:cubicBezTo>
                        <a:pt x="94" y="292"/>
                        <a:pt x="94" y="292"/>
                        <a:pt x="94" y="292"/>
                      </a:cubicBezTo>
                      <a:cubicBezTo>
                        <a:pt x="90" y="292"/>
                        <a:pt x="85" y="293"/>
                        <a:pt x="86" y="294"/>
                      </a:cubicBezTo>
                      <a:cubicBezTo>
                        <a:pt x="82" y="294"/>
                        <a:pt x="77" y="295"/>
                        <a:pt x="74" y="294"/>
                      </a:cubicBezTo>
                      <a:cubicBezTo>
                        <a:pt x="69" y="292"/>
                        <a:pt x="67" y="294"/>
                        <a:pt x="62" y="292"/>
                      </a:cubicBezTo>
                      <a:cubicBezTo>
                        <a:pt x="53" y="286"/>
                        <a:pt x="52" y="280"/>
                        <a:pt x="51" y="272"/>
                      </a:cubicBezTo>
                      <a:cubicBezTo>
                        <a:pt x="51" y="272"/>
                        <a:pt x="52" y="272"/>
                        <a:pt x="52" y="270"/>
                      </a:cubicBezTo>
                      <a:cubicBezTo>
                        <a:pt x="51" y="267"/>
                        <a:pt x="52" y="260"/>
                        <a:pt x="50" y="263"/>
                      </a:cubicBezTo>
                      <a:cubicBezTo>
                        <a:pt x="51" y="254"/>
                        <a:pt x="49" y="244"/>
                        <a:pt x="51" y="236"/>
                      </a:cubicBezTo>
                      <a:cubicBezTo>
                        <a:pt x="50" y="236"/>
                        <a:pt x="50" y="234"/>
                        <a:pt x="49" y="233"/>
                      </a:cubicBezTo>
                      <a:cubicBezTo>
                        <a:pt x="49" y="226"/>
                        <a:pt x="51" y="219"/>
                        <a:pt x="50" y="213"/>
                      </a:cubicBezTo>
                      <a:cubicBezTo>
                        <a:pt x="50" y="212"/>
                        <a:pt x="51" y="215"/>
                        <a:pt x="51" y="212"/>
                      </a:cubicBezTo>
                      <a:cubicBezTo>
                        <a:pt x="51" y="210"/>
                        <a:pt x="50" y="212"/>
                        <a:pt x="50" y="210"/>
                      </a:cubicBezTo>
                      <a:cubicBezTo>
                        <a:pt x="48" y="198"/>
                        <a:pt x="51" y="186"/>
                        <a:pt x="51" y="176"/>
                      </a:cubicBezTo>
                      <a:close/>
                      <a:moveTo>
                        <a:pt x="97" y="30"/>
                      </a:moveTo>
                      <a:cubicBezTo>
                        <a:pt x="98" y="30"/>
                        <a:pt x="98" y="30"/>
                        <a:pt x="99" y="30"/>
                      </a:cubicBezTo>
                      <a:cubicBezTo>
                        <a:pt x="98" y="30"/>
                        <a:pt x="98" y="30"/>
                        <a:pt x="97" y="30"/>
                      </a:cubicBezTo>
                      <a:close/>
                      <a:moveTo>
                        <a:pt x="50" y="271"/>
                      </a:moveTo>
                      <a:cubicBezTo>
                        <a:pt x="51" y="272"/>
                        <a:pt x="51" y="272"/>
                        <a:pt x="51" y="272"/>
                      </a:cubicBezTo>
                      <a:cubicBezTo>
                        <a:pt x="51" y="271"/>
                        <a:pt x="51" y="270"/>
                        <a:pt x="50" y="269"/>
                      </a:cubicBezTo>
                      <a:lnTo>
                        <a:pt x="50" y="271"/>
                      </a:lnTo>
                      <a:close/>
                      <a:moveTo>
                        <a:pt x="150" y="31"/>
                      </a:moveTo>
                      <a:cubicBezTo>
                        <a:pt x="150" y="31"/>
                        <a:pt x="149" y="31"/>
                        <a:pt x="149" y="31"/>
                      </a:cubicBezTo>
                      <a:cubicBezTo>
                        <a:pt x="149" y="31"/>
                        <a:pt x="149" y="31"/>
                        <a:pt x="150" y="31"/>
                      </a:cubicBezTo>
                      <a:close/>
                      <a:moveTo>
                        <a:pt x="404" y="282"/>
                      </a:moveTo>
                      <a:cubicBezTo>
                        <a:pt x="403" y="282"/>
                        <a:pt x="403" y="283"/>
                        <a:pt x="403" y="283"/>
                      </a:cubicBezTo>
                      <a:cubicBezTo>
                        <a:pt x="403" y="283"/>
                        <a:pt x="404" y="282"/>
                        <a:pt x="404" y="282"/>
                      </a:cubicBezTo>
                      <a:close/>
                      <a:moveTo>
                        <a:pt x="324" y="281"/>
                      </a:moveTo>
                      <a:cubicBezTo>
                        <a:pt x="323" y="280"/>
                        <a:pt x="322" y="279"/>
                        <a:pt x="320" y="280"/>
                      </a:cubicBezTo>
                      <a:cubicBezTo>
                        <a:pt x="319" y="280"/>
                        <a:pt x="321" y="279"/>
                        <a:pt x="319" y="279"/>
                      </a:cubicBezTo>
                      <a:cubicBezTo>
                        <a:pt x="318" y="280"/>
                        <a:pt x="320" y="281"/>
                        <a:pt x="323" y="282"/>
                      </a:cubicBezTo>
                      <a:cubicBezTo>
                        <a:pt x="323" y="282"/>
                        <a:pt x="323" y="282"/>
                        <a:pt x="323" y="282"/>
                      </a:cubicBezTo>
                      <a:cubicBezTo>
                        <a:pt x="323" y="281"/>
                        <a:pt x="323" y="281"/>
                        <a:pt x="324" y="281"/>
                      </a:cubicBezTo>
                      <a:close/>
                      <a:moveTo>
                        <a:pt x="393" y="289"/>
                      </a:moveTo>
                      <a:cubicBezTo>
                        <a:pt x="393" y="289"/>
                        <a:pt x="394" y="289"/>
                        <a:pt x="394" y="289"/>
                      </a:cubicBezTo>
                      <a:cubicBezTo>
                        <a:pt x="394" y="289"/>
                        <a:pt x="393" y="289"/>
                        <a:pt x="393" y="289"/>
                      </a:cubicBezTo>
                      <a:close/>
                      <a:moveTo>
                        <a:pt x="326" y="280"/>
                      </a:moveTo>
                      <a:cubicBezTo>
                        <a:pt x="325" y="280"/>
                        <a:pt x="324" y="280"/>
                        <a:pt x="324" y="281"/>
                      </a:cubicBezTo>
                      <a:cubicBezTo>
                        <a:pt x="325" y="281"/>
                        <a:pt x="325" y="281"/>
                        <a:pt x="326" y="280"/>
                      </a:cubicBezTo>
                      <a:close/>
                      <a:moveTo>
                        <a:pt x="323" y="282"/>
                      </a:moveTo>
                      <a:cubicBezTo>
                        <a:pt x="323" y="282"/>
                        <a:pt x="323" y="282"/>
                        <a:pt x="324" y="282"/>
                      </a:cubicBezTo>
                      <a:cubicBezTo>
                        <a:pt x="324" y="282"/>
                        <a:pt x="324" y="282"/>
                        <a:pt x="323" y="282"/>
                      </a:cubicBezTo>
                      <a:close/>
                      <a:moveTo>
                        <a:pt x="254" y="279"/>
                      </a:moveTo>
                      <a:cubicBezTo>
                        <a:pt x="255" y="279"/>
                        <a:pt x="255" y="279"/>
                        <a:pt x="256" y="279"/>
                      </a:cubicBezTo>
                      <a:cubicBezTo>
                        <a:pt x="256" y="279"/>
                        <a:pt x="255" y="279"/>
                        <a:pt x="254" y="279"/>
                      </a:cubicBezTo>
                      <a:close/>
                      <a:moveTo>
                        <a:pt x="50" y="77"/>
                      </a:moveTo>
                      <a:cubicBezTo>
                        <a:pt x="50" y="77"/>
                        <a:pt x="50" y="77"/>
                        <a:pt x="50" y="77"/>
                      </a:cubicBezTo>
                      <a:cubicBezTo>
                        <a:pt x="50" y="77"/>
                        <a:pt x="50" y="76"/>
                        <a:pt x="50" y="76"/>
                      </a:cubicBezTo>
                      <a:cubicBezTo>
                        <a:pt x="50" y="76"/>
                        <a:pt x="50" y="77"/>
                        <a:pt x="50" y="77"/>
                      </a:cubicBezTo>
                      <a:close/>
                      <a:moveTo>
                        <a:pt x="406" y="281"/>
                      </a:moveTo>
                      <a:cubicBezTo>
                        <a:pt x="405" y="283"/>
                        <a:pt x="407" y="281"/>
                        <a:pt x="409" y="280"/>
                      </a:cubicBezTo>
                      <a:cubicBezTo>
                        <a:pt x="408" y="280"/>
                        <a:pt x="406" y="281"/>
                        <a:pt x="406" y="281"/>
                      </a:cubicBezTo>
                      <a:close/>
                      <a:moveTo>
                        <a:pt x="326" y="282"/>
                      </a:moveTo>
                      <a:cubicBezTo>
                        <a:pt x="326" y="282"/>
                        <a:pt x="327" y="282"/>
                        <a:pt x="327" y="282"/>
                      </a:cubicBezTo>
                      <a:cubicBezTo>
                        <a:pt x="328" y="282"/>
                        <a:pt x="328" y="281"/>
                        <a:pt x="329" y="281"/>
                      </a:cubicBezTo>
                      <a:cubicBezTo>
                        <a:pt x="328" y="281"/>
                        <a:pt x="327" y="281"/>
                        <a:pt x="326" y="282"/>
                      </a:cubicBezTo>
                      <a:close/>
                      <a:moveTo>
                        <a:pt x="314" y="280"/>
                      </a:moveTo>
                      <a:cubicBezTo>
                        <a:pt x="311" y="280"/>
                        <a:pt x="307" y="281"/>
                        <a:pt x="306" y="281"/>
                      </a:cubicBezTo>
                      <a:lnTo>
                        <a:pt x="314" y="280"/>
                      </a:lnTo>
                      <a:close/>
                      <a:moveTo>
                        <a:pt x="287" y="279"/>
                      </a:moveTo>
                      <a:cubicBezTo>
                        <a:pt x="287" y="278"/>
                        <a:pt x="288" y="278"/>
                        <a:pt x="288" y="278"/>
                      </a:cubicBezTo>
                      <a:cubicBezTo>
                        <a:pt x="286" y="278"/>
                        <a:pt x="285" y="278"/>
                        <a:pt x="287" y="279"/>
                      </a:cubicBezTo>
                      <a:close/>
                      <a:moveTo>
                        <a:pt x="283" y="280"/>
                      </a:moveTo>
                      <a:cubicBezTo>
                        <a:pt x="282" y="280"/>
                        <a:pt x="282" y="279"/>
                        <a:pt x="282" y="279"/>
                      </a:cubicBezTo>
                      <a:cubicBezTo>
                        <a:pt x="282" y="280"/>
                        <a:pt x="282" y="280"/>
                        <a:pt x="283" y="280"/>
                      </a:cubicBezTo>
                      <a:close/>
                      <a:moveTo>
                        <a:pt x="283" y="280"/>
                      </a:moveTo>
                      <a:cubicBezTo>
                        <a:pt x="283" y="280"/>
                        <a:pt x="284" y="280"/>
                        <a:pt x="285" y="280"/>
                      </a:cubicBezTo>
                      <a:cubicBezTo>
                        <a:pt x="286" y="279"/>
                        <a:pt x="283" y="280"/>
                        <a:pt x="283" y="280"/>
                      </a:cubicBezTo>
                      <a:close/>
                      <a:moveTo>
                        <a:pt x="239" y="278"/>
                      </a:moveTo>
                      <a:cubicBezTo>
                        <a:pt x="240" y="279"/>
                        <a:pt x="242" y="278"/>
                        <a:pt x="243" y="278"/>
                      </a:cubicBezTo>
                      <a:cubicBezTo>
                        <a:pt x="244" y="277"/>
                        <a:pt x="240" y="279"/>
                        <a:pt x="239" y="278"/>
                      </a:cubicBezTo>
                      <a:close/>
                      <a:moveTo>
                        <a:pt x="222" y="279"/>
                      </a:moveTo>
                      <a:cubicBezTo>
                        <a:pt x="222" y="279"/>
                        <a:pt x="223" y="279"/>
                        <a:pt x="223" y="279"/>
                      </a:cubicBezTo>
                      <a:cubicBezTo>
                        <a:pt x="223" y="278"/>
                        <a:pt x="223" y="278"/>
                        <a:pt x="223" y="278"/>
                      </a:cubicBezTo>
                      <a:cubicBezTo>
                        <a:pt x="222" y="278"/>
                        <a:pt x="221" y="279"/>
                        <a:pt x="222" y="279"/>
                      </a:cubicBezTo>
                      <a:close/>
                      <a:moveTo>
                        <a:pt x="63" y="89"/>
                      </a:moveTo>
                      <a:cubicBezTo>
                        <a:pt x="63" y="87"/>
                        <a:pt x="63" y="87"/>
                        <a:pt x="63" y="87"/>
                      </a:cubicBezTo>
                      <a:cubicBezTo>
                        <a:pt x="63" y="89"/>
                        <a:pt x="63" y="89"/>
                        <a:pt x="63" y="89"/>
                      </a:cubicBezTo>
                      <a:close/>
                      <a:moveTo>
                        <a:pt x="163" y="32"/>
                      </a:moveTo>
                      <a:cubicBezTo>
                        <a:pt x="162" y="32"/>
                        <a:pt x="163" y="31"/>
                        <a:pt x="161" y="31"/>
                      </a:cubicBezTo>
                      <a:cubicBezTo>
                        <a:pt x="163" y="31"/>
                        <a:pt x="161" y="32"/>
                        <a:pt x="163" y="32"/>
                      </a:cubicBezTo>
                      <a:close/>
                      <a:moveTo>
                        <a:pt x="245" y="28"/>
                      </a:moveTo>
                      <a:cubicBezTo>
                        <a:pt x="245" y="26"/>
                        <a:pt x="245" y="26"/>
                        <a:pt x="245" y="26"/>
                      </a:cubicBezTo>
                      <a:cubicBezTo>
                        <a:pt x="245" y="28"/>
                        <a:pt x="245" y="28"/>
                        <a:pt x="245" y="28"/>
                      </a:cubicBezTo>
                      <a:close/>
                      <a:moveTo>
                        <a:pt x="292" y="457"/>
                      </a:moveTo>
                      <a:cubicBezTo>
                        <a:pt x="291" y="459"/>
                        <a:pt x="293" y="456"/>
                        <a:pt x="292" y="458"/>
                      </a:cubicBezTo>
                      <a:cubicBezTo>
                        <a:pt x="293" y="458"/>
                        <a:pt x="293" y="457"/>
                        <a:pt x="292" y="457"/>
                      </a:cubicBezTo>
                      <a:close/>
                      <a:moveTo>
                        <a:pt x="171" y="458"/>
                      </a:moveTo>
                      <a:cubicBezTo>
                        <a:pt x="170" y="450"/>
                        <a:pt x="171" y="447"/>
                        <a:pt x="172" y="442"/>
                      </a:cubicBezTo>
                      <a:cubicBezTo>
                        <a:pt x="172" y="442"/>
                        <a:pt x="172" y="442"/>
                        <a:pt x="172" y="442"/>
                      </a:cubicBezTo>
                      <a:cubicBezTo>
                        <a:pt x="171" y="441"/>
                        <a:pt x="175" y="439"/>
                        <a:pt x="172" y="438"/>
                      </a:cubicBezTo>
                      <a:cubicBezTo>
                        <a:pt x="173" y="437"/>
                        <a:pt x="173" y="436"/>
                        <a:pt x="173" y="437"/>
                      </a:cubicBezTo>
                      <a:cubicBezTo>
                        <a:pt x="172" y="435"/>
                        <a:pt x="175" y="434"/>
                        <a:pt x="174" y="432"/>
                      </a:cubicBezTo>
                      <a:cubicBezTo>
                        <a:pt x="175" y="431"/>
                        <a:pt x="174" y="429"/>
                        <a:pt x="175" y="427"/>
                      </a:cubicBezTo>
                      <a:cubicBezTo>
                        <a:pt x="175" y="427"/>
                        <a:pt x="175" y="428"/>
                        <a:pt x="176" y="428"/>
                      </a:cubicBezTo>
                      <a:cubicBezTo>
                        <a:pt x="177" y="427"/>
                        <a:pt x="174" y="426"/>
                        <a:pt x="177" y="426"/>
                      </a:cubicBezTo>
                      <a:cubicBezTo>
                        <a:pt x="177" y="425"/>
                        <a:pt x="175" y="425"/>
                        <a:pt x="175" y="426"/>
                      </a:cubicBezTo>
                      <a:cubicBezTo>
                        <a:pt x="176" y="424"/>
                        <a:pt x="176" y="422"/>
                        <a:pt x="176" y="420"/>
                      </a:cubicBezTo>
                      <a:cubicBezTo>
                        <a:pt x="177" y="419"/>
                        <a:pt x="175" y="418"/>
                        <a:pt x="179" y="412"/>
                      </a:cubicBezTo>
                      <a:cubicBezTo>
                        <a:pt x="184" y="408"/>
                        <a:pt x="186" y="409"/>
                        <a:pt x="187" y="409"/>
                      </a:cubicBezTo>
                      <a:cubicBezTo>
                        <a:pt x="190" y="410"/>
                        <a:pt x="187" y="413"/>
                        <a:pt x="190" y="411"/>
                      </a:cubicBezTo>
                      <a:cubicBezTo>
                        <a:pt x="190" y="411"/>
                        <a:pt x="190" y="410"/>
                        <a:pt x="190" y="411"/>
                      </a:cubicBezTo>
                      <a:cubicBezTo>
                        <a:pt x="191" y="410"/>
                        <a:pt x="191" y="413"/>
                        <a:pt x="192" y="412"/>
                      </a:cubicBezTo>
                      <a:cubicBezTo>
                        <a:pt x="192" y="411"/>
                        <a:pt x="192" y="411"/>
                        <a:pt x="192" y="410"/>
                      </a:cubicBezTo>
                      <a:cubicBezTo>
                        <a:pt x="194" y="411"/>
                        <a:pt x="194" y="413"/>
                        <a:pt x="196" y="411"/>
                      </a:cubicBezTo>
                      <a:cubicBezTo>
                        <a:pt x="196" y="412"/>
                        <a:pt x="196" y="412"/>
                        <a:pt x="196" y="412"/>
                      </a:cubicBezTo>
                      <a:cubicBezTo>
                        <a:pt x="197" y="410"/>
                        <a:pt x="199" y="411"/>
                        <a:pt x="201" y="409"/>
                      </a:cubicBezTo>
                      <a:cubicBezTo>
                        <a:pt x="210" y="408"/>
                        <a:pt x="219" y="407"/>
                        <a:pt x="228" y="407"/>
                      </a:cubicBezTo>
                      <a:cubicBezTo>
                        <a:pt x="237" y="407"/>
                        <a:pt x="246" y="406"/>
                        <a:pt x="255" y="407"/>
                      </a:cubicBezTo>
                      <a:cubicBezTo>
                        <a:pt x="257" y="409"/>
                        <a:pt x="257" y="409"/>
                        <a:pt x="259" y="409"/>
                      </a:cubicBezTo>
                      <a:cubicBezTo>
                        <a:pt x="259" y="409"/>
                        <a:pt x="259" y="409"/>
                        <a:pt x="259" y="409"/>
                      </a:cubicBezTo>
                      <a:cubicBezTo>
                        <a:pt x="259" y="408"/>
                        <a:pt x="261" y="409"/>
                        <a:pt x="261" y="408"/>
                      </a:cubicBezTo>
                      <a:cubicBezTo>
                        <a:pt x="265" y="408"/>
                        <a:pt x="268" y="407"/>
                        <a:pt x="271" y="407"/>
                      </a:cubicBezTo>
                      <a:cubicBezTo>
                        <a:pt x="271" y="408"/>
                        <a:pt x="270" y="409"/>
                        <a:pt x="271" y="409"/>
                      </a:cubicBezTo>
                      <a:cubicBezTo>
                        <a:pt x="272" y="408"/>
                        <a:pt x="272" y="408"/>
                        <a:pt x="272" y="408"/>
                      </a:cubicBezTo>
                      <a:cubicBezTo>
                        <a:pt x="272" y="408"/>
                        <a:pt x="272" y="408"/>
                        <a:pt x="272" y="408"/>
                      </a:cubicBezTo>
                      <a:cubicBezTo>
                        <a:pt x="272" y="408"/>
                        <a:pt x="273" y="407"/>
                        <a:pt x="272" y="407"/>
                      </a:cubicBezTo>
                      <a:cubicBezTo>
                        <a:pt x="274" y="406"/>
                        <a:pt x="277" y="406"/>
                        <a:pt x="279" y="406"/>
                      </a:cubicBezTo>
                      <a:cubicBezTo>
                        <a:pt x="280" y="409"/>
                        <a:pt x="284" y="401"/>
                        <a:pt x="294" y="415"/>
                      </a:cubicBezTo>
                      <a:cubicBezTo>
                        <a:pt x="295" y="423"/>
                        <a:pt x="294" y="425"/>
                        <a:pt x="295" y="430"/>
                      </a:cubicBezTo>
                      <a:cubicBezTo>
                        <a:pt x="295" y="432"/>
                        <a:pt x="296" y="435"/>
                        <a:pt x="296" y="437"/>
                      </a:cubicBezTo>
                      <a:cubicBezTo>
                        <a:pt x="295" y="444"/>
                        <a:pt x="294" y="450"/>
                        <a:pt x="297" y="456"/>
                      </a:cubicBezTo>
                      <a:cubicBezTo>
                        <a:pt x="297" y="456"/>
                        <a:pt x="293" y="456"/>
                        <a:pt x="291" y="453"/>
                      </a:cubicBezTo>
                      <a:cubicBezTo>
                        <a:pt x="287" y="450"/>
                        <a:pt x="290" y="445"/>
                        <a:pt x="287" y="442"/>
                      </a:cubicBezTo>
                      <a:cubicBezTo>
                        <a:pt x="287" y="441"/>
                        <a:pt x="289" y="441"/>
                        <a:pt x="289" y="441"/>
                      </a:cubicBezTo>
                      <a:cubicBezTo>
                        <a:pt x="285" y="437"/>
                        <a:pt x="286" y="431"/>
                        <a:pt x="288" y="427"/>
                      </a:cubicBezTo>
                      <a:cubicBezTo>
                        <a:pt x="288" y="427"/>
                        <a:pt x="288" y="427"/>
                        <a:pt x="288" y="427"/>
                      </a:cubicBezTo>
                      <a:cubicBezTo>
                        <a:pt x="289" y="426"/>
                        <a:pt x="287" y="425"/>
                        <a:pt x="287" y="424"/>
                      </a:cubicBezTo>
                      <a:cubicBezTo>
                        <a:pt x="287" y="424"/>
                        <a:pt x="287" y="424"/>
                        <a:pt x="288" y="424"/>
                      </a:cubicBezTo>
                      <a:cubicBezTo>
                        <a:pt x="287" y="424"/>
                        <a:pt x="287" y="422"/>
                        <a:pt x="286" y="422"/>
                      </a:cubicBezTo>
                      <a:cubicBezTo>
                        <a:pt x="287" y="422"/>
                        <a:pt x="287" y="422"/>
                        <a:pt x="288" y="421"/>
                      </a:cubicBezTo>
                      <a:cubicBezTo>
                        <a:pt x="287" y="421"/>
                        <a:pt x="287" y="421"/>
                        <a:pt x="287" y="421"/>
                      </a:cubicBezTo>
                      <a:cubicBezTo>
                        <a:pt x="284" y="421"/>
                        <a:pt x="286" y="416"/>
                        <a:pt x="282" y="417"/>
                      </a:cubicBezTo>
                      <a:cubicBezTo>
                        <a:pt x="282" y="416"/>
                        <a:pt x="283" y="416"/>
                        <a:pt x="283" y="416"/>
                      </a:cubicBezTo>
                      <a:cubicBezTo>
                        <a:pt x="279" y="418"/>
                        <a:pt x="275" y="417"/>
                        <a:pt x="272" y="418"/>
                      </a:cubicBezTo>
                      <a:cubicBezTo>
                        <a:pt x="272" y="418"/>
                        <a:pt x="272" y="417"/>
                        <a:pt x="272" y="416"/>
                      </a:cubicBezTo>
                      <a:cubicBezTo>
                        <a:pt x="272" y="418"/>
                        <a:pt x="271" y="418"/>
                        <a:pt x="270" y="418"/>
                      </a:cubicBezTo>
                      <a:cubicBezTo>
                        <a:pt x="269" y="417"/>
                        <a:pt x="268" y="420"/>
                        <a:pt x="267" y="419"/>
                      </a:cubicBezTo>
                      <a:cubicBezTo>
                        <a:pt x="267" y="418"/>
                        <a:pt x="267" y="418"/>
                        <a:pt x="267" y="418"/>
                      </a:cubicBezTo>
                      <a:cubicBezTo>
                        <a:pt x="266" y="420"/>
                        <a:pt x="266" y="418"/>
                        <a:pt x="265" y="419"/>
                      </a:cubicBezTo>
                      <a:cubicBezTo>
                        <a:pt x="265" y="418"/>
                        <a:pt x="265" y="418"/>
                        <a:pt x="265" y="418"/>
                      </a:cubicBezTo>
                      <a:cubicBezTo>
                        <a:pt x="264" y="420"/>
                        <a:pt x="263" y="417"/>
                        <a:pt x="263" y="418"/>
                      </a:cubicBezTo>
                      <a:cubicBezTo>
                        <a:pt x="263" y="419"/>
                        <a:pt x="263" y="419"/>
                        <a:pt x="263" y="419"/>
                      </a:cubicBezTo>
                      <a:cubicBezTo>
                        <a:pt x="262" y="419"/>
                        <a:pt x="262" y="418"/>
                        <a:pt x="261" y="418"/>
                      </a:cubicBezTo>
                      <a:cubicBezTo>
                        <a:pt x="261" y="418"/>
                        <a:pt x="261" y="418"/>
                        <a:pt x="261" y="418"/>
                      </a:cubicBezTo>
                      <a:cubicBezTo>
                        <a:pt x="260" y="419"/>
                        <a:pt x="259" y="418"/>
                        <a:pt x="259" y="419"/>
                      </a:cubicBezTo>
                      <a:cubicBezTo>
                        <a:pt x="258" y="418"/>
                        <a:pt x="260" y="419"/>
                        <a:pt x="260" y="417"/>
                      </a:cubicBezTo>
                      <a:cubicBezTo>
                        <a:pt x="255" y="418"/>
                        <a:pt x="250" y="418"/>
                        <a:pt x="246" y="418"/>
                      </a:cubicBezTo>
                      <a:cubicBezTo>
                        <a:pt x="245" y="418"/>
                        <a:pt x="245" y="417"/>
                        <a:pt x="245" y="417"/>
                      </a:cubicBezTo>
                      <a:cubicBezTo>
                        <a:pt x="244" y="417"/>
                        <a:pt x="243" y="417"/>
                        <a:pt x="242" y="418"/>
                      </a:cubicBezTo>
                      <a:cubicBezTo>
                        <a:pt x="243" y="418"/>
                        <a:pt x="242" y="417"/>
                        <a:pt x="242" y="417"/>
                      </a:cubicBezTo>
                      <a:cubicBezTo>
                        <a:pt x="241" y="416"/>
                        <a:pt x="241" y="419"/>
                        <a:pt x="240" y="418"/>
                      </a:cubicBezTo>
                      <a:cubicBezTo>
                        <a:pt x="240" y="418"/>
                        <a:pt x="241" y="417"/>
                        <a:pt x="240" y="416"/>
                      </a:cubicBezTo>
                      <a:cubicBezTo>
                        <a:pt x="240" y="418"/>
                        <a:pt x="239" y="417"/>
                        <a:pt x="238" y="418"/>
                      </a:cubicBezTo>
                      <a:cubicBezTo>
                        <a:pt x="238" y="418"/>
                        <a:pt x="238" y="417"/>
                        <a:pt x="238" y="417"/>
                      </a:cubicBezTo>
                      <a:cubicBezTo>
                        <a:pt x="237" y="418"/>
                        <a:pt x="236" y="417"/>
                        <a:pt x="235" y="418"/>
                      </a:cubicBezTo>
                      <a:cubicBezTo>
                        <a:pt x="236" y="417"/>
                        <a:pt x="236" y="417"/>
                        <a:pt x="236" y="417"/>
                      </a:cubicBezTo>
                      <a:cubicBezTo>
                        <a:pt x="234" y="416"/>
                        <a:pt x="235" y="419"/>
                        <a:pt x="234" y="418"/>
                      </a:cubicBezTo>
                      <a:cubicBezTo>
                        <a:pt x="234" y="418"/>
                        <a:pt x="234" y="417"/>
                        <a:pt x="234" y="417"/>
                      </a:cubicBezTo>
                      <a:cubicBezTo>
                        <a:pt x="233" y="419"/>
                        <a:pt x="231" y="418"/>
                        <a:pt x="230" y="419"/>
                      </a:cubicBezTo>
                      <a:cubicBezTo>
                        <a:pt x="230" y="418"/>
                        <a:pt x="230" y="418"/>
                        <a:pt x="230" y="418"/>
                      </a:cubicBezTo>
                      <a:cubicBezTo>
                        <a:pt x="229" y="418"/>
                        <a:pt x="228" y="418"/>
                        <a:pt x="226" y="419"/>
                      </a:cubicBezTo>
                      <a:cubicBezTo>
                        <a:pt x="226" y="418"/>
                        <a:pt x="226" y="416"/>
                        <a:pt x="225" y="417"/>
                      </a:cubicBezTo>
                      <a:cubicBezTo>
                        <a:pt x="225" y="419"/>
                        <a:pt x="223" y="417"/>
                        <a:pt x="224" y="419"/>
                      </a:cubicBezTo>
                      <a:cubicBezTo>
                        <a:pt x="222" y="419"/>
                        <a:pt x="221" y="419"/>
                        <a:pt x="220" y="419"/>
                      </a:cubicBezTo>
                      <a:cubicBezTo>
                        <a:pt x="220" y="418"/>
                        <a:pt x="219" y="417"/>
                        <a:pt x="220" y="417"/>
                      </a:cubicBezTo>
                      <a:cubicBezTo>
                        <a:pt x="220" y="416"/>
                        <a:pt x="220" y="416"/>
                        <a:pt x="220" y="416"/>
                      </a:cubicBezTo>
                      <a:cubicBezTo>
                        <a:pt x="220" y="415"/>
                        <a:pt x="220" y="416"/>
                        <a:pt x="220" y="415"/>
                      </a:cubicBezTo>
                      <a:cubicBezTo>
                        <a:pt x="220" y="415"/>
                        <a:pt x="218" y="416"/>
                        <a:pt x="218" y="416"/>
                      </a:cubicBezTo>
                      <a:cubicBezTo>
                        <a:pt x="217" y="417"/>
                        <a:pt x="216" y="419"/>
                        <a:pt x="215" y="419"/>
                      </a:cubicBezTo>
                      <a:cubicBezTo>
                        <a:pt x="215" y="418"/>
                        <a:pt x="214" y="417"/>
                        <a:pt x="215" y="417"/>
                      </a:cubicBezTo>
                      <a:cubicBezTo>
                        <a:pt x="213" y="420"/>
                        <a:pt x="213" y="420"/>
                        <a:pt x="213" y="420"/>
                      </a:cubicBezTo>
                      <a:cubicBezTo>
                        <a:pt x="212" y="420"/>
                        <a:pt x="213" y="419"/>
                        <a:pt x="212" y="419"/>
                      </a:cubicBezTo>
                      <a:cubicBezTo>
                        <a:pt x="212" y="420"/>
                        <a:pt x="212" y="420"/>
                        <a:pt x="211" y="420"/>
                      </a:cubicBezTo>
                      <a:cubicBezTo>
                        <a:pt x="211" y="420"/>
                        <a:pt x="210" y="421"/>
                        <a:pt x="209" y="419"/>
                      </a:cubicBezTo>
                      <a:cubicBezTo>
                        <a:pt x="209" y="418"/>
                        <a:pt x="210" y="419"/>
                        <a:pt x="210" y="418"/>
                      </a:cubicBezTo>
                      <a:cubicBezTo>
                        <a:pt x="209" y="418"/>
                        <a:pt x="209" y="419"/>
                        <a:pt x="208" y="419"/>
                      </a:cubicBezTo>
                      <a:cubicBezTo>
                        <a:pt x="208" y="418"/>
                        <a:pt x="208" y="418"/>
                        <a:pt x="208" y="418"/>
                      </a:cubicBezTo>
                      <a:cubicBezTo>
                        <a:pt x="207" y="418"/>
                        <a:pt x="206" y="419"/>
                        <a:pt x="207" y="420"/>
                      </a:cubicBezTo>
                      <a:cubicBezTo>
                        <a:pt x="207" y="420"/>
                        <a:pt x="207" y="419"/>
                        <a:pt x="207" y="420"/>
                      </a:cubicBezTo>
                      <a:cubicBezTo>
                        <a:pt x="207" y="421"/>
                        <a:pt x="206" y="421"/>
                        <a:pt x="205" y="421"/>
                      </a:cubicBezTo>
                      <a:cubicBezTo>
                        <a:pt x="205" y="421"/>
                        <a:pt x="205" y="420"/>
                        <a:pt x="205" y="420"/>
                      </a:cubicBezTo>
                      <a:cubicBezTo>
                        <a:pt x="204" y="421"/>
                        <a:pt x="203" y="421"/>
                        <a:pt x="202" y="422"/>
                      </a:cubicBezTo>
                      <a:cubicBezTo>
                        <a:pt x="202" y="422"/>
                        <a:pt x="202" y="421"/>
                        <a:pt x="202" y="421"/>
                      </a:cubicBezTo>
                      <a:cubicBezTo>
                        <a:pt x="200" y="420"/>
                        <a:pt x="199" y="423"/>
                        <a:pt x="197" y="421"/>
                      </a:cubicBezTo>
                      <a:cubicBezTo>
                        <a:pt x="198" y="421"/>
                        <a:pt x="197" y="422"/>
                        <a:pt x="197" y="422"/>
                      </a:cubicBezTo>
                      <a:cubicBezTo>
                        <a:pt x="197" y="422"/>
                        <a:pt x="197" y="420"/>
                        <a:pt x="196" y="421"/>
                      </a:cubicBezTo>
                      <a:cubicBezTo>
                        <a:pt x="196" y="420"/>
                        <a:pt x="195" y="421"/>
                        <a:pt x="195" y="421"/>
                      </a:cubicBezTo>
                      <a:cubicBezTo>
                        <a:pt x="195" y="422"/>
                        <a:pt x="195" y="421"/>
                        <a:pt x="195" y="421"/>
                      </a:cubicBezTo>
                      <a:cubicBezTo>
                        <a:pt x="194" y="422"/>
                        <a:pt x="191" y="423"/>
                        <a:pt x="190" y="422"/>
                      </a:cubicBezTo>
                      <a:cubicBezTo>
                        <a:pt x="190" y="422"/>
                        <a:pt x="189" y="423"/>
                        <a:pt x="188" y="423"/>
                      </a:cubicBezTo>
                      <a:cubicBezTo>
                        <a:pt x="188" y="423"/>
                        <a:pt x="189" y="424"/>
                        <a:pt x="189" y="424"/>
                      </a:cubicBezTo>
                      <a:cubicBezTo>
                        <a:pt x="188" y="425"/>
                        <a:pt x="188" y="426"/>
                        <a:pt x="187" y="427"/>
                      </a:cubicBezTo>
                      <a:cubicBezTo>
                        <a:pt x="188" y="428"/>
                        <a:pt x="188" y="428"/>
                        <a:pt x="188" y="429"/>
                      </a:cubicBezTo>
                      <a:cubicBezTo>
                        <a:pt x="187" y="429"/>
                        <a:pt x="187" y="429"/>
                        <a:pt x="187" y="429"/>
                      </a:cubicBezTo>
                      <a:cubicBezTo>
                        <a:pt x="186" y="429"/>
                        <a:pt x="187" y="429"/>
                        <a:pt x="187" y="430"/>
                      </a:cubicBezTo>
                      <a:cubicBezTo>
                        <a:pt x="187" y="430"/>
                        <a:pt x="186" y="431"/>
                        <a:pt x="185" y="431"/>
                      </a:cubicBezTo>
                      <a:cubicBezTo>
                        <a:pt x="185" y="432"/>
                        <a:pt x="187" y="432"/>
                        <a:pt x="187" y="432"/>
                      </a:cubicBezTo>
                      <a:cubicBezTo>
                        <a:pt x="185" y="433"/>
                        <a:pt x="188" y="435"/>
                        <a:pt x="186" y="435"/>
                      </a:cubicBezTo>
                      <a:cubicBezTo>
                        <a:pt x="186" y="435"/>
                        <a:pt x="185" y="434"/>
                        <a:pt x="185" y="435"/>
                      </a:cubicBezTo>
                      <a:cubicBezTo>
                        <a:pt x="183" y="435"/>
                        <a:pt x="186" y="436"/>
                        <a:pt x="185" y="437"/>
                      </a:cubicBezTo>
                      <a:cubicBezTo>
                        <a:pt x="187" y="437"/>
                        <a:pt x="187" y="437"/>
                        <a:pt x="187" y="437"/>
                      </a:cubicBezTo>
                      <a:cubicBezTo>
                        <a:pt x="185" y="438"/>
                        <a:pt x="187" y="439"/>
                        <a:pt x="186" y="439"/>
                      </a:cubicBezTo>
                      <a:cubicBezTo>
                        <a:pt x="186" y="439"/>
                        <a:pt x="185" y="440"/>
                        <a:pt x="187" y="440"/>
                      </a:cubicBezTo>
                      <a:cubicBezTo>
                        <a:pt x="185" y="442"/>
                        <a:pt x="187" y="445"/>
                        <a:pt x="184" y="446"/>
                      </a:cubicBezTo>
                      <a:cubicBezTo>
                        <a:pt x="184" y="446"/>
                        <a:pt x="183" y="447"/>
                        <a:pt x="184" y="447"/>
                      </a:cubicBezTo>
                      <a:cubicBezTo>
                        <a:pt x="185" y="446"/>
                        <a:pt x="184" y="446"/>
                        <a:pt x="184" y="446"/>
                      </a:cubicBezTo>
                      <a:cubicBezTo>
                        <a:pt x="184" y="446"/>
                        <a:pt x="185" y="446"/>
                        <a:pt x="185" y="446"/>
                      </a:cubicBezTo>
                      <a:cubicBezTo>
                        <a:pt x="185" y="447"/>
                        <a:pt x="184" y="447"/>
                        <a:pt x="183" y="446"/>
                      </a:cubicBezTo>
                      <a:cubicBezTo>
                        <a:pt x="182" y="448"/>
                        <a:pt x="186" y="448"/>
                        <a:pt x="185" y="450"/>
                      </a:cubicBezTo>
                      <a:cubicBezTo>
                        <a:pt x="184" y="450"/>
                        <a:pt x="184" y="450"/>
                        <a:pt x="184" y="450"/>
                      </a:cubicBezTo>
                      <a:cubicBezTo>
                        <a:pt x="185" y="451"/>
                        <a:pt x="185" y="451"/>
                        <a:pt x="185" y="451"/>
                      </a:cubicBezTo>
                      <a:cubicBezTo>
                        <a:pt x="185" y="452"/>
                        <a:pt x="183" y="452"/>
                        <a:pt x="182" y="452"/>
                      </a:cubicBezTo>
                      <a:cubicBezTo>
                        <a:pt x="182" y="452"/>
                        <a:pt x="182" y="453"/>
                        <a:pt x="183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1" y="454"/>
                        <a:pt x="181" y="454"/>
                        <a:pt x="181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3" y="455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5"/>
                        <a:pt x="183" y="454"/>
                        <a:pt x="183" y="454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4" y="455"/>
                        <a:pt x="184" y="455"/>
                        <a:pt x="183" y="454"/>
                      </a:cubicBezTo>
                      <a:cubicBezTo>
                        <a:pt x="184" y="454"/>
                        <a:pt x="184" y="454"/>
                        <a:pt x="184" y="454"/>
                      </a:cubicBezTo>
                      <a:cubicBezTo>
                        <a:pt x="184" y="454"/>
                        <a:pt x="184" y="454"/>
                        <a:pt x="184" y="454"/>
                      </a:cubicBezTo>
                      <a:cubicBezTo>
                        <a:pt x="184" y="454"/>
                        <a:pt x="185" y="454"/>
                        <a:pt x="185" y="453"/>
                      </a:cubicBezTo>
                      <a:cubicBezTo>
                        <a:pt x="186" y="454"/>
                        <a:pt x="186" y="457"/>
                        <a:pt x="187" y="456"/>
                      </a:cubicBezTo>
                      <a:cubicBezTo>
                        <a:pt x="187" y="456"/>
                        <a:pt x="188" y="454"/>
                        <a:pt x="188" y="453"/>
                      </a:cubicBezTo>
                      <a:cubicBezTo>
                        <a:pt x="189" y="454"/>
                        <a:pt x="191" y="452"/>
                        <a:pt x="192" y="454"/>
                      </a:cubicBezTo>
                      <a:cubicBezTo>
                        <a:pt x="192" y="454"/>
                        <a:pt x="192" y="453"/>
                        <a:pt x="192" y="453"/>
                      </a:cubicBezTo>
                      <a:cubicBezTo>
                        <a:pt x="195" y="453"/>
                        <a:pt x="197" y="452"/>
                        <a:pt x="199" y="454"/>
                      </a:cubicBezTo>
                      <a:cubicBezTo>
                        <a:pt x="198" y="454"/>
                        <a:pt x="199" y="455"/>
                        <a:pt x="199" y="456"/>
                      </a:cubicBezTo>
                      <a:cubicBezTo>
                        <a:pt x="199" y="455"/>
                        <a:pt x="199" y="457"/>
                        <a:pt x="199" y="455"/>
                      </a:cubicBezTo>
                      <a:cubicBezTo>
                        <a:pt x="199" y="454"/>
                        <a:pt x="199" y="453"/>
                        <a:pt x="199" y="453"/>
                      </a:cubicBezTo>
                      <a:cubicBezTo>
                        <a:pt x="200" y="453"/>
                        <a:pt x="202" y="453"/>
                        <a:pt x="203" y="453"/>
                      </a:cubicBezTo>
                      <a:cubicBezTo>
                        <a:pt x="202" y="453"/>
                        <a:pt x="203" y="453"/>
                        <a:pt x="203" y="452"/>
                      </a:cubicBezTo>
                      <a:cubicBezTo>
                        <a:pt x="203" y="454"/>
                        <a:pt x="204" y="454"/>
                        <a:pt x="204" y="454"/>
                      </a:cubicBezTo>
                      <a:cubicBezTo>
                        <a:pt x="205" y="453"/>
                        <a:pt x="205" y="453"/>
                        <a:pt x="205" y="453"/>
                      </a:cubicBezTo>
                      <a:cubicBezTo>
                        <a:pt x="205" y="454"/>
                        <a:pt x="205" y="454"/>
                        <a:pt x="205" y="454"/>
                      </a:cubicBezTo>
                      <a:cubicBezTo>
                        <a:pt x="205" y="453"/>
                        <a:pt x="205" y="452"/>
                        <a:pt x="206" y="453"/>
                      </a:cubicBezTo>
                      <a:cubicBezTo>
                        <a:pt x="206" y="454"/>
                        <a:pt x="206" y="454"/>
                        <a:pt x="206" y="454"/>
                      </a:cubicBezTo>
                      <a:cubicBezTo>
                        <a:pt x="207" y="453"/>
                        <a:pt x="208" y="452"/>
                        <a:pt x="209" y="452"/>
                      </a:cubicBezTo>
                      <a:cubicBezTo>
                        <a:pt x="209" y="454"/>
                        <a:pt x="209" y="454"/>
                        <a:pt x="209" y="454"/>
                      </a:cubicBezTo>
                      <a:cubicBezTo>
                        <a:pt x="210" y="454"/>
                        <a:pt x="210" y="453"/>
                        <a:pt x="210" y="452"/>
                      </a:cubicBezTo>
                      <a:cubicBezTo>
                        <a:pt x="211" y="453"/>
                        <a:pt x="212" y="453"/>
                        <a:pt x="212" y="454"/>
                      </a:cubicBezTo>
                      <a:cubicBezTo>
                        <a:pt x="215" y="452"/>
                        <a:pt x="218" y="451"/>
                        <a:pt x="221" y="452"/>
                      </a:cubicBezTo>
                      <a:cubicBezTo>
                        <a:pt x="221" y="452"/>
                        <a:pt x="221" y="452"/>
                        <a:pt x="221" y="452"/>
                      </a:cubicBezTo>
                      <a:cubicBezTo>
                        <a:pt x="221" y="453"/>
                        <a:pt x="221" y="451"/>
                        <a:pt x="222" y="452"/>
                      </a:cubicBezTo>
                      <a:cubicBezTo>
                        <a:pt x="221" y="452"/>
                        <a:pt x="222" y="453"/>
                        <a:pt x="222" y="454"/>
                      </a:cubicBezTo>
                      <a:cubicBezTo>
                        <a:pt x="223" y="455"/>
                        <a:pt x="223" y="453"/>
                        <a:pt x="224" y="452"/>
                      </a:cubicBezTo>
                      <a:cubicBezTo>
                        <a:pt x="224" y="451"/>
                        <a:pt x="223" y="453"/>
                        <a:pt x="223" y="452"/>
                      </a:cubicBezTo>
                      <a:cubicBezTo>
                        <a:pt x="223" y="451"/>
                        <a:pt x="225" y="452"/>
                        <a:pt x="225" y="451"/>
                      </a:cubicBezTo>
                      <a:cubicBezTo>
                        <a:pt x="225" y="452"/>
                        <a:pt x="225" y="453"/>
                        <a:pt x="225" y="453"/>
                      </a:cubicBezTo>
                      <a:cubicBezTo>
                        <a:pt x="225" y="453"/>
                        <a:pt x="225" y="453"/>
                        <a:pt x="225" y="453"/>
                      </a:cubicBezTo>
                      <a:cubicBezTo>
                        <a:pt x="226" y="454"/>
                        <a:pt x="224" y="455"/>
                        <a:pt x="224" y="457"/>
                      </a:cubicBezTo>
                      <a:cubicBezTo>
                        <a:pt x="225" y="457"/>
                        <a:pt x="225" y="457"/>
                        <a:pt x="225" y="457"/>
                      </a:cubicBezTo>
                      <a:cubicBezTo>
                        <a:pt x="226" y="459"/>
                        <a:pt x="223" y="459"/>
                        <a:pt x="225" y="459"/>
                      </a:cubicBezTo>
                      <a:cubicBezTo>
                        <a:pt x="226" y="459"/>
                        <a:pt x="226" y="457"/>
                        <a:pt x="225" y="456"/>
                      </a:cubicBezTo>
                      <a:cubicBezTo>
                        <a:pt x="227" y="456"/>
                        <a:pt x="226" y="453"/>
                        <a:pt x="228" y="453"/>
                      </a:cubicBezTo>
                      <a:cubicBezTo>
                        <a:pt x="228" y="454"/>
                        <a:pt x="226" y="453"/>
                        <a:pt x="227" y="454"/>
                      </a:cubicBezTo>
                      <a:cubicBezTo>
                        <a:pt x="227" y="455"/>
                        <a:pt x="228" y="454"/>
                        <a:pt x="229" y="454"/>
                      </a:cubicBezTo>
                      <a:cubicBezTo>
                        <a:pt x="228" y="453"/>
                        <a:pt x="229" y="452"/>
                        <a:pt x="229" y="452"/>
                      </a:cubicBezTo>
                      <a:cubicBezTo>
                        <a:pt x="230" y="452"/>
                        <a:pt x="228" y="453"/>
                        <a:pt x="230" y="453"/>
                      </a:cubicBezTo>
                      <a:cubicBezTo>
                        <a:pt x="230" y="452"/>
                        <a:pt x="231" y="452"/>
                        <a:pt x="230" y="451"/>
                      </a:cubicBezTo>
                      <a:cubicBezTo>
                        <a:pt x="230" y="449"/>
                        <a:pt x="231" y="452"/>
                        <a:pt x="231" y="450"/>
                      </a:cubicBezTo>
                      <a:cubicBezTo>
                        <a:pt x="232" y="452"/>
                        <a:pt x="230" y="453"/>
                        <a:pt x="232" y="454"/>
                      </a:cubicBezTo>
                      <a:cubicBezTo>
                        <a:pt x="231" y="453"/>
                        <a:pt x="233" y="452"/>
                        <a:pt x="232" y="450"/>
                      </a:cubicBezTo>
                      <a:cubicBezTo>
                        <a:pt x="233" y="451"/>
                        <a:pt x="233" y="452"/>
                        <a:pt x="232" y="453"/>
                      </a:cubicBezTo>
                      <a:cubicBezTo>
                        <a:pt x="233" y="453"/>
                        <a:pt x="234" y="450"/>
                        <a:pt x="234" y="453"/>
                      </a:cubicBezTo>
                      <a:cubicBezTo>
                        <a:pt x="234" y="451"/>
                        <a:pt x="234" y="451"/>
                        <a:pt x="234" y="451"/>
                      </a:cubicBezTo>
                      <a:cubicBezTo>
                        <a:pt x="235" y="452"/>
                        <a:pt x="235" y="452"/>
                        <a:pt x="235" y="453"/>
                      </a:cubicBezTo>
                      <a:cubicBezTo>
                        <a:pt x="236" y="453"/>
                        <a:pt x="237" y="451"/>
                        <a:pt x="237" y="453"/>
                      </a:cubicBezTo>
                      <a:cubicBezTo>
                        <a:pt x="237" y="453"/>
                        <a:pt x="238" y="453"/>
                        <a:pt x="238" y="452"/>
                      </a:cubicBezTo>
                      <a:cubicBezTo>
                        <a:pt x="237" y="451"/>
                        <a:pt x="237" y="453"/>
                        <a:pt x="237" y="451"/>
                      </a:cubicBezTo>
                      <a:cubicBezTo>
                        <a:pt x="237" y="452"/>
                        <a:pt x="238" y="451"/>
                        <a:pt x="238" y="450"/>
                      </a:cubicBezTo>
                      <a:cubicBezTo>
                        <a:pt x="238" y="451"/>
                        <a:pt x="238" y="451"/>
                        <a:pt x="238" y="451"/>
                      </a:cubicBezTo>
                      <a:cubicBezTo>
                        <a:pt x="239" y="451"/>
                        <a:pt x="239" y="451"/>
                        <a:pt x="239" y="450"/>
                      </a:cubicBezTo>
                      <a:cubicBezTo>
                        <a:pt x="239" y="450"/>
                        <a:pt x="239" y="451"/>
                        <a:pt x="239" y="451"/>
                      </a:cubicBezTo>
                      <a:cubicBezTo>
                        <a:pt x="240" y="450"/>
                        <a:pt x="240" y="450"/>
                        <a:pt x="240" y="450"/>
                      </a:cubicBezTo>
                      <a:cubicBezTo>
                        <a:pt x="241" y="449"/>
                        <a:pt x="240" y="452"/>
                        <a:pt x="241" y="452"/>
                      </a:cubicBezTo>
                      <a:cubicBezTo>
                        <a:pt x="240" y="452"/>
                        <a:pt x="240" y="452"/>
                        <a:pt x="240" y="452"/>
                      </a:cubicBezTo>
                      <a:cubicBezTo>
                        <a:pt x="240" y="452"/>
                        <a:pt x="241" y="453"/>
                        <a:pt x="241" y="453"/>
                      </a:cubicBezTo>
                      <a:cubicBezTo>
                        <a:pt x="242" y="452"/>
                        <a:pt x="242" y="451"/>
                        <a:pt x="242" y="450"/>
                      </a:cubicBezTo>
                      <a:cubicBezTo>
                        <a:pt x="243" y="449"/>
                        <a:pt x="242" y="451"/>
                        <a:pt x="243" y="450"/>
                      </a:cubicBezTo>
                      <a:cubicBezTo>
                        <a:pt x="242" y="451"/>
                        <a:pt x="242" y="451"/>
                        <a:pt x="242" y="451"/>
                      </a:cubicBezTo>
                      <a:cubicBezTo>
                        <a:pt x="242" y="452"/>
                        <a:pt x="243" y="453"/>
                        <a:pt x="243" y="453"/>
                      </a:cubicBezTo>
                      <a:cubicBezTo>
                        <a:pt x="244" y="453"/>
                        <a:pt x="245" y="451"/>
                        <a:pt x="244" y="451"/>
                      </a:cubicBezTo>
                      <a:cubicBezTo>
                        <a:pt x="244" y="450"/>
                        <a:pt x="245" y="451"/>
                        <a:pt x="245" y="452"/>
                      </a:cubicBezTo>
                      <a:cubicBezTo>
                        <a:pt x="246" y="452"/>
                        <a:pt x="245" y="451"/>
                        <a:pt x="245" y="450"/>
                      </a:cubicBezTo>
                      <a:cubicBezTo>
                        <a:pt x="246" y="451"/>
                        <a:pt x="247" y="452"/>
                        <a:pt x="247" y="453"/>
                      </a:cubicBezTo>
                      <a:cubicBezTo>
                        <a:pt x="246" y="455"/>
                        <a:pt x="246" y="455"/>
                        <a:pt x="246" y="455"/>
                      </a:cubicBezTo>
                      <a:cubicBezTo>
                        <a:pt x="247" y="455"/>
                        <a:pt x="247" y="455"/>
                        <a:pt x="247" y="455"/>
                      </a:cubicBezTo>
                      <a:cubicBezTo>
                        <a:pt x="246" y="456"/>
                        <a:pt x="247" y="456"/>
                        <a:pt x="247" y="457"/>
                      </a:cubicBezTo>
                      <a:cubicBezTo>
                        <a:pt x="247" y="457"/>
                        <a:pt x="248" y="457"/>
                        <a:pt x="248" y="456"/>
                      </a:cubicBezTo>
                      <a:cubicBezTo>
                        <a:pt x="247" y="454"/>
                        <a:pt x="249" y="453"/>
                        <a:pt x="249" y="451"/>
                      </a:cubicBezTo>
                      <a:cubicBezTo>
                        <a:pt x="251" y="450"/>
                        <a:pt x="250" y="456"/>
                        <a:pt x="252" y="453"/>
                      </a:cubicBezTo>
                      <a:cubicBezTo>
                        <a:pt x="251" y="452"/>
                        <a:pt x="252" y="451"/>
                        <a:pt x="251" y="451"/>
                      </a:cubicBezTo>
                      <a:cubicBezTo>
                        <a:pt x="252" y="451"/>
                        <a:pt x="252" y="449"/>
                        <a:pt x="253" y="450"/>
                      </a:cubicBezTo>
                      <a:cubicBezTo>
                        <a:pt x="252" y="451"/>
                        <a:pt x="254" y="452"/>
                        <a:pt x="253" y="454"/>
                      </a:cubicBezTo>
                      <a:cubicBezTo>
                        <a:pt x="253" y="453"/>
                        <a:pt x="252" y="453"/>
                        <a:pt x="252" y="453"/>
                      </a:cubicBezTo>
                      <a:cubicBezTo>
                        <a:pt x="252" y="454"/>
                        <a:pt x="252" y="455"/>
                        <a:pt x="253" y="455"/>
                      </a:cubicBezTo>
                      <a:cubicBezTo>
                        <a:pt x="253" y="455"/>
                        <a:pt x="254" y="455"/>
                        <a:pt x="254" y="454"/>
                      </a:cubicBezTo>
                      <a:cubicBezTo>
                        <a:pt x="254" y="453"/>
                        <a:pt x="253" y="454"/>
                        <a:pt x="253" y="453"/>
                      </a:cubicBezTo>
                      <a:cubicBezTo>
                        <a:pt x="255" y="452"/>
                        <a:pt x="255" y="454"/>
                        <a:pt x="255" y="452"/>
                      </a:cubicBezTo>
                      <a:cubicBezTo>
                        <a:pt x="254" y="452"/>
                        <a:pt x="254" y="451"/>
                        <a:pt x="254" y="450"/>
                      </a:cubicBezTo>
                      <a:cubicBezTo>
                        <a:pt x="255" y="450"/>
                        <a:pt x="255" y="450"/>
                        <a:pt x="255" y="450"/>
                      </a:cubicBezTo>
                      <a:cubicBezTo>
                        <a:pt x="255" y="451"/>
                        <a:pt x="255" y="451"/>
                        <a:pt x="255" y="451"/>
                      </a:cubicBezTo>
                      <a:cubicBezTo>
                        <a:pt x="256" y="451"/>
                        <a:pt x="255" y="449"/>
                        <a:pt x="257" y="449"/>
                      </a:cubicBezTo>
                      <a:cubicBezTo>
                        <a:pt x="257" y="451"/>
                        <a:pt x="257" y="451"/>
                        <a:pt x="257" y="451"/>
                      </a:cubicBezTo>
                      <a:cubicBezTo>
                        <a:pt x="257" y="452"/>
                        <a:pt x="255" y="450"/>
                        <a:pt x="256" y="453"/>
                      </a:cubicBezTo>
                      <a:cubicBezTo>
                        <a:pt x="257" y="453"/>
                        <a:pt x="257" y="451"/>
                        <a:pt x="258" y="452"/>
                      </a:cubicBezTo>
                      <a:cubicBezTo>
                        <a:pt x="257" y="452"/>
                        <a:pt x="257" y="452"/>
                        <a:pt x="257" y="452"/>
                      </a:cubicBezTo>
                      <a:cubicBezTo>
                        <a:pt x="257" y="453"/>
                        <a:pt x="258" y="456"/>
                        <a:pt x="259" y="454"/>
                      </a:cubicBezTo>
                      <a:cubicBezTo>
                        <a:pt x="260" y="453"/>
                        <a:pt x="259" y="453"/>
                        <a:pt x="259" y="452"/>
                      </a:cubicBezTo>
                      <a:cubicBezTo>
                        <a:pt x="260" y="452"/>
                        <a:pt x="261" y="451"/>
                        <a:pt x="262" y="451"/>
                      </a:cubicBezTo>
                      <a:cubicBezTo>
                        <a:pt x="262" y="453"/>
                        <a:pt x="263" y="451"/>
                        <a:pt x="262" y="453"/>
                      </a:cubicBezTo>
                      <a:cubicBezTo>
                        <a:pt x="262" y="452"/>
                        <a:pt x="260" y="452"/>
                        <a:pt x="259" y="453"/>
                      </a:cubicBezTo>
                      <a:cubicBezTo>
                        <a:pt x="260" y="455"/>
                        <a:pt x="258" y="453"/>
                        <a:pt x="258" y="455"/>
                      </a:cubicBezTo>
                      <a:cubicBezTo>
                        <a:pt x="259" y="455"/>
                        <a:pt x="259" y="457"/>
                        <a:pt x="259" y="458"/>
                      </a:cubicBezTo>
                      <a:cubicBezTo>
                        <a:pt x="260" y="458"/>
                        <a:pt x="260" y="458"/>
                        <a:pt x="260" y="458"/>
                      </a:cubicBezTo>
                      <a:cubicBezTo>
                        <a:pt x="260" y="457"/>
                        <a:pt x="260" y="457"/>
                        <a:pt x="260" y="455"/>
                      </a:cubicBezTo>
                      <a:cubicBezTo>
                        <a:pt x="261" y="456"/>
                        <a:pt x="262" y="455"/>
                        <a:pt x="263" y="454"/>
                      </a:cubicBezTo>
                      <a:cubicBezTo>
                        <a:pt x="263" y="454"/>
                        <a:pt x="263" y="456"/>
                        <a:pt x="263" y="456"/>
                      </a:cubicBezTo>
                      <a:cubicBezTo>
                        <a:pt x="264" y="455"/>
                        <a:pt x="266" y="456"/>
                        <a:pt x="267" y="456"/>
                      </a:cubicBezTo>
                      <a:cubicBezTo>
                        <a:pt x="266" y="454"/>
                        <a:pt x="268" y="455"/>
                        <a:pt x="268" y="454"/>
                      </a:cubicBezTo>
                      <a:cubicBezTo>
                        <a:pt x="268" y="455"/>
                        <a:pt x="268" y="456"/>
                        <a:pt x="268" y="456"/>
                      </a:cubicBezTo>
                      <a:cubicBezTo>
                        <a:pt x="269" y="455"/>
                        <a:pt x="268" y="457"/>
                        <a:pt x="269" y="457"/>
                      </a:cubicBezTo>
                      <a:cubicBezTo>
                        <a:pt x="270" y="457"/>
                        <a:pt x="271" y="456"/>
                        <a:pt x="272" y="456"/>
                      </a:cubicBezTo>
                      <a:cubicBezTo>
                        <a:pt x="274" y="457"/>
                        <a:pt x="276" y="456"/>
                        <a:pt x="277" y="456"/>
                      </a:cubicBezTo>
                      <a:cubicBezTo>
                        <a:pt x="278" y="456"/>
                        <a:pt x="277" y="458"/>
                        <a:pt x="278" y="458"/>
                      </a:cubicBezTo>
                      <a:cubicBezTo>
                        <a:pt x="279" y="458"/>
                        <a:pt x="277" y="456"/>
                        <a:pt x="279" y="457"/>
                      </a:cubicBezTo>
                      <a:cubicBezTo>
                        <a:pt x="279" y="458"/>
                        <a:pt x="279" y="458"/>
                        <a:pt x="279" y="458"/>
                      </a:cubicBezTo>
                      <a:cubicBezTo>
                        <a:pt x="279" y="457"/>
                        <a:pt x="281" y="459"/>
                        <a:pt x="281" y="456"/>
                      </a:cubicBezTo>
                      <a:cubicBezTo>
                        <a:pt x="281" y="458"/>
                        <a:pt x="281" y="458"/>
                        <a:pt x="281" y="458"/>
                      </a:cubicBezTo>
                      <a:cubicBezTo>
                        <a:pt x="281" y="458"/>
                        <a:pt x="281" y="458"/>
                        <a:pt x="281" y="458"/>
                      </a:cubicBezTo>
                      <a:cubicBezTo>
                        <a:pt x="281" y="458"/>
                        <a:pt x="282" y="459"/>
                        <a:pt x="281" y="459"/>
                      </a:cubicBezTo>
                      <a:cubicBezTo>
                        <a:pt x="282" y="460"/>
                        <a:pt x="283" y="459"/>
                        <a:pt x="284" y="459"/>
                      </a:cubicBezTo>
                      <a:cubicBezTo>
                        <a:pt x="283" y="458"/>
                        <a:pt x="283" y="458"/>
                        <a:pt x="283" y="458"/>
                      </a:cubicBezTo>
                      <a:cubicBezTo>
                        <a:pt x="284" y="457"/>
                        <a:pt x="286" y="458"/>
                        <a:pt x="286" y="458"/>
                      </a:cubicBezTo>
                      <a:cubicBezTo>
                        <a:pt x="287" y="459"/>
                        <a:pt x="287" y="459"/>
                        <a:pt x="287" y="459"/>
                      </a:cubicBezTo>
                      <a:cubicBezTo>
                        <a:pt x="287" y="458"/>
                        <a:pt x="287" y="458"/>
                        <a:pt x="287" y="458"/>
                      </a:cubicBezTo>
                      <a:cubicBezTo>
                        <a:pt x="287" y="459"/>
                        <a:pt x="288" y="459"/>
                        <a:pt x="288" y="458"/>
                      </a:cubicBezTo>
                      <a:cubicBezTo>
                        <a:pt x="288" y="459"/>
                        <a:pt x="287" y="460"/>
                        <a:pt x="286" y="461"/>
                      </a:cubicBezTo>
                      <a:cubicBezTo>
                        <a:pt x="286" y="461"/>
                        <a:pt x="287" y="460"/>
                        <a:pt x="287" y="459"/>
                      </a:cubicBezTo>
                      <a:cubicBezTo>
                        <a:pt x="286" y="458"/>
                        <a:pt x="285" y="459"/>
                        <a:pt x="285" y="460"/>
                      </a:cubicBezTo>
                      <a:cubicBezTo>
                        <a:pt x="285" y="460"/>
                        <a:pt x="285" y="460"/>
                        <a:pt x="286" y="459"/>
                      </a:cubicBezTo>
                      <a:cubicBezTo>
                        <a:pt x="286" y="461"/>
                        <a:pt x="285" y="461"/>
                        <a:pt x="285" y="462"/>
                      </a:cubicBezTo>
                      <a:cubicBezTo>
                        <a:pt x="285" y="461"/>
                        <a:pt x="285" y="462"/>
                        <a:pt x="285" y="462"/>
                      </a:cubicBezTo>
                      <a:cubicBezTo>
                        <a:pt x="285" y="462"/>
                        <a:pt x="284" y="462"/>
                        <a:pt x="284" y="462"/>
                      </a:cubicBezTo>
                      <a:cubicBezTo>
                        <a:pt x="284" y="462"/>
                        <a:pt x="283" y="461"/>
                        <a:pt x="284" y="461"/>
                      </a:cubicBezTo>
                      <a:cubicBezTo>
                        <a:pt x="284" y="462"/>
                        <a:pt x="283" y="463"/>
                        <a:pt x="282" y="462"/>
                      </a:cubicBezTo>
                      <a:cubicBezTo>
                        <a:pt x="281" y="461"/>
                        <a:pt x="280" y="463"/>
                        <a:pt x="279" y="463"/>
                      </a:cubicBezTo>
                      <a:cubicBezTo>
                        <a:pt x="279" y="462"/>
                        <a:pt x="280" y="460"/>
                        <a:pt x="280" y="460"/>
                      </a:cubicBezTo>
                      <a:cubicBezTo>
                        <a:pt x="280" y="459"/>
                        <a:pt x="280" y="460"/>
                        <a:pt x="279" y="459"/>
                      </a:cubicBezTo>
                      <a:cubicBezTo>
                        <a:pt x="279" y="460"/>
                        <a:pt x="278" y="462"/>
                        <a:pt x="277" y="462"/>
                      </a:cubicBezTo>
                      <a:cubicBezTo>
                        <a:pt x="277" y="461"/>
                        <a:pt x="277" y="461"/>
                        <a:pt x="277" y="461"/>
                      </a:cubicBezTo>
                      <a:cubicBezTo>
                        <a:pt x="277" y="462"/>
                        <a:pt x="277" y="463"/>
                        <a:pt x="275" y="463"/>
                      </a:cubicBezTo>
                      <a:cubicBezTo>
                        <a:pt x="274" y="463"/>
                        <a:pt x="272" y="463"/>
                        <a:pt x="270" y="463"/>
                      </a:cubicBezTo>
                      <a:cubicBezTo>
                        <a:pt x="270" y="462"/>
                        <a:pt x="270" y="462"/>
                        <a:pt x="270" y="462"/>
                      </a:cubicBezTo>
                      <a:cubicBezTo>
                        <a:pt x="269" y="464"/>
                        <a:pt x="267" y="462"/>
                        <a:pt x="266" y="463"/>
                      </a:cubicBezTo>
                      <a:cubicBezTo>
                        <a:pt x="265" y="462"/>
                        <a:pt x="262" y="464"/>
                        <a:pt x="262" y="462"/>
                      </a:cubicBezTo>
                      <a:cubicBezTo>
                        <a:pt x="258" y="463"/>
                        <a:pt x="255" y="464"/>
                        <a:pt x="252" y="464"/>
                      </a:cubicBezTo>
                      <a:cubicBezTo>
                        <a:pt x="253" y="462"/>
                        <a:pt x="253" y="462"/>
                        <a:pt x="253" y="462"/>
                      </a:cubicBezTo>
                      <a:cubicBezTo>
                        <a:pt x="252" y="463"/>
                        <a:pt x="252" y="461"/>
                        <a:pt x="252" y="462"/>
                      </a:cubicBezTo>
                      <a:cubicBezTo>
                        <a:pt x="252" y="463"/>
                        <a:pt x="251" y="463"/>
                        <a:pt x="251" y="464"/>
                      </a:cubicBezTo>
                      <a:cubicBezTo>
                        <a:pt x="249" y="463"/>
                        <a:pt x="247" y="464"/>
                        <a:pt x="246" y="465"/>
                      </a:cubicBezTo>
                      <a:cubicBezTo>
                        <a:pt x="246" y="464"/>
                        <a:pt x="246" y="464"/>
                        <a:pt x="246" y="464"/>
                      </a:cubicBezTo>
                      <a:cubicBezTo>
                        <a:pt x="244" y="466"/>
                        <a:pt x="243" y="464"/>
                        <a:pt x="241" y="464"/>
                      </a:cubicBezTo>
                      <a:cubicBezTo>
                        <a:pt x="241" y="464"/>
                        <a:pt x="241" y="463"/>
                        <a:pt x="240" y="463"/>
                      </a:cubicBezTo>
                      <a:cubicBezTo>
                        <a:pt x="239" y="464"/>
                        <a:pt x="239" y="464"/>
                        <a:pt x="238" y="465"/>
                      </a:cubicBezTo>
                      <a:cubicBezTo>
                        <a:pt x="237" y="465"/>
                        <a:pt x="235" y="465"/>
                        <a:pt x="234" y="464"/>
                      </a:cubicBezTo>
                      <a:cubicBezTo>
                        <a:pt x="230" y="466"/>
                        <a:pt x="227" y="465"/>
                        <a:pt x="223" y="466"/>
                      </a:cubicBezTo>
                      <a:cubicBezTo>
                        <a:pt x="223" y="465"/>
                        <a:pt x="223" y="465"/>
                        <a:pt x="223" y="465"/>
                      </a:cubicBezTo>
                      <a:cubicBezTo>
                        <a:pt x="219" y="468"/>
                        <a:pt x="215" y="465"/>
                        <a:pt x="211" y="467"/>
                      </a:cubicBezTo>
                      <a:cubicBezTo>
                        <a:pt x="212" y="465"/>
                        <a:pt x="212" y="465"/>
                        <a:pt x="212" y="465"/>
                      </a:cubicBezTo>
                      <a:cubicBezTo>
                        <a:pt x="211" y="464"/>
                        <a:pt x="210" y="465"/>
                        <a:pt x="210" y="467"/>
                      </a:cubicBezTo>
                      <a:cubicBezTo>
                        <a:pt x="209" y="466"/>
                        <a:pt x="207" y="468"/>
                        <a:pt x="207" y="466"/>
                      </a:cubicBezTo>
                      <a:cubicBezTo>
                        <a:pt x="206" y="466"/>
                        <a:pt x="205" y="467"/>
                        <a:pt x="205" y="467"/>
                      </a:cubicBezTo>
                      <a:cubicBezTo>
                        <a:pt x="203" y="466"/>
                        <a:pt x="202" y="467"/>
                        <a:pt x="201" y="467"/>
                      </a:cubicBezTo>
                      <a:cubicBezTo>
                        <a:pt x="201" y="466"/>
                        <a:pt x="201" y="466"/>
                        <a:pt x="200" y="466"/>
                      </a:cubicBezTo>
                      <a:cubicBezTo>
                        <a:pt x="200" y="466"/>
                        <a:pt x="198" y="465"/>
                        <a:pt x="198" y="467"/>
                      </a:cubicBezTo>
                      <a:cubicBezTo>
                        <a:pt x="196" y="466"/>
                        <a:pt x="194" y="469"/>
                        <a:pt x="192" y="467"/>
                      </a:cubicBezTo>
                      <a:cubicBezTo>
                        <a:pt x="192" y="467"/>
                        <a:pt x="191" y="468"/>
                        <a:pt x="191" y="468"/>
                      </a:cubicBezTo>
                      <a:cubicBezTo>
                        <a:pt x="189" y="468"/>
                        <a:pt x="188" y="467"/>
                        <a:pt x="186" y="468"/>
                      </a:cubicBezTo>
                      <a:cubicBezTo>
                        <a:pt x="186" y="467"/>
                        <a:pt x="187" y="467"/>
                        <a:pt x="186" y="467"/>
                      </a:cubicBezTo>
                      <a:cubicBezTo>
                        <a:pt x="185" y="467"/>
                        <a:pt x="186" y="467"/>
                        <a:pt x="185" y="468"/>
                      </a:cubicBezTo>
                      <a:cubicBezTo>
                        <a:pt x="184" y="467"/>
                        <a:pt x="176" y="471"/>
                        <a:pt x="171" y="458"/>
                      </a:cubicBezTo>
                      <a:close/>
                      <a:moveTo>
                        <a:pt x="183" y="457"/>
                      </a:moveTo>
                      <a:cubicBezTo>
                        <a:pt x="183" y="457"/>
                        <a:pt x="183" y="457"/>
                        <a:pt x="183" y="457"/>
                      </a:cubicBezTo>
                      <a:cubicBezTo>
                        <a:pt x="183" y="457"/>
                        <a:pt x="183" y="457"/>
                        <a:pt x="183" y="457"/>
                      </a:cubicBezTo>
                      <a:close/>
                      <a:moveTo>
                        <a:pt x="184" y="457"/>
                      </a:moveTo>
                      <a:cubicBezTo>
                        <a:pt x="183" y="457"/>
                        <a:pt x="184" y="455"/>
                        <a:pt x="183" y="456"/>
                      </a:cubicBezTo>
                      <a:cubicBezTo>
                        <a:pt x="183" y="456"/>
                        <a:pt x="183" y="456"/>
                        <a:pt x="183" y="456"/>
                      </a:cubicBezTo>
                      <a:cubicBezTo>
                        <a:pt x="183" y="457"/>
                        <a:pt x="183" y="457"/>
                        <a:pt x="183" y="457"/>
                      </a:cubicBezTo>
                      <a:cubicBezTo>
                        <a:pt x="183" y="458"/>
                        <a:pt x="184" y="457"/>
                        <a:pt x="184" y="457"/>
                      </a:cubicBezTo>
                      <a:close/>
                      <a:moveTo>
                        <a:pt x="182" y="455"/>
                      </a:move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5"/>
                        <a:pt x="182" y="455"/>
                      </a:cubicBezTo>
                      <a:close/>
                      <a:moveTo>
                        <a:pt x="182" y="455"/>
                      </a:move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5"/>
                        <a:pt x="182" y="455"/>
                      </a:cubicBezTo>
                      <a:close/>
                      <a:moveTo>
                        <a:pt x="188" y="422"/>
                      </a:moveTo>
                      <a:cubicBezTo>
                        <a:pt x="188" y="422"/>
                        <a:pt x="188" y="422"/>
                        <a:pt x="188" y="422"/>
                      </a:cubicBezTo>
                      <a:cubicBezTo>
                        <a:pt x="188" y="422"/>
                        <a:pt x="188" y="422"/>
                        <a:pt x="188" y="422"/>
                      </a:cubicBezTo>
                      <a:close/>
                      <a:moveTo>
                        <a:pt x="189" y="421"/>
                      </a:moveTo>
                      <a:cubicBezTo>
                        <a:pt x="189" y="421"/>
                        <a:pt x="189" y="421"/>
                        <a:pt x="189" y="421"/>
                      </a:cubicBezTo>
                      <a:cubicBezTo>
                        <a:pt x="189" y="421"/>
                        <a:pt x="189" y="421"/>
                        <a:pt x="189" y="421"/>
                      </a:cubicBezTo>
                      <a:close/>
                      <a:moveTo>
                        <a:pt x="187" y="422"/>
                      </a:moveTo>
                      <a:cubicBezTo>
                        <a:pt x="187" y="422"/>
                        <a:pt x="187" y="422"/>
                        <a:pt x="187" y="422"/>
                      </a:cubicBezTo>
                      <a:cubicBezTo>
                        <a:pt x="187" y="422"/>
                        <a:pt x="187" y="422"/>
                        <a:pt x="187" y="422"/>
                      </a:cubicBezTo>
                      <a:cubicBezTo>
                        <a:pt x="187" y="422"/>
                        <a:pt x="187" y="422"/>
                        <a:pt x="187" y="422"/>
                      </a:cubicBezTo>
                      <a:close/>
                      <a:moveTo>
                        <a:pt x="189" y="420"/>
                      </a:moveTo>
                      <a:cubicBezTo>
                        <a:pt x="189" y="420"/>
                        <a:pt x="189" y="420"/>
                        <a:pt x="189" y="420"/>
                      </a:cubicBezTo>
                      <a:cubicBezTo>
                        <a:pt x="189" y="420"/>
                        <a:pt x="189" y="420"/>
                        <a:pt x="189" y="420"/>
                      </a:cubicBezTo>
                      <a:cubicBezTo>
                        <a:pt x="189" y="420"/>
                        <a:pt x="189" y="420"/>
                        <a:pt x="189" y="420"/>
                      </a:cubicBezTo>
                      <a:close/>
                      <a:moveTo>
                        <a:pt x="186" y="420"/>
                      </a:moveTo>
                      <a:cubicBezTo>
                        <a:pt x="186" y="420"/>
                        <a:pt x="187" y="421"/>
                        <a:pt x="187" y="421"/>
                      </a:cubicBezTo>
                      <a:cubicBezTo>
                        <a:pt x="188" y="421"/>
                        <a:pt x="188" y="421"/>
                        <a:pt x="188" y="421"/>
                      </a:cubicBezTo>
                      <a:lnTo>
                        <a:pt x="186" y="420"/>
                      </a:lnTo>
                      <a:close/>
                      <a:moveTo>
                        <a:pt x="186" y="421"/>
                      </a:moveTo>
                      <a:cubicBezTo>
                        <a:pt x="186" y="421"/>
                        <a:pt x="186" y="421"/>
                        <a:pt x="186" y="421"/>
                      </a:cubicBezTo>
                      <a:cubicBezTo>
                        <a:pt x="186" y="421"/>
                        <a:pt x="186" y="421"/>
                        <a:pt x="186" y="421"/>
                      </a:cubicBezTo>
                      <a:close/>
                      <a:moveTo>
                        <a:pt x="268" y="454"/>
                      </a:moveTo>
                      <a:cubicBezTo>
                        <a:pt x="268" y="454"/>
                        <a:pt x="268" y="454"/>
                        <a:pt x="268" y="454"/>
                      </a:cubicBezTo>
                      <a:cubicBezTo>
                        <a:pt x="268" y="454"/>
                        <a:pt x="268" y="454"/>
                        <a:pt x="268" y="454"/>
                      </a:cubicBezTo>
                      <a:close/>
                      <a:moveTo>
                        <a:pt x="269" y="452"/>
                      </a:moveTo>
                      <a:cubicBezTo>
                        <a:pt x="269" y="453"/>
                        <a:pt x="268" y="453"/>
                        <a:pt x="268" y="453"/>
                      </a:cubicBezTo>
                      <a:cubicBezTo>
                        <a:pt x="268" y="453"/>
                        <a:pt x="269" y="453"/>
                        <a:pt x="269" y="452"/>
                      </a:cubicBezTo>
                      <a:close/>
                      <a:moveTo>
                        <a:pt x="202" y="422"/>
                      </a:moveTo>
                      <a:cubicBezTo>
                        <a:pt x="202" y="422"/>
                        <a:pt x="202" y="422"/>
                        <a:pt x="201" y="422"/>
                      </a:cubicBezTo>
                      <a:cubicBezTo>
                        <a:pt x="201" y="422"/>
                        <a:pt x="202" y="422"/>
                        <a:pt x="202" y="422"/>
                      </a:cubicBezTo>
                      <a:close/>
                      <a:moveTo>
                        <a:pt x="251" y="451"/>
                      </a:moveTo>
                      <a:cubicBezTo>
                        <a:pt x="251" y="451"/>
                        <a:pt x="251" y="451"/>
                        <a:pt x="251" y="451"/>
                      </a:cubicBezTo>
                      <a:cubicBezTo>
                        <a:pt x="251" y="451"/>
                        <a:pt x="251" y="451"/>
                        <a:pt x="251" y="451"/>
                      </a:cubicBezTo>
                      <a:close/>
                      <a:moveTo>
                        <a:pt x="174" y="432"/>
                      </a:moveTo>
                      <a:cubicBezTo>
                        <a:pt x="174" y="432"/>
                        <a:pt x="174" y="432"/>
                        <a:pt x="174" y="432"/>
                      </a:cubicBezTo>
                      <a:cubicBezTo>
                        <a:pt x="174" y="432"/>
                        <a:pt x="174" y="432"/>
                        <a:pt x="174" y="432"/>
                      </a:cubicBezTo>
                      <a:close/>
                      <a:moveTo>
                        <a:pt x="285" y="461"/>
                      </a:moveTo>
                      <a:cubicBezTo>
                        <a:pt x="285" y="462"/>
                        <a:pt x="285" y="462"/>
                        <a:pt x="285" y="462"/>
                      </a:cubicBezTo>
                      <a:cubicBezTo>
                        <a:pt x="285" y="462"/>
                        <a:pt x="285" y="462"/>
                        <a:pt x="285" y="461"/>
                      </a:cubicBezTo>
                      <a:close/>
                      <a:moveTo>
                        <a:pt x="268" y="453"/>
                      </a:moveTo>
                      <a:cubicBezTo>
                        <a:pt x="268" y="453"/>
                        <a:pt x="268" y="452"/>
                        <a:pt x="267" y="452"/>
                      </a:cubicBezTo>
                      <a:cubicBezTo>
                        <a:pt x="267" y="452"/>
                        <a:pt x="268" y="451"/>
                        <a:pt x="267" y="451"/>
                      </a:cubicBezTo>
                      <a:cubicBezTo>
                        <a:pt x="267" y="452"/>
                        <a:pt x="267" y="453"/>
                        <a:pt x="268" y="454"/>
                      </a:cubicBezTo>
                      <a:cubicBezTo>
                        <a:pt x="268" y="454"/>
                        <a:pt x="268" y="454"/>
                        <a:pt x="268" y="454"/>
                      </a:cubicBezTo>
                      <a:cubicBezTo>
                        <a:pt x="268" y="454"/>
                        <a:pt x="268" y="453"/>
                        <a:pt x="268" y="453"/>
                      </a:cubicBezTo>
                      <a:close/>
                      <a:moveTo>
                        <a:pt x="200" y="467"/>
                      </a:moveTo>
                      <a:cubicBezTo>
                        <a:pt x="201" y="467"/>
                        <a:pt x="201" y="467"/>
                        <a:pt x="201" y="467"/>
                      </a:cubicBezTo>
                      <a:cubicBezTo>
                        <a:pt x="200" y="467"/>
                        <a:pt x="200" y="467"/>
                        <a:pt x="200" y="467"/>
                      </a:cubicBezTo>
                      <a:close/>
                      <a:moveTo>
                        <a:pt x="183" y="454"/>
                      </a:move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lose/>
                      <a:moveTo>
                        <a:pt x="182" y="454"/>
                      </a:move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lose/>
                      <a:moveTo>
                        <a:pt x="291" y="461"/>
                      </a:moveTo>
                      <a:cubicBezTo>
                        <a:pt x="291" y="460"/>
                        <a:pt x="290" y="460"/>
                        <a:pt x="289" y="459"/>
                      </a:cubicBezTo>
                      <a:cubicBezTo>
                        <a:pt x="289" y="460"/>
                        <a:pt x="290" y="461"/>
                        <a:pt x="291" y="461"/>
                      </a:cubicBezTo>
                      <a:close/>
                      <a:moveTo>
                        <a:pt x="269" y="454"/>
                      </a:moveTo>
                      <a:cubicBezTo>
                        <a:pt x="269" y="454"/>
                        <a:pt x="269" y="454"/>
                        <a:pt x="269" y="454"/>
                      </a:cubicBezTo>
                      <a:cubicBezTo>
                        <a:pt x="269" y="454"/>
                        <a:pt x="269" y="454"/>
                        <a:pt x="269" y="453"/>
                      </a:cubicBezTo>
                      <a:cubicBezTo>
                        <a:pt x="269" y="453"/>
                        <a:pt x="269" y="454"/>
                        <a:pt x="269" y="454"/>
                      </a:cubicBezTo>
                      <a:close/>
                      <a:moveTo>
                        <a:pt x="264" y="454"/>
                      </a:moveTo>
                      <a:cubicBezTo>
                        <a:pt x="266" y="452"/>
                        <a:pt x="266" y="452"/>
                        <a:pt x="266" y="452"/>
                      </a:cubicBezTo>
                      <a:cubicBezTo>
                        <a:pt x="265" y="452"/>
                        <a:pt x="264" y="453"/>
                        <a:pt x="264" y="454"/>
                      </a:cubicBezTo>
                      <a:close/>
                      <a:moveTo>
                        <a:pt x="259" y="451"/>
                      </a:moveTo>
                      <a:cubicBezTo>
                        <a:pt x="259" y="450"/>
                        <a:pt x="259" y="450"/>
                        <a:pt x="259" y="450"/>
                      </a:cubicBezTo>
                      <a:cubicBezTo>
                        <a:pt x="259" y="450"/>
                        <a:pt x="259" y="450"/>
                        <a:pt x="259" y="451"/>
                      </a:cubicBezTo>
                      <a:close/>
                      <a:moveTo>
                        <a:pt x="258" y="452"/>
                      </a:moveTo>
                      <a:cubicBezTo>
                        <a:pt x="258" y="452"/>
                        <a:pt x="258" y="452"/>
                        <a:pt x="259" y="452"/>
                      </a:cubicBezTo>
                      <a:cubicBezTo>
                        <a:pt x="259" y="451"/>
                        <a:pt x="258" y="452"/>
                        <a:pt x="258" y="452"/>
                      </a:cubicBezTo>
                      <a:close/>
                      <a:moveTo>
                        <a:pt x="247" y="450"/>
                      </a:moveTo>
                      <a:cubicBezTo>
                        <a:pt x="248" y="451"/>
                        <a:pt x="248" y="450"/>
                        <a:pt x="248" y="450"/>
                      </a:cubicBezTo>
                      <a:cubicBezTo>
                        <a:pt x="249" y="449"/>
                        <a:pt x="248" y="451"/>
                        <a:pt x="247" y="450"/>
                      </a:cubicBezTo>
                      <a:close/>
                      <a:moveTo>
                        <a:pt x="243" y="451"/>
                      </a:moveTo>
                      <a:cubicBezTo>
                        <a:pt x="243" y="451"/>
                        <a:pt x="243" y="451"/>
                        <a:pt x="243" y="451"/>
                      </a:cubicBezTo>
                      <a:cubicBezTo>
                        <a:pt x="243" y="451"/>
                        <a:pt x="243" y="451"/>
                        <a:pt x="243" y="451"/>
                      </a:cubicBezTo>
                      <a:cubicBezTo>
                        <a:pt x="243" y="451"/>
                        <a:pt x="243" y="451"/>
                        <a:pt x="243" y="451"/>
                      </a:cubicBezTo>
                      <a:close/>
                      <a:moveTo>
                        <a:pt x="187" y="437"/>
                      </a:moveTo>
                      <a:cubicBezTo>
                        <a:pt x="186" y="436"/>
                        <a:pt x="186" y="436"/>
                        <a:pt x="186" y="436"/>
                      </a:cubicBezTo>
                      <a:cubicBezTo>
                        <a:pt x="186" y="437"/>
                        <a:pt x="186" y="437"/>
                        <a:pt x="186" y="437"/>
                      </a:cubicBezTo>
                      <a:lnTo>
                        <a:pt x="187" y="437"/>
                      </a:lnTo>
                      <a:close/>
                      <a:moveTo>
                        <a:pt x="205" y="423"/>
                      </a:moveTo>
                      <a:cubicBezTo>
                        <a:pt x="205" y="423"/>
                        <a:pt x="205" y="422"/>
                        <a:pt x="204" y="422"/>
                      </a:cubicBezTo>
                      <a:cubicBezTo>
                        <a:pt x="205" y="422"/>
                        <a:pt x="204" y="423"/>
                        <a:pt x="205" y="423"/>
                      </a:cubicBezTo>
                      <a:close/>
                      <a:moveTo>
                        <a:pt x="225" y="419"/>
                      </a:moveTo>
                      <a:cubicBezTo>
                        <a:pt x="225" y="417"/>
                        <a:pt x="225" y="417"/>
                        <a:pt x="225" y="417"/>
                      </a:cubicBezTo>
                      <a:cubicBezTo>
                        <a:pt x="225" y="419"/>
                        <a:pt x="225" y="419"/>
                        <a:pt x="225" y="41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</p:grpSp>
        <p:grpSp>
          <p:nvGrpSpPr>
            <p:cNvPr id="11" name="Gruppieren 10"/>
            <p:cNvGrpSpPr/>
            <p:nvPr/>
          </p:nvGrpSpPr>
          <p:grpSpPr>
            <a:xfrm rot="21316227">
              <a:off x="523787" y="1781418"/>
              <a:ext cx="2096575" cy="1917821"/>
              <a:chOff x="8602585" y="3616239"/>
              <a:chExt cx="2499979" cy="2463189"/>
            </a:xfrm>
            <a:solidFill>
              <a:schemeClr val="accent1">
                <a:lumMod val="60000"/>
                <a:lumOff val="40000"/>
              </a:schemeClr>
            </a:solidFill>
          </p:grpSpPr>
          <p:grpSp>
            <p:nvGrpSpPr>
              <p:cNvPr id="492" name="Gruppieren 491"/>
              <p:cNvGrpSpPr/>
              <p:nvPr/>
            </p:nvGrpSpPr>
            <p:grpSpPr bwMode="gray">
              <a:xfrm>
                <a:off x="8671593" y="3616239"/>
                <a:ext cx="2430971" cy="1222756"/>
                <a:chOff x="6039222" y="3829935"/>
                <a:chExt cx="2732540" cy="1374443"/>
              </a:xfrm>
              <a:grpFill/>
            </p:grpSpPr>
            <p:sp>
              <p:nvSpPr>
                <p:cNvPr id="496" name="Freeform 57"/>
                <p:cNvSpPr>
                  <a:spLocks noEditPoints="1"/>
                </p:cNvSpPr>
                <p:nvPr/>
              </p:nvSpPr>
              <p:spPr bwMode="gray">
                <a:xfrm>
                  <a:off x="6039222" y="3829935"/>
                  <a:ext cx="2683182" cy="1374443"/>
                </a:xfrm>
                <a:custGeom>
                  <a:avLst/>
                  <a:gdLst>
                    <a:gd name="T0" fmla="*/ 788 w 847"/>
                    <a:gd name="T1" fmla="*/ 382 h 434"/>
                    <a:gd name="T2" fmla="*/ 749 w 847"/>
                    <a:gd name="T3" fmla="*/ 415 h 434"/>
                    <a:gd name="T4" fmla="*/ 730 w 847"/>
                    <a:gd name="T5" fmla="*/ 395 h 434"/>
                    <a:gd name="T6" fmla="*/ 689 w 847"/>
                    <a:gd name="T7" fmla="*/ 394 h 434"/>
                    <a:gd name="T8" fmla="*/ 718 w 847"/>
                    <a:gd name="T9" fmla="*/ 335 h 434"/>
                    <a:gd name="T10" fmla="*/ 643 w 847"/>
                    <a:gd name="T11" fmla="*/ 354 h 434"/>
                    <a:gd name="T12" fmla="*/ 626 w 847"/>
                    <a:gd name="T13" fmla="*/ 321 h 434"/>
                    <a:gd name="T14" fmla="*/ 620 w 847"/>
                    <a:gd name="T15" fmla="*/ 318 h 434"/>
                    <a:gd name="T16" fmla="*/ 627 w 847"/>
                    <a:gd name="T17" fmla="*/ 309 h 434"/>
                    <a:gd name="T18" fmla="*/ 671 w 847"/>
                    <a:gd name="T19" fmla="*/ 310 h 434"/>
                    <a:gd name="T20" fmla="*/ 755 w 847"/>
                    <a:gd name="T21" fmla="*/ 299 h 434"/>
                    <a:gd name="T22" fmla="*/ 796 w 847"/>
                    <a:gd name="T23" fmla="*/ 308 h 434"/>
                    <a:gd name="T24" fmla="*/ 802 w 847"/>
                    <a:gd name="T25" fmla="*/ 345 h 434"/>
                    <a:gd name="T26" fmla="*/ 648 w 847"/>
                    <a:gd name="T27" fmla="*/ 236 h 434"/>
                    <a:gd name="T28" fmla="*/ 685 w 847"/>
                    <a:gd name="T29" fmla="*/ 239 h 434"/>
                    <a:gd name="T30" fmla="*/ 666 w 847"/>
                    <a:gd name="T31" fmla="*/ 293 h 434"/>
                    <a:gd name="T32" fmla="*/ 682 w 847"/>
                    <a:gd name="T33" fmla="*/ 311 h 434"/>
                    <a:gd name="T34" fmla="*/ 783 w 847"/>
                    <a:gd name="T35" fmla="*/ 247 h 434"/>
                    <a:gd name="T36" fmla="*/ 773 w 847"/>
                    <a:gd name="T37" fmla="*/ 226 h 434"/>
                    <a:gd name="T38" fmla="*/ 703 w 847"/>
                    <a:gd name="T39" fmla="*/ 240 h 434"/>
                    <a:gd name="T40" fmla="*/ 723 w 847"/>
                    <a:gd name="T41" fmla="*/ 188 h 434"/>
                    <a:gd name="T42" fmla="*/ 682 w 847"/>
                    <a:gd name="T43" fmla="*/ 182 h 434"/>
                    <a:gd name="T44" fmla="*/ 716 w 847"/>
                    <a:gd name="T45" fmla="*/ 122 h 434"/>
                    <a:gd name="T46" fmla="*/ 684 w 847"/>
                    <a:gd name="T47" fmla="*/ 114 h 434"/>
                    <a:gd name="T48" fmla="*/ 629 w 847"/>
                    <a:gd name="T49" fmla="*/ 119 h 434"/>
                    <a:gd name="T50" fmla="*/ 637 w 847"/>
                    <a:gd name="T51" fmla="*/ 74 h 434"/>
                    <a:gd name="T52" fmla="*/ 594 w 847"/>
                    <a:gd name="T53" fmla="*/ 72 h 434"/>
                    <a:gd name="T54" fmla="*/ 557 w 847"/>
                    <a:gd name="T55" fmla="*/ 67 h 434"/>
                    <a:gd name="T56" fmla="*/ 551 w 847"/>
                    <a:gd name="T57" fmla="*/ 31 h 434"/>
                    <a:gd name="T58" fmla="*/ 504 w 847"/>
                    <a:gd name="T59" fmla="*/ 29 h 434"/>
                    <a:gd name="T60" fmla="*/ 473 w 847"/>
                    <a:gd name="T61" fmla="*/ 11 h 434"/>
                    <a:gd name="T62" fmla="*/ 381 w 847"/>
                    <a:gd name="T63" fmla="*/ 36 h 434"/>
                    <a:gd name="T64" fmla="*/ 359 w 847"/>
                    <a:gd name="T65" fmla="*/ 11 h 434"/>
                    <a:gd name="T66" fmla="*/ 213 w 847"/>
                    <a:gd name="T67" fmla="*/ 69 h 434"/>
                    <a:gd name="T68" fmla="*/ 175 w 847"/>
                    <a:gd name="T69" fmla="*/ 105 h 434"/>
                    <a:gd name="T70" fmla="*/ 82 w 847"/>
                    <a:gd name="T71" fmla="*/ 198 h 434"/>
                    <a:gd name="T72" fmla="*/ 98 w 847"/>
                    <a:gd name="T73" fmla="*/ 219 h 434"/>
                    <a:gd name="T74" fmla="*/ 40 w 847"/>
                    <a:gd name="T75" fmla="*/ 278 h 434"/>
                    <a:gd name="T76" fmla="*/ 42 w 847"/>
                    <a:gd name="T77" fmla="*/ 317 h 434"/>
                    <a:gd name="T78" fmla="*/ 72 w 847"/>
                    <a:gd name="T79" fmla="*/ 325 h 434"/>
                    <a:gd name="T80" fmla="*/ 56 w 847"/>
                    <a:gd name="T81" fmla="*/ 362 h 434"/>
                    <a:gd name="T82" fmla="*/ 3 w 847"/>
                    <a:gd name="T83" fmla="*/ 429 h 434"/>
                    <a:gd name="T84" fmla="*/ 44 w 847"/>
                    <a:gd name="T85" fmla="*/ 433 h 434"/>
                    <a:gd name="T86" fmla="*/ 102 w 847"/>
                    <a:gd name="T87" fmla="*/ 420 h 434"/>
                    <a:gd name="T88" fmla="*/ 144 w 847"/>
                    <a:gd name="T89" fmla="*/ 396 h 434"/>
                    <a:gd name="T90" fmla="*/ 110 w 847"/>
                    <a:gd name="T91" fmla="*/ 382 h 434"/>
                    <a:gd name="T92" fmla="*/ 137 w 847"/>
                    <a:gd name="T93" fmla="*/ 339 h 434"/>
                    <a:gd name="T94" fmla="*/ 181 w 847"/>
                    <a:gd name="T95" fmla="*/ 272 h 434"/>
                    <a:gd name="T96" fmla="*/ 163 w 847"/>
                    <a:gd name="T97" fmla="*/ 256 h 434"/>
                    <a:gd name="T98" fmla="*/ 320 w 847"/>
                    <a:gd name="T99" fmla="*/ 146 h 434"/>
                    <a:gd name="T100" fmla="*/ 400 w 847"/>
                    <a:gd name="T101" fmla="*/ 112 h 434"/>
                    <a:gd name="T102" fmla="*/ 454 w 847"/>
                    <a:gd name="T103" fmla="*/ 103 h 434"/>
                    <a:gd name="T104" fmla="*/ 456 w 847"/>
                    <a:gd name="T105" fmla="*/ 135 h 434"/>
                    <a:gd name="T106" fmla="*/ 483 w 847"/>
                    <a:gd name="T107" fmla="*/ 146 h 434"/>
                    <a:gd name="T108" fmla="*/ 569 w 847"/>
                    <a:gd name="T109" fmla="*/ 120 h 434"/>
                    <a:gd name="T110" fmla="*/ 599 w 847"/>
                    <a:gd name="T111" fmla="*/ 127 h 434"/>
                    <a:gd name="T112" fmla="*/ 568 w 847"/>
                    <a:gd name="T113" fmla="*/ 186 h 434"/>
                    <a:gd name="T114" fmla="*/ 646 w 847"/>
                    <a:gd name="T115" fmla="*/ 17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847" h="434">
                      <a:moveTo>
                        <a:pt x="802" y="345"/>
                      </a:moveTo>
                      <a:cubicBezTo>
                        <a:pt x="826" y="331"/>
                        <a:pt x="828" y="330"/>
                        <a:pt x="831" y="331"/>
                      </a:cubicBezTo>
                      <a:cubicBezTo>
                        <a:pt x="833" y="331"/>
                        <a:pt x="834" y="333"/>
                        <a:pt x="835" y="334"/>
                      </a:cubicBezTo>
                      <a:cubicBezTo>
                        <a:pt x="839" y="340"/>
                        <a:pt x="839" y="340"/>
                        <a:pt x="794" y="377"/>
                      </a:cubicBezTo>
                      <a:cubicBezTo>
                        <a:pt x="792" y="378"/>
                        <a:pt x="790" y="380"/>
                        <a:pt x="788" y="382"/>
                      </a:cubicBezTo>
                      <a:cubicBezTo>
                        <a:pt x="790" y="382"/>
                        <a:pt x="791" y="383"/>
                        <a:pt x="792" y="384"/>
                      </a:cubicBezTo>
                      <a:cubicBezTo>
                        <a:pt x="793" y="387"/>
                        <a:pt x="792" y="391"/>
                        <a:pt x="789" y="393"/>
                      </a:cubicBezTo>
                      <a:cubicBezTo>
                        <a:pt x="789" y="393"/>
                        <a:pt x="788" y="393"/>
                        <a:pt x="787" y="393"/>
                      </a:cubicBezTo>
                      <a:cubicBezTo>
                        <a:pt x="784" y="395"/>
                        <a:pt x="775" y="401"/>
                        <a:pt x="768" y="405"/>
                      </a:cubicBezTo>
                      <a:cubicBezTo>
                        <a:pt x="754" y="413"/>
                        <a:pt x="751" y="415"/>
                        <a:pt x="749" y="415"/>
                      </a:cubicBezTo>
                      <a:cubicBezTo>
                        <a:pt x="749" y="415"/>
                        <a:pt x="748" y="415"/>
                        <a:pt x="748" y="415"/>
                      </a:cubicBezTo>
                      <a:cubicBezTo>
                        <a:pt x="746" y="414"/>
                        <a:pt x="745" y="413"/>
                        <a:pt x="744" y="412"/>
                      </a:cubicBezTo>
                      <a:cubicBezTo>
                        <a:pt x="741" y="407"/>
                        <a:pt x="741" y="406"/>
                        <a:pt x="780" y="373"/>
                      </a:cubicBezTo>
                      <a:cubicBezTo>
                        <a:pt x="738" y="399"/>
                        <a:pt x="737" y="399"/>
                        <a:pt x="734" y="398"/>
                      </a:cubicBezTo>
                      <a:cubicBezTo>
                        <a:pt x="732" y="397"/>
                        <a:pt x="731" y="396"/>
                        <a:pt x="730" y="395"/>
                      </a:cubicBezTo>
                      <a:cubicBezTo>
                        <a:pt x="727" y="389"/>
                        <a:pt x="731" y="386"/>
                        <a:pt x="749" y="372"/>
                      </a:cubicBezTo>
                      <a:cubicBezTo>
                        <a:pt x="756" y="366"/>
                        <a:pt x="765" y="359"/>
                        <a:pt x="774" y="352"/>
                      </a:cubicBezTo>
                      <a:cubicBezTo>
                        <a:pt x="773" y="353"/>
                        <a:pt x="771" y="354"/>
                        <a:pt x="769" y="355"/>
                      </a:cubicBezTo>
                      <a:cubicBezTo>
                        <a:pt x="698" y="398"/>
                        <a:pt x="697" y="398"/>
                        <a:pt x="693" y="397"/>
                      </a:cubicBezTo>
                      <a:cubicBezTo>
                        <a:pt x="691" y="397"/>
                        <a:pt x="690" y="395"/>
                        <a:pt x="689" y="394"/>
                      </a:cubicBezTo>
                      <a:cubicBezTo>
                        <a:pt x="686" y="389"/>
                        <a:pt x="690" y="385"/>
                        <a:pt x="707" y="372"/>
                      </a:cubicBezTo>
                      <a:cubicBezTo>
                        <a:pt x="713" y="367"/>
                        <a:pt x="720" y="361"/>
                        <a:pt x="728" y="355"/>
                      </a:cubicBezTo>
                      <a:cubicBezTo>
                        <a:pt x="685" y="381"/>
                        <a:pt x="685" y="380"/>
                        <a:pt x="681" y="380"/>
                      </a:cubicBezTo>
                      <a:cubicBezTo>
                        <a:pt x="680" y="379"/>
                        <a:pt x="678" y="378"/>
                        <a:pt x="677" y="377"/>
                      </a:cubicBezTo>
                      <a:cubicBezTo>
                        <a:pt x="674" y="371"/>
                        <a:pt x="674" y="371"/>
                        <a:pt x="718" y="335"/>
                      </a:cubicBezTo>
                      <a:cubicBezTo>
                        <a:pt x="675" y="362"/>
                        <a:pt x="672" y="363"/>
                        <a:pt x="669" y="362"/>
                      </a:cubicBezTo>
                      <a:cubicBezTo>
                        <a:pt x="667" y="361"/>
                        <a:pt x="666" y="360"/>
                        <a:pt x="665" y="359"/>
                      </a:cubicBezTo>
                      <a:cubicBezTo>
                        <a:pt x="661" y="353"/>
                        <a:pt x="665" y="350"/>
                        <a:pt x="686" y="335"/>
                      </a:cubicBezTo>
                      <a:cubicBezTo>
                        <a:pt x="691" y="331"/>
                        <a:pt x="698" y="326"/>
                        <a:pt x="705" y="321"/>
                      </a:cubicBezTo>
                      <a:cubicBezTo>
                        <a:pt x="648" y="355"/>
                        <a:pt x="647" y="355"/>
                        <a:pt x="643" y="354"/>
                      </a:cubicBezTo>
                      <a:cubicBezTo>
                        <a:pt x="642" y="353"/>
                        <a:pt x="640" y="352"/>
                        <a:pt x="640" y="351"/>
                      </a:cubicBezTo>
                      <a:cubicBezTo>
                        <a:pt x="638" y="347"/>
                        <a:pt x="638" y="347"/>
                        <a:pt x="650" y="327"/>
                      </a:cubicBezTo>
                      <a:cubicBezTo>
                        <a:pt x="651" y="326"/>
                        <a:pt x="651" y="325"/>
                        <a:pt x="652" y="324"/>
                      </a:cubicBezTo>
                      <a:cubicBezTo>
                        <a:pt x="649" y="324"/>
                        <a:pt x="644" y="323"/>
                        <a:pt x="641" y="323"/>
                      </a:cubicBezTo>
                      <a:cubicBezTo>
                        <a:pt x="634" y="322"/>
                        <a:pt x="629" y="322"/>
                        <a:pt x="626" y="321"/>
                      </a:cubicBezTo>
                      <a:cubicBezTo>
                        <a:pt x="626" y="321"/>
                        <a:pt x="626" y="322"/>
                        <a:pt x="625" y="322"/>
                      </a:cubicBezTo>
                      <a:cubicBezTo>
                        <a:pt x="622" y="324"/>
                        <a:pt x="621" y="325"/>
                        <a:pt x="618" y="324"/>
                      </a:cubicBezTo>
                      <a:cubicBezTo>
                        <a:pt x="620" y="318"/>
                        <a:pt x="620" y="318"/>
                        <a:pt x="620" y="318"/>
                      </a:cubicBezTo>
                      <a:cubicBezTo>
                        <a:pt x="620" y="318"/>
                        <a:pt x="620" y="318"/>
                        <a:pt x="620" y="318"/>
                      </a:cubicBezTo>
                      <a:cubicBezTo>
                        <a:pt x="620" y="318"/>
                        <a:pt x="620" y="318"/>
                        <a:pt x="620" y="318"/>
                      </a:cubicBezTo>
                      <a:cubicBezTo>
                        <a:pt x="620" y="318"/>
                        <a:pt x="620" y="318"/>
                        <a:pt x="620" y="318"/>
                      </a:cubicBezTo>
                      <a:cubicBezTo>
                        <a:pt x="617" y="313"/>
                        <a:pt x="617" y="313"/>
                        <a:pt x="617" y="313"/>
                      </a:cubicBezTo>
                      <a:cubicBezTo>
                        <a:pt x="617" y="313"/>
                        <a:pt x="618" y="312"/>
                        <a:pt x="619" y="311"/>
                      </a:cubicBezTo>
                      <a:cubicBezTo>
                        <a:pt x="623" y="309"/>
                        <a:pt x="624" y="309"/>
                        <a:pt x="627" y="309"/>
                      </a:cubicBezTo>
                      <a:cubicBezTo>
                        <a:pt x="627" y="309"/>
                        <a:pt x="627" y="309"/>
                        <a:pt x="627" y="309"/>
                      </a:cubicBezTo>
                      <a:cubicBezTo>
                        <a:pt x="629" y="310"/>
                        <a:pt x="637" y="311"/>
                        <a:pt x="642" y="311"/>
                      </a:cubicBezTo>
                      <a:cubicBezTo>
                        <a:pt x="648" y="312"/>
                        <a:pt x="652" y="312"/>
                        <a:pt x="655" y="313"/>
                      </a:cubicBezTo>
                      <a:cubicBezTo>
                        <a:pt x="656" y="312"/>
                        <a:pt x="657" y="311"/>
                        <a:pt x="657" y="311"/>
                      </a:cubicBezTo>
                      <a:cubicBezTo>
                        <a:pt x="662" y="308"/>
                        <a:pt x="664" y="307"/>
                        <a:pt x="667" y="307"/>
                      </a:cubicBezTo>
                      <a:cubicBezTo>
                        <a:pt x="668" y="308"/>
                        <a:pt x="670" y="309"/>
                        <a:pt x="671" y="310"/>
                      </a:cubicBezTo>
                      <a:cubicBezTo>
                        <a:pt x="673" y="314"/>
                        <a:pt x="673" y="314"/>
                        <a:pt x="661" y="333"/>
                      </a:cubicBezTo>
                      <a:cubicBezTo>
                        <a:pt x="676" y="324"/>
                        <a:pt x="698" y="311"/>
                        <a:pt x="717" y="299"/>
                      </a:cubicBezTo>
                      <a:cubicBezTo>
                        <a:pt x="787" y="257"/>
                        <a:pt x="787" y="257"/>
                        <a:pt x="791" y="258"/>
                      </a:cubicBezTo>
                      <a:cubicBezTo>
                        <a:pt x="793" y="259"/>
                        <a:pt x="794" y="260"/>
                        <a:pt x="795" y="261"/>
                      </a:cubicBezTo>
                      <a:cubicBezTo>
                        <a:pt x="798" y="266"/>
                        <a:pt x="798" y="267"/>
                        <a:pt x="755" y="299"/>
                      </a:cubicBezTo>
                      <a:cubicBezTo>
                        <a:pt x="770" y="290"/>
                        <a:pt x="772" y="290"/>
                        <a:pt x="774" y="291"/>
                      </a:cubicBezTo>
                      <a:cubicBezTo>
                        <a:pt x="776" y="291"/>
                        <a:pt x="777" y="292"/>
                        <a:pt x="778" y="294"/>
                      </a:cubicBezTo>
                      <a:cubicBezTo>
                        <a:pt x="781" y="299"/>
                        <a:pt x="781" y="300"/>
                        <a:pt x="739" y="334"/>
                      </a:cubicBezTo>
                      <a:cubicBezTo>
                        <a:pt x="788" y="304"/>
                        <a:pt x="789" y="304"/>
                        <a:pt x="792" y="305"/>
                      </a:cubicBezTo>
                      <a:cubicBezTo>
                        <a:pt x="794" y="306"/>
                        <a:pt x="795" y="307"/>
                        <a:pt x="796" y="308"/>
                      </a:cubicBezTo>
                      <a:cubicBezTo>
                        <a:pt x="799" y="314"/>
                        <a:pt x="799" y="314"/>
                        <a:pt x="751" y="352"/>
                      </a:cubicBezTo>
                      <a:cubicBezTo>
                        <a:pt x="755" y="349"/>
                        <a:pt x="759" y="347"/>
                        <a:pt x="763" y="344"/>
                      </a:cubicBezTo>
                      <a:cubicBezTo>
                        <a:pt x="836" y="300"/>
                        <a:pt x="836" y="301"/>
                        <a:pt x="840" y="302"/>
                      </a:cubicBezTo>
                      <a:cubicBezTo>
                        <a:pt x="842" y="302"/>
                        <a:pt x="843" y="303"/>
                        <a:pt x="844" y="305"/>
                      </a:cubicBezTo>
                      <a:cubicBezTo>
                        <a:pt x="847" y="310"/>
                        <a:pt x="847" y="310"/>
                        <a:pt x="802" y="345"/>
                      </a:cubicBezTo>
                      <a:close/>
                      <a:moveTo>
                        <a:pt x="633" y="217"/>
                      </a:moveTo>
                      <a:cubicBezTo>
                        <a:pt x="634" y="218"/>
                        <a:pt x="635" y="219"/>
                        <a:pt x="637" y="220"/>
                      </a:cubicBezTo>
                      <a:cubicBezTo>
                        <a:pt x="640" y="221"/>
                        <a:pt x="642" y="220"/>
                        <a:pt x="666" y="206"/>
                      </a:cubicBezTo>
                      <a:cubicBezTo>
                        <a:pt x="641" y="228"/>
                        <a:pt x="641" y="229"/>
                        <a:pt x="644" y="233"/>
                      </a:cubicBezTo>
                      <a:cubicBezTo>
                        <a:pt x="645" y="235"/>
                        <a:pt x="646" y="236"/>
                        <a:pt x="648" y="236"/>
                      </a:cubicBezTo>
                      <a:cubicBezTo>
                        <a:pt x="650" y="237"/>
                        <a:pt x="651" y="237"/>
                        <a:pt x="659" y="232"/>
                      </a:cubicBezTo>
                      <a:cubicBezTo>
                        <a:pt x="655" y="236"/>
                        <a:pt x="651" y="239"/>
                        <a:pt x="647" y="242"/>
                      </a:cubicBezTo>
                      <a:cubicBezTo>
                        <a:pt x="634" y="253"/>
                        <a:pt x="630" y="257"/>
                        <a:pt x="633" y="262"/>
                      </a:cubicBezTo>
                      <a:cubicBezTo>
                        <a:pt x="634" y="263"/>
                        <a:pt x="635" y="264"/>
                        <a:pt x="637" y="265"/>
                      </a:cubicBezTo>
                      <a:cubicBezTo>
                        <a:pt x="640" y="266"/>
                        <a:pt x="641" y="266"/>
                        <a:pt x="685" y="239"/>
                      </a:cubicBezTo>
                      <a:cubicBezTo>
                        <a:pt x="675" y="247"/>
                        <a:pt x="665" y="255"/>
                        <a:pt x="658" y="261"/>
                      </a:cubicBezTo>
                      <a:cubicBezTo>
                        <a:pt x="643" y="273"/>
                        <a:pt x="639" y="276"/>
                        <a:pt x="643" y="282"/>
                      </a:cubicBezTo>
                      <a:cubicBezTo>
                        <a:pt x="643" y="283"/>
                        <a:pt x="645" y="284"/>
                        <a:pt x="646" y="284"/>
                      </a:cubicBezTo>
                      <a:cubicBezTo>
                        <a:pt x="650" y="285"/>
                        <a:pt x="651" y="286"/>
                        <a:pt x="701" y="255"/>
                      </a:cubicBezTo>
                      <a:cubicBezTo>
                        <a:pt x="663" y="288"/>
                        <a:pt x="663" y="288"/>
                        <a:pt x="666" y="293"/>
                      </a:cubicBezTo>
                      <a:cubicBezTo>
                        <a:pt x="667" y="294"/>
                        <a:pt x="669" y="295"/>
                        <a:pt x="670" y="296"/>
                      </a:cubicBezTo>
                      <a:cubicBezTo>
                        <a:pt x="674" y="297"/>
                        <a:pt x="675" y="297"/>
                        <a:pt x="709" y="276"/>
                      </a:cubicBezTo>
                      <a:cubicBezTo>
                        <a:pt x="703" y="281"/>
                        <a:pt x="697" y="285"/>
                        <a:pt x="693" y="289"/>
                      </a:cubicBezTo>
                      <a:cubicBezTo>
                        <a:pt x="679" y="300"/>
                        <a:pt x="675" y="303"/>
                        <a:pt x="678" y="308"/>
                      </a:cubicBezTo>
                      <a:cubicBezTo>
                        <a:pt x="679" y="309"/>
                        <a:pt x="681" y="310"/>
                        <a:pt x="682" y="311"/>
                      </a:cubicBezTo>
                      <a:cubicBezTo>
                        <a:pt x="683" y="311"/>
                        <a:pt x="683" y="311"/>
                        <a:pt x="684" y="311"/>
                      </a:cubicBezTo>
                      <a:cubicBezTo>
                        <a:pt x="687" y="311"/>
                        <a:pt x="694" y="307"/>
                        <a:pt x="733" y="283"/>
                      </a:cubicBezTo>
                      <a:cubicBezTo>
                        <a:pt x="750" y="273"/>
                        <a:pt x="773" y="259"/>
                        <a:pt x="778" y="256"/>
                      </a:cubicBezTo>
                      <a:cubicBezTo>
                        <a:pt x="779" y="256"/>
                        <a:pt x="780" y="256"/>
                        <a:pt x="781" y="256"/>
                      </a:cubicBezTo>
                      <a:cubicBezTo>
                        <a:pt x="784" y="254"/>
                        <a:pt x="785" y="250"/>
                        <a:pt x="783" y="247"/>
                      </a:cubicBezTo>
                      <a:cubicBezTo>
                        <a:pt x="783" y="246"/>
                        <a:pt x="781" y="245"/>
                        <a:pt x="780" y="244"/>
                      </a:cubicBezTo>
                      <a:cubicBezTo>
                        <a:pt x="777" y="244"/>
                        <a:pt x="775" y="243"/>
                        <a:pt x="750" y="259"/>
                      </a:cubicBezTo>
                      <a:cubicBezTo>
                        <a:pt x="754" y="256"/>
                        <a:pt x="758" y="252"/>
                        <a:pt x="762" y="249"/>
                      </a:cubicBezTo>
                      <a:cubicBezTo>
                        <a:pt x="776" y="238"/>
                        <a:pt x="780" y="234"/>
                        <a:pt x="777" y="229"/>
                      </a:cubicBezTo>
                      <a:cubicBezTo>
                        <a:pt x="776" y="227"/>
                        <a:pt x="775" y="226"/>
                        <a:pt x="773" y="226"/>
                      </a:cubicBezTo>
                      <a:cubicBezTo>
                        <a:pt x="769" y="225"/>
                        <a:pt x="769" y="225"/>
                        <a:pt x="718" y="256"/>
                      </a:cubicBezTo>
                      <a:cubicBezTo>
                        <a:pt x="718" y="256"/>
                        <a:pt x="717" y="256"/>
                        <a:pt x="717" y="257"/>
                      </a:cubicBezTo>
                      <a:cubicBezTo>
                        <a:pt x="753" y="225"/>
                        <a:pt x="753" y="224"/>
                        <a:pt x="750" y="219"/>
                      </a:cubicBezTo>
                      <a:cubicBezTo>
                        <a:pt x="749" y="218"/>
                        <a:pt x="748" y="217"/>
                        <a:pt x="746" y="217"/>
                      </a:cubicBezTo>
                      <a:cubicBezTo>
                        <a:pt x="743" y="216"/>
                        <a:pt x="743" y="216"/>
                        <a:pt x="703" y="240"/>
                      </a:cubicBezTo>
                      <a:cubicBezTo>
                        <a:pt x="712" y="232"/>
                        <a:pt x="722" y="224"/>
                        <a:pt x="729" y="218"/>
                      </a:cubicBezTo>
                      <a:cubicBezTo>
                        <a:pt x="744" y="206"/>
                        <a:pt x="748" y="203"/>
                        <a:pt x="745" y="197"/>
                      </a:cubicBezTo>
                      <a:cubicBezTo>
                        <a:pt x="744" y="196"/>
                        <a:pt x="742" y="195"/>
                        <a:pt x="741" y="194"/>
                      </a:cubicBezTo>
                      <a:cubicBezTo>
                        <a:pt x="737" y="194"/>
                        <a:pt x="737" y="193"/>
                        <a:pt x="694" y="219"/>
                      </a:cubicBezTo>
                      <a:cubicBezTo>
                        <a:pt x="726" y="193"/>
                        <a:pt x="726" y="193"/>
                        <a:pt x="723" y="188"/>
                      </a:cubicBezTo>
                      <a:cubicBezTo>
                        <a:pt x="722" y="186"/>
                        <a:pt x="721" y="185"/>
                        <a:pt x="719" y="185"/>
                      </a:cubicBezTo>
                      <a:cubicBezTo>
                        <a:pt x="716" y="184"/>
                        <a:pt x="714" y="184"/>
                        <a:pt x="695" y="196"/>
                      </a:cubicBezTo>
                      <a:cubicBezTo>
                        <a:pt x="719" y="174"/>
                        <a:pt x="719" y="173"/>
                        <a:pt x="716" y="169"/>
                      </a:cubicBezTo>
                      <a:cubicBezTo>
                        <a:pt x="716" y="167"/>
                        <a:pt x="714" y="166"/>
                        <a:pt x="713" y="166"/>
                      </a:cubicBezTo>
                      <a:cubicBezTo>
                        <a:pt x="709" y="165"/>
                        <a:pt x="709" y="165"/>
                        <a:pt x="682" y="182"/>
                      </a:cubicBezTo>
                      <a:cubicBezTo>
                        <a:pt x="713" y="154"/>
                        <a:pt x="713" y="154"/>
                        <a:pt x="710" y="149"/>
                      </a:cubicBezTo>
                      <a:cubicBezTo>
                        <a:pt x="709" y="148"/>
                        <a:pt x="708" y="147"/>
                        <a:pt x="706" y="147"/>
                      </a:cubicBezTo>
                      <a:cubicBezTo>
                        <a:pt x="703" y="146"/>
                        <a:pt x="702" y="146"/>
                        <a:pt x="680" y="159"/>
                      </a:cubicBezTo>
                      <a:cubicBezTo>
                        <a:pt x="687" y="153"/>
                        <a:pt x="694" y="148"/>
                        <a:pt x="700" y="143"/>
                      </a:cubicBezTo>
                      <a:cubicBezTo>
                        <a:pt x="715" y="131"/>
                        <a:pt x="719" y="128"/>
                        <a:pt x="716" y="122"/>
                      </a:cubicBezTo>
                      <a:cubicBezTo>
                        <a:pt x="715" y="121"/>
                        <a:pt x="713" y="120"/>
                        <a:pt x="712" y="120"/>
                      </a:cubicBezTo>
                      <a:cubicBezTo>
                        <a:pt x="708" y="119"/>
                        <a:pt x="708" y="119"/>
                        <a:pt x="661" y="147"/>
                      </a:cubicBezTo>
                      <a:cubicBezTo>
                        <a:pt x="661" y="147"/>
                        <a:pt x="660" y="147"/>
                        <a:pt x="660" y="148"/>
                      </a:cubicBezTo>
                      <a:cubicBezTo>
                        <a:pt x="691" y="123"/>
                        <a:pt x="690" y="122"/>
                        <a:pt x="687" y="117"/>
                      </a:cubicBezTo>
                      <a:cubicBezTo>
                        <a:pt x="687" y="115"/>
                        <a:pt x="685" y="114"/>
                        <a:pt x="684" y="114"/>
                      </a:cubicBezTo>
                      <a:cubicBezTo>
                        <a:pt x="680" y="113"/>
                        <a:pt x="679" y="113"/>
                        <a:pt x="634" y="141"/>
                      </a:cubicBezTo>
                      <a:cubicBezTo>
                        <a:pt x="643" y="134"/>
                        <a:pt x="651" y="127"/>
                        <a:pt x="658" y="122"/>
                      </a:cubicBezTo>
                      <a:cubicBezTo>
                        <a:pt x="673" y="109"/>
                        <a:pt x="677" y="106"/>
                        <a:pt x="674" y="100"/>
                      </a:cubicBezTo>
                      <a:cubicBezTo>
                        <a:pt x="673" y="99"/>
                        <a:pt x="672" y="98"/>
                        <a:pt x="670" y="98"/>
                      </a:cubicBezTo>
                      <a:cubicBezTo>
                        <a:pt x="667" y="97"/>
                        <a:pt x="666" y="96"/>
                        <a:pt x="629" y="119"/>
                      </a:cubicBezTo>
                      <a:cubicBezTo>
                        <a:pt x="669" y="87"/>
                        <a:pt x="669" y="87"/>
                        <a:pt x="666" y="81"/>
                      </a:cubicBezTo>
                      <a:cubicBezTo>
                        <a:pt x="665" y="80"/>
                        <a:pt x="663" y="79"/>
                        <a:pt x="662" y="78"/>
                      </a:cubicBezTo>
                      <a:cubicBezTo>
                        <a:pt x="658" y="77"/>
                        <a:pt x="657" y="77"/>
                        <a:pt x="601" y="111"/>
                      </a:cubicBezTo>
                      <a:cubicBezTo>
                        <a:pt x="601" y="112"/>
                        <a:pt x="600" y="112"/>
                        <a:pt x="600" y="113"/>
                      </a:cubicBezTo>
                      <a:cubicBezTo>
                        <a:pt x="640" y="80"/>
                        <a:pt x="640" y="80"/>
                        <a:pt x="637" y="74"/>
                      </a:cubicBezTo>
                      <a:cubicBezTo>
                        <a:pt x="636" y="73"/>
                        <a:pt x="634" y="72"/>
                        <a:pt x="633" y="72"/>
                      </a:cubicBezTo>
                      <a:cubicBezTo>
                        <a:pt x="629" y="71"/>
                        <a:pt x="628" y="70"/>
                        <a:pt x="566" y="108"/>
                      </a:cubicBezTo>
                      <a:cubicBezTo>
                        <a:pt x="572" y="104"/>
                        <a:pt x="577" y="100"/>
                        <a:pt x="581" y="96"/>
                      </a:cubicBezTo>
                      <a:cubicBezTo>
                        <a:pt x="596" y="84"/>
                        <a:pt x="601" y="81"/>
                        <a:pt x="598" y="75"/>
                      </a:cubicBezTo>
                      <a:cubicBezTo>
                        <a:pt x="597" y="74"/>
                        <a:pt x="595" y="73"/>
                        <a:pt x="594" y="72"/>
                      </a:cubicBezTo>
                      <a:cubicBezTo>
                        <a:pt x="590" y="71"/>
                        <a:pt x="590" y="71"/>
                        <a:pt x="547" y="97"/>
                      </a:cubicBezTo>
                      <a:cubicBezTo>
                        <a:pt x="581" y="71"/>
                        <a:pt x="581" y="70"/>
                        <a:pt x="578" y="65"/>
                      </a:cubicBezTo>
                      <a:cubicBezTo>
                        <a:pt x="577" y="63"/>
                        <a:pt x="575" y="62"/>
                        <a:pt x="574" y="62"/>
                      </a:cubicBezTo>
                      <a:cubicBezTo>
                        <a:pt x="571" y="61"/>
                        <a:pt x="570" y="61"/>
                        <a:pt x="541" y="78"/>
                      </a:cubicBezTo>
                      <a:cubicBezTo>
                        <a:pt x="547" y="74"/>
                        <a:pt x="552" y="70"/>
                        <a:pt x="557" y="67"/>
                      </a:cubicBezTo>
                      <a:cubicBezTo>
                        <a:pt x="574" y="54"/>
                        <a:pt x="578" y="50"/>
                        <a:pt x="575" y="45"/>
                      </a:cubicBezTo>
                      <a:cubicBezTo>
                        <a:pt x="574" y="43"/>
                        <a:pt x="572" y="42"/>
                        <a:pt x="571" y="42"/>
                      </a:cubicBezTo>
                      <a:cubicBezTo>
                        <a:pt x="567" y="41"/>
                        <a:pt x="566" y="41"/>
                        <a:pt x="512" y="74"/>
                      </a:cubicBezTo>
                      <a:cubicBezTo>
                        <a:pt x="558" y="40"/>
                        <a:pt x="558" y="40"/>
                        <a:pt x="554" y="34"/>
                      </a:cubicBezTo>
                      <a:cubicBezTo>
                        <a:pt x="554" y="33"/>
                        <a:pt x="552" y="32"/>
                        <a:pt x="551" y="31"/>
                      </a:cubicBezTo>
                      <a:cubicBezTo>
                        <a:pt x="547" y="30"/>
                        <a:pt x="546" y="30"/>
                        <a:pt x="477" y="72"/>
                      </a:cubicBezTo>
                      <a:cubicBezTo>
                        <a:pt x="489" y="63"/>
                        <a:pt x="501" y="54"/>
                        <a:pt x="511" y="47"/>
                      </a:cubicBezTo>
                      <a:cubicBezTo>
                        <a:pt x="538" y="27"/>
                        <a:pt x="540" y="25"/>
                        <a:pt x="537" y="19"/>
                      </a:cubicBezTo>
                      <a:cubicBezTo>
                        <a:pt x="536" y="18"/>
                        <a:pt x="535" y="17"/>
                        <a:pt x="533" y="16"/>
                      </a:cubicBezTo>
                      <a:cubicBezTo>
                        <a:pt x="530" y="15"/>
                        <a:pt x="527" y="16"/>
                        <a:pt x="504" y="29"/>
                      </a:cubicBezTo>
                      <a:cubicBezTo>
                        <a:pt x="505" y="27"/>
                        <a:pt x="506" y="25"/>
                        <a:pt x="504" y="22"/>
                      </a:cubicBezTo>
                      <a:cubicBezTo>
                        <a:pt x="503" y="21"/>
                        <a:pt x="502" y="20"/>
                        <a:pt x="500" y="19"/>
                      </a:cubicBezTo>
                      <a:cubicBezTo>
                        <a:pt x="496" y="18"/>
                        <a:pt x="484" y="23"/>
                        <a:pt x="449" y="44"/>
                      </a:cubicBezTo>
                      <a:cubicBezTo>
                        <a:pt x="480" y="23"/>
                        <a:pt x="480" y="19"/>
                        <a:pt x="477" y="14"/>
                      </a:cubicBezTo>
                      <a:cubicBezTo>
                        <a:pt x="476" y="12"/>
                        <a:pt x="475" y="11"/>
                        <a:pt x="473" y="11"/>
                      </a:cubicBezTo>
                      <a:cubicBezTo>
                        <a:pt x="469" y="10"/>
                        <a:pt x="458" y="15"/>
                        <a:pt x="423" y="35"/>
                      </a:cubicBezTo>
                      <a:cubicBezTo>
                        <a:pt x="427" y="32"/>
                        <a:pt x="432" y="29"/>
                        <a:pt x="435" y="26"/>
                      </a:cubicBezTo>
                      <a:cubicBezTo>
                        <a:pt x="450" y="16"/>
                        <a:pt x="456" y="11"/>
                        <a:pt x="452" y="5"/>
                      </a:cubicBezTo>
                      <a:cubicBezTo>
                        <a:pt x="452" y="3"/>
                        <a:pt x="450" y="2"/>
                        <a:pt x="448" y="2"/>
                      </a:cubicBezTo>
                      <a:cubicBezTo>
                        <a:pt x="444" y="0"/>
                        <a:pt x="429" y="7"/>
                        <a:pt x="381" y="36"/>
                      </a:cubicBezTo>
                      <a:cubicBezTo>
                        <a:pt x="397" y="24"/>
                        <a:pt x="395" y="22"/>
                        <a:pt x="393" y="18"/>
                      </a:cubicBezTo>
                      <a:cubicBezTo>
                        <a:pt x="392" y="16"/>
                        <a:pt x="391" y="15"/>
                        <a:pt x="389" y="15"/>
                      </a:cubicBezTo>
                      <a:cubicBezTo>
                        <a:pt x="385" y="14"/>
                        <a:pt x="372" y="19"/>
                        <a:pt x="335" y="41"/>
                      </a:cubicBezTo>
                      <a:cubicBezTo>
                        <a:pt x="367" y="20"/>
                        <a:pt x="366" y="18"/>
                        <a:pt x="363" y="14"/>
                      </a:cubicBezTo>
                      <a:cubicBezTo>
                        <a:pt x="362" y="12"/>
                        <a:pt x="360" y="11"/>
                        <a:pt x="359" y="11"/>
                      </a:cubicBezTo>
                      <a:cubicBezTo>
                        <a:pt x="353" y="9"/>
                        <a:pt x="341" y="16"/>
                        <a:pt x="233" y="82"/>
                      </a:cubicBezTo>
                      <a:cubicBezTo>
                        <a:pt x="222" y="88"/>
                        <a:pt x="211" y="95"/>
                        <a:pt x="200" y="102"/>
                      </a:cubicBezTo>
                      <a:cubicBezTo>
                        <a:pt x="271" y="51"/>
                        <a:pt x="271" y="51"/>
                        <a:pt x="268" y="44"/>
                      </a:cubicBezTo>
                      <a:cubicBezTo>
                        <a:pt x="267" y="43"/>
                        <a:pt x="265" y="42"/>
                        <a:pt x="264" y="42"/>
                      </a:cubicBezTo>
                      <a:cubicBezTo>
                        <a:pt x="260" y="41"/>
                        <a:pt x="260" y="41"/>
                        <a:pt x="213" y="69"/>
                      </a:cubicBezTo>
                      <a:cubicBezTo>
                        <a:pt x="197" y="79"/>
                        <a:pt x="177" y="91"/>
                        <a:pt x="172" y="93"/>
                      </a:cubicBezTo>
                      <a:cubicBezTo>
                        <a:pt x="172" y="93"/>
                        <a:pt x="171" y="93"/>
                        <a:pt x="170" y="94"/>
                      </a:cubicBezTo>
                      <a:cubicBezTo>
                        <a:pt x="167" y="96"/>
                        <a:pt x="166" y="99"/>
                        <a:pt x="168" y="102"/>
                      </a:cubicBezTo>
                      <a:cubicBezTo>
                        <a:pt x="169" y="103"/>
                        <a:pt x="170" y="105"/>
                        <a:pt x="172" y="105"/>
                      </a:cubicBezTo>
                      <a:cubicBezTo>
                        <a:pt x="173" y="105"/>
                        <a:pt x="173" y="105"/>
                        <a:pt x="175" y="105"/>
                      </a:cubicBezTo>
                      <a:cubicBezTo>
                        <a:pt x="163" y="114"/>
                        <a:pt x="151" y="122"/>
                        <a:pt x="141" y="129"/>
                      </a:cubicBezTo>
                      <a:cubicBezTo>
                        <a:pt x="117" y="147"/>
                        <a:pt x="114" y="150"/>
                        <a:pt x="117" y="155"/>
                      </a:cubicBezTo>
                      <a:cubicBezTo>
                        <a:pt x="118" y="157"/>
                        <a:pt x="120" y="158"/>
                        <a:pt x="121" y="158"/>
                      </a:cubicBezTo>
                      <a:cubicBezTo>
                        <a:pt x="123" y="159"/>
                        <a:pt x="125" y="159"/>
                        <a:pt x="129" y="157"/>
                      </a:cubicBezTo>
                      <a:cubicBezTo>
                        <a:pt x="77" y="190"/>
                        <a:pt x="78" y="193"/>
                        <a:pt x="82" y="198"/>
                      </a:cubicBezTo>
                      <a:cubicBezTo>
                        <a:pt x="82" y="199"/>
                        <a:pt x="84" y="201"/>
                        <a:pt x="86" y="201"/>
                      </a:cubicBezTo>
                      <a:cubicBezTo>
                        <a:pt x="88" y="201"/>
                        <a:pt x="91" y="201"/>
                        <a:pt x="103" y="194"/>
                      </a:cubicBezTo>
                      <a:cubicBezTo>
                        <a:pt x="63" y="220"/>
                        <a:pt x="65" y="222"/>
                        <a:pt x="68" y="227"/>
                      </a:cubicBezTo>
                      <a:cubicBezTo>
                        <a:pt x="68" y="228"/>
                        <a:pt x="70" y="229"/>
                        <a:pt x="72" y="230"/>
                      </a:cubicBezTo>
                      <a:cubicBezTo>
                        <a:pt x="74" y="231"/>
                        <a:pt x="79" y="229"/>
                        <a:pt x="98" y="219"/>
                      </a:cubicBezTo>
                      <a:cubicBezTo>
                        <a:pt x="84" y="228"/>
                        <a:pt x="74" y="234"/>
                        <a:pt x="66" y="240"/>
                      </a:cubicBezTo>
                      <a:cubicBezTo>
                        <a:pt x="52" y="250"/>
                        <a:pt x="46" y="255"/>
                        <a:pt x="49" y="261"/>
                      </a:cubicBezTo>
                      <a:cubicBezTo>
                        <a:pt x="50" y="262"/>
                        <a:pt x="52" y="263"/>
                        <a:pt x="53" y="264"/>
                      </a:cubicBezTo>
                      <a:cubicBezTo>
                        <a:pt x="56" y="264"/>
                        <a:pt x="61" y="263"/>
                        <a:pt x="71" y="258"/>
                      </a:cubicBezTo>
                      <a:cubicBezTo>
                        <a:pt x="58" y="266"/>
                        <a:pt x="48" y="273"/>
                        <a:pt x="40" y="278"/>
                      </a:cubicBezTo>
                      <a:cubicBezTo>
                        <a:pt x="24" y="289"/>
                        <a:pt x="18" y="294"/>
                        <a:pt x="21" y="301"/>
                      </a:cubicBezTo>
                      <a:cubicBezTo>
                        <a:pt x="22" y="302"/>
                        <a:pt x="24" y="303"/>
                        <a:pt x="26" y="304"/>
                      </a:cubicBezTo>
                      <a:cubicBezTo>
                        <a:pt x="29" y="305"/>
                        <a:pt x="37" y="302"/>
                        <a:pt x="55" y="292"/>
                      </a:cubicBezTo>
                      <a:cubicBezTo>
                        <a:pt x="36" y="306"/>
                        <a:pt x="36" y="310"/>
                        <a:pt x="38" y="314"/>
                      </a:cubicBezTo>
                      <a:cubicBezTo>
                        <a:pt x="39" y="315"/>
                        <a:pt x="41" y="317"/>
                        <a:pt x="42" y="317"/>
                      </a:cubicBezTo>
                      <a:cubicBezTo>
                        <a:pt x="45" y="318"/>
                        <a:pt x="48" y="317"/>
                        <a:pt x="73" y="302"/>
                      </a:cubicBezTo>
                      <a:cubicBezTo>
                        <a:pt x="67" y="306"/>
                        <a:pt x="62" y="310"/>
                        <a:pt x="57" y="313"/>
                      </a:cubicBezTo>
                      <a:cubicBezTo>
                        <a:pt x="24" y="336"/>
                        <a:pt x="22" y="339"/>
                        <a:pt x="25" y="345"/>
                      </a:cubicBezTo>
                      <a:cubicBezTo>
                        <a:pt x="26" y="346"/>
                        <a:pt x="27" y="347"/>
                        <a:pt x="29" y="347"/>
                      </a:cubicBezTo>
                      <a:cubicBezTo>
                        <a:pt x="32" y="348"/>
                        <a:pt x="33" y="349"/>
                        <a:pt x="72" y="325"/>
                      </a:cubicBezTo>
                      <a:cubicBezTo>
                        <a:pt x="62" y="332"/>
                        <a:pt x="53" y="338"/>
                        <a:pt x="45" y="343"/>
                      </a:cubicBezTo>
                      <a:cubicBezTo>
                        <a:pt x="17" y="364"/>
                        <a:pt x="14" y="366"/>
                        <a:pt x="17" y="372"/>
                      </a:cubicBezTo>
                      <a:cubicBezTo>
                        <a:pt x="18" y="374"/>
                        <a:pt x="20" y="375"/>
                        <a:pt x="21" y="375"/>
                      </a:cubicBezTo>
                      <a:cubicBezTo>
                        <a:pt x="25" y="376"/>
                        <a:pt x="29" y="375"/>
                        <a:pt x="85" y="341"/>
                      </a:cubicBezTo>
                      <a:cubicBezTo>
                        <a:pt x="74" y="348"/>
                        <a:pt x="64" y="355"/>
                        <a:pt x="56" y="362"/>
                      </a:cubicBezTo>
                      <a:cubicBezTo>
                        <a:pt x="31" y="380"/>
                        <a:pt x="28" y="382"/>
                        <a:pt x="31" y="388"/>
                      </a:cubicBezTo>
                      <a:cubicBezTo>
                        <a:pt x="32" y="390"/>
                        <a:pt x="34" y="391"/>
                        <a:pt x="35" y="391"/>
                      </a:cubicBezTo>
                      <a:cubicBezTo>
                        <a:pt x="38" y="392"/>
                        <a:pt x="40" y="392"/>
                        <a:pt x="51" y="385"/>
                      </a:cubicBezTo>
                      <a:cubicBezTo>
                        <a:pt x="42" y="391"/>
                        <a:pt x="35" y="397"/>
                        <a:pt x="28" y="402"/>
                      </a:cubicBezTo>
                      <a:cubicBezTo>
                        <a:pt x="3" y="420"/>
                        <a:pt x="0" y="423"/>
                        <a:pt x="3" y="429"/>
                      </a:cubicBezTo>
                      <a:cubicBezTo>
                        <a:pt x="4" y="430"/>
                        <a:pt x="5" y="431"/>
                        <a:pt x="7" y="431"/>
                      </a:cubicBezTo>
                      <a:cubicBezTo>
                        <a:pt x="11" y="432"/>
                        <a:pt x="12" y="433"/>
                        <a:pt x="77" y="393"/>
                      </a:cubicBezTo>
                      <a:cubicBezTo>
                        <a:pt x="69" y="399"/>
                        <a:pt x="62" y="405"/>
                        <a:pt x="56" y="410"/>
                      </a:cubicBezTo>
                      <a:cubicBezTo>
                        <a:pt x="41" y="422"/>
                        <a:pt x="37" y="425"/>
                        <a:pt x="40" y="431"/>
                      </a:cubicBezTo>
                      <a:cubicBezTo>
                        <a:pt x="41" y="432"/>
                        <a:pt x="42" y="433"/>
                        <a:pt x="44" y="433"/>
                      </a:cubicBezTo>
                      <a:cubicBezTo>
                        <a:pt x="44" y="434"/>
                        <a:pt x="45" y="434"/>
                        <a:pt x="46" y="434"/>
                      </a:cubicBezTo>
                      <a:cubicBezTo>
                        <a:pt x="49" y="434"/>
                        <a:pt x="54" y="430"/>
                        <a:pt x="90" y="409"/>
                      </a:cubicBezTo>
                      <a:cubicBezTo>
                        <a:pt x="97" y="404"/>
                        <a:pt x="106" y="399"/>
                        <a:pt x="114" y="394"/>
                      </a:cubicBezTo>
                      <a:cubicBezTo>
                        <a:pt x="114" y="394"/>
                        <a:pt x="113" y="395"/>
                        <a:pt x="113" y="396"/>
                      </a:cubicBezTo>
                      <a:cubicBezTo>
                        <a:pt x="100" y="417"/>
                        <a:pt x="100" y="417"/>
                        <a:pt x="102" y="420"/>
                      </a:cubicBezTo>
                      <a:cubicBezTo>
                        <a:pt x="103" y="422"/>
                        <a:pt x="104" y="423"/>
                        <a:pt x="105" y="423"/>
                      </a:cubicBezTo>
                      <a:cubicBezTo>
                        <a:pt x="109" y="424"/>
                        <a:pt x="109" y="424"/>
                        <a:pt x="126" y="413"/>
                      </a:cubicBezTo>
                      <a:cubicBezTo>
                        <a:pt x="132" y="410"/>
                        <a:pt x="138" y="406"/>
                        <a:pt x="140" y="405"/>
                      </a:cubicBezTo>
                      <a:cubicBezTo>
                        <a:pt x="141" y="404"/>
                        <a:pt x="141" y="404"/>
                        <a:pt x="142" y="404"/>
                      </a:cubicBezTo>
                      <a:cubicBezTo>
                        <a:pt x="145" y="402"/>
                        <a:pt x="146" y="399"/>
                        <a:pt x="144" y="396"/>
                      </a:cubicBezTo>
                      <a:cubicBezTo>
                        <a:pt x="143" y="394"/>
                        <a:pt x="142" y="393"/>
                        <a:pt x="140" y="393"/>
                      </a:cubicBezTo>
                      <a:cubicBezTo>
                        <a:pt x="138" y="392"/>
                        <a:pt x="137" y="392"/>
                        <a:pt x="124" y="400"/>
                      </a:cubicBezTo>
                      <a:cubicBezTo>
                        <a:pt x="138" y="379"/>
                        <a:pt x="138" y="379"/>
                        <a:pt x="136" y="375"/>
                      </a:cubicBezTo>
                      <a:cubicBezTo>
                        <a:pt x="135" y="374"/>
                        <a:pt x="134" y="373"/>
                        <a:pt x="132" y="372"/>
                      </a:cubicBezTo>
                      <a:cubicBezTo>
                        <a:pt x="129" y="372"/>
                        <a:pt x="128" y="372"/>
                        <a:pt x="110" y="382"/>
                      </a:cubicBezTo>
                      <a:cubicBezTo>
                        <a:pt x="117" y="377"/>
                        <a:pt x="124" y="372"/>
                        <a:pt x="129" y="367"/>
                      </a:cubicBezTo>
                      <a:cubicBezTo>
                        <a:pt x="144" y="355"/>
                        <a:pt x="148" y="352"/>
                        <a:pt x="145" y="347"/>
                      </a:cubicBezTo>
                      <a:cubicBezTo>
                        <a:pt x="144" y="345"/>
                        <a:pt x="143" y="344"/>
                        <a:pt x="141" y="344"/>
                      </a:cubicBezTo>
                      <a:cubicBezTo>
                        <a:pt x="138" y="343"/>
                        <a:pt x="137" y="343"/>
                        <a:pt x="103" y="363"/>
                      </a:cubicBezTo>
                      <a:cubicBezTo>
                        <a:pt x="116" y="354"/>
                        <a:pt x="128" y="346"/>
                        <a:pt x="137" y="339"/>
                      </a:cubicBezTo>
                      <a:cubicBezTo>
                        <a:pt x="160" y="322"/>
                        <a:pt x="164" y="319"/>
                        <a:pt x="161" y="314"/>
                      </a:cubicBezTo>
                      <a:cubicBezTo>
                        <a:pt x="160" y="312"/>
                        <a:pt x="158" y="311"/>
                        <a:pt x="157" y="311"/>
                      </a:cubicBezTo>
                      <a:cubicBezTo>
                        <a:pt x="154" y="310"/>
                        <a:pt x="153" y="310"/>
                        <a:pt x="129" y="324"/>
                      </a:cubicBezTo>
                      <a:cubicBezTo>
                        <a:pt x="189" y="282"/>
                        <a:pt x="189" y="281"/>
                        <a:pt x="185" y="275"/>
                      </a:cubicBezTo>
                      <a:cubicBezTo>
                        <a:pt x="184" y="274"/>
                        <a:pt x="183" y="273"/>
                        <a:pt x="181" y="272"/>
                      </a:cubicBezTo>
                      <a:cubicBezTo>
                        <a:pt x="178" y="272"/>
                        <a:pt x="175" y="272"/>
                        <a:pt x="146" y="290"/>
                      </a:cubicBezTo>
                      <a:cubicBezTo>
                        <a:pt x="155" y="284"/>
                        <a:pt x="163" y="278"/>
                        <a:pt x="170" y="273"/>
                      </a:cubicBezTo>
                      <a:cubicBezTo>
                        <a:pt x="198" y="254"/>
                        <a:pt x="200" y="251"/>
                        <a:pt x="197" y="245"/>
                      </a:cubicBezTo>
                      <a:cubicBezTo>
                        <a:pt x="196" y="244"/>
                        <a:pt x="195" y="243"/>
                        <a:pt x="193" y="242"/>
                      </a:cubicBezTo>
                      <a:cubicBezTo>
                        <a:pt x="190" y="242"/>
                        <a:pt x="187" y="242"/>
                        <a:pt x="163" y="256"/>
                      </a:cubicBezTo>
                      <a:cubicBezTo>
                        <a:pt x="173" y="249"/>
                        <a:pt x="182" y="243"/>
                        <a:pt x="190" y="238"/>
                      </a:cubicBezTo>
                      <a:cubicBezTo>
                        <a:pt x="217" y="219"/>
                        <a:pt x="220" y="217"/>
                        <a:pt x="217" y="211"/>
                      </a:cubicBezTo>
                      <a:cubicBezTo>
                        <a:pt x="216" y="210"/>
                        <a:pt x="215" y="209"/>
                        <a:pt x="214" y="208"/>
                      </a:cubicBezTo>
                      <a:cubicBezTo>
                        <a:pt x="237" y="195"/>
                        <a:pt x="259" y="181"/>
                        <a:pt x="281" y="169"/>
                      </a:cubicBezTo>
                      <a:cubicBezTo>
                        <a:pt x="294" y="161"/>
                        <a:pt x="307" y="153"/>
                        <a:pt x="320" y="146"/>
                      </a:cubicBezTo>
                      <a:cubicBezTo>
                        <a:pt x="321" y="146"/>
                        <a:pt x="322" y="147"/>
                        <a:pt x="324" y="148"/>
                      </a:cubicBezTo>
                      <a:cubicBezTo>
                        <a:pt x="328" y="149"/>
                        <a:pt x="333" y="147"/>
                        <a:pt x="429" y="89"/>
                      </a:cubicBezTo>
                      <a:cubicBezTo>
                        <a:pt x="437" y="84"/>
                        <a:pt x="445" y="78"/>
                        <a:pt x="454" y="73"/>
                      </a:cubicBezTo>
                      <a:cubicBezTo>
                        <a:pt x="452" y="75"/>
                        <a:pt x="450" y="76"/>
                        <a:pt x="448" y="77"/>
                      </a:cubicBezTo>
                      <a:cubicBezTo>
                        <a:pt x="430" y="90"/>
                        <a:pt x="413" y="102"/>
                        <a:pt x="400" y="112"/>
                      </a:cubicBezTo>
                      <a:cubicBezTo>
                        <a:pt x="378" y="128"/>
                        <a:pt x="374" y="131"/>
                        <a:pt x="377" y="137"/>
                      </a:cubicBezTo>
                      <a:cubicBezTo>
                        <a:pt x="378" y="138"/>
                        <a:pt x="379" y="139"/>
                        <a:pt x="381" y="139"/>
                      </a:cubicBezTo>
                      <a:cubicBezTo>
                        <a:pt x="385" y="140"/>
                        <a:pt x="386" y="141"/>
                        <a:pt x="468" y="91"/>
                      </a:cubicBezTo>
                      <a:cubicBezTo>
                        <a:pt x="470" y="90"/>
                        <a:pt x="473" y="88"/>
                        <a:pt x="476" y="86"/>
                      </a:cubicBezTo>
                      <a:cubicBezTo>
                        <a:pt x="468" y="92"/>
                        <a:pt x="460" y="98"/>
                        <a:pt x="454" y="103"/>
                      </a:cubicBezTo>
                      <a:cubicBezTo>
                        <a:pt x="436" y="117"/>
                        <a:pt x="432" y="120"/>
                        <a:pt x="435" y="125"/>
                      </a:cubicBezTo>
                      <a:cubicBezTo>
                        <a:pt x="436" y="127"/>
                        <a:pt x="437" y="128"/>
                        <a:pt x="439" y="128"/>
                      </a:cubicBezTo>
                      <a:cubicBezTo>
                        <a:pt x="443" y="129"/>
                        <a:pt x="446" y="128"/>
                        <a:pt x="485" y="105"/>
                      </a:cubicBezTo>
                      <a:cubicBezTo>
                        <a:pt x="481" y="108"/>
                        <a:pt x="477" y="110"/>
                        <a:pt x="474" y="113"/>
                      </a:cubicBezTo>
                      <a:cubicBezTo>
                        <a:pt x="457" y="126"/>
                        <a:pt x="453" y="129"/>
                        <a:pt x="456" y="135"/>
                      </a:cubicBezTo>
                      <a:cubicBezTo>
                        <a:pt x="457" y="136"/>
                        <a:pt x="458" y="138"/>
                        <a:pt x="460" y="138"/>
                      </a:cubicBezTo>
                      <a:cubicBezTo>
                        <a:pt x="463" y="139"/>
                        <a:pt x="465" y="139"/>
                        <a:pt x="509" y="112"/>
                      </a:cubicBezTo>
                      <a:cubicBezTo>
                        <a:pt x="503" y="116"/>
                        <a:pt x="498" y="121"/>
                        <a:pt x="494" y="124"/>
                      </a:cubicBezTo>
                      <a:cubicBezTo>
                        <a:pt x="480" y="135"/>
                        <a:pt x="477" y="138"/>
                        <a:pt x="480" y="143"/>
                      </a:cubicBezTo>
                      <a:cubicBezTo>
                        <a:pt x="480" y="145"/>
                        <a:pt x="482" y="146"/>
                        <a:pt x="483" y="146"/>
                      </a:cubicBezTo>
                      <a:cubicBezTo>
                        <a:pt x="487" y="147"/>
                        <a:pt x="488" y="147"/>
                        <a:pt x="522" y="127"/>
                      </a:cubicBezTo>
                      <a:cubicBezTo>
                        <a:pt x="517" y="131"/>
                        <a:pt x="512" y="134"/>
                        <a:pt x="508" y="138"/>
                      </a:cubicBezTo>
                      <a:cubicBezTo>
                        <a:pt x="494" y="149"/>
                        <a:pt x="490" y="152"/>
                        <a:pt x="493" y="157"/>
                      </a:cubicBezTo>
                      <a:cubicBezTo>
                        <a:pt x="494" y="159"/>
                        <a:pt x="495" y="160"/>
                        <a:pt x="497" y="160"/>
                      </a:cubicBezTo>
                      <a:cubicBezTo>
                        <a:pt x="500" y="161"/>
                        <a:pt x="501" y="162"/>
                        <a:pt x="569" y="120"/>
                      </a:cubicBezTo>
                      <a:cubicBezTo>
                        <a:pt x="571" y="119"/>
                        <a:pt x="574" y="117"/>
                        <a:pt x="576" y="116"/>
                      </a:cubicBezTo>
                      <a:cubicBezTo>
                        <a:pt x="569" y="122"/>
                        <a:pt x="561" y="128"/>
                        <a:pt x="556" y="133"/>
                      </a:cubicBezTo>
                      <a:cubicBezTo>
                        <a:pt x="541" y="145"/>
                        <a:pt x="537" y="148"/>
                        <a:pt x="540" y="154"/>
                      </a:cubicBezTo>
                      <a:cubicBezTo>
                        <a:pt x="541" y="155"/>
                        <a:pt x="543" y="156"/>
                        <a:pt x="544" y="156"/>
                      </a:cubicBezTo>
                      <a:cubicBezTo>
                        <a:pt x="548" y="157"/>
                        <a:pt x="549" y="158"/>
                        <a:pt x="599" y="127"/>
                      </a:cubicBezTo>
                      <a:cubicBezTo>
                        <a:pt x="553" y="163"/>
                        <a:pt x="553" y="163"/>
                        <a:pt x="556" y="168"/>
                      </a:cubicBezTo>
                      <a:cubicBezTo>
                        <a:pt x="557" y="170"/>
                        <a:pt x="559" y="171"/>
                        <a:pt x="560" y="171"/>
                      </a:cubicBezTo>
                      <a:cubicBezTo>
                        <a:pt x="564" y="172"/>
                        <a:pt x="565" y="172"/>
                        <a:pt x="608" y="146"/>
                      </a:cubicBezTo>
                      <a:cubicBezTo>
                        <a:pt x="599" y="153"/>
                        <a:pt x="590" y="160"/>
                        <a:pt x="583" y="165"/>
                      </a:cubicBezTo>
                      <a:cubicBezTo>
                        <a:pt x="568" y="178"/>
                        <a:pt x="565" y="181"/>
                        <a:pt x="568" y="186"/>
                      </a:cubicBezTo>
                      <a:cubicBezTo>
                        <a:pt x="569" y="187"/>
                        <a:pt x="570" y="188"/>
                        <a:pt x="572" y="189"/>
                      </a:cubicBezTo>
                      <a:cubicBezTo>
                        <a:pt x="575" y="190"/>
                        <a:pt x="576" y="190"/>
                        <a:pt x="629" y="158"/>
                      </a:cubicBezTo>
                      <a:cubicBezTo>
                        <a:pt x="597" y="184"/>
                        <a:pt x="597" y="184"/>
                        <a:pt x="600" y="189"/>
                      </a:cubicBezTo>
                      <a:cubicBezTo>
                        <a:pt x="601" y="190"/>
                        <a:pt x="603" y="191"/>
                        <a:pt x="604" y="192"/>
                      </a:cubicBezTo>
                      <a:cubicBezTo>
                        <a:pt x="607" y="193"/>
                        <a:pt x="608" y="193"/>
                        <a:pt x="646" y="170"/>
                      </a:cubicBezTo>
                      <a:cubicBezTo>
                        <a:pt x="608" y="200"/>
                        <a:pt x="608" y="201"/>
                        <a:pt x="611" y="206"/>
                      </a:cubicBezTo>
                      <a:cubicBezTo>
                        <a:pt x="612" y="208"/>
                        <a:pt x="613" y="209"/>
                        <a:pt x="615" y="209"/>
                      </a:cubicBezTo>
                      <a:cubicBezTo>
                        <a:pt x="618" y="210"/>
                        <a:pt x="619" y="210"/>
                        <a:pt x="660" y="185"/>
                      </a:cubicBezTo>
                      <a:cubicBezTo>
                        <a:pt x="630" y="212"/>
                        <a:pt x="630" y="212"/>
                        <a:pt x="633" y="21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497" name="Freeform 56"/>
                <p:cNvSpPr>
                  <a:spLocks noEditPoints="1"/>
                </p:cNvSpPr>
                <p:nvPr/>
              </p:nvSpPr>
              <p:spPr bwMode="gray">
                <a:xfrm>
                  <a:off x="6100649" y="3829935"/>
                  <a:ext cx="2671113" cy="1344943"/>
                </a:xfrm>
                <a:custGeom>
                  <a:avLst/>
                  <a:gdLst>
                    <a:gd name="T0" fmla="*/ 836 w 843"/>
                    <a:gd name="T1" fmla="*/ 312 h 425"/>
                    <a:gd name="T2" fmla="*/ 742 w 843"/>
                    <a:gd name="T3" fmla="*/ 422 h 425"/>
                    <a:gd name="T4" fmla="*/ 730 w 843"/>
                    <a:gd name="T5" fmla="*/ 420 h 425"/>
                    <a:gd name="T6" fmla="*/ 607 w 843"/>
                    <a:gd name="T7" fmla="*/ 319 h 425"/>
                    <a:gd name="T8" fmla="*/ 609 w 843"/>
                    <a:gd name="T9" fmla="*/ 298 h 425"/>
                    <a:gd name="T10" fmla="*/ 382 w 843"/>
                    <a:gd name="T11" fmla="*/ 131 h 425"/>
                    <a:gd name="T12" fmla="*/ 130 w 843"/>
                    <a:gd name="T13" fmla="*/ 364 h 425"/>
                    <a:gd name="T14" fmla="*/ 116 w 843"/>
                    <a:gd name="T15" fmla="*/ 425 h 425"/>
                    <a:gd name="T16" fmla="*/ 116 w 843"/>
                    <a:gd name="T17" fmla="*/ 416 h 425"/>
                    <a:gd name="T18" fmla="*/ 178 w 843"/>
                    <a:gd name="T19" fmla="*/ 237 h 425"/>
                    <a:gd name="T20" fmla="*/ 319 w 843"/>
                    <a:gd name="T21" fmla="*/ 133 h 425"/>
                    <a:gd name="T22" fmla="*/ 380 w 843"/>
                    <a:gd name="T23" fmla="*/ 124 h 425"/>
                    <a:gd name="T24" fmla="*/ 550 w 843"/>
                    <a:gd name="T25" fmla="*/ 169 h 425"/>
                    <a:gd name="T26" fmla="*/ 627 w 843"/>
                    <a:gd name="T27" fmla="*/ 246 h 425"/>
                    <a:gd name="T28" fmla="*/ 659 w 843"/>
                    <a:gd name="T29" fmla="*/ 297 h 425"/>
                    <a:gd name="T30" fmla="*/ 651 w 843"/>
                    <a:gd name="T31" fmla="*/ 310 h 425"/>
                    <a:gd name="T32" fmla="*/ 614 w 843"/>
                    <a:gd name="T33" fmla="*/ 310 h 425"/>
                    <a:gd name="T34" fmla="*/ 629 w 843"/>
                    <a:gd name="T35" fmla="*/ 322 h 425"/>
                    <a:gd name="T36" fmla="*/ 708 w 843"/>
                    <a:gd name="T37" fmla="*/ 387 h 425"/>
                    <a:gd name="T38" fmla="*/ 745 w 843"/>
                    <a:gd name="T39" fmla="*/ 401 h 425"/>
                    <a:gd name="T40" fmla="*/ 759 w 843"/>
                    <a:gd name="T41" fmla="*/ 387 h 425"/>
                    <a:gd name="T42" fmla="*/ 795 w 843"/>
                    <a:gd name="T43" fmla="*/ 341 h 425"/>
                    <a:gd name="T44" fmla="*/ 771 w 843"/>
                    <a:gd name="T45" fmla="*/ 297 h 425"/>
                    <a:gd name="T46" fmla="*/ 743 w 843"/>
                    <a:gd name="T47" fmla="*/ 226 h 425"/>
                    <a:gd name="T48" fmla="*/ 708 w 843"/>
                    <a:gd name="T49" fmla="*/ 170 h 425"/>
                    <a:gd name="T50" fmla="*/ 686 w 843"/>
                    <a:gd name="T51" fmla="*/ 144 h 425"/>
                    <a:gd name="T52" fmla="*/ 658 w 843"/>
                    <a:gd name="T53" fmla="*/ 118 h 425"/>
                    <a:gd name="T54" fmla="*/ 545 w 843"/>
                    <a:gd name="T55" fmla="*/ 45 h 425"/>
                    <a:gd name="T56" fmla="*/ 496 w 843"/>
                    <a:gd name="T57" fmla="*/ 29 h 425"/>
                    <a:gd name="T58" fmla="*/ 368 w 843"/>
                    <a:gd name="T59" fmla="*/ 18 h 425"/>
                    <a:gd name="T60" fmla="*/ 337 w 843"/>
                    <a:gd name="T61" fmla="*/ 17 h 425"/>
                    <a:gd name="T62" fmla="*/ 296 w 843"/>
                    <a:gd name="T63" fmla="*/ 30 h 425"/>
                    <a:gd name="T64" fmla="*/ 252 w 843"/>
                    <a:gd name="T65" fmla="*/ 46 h 425"/>
                    <a:gd name="T66" fmla="*/ 220 w 843"/>
                    <a:gd name="T67" fmla="*/ 64 h 425"/>
                    <a:gd name="T68" fmla="*/ 190 w 843"/>
                    <a:gd name="T69" fmla="*/ 81 h 425"/>
                    <a:gd name="T70" fmla="*/ 156 w 843"/>
                    <a:gd name="T71" fmla="*/ 106 h 425"/>
                    <a:gd name="T72" fmla="*/ 129 w 843"/>
                    <a:gd name="T73" fmla="*/ 128 h 425"/>
                    <a:gd name="T74" fmla="*/ 106 w 843"/>
                    <a:gd name="T75" fmla="*/ 154 h 425"/>
                    <a:gd name="T76" fmla="*/ 93 w 843"/>
                    <a:gd name="T77" fmla="*/ 160 h 425"/>
                    <a:gd name="T78" fmla="*/ 49 w 843"/>
                    <a:gd name="T79" fmla="*/ 231 h 425"/>
                    <a:gd name="T80" fmla="*/ 15 w 843"/>
                    <a:gd name="T81" fmla="*/ 325 h 425"/>
                    <a:gd name="T82" fmla="*/ 4 w 843"/>
                    <a:gd name="T83" fmla="*/ 366 h 425"/>
                    <a:gd name="T84" fmla="*/ 9 w 843"/>
                    <a:gd name="T85" fmla="*/ 328 h 425"/>
                    <a:gd name="T86" fmla="*/ 42 w 843"/>
                    <a:gd name="T87" fmla="*/ 236 h 425"/>
                    <a:gd name="T88" fmla="*/ 170 w 843"/>
                    <a:gd name="T89" fmla="*/ 79 h 425"/>
                    <a:gd name="T90" fmla="*/ 442 w 843"/>
                    <a:gd name="T91" fmla="*/ 7 h 425"/>
                    <a:gd name="T92" fmla="*/ 607 w 843"/>
                    <a:gd name="T93" fmla="*/ 62 h 425"/>
                    <a:gd name="T94" fmla="*/ 779 w 843"/>
                    <a:gd name="T95" fmla="*/ 285 h 425"/>
                    <a:gd name="T96" fmla="*/ 832 w 843"/>
                    <a:gd name="T97" fmla="*/ 299 h 425"/>
                    <a:gd name="T98" fmla="*/ 741 w 843"/>
                    <a:gd name="T99" fmla="*/ 407 h 425"/>
                    <a:gd name="T100" fmla="*/ 797 w 843"/>
                    <a:gd name="T101" fmla="*/ 299 h 425"/>
                    <a:gd name="T102" fmla="*/ 55 w 843"/>
                    <a:gd name="T103" fmla="*/ 230 h 425"/>
                    <a:gd name="T104" fmla="*/ 665 w 843"/>
                    <a:gd name="T105" fmla="*/ 350 h 425"/>
                    <a:gd name="T106" fmla="*/ 56 w 843"/>
                    <a:gd name="T107" fmla="*/ 224 h 425"/>
                    <a:gd name="T108" fmla="*/ 54 w 843"/>
                    <a:gd name="T109" fmla="*/ 229 h 425"/>
                    <a:gd name="T110" fmla="*/ 100 w 843"/>
                    <a:gd name="T111" fmla="*/ 161 h 425"/>
                    <a:gd name="T112" fmla="*/ 196 w 843"/>
                    <a:gd name="T113" fmla="*/ 77 h 425"/>
                    <a:gd name="T114" fmla="*/ 648 w 843"/>
                    <a:gd name="T115" fmla="*/ 335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843" h="425">
                      <a:moveTo>
                        <a:pt x="1" y="407"/>
                      </a:moveTo>
                      <a:cubicBezTo>
                        <a:pt x="0" y="406"/>
                        <a:pt x="0" y="404"/>
                        <a:pt x="0" y="401"/>
                      </a:cubicBezTo>
                      <a:cubicBezTo>
                        <a:pt x="0" y="410"/>
                        <a:pt x="2" y="396"/>
                        <a:pt x="1" y="407"/>
                      </a:cubicBezTo>
                      <a:close/>
                      <a:moveTo>
                        <a:pt x="838" y="311"/>
                      </a:moveTo>
                      <a:cubicBezTo>
                        <a:pt x="838" y="311"/>
                        <a:pt x="838" y="311"/>
                        <a:pt x="838" y="311"/>
                      </a:cubicBezTo>
                      <a:cubicBezTo>
                        <a:pt x="838" y="312"/>
                        <a:pt x="838" y="312"/>
                        <a:pt x="838" y="312"/>
                      </a:cubicBezTo>
                      <a:cubicBezTo>
                        <a:pt x="834" y="316"/>
                        <a:pt x="834" y="316"/>
                        <a:pt x="834" y="316"/>
                      </a:cubicBezTo>
                      <a:cubicBezTo>
                        <a:pt x="835" y="315"/>
                        <a:pt x="836" y="313"/>
                        <a:pt x="836" y="312"/>
                      </a:cubicBezTo>
                      <a:cubicBezTo>
                        <a:pt x="832" y="316"/>
                        <a:pt x="829" y="324"/>
                        <a:pt x="825" y="325"/>
                      </a:cubicBezTo>
                      <a:cubicBezTo>
                        <a:pt x="823" y="327"/>
                        <a:pt x="824" y="327"/>
                        <a:pt x="825" y="326"/>
                      </a:cubicBezTo>
                      <a:cubicBezTo>
                        <a:pt x="803" y="350"/>
                        <a:pt x="781" y="378"/>
                        <a:pt x="759" y="405"/>
                      </a:cubicBezTo>
                      <a:cubicBezTo>
                        <a:pt x="741" y="423"/>
                        <a:pt x="755" y="403"/>
                        <a:pt x="743" y="419"/>
                      </a:cubicBezTo>
                      <a:cubicBezTo>
                        <a:pt x="742" y="420"/>
                        <a:pt x="743" y="421"/>
                        <a:pt x="743" y="421"/>
                      </a:cubicBezTo>
                      <a:cubicBezTo>
                        <a:pt x="742" y="421"/>
                        <a:pt x="742" y="421"/>
                        <a:pt x="742" y="421"/>
                      </a:cubicBezTo>
                      <a:cubicBezTo>
                        <a:pt x="742" y="422"/>
                        <a:pt x="742" y="422"/>
                        <a:pt x="742" y="422"/>
                      </a:cubicBezTo>
                      <a:cubicBezTo>
                        <a:pt x="742" y="422"/>
                        <a:pt x="742" y="422"/>
                        <a:pt x="742" y="422"/>
                      </a:cubicBezTo>
                      <a:cubicBezTo>
                        <a:pt x="742" y="422"/>
                        <a:pt x="742" y="422"/>
                        <a:pt x="742" y="422"/>
                      </a:cubicBezTo>
                      <a:cubicBezTo>
                        <a:pt x="742" y="422"/>
                        <a:pt x="742" y="422"/>
                        <a:pt x="742" y="422"/>
                      </a:cubicBezTo>
                      <a:cubicBezTo>
                        <a:pt x="744" y="422"/>
                        <a:pt x="725" y="423"/>
                        <a:pt x="733" y="422"/>
                      </a:cubicBezTo>
                      <a:cubicBezTo>
                        <a:pt x="733" y="422"/>
                        <a:pt x="733" y="422"/>
                        <a:pt x="733" y="422"/>
                      </a:cubicBezTo>
                      <a:cubicBezTo>
                        <a:pt x="733" y="422"/>
                        <a:pt x="733" y="422"/>
                        <a:pt x="733" y="422"/>
                      </a:cubicBezTo>
                      <a:cubicBezTo>
                        <a:pt x="733" y="422"/>
                        <a:pt x="733" y="422"/>
                        <a:pt x="733" y="422"/>
                      </a:cubicBezTo>
                      <a:cubicBezTo>
                        <a:pt x="732" y="421"/>
                        <a:pt x="732" y="421"/>
                        <a:pt x="732" y="421"/>
                      </a:cubicBezTo>
                      <a:cubicBezTo>
                        <a:pt x="730" y="420"/>
                        <a:pt x="730" y="420"/>
                        <a:pt x="730" y="420"/>
                      </a:cubicBezTo>
                      <a:cubicBezTo>
                        <a:pt x="727" y="416"/>
                        <a:pt x="727" y="416"/>
                        <a:pt x="727" y="416"/>
                      </a:cubicBezTo>
                      <a:cubicBezTo>
                        <a:pt x="726" y="414"/>
                        <a:pt x="724" y="412"/>
                        <a:pt x="722" y="411"/>
                      </a:cubicBezTo>
                      <a:cubicBezTo>
                        <a:pt x="722" y="414"/>
                        <a:pt x="718" y="409"/>
                        <a:pt x="718" y="410"/>
                      </a:cubicBezTo>
                      <a:cubicBezTo>
                        <a:pt x="707" y="399"/>
                        <a:pt x="705" y="396"/>
                        <a:pt x="695" y="390"/>
                      </a:cubicBezTo>
                      <a:cubicBezTo>
                        <a:pt x="697" y="390"/>
                        <a:pt x="697" y="390"/>
                        <a:pt x="697" y="390"/>
                      </a:cubicBezTo>
                      <a:cubicBezTo>
                        <a:pt x="685" y="382"/>
                        <a:pt x="673" y="371"/>
                        <a:pt x="662" y="365"/>
                      </a:cubicBezTo>
                      <a:cubicBezTo>
                        <a:pt x="618" y="328"/>
                        <a:pt x="618" y="328"/>
                        <a:pt x="618" y="328"/>
                      </a:cubicBezTo>
                      <a:cubicBezTo>
                        <a:pt x="607" y="319"/>
                        <a:pt x="607" y="319"/>
                        <a:pt x="607" y="319"/>
                      </a:cubicBezTo>
                      <a:cubicBezTo>
                        <a:pt x="602" y="314"/>
                        <a:pt x="602" y="314"/>
                        <a:pt x="602" y="314"/>
                      </a:cubicBezTo>
                      <a:cubicBezTo>
                        <a:pt x="601" y="313"/>
                        <a:pt x="601" y="313"/>
                        <a:pt x="601" y="313"/>
                      </a:cubicBezTo>
                      <a:cubicBezTo>
                        <a:pt x="601" y="313"/>
                        <a:pt x="601" y="313"/>
                        <a:pt x="601" y="313"/>
                      </a:cubicBezTo>
                      <a:cubicBezTo>
                        <a:pt x="601" y="313"/>
                        <a:pt x="601" y="313"/>
                        <a:pt x="601" y="313"/>
                      </a:cubicBezTo>
                      <a:cubicBezTo>
                        <a:pt x="612" y="282"/>
                        <a:pt x="604" y="305"/>
                        <a:pt x="607" y="298"/>
                      </a:cubicBezTo>
                      <a:cubicBezTo>
                        <a:pt x="607" y="298"/>
                        <a:pt x="607" y="298"/>
                        <a:pt x="607" y="298"/>
                      </a:cubicBezTo>
                      <a:cubicBezTo>
                        <a:pt x="607" y="298"/>
                        <a:pt x="607" y="298"/>
                        <a:pt x="607" y="298"/>
                      </a:cubicBezTo>
                      <a:cubicBezTo>
                        <a:pt x="609" y="298"/>
                        <a:pt x="609" y="298"/>
                        <a:pt x="609" y="298"/>
                      </a:cubicBezTo>
                      <a:cubicBezTo>
                        <a:pt x="613" y="298"/>
                        <a:pt x="613" y="298"/>
                        <a:pt x="613" y="298"/>
                      </a:cubicBezTo>
                      <a:cubicBezTo>
                        <a:pt x="641" y="297"/>
                        <a:pt x="641" y="297"/>
                        <a:pt x="641" y="297"/>
                      </a:cubicBezTo>
                      <a:cubicBezTo>
                        <a:pt x="645" y="297"/>
                        <a:pt x="645" y="297"/>
                        <a:pt x="645" y="297"/>
                      </a:cubicBezTo>
                      <a:cubicBezTo>
                        <a:pt x="642" y="291"/>
                        <a:pt x="639" y="283"/>
                        <a:pt x="635" y="277"/>
                      </a:cubicBezTo>
                      <a:cubicBezTo>
                        <a:pt x="626" y="261"/>
                        <a:pt x="616" y="246"/>
                        <a:pt x="604" y="232"/>
                      </a:cubicBezTo>
                      <a:cubicBezTo>
                        <a:pt x="559" y="176"/>
                        <a:pt x="492" y="140"/>
                        <a:pt x="419" y="133"/>
                      </a:cubicBezTo>
                      <a:cubicBezTo>
                        <a:pt x="402" y="130"/>
                        <a:pt x="401" y="130"/>
                        <a:pt x="382" y="132"/>
                      </a:cubicBezTo>
                      <a:cubicBezTo>
                        <a:pt x="382" y="131"/>
                        <a:pt x="384" y="131"/>
                        <a:pt x="382" y="131"/>
                      </a:cubicBezTo>
                      <a:cubicBezTo>
                        <a:pt x="381" y="132"/>
                        <a:pt x="369" y="132"/>
                        <a:pt x="367" y="134"/>
                      </a:cubicBezTo>
                      <a:cubicBezTo>
                        <a:pt x="340" y="136"/>
                        <a:pt x="316" y="145"/>
                        <a:pt x="291" y="155"/>
                      </a:cubicBezTo>
                      <a:cubicBezTo>
                        <a:pt x="295" y="153"/>
                        <a:pt x="296" y="151"/>
                        <a:pt x="291" y="153"/>
                      </a:cubicBezTo>
                      <a:cubicBezTo>
                        <a:pt x="287" y="157"/>
                        <a:pt x="287" y="157"/>
                        <a:pt x="287" y="157"/>
                      </a:cubicBezTo>
                      <a:cubicBezTo>
                        <a:pt x="286" y="157"/>
                        <a:pt x="286" y="157"/>
                        <a:pt x="286" y="157"/>
                      </a:cubicBezTo>
                      <a:cubicBezTo>
                        <a:pt x="283" y="158"/>
                        <a:pt x="280" y="161"/>
                        <a:pt x="283" y="160"/>
                      </a:cubicBezTo>
                      <a:cubicBezTo>
                        <a:pt x="221" y="191"/>
                        <a:pt x="170" y="244"/>
                        <a:pt x="145" y="309"/>
                      </a:cubicBezTo>
                      <a:cubicBezTo>
                        <a:pt x="139" y="324"/>
                        <a:pt x="132" y="346"/>
                        <a:pt x="130" y="364"/>
                      </a:cubicBezTo>
                      <a:cubicBezTo>
                        <a:pt x="127" y="377"/>
                        <a:pt x="125" y="389"/>
                        <a:pt x="124" y="402"/>
                      </a:cubicBezTo>
                      <a:cubicBezTo>
                        <a:pt x="123" y="412"/>
                        <a:pt x="123" y="412"/>
                        <a:pt x="123" y="412"/>
                      </a:cubicBezTo>
                      <a:cubicBezTo>
                        <a:pt x="123" y="416"/>
                        <a:pt x="123" y="416"/>
                        <a:pt x="123" y="416"/>
                      </a:cubicBezTo>
                      <a:cubicBezTo>
                        <a:pt x="123" y="417"/>
                        <a:pt x="123" y="417"/>
                        <a:pt x="123" y="417"/>
                      </a:cubicBezTo>
                      <a:cubicBezTo>
                        <a:pt x="123" y="417"/>
                        <a:pt x="123" y="417"/>
                        <a:pt x="123" y="417"/>
                      </a:cubicBezTo>
                      <a:cubicBezTo>
                        <a:pt x="123" y="418"/>
                        <a:pt x="123" y="418"/>
                        <a:pt x="123" y="418"/>
                      </a:cubicBezTo>
                      <a:cubicBezTo>
                        <a:pt x="120" y="421"/>
                        <a:pt x="130" y="410"/>
                        <a:pt x="116" y="425"/>
                      </a:cubicBezTo>
                      <a:cubicBezTo>
                        <a:pt x="116" y="425"/>
                        <a:pt x="116" y="425"/>
                        <a:pt x="116" y="425"/>
                      </a:cubicBezTo>
                      <a:cubicBezTo>
                        <a:pt x="115" y="425"/>
                        <a:pt x="115" y="425"/>
                        <a:pt x="115" y="425"/>
                      </a:cubicBezTo>
                      <a:cubicBezTo>
                        <a:pt x="114" y="425"/>
                        <a:pt x="114" y="425"/>
                        <a:pt x="114" y="425"/>
                      </a:cubicBezTo>
                      <a:cubicBezTo>
                        <a:pt x="112" y="425"/>
                        <a:pt x="112" y="425"/>
                        <a:pt x="112" y="425"/>
                      </a:cubicBezTo>
                      <a:cubicBezTo>
                        <a:pt x="92" y="424"/>
                        <a:pt x="92" y="424"/>
                        <a:pt x="92" y="424"/>
                      </a:cubicBezTo>
                      <a:cubicBezTo>
                        <a:pt x="66" y="424"/>
                        <a:pt x="40" y="424"/>
                        <a:pt x="13" y="424"/>
                      </a:cubicBezTo>
                      <a:cubicBezTo>
                        <a:pt x="13" y="424"/>
                        <a:pt x="20" y="420"/>
                        <a:pt x="43" y="419"/>
                      </a:cubicBezTo>
                      <a:cubicBezTo>
                        <a:pt x="57" y="418"/>
                        <a:pt x="74" y="418"/>
                        <a:pt x="91" y="418"/>
                      </a:cubicBezTo>
                      <a:cubicBezTo>
                        <a:pt x="99" y="417"/>
                        <a:pt x="110" y="420"/>
                        <a:pt x="116" y="416"/>
                      </a:cubicBezTo>
                      <a:cubicBezTo>
                        <a:pt x="116" y="407"/>
                        <a:pt x="116" y="399"/>
                        <a:pt x="116" y="391"/>
                      </a:cubicBezTo>
                      <a:cubicBezTo>
                        <a:pt x="117" y="387"/>
                        <a:pt x="118" y="392"/>
                        <a:pt x="119" y="384"/>
                      </a:cubicBezTo>
                      <a:cubicBezTo>
                        <a:pt x="118" y="353"/>
                        <a:pt x="134" y="305"/>
                        <a:pt x="154" y="274"/>
                      </a:cubicBezTo>
                      <a:cubicBezTo>
                        <a:pt x="153" y="276"/>
                        <a:pt x="153" y="276"/>
                        <a:pt x="153" y="276"/>
                      </a:cubicBezTo>
                      <a:cubicBezTo>
                        <a:pt x="157" y="270"/>
                        <a:pt x="160" y="262"/>
                        <a:pt x="164" y="255"/>
                      </a:cubicBezTo>
                      <a:cubicBezTo>
                        <a:pt x="164" y="255"/>
                        <a:pt x="163" y="257"/>
                        <a:pt x="165" y="256"/>
                      </a:cubicBezTo>
                      <a:cubicBezTo>
                        <a:pt x="164" y="254"/>
                        <a:pt x="172" y="245"/>
                        <a:pt x="173" y="242"/>
                      </a:cubicBezTo>
                      <a:cubicBezTo>
                        <a:pt x="175" y="239"/>
                        <a:pt x="176" y="240"/>
                        <a:pt x="178" y="237"/>
                      </a:cubicBezTo>
                      <a:cubicBezTo>
                        <a:pt x="180" y="233"/>
                        <a:pt x="180" y="233"/>
                        <a:pt x="180" y="233"/>
                      </a:cubicBezTo>
                      <a:cubicBezTo>
                        <a:pt x="185" y="222"/>
                        <a:pt x="199" y="211"/>
                        <a:pt x="210" y="199"/>
                      </a:cubicBezTo>
                      <a:cubicBezTo>
                        <a:pt x="209" y="199"/>
                        <a:pt x="208" y="201"/>
                        <a:pt x="209" y="200"/>
                      </a:cubicBezTo>
                      <a:cubicBezTo>
                        <a:pt x="227" y="180"/>
                        <a:pt x="255" y="161"/>
                        <a:pt x="281" y="148"/>
                      </a:cubicBezTo>
                      <a:cubicBezTo>
                        <a:pt x="280" y="149"/>
                        <a:pt x="280" y="150"/>
                        <a:pt x="282" y="150"/>
                      </a:cubicBezTo>
                      <a:cubicBezTo>
                        <a:pt x="282" y="148"/>
                        <a:pt x="290" y="143"/>
                        <a:pt x="298" y="141"/>
                      </a:cubicBezTo>
                      <a:cubicBezTo>
                        <a:pt x="302" y="141"/>
                        <a:pt x="310" y="135"/>
                        <a:pt x="319" y="133"/>
                      </a:cubicBezTo>
                      <a:cubicBezTo>
                        <a:pt x="319" y="133"/>
                        <a:pt x="319" y="133"/>
                        <a:pt x="319" y="133"/>
                      </a:cubicBezTo>
                      <a:cubicBezTo>
                        <a:pt x="325" y="130"/>
                        <a:pt x="329" y="131"/>
                        <a:pt x="334" y="128"/>
                      </a:cubicBezTo>
                      <a:cubicBezTo>
                        <a:pt x="338" y="128"/>
                        <a:pt x="338" y="128"/>
                        <a:pt x="338" y="128"/>
                      </a:cubicBezTo>
                      <a:cubicBezTo>
                        <a:pt x="341" y="126"/>
                        <a:pt x="348" y="127"/>
                        <a:pt x="354" y="125"/>
                      </a:cubicBezTo>
                      <a:cubicBezTo>
                        <a:pt x="353" y="125"/>
                        <a:pt x="353" y="125"/>
                        <a:pt x="353" y="125"/>
                      </a:cubicBezTo>
                      <a:cubicBezTo>
                        <a:pt x="359" y="124"/>
                        <a:pt x="362" y="124"/>
                        <a:pt x="366" y="123"/>
                      </a:cubicBezTo>
                      <a:cubicBezTo>
                        <a:pt x="367" y="123"/>
                        <a:pt x="367" y="123"/>
                        <a:pt x="367" y="123"/>
                      </a:cubicBezTo>
                      <a:cubicBezTo>
                        <a:pt x="378" y="121"/>
                        <a:pt x="385" y="123"/>
                        <a:pt x="385" y="121"/>
                      </a:cubicBezTo>
                      <a:cubicBezTo>
                        <a:pt x="389" y="122"/>
                        <a:pt x="374" y="122"/>
                        <a:pt x="380" y="124"/>
                      </a:cubicBezTo>
                      <a:cubicBezTo>
                        <a:pt x="418" y="119"/>
                        <a:pt x="459" y="126"/>
                        <a:pt x="495" y="140"/>
                      </a:cubicBezTo>
                      <a:cubicBezTo>
                        <a:pt x="498" y="142"/>
                        <a:pt x="501" y="143"/>
                        <a:pt x="502" y="144"/>
                      </a:cubicBezTo>
                      <a:cubicBezTo>
                        <a:pt x="506" y="145"/>
                        <a:pt x="515" y="149"/>
                        <a:pt x="518" y="150"/>
                      </a:cubicBezTo>
                      <a:cubicBezTo>
                        <a:pt x="517" y="150"/>
                        <a:pt x="520" y="152"/>
                        <a:pt x="522" y="153"/>
                      </a:cubicBezTo>
                      <a:cubicBezTo>
                        <a:pt x="528" y="157"/>
                        <a:pt x="530" y="155"/>
                        <a:pt x="536" y="159"/>
                      </a:cubicBezTo>
                      <a:cubicBezTo>
                        <a:pt x="533" y="158"/>
                        <a:pt x="532" y="158"/>
                        <a:pt x="533" y="159"/>
                      </a:cubicBezTo>
                      <a:cubicBezTo>
                        <a:pt x="539" y="162"/>
                        <a:pt x="546" y="166"/>
                        <a:pt x="553" y="170"/>
                      </a:cubicBezTo>
                      <a:cubicBezTo>
                        <a:pt x="552" y="170"/>
                        <a:pt x="550" y="169"/>
                        <a:pt x="550" y="169"/>
                      </a:cubicBezTo>
                      <a:cubicBezTo>
                        <a:pt x="558" y="173"/>
                        <a:pt x="563" y="179"/>
                        <a:pt x="569" y="183"/>
                      </a:cubicBezTo>
                      <a:cubicBezTo>
                        <a:pt x="566" y="182"/>
                        <a:pt x="566" y="182"/>
                        <a:pt x="566" y="182"/>
                      </a:cubicBezTo>
                      <a:cubicBezTo>
                        <a:pt x="575" y="190"/>
                        <a:pt x="570" y="182"/>
                        <a:pt x="578" y="189"/>
                      </a:cubicBezTo>
                      <a:cubicBezTo>
                        <a:pt x="576" y="188"/>
                        <a:pt x="576" y="189"/>
                        <a:pt x="576" y="189"/>
                      </a:cubicBezTo>
                      <a:cubicBezTo>
                        <a:pt x="584" y="194"/>
                        <a:pt x="595" y="205"/>
                        <a:pt x="602" y="212"/>
                      </a:cubicBezTo>
                      <a:cubicBezTo>
                        <a:pt x="602" y="211"/>
                        <a:pt x="602" y="212"/>
                        <a:pt x="602" y="212"/>
                      </a:cubicBezTo>
                      <a:cubicBezTo>
                        <a:pt x="608" y="220"/>
                        <a:pt x="616" y="228"/>
                        <a:pt x="623" y="237"/>
                      </a:cubicBezTo>
                      <a:cubicBezTo>
                        <a:pt x="625" y="241"/>
                        <a:pt x="620" y="237"/>
                        <a:pt x="627" y="246"/>
                      </a:cubicBezTo>
                      <a:cubicBezTo>
                        <a:pt x="629" y="244"/>
                        <a:pt x="638" y="261"/>
                        <a:pt x="636" y="255"/>
                      </a:cubicBezTo>
                      <a:cubicBezTo>
                        <a:pt x="641" y="263"/>
                        <a:pt x="648" y="276"/>
                        <a:pt x="651" y="282"/>
                      </a:cubicBezTo>
                      <a:cubicBezTo>
                        <a:pt x="649" y="278"/>
                        <a:pt x="651" y="287"/>
                        <a:pt x="648" y="280"/>
                      </a:cubicBezTo>
                      <a:cubicBezTo>
                        <a:pt x="649" y="286"/>
                        <a:pt x="649" y="286"/>
                        <a:pt x="649" y="286"/>
                      </a:cubicBezTo>
                      <a:cubicBezTo>
                        <a:pt x="648" y="285"/>
                        <a:pt x="647" y="280"/>
                        <a:pt x="647" y="282"/>
                      </a:cubicBezTo>
                      <a:cubicBezTo>
                        <a:pt x="648" y="285"/>
                        <a:pt x="652" y="293"/>
                        <a:pt x="654" y="297"/>
                      </a:cubicBezTo>
                      <a:cubicBezTo>
                        <a:pt x="655" y="297"/>
                        <a:pt x="655" y="297"/>
                        <a:pt x="655" y="297"/>
                      </a:cubicBezTo>
                      <a:cubicBezTo>
                        <a:pt x="659" y="297"/>
                        <a:pt x="659" y="297"/>
                        <a:pt x="659" y="297"/>
                      </a:cubicBezTo>
                      <a:cubicBezTo>
                        <a:pt x="660" y="297"/>
                        <a:pt x="660" y="297"/>
                        <a:pt x="660" y="297"/>
                      </a:cubicBezTo>
                      <a:cubicBezTo>
                        <a:pt x="660" y="297"/>
                        <a:pt x="660" y="297"/>
                        <a:pt x="660" y="297"/>
                      </a:cubicBezTo>
                      <a:cubicBezTo>
                        <a:pt x="658" y="299"/>
                        <a:pt x="657" y="301"/>
                        <a:pt x="656" y="302"/>
                      </a:cubicBezTo>
                      <a:cubicBezTo>
                        <a:pt x="659" y="304"/>
                        <a:pt x="661" y="307"/>
                        <a:pt x="657" y="307"/>
                      </a:cubicBezTo>
                      <a:cubicBezTo>
                        <a:pt x="656" y="307"/>
                        <a:pt x="654" y="308"/>
                        <a:pt x="652" y="308"/>
                      </a:cubicBezTo>
                      <a:cubicBezTo>
                        <a:pt x="647" y="316"/>
                        <a:pt x="654" y="305"/>
                        <a:pt x="651" y="310"/>
                      </a:cubicBezTo>
                      <a:cubicBezTo>
                        <a:pt x="651" y="310"/>
                        <a:pt x="651" y="310"/>
                        <a:pt x="651" y="310"/>
                      </a:cubicBezTo>
                      <a:cubicBezTo>
                        <a:pt x="651" y="310"/>
                        <a:pt x="651" y="310"/>
                        <a:pt x="651" y="310"/>
                      </a:cubicBezTo>
                      <a:cubicBezTo>
                        <a:pt x="651" y="309"/>
                        <a:pt x="651" y="309"/>
                        <a:pt x="651" y="309"/>
                      </a:cubicBezTo>
                      <a:cubicBezTo>
                        <a:pt x="650" y="308"/>
                        <a:pt x="650" y="308"/>
                        <a:pt x="650" y="308"/>
                      </a:cubicBezTo>
                      <a:cubicBezTo>
                        <a:pt x="648" y="308"/>
                        <a:pt x="645" y="309"/>
                        <a:pt x="642" y="309"/>
                      </a:cubicBezTo>
                      <a:cubicBezTo>
                        <a:pt x="647" y="308"/>
                        <a:pt x="641" y="307"/>
                        <a:pt x="642" y="306"/>
                      </a:cubicBezTo>
                      <a:cubicBezTo>
                        <a:pt x="626" y="310"/>
                        <a:pt x="626" y="310"/>
                        <a:pt x="626" y="310"/>
                      </a:cubicBezTo>
                      <a:cubicBezTo>
                        <a:pt x="622" y="310"/>
                        <a:pt x="626" y="308"/>
                        <a:pt x="620" y="309"/>
                      </a:cubicBezTo>
                      <a:cubicBezTo>
                        <a:pt x="620" y="309"/>
                        <a:pt x="618" y="310"/>
                        <a:pt x="616" y="310"/>
                      </a:cubicBezTo>
                      <a:cubicBezTo>
                        <a:pt x="616" y="310"/>
                        <a:pt x="615" y="310"/>
                        <a:pt x="614" y="310"/>
                      </a:cubicBezTo>
                      <a:cubicBezTo>
                        <a:pt x="614" y="310"/>
                        <a:pt x="615" y="311"/>
                        <a:pt x="615" y="311"/>
                      </a:cubicBezTo>
                      <a:cubicBezTo>
                        <a:pt x="615" y="312"/>
                        <a:pt x="614" y="311"/>
                        <a:pt x="613" y="310"/>
                      </a:cubicBezTo>
                      <a:cubicBezTo>
                        <a:pt x="612" y="310"/>
                        <a:pt x="612" y="310"/>
                        <a:pt x="612" y="310"/>
                      </a:cubicBezTo>
                      <a:cubicBezTo>
                        <a:pt x="612" y="310"/>
                        <a:pt x="612" y="310"/>
                        <a:pt x="612" y="310"/>
                      </a:cubicBezTo>
                      <a:cubicBezTo>
                        <a:pt x="618" y="315"/>
                        <a:pt x="619" y="315"/>
                        <a:pt x="624" y="319"/>
                      </a:cubicBezTo>
                      <a:cubicBezTo>
                        <a:pt x="624" y="320"/>
                        <a:pt x="624" y="320"/>
                        <a:pt x="624" y="320"/>
                      </a:cubicBezTo>
                      <a:cubicBezTo>
                        <a:pt x="628" y="323"/>
                        <a:pt x="635" y="328"/>
                        <a:pt x="632" y="324"/>
                      </a:cubicBezTo>
                      <a:cubicBezTo>
                        <a:pt x="630" y="322"/>
                        <a:pt x="632" y="326"/>
                        <a:pt x="629" y="322"/>
                      </a:cubicBezTo>
                      <a:cubicBezTo>
                        <a:pt x="632" y="324"/>
                        <a:pt x="639" y="329"/>
                        <a:pt x="644" y="334"/>
                      </a:cubicBezTo>
                      <a:cubicBezTo>
                        <a:pt x="642" y="332"/>
                        <a:pt x="642" y="333"/>
                        <a:pt x="641" y="333"/>
                      </a:cubicBezTo>
                      <a:cubicBezTo>
                        <a:pt x="649" y="338"/>
                        <a:pt x="657" y="344"/>
                        <a:pt x="665" y="350"/>
                      </a:cubicBezTo>
                      <a:cubicBezTo>
                        <a:pt x="664" y="350"/>
                        <a:pt x="663" y="349"/>
                        <a:pt x="662" y="349"/>
                      </a:cubicBezTo>
                      <a:cubicBezTo>
                        <a:pt x="671" y="358"/>
                        <a:pt x="684" y="365"/>
                        <a:pt x="692" y="374"/>
                      </a:cubicBezTo>
                      <a:cubicBezTo>
                        <a:pt x="691" y="373"/>
                        <a:pt x="692" y="373"/>
                        <a:pt x="692" y="373"/>
                      </a:cubicBezTo>
                      <a:cubicBezTo>
                        <a:pt x="697" y="378"/>
                        <a:pt x="696" y="378"/>
                        <a:pt x="700" y="381"/>
                      </a:cubicBezTo>
                      <a:cubicBezTo>
                        <a:pt x="700" y="382"/>
                        <a:pt x="704" y="384"/>
                        <a:pt x="708" y="387"/>
                      </a:cubicBezTo>
                      <a:cubicBezTo>
                        <a:pt x="709" y="388"/>
                        <a:pt x="709" y="388"/>
                        <a:pt x="707" y="387"/>
                      </a:cubicBezTo>
                      <a:cubicBezTo>
                        <a:pt x="711" y="389"/>
                        <a:pt x="716" y="393"/>
                        <a:pt x="721" y="398"/>
                      </a:cubicBezTo>
                      <a:cubicBezTo>
                        <a:pt x="732" y="406"/>
                        <a:pt x="732" y="406"/>
                        <a:pt x="732" y="406"/>
                      </a:cubicBezTo>
                      <a:cubicBezTo>
                        <a:pt x="736" y="410"/>
                        <a:pt x="736" y="410"/>
                        <a:pt x="736" y="410"/>
                      </a:cubicBezTo>
                      <a:cubicBezTo>
                        <a:pt x="738" y="408"/>
                        <a:pt x="740" y="405"/>
                        <a:pt x="741" y="403"/>
                      </a:cubicBezTo>
                      <a:cubicBezTo>
                        <a:pt x="741" y="405"/>
                        <a:pt x="741" y="405"/>
                        <a:pt x="741" y="405"/>
                      </a:cubicBezTo>
                      <a:cubicBezTo>
                        <a:pt x="742" y="404"/>
                        <a:pt x="743" y="403"/>
                        <a:pt x="744" y="402"/>
                      </a:cubicBezTo>
                      <a:cubicBezTo>
                        <a:pt x="744" y="401"/>
                        <a:pt x="745" y="401"/>
                        <a:pt x="745" y="401"/>
                      </a:cubicBezTo>
                      <a:cubicBezTo>
                        <a:pt x="746" y="399"/>
                        <a:pt x="747" y="398"/>
                        <a:pt x="748" y="397"/>
                      </a:cubicBezTo>
                      <a:cubicBezTo>
                        <a:pt x="747" y="398"/>
                        <a:pt x="746" y="400"/>
                        <a:pt x="745" y="401"/>
                      </a:cubicBezTo>
                      <a:cubicBezTo>
                        <a:pt x="745" y="401"/>
                        <a:pt x="745" y="401"/>
                        <a:pt x="745" y="401"/>
                      </a:cubicBezTo>
                      <a:cubicBezTo>
                        <a:pt x="746" y="400"/>
                        <a:pt x="747" y="399"/>
                        <a:pt x="748" y="397"/>
                      </a:cubicBezTo>
                      <a:cubicBezTo>
                        <a:pt x="749" y="397"/>
                        <a:pt x="749" y="396"/>
                        <a:pt x="749" y="396"/>
                      </a:cubicBezTo>
                      <a:cubicBezTo>
                        <a:pt x="750" y="395"/>
                        <a:pt x="750" y="395"/>
                        <a:pt x="749" y="397"/>
                      </a:cubicBezTo>
                      <a:cubicBezTo>
                        <a:pt x="751" y="393"/>
                        <a:pt x="754" y="389"/>
                        <a:pt x="758" y="386"/>
                      </a:cubicBezTo>
                      <a:cubicBezTo>
                        <a:pt x="756" y="388"/>
                        <a:pt x="755" y="391"/>
                        <a:pt x="759" y="387"/>
                      </a:cubicBezTo>
                      <a:cubicBezTo>
                        <a:pt x="765" y="380"/>
                        <a:pt x="760" y="385"/>
                        <a:pt x="765" y="379"/>
                      </a:cubicBezTo>
                      <a:cubicBezTo>
                        <a:pt x="768" y="375"/>
                        <a:pt x="768" y="375"/>
                        <a:pt x="768" y="375"/>
                      </a:cubicBezTo>
                      <a:cubicBezTo>
                        <a:pt x="767" y="374"/>
                        <a:pt x="773" y="368"/>
                        <a:pt x="770" y="370"/>
                      </a:cubicBezTo>
                      <a:cubicBezTo>
                        <a:pt x="772" y="370"/>
                        <a:pt x="779" y="359"/>
                        <a:pt x="780" y="361"/>
                      </a:cubicBezTo>
                      <a:cubicBezTo>
                        <a:pt x="780" y="363"/>
                        <a:pt x="780" y="363"/>
                        <a:pt x="780" y="363"/>
                      </a:cubicBezTo>
                      <a:cubicBezTo>
                        <a:pt x="782" y="360"/>
                        <a:pt x="783" y="357"/>
                        <a:pt x="785" y="354"/>
                      </a:cubicBezTo>
                      <a:cubicBezTo>
                        <a:pt x="785" y="354"/>
                        <a:pt x="786" y="353"/>
                        <a:pt x="786" y="354"/>
                      </a:cubicBezTo>
                      <a:cubicBezTo>
                        <a:pt x="785" y="352"/>
                        <a:pt x="793" y="346"/>
                        <a:pt x="795" y="341"/>
                      </a:cubicBezTo>
                      <a:cubicBezTo>
                        <a:pt x="801" y="335"/>
                        <a:pt x="809" y="325"/>
                        <a:pt x="813" y="323"/>
                      </a:cubicBezTo>
                      <a:cubicBezTo>
                        <a:pt x="816" y="318"/>
                        <a:pt x="818" y="314"/>
                        <a:pt x="822" y="310"/>
                      </a:cubicBezTo>
                      <a:cubicBezTo>
                        <a:pt x="820" y="310"/>
                        <a:pt x="818" y="310"/>
                        <a:pt x="816" y="310"/>
                      </a:cubicBezTo>
                      <a:cubicBezTo>
                        <a:pt x="809" y="310"/>
                        <a:pt x="812" y="312"/>
                        <a:pt x="811" y="312"/>
                      </a:cubicBezTo>
                      <a:cubicBezTo>
                        <a:pt x="805" y="310"/>
                        <a:pt x="792" y="314"/>
                        <a:pt x="785" y="312"/>
                      </a:cubicBezTo>
                      <a:cubicBezTo>
                        <a:pt x="787" y="311"/>
                        <a:pt x="794" y="311"/>
                        <a:pt x="789" y="310"/>
                      </a:cubicBezTo>
                      <a:cubicBezTo>
                        <a:pt x="786" y="309"/>
                        <a:pt x="783" y="309"/>
                        <a:pt x="779" y="310"/>
                      </a:cubicBezTo>
                      <a:cubicBezTo>
                        <a:pt x="770" y="303"/>
                        <a:pt x="774" y="302"/>
                        <a:pt x="771" y="297"/>
                      </a:cubicBezTo>
                      <a:cubicBezTo>
                        <a:pt x="770" y="300"/>
                        <a:pt x="770" y="300"/>
                        <a:pt x="770" y="300"/>
                      </a:cubicBezTo>
                      <a:cubicBezTo>
                        <a:pt x="770" y="295"/>
                        <a:pt x="765" y="286"/>
                        <a:pt x="767" y="287"/>
                      </a:cubicBezTo>
                      <a:cubicBezTo>
                        <a:pt x="765" y="284"/>
                        <a:pt x="764" y="276"/>
                        <a:pt x="763" y="277"/>
                      </a:cubicBezTo>
                      <a:cubicBezTo>
                        <a:pt x="758" y="262"/>
                        <a:pt x="748" y="242"/>
                        <a:pt x="745" y="232"/>
                      </a:cubicBezTo>
                      <a:cubicBezTo>
                        <a:pt x="744" y="230"/>
                        <a:pt x="742" y="225"/>
                        <a:pt x="742" y="227"/>
                      </a:cubicBezTo>
                      <a:cubicBezTo>
                        <a:pt x="742" y="230"/>
                        <a:pt x="745" y="231"/>
                        <a:pt x="745" y="232"/>
                      </a:cubicBezTo>
                      <a:cubicBezTo>
                        <a:pt x="744" y="231"/>
                        <a:pt x="743" y="230"/>
                        <a:pt x="743" y="230"/>
                      </a:cubicBezTo>
                      <a:cubicBezTo>
                        <a:pt x="741" y="226"/>
                        <a:pt x="739" y="222"/>
                        <a:pt x="743" y="226"/>
                      </a:cubicBezTo>
                      <a:cubicBezTo>
                        <a:pt x="739" y="215"/>
                        <a:pt x="735" y="217"/>
                        <a:pt x="728" y="205"/>
                      </a:cubicBezTo>
                      <a:cubicBezTo>
                        <a:pt x="729" y="205"/>
                        <a:pt x="729" y="204"/>
                        <a:pt x="727" y="201"/>
                      </a:cubicBezTo>
                      <a:cubicBezTo>
                        <a:pt x="722" y="195"/>
                        <a:pt x="722" y="195"/>
                        <a:pt x="722" y="195"/>
                      </a:cubicBezTo>
                      <a:cubicBezTo>
                        <a:pt x="717" y="187"/>
                        <a:pt x="720" y="189"/>
                        <a:pt x="721" y="189"/>
                      </a:cubicBezTo>
                      <a:cubicBezTo>
                        <a:pt x="718" y="185"/>
                        <a:pt x="715" y="180"/>
                        <a:pt x="713" y="179"/>
                      </a:cubicBezTo>
                      <a:cubicBezTo>
                        <a:pt x="710" y="173"/>
                        <a:pt x="710" y="173"/>
                        <a:pt x="710" y="173"/>
                      </a:cubicBezTo>
                      <a:cubicBezTo>
                        <a:pt x="712" y="177"/>
                        <a:pt x="708" y="170"/>
                        <a:pt x="706" y="169"/>
                      </a:cubicBezTo>
                      <a:cubicBezTo>
                        <a:pt x="708" y="170"/>
                        <a:pt x="708" y="170"/>
                        <a:pt x="708" y="170"/>
                      </a:cubicBezTo>
                      <a:cubicBezTo>
                        <a:pt x="707" y="169"/>
                        <a:pt x="704" y="165"/>
                        <a:pt x="702" y="163"/>
                      </a:cubicBezTo>
                      <a:cubicBezTo>
                        <a:pt x="702" y="164"/>
                        <a:pt x="705" y="168"/>
                        <a:pt x="707" y="171"/>
                      </a:cubicBezTo>
                      <a:cubicBezTo>
                        <a:pt x="705" y="169"/>
                        <a:pt x="703" y="166"/>
                        <a:pt x="700" y="164"/>
                      </a:cubicBezTo>
                      <a:cubicBezTo>
                        <a:pt x="702" y="164"/>
                        <a:pt x="696" y="158"/>
                        <a:pt x="693" y="155"/>
                      </a:cubicBezTo>
                      <a:cubicBezTo>
                        <a:pt x="691" y="151"/>
                        <a:pt x="689" y="151"/>
                        <a:pt x="689" y="150"/>
                      </a:cubicBezTo>
                      <a:cubicBezTo>
                        <a:pt x="689" y="150"/>
                        <a:pt x="684" y="145"/>
                        <a:pt x="687" y="147"/>
                      </a:cubicBezTo>
                      <a:cubicBezTo>
                        <a:pt x="688" y="148"/>
                        <a:pt x="689" y="150"/>
                        <a:pt x="691" y="151"/>
                      </a:cubicBezTo>
                      <a:cubicBezTo>
                        <a:pt x="689" y="149"/>
                        <a:pt x="690" y="149"/>
                        <a:pt x="686" y="144"/>
                      </a:cubicBezTo>
                      <a:cubicBezTo>
                        <a:pt x="682" y="141"/>
                        <a:pt x="685" y="147"/>
                        <a:pt x="680" y="140"/>
                      </a:cubicBezTo>
                      <a:cubicBezTo>
                        <a:pt x="681" y="141"/>
                        <a:pt x="682" y="141"/>
                        <a:pt x="683" y="142"/>
                      </a:cubicBezTo>
                      <a:cubicBezTo>
                        <a:pt x="682" y="140"/>
                        <a:pt x="680" y="138"/>
                        <a:pt x="678" y="136"/>
                      </a:cubicBezTo>
                      <a:cubicBezTo>
                        <a:pt x="677" y="137"/>
                        <a:pt x="677" y="137"/>
                        <a:pt x="677" y="137"/>
                      </a:cubicBezTo>
                      <a:cubicBezTo>
                        <a:pt x="677" y="136"/>
                        <a:pt x="677" y="136"/>
                        <a:pt x="677" y="136"/>
                      </a:cubicBezTo>
                      <a:cubicBezTo>
                        <a:pt x="675" y="135"/>
                        <a:pt x="668" y="127"/>
                        <a:pt x="666" y="127"/>
                      </a:cubicBezTo>
                      <a:cubicBezTo>
                        <a:pt x="663" y="124"/>
                        <a:pt x="660" y="120"/>
                        <a:pt x="658" y="117"/>
                      </a:cubicBezTo>
                      <a:cubicBezTo>
                        <a:pt x="658" y="118"/>
                        <a:pt x="658" y="118"/>
                        <a:pt x="658" y="118"/>
                      </a:cubicBezTo>
                      <a:cubicBezTo>
                        <a:pt x="655" y="114"/>
                        <a:pt x="650" y="111"/>
                        <a:pt x="647" y="109"/>
                      </a:cubicBezTo>
                      <a:cubicBezTo>
                        <a:pt x="647" y="109"/>
                        <a:pt x="647" y="109"/>
                        <a:pt x="647" y="109"/>
                      </a:cubicBezTo>
                      <a:cubicBezTo>
                        <a:pt x="645" y="107"/>
                        <a:pt x="640" y="103"/>
                        <a:pt x="637" y="101"/>
                      </a:cubicBezTo>
                      <a:cubicBezTo>
                        <a:pt x="633" y="97"/>
                        <a:pt x="638" y="97"/>
                        <a:pt x="632" y="93"/>
                      </a:cubicBezTo>
                      <a:cubicBezTo>
                        <a:pt x="626" y="89"/>
                        <a:pt x="622" y="89"/>
                        <a:pt x="624" y="91"/>
                      </a:cubicBezTo>
                      <a:cubicBezTo>
                        <a:pt x="615" y="83"/>
                        <a:pt x="603" y="77"/>
                        <a:pt x="594" y="70"/>
                      </a:cubicBezTo>
                      <a:cubicBezTo>
                        <a:pt x="592" y="70"/>
                        <a:pt x="593" y="71"/>
                        <a:pt x="590" y="69"/>
                      </a:cubicBezTo>
                      <a:cubicBezTo>
                        <a:pt x="575" y="59"/>
                        <a:pt x="557" y="53"/>
                        <a:pt x="545" y="45"/>
                      </a:cubicBezTo>
                      <a:cubicBezTo>
                        <a:pt x="550" y="47"/>
                        <a:pt x="546" y="45"/>
                        <a:pt x="546" y="44"/>
                      </a:cubicBezTo>
                      <a:cubicBezTo>
                        <a:pt x="542" y="43"/>
                        <a:pt x="542" y="41"/>
                        <a:pt x="540" y="42"/>
                      </a:cubicBezTo>
                      <a:cubicBezTo>
                        <a:pt x="540" y="43"/>
                        <a:pt x="539" y="43"/>
                        <a:pt x="544" y="46"/>
                      </a:cubicBezTo>
                      <a:cubicBezTo>
                        <a:pt x="534" y="42"/>
                        <a:pt x="519" y="36"/>
                        <a:pt x="514" y="34"/>
                      </a:cubicBezTo>
                      <a:cubicBezTo>
                        <a:pt x="516" y="36"/>
                        <a:pt x="514" y="35"/>
                        <a:pt x="512" y="35"/>
                      </a:cubicBezTo>
                      <a:cubicBezTo>
                        <a:pt x="513" y="34"/>
                        <a:pt x="506" y="31"/>
                        <a:pt x="500" y="30"/>
                      </a:cubicBezTo>
                      <a:cubicBezTo>
                        <a:pt x="499" y="31"/>
                        <a:pt x="499" y="31"/>
                        <a:pt x="499" y="31"/>
                      </a:cubicBezTo>
                      <a:cubicBezTo>
                        <a:pt x="496" y="29"/>
                        <a:pt x="496" y="29"/>
                        <a:pt x="496" y="29"/>
                      </a:cubicBezTo>
                      <a:cubicBezTo>
                        <a:pt x="493" y="28"/>
                        <a:pt x="493" y="30"/>
                        <a:pt x="487" y="28"/>
                      </a:cubicBezTo>
                      <a:cubicBezTo>
                        <a:pt x="487" y="27"/>
                        <a:pt x="487" y="27"/>
                        <a:pt x="486" y="26"/>
                      </a:cubicBezTo>
                      <a:cubicBezTo>
                        <a:pt x="480" y="26"/>
                        <a:pt x="471" y="25"/>
                        <a:pt x="465" y="23"/>
                      </a:cubicBezTo>
                      <a:cubicBezTo>
                        <a:pt x="464" y="22"/>
                        <a:pt x="462" y="21"/>
                        <a:pt x="460" y="21"/>
                      </a:cubicBezTo>
                      <a:cubicBezTo>
                        <a:pt x="457" y="21"/>
                        <a:pt x="453" y="21"/>
                        <a:pt x="457" y="22"/>
                      </a:cubicBezTo>
                      <a:cubicBezTo>
                        <a:pt x="447" y="20"/>
                        <a:pt x="440" y="19"/>
                        <a:pt x="436" y="17"/>
                      </a:cubicBezTo>
                      <a:cubicBezTo>
                        <a:pt x="417" y="18"/>
                        <a:pt x="389" y="17"/>
                        <a:pt x="367" y="19"/>
                      </a:cubicBezTo>
                      <a:cubicBezTo>
                        <a:pt x="368" y="18"/>
                        <a:pt x="368" y="18"/>
                        <a:pt x="368" y="18"/>
                      </a:cubicBezTo>
                      <a:cubicBezTo>
                        <a:pt x="362" y="18"/>
                        <a:pt x="365" y="20"/>
                        <a:pt x="361" y="20"/>
                      </a:cubicBezTo>
                      <a:cubicBezTo>
                        <a:pt x="362" y="19"/>
                        <a:pt x="356" y="18"/>
                        <a:pt x="360" y="17"/>
                      </a:cubicBezTo>
                      <a:cubicBezTo>
                        <a:pt x="352" y="17"/>
                        <a:pt x="350" y="20"/>
                        <a:pt x="344" y="21"/>
                      </a:cubicBezTo>
                      <a:cubicBezTo>
                        <a:pt x="343" y="22"/>
                        <a:pt x="349" y="20"/>
                        <a:pt x="348" y="21"/>
                      </a:cubicBezTo>
                      <a:cubicBezTo>
                        <a:pt x="347" y="21"/>
                        <a:pt x="336" y="22"/>
                        <a:pt x="335" y="24"/>
                      </a:cubicBezTo>
                      <a:cubicBezTo>
                        <a:pt x="333" y="23"/>
                        <a:pt x="334" y="22"/>
                        <a:pt x="335" y="21"/>
                      </a:cubicBezTo>
                      <a:cubicBezTo>
                        <a:pt x="330" y="23"/>
                        <a:pt x="330" y="23"/>
                        <a:pt x="330" y="23"/>
                      </a:cubicBezTo>
                      <a:cubicBezTo>
                        <a:pt x="323" y="22"/>
                        <a:pt x="344" y="17"/>
                        <a:pt x="337" y="17"/>
                      </a:cubicBezTo>
                      <a:cubicBezTo>
                        <a:pt x="332" y="18"/>
                        <a:pt x="332" y="18"/>
                        <a:pt x="332" y="18"/>
                      </a:cubicBezTo>
                      <a:cubicBezTo>
                        <a:pt x="327" y="17"/>
                        <a:pt x="345" y="14"/>
                        <a:pt x="333" y="16"/>
                      </a:cubicBezTo>
                      <a:cubicBezTo>
                        <a:pt x="327" y="17"/>
                        <a:pt x="323" y="20"/>
                        <a:pt x="328" y="20"/>
                      </a:cubicBezTo>
                      <a:cubicBezTo>
                        <a:pt x="317" y="22"/>
                        <a:pt x="324" y="24"/>
                        <a:pt x="312" y="26"/>
                      </a:cubicBezTo>
                      <a:cubicBezTo>
                        <a:pt x="309" y="26"/>
                        <a:pt x="321" y="24"/>
                        <a:pt x="319" y="23"/>
                      </a:cubicBezTo>
                      <a:cubicBezTo>
                        <a:pt x="313" y="24"/>
                        <a:pt x="308" y="27"/>
                        <a:pt x="303" y="27"/>
                      </a:cubicBezTo>
                      <a:cubicBezTo>
                        <a:pt x="309" y="27"/>
                        <a:pt x="305" y="29"/>
                        <a:pt x="301" y="30"/>
                      </a:cubicBezTo>
                      <a:cubicBezTo>
                        <a:pt x="295" y="31"/>
                        <a:pt x="305" y="28"/>
                        <a:pt x="296" y="30"/>
                      </a:cubicBezTo>
                      <a:cubicBezTo>
                        <a:pt x="295" y="31"/>
                        <a:pt x="288" y="34"/>
                        <a:pt x="295" y="32"/>
                      </a:cubicBezTo>
                      <a:cubicBezTo>
                        <a:pt x="292" y="35"/>
                        <a:pt x="286" y="34"/>
                        <a:pt x="282" y="37"/>
                      </a:cubicBezTo>
                      <a:cubicBezTo>
                        <a:pt x="279" y="37"/>
                        <a:pt x="290" y="32"/>
                        <a:pt x="281" y="34"/>
                      </a:cubicBezTo>
                      <a:cubicBezTo>
                        <a:pt x="282" y="35"/>
                        <a:pt x="270" y="39"/>
                        <a:pt x="275" y="39"/>
                      </a:cubicBezTo>
                      <a:cubicBezTo>
                        <a:pt x="272" y="40"/>
                        <a:pt x="271" y="39"/>
                        <a:pt x="273" y="38"/>
                      </a:cubicBezTo>
                      <a:cubicBezTo>
                        <a:pt x="268" y="39"/>
                        <a:pt x="262" y="44"/>
                        <a:pt x="260" y="43"/>
                      </a:cubicBezTo>
                      <a:cubicBezTo>
                        <a:pt x="259" y="44"/>
                        <a:pt x="259" y="44"/>
                        <a:pt x="259" y="44"/>
                      </a:cubicBezTo>
                      <a:cubicBezTo>
                        <a:pt x="257" y="45"/>
                        <a:pt x="255" y="45"/>
                        <a:pt x="252" y="46"/>
                      </a:cubicBezTo>
                      <a:cubicBezTo>
                        <a:pt x="248" y="47"/>
                        <a:pt x="239" y="53"/>
                        <a:pt x="239" y="51"/>
                      </a:cubicBezTo>
                      <a:cubicBezTo>
                        <a:pt x="238" y="52"/>
                        <a:pt x="228" y="56"/>
                        <a:pt x="232" y="56"/>
                      </a:cubicBezTo>
                      <a:cubicBezTo>
                        <a:pt x="239" y="54"/>
                        <a:pt x="239" y="52"/>
                        <a:pt x="243" y="52"/>
                      </a:cubicBezTo>
                      <a:cubicBezTo>
                        <a:pt x="238" y="53"/>
                        <a:pt x="234" y="56"/>
                        <a:pt x="231" y="58"/>
                      </a:cubicBezTo>
                      <a:cubicBezTo>
                        <a:pt x="230" y="58"/>
                        <a:pt x="230" y="58"/>
                        <a:pt x="230" y="58"/>
                      </a:cubicBezTo>
                      <a:cubicBezTo>
                        <a:pt x="229" y="59"/>
                        <a:pt x="224" y="61"/>
                        <a:pt x="223" y="63"/>
                      </a:cubicBezTo>
                      <a:cubicBezTo>
                        <a:pt x="224" y="61"/>
                        <a:pt x="223" y="61"/>
                        <a:pt x="222" y="62"/>
                      </a:cubicBezTo>
                      <a:cubicBezTo>
                        <a:pt x="220" y="64"/>
                        <a:pt x="220" y="64"/>
                        <a:pt x="220" y="64"/>
                      </a:cubicBezTo>
                      <a:cubicBezTo>
                        <a:pt x="213" y="69"/>
                        <a:pt x="217" y="63"/>
                        <a:pt x="210" y="68"/>
                      </a:cubicBezTo>
                      <a:cubicBezTo>
                        <a:pt x="215" y="64"/>
                        <a:pt x="215" y="64"/>
                        <a:pt x="215" y="64"/>
                      </a:cubicBezTo>
                      <a:cubicBezTo>
                        <a:pt x="214" y="65"/>
                        <a:pt x="211" y="65"/>
                        <a:pt x="207" y="68"/>
                      </a:cubicBezTo>
                      <a:cubicBezTo>
                        <a:pt x="207" y="70"/>
                        <a:pt x="204" y="72"/>
                        <a:pt x="204" y="74"/>
                      </a:cubicBezTo>
                      <a:cubicBezTo>
                        <a:pt x="200" y="76"/>
                        <a:pt x="201" y="74"/>
                        <a:pt x="198" y="77"/>
                      </a:cubicBezTo>
                      <a:cubicBezTo>
                        <a:pt x="202" y="73"/>
                        <a:pt x="202" y="73"/>
                        <a:pt x="202" y="73"/>
                      </a:cubicBezTo>
                      <a:cubicBezTo>
                        <a:pt x="203" y="72"/>
                        <a:pt x="198" y="73"/>
                        <a:pt x="192" y="77"/>
                      </a:cubicBezTo>
                      <a:cubicBezTo>
                        <a:pt x="189" y="80"/>
                        <a:pt x="184" y="85"/>
                        <a:pt x="190" y="81"/>
                      </a:cubicBezTo>
                      <a:cubicBezTo>
                        <a:pt x="187" y="83"/>
                        <a:pt x="183" y="85"/>
                        <a:pt x="185" y="83"/>
                      </a:cubicBezTo>
                      <a:cubicBezTo>
                        <a:pt x="179" y="88"/>
                        <a:pt x="186" y="84"/>
                        <a:pt x="181" y="88"/>
                      </a:cubicBezTo>
                      <a:cubicBezTo>
                        <a:pt x="179" y="89"/>
                        <a:pt x="171" y="93"/>
                        <a:pt x="167" y="95"/>
                      </a:cubicBezTo>
                      <a:cubicBezTo>
                        <a:pt x="171" y="90"/>
                        <a:pt x="171" y="90"/>
                        <a:pt x="171" y="90"/>
                      </a:cubicBezTo>
                      <a:cubicBezTo>
                        <a:pt x="168" y="92"/>
                        <a:pt x="168" y="92"/>
                        <a:pt x="168" y="92"/>
                      </a:cubicBezTo>
                      <a:cubicBezTo>
                        <a:pt x="172" y="88"/>
                        <a:pt x="165" y="93"/>
                        <a:pt x="166" y="90"/>
                      </a:cubicBezTo>
                      <a:cubicBezTo>
                        <a:pt x="164" y="92"/>
                        <a:pt x="161" y="95"/>
                        <a:pt x="159" y="97"/>
                      </a:cubicBezTo>
                      <a:cubicBezTo>
                        <a:pt x="167" y="93"/>
                        <a:pt x="153" y="106"/>
                        <a:pt x="156" y="106"/>
                      </a:cubicBezTo>
                      <a:cubicBezTo>
                        <a:pt x="147" y="114"/>
                        <a:pt x="147" y="107"/>
                        <a:pt x="140" y="118"/>
                      </a:cubicBezTo>
                      <a:cubicBezTo>
                        <a:pt x="141" y="117"/>
                        <a:pt x="139" y="120"/>
                        <a:pt x="141" y="119"/>
                      </a:cubicBezTo>
                      <a:cubicBezTo>
                        <a:pt x="139" y="122"/>
                        <a:pt x="140" y="122"/>
                        <a:pt x="134" y="127"/>
                      </a:cubicBezTo>
                      <a:cubicBezTo>
                        <a:pt x="138" y="122"/>
                        <a:pt x="127" y="131"/>
                        <a:pt x="133" y="123"/>
                      </a:cubicBezTo>
                      <a:cubicBezTo>
                        <a:pt x="133" y="124"/>
                        <a:pt x="138" y="119"/>
                        <a:pt x="139" y="118"/>
                      </a:cubicBezTo>
                      <a:cubicBezTo>
                        <a:pt x="136" y="120"/>
                        <a:pt x="138" y="116"/>
                        <a:pt x="132" y="122"/>
                      </a:cubicBezTo>
                      <a:cubicBezTo>
                        <a:pt x="129" y="125"/>
                        <a:pt x="124" y="130"/>
                        <a:pt x="125" y="130"/>
                      </a:cubicBezTo>
                      <a:cubicBezTo>
                        <a:pt x="126" y="131"/>
                        <a:pt x="131" y="125"/>
                        <a:pt x="129" y="128"/>
                      </a:cubicBezTo>
                      <a:cubicBezTo>
                        <a:pt x="123" y="135"/>
                        <a:pt x="120" y="135"/>
                        <a:pt x="119" y="139"/>
                      </a:cubicBezTo>
                      <a:cubicBezTo>
                        <a:pt x="123" y="135"/>
                        <a:pt x="125" y="134"/>
                        <a:pt x="126" y="135"/>
                      </a:cubicBezTo>
                      <a:cubicBezTo>
                        <a:pt x="121" y="141"/>
                        <a:pt x="121" y="141"/>
                        <a:pt x="121" y="141"/>
                      </a:cubicBezTo>
                      <a:cubicBezTo>
                        <a:pt x="121" y="139"/>
                        <a:pt x="121" y="139"/>
                        <a:pt x="121" y="139"/>
                      </a:cubicBezTo>
                      <a:cubicBezTo>
                        <a:pt x="113" y="147"/>
                        <a:pt x="120" y="142"/>
                        <a:pt x="113" y="150"/>
                      </a:cubicBezTo>
                      <a:cubicBezTo>
                        <a:pt x="108" y="153"/>
                        <a:pt x="108" y="153"/>
                        <a:pt x="108" y="153"/>
                      </a:cubicBezTo>
                      <a:cubicBezTo>
                        <a:pt x="109" y="150"/>
                        <a:pt x="119" y="142"/>
                        <a:pt x="116" y="142"/>
                      </a:cubicBezTo>
                      <a:cubicBezTo>
                        <a:pt x="111" y="147"/>
                        <a:pt x="111" y="149"/>
                        <a:pt x="106" y="154"/>
                      </a:cubicBezTo>
                      <a:cubicBezTo>
                        <a:pt x="107" y="153"/>
                        <a:pt x="108" y="151"/>
                        <a:pt x="109" y="150"/>
                      </a:cubicBezTo>
                      <a:cubicBezTo>
                        <a:pt x="107" y="152"/>
                        <a:pt x="103" y="152"/>
                        <a:pt x="98" y="161"/>
                      </a:cubicBezTo>
                      <a:cubicBezTo>
                        <a:pt x="95" y="165"/>
                        <a:pt x="98" y="162"/>
                        <a:pt x="98" y="163"/>
                      </a:cubicBezTo>
                      <a:cubicBezTo>
                        <a:pt x="92" y="172"/>
                        <a:pt x="90" y="175"/>
                        <a:pt x="86" y="182"/>
                      </a:cubicBezTo>
                      <a:cubicBezTo>
                        <a:pt x="86" y="179"/>
                        <a:pt x="79" y="192"/>
                        <a:pt x="82" y="185"/>
                      </a:cubicBezTo>
                      <a:cubicBezTo>
                        <a:pt x="85" y="182"/>
                        <a:pt x="94" y="169"/>
                        <a:pt x="96" y="164"/>
                      </a:cubicBezTo>
                      <a:cubicBezTo>
                        <a:pt x="92" y="167"/>
                        <a:pt x="101" y="158"/>
                        <a:pt x="102" y="155"/>
                      </a:cubicBezTo>
                      <a:cubicBezTo>
                        <a:pt x="96" y="162"/>
                        <a:pt x="94" y="160"/>
                        <a:pt x="93" y="160"/>
                      </a:cubicBezTo>
                      <a:cubicBezTo>
                        <a:pt x="91" y="162"/>
                        <a:pt x="90" y="165"/>
                        <a:pt x="89" y="166"/>
                      </a:cubicBezTo>
                      <a:cubicBezTo>
                        <a:pt x="89" y="168"/>
                        <a:pt x="91" y="165"/>
                        <a:pt x="92" y="166"/>
                      </a:cubicBezTo>
                      <a:cubicBezTo>
                        <a:pt x="86" y="174"/>
                        <a:pt x="81" y="182"/>
                        <a:pt x="78" y="187"/>
                      </a:cubicBezTo>
                      <a:cubicBezTo>
                        <a:pt x="76" y="190"/>
                        <a:pt x="76" y="188"/>
                        <a:pt x="78" y="185"/>
                      </a:cubicBezTo>
                      <a:cubicBezTo>
                        <a:pt x="71" y="195"/>
                        <a:pt x="64" y="206"/>
                        <a:pt x="58" y="216"/>
                      </a:cubicBezTo>
                      <a:cubicBezTo>
                        <a:pt x="63" y="212"/>
                        <a:pt x="55" y="223"/>
                        <a:pt x="55" y="225"/>
                      </a:cubicBezTo>
                      <a:cubicBezTo>
                        <a:pt x="55" y="225"/>
                        <a:pt x="53" y="226"/>
                        <a:pt x="53" y="225"/>
                      </a:cubicBezTo>
                      <a:cubicBezTo>
                        <a:pt x="50" y="232"/>
                        <a:pt x="52" y="224"/>
                        <a:pt x="49" y="231"/>
                      </a:cubicBezTo>
                      <a:cubicBezTo>
                        <a:pt x="46" y="238"/>
                        <a:pt x="42" y="248"/>
                        <a:pt x="39" y="256"/>
                      </a:cubicBezTo>
                      <a:cubicBezTo>
                        <a:pt x="33" y="266"/>
                        <a:pt x="29" y="283"/>
                        <a:pt x="26" y="292"/>
                      </a:cubicBezTo>
                      <a:cubicBezTo>
                        <a:pt x="24" y="297"/>
                        <a:pt x="23" y="293"/>
                        <a:pt x="21" y="299"/>
                      </a:cubicBezTo>
                      <a:cubicBezTo>
                        <a:pt x="19" y="305"/>
                        <a:pt x="24" y="294"/>
                        <a:pt x="21" y="304"/>
                      </a:cubicBezTo>
                      <a:cubicBezTo>
                        <a:pt x="21" y="303"/>
                        <a:pt x="21" y="303"/>
                        <a:pt x="21" y="303"/>
                      </a:cubicBezTo>
                      <a:cubicBezTo>
                        <a:pt x="20" y="305"/>
                        <a:pt x="15" y="318"/>
                        <a:pt x="16" y="322"/>
                      </a:cubicBezTo>
                      <a:cubicBezTo>
                        <a:pt x="16" y="320"/>
                        <a:pt x="16" y="320"/>
                        <a:pt x="16" y="320"/>
                      </a:cubicBezTo>
                      <a:cubicBezTo>
                        <a:pt x="15" y="322"/>
                        <a:pt x="15" y="324"/>
                        <a:pt x="15" y="325"/>
                      </a:cubicBezTo>
                      <a:cubicBezTo>
                        <a:pt x="14" y="325"/>
                        <a:pt x="13" y="327"/>
                        <a:pt x="13" y="324"/>
                      </a:cubicBezTo>
                      <a:cubicBezTo>
                        <a:pt x="11" y="330"/>
                        <a:pt x="11" y="337"/>
                        <a:pt x="10" y="343"/>
                      </a:cubicBezTo>
                      <a:cubicBezTo>
                        <a:pt x="12" y="339"/>
                        <a:pt x="12" y="339"/>
                        <a:pt x="12" y="339"/>
                      </a:cubicBezTo>
                      <a:cubicBezTo>
                        <a:pt x="10" y="351"/>
                        <a:pt x="8" y="358"/>
                        <a:pt x="7" y="369"/>
                      </a:cubicBezTo>
                      <a:cubicBezTo>
                        <a:pt x="6" y="369"/>
                        <a:pt x="6" y="369"/>
                        <a:pt x="6" y="369"/>
                      </a:cubicBezTo>
                      <a:cubicBezTo>
                        <a:pt x="6" y="375"/>
                        <a:pt x="6" y="375"/>
                        <a:pt x="6" y="375"/>
                      </a:cubicBezTo>
                      <a:cubicBezTo>
                        <a:pt x="5" y="374"/>
                        <a:pt x="5" y="377"/>
                        <a:pt x="4" y="381"/>
                      </a:cubicBezTo>
                      <a:cubicBezTo>
                        <a:pt x="4" y="376"/>
                        <a:pt x="4" y="371"/>
                        <a:pt x="4" y="366"/>
                      </a:cubicBezTo>
                      <a:cubicBezTo>
                        <a:pt x="5" y="361"/>
                        <a:pt x="4" y="371"/>
                        <a:pt x="6" y="368"/>
                      </a:cubicBezTo>
                      <a:cubicBezTo>
                        <a:pt x="7" y="366"/>
                        <a:pt x="8" y="356"/>
                        <a:pt x="7" y="354"/>
                      </a:cubicBezTo>
                      <a:cubicBezTo>
                        <a:pt x="7" y="358"/>
                        <a:pt x="7" y="358"/>
                        <a:pt x="7" y="361"/>
                      </a:cubicBezTo>
                      <a:cubicBezTo>
                        <a:pt x="5" y="362"/>
                        <a:pt x="6" y="356"/>
                        <a:pt x="6" y="353"/>
                      </a:cubicBezTo>
                      <a:cubicBezTo>
                        <a:pt x="5" y="354"/>
                        <a:pt x="5" y="356"/>
                        <a:pt x="5" y="357"/>
                      </a:cubicBezTo>
                      <a:cubicBezTo>
                        <a:pt x="5" y="353"/>
                        <a:pt x="5" y="350"/>
                        <a:pt x="6" y="343"/>
                      </a:cubicBezTo>
                      <a:cubicBezTo>
                        <a:pt x="6" y="347"/>
                        <a:pt x="7" y="343"/>
                        <a:pt x="8" y="343"/>
                      </a:cubicBezTo>
                      <a:cubicBezTo>
                        <a:pt x="7" y="341"/>
                        <a:pt x="7" y="335"/>
                        <a:pt x="9" y="328"/>
                      </a:cubicBezTo>
                      <a:cubicBezTo>
                        <a:pt x="12" y="322"/>
                        <a:pt x="12" y="312"/>
                        <a:pt x="15" y="303"/>
                      </a:cubicBezTo>
                      <a:cubicBezTo>
                        <a:pt x="15" y="307"/>
                        <a:pt x="15" y="312"/>
                        <a:pt x="14" y="318"/>
                      </a:cubicBezTo>
                      <a:cubicBezTo>
                        <a:pt x="16" y="312"/>
                        <a:pt x="16" y="311"/>
                        <a:pt x="18" y="306"/>
                      </a:cubicBezTo>
                      <a:cubicBezTo>
                        <a:pt x="18" y="303"/>
                        <a:pt x="17" y="300"/>
                        <a:pt x="19" y="292"/>
                      </a:cubicBezTo>
                      <a:cubicBezTo>
                        <a:pt x="20" y="292"/>
                        <a:pt x="20" y="292"/>
                        <a:pt x="20" y="292"/>
                      </a:cubicBezTo>
                      <a:cubicBezTo>
                        <a:pt x="21" y="285"/>
                        <a:pt x="20" y="285"/>
                        <a:pt x="23" y="276"/>
                      </a:cubicBezTo>
                      <a:cubicBezTo>
                        <a:pt x="29" y="261"/>
                        <a:pt x="35" y="246"/>
                        <a:pt x="41" y="236"/>
                      </a:cubicBezTo>
                      <a:cubicBezTo>
                        <a:pt x="42" y="236"/>
                        <a:pt x="42" y="236"/>
                        <a:pt x="42" y="236"/>
                      </a:cubicBezTo>
                      <a:cubicBezTo>
                        <a:pt x="43" y="229"/>
                        <a:pt x="51" y="215"/>
                        <a:pt x="55" y="207"/>
                      </a:cubicBezTo>
                      <a:cubicBezTo>
                        <a:pt x="63" y="194"/>
                        <a:pt x="72" y="178"/>
                        <a:pt x="78" y="173"/>
                      </a:cubicBezTo>
                      <a:cubicBezTo>
                        <a:pt x="93" y="151"/>
                        <a:pt x="108" y="132"/>
                        <a:pt x="129" y="113"/>
                      </a:cubicBezTo>
                      <a:cubicBezTo>
                        <a:pt x="126" y="117"/>
                        <a:pt x="126" y="117"/>
                        <a:pt x="126" y="117"/>
                      </a:cubicBezTo>
                      <a:cubicBezTo>
                        <a:pt x="129" y="113"/>
                        <a:pt x="129" y="116"/>
                        <a:pt x="133" y="112"/>
                      </a:cubicBezTo>
                      <a:cubicBezTo>
                        <a:pt x="128" y="115"/>
                        <a:pt x="137" y="107"/>
                        <a:pt x="139" y="104"/>
                      </a:cubicBezTo>
                      <a:cubicBezTo>
                        <a:pt x="149" y="96"/>
                        <a:pt x="161" y="85"/>
                        <a:pt x="169" y="78"/>
                      </a:cubicBezTo>
                      <a:cubicBezTo>
                        <a:pt x="170" y="79"/>
                        <a:pt x="170" y="79"/>
                        <a:pt x="170" y="79"/>
                      </a:cubicBezTo>
                      <a:cubicBezTo>
                        <a:pt x="178" y="71"/>
                        <a:pt x="191" y="64"/>
                        <a:pt x="203" y="58"/>
                      </a:cubicBezTo>
                      <a:cubicBezTo>
                        <a:pt x="204" y="57"/>
                        <a:pt x="207" y="57"/>
                        <a:pt x="211" y="55"/>
                      </a:cubicBezTo>
                      <a:cubicBezTo>
                        <a:pt x="217" y="50"/>
                        <a:pt x="220" y="48"/>
                        <a:pt x="230" y="42"/>
                      </a:cubicBezTo>
                      <a:cubicBezTo>
                        <a:pt x="237" y="39"/>
                        <a:pt x="249" y="34"/>
                        <a:pt x="257" y="31"/>
                      </a:cubicBezTo>
                      <a:cubicBezTo>
                        <a:pt x="285" y="18"/>
                        <a:pt x="316" y="12"/>
                        <a:pt x="347" y="6"/>
                      </a:cubicBezTo>
                      <a:cubicBezTo>
                        <a:pt x="350" y="7"/>
                        <a:pt x="350" y="7"/>
                        <a:pt x="350" y="7"/>
                      </a:cubicBezTo>
                      <a:cubicBezTo>
                        <a:pt x="380" y="0"/>
                        <a:pt x="419" y="3"/>
                        <a:pt x="445" y="6"/>
                      </a:cubicBezTo>
                      <a:cubicBezTo>
                        <a:pt x="442" y="7"/>
                        <a:pt x="442" y="7"/>
                        <a:pt x="442" y="7"/>
                      </a:cubicBezTo>
                      <a:cubicBezTo>
                        <a:pt x="450" y="9"/>
                        <a:pt x="461" y="9"/>
                        <a:pt x="459" y="8"/>
                      </a:cubicBezTo>
                      <a:cubicBezTo>
                        <a:pt x="467" y="9"/>
                        <a:pt x="480" y="11"/>
                        <a:pt x="484" y="13"/>
                      </a:cubicBezTo>
                      <a:cubicBezTo>
                        <a:pt x="493" y="16"/>
                        <a:pt x="495" y="14"/>
                        <a:pt x="502" y="16"/>
                      </a:cubicBezTo>
                      <a:cubicBezTo>
                        <a:pt x="516" y="22"/>
                        <a:pt x="523" y="23"/>
                        <a:pt x="535" y="27"/>
                      </a:cubicBezTo>
                      <a:cubicBezTo>
                        <a:pt x="534" y="27"/>
                        <a:pt x="534" y="28"/>
                        <a:pt x="537" y="29"/>
                      </a:cubicBezTo>
                      <a:cubicBezTo>
                        <a:pt x="543" y="31"/>
                        <a:pt x="557" y="38"/>
                        <a:pt x="552" y="34"/>
                      </a:cubicBezTo>
                      <a:cubicBezTo>
                        <a:pt x="568" y="42"/>
                        <a:pt x="589" y="50"/>
                        <a:pt x="602" y="60"/>
                      </a:cubicBezTo>
                      <a:cubicBezTo>
                        <a:pt x="601" y="59"/>
                        <a:pt x="605" y="61"/>
                        <a:pt x="607" y="62"/>
                      </a:cubicBezTo>
                      <a:cubicBezTo>
                        <a:pt x="620" y="69"/>
                        <a:pt x="632" y="80"/>
                        <a:pt x="642" y="86"/>
                      </a:cubicBezTo>
                      <a:cubicBezTo>
                        <a:pt x="644" y="88"/>
                        <a:pt x="638" y="85"/>
                        <a:pt x="643" y="89"/>
                      </a:cubicBezTo>
                      <a:cubicBezTo>
                        <a:pt x="646" y="91"/>
                        <a:pt x="644" y="88"/>
                        <a:pt x="647" y="91"/>
                      </a:cubicBezTo>
                      <a:cubicBezTo>
                        <a:pt x="667" y="105"/>
                        <a:pt x="684" y="124"/>
                        <a:pt x="698" y="141"/>
                      </a:cubicBezTo>
                      <a:cubicBezTo>
                        <a:pt x="725" y="170"/>
                        <a:pt x="747" y="205"/>
                        <a:pt x="763" y="240"/>
                      </a:cubicBezTo>
                      <a:cubicBezTo>
                        <a:pt x="762" y="239"/>
                        <a:pt x="762" y="239"/>
                        <a:pt x="762" y="239"/>
                      </a:cubicBezTo>
                      <a:cubicBezTo>
                        <a:pt x="768" y="250"/>
                        <a:pt x="772" y="267"/>
                        <a:pt x="778" y="276"/>
                      </a:cubicBezTo>
                      <a:cubicBezTo>
                        <a:pt x="778" y="279"/>
                        <a:pt x="781" y="287"/>
                        <a:pt x="779" y="285"/>
                      </a:cubicBezTo>
                      <a:cubicBezTo>
                        <a:pt x="781" y="289"/>
                        <a:pt x="783" y="294"/>
                        <a:pt x="784" y="299"/>
                      </a:cubicBezTo>
                      <a:cubicBezTo>
                        <a:pt x="789" y="299"/>
                        <a:pt x="789" y="299"/>
                        <a:pt x="789" y="299"/>
                      </a:cubicBezTo>
                      <a:cubicBezTo>
                        <a:pt x="792" y="299"/>
                        <a:pt x="794" y="299"/>
                        <a:pt x="797" y="299"/>
                      </a:cubicBezTo>
                      <a:cubicBezTo>
                        <a:pt x="804" y="300"/>
                        <a:pt x="811" y="300"/>
                        <a:pt x="817" y="299"/>
                      </a:cubicBezTo>
                      <a:cubicBezTo>
                        <a:pt x="828" y="299"/>
                        <a:pt x="828" y="299"/>
                        <a:pt x="828" y="299"/>
                      </a:cubicBezTo>
                      <a:cubicBezTo>
                        <a:pt x="831" y="299"/>
                        <a:pt x="831" y="299"/>
                        <a:pt x="831" y="299"/>
                      </a:cubicBezTo>
                      <a:cubicBezTo>
                        <a:pt x="832" y="299"/>
                        <a:pt x="832" y="299"/>
                        <a:pt x="832" y="299"/>
                      </a:cubicBezTo>
                      <a:cubicBezTo>
                        <a:pt x="832" y="299"/>
                        <a:pt x="832" y="299"/>
                        <a:pt x="832" y="299"/>
                      </a:cubicBezTo>
                      <a:cubicBezTo>
                        <a:pt x="832" y="299"/>
                        <a:pt x="832" y="299"/>
                        <a:pt x="832" y="299"/>
                      </a:cubicBezTo>
                      <a:cubicBezTo>
                        <a:pt x="833" y="299"/>
                        <a:pt x="833" y="299"/>
                        <a:pt x="833" y="299"/>
                      </a:cubicBezTo>
                      <a:cubicBezTo>
                        <a:pt x="833" y="299"/>
                        <a:pt x="833" y="299"/>
                        <a:pt x="833" y="299"/>
                      </a:cubicBezTo>
                      <a:cubicBezTo>
                        <a:pt x="833" y="299"/>
                        <a:pt x="833" y="299"/>
                        <a:pt x="833" y="299"/>
                      </a:cubicBezTo>
                      <a:cubicBezTo>
                        <a:pt x="831" y="297"/>
                        <a:pt x="843" y="322"/>
                        <a:pt x="838" y="311"/>
                      </a:cubicBezTo>
                      <a:close/>
                      <a:moveTo>
                        <a:pt x="741" y="407"/>
                      </a:moveTo>
                      <a:cubicBezTo>
                        <a:pt x="740" y="408"/>
                        <a:pt x="739" y="409"/>
                        <a:pt x="739" y="409"/>
                      </a:cubicBezTo>
                      <a:cubicBezTo>
                        <a:pt x="739" y="409"/>
                        <a:pt x="740" y="408"/>
                        <a:pt x="741" y="407"/>
                      </a:cubicBezTo>
                      <a:close/>
                      <a:moveTo>
                        <a:pt x="5" y="358"/>
                      </a:moveTo>
                      <a:cubicBezTo>
                        <a:pt x="5" y="358"/>
                        <a:pt x="5" y="358"/>
                        <a:pt x="5" y="357"/>
                      </a:cubicBezTo>
                      <a:cubicBezTo>
                        <a:pt x="5" y="358"/>
                        <a:pt x="5" y="358"/>
                        <a:pt x="5" y="358"/>
                      </a:cubicBezTo>
                      <a:close/>
                      <a:moveTo>
                        <a:pt x="749" y="397"/>
                      </a:moveTo>
                      <a:cubicBezTo>
                        <a:pt x="748" y="397"/>
                        <a:pt x="748" y="397"/>
                        <a:pt x="748" y="397"/>
                      </a:cubicBezTo>
                      <a:cubicBezTo>
                        <a:pt x="748" y="397"/>
                        <a:pt x="748" y="397"/>
                        <a:pt x="748" y="397"/>
                      </a:cubicBezTo>
                      <a:cubicBezTo>
                        <a:pt x="748" y="397"/>
                        <a:pt x="748" y="397"/>
                        <a:pt x="749" y="397"/>
                      </a:cubicBezTo>
                      <a:close/>
                      <a:moveTo>
                        <a:pt x="797" y="299"/>
                      </a:moveTo>
                      <a:cubicBezTo>
                        <a:pt x="797" y="299"/>
                        <a:pt x="797" y="299"/>
                        <a:pt x="797" y="299"/>
                      </a:cubicBezTo>
                      <a:cubicBezTo>
                        <a:pt x="798" y="299"/>
                        <a:pt x="799" y="299"/>
                        <a:pt x="800" y="299"/>
                      </a:cubicBezTo>
                      <a:cubicBezTo>
                        <a:pt x="799" y="299"/>
                        <a:pt x="798" y="299"/>
                        <a:pt x="797" y="299"/>
                      </a:cubicBezTo>
                      <a:close/>
                      <a:moveTo>
                        <a:pt x="144" y="116"/>
                      </a:moveTo>
                      <a:cubicBezTo>
                        <a:pt x="142" y="117"/>
                        <a:pt x="142" y="118"/>
                        <a:pt x="141" y="119"/>
                      </a:cubicBezTo>
                      <a:cubicBezTo>
                        <a:pt x="142" y="118"/>
                        <a:pt x="142" y="118"/>
                        <a:pt x="144" y="116"/>
                      </a:cubicBezTo>
                      <a:close/>
                      <a:moveTo>
                        <a:pt x="56" y="226"/>
                      </a:moveTo>
                      <a:cubicBezTo>
                        <a:pt x="56" y="227"/>
                        <a:pt x="55" y="228"/>
                        <a:pt x="55" y="230"/>
                      </a:cubicBezTo>
                      <a:cubicBezTo>
                        <a:pt x="56" y="228"/>
                        <a:pt x="56" y="227"/>
                        <a:pt x="56" y="226"/>
                      </a:cubicBezTo>
                      <a:close/>
                      <a:moveTo>
                        <a:pt x="535" y="27"/>
                      </a:moveTo>
                      <a:cubicBezTo>
                        <a:pt x="535" y="27"/>
                        <a:pt x="535" y="27"/>
                        <a:pt x="535" y="27"/>
                      </a:cubicBezTo>
                      <a:cubicBezTo>
                        <a:pt x="536" y="28"/>
                        <a:pt x="538" y="28"/>
                        <a:pt x="539" y="29"/>
                      </a:cubicBezTo>
                      <a:lnTo>
                        <a:pt x="535" y="27"/>
                      </a:lnTo>
                      <a:close/>
                      <a:moveTo>
                        <a:pt x="665" y="350"/>
                      </a:moveTo>
                      <a:cubicBezTo>
                        <a:pt x="666" y="350"/>
                        <a:pt x="666" y="351"/>
                        <a:pt x="666" y="351"/>
                      </a:cubicBezTo>
                      <a:cubicBezTo>
                        <a:pt x="667" y="351"/>
                        <a:pt x="666" y="350"/>
                        <a:pt x="665" y="350"/>
                      </a:cubicBezTo>
                      <a:close/>
                      <a:moveTo>
                        <a:pt x="56" y="224"/>
                      </a:moveTo>
                      <a:cubicBezTo>
                        <a:pt x="56" y="224"/>
                        <a:pt x="56" y="224"/>
                        <a:pt x="55" y="225"/>
                      </a:cubicBezTo>
                      <a:cubicBezTo>
                        <a:pt x="55" y="225"/>
                        <a:pt x="56" y="225"/>
                        <a:pt x="56" y="224"/>
                      </a:cubicBezTo>
                      <a:close/>
                      <a:moveTo>
                        <a:pt x="56" y="226"/>
                      </a:moveTo>
                      <a:cubicBezTo>
                        <a:pt x="58" y="224"/>
                        <a:pt x="60" y="222"/>
                        <a:pt x="61" y="219"/>
                      </a:cubicBezTo>
                      <a:cubicBezTo>
                        <a:pt x="62" y="218"/>
                        <a:pt x="61" y="222"/>
                        <a:pt x="63" y="218"/>
                      </a:cubicBezTo>
                      <a:cubicBezTo>
                        <a:pt x="63" y="215"/>
                        <a:pt x="60" y="219"/>
                        <a:pt x="56" y="224"/>
                      </a:cubicBezTo>
                      <a:cubicBezTo>
                        <a:pt x="56" y="224"/>
                        <a:pt x="56" y="224"/>
                        <a:pt x="56" y="224"/>
                      </a:cubicBezTo>
                      <a:cubicBezTo>
                        <a:pt x="56" y="224"/>
                        <a:pt x="57" y="225"/>
                        <a:pt x="56" y="226"/>
                      </a:cubicBezTo>
                      <a:close/>
                      <a:moveTo>
                        <a:pt x="1" y="390"/>
                      </a:moveTo>
                      <a:cubicBezTo>
                        <a:pt x="1" y="391"/>
                        <a:pt x="2" y="388"/>
                        <a:pt x="3" y="387"/>
                      </a:cubicBezTo>
                      <a:cubicBezTo>
                        <a:pt x="3" y="382"/>
                        <a:pt x="2" y="388"/>
                        <a:pt x="1" y="390"/>
                      </a:cubicBezTo>
                      <a:close/>
                      <a:moveTo>
                        <a:pt x="54" y="229"/>
                      </a:moveTo>
                      <a:cubicBezTo>
                        <a:pt x="54" y="229"/>
                        <a:pt x="52" y="231"/>
                        <a:pt x="52" y="231"/>
                      </a:cubicBezTo>
                      <a:cubicBezTo>
                        <a:pt x="52" y="232"/>
                        <a:pt x="53" y="232"/>
                        <a:pt x="52" y="234"/>
                      </a:cubicBezTo>
                      <a:cubicBezTo>
                        <a:pt x="53" y="233"/>
                        <a:pt x="53" y="231"/>
                        <a:pt x="54" y="229"/>
                      </a:cubicBezTo>
                      <a:close/>
                      <a:moveTo>
                        <a:pt x="74" y="195"/>
                      </a:moveTo>
                      <a:cubicBezTo>
                        <a:pt x="67" y="208"/>
                        <a:pt x="67" y="208"/>
                        <a:pt x="67" y="208"/>
                      </a:cubicBezTo>
                      <a:cubicBezTo>
                        <a:pt x="70" y="204"/>
                        <a:pt x="74" y="196"/>
                        <a:pt x="74" y="195"/>
                      </a:cubicBezTo>
                      <a:close/>
                      <a:moveTo>
                        <a:pt x="98" y="167"/>
                      </a:moveTo>
                      <a:cubicBezTo>
                        <a:pt x="101" y="163"/>
                        <a:pt x="102" y="162"/>
                        <a:pt x="99" y="164"/>
                      </a:cubicBezTo>
                      <a:cubicBezTo>
                        <a:pt x="99" y="165"/>
                        <a:pt x="98" y="167"/>
                        <a:pt x="98" y="167"/>
                      </a:cubicBezTo>
                      <a:close/>
                      <a:moveTo>
                        <a:pt x="104" y="157"/>
                      </a:moveTo>
                      <a:cubicBezTo>
                        <a:pt x="103" y="158"/>
                        <a:pt x="101" y="159"/>
                        <a:pt x="100" y="161"/>
                      </a:cubicBezTo>
                      <a:cubicBezTo>
                        <a:pt x="100" y="162"/>
                        <a:pt x="102" y="159"/>
                        <a:pt x="104" y="157"/>
                      </a:cubicBezTo>
                      <a:close/>
                      <a:moveTo>
                        <a:pt x="104" y="157"/>
                      </a:moveTo>
                      <a:cubicBezTo>
                        <a:pt x="104" y="157"/>
                        <a:pt x="104" y="157"/>
                        <a:pt x="104" y="157"/>
                      </a:cubicBezTo>
                      <a:cubicBezTo>
                        <a:pt x="104" y="157"/>
                        <a:pt x="104" y="157"/>
                        <a:pt x="104" y="157"/>
                      </a:cubicBezTo>
                      <a:close/>
                      <a:moveTo>
                        <a:pt x="161" y="102"/>
                      </a:moveTo>
                      <a:cubicBezTo>
                        <a:pt x="161" y="104"/>
                        <a:pt x="166" y="98"/>
                        <a:pt x="168" y="97"/>
                      </a:cubicBezTo>
                      <a:cubicBezTo>
                        <a:pt x="166" y="98"/>
                        <a:pt x="163" y="101"/>
                        <a:pt x="161" y="102"/>
                      </a:cubicBezTo>
                      <a:close/>
                      <a:moveTo>
                        <a:pt x="196" y="77"/>
                      </a:moveTo>
                      <a:cubicBezTo>
                        <a:pt x="195" y="78"/>
                        <a:pt x="194" y="78"/>
                        <a:pt x="193" y="78"/>
                      </a:cubicBezTo>
                      <a:cubicBezTo>
                        <a:pt x="194" y="78"/>
                        <a:pt x="194" y="78"/>
                        <a:pt x="194" y="78"/>
                      </a:cubicBezTo>
                      <a:cubicBezTo>
                        <a:pt x="196" y="77"/>
                        <a:pt x="198" y="76"/>
                        <a:pt x="196" y="77"/>
                      </a:cubicBezTo>
                      <a:close/>
                      <a:moveTo>
                        <a:pt x="771" y="302"/>
                      </a:moveTo>
                      <a:cubicBezTo>
                        <a:pt x="773" y="306"/>
                        <a:pt x="773" y="306"/>
                        <a:pt x="773" y="306"/>
                      </a:cubicBezTo>
                      <a:cubicBezTo>
                        <a:pt x="772" y="303"/>
                        <a:pt x="772" y="303"/>
                        <a:pt x="772" y="303"/>
                      </a:cubicBezTo>
                      <a:lnTo>
                        <a:pt x="771" y="302"/>
                      </a:lnTo>
                      <a:close/>
                      <a:moveTo>
                        <a:pt x="648" y="335"/>
                      </a:moveTo>
                      <a:cubicBezTo>
                        <a:pt x="644" y="332"/>
                        <a:pt x="649" y="335"/>
                        <a:pt x="646" y="332"/>
                      </a:cubicBezTo>
                      <a:cubicBezTo>
                        <a:pt x="646" y="333"/>
                        <a:pt x="645" y="333"/>
                        <a:pt x="648" y="335"/>
                      </a:cubicBezTo>
                      <a:close/>
                      <a:moveTo>
                        <a:pt x="628" y="243"/>
                      </a:moveTo>
                      <a:cubicBezTo>
                        <a:pt x="627" y="245"/>
                        <a:pt x="627" y="245"/>
                        <a:pt x="627" y="245"/>
                      </a:cubicBezTo>
                      <a:cubicBezTo>
                        <a:pt x="628" y="244"/>
                        <a:pt x="628" y="244"/>
                        <a:pt x="628" y="244"/>
                      </a:cubicBezTo>
                      <a:lnTo>
                        <a:pt x="628" y="2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  <p:grpSp>
            <p:nvGrpSpPr>
              <p:cNvPr id="493" name="Gruppieren 492"/>
              <p:cNvGrpSpPr/>
              <p:nvPr/>
            </p:nvGrpSpPr>
            <p:grpSpPr bwMode="gray">
              <a:xfrm rot="10800000">
                <a:off x="8602585" y="4856672"/>
                <a:ext cx="2430971" cy="1222756"/>
                <a:chOff x="6039222" y="3829935"/>
                <a:chExt cx="2732540" cy="1374443"/>
              </a:xfrm>
              <a:grpFill/>
            </p:grpSpPr>
            <p:sp>
              <p:nvSpPr>
                <p:cNvPr id="494" name="Freeform 57"/>
                <p:cNvSpPr>
                  <a:spLocks noEditPoints="1"/>
                </p:cNvSpPr>
                <p:nvPr/>
              </p:nvSpPr>
              <p:spPr bwMode="gray">
                <a:xfrm>
                  <a:off x="6039222" y="3829935"/>
                  <a:ext cx="2683182" cy="1374443"/>
                </a:xfrm>
                <a:custGeom>
                  <a:avLst/>
                  <a:gdLst>
                    <a:gd name="T0" fmla="*/ 788 w 847"/>
                    <a:gd name="T1" fmla="*/ 382 h 434"/>
                    <a:gd name="T2" fmla="*/ 749 w 847"/>
                    <a:gd name="T3" fmla="*/ 415 h 434"/>
                    <a:gd name="T4" fmla="*/ 730 w 847"/>
                    <a:gd name="T5" fmla="*/ 395 h 434"/>
                    <a:gd name="T6" fmla="*/ 689 w 847"/>
                    <a:gd name="T7" fmla="*/ 394 h 434"/>
                    <a:gd name="T8" fmla="*/ 718 w 847"/>
                    <a:gd name="T9" fmla="*/ 335 h 434"/>
                    <a:gd name="T10" fmla="*/ 643 w 847"/>
                    <a:gd name="T11" fmla="*/ 354 h 434"/>
                    <a:gd name="T12" fmla="*/ 626 w 847"/>
                    <a:gd name="T13" fmla="*/ 321 h 434"/>
                    <a:gd name="T14" fmla="*/ 620 w 847"/>
                    <a:gd name="T15" fmla="*/ 318 h 434"/>
                    <a:gd name="T16" fmla="*/ 627 w 847"/>
                    <a:gd name="T17" fmla="*/ 309 h 434"/>
                    <a:gd name="T18" fmla="*/ 671 w 847"/>
                    <a:gd name="T19" fmla="*/ 310 h 434"/>
                    <a:gd name="T20" fmla="*/ 755 w 847"/>
                    <a:gd name="T21" fmla="*/ 299 h 434"/>
                    <a:gd name="T22" fmla="*/ 796 w 847"/>
                    <a:gd name="T23" fmla="*/ 308 h 434"/>
                    <a:gd name="T24" fmla="*/ 802 w 847"/>
                    <a:gd name="T25" fmla="*/ 345 h 434"/>
                    <a:gd name="T26" fmla="*/ 648 w 847"/>
                    <a:gd name="T27" fmla="*/ 236 h 434"/>
                    <a:gd name="T28" fmla="*/ 685 w 847"/>
                    <a:gd name="T29" fmla="*/ 239 h 434"/>
                    <a:gd name="T30" fmla="*/ 666 w 847"/>
                    <a:gd name="T31" fmla="*/ 293 h 434"/>
                    <a:gd name="T32" fmla="*/ 682 w 847"/>
                    <a:gd name="T33" fmla="*/ 311 h 434"/>
                    <a:gd name="T34" fmla="*/ 783 w 847"/>
                    <a:gd name="T35" fmla="*/ 247 h 434"/>
                    <a:gd name="T36" fmla="*/ 773 w 847"/>
                    <a:gd name="T37" fmla="*/ 226 h 434"/>
                    <a:gd name="T38" fmla="*/ 703 w 847"/>
                    <a:gd name="T39" fmla="*/ 240 h 434"/>
                    <a:gd name="T40" fmla="*/ 723 w 847"/>
                    <a:gd name="T41" fmla="*/ 188 h 434"/>
                    <a:gd name="T42" fmla="*/ 682 w 847"/>
                    <a:gd name="T43" fmla="*/ 182 h 434"/>
                    <a:gd name="T44" fmla="*/ 716 w 847"/>
                    <a:gd name="T45" fmla="*/ 122 h 434"/>
                    <a:gd name="T46" fmla="*/ 684 w 847"/>
                    <a:gd name="T47" fmla="*/ 114 h 434"/>
                    <a:gd name="T48" fmla="*/ 629 w 847"/>
                    <a:gd name="T49" fmla="*/ 119 h 434"/>
                    <a:gd name="T50" fmla="*/ 637 w 847"/>
                    <a:gd name="T51" fmla="*/ 74 h 434"/>
                    <a:gd name="T52" fmla="*/ 594 w 847"/>
                    <a:gd name="T53" fmla="*/ 72 h 434"/>
                    <a:gd name="T54" fmla="*/ 557 w 847"/>
                    <a:gd name="T55" fmla="*/ 67 h 434"/>
                    <a:gd name="T56" fmla="*/ 551 w 847"/>
                    <a:gd name="T57" fmla="*/ 31 h 434"/>
                    <a:gd name="T58" fmla="*/ 504 w 847"/>
                    <a:gd name="T59" fmla="*/ 29 h 434"/>
                    <a:gd name="T60" fmla="*/ 473 w 847"/>
                    <a:gd name="T61" fmla="*/ 11 h 434"/>
                    <a:gd name="T62" fmla="*/ 381 w 847"/>
                    <a:gd name="T63" fmla="*/ 36 h 434"/>
                    <a:gd name="T64" fmla="*/ 359 w 847"/>
                    <a:gd name="T65" fmla="*/ 11 h 434"/>
                    <a:gd name="T66" fmla="*/ 213 w 847"/>
                    <a:gd name="T67" fmla="*/ 69 h 434"/>
                    <a:gd name="T68" fmla="*/ 175 w 847"/>
                    <a:gd name="T69" fmla="*/ 105 h 434"/>
                    <a:gd name="T70" fmla="*/ 82 w 847"/>
                    <a:gd name="T71" fmla="*/ 198 h 434"/>
                    <a:gd name="T72" fmla="*/ 98 w 847"/>
                    <a:gd name="T73" fmla="*/ 219 h 434"/>
                    <a:gd name="T74" fmla="*/ 40 w 847"/>
                    <a:gd name="T75" fmla="*/ 278 h 434"/>
                    <a:gd name="T76" fmla="*/ 42 w 847"/>
                    <a:gd name="T77" fmla="*/ 317 h 434"/>
                    <a:gd name="T78" fmla="*/ 72 w 847"/>
                    <a:gd name="T79" fmla="*/ 325 h 434"/>
                    <a:gd name="T80" fmla="*/ 56 w 847"/>
                    <a:gd name="T81" fmla="*/ 362 h 434"/>
                    <a:gd name="T82" fmla="*/ 3 w 847"/>
                    <a:gd name="T83" fmla="*/ 429 h 434"/>
                    <a:gd name="T84" fmla="*/ 44 w 847"/>
                    <a:gd name="T85" fmla="*/ 433 h 434"/>
                    <a:gd name="T86" fmla="*/ 102 w 847"/>
                    <a:gd name="T87" fmla="*/ 420 h 434"/>
                    <a:gd name="T88" fmla="*/ 144 w 847"/>
                    <a:gd name="T89" fmla="*/ 396 h 434"/>
                    <a:gd name="T90" fmla="*/ 110 w 847"/>
                    <a:gd name="T91" fmla="*/ 382 h 434"/>
                    <a:gd name="T92" fmla="*/ 137 w 847"/>
                    <a:gd name="T93" fmla="*/ 339 h 434"/>
                    <a:gd name="T94" fmla="*/ 181 w 847"/>
                    <a:gd name="T95" fmla="*/ 272 h 434"/>
                    <a:gd name="T96" fmla="*/ 163 w 847"/>
                    <a:gd name="T97" fmla="*/ 256 h 434"/>
                    <a:gd name="T98" fmla="*/ 320 w 847"/>
                    <a:gd name="T99" fmla="*/ 146 h 434"/>
                    <a:gd name="T100" fmla="*/ 400 w 847"/>
                    <a:gd name="T101" fmla="*/ 112 h 434"/>
                    <a:gd name="T102" fmla="*/ 454 w 847"/>
                    <a:gd name="T103" fmla="*/ 103 h 434"/>
                    <a:gd name="T104" fmla="*/ 456 w 847"/>
                    <a:gd name="T105" fmla="*/ 135 h 434"/>
                    <a:gd name="T106" fmla="*/ 483 w 847"/>
                    <a:gd name="T107" fmla="*/ 146 h 434"/>
                    <a:gd name="T108" fmla="*/ 569 w 847"/>
                    <a:gd name="T109" fmla="*/ 120 h 434"/>
                    <a:gd name="T110" fmla="*/ 599 w 847"/>
                    <a:gd name="T111" fmla="*/ 127 h 434"/>
                    <a:gd name="T112" fmla="*/ 568 w 847"/>
                    <a:gd name="T113" fmla="*/ 186 h 434"/>
                    <a:gd name="T114" fmla="*/ 646 w 847"/>
                    <a:gd name="T115" fmla="*/ 17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847" h="434">
                      <a:moveTo>
                        <a:pt x="802" y="345"/>
                      </a:moveTo>
                      <a:cubicBezTo>
                        <a:pt x="826" y="331"/>
                        <a:pt x="828" y="330"/>
                        <a:pt x="831" y="331"/>
                      </a:cubicBezTo>
                      <a:cubicBezTo>
                        <a:pt x="833" y="331"/>
                        <a:pt x="834" y="333"/>
                        <a:pt x="835" y="334"/>
                      </a:cubicBezTo>
                      <a:cubicBezTo>
                        <a:pt x="839" y="340"/>
                        <a:pt x="839" y="340"/>
                        <a:pt x="794" y="377"/>
                      </a:cubicBezTo>
                      <a:cubicBezTo>
                        <a:pt x="792" y="378"/>
                        <a:pt x="790" y="380"/>
                        <a:pt x="788" y="382"/>
                      </a:cubicBezTo>
                      <a:cubicBezTo>
                        <a:pt x="790" y="382"/>
                        <a:pt x="791" y="383"/>
                        <a:pt x="792" y="384"/>
                      </a:cubicBezTo>
                      <a:cubicBezTo>
                        <a:pt x="793" y="387"/>
                        <a:pt x="792" y="391"/>
                        <a:pt x="789" y="393"/>
                      </a:cubicBezTo>
                      <a:cubicBezTo>
                        <a:pt x="789" y="393"/>
                        <a:pt x="788" y="393"/>
                        <a:pt x="787" y="393"/>
                      </a:cubicBezTo>
                      <a:cubicBezTo>
                        <a:pt x="784" y="395"/>
                        <a:pt x="775" y="401"/>
                        <a:pt x="768" y="405"/>
                      </a:cubicBezTo>
                      <a:cubicBezTo>
                        <a:pt x="754" y="413"/>
                        <a:pt x="751" y="415"/>
                        <a:pt x="749" y="415"/>
                      </a:cubicBezTo>
                      <a:cubicBezTo>
                        <a:pt x="749" y="415"/>
                        <a:pt x="748" y="415"/>
                        <a:pt x="748" y="415"/>
                      </a:cubicBezTo>
                      <a:cubicBezTo>
                        <a:pt x="746" y="414"/>
                        <a:pt x="745" y="413"/>
                        <a:pt x="744" y="412"/>
                      </a:cubicBezTo>
                      <a:cubicBezTo>
                        <a:pt x="741" y="407"/>
                        <a:pt x="741" y="406"/>
                        <a:pt x="780" y="373"/>
                      </a:cubicBezTo>
                      <a:cubicBezTo>
                        <a:pt x="738" y="399"/>
                        <a:pt x="737" y="399"/>
                        <a:pt x="734" y="398"/>
                      </a:cubicBezTo>
                      <a:cubicBezTo>
                        <a:pt x="732" y="397"/>
                        <a:pt x="731" y="396"/>
                        <a:pt x="730" y="395"/>
                      </a:cubicBezTo>
                      <a:cubicBezTo>
                        <a:pt x="727" y="389"/>
                        <a:pt x="731" y="386"/>
                        <a:pt x="749" y="372"/>
                      </a:cubicBezTo>
                      <a:cubicBezTo>
                        <a:pt x="756" y="366"/>
                        <a:pt x="765" y="359"/>
                        <a:pt x="774" y="352"/>
                      </a:cubicBezTo>
                      <a:cubicBezTo>
                        <a:pt x="773" y="353"/>
                        <a:pt x="771" y="354"/>
                        <a:pt x="769" y="355"/>
                      </a:cubicBezTo>
                      <a:cubicBezTo>
                        <a:pt x="698" y="398"/>
                        <a:pt x="697" y="398"/>
                        <a:pt x="693" y="397"/>
                      </a:cubicBezTo>
                      <a:cubicBezTo>
                        <a:pt x="691" y="397"/>
                        <a:pt x="690" y="395"/>
                        <a:pt x="689" y="394"/>
                      </a:cubicBezTo>
                      <a:cubicBezTo>
                        <a:pt x="686" y="389"/>
                        <a:pt x="690" y="385"/>
                        <a:pt x="707" y="372"/>
                      </a:cubicBezTo>
                      <a:cubicBezTo>
                        <a:pt x="713" y="367"/>
                        <a:pt x="720" y="361"/>
                        <a:pt x="728" y="355"/>
                      </a:cubicBezTo>
                      <a:cubicBezTo>
                        <a:pt x="685" y="381"/>
                        <a:pt x="685" y="380"/>
                        <a:pt x="681" y="380"/>
                      </a:cubicBezTo>
                      <a:cubicBezTo>
                        <a:pt x="680" y="379"/>
                        <a:pt x="678" y="378"/>
                        <a:pt x="677" y="377"/>
                      </a:cubicBezTo>
                      <a:cubicBezTo>
                        <a:pt x="674" y="371"/>
                        <a:pt x="674" y="371"/>
                        <a:pt x="718" y="335"/>
                      </a:cubicBezTo>
                      <a:cubicBezTo>
                        <a:pt x="675" y="362"/>
                        <a:pt x="672" y="363"/>
                        <a:pt x="669" y="362"/>
                      </a:cubicBezTo>
                      <a:cubicBezTo>
                        <a:pt x="667" y="361"/>
                        <a:pt x="666" y="360"/>
                        <a:pt x="665" y="359"/>
                      </a:cubicBezTo>
                      <a:cubicBezTo>
                        <a:pt x="661" y="353"/>
                        <a:pt x="665" y="350"/>
                        <a:pt x="686" y="335"/>
                      </a:cubicBezTo>
                      <a:cubicBezTo>
                        <a:pt x="691" y="331"/>
                        <a:pt x="698" y="326"/>
                        <a:pt x="705" y="321"/>
                      </a:cubicBezTo>
                      <a:cubicBezTo>
                        <a:pt x="648" y="355"/>
                        <a:pt x="647" y="355"/>
                        <a:pt x="643" y="354"/>
                      </a:cubicBezTo>
                      <a:cubicBezTo>
                        <a:pt x="642" y="353"/>
                        <a:pt x="640" y="352"/>
                        <a:pt x="640" y="351"/>
                      </a:cubicBezTo>
                      <a:cubicBezTo>
                        <a:pt x="638" y="347"/>
                        <a:pt x="638" y="347"/>
                        <a:pt x="650" y="327"/>
                      </a:cubicBezTo>
                      <a:cubicBezTo>
                        <a:pt x="651" y="326"/>
                        <a:pt x="651" y="325"/>
                        <a:pt x="652" y="324"/>
                      </a:cubicBezTo>
                      <a:cubicBezTo>
                        <a:pt x="649" y="324"/>
                        <a:pt x="644" y="323"/>
                        <a:pt x="641" y="323"/>
                      </a:cubicBezTo>
                      <a:cubicBezTo>
                        <a:pt x="634" y="322"/>
                        <a:pt x="629" y="322"/>
                        <a:pt x="626" y="321"/>
                      </a:cubicBezTo>
                      <a:cubicBezTo>
                        <a:pt x="626" y="321"/>
                        <a:pt x="626" y="322"/>
                        <a:pt x="625" y="322"/>
                      </a:cubicBezTo>
                      <a:cubicBezTo>
                        <a:pt x="622" y="324"/>
                        <a:pt x="621" y="325"/>
                        <a:pt x="618" y="324"/>
                      </a:cubicBezTo>
                      <a:cubicBezTo>
                        <a:pt x="620" y="318"/>
                        <a:pt x="620" y="318"/>
                        <a:pt x="620" y="318"/>
                      </a:cubicBezTo>
                      <a:cubicBezTo>
                        <a:pt x="620" y="318"/>
                        <a:pt x="620" y="318"/>
                        <a:pt x="620" y="318"/>
                      </a:cubicBezTo>
                      <a:cubicBezTo>
                        <a:pt x="620" y="318"/>
                        <a:pt x="620" y="318"/>
                        <a:pt x="620" y="318"/>
                      </a:cubicBezTo>
                      <a:cubicBezTo>
                        <a:pt x="620" y="318"/>
                        <a:pt x="620" y="318"/>
                        <a:pt x="620" y="318"/>
                      </a:cubicBezTo>
                      <a:cubicBezTo>
                        <a:pt x="617" y="313"/>
                        <a:pt x="617" y="313"/>
                        <a:pt x="617" y="313"/>
                      </a:cubicBezTo>
                      <a:cubicBezTo>
                        <a:pt x="617" y="313"/>
                        <a:pt x="618" y="312"/>
                        <a:pt x="619" y="311"/>
                      </a:cubicBezTo>
                      <a:cubicBezTo>
                        <a:pt x="623" y="309"/>
                        <a:pt x="624" y="309"/>
                        <a:pt x="627" y="309"/>
                      </a:cubicBezTo>
                      <a:cubicBezTo>
                        <a:pt x="627" y="309"/>
                        <a:pt x="627" y="309"/>
                        <a:pt x="627" y="309"/>
                      </a:cubicBezTo>
                      <a:cubicBezTo>
                        <a:pt x="629" y="310"/>
                        <a:pt x="637" y="311"/>
                        <a:pt x="642" y="311"/>
                      </a:cubicBezTo>
                      <a:cubicBezTo>
                        <a:pt x="648" y="312"/>
                        <a:pt x="652" y="312"/>
                        <a:pt x="655" y="313"/>
                      </a:cubicBezTo>
                      <a:cubicBezTo>
                        <a:pt x="656" y="312"/>
                        <a:pt x="657" y="311"/>
                        <a:pt x="657" y="311"/>
                      </a:cubicBezTo>
                      <a:cubicBezTo>
                        <a:pt x="662" y="308"/>
                        <a:pt x="664" y="307"/>
                        <a:pt x="667" y="307"/>
                      </a:cubicBezTo>
                      <a:cubicBezTo>
                        <a:pt x="668" y="308"/>
                        <a:pt x="670" y="309"/>
                        <a:pt x="671" y="310"/>
                      </a:cubicBezTo>
                      <a:cubicBezTo>
                        <a:pt x="673" y="314"/>
                        <a:pt x="673" y="314"/>
                        <a:pt x="661" y="333"/>
                      </a:cubicBezTo>
                      <a:cubicBezTo>
                        <a:pt x="676" y="324"/>
                        <a:pt x="698" y="311"/>
                        <a:pt x="717" y="299"/>
                      </a:cubicBezTo>
                      <a:cubicBezTo>
                        <a:pt x="787" y="257"/>
                        <a:pt x="787" y="257"/>
                        <a:pt x="791" y="258"/>
                      </a:cubicBezTo>
                      <a:cubicBezTo>
                        <a:pt x="793" y="259"/>
                        <a:pt x="794" y="260"/>
                        <a:pt x="795" y="261"/>
                      </a:cubicBezTo>
                      <a:cubicBezTo>
                        <a:pt x="798" y="266"/>
                        <a:pt x="798" y="267"/>
                        <a:pt x="755" y="299"/>
                      </a:cubicBezTo>
                      <a:cubicBezTo>
                        <a:pt x="770" y="290"/>
                        <a:pt x="772" y="290"/>
                        <a:pt x="774" y="291"/>
                      </a:cubicBezTo>
                      <a:cubicBezTo>
                        <a:pt x="776" y="291"/>
                        <a:pt x="777" y="292"/>
                        <a:pt x="778" y="294"/>
                      </a:cubicBezTo>
                      <a:cubicBezTo>
                        <a:pt x="781" y="299"/>
                        <a:pt x="781" y="300"/>
                        <a:pt x="739" y="334"/>
                      </a:cubicBezTo>
                      <a:cubicBezTo>
                        <a:pt x="788" y="304"/>
                        <a:pt x="789" y="304"/>
                        <a:pt x="792" y="305"/>
                      </a:cubicBezTo>
                      <a:cubicBezTo>
                        <a:pt x="794" y="306"/>
                        <a:pt x="795" y="307"/>
                        <a:pt x="796" y="308"/>
                      </a:cubicBezTo>
                      <a:cubicBezTo>
                        <a:pt x="799" y="314"/>
                        <a:pt x="799" y="314"/>
                        <a:pt x="751" y="352"/>
                      </a:cubicBezTo>
                      <a:cubicBezTo>
                        <a:pt x="755" y="349"/>
                        <a:pt x="759" y="347"/>
                        <a:pt x="763" y="344"/>
                      </a:cubicBezTo>
                      <a:cubicBezTo>
                        <a:pt x="836" y="300"/>
                        <a:pt x="836" y="301"/>
                        <a:pt x="840" y="302"/>
                      </a:cubicBezTo>
                      <a:cubicBezTo>
                        <a:pt x="842" y="302"/>
                        <a:pt x="843" y="303"/>
                        <a:pt x="844" y="305"/>
                      </a:cubicBezTo>
                      <a:cubicBezTo>
                        <a:pt x="847" y="310"/>
                        <a:pt x="847" y="310"/>
                        <a:pt x="802" y="345"/>
                      </a:cubicBezTo>
                      <a:close/>
                      <a:moveTo>
                        <a:pt x="633" y="217"/>
                      </a:moveTo>
                      <a:cubicBezTo>
                        <a:pt x="634" y="218"/>
                        <a:pt x="635" y="219"/>
                        <a:pt x="637" y="220"/>
                      </a:cubicBezTo>
                      <a:cubicBezTo>
                        <a:pt x="640" y="221"/>
                        <a:pt x="642" y="220"/>
                        <a:pt x="666" y="206"/>
                      </a:cubicBezTo>
                      <a:cubicBezTo>
                        <a:pt x="641" y="228"/>
                        <a:pt x="641" y="229"/>
                        <a:pt x="644" y="233"/>
                      </a:cubicBezTo>
                      <a:cubicBezTo>
                        <a:pt x="645" y="235"/>
                        <a:pt x="646" y="236"/>
                        <a:pt x="648" y="236"/>
                      </a:cubicBezTo>
                      <a:cubicBezTo>
                        <a:pt x="650" y="237"/>
                        <a:pt x="651" y="237"/>
                        <a:pt x="659" y="232"/>
                      </a:cubicBezTo>
                      <a:cubicBezTo>
                        <a:pt x="655" y="236"/>
                        <a:pt x="651" y="239"/>
                        <a:pt x="647" y="242"/>
                      </a:cubicBezTo>
                      <a:cubicBezTo>
                        <a:pt x="634" y="253"/>
                        <a:pt x="630" y="257"/>
                        <a:pt x="633" y="262"/>
                      </a:cubicBezTo>
                      <a:cubicBezTo>
                        <a:pt x="634" y="263"/>
                        <a:pt x="635" y="264"/>
                        <a:pt x="637" y="265"/>
                      </a:cubicBezTo>
                      <a:cubicBezTo>
                        <a:pt x="640" y="266"/>
                        <a:pt x="641" y="266"/>
                        <a:pt x="685" y="239"/>
                      </a:cubicBezTo>
                      <a:cubicBezTo>
                        <a:pt x="675" y="247"/>
                        <a:pt x="665" y="255"/>
                        <a:pt x="658" y="261"/>
                      </a:cubicBezTo>
                      <a:cubicBezTo>
                        <a:pt x="643" y="273"/>
                        <a:pt x="639" y="276"/>
                        <a:pt x="643" y="282"/>
                      </a:cubicBezTo>
                      <a:cubicBezTo>
                        <a:pt x="643" y="283"/>
                        <a:pt x="645" y="284"/>
                        <a:pt x="646" y="284"/>
                      </a:cubicBezTo>
                      <a:cubicBezTo>
                        <a:pt x="650" y="285"/>
                        <a:pt x="651" y="286"/>
                        <a:pt x="701" y="255"/>
                      </a:cubicBezTo>
                      <a:cubicBezTo>
                        <a:pt x="663" y="288"/>
                        <a:pt x="663" y="288"/>
                        <a:pt x="666" y="293"/>
                      </a:cubicBezTo>
                      <a:cubicBezTo>
                        <a:pt x="667" y="294"/>
                        <a:pt x="669" y="295"/>
                        <a:pt x="670" y="296"/>
                      </a:cubicBezTo>
                      <a:cubicBezTo>
                        <a:pt x="674" y="297"/>
                        <a:pt x="675" y="297"/>
                        <a:pt x="709" y="276"/>
                      </a:cubicBezTo>
                      <a:cubicBezTo>
                        <a:pt x="703" y="281"/>
                        <a:pt x="697" y="285"/>
                        <a:pt x="693" y="289"/>
                      </a:cubicBezTo>
                      <a:cubicBezTo>
                        <a:pt x="679" y="300"/>
                        <a:pt x="675" y="303"/>
                        <a:pt x="678" y="308"/>
                      </a:cubicBezTo>
                      <a:cubicBezTo>
                        <a:pt x="679" y="309"/>
                        <a:pt x="681" y="310"/>
                        <a:pt x="682" y="311"/>
                      </a:cubicBezTo>
                      <a:cubicBezTo>
                        <a:pt x="683" y="311"/>
                        <a:pt x="683" y="311"/>
                        <a:pt x="684" y="311"/>
                      </a:cubicBezTo>
                      <a:cubicBezTo>
                        <a:pt x="687" y="311"/>
                        <a:pt x="694" y="307"/>
                        <a:pt x="733" y="283"/>
                      </a:cubicBezTo>
                      <a:cubicBezTo>
                        <a:pt x="750" y="273"/>
                        <a:pt x="773" y="259"/>
                        <a:pt x="778" y="256"/>
                      </a:cubicBezTo>
                      <a:cubicBezTo>
                        <a:pt x="779" y="256"/>
                        <a:pt x="780" y="256"/>
                        <a:pt x="781" y="256"/>
                      </a:cubicBezTo>
                      <a:cubicBezTo>
                        <a:pt x="784" y="254"/>
                        <a:pt x="785" y="250"/>
                        <a:pt x="783" y="247"/>
                      </a:cubicBezTo>
                      <a:cubicBezTo>
                        <a:pt x="783" y="246"/>
                        <a:pt x="781" y="245"/>
                        <a:pt x="780" y="244"/>
                      </a:cubicBezTo>
                      <a:cubicBezTo>
                        <a:pt x="777" y="244"/>
                        <a:pt x="775" y="243"/>
                        <a:pt x="750" y="259"/>
                      </a:cubicBezTo>
                      <a:cubicBezTo>
                        <a:pt x="754" y="256"/>
                        <a:pt x="758" y="252"/>
                        <a:pt x="762" y="249"/>
                      </a:cubicBezTo>
                      <a:cubicBezTo>
                        <a:pt x="776" y="238"/>
                        <a:pt x="780" y="234"/>
                        <a:pt x="777" y="229"/>
                      </a:cubicBezTo>
                      <a:cubicBezTo>
                        <a:pt x="776" y="227"/>
                        <a:pt x="775" y="226"/>
                        <a:pt x="773" y="226"/>
                      </a:cubicBezTo>
                      <a:cubicBezTo>
                        <a:pt x="769" y="225"/>
                        <a:pt x="769" y="225"/>
                        <a:pt x="718" y="256"/>
                      </a:cubicBezTo>
                      <a:cubicBezTo>
                        <a:pt x="718" y="256"/>
                        <a:pt x="717" y="256"/>
                        <a:pt x="717" y="257"/>
                      </a:cubicBezTo>
                      <a:cubicBezTo>
                        <a:pt x="753" y="225"/>
                        <a:pt x="753" y="224"/>
                        <a:pt x="750" y="219"/>
                      </a:cubicBezTo>
                      <a:cubicBezTo>
                        <a:pt x="749" y="218"/>
                        <a:pt x="748" y="217"/>
                        <a:pt x="746" y="217"/>
                      </a:cubicBezTo>
                      <a:cubicBezTo>
                        <a:pt x="743" y="216"/>
                        <a:pt x="743" y="216"/>
                        <a:pt x="703" y="240"/>
                      </a:cubicBezTo>
                      <a:cubicBezTo>
                        <a:pt x="712" y="232"/>
                        <a:pt x="722" y="224"/>
                        <a:pt x="729" y="218"/>
                      </a:cubicBezTo>
                      <a:cubicBezTo>
                        <a:pt x="744" y="206"/>
                        <a:pt x="748" y="203"/>
                        <a:pt x="745" y="197"/>
                      </a:cubicBezTo>
                      <a:cubicBezTo>
                        <a:pt x="744" y="196"/>
                        <a:pt x="742" y="195"/>
                        <a:pt x="741" y="194"/>
                      </a:cubicBezTo>
                      <a:cubicBezTo>
                        <a:pt x="737" y="194"/>
                        <a:pt x="737" y="193"/>
                        <a:pt x="694" y="219"/>
                      </a:cubicBezTo>
                      <a:cubicBezTo>
                        <a:pt x="726" y="193"/>
                        <a:pt x="726" y="193"/>
                        <a:pt x="723" y="188"/>
                      </a:cubicBezTo>
                      <a:cubicBezTo>
                        <a:pt x="722" y="186"/>
                        <a:pt x="721" y="185"/>
                        <a:pt x="719" y="185"/>
                      </a:cubicBezTo>
                      <a:cubicBezTo>
                        <a:pt x="716" y="184"/>
                        <a:pt x="714" y="184"/>
                        <a:pt x="695" y="196"/>
                      </a:cubicBezTo>
                      <a:cubicBezTo>
                        <a:pt x="719" y="174"/>
                        <a:pt x="719" y="173"/>
                        <a:pt x="716" y="169"/>
                      </a:cubicBezTo>
                      <a:cubicBezTo>
                        <a:pt x="716" y="167"/>
                        <a:pt x="714" y="166"/>
                        <a:pt x="713" y="166"/>
                      </a:cubicBezTo>
                      <a:cubicBezTo>
                        <a:pt x="709" y="165"/>
                        <a:pt x="709" y="165"/>
                        <a:pt x="682" y="182"/>
                      </a:cubicBezTo>
                      <a:cubicBezTo>
                        <a:pt x="713" y="154"/>
                        <a:pt x="713" y="154"/>
                        <a:pt x="710" y="149"/>
                      </a:cubicBezTo>
                      <a:cubicBezTo>
                        <a:pt x="709" y="148"/>
                        <a:pt x="708" y="147"/>
                        <a:pt x="706" y="147"/>
                      </a:cubicBezTo>
                      <a:cubicBezTo>
                        <a:pt x="703" y="146"/>
                        <a:pt x="702" y="146"/>
                        <a:pt x="680" y="159"/>
                      </a:cubicBezTo>
                      <a:cubicBezTo>
                        <a:pt x="687" y="153"/>
                        <a:pt x="694" y="148"/>
                        <a:pt x="700" y="143"/>
                      </a:cubicBezTo>
                      <a:cubicBezTo>
                        <a:pt x="715" y="131"/>
                        <a:pt x="719" y="128"/>
                        <a:pt x="716" y="122"/>
                      </a:cubicBezTo>
                      <a:cubicBezTo>
                        <a:pt x="715" y="121"/>
                        <a:pt x="713" y="120"/>
                        <a:pt x="712" y="120"/>
                      </a:cubicBezTo>
                      <a:cubicBezTo>
                        <a:pt x="708" y="119"/>
                        <a:pt x="708" y="119"/>
                        <a:pt x="661" y="147"/>
                      </a:cubicBezTo>
                      <a:cubicBezTo>
                        <a:pt x="661" y="147"/>
                        <a:pt x="660" y="147"/>
                        <a:pt x="660" y="148"/>
                      </a:cubicBezTo>
                      <a:cubicBezTo>
                        <a:pt x="691" y="123"/>
                        <a:pt x="690" y="122"/>
                        <a:pt x="687" y="117"/>
                      </a:cubicBezTo>
                      <a:cubicBezTo>
                        <a:pt x="687" y="115"/>
                        <a:pt x="685" y="114"/>
                        <a:pt x="684" y="114"/>
                      </a:cubicBezTo>
                      <a:cubicBezTo>
                        <a:pt x="680" y="113"/>
                        <a:pt x="679" y="113"/>
                        <a:pt x="634" y="141"/>
                      </a:cubicBezTo>
                      <a:cubicBezTo>
                        <a:pt x="643" y="134"/>
                        <a:pt x="651" y="127"/>
                        <a:pt x="658" y="122"/>
                      </a:cubicBezTo>
                      <a:cubicBezTo>
                        <a:pt x="673" y="109"/>
                        <a:pt x="677" y="106"/>
                        <a:pt x="674" y="100"/>
                      </a:cubicBezTo>
                      <a:cubicBezTo>
                        <a:pt x="673" y="99"/>
                        <a:pt x="672" y="98"/>
                        <a:pt x="670" y="98"/>
                      </a:cubicBezTo>
                      <a:cubicBezTo>
                        <a:pt x="667" y="97"/>
                        <a:pt x="666" y="96"/>
                        <a:pt x="629" y="119"/>
                      </a:cubicBezTo>
                      <a:cubicBezTo>
                        <a:pt x="669" y="87"/>
                        <a:pt x="669" y="87"/>
                        <a:pt x="666" y="81"/>
                      </a:cubicBezTo>
                      <a:cubicBezTo>
                        <a:pt x="665" y="80"/>
                        <a:pt x="663" y="79"/>
                        <a:pt x="662" y="78"/>
                      </a:cubicBezTo>
                      <a:cubicBezTo>
                        <a:pt x="658" y="77"/>
                        <a:pt x="657" y="77"/>
                        <a:pt x="601" y="111"/>
                      </a:cubicBezTo>
                      <a:cubicBezTo>
                        <a:pt x="601" y="112"/>
                        <a:pt x="600" y="112"/>
                        <a:pt x="600" y="113"/>
                      </a:cubicBezTo>
                      <a:cubicBezTo>
                        <a:pt x="640" y="80"/>
                        <a:pt x="640" y="80"/>
                        <a:pt x="637" y="74"/>
                      </a:cubicBezTo>
                      <a:cubicBezTo>
                        <a:pt x="636" y="73"/>
                        <a:pt x="634" y="72"/>
                        <a:pt x="633" y="72"/>
                      </a:cubicBezTo>
                      <a:cubicBezTo>
                        <a:pt x="629" y="71"/>
                        <a:pt x="628" y="70"/>
                        <a:pt x="566" y="108"/>
                      </a:cubicBezTo>
                      <a:cubicBezTo>
                        <a:pt x="572" y="104"/>
                        <a:pt x="577" y="100"/>
                        <a:pt x="581" y="96"/>
                      </a:cubicBezTo>
                      <a:cubicBezTo>
                        <a:pt x="596" y="84"/>
                        <a:pt x="601" y="81"/>
                        <a:pt x="598" y="75"/>
                      </a:cubicBezTo>
                      <a:cubicBezTo>
                        <a:pt x="597" y="74"/>
                        <a:pt x="595" y="73"/>
                        <a:pt x="594" y="72"/>
                      </a:cubicBezTo>
                      <a:cubicBezTo>
                        <a:pt x="590" y="71"/>
                        <a:pt x="590" y="71"/>
                        <a:pt x="547" y="97"/>
                      </a:cubicBezTo>
                      <a:cubicBezTo>
                        <a:pt x="581" y="71"/>
                        <a:pt x="581" y="70"/>
                        <a:pt x="578" y="65"/>
                      </a:cubicBezTo>
                      <a:cubicBezTo>
                        <a:pt x="577" y="63"/>
                        <a:pt x="575" y="62"/>
                        <a:pt x="574" y="62"/>
                      </a:cubicBezTo>
                      <a:cubicBezTo>
                        <a:pt x="571" y="61"/>
                        <a:pt x="570" y="61"/>
                        <a:pt x="541" y="78"/>
                      </a:cubicBezTo>
                      <a:cubicBezTo>
                        <a:pt x="547" y="74"/>
                        <a:pt x="552" y="70"/>
                        <a:pt x="557" y="67"/>
                      </a:cubicBezTo>
                      <a:cubicBezTo>
                        <a:pt x="574" y="54"/>
                        <a:pt x="578" y="50"/>
                        <a:pt x="575" y="45"/>
                      </a:cubicBezTo>
                      <a:cubicBezTo>
                        <a:pt x="574" y="43"/>
                        <a:pt x="572" y="42"/>
                        <a:pt x="571" y="42"/>
                      </a:cubicBezTo>
                      <a:cubicBezTo>
                        <a:pt x="567" y="41"/>
                        <a:pt x="566" y="41"/>
                        <a:pt x="512" y="74"/>
                      </a:cubicBezTo>
                      <a:cubicBezTo>
                        <a:pt x="558" y="40"/>
                        <a:pt x="558" y="40"/>
                        <a:pt x="554" y="34"/>
                      </a:cubicBezTo>
                      <a:cubicBezTo>
                        <a:pt x="554" y="33"/>
                        <a:pt x="552" y="32"/>
                        <a:pt x="551" y="31"/>
                      </a:cubicBezTo>
                      <a:cubicBezTo>
                        <a:pt x="547" y="30"/>
                        <a:pt x="546" y="30"/>
                        <a:pt x="477" y="72"/>
                      </a:cubicBezTo>
                      <a:cubicBezTo>
                        <a:pt x="489" y="63"/>
                        <a:pt x="501" y="54"/>
                        <a:pt x="511" y="47"/>
                      </a:cubicBezTo>
                      <a:cubicBezTo>
                        <a:pt x="538" y="27"/>
                        <a:pt x="540" y="25"/>
                        <a:pt x="537" y="19"/>
                      </a:cubicBezTo>
                      <a:cubicBezTo>
                        <a:pt x="536" y="18"/>
                        <a:pt x="535" y="17"/>
                        <a:pt x="533" y="16"/>
                      </a:cubicBezTo>
                      <a:cubicBezTo>
                        <a:pt x="530" y="15"/>
                        <a:pt x="527" y="16"/>
                        <a:pt x="504" y="29"/>
                      </a:cubicBezTo>
                      <a:cubicBezTo>
                        <a:pt x="505" y="27"/>
                        <a:pt x="506" y="25"/>
                        <a:pt x="504" y="22"/>
                      </a:cubicBezTo>
                      <a:cubicBezTo>
                        <a:pt x="503" y="21"/>
                        <a:pt x="502" y="20"/>
                        <a:pt x="500" y="19"/>
                      </a:cubicBezTo>
                      <a:cubicBezTo>
                        <a:pt x="496" y="18"/>
                        <a:pt x="484" y="23"/>
                        <a:pt x="449" y="44"/>
                      </a:cubicBezTo>
                      <a:cubicBezTo>
                        <a:pt x="480" y="23"/>
                        <a:pt x="480" y="19"/>
                        <a:pt x="477" y="14"/>
                      </a:cubicBezTo>
                      <a:cubicBezTo>
                        <a:pt x="476" y="12"/>
                        <a:pt x="475" y="11"/>
                        <a:pt x="473" y="11"/>
                      </a:cubicBezTo>
                      <a:cubicBezTo>
                        <a:pt x="469" y="10"/>
                        <a:pt x="458" y="15"/>
                        <a:pt x="423" y="35"/>
                      </a:cubicBezTo>
                      <a:cubicBezTo>
                        <a:pt x="427" y="32"/>
                        <a:pt x="432" y="29"/>
                        <a:pt x="435" y="26"/>
                      </a:cubicBezTo>
                      <a:cubicBezTo>
                        <a:pt x="450" y="16"/>
                        <a:pt x="456" y="11"/>
                        <a:pt x="452" y="5"/>
                      </a:cubicBezTo>
                      <a:cubicBezTo>
                        <a:pt x="452" y="3"/>
                        <a:pt x="450" y="2"/>
                        <a:pt x="448" y="2"/>
                      </a:cubicBezTo>
                      <a:cubicBezTo>
                        <a:pt x="444" y="0"/>
                        <a:pt x="429" y="7"/>
                        <a:pt x="381" y="36"/>
                      </a:cubicBezTo>
                      <a:cubicBezTo>
                        <a:pt x="397" y="24"/>
                        <a:pt x="395" y="22"/>
                        <a:pt x="393" y="18"/>
                      </a:cubicBezTo>
                      <a:cubicBezTo>
                        <a:pt x="392" y="16"/>
                        <a:pt x="391" y="15"/>
                        <a:pt x="389" y="15"/>
                      </a:cubicBezTo>
                      <a:cubicBezTo>
                        <a:pt x="385" y="14"/>
                        <a:pt x="372" y="19"/>
                        <a:pt x="335" y="41"/>
                      </a:cubicBezTo>
                      <a:cubicBezTo>
                        <a:pt x="367" y="20"/>
                        <a:pt x="366" y="18"/>
                        <a:pt x="363" y="14"/>
                      </a:cubicBezTo>
                      <a:cubicBezTo>
                        <a:pt x="362" y="12"/>
                        <a:pt x="360" y="11"/>
                        <a:pt x="359" y="11"/>
                      </a:cubicBezTo>
                      <a:cubicBezTo>
                        <a:pt x="353" y="9"/>
                        <a:pt x="341" y="16"/>
                        <a:pt x="233" y="82"/>
                      </a:cubicBezTo>
                      <a:cubicBezTo>
                        <a:pt x="222" y="88"/>
                        <a:pt x="211" y="95"/>
                        <a:pt x="200" y="102"/>
                      </a:cubicBezTo>
                      <a:cubicBezTo>
                        <a:pt x="271" y="51"/>
                        <a:pt x="271" y="51"/>
                        <a:pt x="268" y="44"/>
                      </a:cubicBezTo>
                      <a:cubicBezTo>
                        <a:pt x="267" y="43"/>
                        <a:pt x="265" y="42"/>
                        <a:pt x="264" y="42"/>
                      </a:cubicBezTo>
                      <a:cubicBezTo>
                        <a:pt x="260" y="41"/>
                        <a:pt x="260" y="41"/>
                        <a:pt x="213" y="69"/>
                      </a:cubicBezTo>
                      <a:cubicBezTo>
                        <a:pt x="197" y="79"/>
                        <a:pt x="177" y="91"/>
                        <a:pt x="172" y="93"/>
                      </a:cubicBezTo>
                      <a:cubicBezTo>
                        <a:pt x="172" y="93"/>
                        <a:pt x="171" y="93"/>
                        <a:pt x="170" y="94"/>
                      </a:cubicBezTo>
                      <a:cubicBezTo>
                        <a:pt x="167" y="96"/>
                        <a:pt x="166" y="99"/>
                        <a:pt x="168" y="102"/>
                      </a:cubicBezTo>
                      <a:cubicBezTo>
                        <a:pt x="169" y="103"/>
                        <a:pt x="170" y="105"/>
                        <a:pt x="172" y="105"/>
                      </a:cubicBezTo>
                      <a:cubicBezTo>
                        <a:pt x="173" y="105"/>
                        <a:pt x="173" y="105"/>
                        <a:pt x="175" y="105"/>
                      </a:cubicBezTo>
                      <a:cubicBezTo>
                        <a:pt x="163" y="114"/>
                        <a:pt x="151" y="122"/>
                        <a:pt x="141" y="129"/>
                      </a:cubicBezTo>
                      <a:cubicBezTo>
                        <a:pt x="117" y="147"/>
                        <a:pt x="114" y="150"/>
                        <a:pt x="117" y="155"/>
                      </a:cubicBezTo>
                      <a:cubicBezTo>
                        <a:pt x="118" y="157"/>
                        <a:pt x="120" y="158"/>
                        <a:pt x="121" y="158"/>
                      </a:cubicBezTo>
                      <a:cubicBezTo>
                        <a:pt x="123" y="159"/>
                        <a:pt x="125" y="159"/>
                        <a:pt x="129" y="157"/>
                      </a:cubicBezTo>
                      <a:cubicBezTo>
                        <a:pt x="77" y="190"/>
                        <a:pt x="78" y="193"/>
                        <a:pt x="82" y="198"/>
                      </a:cubicBezTo>
                      <a:cubicBezTo>
                        <a:pt x="82" y="199"/>
                        <a:pt x="84" y="201"/>
                        <a:pt x="86" y="201"/>
                      </a:cubicBezTo>
                      <a:cubicBezTo>
                        <a:pt x="88" y="201"/>
                        <a:pt x="91" y="201"/>
                        <a:pt x="103" y="194"/>
                      </a:cubicBezTo>
                      <a:cubicBezTo>
                        <a:pt x="63" y="220"/>
                        <a:pt x="65" y="222"/>
                        <a:pt x="68" y="227"/>
                      </a:cubicBezTo>
                      <a:cubicBezTo>
                        <a:pt x="68" y="228"/>
                        <a:pt x="70" y="229"/>
                        <a:pt x="72" y="230"/>
                      </a:cubicBezTo>
                      <a:cubicBezTo>
                        <a:pt x="74" y="231"/>
                        <a:pt x="79" y="229"/>
                        <a:pt x="98" y="219"/>
                      </a:cubicBezTo>
                      <a:cubicBezTo>
                        <a:pt x="84" y="228"/>
                        <a:pt x="74" y="234"/>
                        <a:pt x="66" y="240"/>
                      </a:cubicBezTo>
                      <a:cubicBezTo>
                        <a:pt x="52" y="250"/>
                        <a:pt x="46" y="255"/>
                        <a:pt x="49" y="261"/>
                      </a:cubicBezTo>
                      <a:cubicBezTo>
                        <a:pt x="50" y="262"/>
                        <a:pt x="52" y="263"/>
                        <a:pt x="53" y="264"/>
                      </a:cubicBezTo>
                      <a:cubicBezTo>
                        <a:pt x="56" y="264"/>
                        <a:pt x="61" y="263"/>
                        <a:pt x="71" y="258"/>
                      </a:cubicBezTo>
                      <a:cubicBezTo>
                        <a:pt x="58" y="266"/>
                        <a:pt x="48" y="273"/>
                        <a:pt x="40" y="278"/>
                      </a:cubicBezTo>
                      <a:cubicBezTo>
                        <a:pt x="24" y="289"/>
                        <a:pt x="18" y="294"/>
                        <a:pt x="21" y="301"/>
                      </a:cubicBezTo>
                      <a:cubicBezTo>
                        <a:pt x="22" y="302"/>
                        <a:pt x="24" y="303"/>
                        <a:pt x="26" y="304"/>
                      </a:cubicBezTo>
                      <a:cubicBezTo>
                        <a:pt x="29" y="305"/>
                        <a:pt x="37" y="302"/>
                        <a:pt x="55" y="292"/>
                      </a:cubicBezTo>
                      <a:cubicBezTo>
                        <a:pt x="36" y="306"/>
                        <a:pt x="36" y="310"/>
                        <a:pt x="38" y="314"/>
                      </a:cubicBezTo>
                      <a:cubicBezTo>
                        <a:pt x="39" y="315"/>
                        <a:pt x="41" y="317"/>
                        <a:pt x="42" y="317"/>
                      </a:cubicBezTo>
                      <a:cubicBezTo>
                        <a:pt x="45" y="318"/>
                        <a:pt x="48" y="317"/>
                        <a:pt x="73" y="302"/>
                      </a:cubicBezTo>
                      <a:cubicBezTo>
                        <a:pt x="67" y="306"/>
                        <a:pt x="62" y="310"/>
                        <a:pt x="57" y="313"/>
                      </a:cubicBezTo>
                      <a:cubicBezTo>
                        <a:pt x="24" y="336"/>
                        <a:pt x="22" y="339"/>
                        <a:pt x="25" y="345"/>
                      </a:cubicBezTo>
                      <a:cubicBezTo>
                        <a:pt x="26" y="346"/>
                        <a:pt x="27" y="347"/>
                        <a:pt x="29" y="347"/>
                      </a:cubicBezTo>
                      <a:cubicBezTo>
                        <a:pt x="32" y="348"/>
                        <a:pt x="33" y="349"/>
                        <a:pt x="72" y="325"/>
                      </a:cubicBezTo>
                      <a:cubicBezTo>
                        <a:pt x="62" y="332"/>
                        <a:pt x="53" y="338"/>
                        <a:pt x="45" y="343"/>
                      </a:cubicBezTo>
                      <a:cubicBezTo>
                        <a:pt x="17" y="364"/>
                        <a:pt x="14" y="366"/>
                        <a:pt x="17" y="372"/>
                      </a:cubicBezTo>
                      <a:cubicBezTo>
                        <a:pt x="18" y="374"/>
                        <a:pt x="20" y="375"/>
                        <a:pt x="21" y="375"/>
                      </a:cubicBezTo>
                      <a:cubicBezTo>
                        <a:pt x="25" y="376"/>
                        <a:pt x="29" y="375"/>
                        <a:pt x="85" y="341"/>
                      </a:cubicBezTo>
                      <a:cubicBezTo>
                        <a:pt x="74" y="348"/>
                        <a:pt x="64" y="355"/>
                        <a:pt x="56" y="362"/>
                      </a:cubicBezTo>
                      <a:cubicBezTo>
                        <a:pt x="31" y="380"/>
                        <a:pt x="28" y="382"/>
                        <a:pt x="31" y="388"/>
                      </a:cubicBezTo>
                      <a:cubicBezTo>
                        <a:pt x="32" y="390"/>
                        <a:pt x="34" y="391"/>
                        <a:pt x="35" y="391"/>
                      </a:cubicBezTo>
                      <a:cubicBezTo>
                        <a:pt x="38" y="392"/>
                        <a:pt x="40" y="392"/>
                        <a:pt x="51" y="385"/>
                      </a:cubicBezTo>
                      <a:cubicBezTo>
                        <a:pt x="42" y="391"/>
                        <a:pt x="35" y="397"/>
                        <a:pt x="28" y="402"/>
                      </a:cubicBezTo>
                      <a:cubicBezTo>
                        <a:pt x="3" y="420"/>
                        <a:pt x="0" y="423"/>
                        <a:pt x="3" y="429"/>
                      </a:cubicBezTo>
                      <a:cubicBezTo>
                        <a:pt x="4" y="430"/>
                        <a:pt x="5" y="431"/>
                        <a:pt x="7" y="431"/>
                      </a:cubicBezTo>
                      <a:cubicBezTo>
                        <a:pt x="11" y="432"/>
                        <a:pt x="12" y="433"/>
                        <a:pt x="77" y="393"/>
                      </a:cubicBezTo>
                      <a:cubicBezTo>
                        <a:pt x="69" y="399"/>
                        <a:pt x="62" y="405"/>
                        <a:pt x="56" y="410"/>
                      </a:cubicBezTo>
                      <a:cubicBezTo>
                        <a:pt x="41" y="422"/>
                        <a:pt x="37" y="425"/>
                        <a:pt x="40" y="431"/>
                      </a:cubicBezTo>
                      <a:cubicBezTo>
                        <a:pt x="41" y="432"/>
                        <a:pt x="42" y="433"/>
                        <a:pt x="44" y="433"/>
                      </a:cubicBezTo>
                      <a:cubicBezTo>
                        <a:pt x="44" y="434"/>
                        <a:pt x="45" y="434"/>
                        <a:pt x="46" y="434"/>
                      </a:cubicBezTo>
                      <a:cubicBezTo>
                        <a:pt x="49" y="434"/>
                        <a:pt x="54" y="430"/>
                        <a:pt x="90" y="409"/>
                      </a:cubicBezTo>
                      <a:cubicBezTo>
                        <a:pt x="97" y="404"/>
                        <a:pt x="106" y="399"/>
                        <a:pt x="114" y="394"/>
                      </a:cubicBezTo>
                      <a:cubicBezTo>
                        <a:pt x="114" y="394"/>
                        <a:pt x="113" y="395"/>
                        <a:pt x="113" y="396"/>
                      </a:cubicBezTo>
                      <a:cubicBezTo>
                        <a:pt x="100" y="417"/>
                        <a:pt x="100" y="417"/>
                        <a:pt x="102" y="420"/>
                      </a:cubicBezTo>
                      <a:cubicBezTo>
                        <a:pt x="103" y="422"/>
                        <a:pt x="104" y="423"/>
                        <a:pt x="105" y="423"/>
                      </a:cubicBezTo>
                      <a:cubicBezTo>
                        <a:pt x="109" y="424"/>
                        <a:pt x="109" y="424"/>
                        <a:pt x="126" y="413"/>
                      </a:cubicBezTo>
                      <a:cubicBezTo>
                        <a:pt x="132" y="410"/>
                        <a:pt x="138" y="406"/>
                        <a:pt x="140" y="405"/>
                      </a:cubicBezTo>
                      <a:cubicBezTo>
                        <a:pt x="141" y="404"/>
                        <a:pt x="141" y="404"/>
                        <a:pt x="142" y="404"/>
                      </a:cubicBezTo>
                      <a:cubicBezTo>
                        <a:pt x="145" y="402"/>
                        <a:pt x="146" y="399"/>
                        <a:pt x="144" y="396"/>
                      </a:cubicBezTo>
                      <a:cubicBezTo>
                        <a:pt x="143" y="394"/>
                        <a:pt x="142" y="393"/>
                        <a:pt x="140" y="393"/>
                      </a:cubicBezTo>
                      <a:cubicBezTo>
                        <a:pt x="138" y="392"/>
                        <a:pt x="137" y="392"/>
                        <a:pt x="124" y="400"/>
                      </a:cubicBezTo>
                      <a:cubicBezTo>
                        <a:pt x="138" y="379"/>
                        <a:pt x="138" y="379"/>
                        <a:pt x="136" y="375"/>
                      </a:cubicBezTo>
                      <a:cubicBezTo>
                        <a:pt x="135" y="374"/>
                        <a:pt x="134" y="373"/>
                        <a:pt x="132" y="372"/>
                      </a:cubicBezTo>
                      <a:cubicBezTo>
                        <a:pt x="129" y="372"/>
                        <a:pt x="128" y="372"/>
                        <a:pt x="110" y="382"/>
                      </a:cubicBezTo>
                      <a:cubicBezTo>
                        <a:pt x="117" y="377"/>
                        <a:pt x="124" y="372"/>
                        <a:pt x="129" y="367"/>
                      </a:cubicBezTo>
                      <a:cubicBezTo>
                        <a:pt x="144" y="355"/>
                        <a:pt x="148" y="352"/>
                        <a:pt x="145" y="347"/>
                      </a:cubicBezTo>
                      <a:cubicBezTo>
                        <a:pt x="144" y="345"/>
                        <a:pt x="143" y="344"/>
                        <a:pt x="141" y="344"/>
                      </a:cubicBezTo>
                      <a:cubicBezTo>
                        <a:pt x="138" y="343"/>
                        <a:pt x="137" y="343"/>
                        <a:pt x="103" y="363"/>
                      </a:cubicBezTo>
                      <a:cubicBezTo>
                        <a:pt x="116" y="354"/>
                        <a:pt x="128" y="346"/>
                        <a:pt x="137" y="339"/>
                      </a:cubicBezTo>
                      <a:cubicBezTo>
                        <a:pt x="160" y="322"/>
                        <a:pt x="164" y="319"/>
                        <a:pt x="161" y="314"/>
                      </a:cubicBezTo>
                      <a:cubicBezTo>
                        <a:pt x="160" y="312"/>
                        <a:pt x="158" y="311"/>
                        <a:pt x="157" y="311"/>
                      </a:cubicBezTo>
                      <a:cubicBezTo>
                        <a:pt x="154" y="310"/>
                        <a:pt x="153" y="310"/>
                        <a:pt x="129" y="324"/>
                      </a:cubicBezTo>
                      <a:cubicBezTo>
                        <a:pt x="189" y="282"/>
                        <a:pt x="189" y="281"/>
                        <a:pt x="185" y="275"/>
                      </a:cubicBezTo>
                      <a:cubicBezTo>
                        <a:pt x="184" y="274"/>
                        <a:pt x="183" y="273"/>
                        <a:pt x="181" y="272"/>
                      </a:cubicBezTo>
                      <a:cubicBezTo>
                        <a:pt x="178" y="272"/>
                        <a:pt x="175" y="272"/>
                        <a:pt x="146" y="290"/>
                      </a:cubicBezTo>
                      <a:cubicBezTo>
                        <a:pt x="155" y="284"/>
                        <a:pt x="163" y="278"/>
                        <a:pt x="170" y="273"/>
                      </a:cubicBezTo>
                      <a:cubicBezTo>
                        <a:pt x="198" y="254"/>
                        <a:pt x="200" y="251"/>
                        <a:pt x="197" y="245"/>
                      </a:cubicBezTo>
                      <a:cubicBezTo>
                        <a:pt x="196" y="244"/>
                        <a:pt x="195" y="243"/>
                        <a:pt x="193" y="242"/>
                      </a:cubicBezTo>
                      <a:cubicBezTo>
                        <a:pt x="190" y="242"/>
                        <a:pt x="187" y="242"/>
                        <a:pt x="163" y="256"/>
                      </a:cubicBezTo>
                      <a:cubicBezTo>
                        <a:pt x="173" y="249"/>
                        <a:pt x="182" y="243"/>
                        <a:pt x="190" y="238"/>
                      </a:cubicBezTo>
                      <a:cubicBezTo>
                        <a:pt x="217" y="219"/>
                        <a:pt x="220" y="217"/>
                        <a:pt x="217" y="211"/>
                      </a:cubicBezTo>
                      <a:cubicBezTo>
                        <a:pt x="216" y="210"/>
                        <a:pt x="215" y="209"/>
                        <a:pt x="214" y="208"/>
                      </a:cubicBezTo>
                      <a:cubicBezTo>
                        <a:pt x="237" y="195"/>
                        <a:pt x="259" y="181"/>
                        <a:pt x="281" y="169"/>
                      </a:cubicBezTo>
                      <a:cubicBezTo>
                        <a:pt x="294" y="161"/>
                        <a:pt x="307" y="153"/>
                        <a:pt x="320" y="146"/>
                      </a:cubicBezTo>
                      <a:cubicBezTo>
                        <a:pt x="321" y="146"/>
                        <a:pt x="322" y="147"/>
                        <a:pt x="324" y="148"/>
                      </a:cubicBezTo>
                      <a:cubicBezTo>
                        <a:pt x="328" y="149"/>
                        <a:pt x="333" y="147"/>
                        <a:pt x="429" y="89"/>
                      </a:cubicBezTo>
                      <a:cubicBezTo>
                        <a:pt x="437" y="84"/>
                        <a:pt x="445" y="78"/>
                        <a:pt x="454" y="73"/>
                      </a:cubicBezTo>
                      <a:cubicBezTo>
                        <a:pt x="452" y="75"/>
                        <a:pt x="450" y="76"/>
                        <a:pt x="448" y="77"/>
                      </a:cubicBezTo>
                      <a:cubicBezTo>
                        <a:pt x="430" y="90"/>
                        <a:pt x="413" y="102"/>
                        <a:pt x="400" y="112"/>
                      </a:cubicBezTo>
                      <a:cubicBezTo>
                        <a:pt x="378" y="128"/>
                        <a:pt x="374" y="131"/>
                        <a:pt x="377" y="137"/>
                      </a:cubicBezTo>
                      <a:cubicBezTo>
                        <a:pt x="378" y="138"/>
                        <a:pt x="379" y="139"/>
                        <a:pt x="381" y="139"/>
                      </a:cubicBezTo>
                      <a:cubicBezTo>
                        <a:pt x="385" y="140"/>
                        <a:pt x="386" y="141"/>
                        <a:pt x="468" y="91"/>
                      </a:cubicBezTo>
                      <a:cubicBezTo>
                        <a:pt x="470" y="90"/>
                        <a:pt x="473" y="88"/>
                        <a:pt x="476" y="86"/>
                      </a:cubicBezTo>
                      <a:cubicBezTo>
                        <a:pt x="468" y="92"/>
                        <a:pt x="460" y="98"/>
                        <a:pt x="454" y="103"/>
                      </a:cubicBezTo>
                      <a:cubicBezTo>
                        <a:pt x="436" y="117"/>
                        <a:pt x="432" y="120"/>
                        <a:pt x="435" y="125"/>
                      </a:cubicBezTo>
                      <a:cubicBezTo>
                        <a:pt x="436" y="127"/>
                        <a:pt x="437" y="128"/>
                        <a:pt x="439" y="128"/>
                      </a:cubicBezTo>
                      <a:cubicBezTo>
                        <a:pt x="443" y="129"/>
                        <a:pt x="446" y="128"/>
                        <a:pt x="485" y="105"/>
                      </a:cubicBezTo>
                      <a:cubicBezTo>
                        <a:pt x="481" y="108"/>
                        <a:pt x="477" y="110"/>
                        <a:pt x="474" y="113"/>
                      </a:cubicBezTo>
                      <a:cubicBezTo>
                        <a:pt x="457" y="126"/>
                        <a:pt x="453" y="129"/>
                        <a:pt x="456" y="135"/>
                      </a:cubicBezTo>
                      <a:cubicBezTo>
                        <a:pt x="457" y="136"/>
                        <a:pt x="458" y="138"/>
                        <a:pt x="460" y="138"/>
                      </a:cubicBezTo>
                      <a:cubicBezTo>
                        <a:pt x="463" y="139"/>
                        <a:pt x="465" y="139"/>
                        <a:pt x="509" y="112"/>
                      </a:cubicBezTo>
                      <a:cubicBezTo>
                        <a:pt x="503" y="116"/>
                        <a:pt x="498" y="121"/>
                        <a:pt x="494" y="124"/>
                      </a:cubicBezTo>
                      <a:cubicBezTo>
                        <a:pt x="480" y="135"/>
                        <a:pt x="477" y="138"/>
                        <a:pt x="480" y="143"/>
                      </a:cubicBezTo>
                      <a:cubicBezTo>
                        <a:pt x="480" y="145"/>
                        <a:pt x="482" y="146"/>
                        <a:pt x="483" y="146"/>
                      </a:cubicBezTo>
                      <a:cubicBezTo>
                        <a:pt x="487" y="147"/>
                        <a:pt x="488" y="147"/>
                        <a:pt x="522" y="127"/>
                      </a:cubicBezTo>
                      <a:cubicBezTo>
                        <a:pt x="517" y="131"/>
                        <a:pt x="512" y="134"/>
                        <a:pt x="508" y="138"/>
                      </a:cubicBezTo>
                      <a:cubicBezTo>
                        <a:pt x="494" y="149"/>
                        <a:pt x="490" y="152"/>
                        <a:pt x="493" y="157"/>
                      </a:cubicBezTo>
                      <a:cubicBezTo>
                        <a:pt x="494" y="159"/>
                        <a:pt x="495" y="160"/>
                        <a:pt x="497" y="160"/>
                      </a:cubicBezTo>
                      <a:cubicBezTo>
                        <a:pt x="500" y="161"/>
                        <a:pt x="501" y="162"/>
                        <a:pt x="569" y="120"/>
                      </a:cubicBezTo>
                      <a:cubicBezTo>
                        <a:pt x="571" y="119"/>
                        <a:pt x="574" y="117"/>
                        <a:pt x="576" y="116"/>
                      </a:cubicBezTo>
                      <a:cubicBezTo>
                        <a:pt x="569" y="122"/>
                        <a:pt x="561" y="128"/>
                        <a:pt x="556" y="133"/>
                      </a:cubicBezTo>
                      <a:cubicBezTo>
                        <a:pt x="541" y="145"/>
                        <a:pt x="537" y="148"/>
                        <a:pt x="540" y="154"/>
                      </a:cubicBezTo>
                      <a:cubicBezTo>
                        <a:pt x="541" y="155"/>
                        <a:pt x="543" y="156"/>
                        <a:pt x="544" y="156"/>
                      </a:cubicBezTo>
                      <a:cubicBezTo>
                        <a:pt x="548" y="157"/>
                        <a:pt x="549" y="158"/>
                        <a:pt x="599" y="127"/>
                      </a:cubicBezTo>
                      <a:cubicBezTo>
                        <a:pt x="553" y="163"/>
                        <a:pt x="553" y="163"/>
                        <a:pt x="556" y="168"/>
                      </a:cubicBezTo>
                      <a:cubicBezTo>
                        <a:pt x="557" y="170"/>
                        <a:pt x="559" y="171"/>
                        <a:pt x="560" y="171"/>
                      </a:cubicBezTo>
                      <a:cubicBezTo>
                        <a:pt x="564" y="172"/>
                        <a:pt x="565" y="172"/>
                        <a:pt x="608" y="146"/>
                      </a:cubicBezTo>
                      <a:cubicBezTo>
                        <a:pt x="599" y="153"/>
                        <a:pt x="590" y="160"/>
                        <a:pt x="583" y="165"/>
                      </a:cubicBezTo>
                      <a:cubicBezTo>
                        <a:pt x="568" y="178"/>
                        <a:pt x="565" y="181"/>
                        <a:pt x="568" y="186"/>
                      </a:cubicBezTo>
                      <a:cubicBezTo>
                        <a:pt x="569" y="187"/>
                        <a:pt x="570" y="188"/>
                        <a:pt x="572" y="189"/>
                      </a:cubicBezTo>
                      <a:cubicBezTo>
                        <a:pt x="575" y="190"/>
                        <a:pt x="576" y="190"/>
                        <a:pt x="629" y="158"/>
                      </a:cubicBezTo>
                      <a:cubicBezTo>
                        <a:pt x="597" y="184"/>
                        <a:pt x="597" y="184"/>
                        <a:pt x="600" y="189"/>
                      </a:cubicBezTo>
                      <a:cubicBezTo>
                        <a:pt x="601" y="190"/>
                        <a:pt x="603" y="191"/>
                        <a:pt x="604" y="192"/>
                      </a:cubicBezTo>
                      <a:cubicBezTo>
                        <a:pt x="607" y="193"/>
                        <a:pt x="608" y="193"/>
                        <a:pt x="646" y="170"/>
                      </a:cubicBezTo>
                      <a:cubicBezTo>
                        <a:pt x="608" y="200"/>
                        <a:pt x="608" y="201"/>
                        <a:pt x="611" y="206"/>
                      </a:cubicBezTo>
                      <a:cubicBezTo>
                        <a:pt x="612" y="208"/>
                        <a:pt x="613" y="209"/>
                        <a:pt x="615" y="209"/>
                      </a:cubicBezTo>
                      <a:cubicBezTo>
                        <a:pt x="618" y="210"/>
                        <a:pt x="619" y="210"/>
                        <a:pt x="660" y="185"/>
                      </a:cubicBezTo>
                      <a:cubicBezTo>
                        <a:pt x="630" y="212"/>
                        <a:pt x="630" y="212"/>
                        <a:pt x="633" y="21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495" name="Freeform 56"/>
                <p:cNvSpPr>
                  <a:spLocks noEditPoints="1"/>
                </p:cNvSpPr>
                <p:nvPr/>
              </p:nvSpPr>
              <p:spPr bwMode="gray">
                <a:xfrm>
                  <a:off x="6100649" y="3829935"/>
                  <a:ext cx="2671113" cy="1344943"/>
                </a:xfrm>
                <a:custGeom>
                  <a:avLst/>
                  <a:gdLst>
                    <a:gd name="T0" fmla="*/ 836 w 843"/>
                    <a:gd name="T1" fmla="*/ 312 h 425"/>
                    <a:gd name="T2" fmla="*/ 742 w 843"/>
                    <a:gd name="T3" fmla="*/ 422 h 425"/>
                    <a:gd name="T4" fmla="*/ 730 w 843"/>
                    <a:gd name="T5" fmla="*/ 420 h 425"/>
                    <a:gd name="T6" fmla="*/ 607 w 843"/>
                    <a:gd name="T7" fmla="*/ 319 h 425"/>
                    <a:gd name="T8" fmla="*/ 609 w 843"/>
                    <a:gd name="T9" fmla="*/ 298 h 425"/>
                    <a:gd name="T10" fmla="*/ 382 w 843"/>
                    <a:gd name="T11" fmla="*/ 131 h 425"/>
                    <a:gd name="T12" fmla="*/ 130 w 843"/>
                    <a:gd name="T13" fmla="*/ 364 h 425"/>
                    <a:gd name="T14" fmla="*/ 116 w 843"/>
                    <a:gd name="T15" fmla="*/ 425 h 425"/>
                    <a:gd name="T16" fmla="*/ 116 w 843"/>
                    <a:gd name="T17" fmla="*/ 416 h 425"/>
                    <a:gd name="T18" fmla="*/ 178 w 843"/>
                    <a:gd name="T19" fmla="*/ 237 h 425"/>
                    <a:gd name="T20" fmla="*/ 319 w 843"/>
                    <a:gd name="T21" fmla="*/ 133 h 425"/>
                    <a:gd name="T22" fmla="*/ 380 w 843"/>
                    <a:gd name="T23" fmla="*/ 124 h 425"/>
                    <a:gd name="T24" fmla="*/ 550 w 843"/>
                    <a:gd name="T25" fmla="*/ 169 h 425"/>
                    <a:gd name="T26" fmla="*/ 627 w 843"/>
                    <a:gd name="T27" fmla="*/ 246 h 425"/>
                    <a:gd name="T28" fmla="*/ 659 w 843"/>
                    <a:gd name="T29" fmla="*/ 297 h 425"/>
                    <a:gd name="T30" fmla="*/ 651 w 843"/>
                    <a:gd name="T31" fmla="*/ 310 h 425"/>
                    <a:gd name="T32" fmla="*/ 614 w 843"/>
                    <a:gd name="T33" fmla="*/ 310 h 425"/>
                    <a:gd name="T34" fmla="*/ 629 w 843"/>
                    <a:gd name="T35" fmla="*/ 322 h 425"/>
                    <a:gd name="T36" fmla="*/ 708 w 843"/>
                    <a:gd name="T37" fmla="*/ 387 h 425"/>
                    <a:gd name="T38" fmla="*/ 745 w 843"/>
                    <a:gd name="T39" fmla="*/ 401 h 425"/>
                    <a:gd name="T40" fmla="*/ 759 w 843"/>
                    <a:gd name="T41" fmla="*/ 387 h 425"/>
                    <a:gd name="T42" fmla="*/ 795 w 843"/>
                    <a:gd name="T43" fmla="*/ 341 h 425"/>
                    <a:gd name="T44" fmla="*/ 771 w 843"/>
                    <a:gd name="T45" fmla="*/ 297 h 425"/>
                    <a:gd name="T46" fmla="*/ 743 w 843"/>
                    <a:gd name="T47" fmla="*/ 226 h 425"/>
                    <a:gd name="T48" fmla="*/ 708 w 843"/>
                    <a:gd name="T49" fmla="*/ 170 h 425"/>
                    <a:gd name="T50" fmla="*/ 686 w 843"/>
                    <a:gd name="T51" fmla="*/ 144 h 425"/>
                    <a:gd name="T52" fmla="*/ 658 w 843"/>
                    <a:gd name="T53" fmla="*/ 118 h 425"/>
                    <a:gd name="T54" fmla="*/ 545 w 843"/>
                    <a:gd name="T55" fmla="*/ 45 h 425"/>
                    <a:gd name="T56" fmla="*/ 496 w 843"/>
                    <a:gd name="T57" fmla="*/ 29 h 425"/>
                    <a:gd name="T58" fmla="*/ 368 w 843"/>
                    <a:gd name="T59" fmla="*/ 18 h 425"/>
                    <a:gd name="T60" fmla="*/ 337 w 843"/>
                    <a:gd name="T61" fmla="*/ 17 h 425"/>
                    <a:gd name="T62" fmla="*/ 296 w 843"/>
                    <a:gd name="T63" fmla="*/ 30 h 425"/>
                    <a:gd name="T64" fmla="*/ 252 w 843"/>
                    <a:gd name="T65" fmla="*/ 46 h 425"/>
                    <a:gd name="T66" fmla="*/ 220 w 843"/>
                    <a:gd name="T67" fmla="*/ 64 h 425"/>
                    <a:gd name="T68" fmla="*/ 190 w 843"/>
                    <a:gd name="T69" fmla="*/ 81 h 425"/>
                    <a:gd name="T70" fmla="*/ 156 w 843"/>
                    <a:gd name="T71" fmla="*/ 106 h 425"/>
                    <a:gd name="T72" fmla="*/ 129 w 843"/>
                    <a:gd name="T73" fmla="*/ 128 h 425"/>
                    <a:gd name="T74" fmla="*/ 106 w 843"/>
                    <a:gd name="T75" fmla="*/ 154 h 425"/>
                    <a:gd name="T76" fmla="*/ 93 w 843"/>
                    <a:gd name="T77" fmla="*/ 160 h 425"/>
                    <a:gd name="T78" fmla="*/ 49 w 843"/>
                    <a:gd name="T79" fmla="*/ 231 h 425"/>
                    <a:gd name="T80" fmla="*/ 15 w 843"/>
                    <a:gd name="T81" fmla="*/ 325 h 425"/>
                    <a:gd name="T82" fmla="*/ 4 w 843"/>
                    <a:gd name="T83" fmla="*/ 366 h 425"/>
                    <a:gd name="T84" fmla="*/ 9 w 843"/>
                    <a:gd name="T85" fmla="*/ 328 h 425"/>
                    <a:gd name="T86" fmla="*/ 42 w 843"/>
                    <a:gd name="T87" fmla="*/ 236 h 425"/>
                    <a:gd name="T88" fmla="*/ 170 w 843"/>
                    <a:gd name="T89" fmla="*/ 79 h 425"/>
                    <a:gd name="T90" fmla="*/ 442 w 843"/>
                    <a:gd name="T91" fmla="*/ 7 h 425"/>
                    <a:gd name="T92" fmla="*/ 607 w 843"/>
                    <a:gd name="T93" fmla="*/ 62 h 425"/>
                    <a:gd name="T94" fmla="*/ 779 w 843"/>
                    <a:gd name="T95" fmla="*/ 285 h 425"/>
                    <a:gd name="T96" fmla="*/ 832 w 843"/>
                    <a:gd name="T97" fmla="*/ 299 h 425"/>
                    <a:gd name="T98" fmla="*/ 741 w 843"/>
                    <a:gd name="T99" fmla="*/ 407 h 425"/>
                    <a:gd name="T100" fmla="*/ 797 w 843"/>
                    <a:gd name="T101" fmla="*/ 299 h 425"/>
                    <a:gd name="T102" fmla="*/ 55 w 843"/>
                    <a:gd name="T103" fmla="*/ 230 h 425"/>
                    <a:gd name="T104" fmla="*/ 665 w 843"/>
                    <a:gd name="T105" fmla="*/ 350 h 425"/>
                    <a:gd name="T106" fmla="*/ 56 w 843"/>
                    <a:gd name="T107" fmla="*/ 224 h 425"/>
                    <a:gd name="T108" fmla="*/ 54 w 843"/>
                    <a:gd name="T109" fmla="*/ 229 h 425"/>
                    <a:gd name="T110" fmla="*/ 100 w 843"/>
                    <a:gd name="T111" fmla="*/ 161 h 425"/>
                    <a:gd name="T112" fmla="*/ 196 w 843"/>
                    <a:gd name="T113" fmla="*/ 77 h 425"/>
                    <a:gd name="T114" fmla="*/ 648 w 843"/>
                    <a:gd name="T115" fmla="*/ 335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843" h="425">
                      <a:moveTo>
                        <a:pt x="1" y="407"/>
                      </a:moveTo>
                      <a:cubicBezTo>
                        <a:pt x="0" y="406"/>
                        <a:pt x="0" y="404"/>
                        <a:pt x="0" y="401"/>
                      </a:cubicBezTo>
                      <a:cubicBezTo>
                        <a:pt x="0" y="410"/>
                        <a:pt x="2" y="396"/>
                        <a:pt x="1" y="407"/>
                      </a:cubicBezTo>
                      <a:close/>
                      <a:moveTo>
                        <a:pt x="838" y="311"/>
                      </a:moveTo>
                      <a:cubicBezTo>
                        <a:pt x="838" y="311"/>
                        <a:pt x="838" y="311"/>
                        <a:pt x="838" y="311"/>
                      </a:cubicBezTo>
                      <a:cubicBezTo>
                        <a:pt x="838" y="312"/>
                        <a:pt x="838" y="312"/>
                        <a:pt x="838" y="312"/>
                      </a:cubicBezTo>
                      <a:cubicBezTo>
                        <a:pt x="834" y="316"/>
                        <a:pt x="834" y="316"/>
                        <a:pt x="834" y="316"/>
                      </a:cubicBezTo>
                      <a:cubicBezTo>
                        <a:pt x="835" y="315"/>
                        <a:pt x="836" y="313"/>
                        <a:pt x="836" y="312"/>
                      </a:cubicBezTo>
                      <a:cubicBezTo>
                        <a:pt x="832" y="316"/>
                        <a:pt x="829" y="324"/>
                        <a:pt x="825" y="325"/>
                      </a:cubicBezTo>
                      <a:cubicBezTo>
                        <a:pt x="823" y="327"/>
                        <a:pt x="824" y="327"/>
                        <a:pt x="825" y="326"/>
                      </a:cubicBezTo>
                      <a:cubicBezTo>
                        <a:pt x="803" y="350"/>
                        <a:pt x="781" y="378"/>
                        <a:pt x="759" y="405"/>
                      </a:cubicBezTo>
                      <a:cubicBezTo>
                        <a:pt x="741" y="423"/>
                        <a:pt x="755" y="403"/>
                        <a:pt x="743" y="419"/>
                      </a:cubicBezTo>
                      <a:cubicBezTo>
                        <a:pt x="742" y="420"/>
                        <a:pt x="743" y="421"/>
                        <a:pt x="743" y="421"/>
                      </a:cubicBezTo>
                      <a:cubicBezTo>
                        <a:pt x="742" y="421"/>
                        <a:pt x="742" y="421"/>
                        <a:pt x="742" y="421"/>
                      </a:cubicBezTo>
                      <a:cubicBezTo>
                        <a:pt x="742" y="422"/>
                        <a:pt x="742" y="422"/>
                        <a:pt x="742" y="422"/>
                      </a:cubicBezTo>
                      <a:cubicBezTo>
                        <a:pt x="742" y="422"/>
                        <a:pt x="742" y="422"/>
                        <a:pt x="742" y="422"/>
                      </a:cubicBezTo>
                      <a:cubicBezTo>
                        <a:pt x="742" y="422"/>
                        <a:pt x="742" y="422"/>
                        <a:pt x="742" y="422"/>
                      </a:cubicBezTo>
                      <a:cubicBezTo>
                        <a:pt x="742" y="422"/>
                        <a:pt x="742" y="422"/>
                        <a:pt x="742" y="422"/>
                      </a:cubicBezTo>
                      <a:cubicBezTo>
                        <a:pt x="744" y="422"/>
                        <a:pt x="725" y="423"/>
                        <a:pt x="733" y="422"/>
                      </a:cubicBezTo>
                      <a:cubicBezTo>
                        <a:pt x="733" y="422"/>
                        <a:pt x="733" y="422"/>
                        <a:pt x="733" y="422"/>
                      </a:cubicBezTo>
                      <a:cubicBezTo>
                        <a:pt x="733" y="422"/>
                        <a:pt x="733" y="422"/>
                        <a:pt x="733" y="422"/>
                      </a:cubicBezTo>
                      <a:cubicBezTo>
                        <a:pt x="733" y="422"/>
                        <a:pt x="733" y="422"/>
                        <a:pt x="733" y="422"/>
                      </a:cubicBezTo>
                      <a:cubicBezTo>
                        <a:pt x="732" y="421"/>
                        <a:pt x="732" y="421"/>
                        <a:pt x="732" y="421"/>
                      </a:cubicBezTo>
                      <a:cubicBezTo>
                        <a:pt x="730" y="420"/>
                        <a:pt x="730" y="420"/>
                        <a:pt x="730" y="420"/>
                      </a:cubicBezTo>
                      <a:cubicBezTo>
                        <a:pt x="727" y="416"/>
                        <a:pt x="727" y="416"/>
                        <a:pt x="727" y="416"/>
                      </a:cubicBezTo>
                      <a:cubicBezTo>
                        <a:pt x="726" y="414"/>
                        <a:pt x="724" y="412"/>
                        <a:pt x="722" y="411"/>
                      </a:cubicBezTo>
                      <a:cubicBezTo>
                        <a:pt x="722" y="414"/>
                        <a:pt x="718" y="409"/>
                        <a:pt x="718" y="410"/>
                      </a:cubicBezTo>
                      <a:cubicBezTo>
                        <a:pt x="707" y="399"/>
                        <a:pt x="705" y="396"/>
                        <a:pt x="695" y="390"/>
                      </a:cubicBezTo>
                      <a:cubicBezTo>
                        <a:pt x="697" y="390"/>
                        <a:pt x="697" y="390"/>
                        <a:pt x="697" y="390"/>
                      </a:cubicBezTo>
                      <a:cubicBezTo>
                        <a:pt x="685" y="382"/>
                        <a:pt x="673" y="371"/>
                        <a:pt x="662" y="365"/>
                      </a:cubicBezTo>
                      <a:cubicBezTo>
                        <a:pt x="618" y="328"/>
                        <a:pt x="618" y="328"/>
                        <a:pt x="618" y="328"/>
                      </a:cubicBezTo>
                      <a:cubicBezTo>
                        <a:pt x="607" y="319"/>
                        <a:pt x="607" y="319"/>
                        <a:pt x="607" y="319"/>
                      </a:cubicBezTo>
                      <a:cubicBezTo>
                        <a:pt x="602" y="314"/>
                        <a:pt x="602" y="314"/>
                        <a:pt x="602" y="314"/>
                      </a:cubicBezTo>
                      <a:cubicBezTo>
                        <a:pt x="601" y="313"/>
                        <a:pt x="601" y="313"/>
                        <a:pt x="601" y="313"/>
                      </a:cubicBezTo>
                      <a:cubicBezTo>
                        <a:pt x="601" y="313"/>
                        <a:pt x="601" y="313"/>
                        <a:pt x="601" y="313"/>
                      </a:cubicBezTo>
                      <a:cubicBezTo>
                        <a:pt x="601" y="313"/>
                        <a:pt x="601" y="313"/>
                        <a:pt x="601" y="313"/>
                      </a:cubicBezTo>
                      <a:cubicBezTo>
                        <a:pt x="612" y="282"/>
                        <a:pt x="604" y="305"/>
                        <a:pt x="607" y="298"/>
                      </a:cubicBezTo>
                      <a:cubicBezTo>
                        <a:pt x="607" y="298"/>
                        <a:pt x="607" y="298"/>
                        <a:pt x="607" y="298"/>
                      </a:cubicBezTo>
                      <a:cubicBezTo>
                        <a:pt x="607" y="298"/>
                        <a:pt x="607" y="298"/>
                        <a:pt x="607" y="298"/>
                      </a:cubicBezTo>
                      <a:cubicBezTo>
                        <a:pt x="609" y="298"/>
                        <a:pt x="609" y="298"/>
                        <a:pt x="609" y="298"/>
                      </a:cubicBezTo>
                      <a:cubicBezTo>
                        <a:pt x="613" y="298"/>
                        <a:pt x="613" y="298"/>
                        <a:pt x="613" y="298"/>
                      </a:cubicBezTo>
                      <a:cubicBezTo>
                        <a:pt x="641" y="297"/>
                        <a:pt x="641" y="297"/>
                        <a:pt x="641" y="297"/>
                      </a:cubicBezTo>
                      <a:cubicBezTo>
                        <a:pt x="645" y="297"/>
                        <a:pt x="645" y="297"/>
                        <a:pt x="645" y="297"/>
                      </a:cubicBezTo>
                      <a:cubicBezTo>
                        <a:pt x="642" y="291"/>
                        <a:pt x="639" y="283"/>
                        <a:pt x="635" y="277"/>
                      </a:cubicBezTo>
                      <a:cubicBezTo>
                        <a:pt x="626" y="261"/>
                        <a:pt x="616" y="246"/>
                        <a:pt x="604" y="232"/>
                      </a:cubicBezTo>
                      <a:cubicBezTo>
                        <a:pt x="559" y="176"/>
                        <a:pt x="492" y="140"/>
                        <a:pt x="419" y="133"/>
                      </a:cubicBezTo>
                      <a:cubicBezTo>
                        <a:pt x="402" y="130"/>
                        <a:pt x="401" y="130"/>
                        <a:pt x="382" y="132"/>
                      </a:cubicBezTo>
                      <a:cubicBezTo>
                        <a:pt x="382" y="131"/>
                        <a:pt x="384" y="131"/>
                        <a:pt x="382" y="131"/>
                      </a:cubicBezTo>
                      <a:cubicBezTo>
                        <a:pt x="381" y="132"/>
                        <a:pt x="369" y="132"/>
                        <a:pt x="367" y="134"/>
                      </a:cubicBezTo>
                      <a:cubicBezTo>
                        <a:pt x="340" y="136"/>
                        <a:pt x="316" y="145"/>
                        <a:pt x="291" y="155"/>
                      </a:cubicBezTo>
                      <a:cubicBezTo>
                        <a:pt x="295" y="153"/>
                        <a:pt x="296" y="151"/>
                        <a:pt x="291" y="153"/>
                      </a:cubicBezTo>
                      <a:cubicBezTo>
                        <a:pt x="287" y="157"/>
                        <a:pt x="287" y="157"/>
                        <a:pt x="287" y="157"/>
                      </a:cubicBezTo>
                      <a:cubicBezTo>
                        <a:pt x="286" y="157"/>
                        <a:pt x="286" y="157"/>
                        <a:pt x="286" y="157"/>
                      </a:cubicBezTo>
                      <a:cubicBezTo>
                        <a:pt x="283" y="158"/>
                        <a:pt x="280" y="161"/>
                        <a:pt x="283" y="160"/>
                      </a:cubicBezTo>
                      <a:cubicBezTo>
                        <a:pt x="221" y="191"/>
                        <a:pt x="170" y="244"/>
                        <a:pt x="145" y="309"/>
                      </a:cubicBezTo>
                      <a:cubicBezTo>
                        <a:pt x="139" y="324"/>
                        <a:pt x="132" y="346"/>
                        <a:pt x="130" y="364"/>
                      </a:cubicBezTo>
                      <a:cubicBezTo>
                        <a:pt x="127" y="377"/>
                        <a:pt x="125" y="389"/>
                        <a:pt x="124" y="402"/>
                      </a:cubicBezTo>
                      <a:cubicBezTo>
                        <a:pt x="123" y="412"/>
                        <a:pt x="123" y="412"/>
                        <a:pt x="123" y="412"/>
                      </a:cubicBezTo>
                      <a:cubicBezTo>
                        <a:pt x="123" y="416"/>
                        <a:pt x="123" y="416"/>
                        <a:pt x="123" y="416"/>
                      </a:cubicBezTo>
                      <a:cubicBezTo>
                        <a:pt x="123" y="417"/>
                        <a:pt x="123" y="417"/>
                        <a:pt x="123" y="417"/>
                      </a:cubicBezTo>
                      <a:cubicBezTo>
                        <a:pt x="123" y="417"/>
                        <a:pt x="123" y="417"/>
                        <a:pt x="123" y="417"/>
                      </a:cubicBezTo>
                      <a:cubicBezTo>
                        <a:pt x="123" y="418"/>
                        <a:pt x="123" y="418"/>
                        <a:pt x="123" y="418"/>
                      </a:cubicBezTo>
                      <a:cubicBezTo>
                        <a:pt x="120" y="421"/>
                        <a:pt x="130" y="410"/>
                        <a:pt x="116" y="425"/>
                      </a:cubicBezTo>
                      <a:cubicBezTo>
                        <a:pt x="116" y="425"/>
                        <a:pt x="116" y="425"/>
                        <a:pt x="116" y="425"/>
                      </a:cubicBezTo>
                      <a:cubicBezTo>
                        <a:pt x="115" y="425"/>
                        <a:pt x="115" y="425"/>
                        <a:pt x="115" y="425"/>
                      </a:cubicBezTo>
                      <a:cubicBezTo>
                        <a:pt x="114" y="425"/>
                        <a:pt x="114" y="425"/>
                        <a:pt x="114" y="425"/>
                      </a:cubicBezTo>
                      <a:cubicBezTo>
                        <a:pt x="112" y="425"/>
                        <a:pt x="112" y="425"/>
                        <a:pt x="112" y="425"/>
                      </a:cubicBezTo>
                      <a:cubicBezTo>
                        <a:pt x="92" y="424"/>
                        <a:pt x="92" y="424"/>
                        <a:pt x="92" y="424"/>
                      </a:cubicBezTo>
                      <a:cubicBezTo>
                        <a:pt x="66" y="424"/>
                        <a:pt x="40" y="424"/>
                        <a:pt x="13" y="424"/>
                      </a:cubicBezTo>
                      <a:cubicBezTo>
                        <a:pt x="13" y="424"/>
                        <a:pt x="20" y="420"/>
                        <a:pt x="43" y="419"/>
                      </a:cubicBezTo>
                      <a:cubicBezTo>
                        <a:pt x="57" y="418"/>
                        <a:pt x="74" y="418"/>
                        <a:pt x="91" y="418"/>
                      </a:cubicBezTo>
                      <a:cubicBezTo>
                        <a:pt x="99" y="417"/>
                        <a:pt x="110" y="420"/>
                        <a:pt x="116" y="416"/>
                      </a:cubicBezTo>
                      <a:cubicBezTo>
                        <a:pt x="116" y="407"/>
                        <a:pt x="116" y="399"/>
                        <a:pt x="116" y="391"/>
                      </a:cubicBezTo>
                      <a:cubicBezTo>
                        <a:pt x="117" y="387"/>
                        <a:pt x="118" y="392"/>
                        <a:pt x="119" y="384"/>
                      </a:cubicBezTo>
                      <a:cubicBezTo>
                        <a:pt x="118" y="353"/>
                        <a:pt x="134" y="305"/>
                        <a:pt x="154" y="274"/>
                      </a:cubicBezTo>
                      <a:cubicBezTo>
                        <a:pt x="153" y="276"/>
                        <a:pt x="153" y="276"/>
                        <a:pt x="153" y="276"/>
                      </a:cubicBezTo>
                      <a:cubicBezTo>
                        <a:pt x="157" y="270"/>
                        <a:pt x="160" y="262"/>
                        <a:pt x="164" y="255"/>
                      </a:cubicBezTo>
                      <a:cubicBezTo>
                        <a:pt x="164" y="255"/>
                        <a:pt x="163" y="257"/>
                        <a:pt x="165" y="256"/>
                      </a:cubicBezTo>
                      <a:cubicBezTo>
                        <a:pt x="164" y="254"/>
                        <a:pt x="172" y="245"/>
                        <a:pt x="173" y="242"/>
                      </a:cubicBezTo>
                      <a:cubicBezTo>
                        <a:pt x="175" y="239"/>
                        <a:pt x="176" y="240"/>
                        <a:pt x="178" y="237"/>
                      </a:cubicBezTo>
                      <a:cubicBezTo>
                        <a:pt x="180" y="233"/>
                        <a:pt x="180" y="233"/>
                        <a:pt x="180" y="233"/>
                      </a:cubicBezTo>
                      <a:cubicBezTo>
                        <a:pt x="185" y="222"/>
                        <a:pt x="199" y="211"/>
                        <a:pt x="210" y="199"/>
                      </a:cubicBezTo>
                      <a:cubicBezTo>
                        <a:pt x="209" y="199"/>
                        <a:pt x="208" y="201"/>
                        <a:pt x="209" y="200"/>
                      </a:cubicBezTo>
                      <a:cubicBezTo>
                        <a:pt x="227" y="180"/>
                        <a:pt x="255" y="161"/>
                        <a:pt x="281" y="148"/>
                      </a:cubicBezTo>
                      <a:cubicBezTo>
                        <a:pt x="280" y="149"/>
                        <a:pt x="280" y="150"/>
                        <a:pt x="282" y="150"/>
                      </a:cubicBezTo>
                      <a:cubicBezTo>
                        <a:pt x="282" y="148"/>
                        <a:pt x="290" y="143"/>
                        <a:pt x="298" y="141"/>
                      </a:cubicBezTo>
                      <a:cubicBezTo>
                        <a:pt x="302" y="141"/>
                        <a:pt x="310" y="135"/>
                        <a:pt x="319" y="133"/>
                      </a:cubicBezTo>
                      <a:cubicBezTo>
                        <a:pt x="319" y="133"/>
                        <a:pt x="319" y="133"/>
                        <a:pt x="319" y="133"/>
                      </a:cubicBezTo>
                      <a:cubicBezTo>
                        <a:pt x="325" y="130"/>
                        <a:pt x="329" y="131"/>
                        <a:pt x="334" y="128"/>
                      </a:cubicBezTo>
                      <a:cubicBezTo>
                        <a:pt x="338" y="128"/>
                        <a:pt x="338" y="128"/>
                        <a:pt x="338" y="128"/>
                      </a:cubicBezTo>
                      <a:cubicBezTo>
                        <a:pt x="341" y="126"/>
                        <a:pt x="348" y="127"/>
                        <a:pt x="354" y="125"/>
                      </a:cubicBezTo>
                      <a:cubicBezTo>
                        <a:pt x="353" y="125"/>
                        <a:pt x="353" y="125"/>
                        <a:pt x="353" y="125"/>
                      </a:cubicBezTo>
                      <a:cubicBezTo>
                        <a:pt x="359" y="124"/>
                        <a:pt x="362" y="124"/>
                        <a:pt x="366" y="123"/>
                      </a:cubicBezTo>
                      <a:cubicBezTo>
                        <a:pt x="367" y="123"/>
                        <a:pt x="367" y="123"/>
                        <a:pt x="367" y="123"/>
                      </a:cubicBezTo>
                      <a:cubicBezTo>
                        <a:pt x="378" y="121"/>
                        <a:pt x="385" y="123"/>
                        <a:pt x="385" y="121"/>
                      </a:cubicBezTo>
                      <a:cubicBezTo>
                        <a:pt x="389" y="122"/>
                        <a:pt x="374" y="122"/>
                        <a:pt x="380" y="124"/>
                      </a:cubicBezTo>
                      <a:cubicBezTo>
                        <a:pt x="418" y="119"/>
                        <a:pt x="459" y="126"/>
                        <a:pt x="495" y="140"/>
                      </a:cubicBezTo>
                      <a:cubicBezTo>
                        <a:pt x="498" y="142"/>
                        <a:pt x="501" y="143"/>
                        <a:pt x="502" y="144"/>
                      </a:cubicBezTo>
                      <a:cubicBezTo>
                        <a:pt x="506" y="145"/>
                        <a:pt x="515" y="149"/>
                        <a:pt x="518" y="150"/>
                      </a:cubicBezTo>
                      <a:cubicBezTo>
                        <a:pt x="517" y="150"/>
                        <a:pt x="520" y="152"/>
                        <a:pt x="522" y="153"/>
                      </a:cubicBezTo>
                      <a:cubicBezTo>
                        <a:pt x="528" y="157"/>
                        <a:pt x="530" y="155"/>
                        <a:pt x="536" y="159"/>
                      </a:cubicBezTo>
                      <a:cubicBezTo>
                        <a:pt x="533" y="158"/>
                        <a:pt x="532" y="158"/>
                        <a:pt x="533" y="159"/>
                      </a:cubicBezTo>
                      <a:cubicBezTo>
                        <a:pt x="539" y="162"/>
                        <a:pt x="546" y="166"/>
                        <a:pt x="553" y="170"/>
                      </a:cubicBezTo>
                      <a:cubicBezTo>
                        <a:pt x="552" y="170"/>
                        <a:pt x="550" y="169"/>
                        <a:pt x="550" y="169"/>
                      </a:cubicBezTo>
                      <a:cubicBezTo>
                        <a:pt x="558" y="173"/>
                        <a:pt x="563" y="179"/>
                        <a:pt x="569" y="183"/>
                      </a:cubicBezTo>
                      <a:cubicBezTo>
                        <a:pt x="566" y="182"/>
                        <a:pt x="566" y="182"/>
                        <a:pt x="566" y="182"/>
                      </a:cubicBezTo>
                      <a:cubicBezTo>
                        <a:pt x="575" y="190"/>
                        <a:pt x="570" y="182"/>
                        <a:pt x="578" y="189"/>
                      </a:cubicBezTo>
                      <a:cubicBezTo>
                        <a:pt x="576" y="188"/>
                        <a:pt x="576" y="189"/>
                        <a:pt x="576" y="189"/>
                      </a:cubicBezTo>
                      <a:cubicBezTo>
                        <a:pt x="584" y="194"/>
                        <a:pt x="595" y="205"/>
                        <a:pt x="602" y="212"/>
                      </a:cubicBezTo>
                      <a:cubicBezTo>
                        <a:pt x="602" y="211"/>
                        <a:pt x="602" y="212"/>
                        <a:pt x="602" y="212"/>
                      </a:cubicBezTo>
                      <a:cubicBezTo>
                        <a:pt x="608" y="220"/>
                        <a:pt x="616" y="228"/>
                        <a:pt x="623" y="237"/>
                      </a:cubicBezTo>
                      <a:cubicBezTo>
                        <a:pt x="625" y="241"/>
                        <a:pt x="620" y="237"/>
                        <a:pt x="627" y="246"/>
                      </a:cubicBezTo>
                      <a:cubicBezTo>
                        <a:pt x="629" y="244"/>
                        <a:pt x="638" y="261"/>
                        <a:pt x="636" y="255"/>
                      </a:cubicBezTo>
                      <a:cubicBezTo>
                        <a:pt x="641" y="263"/>
                        <a:pt x="648" y="276"/>
                        <a:pt x="651" y="282"/>
                      </a:cubicBezTo>
                      <a:cubicBezTo>
                        <a:pt x="649" y="278"/>
                        <a:pt x="651" y="287"/>
                        <a:pt x="648" y="280"/>
                      </a:cubicBezTo>
                      <a:cubicBezTo>
                        <a:pt x="649" y="286"/>
                        <a:pt x="649" y="286"/>
                        <a:pt x="649" y="286"/>
                      </a:cubicBezTo>
                      <a:cubicBezTo>
                        <a:pt x="648" y="285"/>
                        <a:pt x="647" y="280"/>
                        <a:pt x="647" y="282"/>
                      </a:cubicBezTo>
                      <a:cubicBezTo>
                        <a:pt x="648" y="285"/>
                        <a:pt x="652" y="293"/>
                        <a:pt x="654" y="297"/>
                      </a:cubicBezTo>
                      <a:cubicBezTo>
                        <a:pt x="655" y="297"/>
                        <a:pt x="655" y="297"/>
                        <a:pt x="655" y="297"/>
                      </a:cubicBezTo>
                      <a:cubicBezTo>
                        <a:pt x="659" y="297"/>
                        <a:pt x="659" y="297"/>
                        <a:pt x="659" y="297"/>
                      </a:cubicBezTo>
                      <a:cubicBezTo>
                        <a:pt x="660" y="297"/>
                        <a:pt x="660" y="297"/>
                        <a:pt x="660" y="297"/>
                      </a:cubicBezTo>
                      <a:cubicBezTo>
                        <a:pt x="660" y="297"/>
                        <a:pt x="660" y="297"/>
                        <a:pt x="660" y="297"/>
                      </a:cubicBezTo>
                      <a:cubicBezTo>
                        <a:pt x="658" y="299"/>
                        <a:pt x="657" y="301"/>
                        <a:pt x="656" y="302"/>
                      </a:cubicBezTo>
                      <a:cubicBezTo>
                        <a:pt x="659" y="304"/>
                        <a:pt x="661" y="307"/>
                        <a:pt x="657" y="307"/>
                      </a:cubicBezTo>
                      <a:cubicBezTo>
                        <a:pt x="656" y="307"/>
                        <a:pt x="654" y="308"/>
                        <a:pt x="652" y="308"/>
                      </a:cubicBezTo>
                      <a:cubicBezTo>
                        <a:pt x="647" y="316"/>
                        <a:pt x="654" y="305"/>
                        <a:pt x="651" y="310"/>
                      </a:cubicBezTo>
                      <a:cubicBezTo>
                        <a:pt x="651" y="310"/>
                        <a:pt x="651" y="310"/>
                        <a:pt x="651" y="310"/>
                      </a:cubicBezTo>
                      <a:cubicBezTo>
                        <a:pt x="651" y="310"/>
                        <a:pt x="651" y="310"/>
                        <a:pt x="651" y="310"/>
                      </a:cubicBezTo>
                      <a:cubicBezTo>
                        <a:pt x="651" y="309"/>
                        <a:pt x="651" y="309"/>
                        <a:pt x="651" y="309"/>
                      </a:cubicBezTo>
                      <a:cubicBezTo>
                        <a:pt x="650" y="308"/>
                        <a:pt x="650" y="308"/>
                        <a:pt x="650" y="308"/>
                      </a:cubicBezTo>
                      <a:cubicBezTo>
                        <a:pt x="648" y="308"/>
                        <a:pt x="645" y="309"/>
                        <a:pt x="642" y="309"/>
                      </a:cubicBezTo>
                      <a:cubicBezTo>
                        <a:pt x="647" y="308"/>
                        <a:pt x="641" y="307"/>
                        <a:pt x="642" y="306"/>
                      </a:cubicBezTo>
                      <a:cubicBezTo>
                        <a:pt x="626" y="310"/>
                        <a:pt x="626" y="310"/>
                        <a:pt x="626" y="310"/>
                      </a:cubicBezTo>
                      <a:cubicBezTo>
                        <a:pt x="622" y="310"/>
                        <a:pt x="626" y="308"/>
                        <a:pt x="620" y="309"/>
                      </a:cubicBezTo>
                      <a:cubicBezTo>
                        <a:pt x="620" y="309"/>
                        <a:pt x="618" y="310"/>
                        <a:pt x="616" y="310"/>
                      </a:cubicBezTo>
                      <a:cubicBezTo>
                        <a:pt x="616" y="310"/>
                        <a:pt x="615" y="310"/>
                        <a:pt x="614" y="310"/>
                      </a:cubicBezTo>
                      <a:cubicBezTo>
                        <a:pt x="614" y="310"/>
                        <a:pt x="615" y="311"/>
                        <a:pt x="615" y="311"/>
                      </a:cubicBezTo>
                      <a:cubicBezTo>
                        <a:pt x="615" y="312"/>
                        <a:pt x="614" y="311"/>
                        <a:pt x="613" y="310"/>
                      </a:cubicBezTo>
                      <a:cubicBezTo>
                        <a:pt x="612" y="310"/>
                        <a:pt x="612" y="310"/>
                        <a:pt x="612" y="310"/>
                      </a:cubicBezTo>
                      <a:cubicBezTo>
                        <a:pt x="612" y="310"/>
                        <a:pt x="612" y="310"/>
                        <a:pt x="612" y="310"/>
                      </a:cubicBezTo>
                      <a:cubicBezTo>
                        <a:pt x="618" y="315"/>
                        <a:pt x="619" y="315"/>
                        <a:pt x="624" y="319"/>
                      </a:cubicBezTo>
                      <a:cubicBezTo>
                        <a:pt x="624" y="320"/>
                        <a:pt x="624" y="320"/>
                        <a:pt x="624" y="320"/>
                      </a:cubicBezTo>
                      <a:cubicBezTo>
                        <a:pt x="628" y="323"/>
                        <a:pt x="635" y="328"/>
                        <a:pt x="632" y="324"/>
                      </a:cubicBezTo>
                      <a:cubicBezTo>
                        <a:pt x="630" y="322"/>
                        <a:pt x="632" y="326"/>
                        <a:pt x="629" y="322"/>
                      </a:cubicBezTo>
                      <a:cubicBezTo>
                        <a:pt x="632" y="324"/>
                        <a:pt x="639" y="329"/>
                        <a:pt x="644" y="334"/>
                      </a:cubicBezTo>
                      <a:cubicBezTo>
                        <a:pt x="642" y="332"/>
                        <a:pt x="642" y="333"/>
                        <a:pt x="641" y="333"/>
                      </a:cubicBezTo>
                      <a:cubicBezTo>
                        <a:pt x="649" y="338"/>
                        <a:pt x="657" y="344"/>
                        <a:pt x="665" y="350"/>
                      </a:cubicBezTo>
                      <a:cubicBezTo>
                        <a:pt x="664" y="350"/>
                        <a:pt x="663" y="349"/>
                        <a:pt x="662" y="349"/>
                      </a:cubicBezTo>
                      <a:cubicBezTo>
                        <a:pt x="671" y="358"/>
                        <a:pt x="684" y="365"/>
                        <a:pt x="692" y="374"/>
                      </a:cubicBezTo>
                      <a:cubicBezTo>
                        <a:pt x="691" y="373"/>
                        <a:pt x="692" y="373"/>
                        <a:pt x="692" y="373"/>
                      </a:cubicBezTo>
                      <a:cubicBezTo>
                        <a:pt x="697" y="378"/>
                        <a:pt x="696" y="378"/>
                        <a:pt x="700" y="381"/>
                      </a:cubicBezTo>
                      <a:cubicBezTo>
                        <a:pt x="700" y="382"/>
                        <a:pt x="704" y="384"/>
                        <a:pt x="708" y="387"/>
                      </a:cubicBezTo>
                      <a:cubicBezTo>
                        <a:pt x="709" y="388"/>
                        <a:pt x="709" y="388"/>
                        <a:pt x="707" y="387"/>
                      </a:cubicBezTo>
                      <a:cubicBezTo>
                        <a:pt x="711" y="389"/>
                        <a:pt x="716" y="393"/>
                        <a:pt x="721" y="398"/>
                      </a:cubicBezTo>
                      <a:cubicBezTo>
                        <a:pt x="732" y="406"/>
                        <a:pt x="732" y="406"/>
                        <a:pt x="732" y="406"/>
                      </a:cubicBezTo>
                      <a:cubicBezTo>
                        <a:pt x="736" y="410"/>
                        <a:pt x="736" y="410"/>
                        <a:pt x="736" y="410"/>
                      </a:cubicBezTo>
                      <a:cubicBezTo>
                        <a:pt x="738" y="408"/>
                        <a:pt x="740" y="405"/>
                        <a:pt x="741" y="403"/>
                      </a:cubicBezTo>
                      <a:cubicBezTo>
                        <a:pt x="741" y="405"/>
                        <a:pt x="741" y="405"/>
                        <a:pt x="741" y="405"/>
                      </a:cubicBezTo>
                      <a:cubicBezTo>
                        <a:pt x="742" y="404"/>
                        <a:pt x="743" y="403"/>
                        <a:pt x="744" y="402"/>
                      </a:cubicBezTo>
                      <a:cubicBezTo>
                        <a:pt x="744" y="401"/>
                        <a:pt x="745" y="401"/>
                        <a:pt x="745" y="401"/>
                      </a:cubicBezTo>
                      <a:cubicBezTo>
                        <a:pt x="746" y="399"/>
                        <a:pt x="747" y="398"/>
                        <a:pt x="748" y="397"/>
                      </a:cubicBezTo>
                      <a:cubicBezTo>
                        <a:pt x="747" y="398"/>
                        <a:pt x="746" y="400"/>
                        <a:pt x="745" y="401"/>
                      </a:cubicBezTo>
                      <a:cubicBezTo>
                        <a:pt x="745" y="401"/>
                        <a:pt x="745" y="401"/>
                        <a:pt x="745" y="401"/>
                      </a:cubicBezTo>
                      <a:cubicBezTo>
                        <a:pt x="746" y="400"/>
                        <a:pt x="747" y="399"/>
                        <a:pt x="748" y="397"/>
                      </a:cubicBezTo>
                      <a:cubicBezTo>
                        <a:pt x="749" y="397"/>
                        <a:pt x="749" y="396"/>
                        <a:pt x="749" y="396"/>
                      </a:cubicBezTo>
                      <a:cubicBezTo>
                        <a:pt x="750" y="395"/>
                        <a:pt x="750" y="395"/>
                        <a:pt x="749" y="397"/>
                      </a:cubicBezTo>
                      <a:cubicBezTo>
                        <a:pt x="751" y="393"/>
                        <a:pt x="754" y="389"/>
                        <a:pt x="758" y="386"/>
                      </a:cubicBezTo>
                      <a:cubicBezTo>
                        <a:pt x="756" y="388"/>
                        <a:pt x="755" y="391"/>
                        <a:pt x="759" y="387"/>
                      </a:cubicBezTo>
                      <a:cubicBezTo>
                        <a:pt x="765" y="380"/>
                        <a:pt x="760" y="385"/>
                        <a:pt x="765" y="379"/>
                      </a:cubicBezTo>
                      <a:cubicBezTo>
                        <a:pt x="768" y="375"/>
                        <a:pt x="768" y="375"/>
                        <a:pt x="768" y="375"/>
                      </a:cubicBezTo>
                      <a:cubicBezTo>
                        <a:pt x="767" y="374"/>
                        <a:pt x="773" y="368"/>
                        <a:pt x="770" y="370"/>
                      </a:cubicBezTo>
                      <a:cubicBezTo>
                        <a:pt x="772" y="370"/>
                        <a:pt x="779" y="359"/>
                        <a:pt x="780" y="361"/>
                      </a:cubicBezTo>
                      <a:cubicBezTo>
                        <a:pt x="780" y="363"/>
                        <a:pt x="780" y="363"/>
                        <a:pt x="780" y="363"/>
                      </a:cubicBezTo>
                      <a:cubicBezTo>
                        <a:pt x="782" y="360"/>
                        <a:pt x="783" y="357"/>
                        <a:pt x="785" y="354"/>
                      </a:cubicBezTo>
                      <a:cubicBezTo>
                        <a:pt x="785" y="354"/>
                        <a:pt x="786" y="353"/>
                        <a:pt x="786" y="354"/>
                      </a:cubicBezTo>
                      <a:cubicBezTo>
                        <a:pt x="785" y="352"/>
                        <a:pt x="793" y="346"/>
                        <a:pt x="795" y="341"/>
                      </a:cubicBezTo>
                      <a:cubicBezTo>
                        <a:pt x="801" y="335"/>
                        <a:pt x="809" y="325"/>
                        <a:pt x="813" y="323"/>
                      </a:cubicBezTo>
                      <a:cubicBezTo>
                        <a:pt x="816" y="318"/>
                        <a:pt x="818" y="314"/>
                        <a:pt x="822" y="310"/>
                      </a:cubicBezTo>
                      <a:cubicBezTo>
                        <a:pt x="820" y="310"/>
                        <a:pt x="818" y="310"/>
                        <a:pt x="816" y="310"/>
                      </a:cubicBezTo>
                      <a:cubicBezTo>
                        <a:pt x="809" y="310"/>
                        <a:pt x="812" y="312"/>
                        <a:pt x="811" y="312"/>
                      </a:cubicBezTo>
                      <a:cubicBezTo>
                        <a:pt x="805" y="310"/>
                        <a:pt x="792" y="314"/>
                        <a:pt x="785" y="312"/>
                      </a:cubicBezTo>
                      <a:cubicBezTo>
                        <a:pt x="787" y="311"/>
                        <a:pt x="794" y="311"/>
                        <a:pt x="789" y="310"/>
                      </a:cubicBezTo>
                      <a:cubicBezTo>
                        <a:pt x="786" y="309"/>
                        <a:pt x="783" y="309"/>
                        <a:pt x="779" y="310"/>
                      </a:cubicBezTo>
                      <a:cubicBezTo>
                        <a:pt x="770" y="303"/>
                        <a:pt x="774" y="302"/>
                        <a:pt x="771" y="297"/>
                      </a:cubicBezTo>
                      <a:cubicBezTo>
                        <a:pt x="770" y="300"/>
                        <a:pt x="770" y="300"/>
                        <a:pt x="770" y="300"/>
                      </a:cubicBezTo>
                      <a:cubicBezTo>
                        <a:pt x="770" y="295"/>
                        <a:pt x="765" y="286"/>
                        <a:pt x="767" y="287"/>
                      </a:cubicBezTo>
                      <a:cubicBezTo>
                        <a:pt x="765" y="284"/>
                        <a:pt x="764" y="276"/>
                        <a:pt x="763" y="277"/>
                      </a:cubicBezTo>
                      <a:cubicBezTo>
                        <a:pt x="758" y="262"/>
                        <a:pt x="748" y="242"/>
                        <a:pt x="745" y="232"/>
                      </a:cubicBezTo>
                      <a:cubicBezTo>
                        <a:pt x="744" y="230"/>
                        <a:pt x="742" y="225"/>
                        <a:pt x="742" y="227"/>
                      </a:cubicBezTo>
                      <a:cubicBezTo>
                        <a:pt x="742" y="230"/>
                        <a:pt x="745" y="231"/>
                        <a:pt x="745" y="232"/>
                      </a:cubicBezTo>
                      <a:cubicBezTo>
                        <a:pt x="744" y="231"/>
                        <a:pt x="743" y="230"/>
                        <a:pt x="743" y="230"/>
                      </a:cubicBezTo>
                      <a:cubicBezTo>
                        <a:pt x="741" y="226"/>
                        <a:pt x="739" y="222"/>
                        <a:pt x="743" y="226"/>
                      </a:cubicBezTo>
                      <a:cubicBezTo>
                        <a:pt x="739" y="215"/>
                        <a:pt x="735" y="217"/>
                        <a:pt x="728" y="205"/>
                      </a:cubicBezTo>
                      <a:cubicBezTo>
                        <a:pt x="729" y="205"/>
                        <a:pt x="729" y="204"/>
                        <a:pt x="727" y="201"/>
                      </a:cubicBezTo>
                      <a:cubicBezTo>
                        <a:pt x="722" y="195"/>
                        <a:pt x="722" y="195"/>
                        <a:pt x="722" y="195"/>
                      </a:cubicBezTo>
                      <a:cubicBezTo>
                        <a:pt x="717" y="187"/>
                        <a:pt x="720" y="189"/>
                        <a:pt x="721" y="189"/>
                      </a:cubicBezTo>
                      <a:cubicBezTo>
                        <a:pt x="718" y="185"/>
                        <a:pt x="715" y="180"/>
                        <a:pt x="713" y="179"/>
                      </a:cubicBezTo>
                      <a:cubicBezTo>
                        <a:pt x="710" y="173"/>
                        <a:pt x="710" y="173"/>
                        <a:pt x="710" y="173"/>
                      </a:cubicBezTo>
                      <a:cubicBezTo>
                        <a:pt x="712" y="177"/>
                        <a:pt x="708" y="170"/>
                        <a:pt x="706" y="169"/>
                      </a:cubicBezTo>
                      <a:cubicBezTo>
                        <a:pt x="708" y="170"/>
                        <a:pt x="708" y="170"/>
                        <a:pt x="708" y="170"/>
                      </a:cubicBezTo>
                      <a:cubicBezTo>
                        <a:pt x="707" y="169"/>
                        <a:pt x="704" y="165"/>
                        <a:pt x="702" y="163"/>
                      </a:cubicBezTo>
                      <a:cubicBezTo>
                        <a:pt x="702" y="164"/>
                        <a:pt x="705" y="168"/>
                        <a:pt x="707" y="171"/>
                      </a:cubicBezTo>
                      <a:cubicBezTo>
                        <a:pt x="705" y="169"/>
                        <a:pt x="703" y="166"/>
                        <a:pt x="700" y="164"/>
                      </a:cubicBezTo>
                      <a:cubicBezTo>
                        <a:pt x="702" y="164"/>
                        <a:pt x="696" y="158"/>
                        <a:pt x="693" y="155"/>
                      </a:cubicBezTo>
                      <a:cubicBezTo>
                        <a:pt x="691" y="151"/>
                        <a:pt x="689" y="151"/>
                        <a:pt x="689" y="150"/>
                      </a:cubicBezTo>
                      <a:cubicBezTo>
                        <a:pt x="689" y="150"/>
                        <a:pt x="684" y="145"/>
                        <a:pt x="687" y="147"/>
                      </a:cubicBezTo>
                      <a:cubicBezTo>
                        <a:pt x="688" y="148"/>
                        <a:pt x="689" y="150"/>
                        <a:pt x="691" y="151"/>
                      </a:cubicBezTo>
                      <a:cubicBezTo>
                        <a:pt x="689" y="149"/>
                        <a:pt x="690" y="149"/>
                        <a:pt x="686" y="144"/>
                      </a:cubicBezTo>
                      <a:cubicBezTo>
                        <a:pt x="682" y="141"/>
                        <a:pt x="685" y="147"/>
                        <a:pt x="680" y="140"/>
                      </a:cubicBezTo>
                      <a:cubicBezTo>
                        <a:pt x="681" y="141"/>
                        <a:pt x="682" y="141"/>
                        <a:pt x="683" y="142"/>
                      </a:cubicBezTo>
                      <a:cubicBezTo>
                        <a:pt x="682" y="140"/>
                        <a:pt x="680" y="138"/>
                        <a:pt x="678" y="136"/>
                      </a:cubicBezTo>
                      <a:cubicBezTo>
                        <a:pt x="677" y="137"/>
                        <a:pt x="677" y="137"/>
                        <a:pt x="677" y="137"/>
                      </a:cubicBezTo>
                      <a:cubicBezTo>
                        <a:pt x="677" y="136"/>
                        <a:pt x="677" y="136"/>
                        <a:pt x="677" y="136"/>
                      </a:cubicBezTo>
                      <a:cubicBezTo>
                        <a:pt x="675" y="135"/>
                        <a:pt x="668" y="127"/>
                        <a:pt x="666" y="127"/>
                      </a:cubicBezTo>
                      <a:cubicBezTo>
                        <a:pt x="663" y="124"/>
                        <a:pt x="660" y="120"/>
                        <a:pt x="658" y="117"/>
                      </a:cubicBezTo>
                      <a:cubicBezTo>
                        <a:pt x="658" y="118"/>
                        <a:pt x="658" y="118"/>
                        <a:pt x="658" y="118"/>
                      </a:cubicBezTo>
                      <a:cubicBezTo>
                        <a:pt x="655" y="114"/>
                        <a:pt x="650" y="111"/>
                        <a:pt x="647" y="109"/>
                      </a:cubicBezTo>
                      <a:cubicBezTo>
                        <a:pt x="647" y="109"/>
                        <a:pt x="647" y="109"/>
                        <a:pt x="647" y="109"/>
                      </a:cubicBezTo>
                      <a:cubicBezTo>
                        <a:pt x="645" y="107"/>
                        <a:pt x="640" y="103"/>
                        <a:pt x="637" y="101"/>
                      </a:cubicBezTo>
                      <a:cubicBezTo>
                        <a:pt x="633" y="97"/>
                        <a:pt x="638" y="97"/>
                        <a:pt x="632" y="93"/>
                      </a:cubicBezTo>
                      <a:cubicBezTo>
                        <a:pt x="626" y="89"/>
                        <a:pt x="622" y="89"/>
                        <a:pt x="624" y="91"/>
                      </a:cubicBezTo>
                      <a:cubicBezTo>
                        <a:pt x="615" y="83"/>
                        <a:pt x="603" y="77"/>
                        <a:pt x="594" y="70"/>
                      </a:cubicBezTo>
                      <a:cubicBezTo>
                        <a:pt x="592" y="70"/>
                        <a:pt x="593" y="71"/>
                        <a:pt x="590" y="69"/>
                      </a:cubicBezTo>
                      <a:cubicBezTo>
                        <a:pt x="575" y="59"/>
                        <a:pt x="557" y="53"/>
                        <a:pt x="545" y="45"/>
                      </a:cubicBezTo>
                      <a:cubicBezTo>
                        <a:pt x="550" y="47"/>
                        <a:pt x="546" y="45"/>
                        <a:pt x="546" y="44"/>
                      </a:cubicBezTo>
                      <a:cubicBezTo>
                        <a:pt x="542" y="43"/>
                        <a:pt x="542" y="41"/>
                        <a:pt x="540" y="42"/>
                      </a:cubicBezTo>
                      <a:cubicBezTo>
                        <a:pt x="540" y="43"/>
                        <a:pt x="539" y="43"/>
                        <a:pt x="544" y="46"/>
                      </a:cubicBezTo>
                      <a:cubicBezTo>
                        <a:pt x="534" y="42"/>
                        <a:pt x="519" y="36"/>
                        <a:pt x="514" y="34"/>
                      </a:cubicBezTo>
                      <a:cubicBezTo>
                        <a:pt x="516" y="36"/>
                        <a:pt x="514" y="35"/>
                        <a:pt x="512" y="35"/>
                      </a:cubicBezTo>
                      <a:cubicBezTo>
                        <a:pt x="513" y="34"/>
                        <a:pt x="506" y="31"/>
                        <a:pt x="500" y="30"/>
                      </a:cubicBezTo>
                      <a:cubicBezTo>
                        <a:pt x="499" y="31"/>
                        <a:pt x="499" y="31"/>
                        <a:pt x="499" y="31"/>
                      </a:cubicBezTo>
                      <a:cubicBezTo>
                        <a:pt x="496" y="29"/>
                        <a:pt x="496" y="29"/>
                        <a:pt x="496" y="29"/>
                      </a:cubicBezTo>
                      <a:cubicBezTo>
                        <a:pt x="493" y="28"/>
                        <a:pt x="493" y="30"/>
                        <a:pt x="487" y="28"/>
                      </a:cubicBezTo>
                      <a:cubicBezTo>
                        <a:pt x="487" y="27"/>
                        <a:pt x="487" y="27"/>
                        <a:pt x="486" y="26"/>
                      </a:cubicBezTo>
                      <a:cubicBezTo>
                        <a:pt x="480" y="26"/>
                        <a:pt x="471" y="25"/>
                        <a:pt x="465" y="23"/>
                      </a:cubicBezTo>
                      <a:cubicBezTo>
                        <a:pt x="464" y="22"/>
                        <a:pt x="462" y="21"/>
                        <a:pt x="460" y="21"/>
                      </a:cubicBezTo>
                      <a:cubicBezTo>
                        <a:pt x="457" y="21"/>
                        <a:pt x="453" y="21"/>
                        <a:pt x="457" y="22"/>
                      </a:cubicBezTo>
                      <a:cubicBezTo>
                        <a:pt x="447" y="20"/>
                        <a:pt x="440" y="19"/>
                        <a:pt x="436" y="17"/>
                      </a:cubicBezTo>
                      <a:cubicBezTo>
                        <a:pt x="417" y="18"/>
                        <a:pt x="389" y="17"/>
                        <a:pt x="367" y="19"/>
                      </a:cubicBezTo>
                      <a:cubicBezTo>
                        <a:pt x="368" y="18"/>
                        <a:pt x="368" y="18"/>
                        <a:pt x="368" y="18"/>
                      </a:cubicBezTo>
                      <a:cubicBezTo>
                        <a:pt x="362" y="18"/>
                        <a:pt x="365" y="20"/>
                        <a:pt x="361" y="20"/>
                      </a:cubicBezTo>
                      <a:cubicBezTo>
                        <a:pt x="362" y="19"/>
                        <a:pt x="356" y="18"/>
                        <a:pt x="360" y="17"/>
                      </a:cubicBezTo>
                      <a:cubicBezTo>
                        <a:pt x="352" y="17"/>
                        <a:pt x="350" y="20"/>
                        <a:pt x="344" y="21"/>
                      </a:cubicBezTo>
                      <a:cubicBezTo>
                        <a:pt x="343" y="22"/>
                        <a:pt x="349" y="20"/>
                        <a:pt x="348" y="21"/>
                      </a:cubicBezTo>
                      <a:cubicBezTo>
                        <a:pt x="347" y="21"/>
                        <a:pt x="336" y="22"/>
                        <a:pt x="335" y="24"/>
                      </a:cubicBezTo>
                      <a:cubicBezTo>
                        <a:pt x="333" y="23"/>
                        <a:pt x="334" y="22"/>
                        <a:pt x="335" y="21"/>
                      </a:cubicBezTo>
                      <a:cubicBezTo>
                        <a:pt x="330" y="23"/>
                        <a:pt x="330" y="23"/>
                        <a:pt x="330" y="23"/>
                      </a:cubicBezTo>
                      <a:cubicBezTo>
                        <a:pt x="323" y="22"/>
                        <a:pt x="344" y="17"/>
                        <a:pt x="337" y="17"/>
                      </a:cubicBezTo>
                      <a:cubicBezTo>
                        <a:pt x="332" y="18"/>
                        <a:pt x="332" y="18"/>
                        <a:pt x="332" y="18"/>
                      </a:cubicBezTo>
                      <a:cubicBezTo>
                        <a:pt x="327" y="17"/>
                        <a:pt x="345" y="14"/>
                        <a:pt x="333" y="16"/>
                      </a:cubicBezTo>
                      <a:cubicBezTo>
                        <a:pt x="327" y="17"/>
                        <a:pt x="323" y="20"/>
                        <a:pt x="328" y="20"/>
                      </a:cubicBezTo>
                      <a:cubicBezTo>
                        <a:pt x="317" y="22"/>
                        <a:pt x="324" y="24"/>
                        <a:pt x="312" y="26"/>
                      </a:cubicBezTo>
                      <a:cubicBezTo>
                        <a:pt x="309" y="26"/>
                        <a:pt x="321" y="24"/>
                        <a:pt x="319" y="23"/>
                      </a:cubicBezTo>
                      <a:cubicBezTo>
                        <a:pt x="313" y="24"/>
                        <a:pt x="308" y="27"/>
                        <a:pt x="303" y="27"/>
                      </a:cubicBezTo>
                      <a:cubicBezTo>
                        <a:pt x="309" y="27"/>
                        <a:pt x="305" y="29"/>
                        <a:pt x="301" y="30"/>
                      </a:cubicBezTo>
                      <a:cubicBezTo>
                        <a:pt x="295" y="31"/>
                        <a:pt x="305" y="28"/>
                        <a:pt x="296" y="30"/>
                      </a:cubicBezTo>
                      <a:cubicBezTo>
                        <a:pt x="295" y="31"/>
                        <a:pt x="288" y="34"/>
                        <a:pt x="295" y="32"/>
                      </a:cubicBezTo>
                      <a:cubicBezTo>
                        <a:pt x="292" y="35"/>
                        <a:pt x="286" y="34"/>
                        <a:pt x="282" y="37"/>
                      </a:cubicBezTo>
                      <a:cubicBezTo>
                        <a:pt x="279" y="37"/>
                        <a:pt x="290" y="32"/>
                        <a:pt x="281" y="34"/>
                      </a:cubicBezTo>
                      <a:cubicBezTo>
                        <a:pt x="282" y="35"/>
                        <a:pt x="270" y="39"/>
                        <a:pt x="275" y="39"/>
                      </a:cubicBezTo>
                      <a:cubicBezTo>
                        <a:pt x="272" y="40"/>
                        <a:pt x="271" y="39"/>
                        <a:pt x="273" y="38"/>
                      </a:cubicBezTo>
                      <a:cubicBezTo>
                        <a:pt x="268" y="39"/>
                        <a:pt x="262" y="44"/>
                        <a:pt x="260" y="43"/>
                      </a:cubicBezTo>
                      <a:cubicBezTo>
                        <a:pt x="259" y="44"/>
                        <a:pt x="259" y="44"/>
                        <a:pt x="259" y="44"/>
                      </a:cubicBezTo>
                      <a:cubicBezTo>
                        <a:pt x="257" y="45"/>
                        <a:pt x="255" y="45"/>
                        <a:pt x="252" y="46"/>
                      </a:cubicBezTo>
                      <a:cubicBezTo>
                        <a:pt x="248" y="47"/>
                        <a:pt x="239" y="53"/>
                        <a:pt x="239" y="51"/>
                      </a:cubicBezTo>
                      <a:cubicBezTo>
                        <a:pt x="238" y="52"/>
                        <a:pt x="228" y="56"/>
                        <a:pt x="232" y="56"/>
                      </a:cubicBezTo>
                      <a:cubicBezTo>
                        <a:pt x="239" y="54"/>
                        <a:pt x="239" y="52"/>
                        <a:pt x="243" y="52"/>
                      </a:cubicBezTo>
                      <a:cubicBezTo>
                        <a:pt x="238" y="53"/>
                        <a:pt x="234" y="56"/>
                        <a:pt x="231" y="58"/>
                      </a:cubicBezTo>
                      <a:cubicBezTo>
                        <a:pt x="230" y="58"/>
                        <a:pt x="230" y="58"/>
                        <a:pt x="230" y="58"/>
                      </a:cubicBezTo>
                      <a:cubicBezTo>
                        <a:pt x="229" y="59"/>
                        <a:pt x="224" y="61"/>
                        <a:pt x="223" y="63"/>
                      </a:cubicBezTo>
                      <a:cubicBezTo>
                        <a:pt x="224" y="61"/>
                        <a:pt x="223" y="61"/>
                        <a:pt x="222" y="62"/>
                      </a:cubicBezTo>
                      <a:cubicBezTo>
                        <a:pt x="220" y="64"/>
                        <a:pt x="220" y="64"/>
                        <a:pt x="220" y="64"/>
                      </a:cubicBezTo>
                      <a:cubicBezTo>
                        <a:pt x="213" y="69"/>
                        <a:pt x="217" y="63"/>
                        <a:pt x="210" y="68"/>
                      </a:cubicBezTo>
                      <a:cubicBezTo>
                        <a:pt x="215" y="64"/>
                        <a:pt x="215" y="64"/>
                        <a:pt x="215" y="64"/>
                      </a:cubicBezTo>
                      <a:cubicBezTo>
                        <a:pt x="214" y="65"/>
                        <a:pt x="211" y="65"/>
                        <a:pt x="207" y="68"/>
                      </a:cubicBezTo>
                      <a:cubicBezTo>
                        <a:pt x="207" y="70"/>
                        <a:pt x="204" y="72"/>
                        <a:pt x="204" y="74"/>
                      </a:cubicBezTo>
                      <a:cubicBezTo>
                        <a:pt x="200" y="76"/>
                        <a:pt x="201" y="74"/>
                        <a:pt x="198" y="77"/>
                      </a:cubicBezTo>
                      <a:cubicBezTo>
                        <a:pt x="202" y="73"/>
                        <a:pt x="202" y="73"/>
                        <a:pt x="202" y="73"/>
                      </a:cubicBezTo>
                      <a:cubicBezTo>
                        <a:pt x="203" y="72"/>
                        <a:pt x="198" y="73"/>
                        <a:pt x="192" y="77"/>
                      </a:cubicBezTo>
                      <a:cubicBezTo>
                        <a:pt x="189" y="80"/>
                        <a:pt x="184" y="85"/>
                        <a:pt x="190" y="81"/>
                      </a:cubicBezTo>
                      <a:cubicBezTo>
                        <a:pt x="187" y="83"/>
                        <a:pt x="183" y="85"/>
                        <a:pt x="185" y="83"/>
                      </a:cubicBezTo>
                      <a:cubicBezTo>
                        <a:pt x="179" y="88"/>
                        <a:pt x="186" y="84"/>
                        <a:pt x="181" y="88"/>
                      </a:cubicBezTo>
                      <a:cubicBezTo>
                        <a:pt x="179" y="89"/>
                        <a:pt x="171" y="93"/>
                        <a:pt x="167" y="95"/>
                      </a:cubicBezTo>
                      <a:cubicBezTo>
                        <a:pt x="171" y="90"/>
                        <a:pt x="171" y="90"/>
                        <a:pt x="171" y="90"/>
                      </a:cubicBezTo>
                      <a:cubicBezTo>
                        <a:pt x="168" y="92"/>
                        <a:pt x="168" y="92"/>
                        <a:pt x="168" y="92"/>
                      </a:cubicBezTo>
                      <a:cubicBezTo>
                        <a:pt x="172" y="88"/>
                        <a:pt x="165" y="93"/>
                        <a:pt x="166" y="90"/>
                      </a:cubicBezTo>
                      <a:cubicBezTo>
                        <a:pt x="164" y="92"/>
                        <a:pt x="161" y="95"/>
                        <a:pt x="159" y="97"/>
                      </a:cubicBezTo>
                      <a:cubicBezTo>
                        <a:pt x="167" y="93"/>
                        <a:pt x="153" y="106"/>
                        <a:pt x="156" y="106"/>
                      </a:cubicBezTo>
                      <a:cubicBezTo>
                        <a:pt x="147" y="114"/>
                        <a:pt x="147" y="107"/>
                        <a:pt x="140" y="118"/>
                      </a:cubicBezTo>
                      <a:cubicBezTo>
                        <a:pt x="141" y="117"/>
                        <a:pt x="139" y="120"/>
                        <a:pt x="141" y="119"/>
                      </a:cubicBezTo>
                      <a:cubicBezTo>
                        <a:pt x="139" y="122"/>
                        <a:pt x="140" y="122"/>
                        <a:pt x="134" y="127"/>
                      </a:cubicBezTo>
                      <a:cubicBezTo>
                        <a:pt x="138" y="122"/>
                        <a:pt x="127" y="131"/>
                        <a:pt x="133" y="123"/>
                      </a:cubicBezTo>
                      <a:cubicBezTo>
                        <a:pt x="133" y="124"/>
                        <a:pt x="138" y="119"/>
                        <a:pt x="139" y="118"/>
                      </a:cubicBezTo>
                      <a:cubicBezTo>
                        <a:pt x="136" y="120"/>
                        <a:pt x="138" y="116"/>
                        <a:pt x="132" y="122"/>
                      </a:cubicBezTo>
                      <a:cubicBezTo>
                        <a:pt x="129" y="125"/>
                        <a:pt x="124" y="130"/>
                        <a:pt x="125" y="130"/>
                      </a:cubicBezTo>
                      <a:cubicBezTo>
                        <a:pt x="126" y="131"/>
                        <a:pt x="131" y="125"/>
                        <a:pt x="129" y="128"/>
                      </a:cubicBezTo>
                      <a:cubicBezTo>
                        <a:pt x="123" y="135"/>
                        <a:pt x="120" y="135"/>
                        <a:pt x="119" y="139"/>
                      </a:cubicBezTo>
                      <a:cubicBezTo>
                        <a:pt x="123" y="135"/>
                        <a:pt x="125" y="134"/>
                        <a:pt x="126" y="135"/>
                      </a:cubicBezTo>
                      <a:cubicBezTo>
                        <a:pt x="121" y="141"/>
                        <a:pt x="121" y="141"/>
                        <a:pt x="121" y="141"/>
                      </a:cubicBezTo>
                      <a:cubicBezTo>
                        <a:pt x="121" y="139"/>
                        <a:pt x="121" y="139"/>
                        <a:pt x="121" y="139"/>
                      </a:cubicBezTo>
                      <a:cubicBezTo>
                        <a:pt x="113" y="147"/>
                        <a:pt x="120" y="142"/>
                        <a:pt x="113" y="150"/>
                      </a:cubicBezTo>
                      <a:cubicBezTo>
                        <a:pt x="108" y="153"/>
                        <a:pt x="108" y="153"/>
                        <a:pt x="108" y="153"/>
                      </a:cubicBezTo>
                      <a:cubicBezTo>
                        <a:pt x="109" y="150"/>
                        <a:pt x="119" y="142"/>
                        <a:pt x="116" y="142"/>
                      </a:cubicBezTo>
                      <a:cubicBezTo>
                        <a:pt x="111" y="147"/>
                        <a:pt x="111" y="149"/>
                        <a:pt x="106" y="154"/>
                      </a:cubicBezTo>
                      <a:cubicBezTo>
                        <a:pt x="107" y="153"/>
                        <a:pt x="108" y="151"/>
                        <a:pt x="109" y="150"/>
                      </a:cubicBezTo>
                      <a:cubicBezTo>
                        <a:pt x="107" y="152"/>
                        <a:pt x="103" y="152"/>
                        <a:pt x="98" y="161"/>
                      </a:cubicBezTo>
                      <a:cubicBezTo>
                        <a:pt x="95" y="165"/>
                        <a:pt x="98" y="162"/>
                        <a:pt x="98" y="163"/>
                      </a:cubicBezTo>
                      <a:cubicBezTo>
                        <a:pt x="92" y="172"/>
                        <a:pt x="90" y="175"/>
                        <a:pt x="86" y="182"/>
                      </a:cubicBezTo>
                      <a:cubicBezTo>
                        <a:pt x="86" y="179"/>
                        <a:pt x="79" y="192"/>
                        <a:pt x="82" y="185"/>
                      </a:cubicBezTo>
                      <a:cubicBezTo>
                        <a:pt x="85" y="182"/>
                        <a:pt x="94" y="169"/>
                        <a:pt x="96" y="164"/>
                      </a:cubicBezTo>
                      <a:cubicBezTo>
                        <a:pt x="92" y="167"/>
                        <a:pt x="101" y="158"/>
                        <a:pt x="102" y="155"/>
                      </a:cubicBezTo>
                      <a:cubicBezTo>
                        <a:pt x="96" y="162"/>
                        <a:pt x="94" y="160"/>
                        <a:pt x="93" y="160"/>
                      </a:cubicBezTo>
                      <a:cubicBezTo>
                        <a:pt x="91" y="162"/>
                        <a:pt x="90" y="165"/>
                        <a:pt x="89" y="166"/>
                      </a:cubicBezTo>
                      <a:cubicBezTo>
                        <a:pt x="89" y="168"/>
                        <a:pt x="91" y="165"/>
                        <a:pt x="92" y="166"/>
                      </a:cubicBezTo>
                      <a:cubicBezTo>
                        <a:pt x="86" y="174"/>
                        <a:pt x="81" y="182"/>
                        <a:pt x="78" y="187"/>
                      </a:cubicBezTo>
                      <a:cubicBezTo>
                        <a:pt x="76" y="190"/>
                        <a:pt x="76" y="188"/>
                        <a:pt x="78" y="185"/>
                      </a:cubicBezTo>
                      <a:cubicBezTo>
                        <a:pt x="71" y="195"/>
                        <a:pt x="64" y="206"/>
                        <a:pt x="58" y="216"/>
                      </a:cubicBezTo>
                      <a:cubicBezTo>
                        <a:pt x="63" y="212"/>
                        <a:pt x="55" y="223"/>
                        <a:pt x="55" y="225"/>
                      </a:cubicBezTo>
                      <a:cubicBezTo>
                        <a:pt x="55" y="225"/>
                        <a:pt x="53" y="226"/>
                        <a:pt x="53" y="225"/>
                      </a:cubicBezTo>
                      <a:cubicBezTo>
                        <a:pt x="50" y="232"/>
                        <a:pt x="52" y="224"/>
                        <a:pt x="49" y="231"/>
                      </a:cubicBezTo>
                      <a:cubicBezTo>
                        <a:pt x="46" y="238"/>
                        <a:pt x="42" y="248"/>
                        <a:pt x="39" y="256"/>
                      </a:cubicBezTo>
                      <a:cubicBezTo>
                        <a:pt x="33" y="266"/>
                        <a:pt x="29" y="283"/>
                        <a:pt x="26" y="292"/>
                      </a:cubicBezTo>
                      <a:cubicBezTo>
                        <a:pt x="24" y="297"/>
                        <a:pt x="23" y="293"/>
                        <a:pt x="21" y="299"/>
                      </a:cubicBezTo>
                      <a:cubicBezTo>
                        <a:pt x="19" y="305"/>
                        <a:pt x="24" y="294"/>
                        <a:pt x="21" y="304"/>
                      </a:cubicBezTo>
                      <a:cubicBezTo>
                        <a:pt x="21" y="303"/>
                        <a:pt x="21" y="303"/>
                        <a:pt x="21" y="303"/>
                      </a:cubicBezTo>
                      <a:cubicBezTo>
                        <a:pt x="20" y="305"/>
                        <a:pt x="15" y="318"/>
                        <a:pt x="16" y="322"/>
                      </a:cubicBezTo>
                      <a:cubicBezTo>
                        <a:pt x="16" y="320"/>
                        <a:pt x="16" y="320"/>
                        <a:pt x="16" y="320"/>
                      </a:cubicBezTo>
                      <a:cubicBezTo>
                        <a:pt x="15" y="322"/>
                        <a:pt x="15" y="324"/>
                        <a:pt x="15" y="325"/>
                      </a:cubicBezTo>
                      <a:cubicBezTo>
                        <a:pt x="14" y="325"/>
                        <a:pt x="13" y="327"/>
                        <a:pt x="13" y="324"/>
                      </a:cubicBezTo>
                      <a:cubicBezTo>
                        <a:pt x="11" y="330"/>
                        <a:pt x="11" y="337"/>
                        <a:pt x="10" y="343"/>
                      </a:cubicBezTo>
                      <a:cubicBezTo>
                        <a:pt x="12" y="339"/>
                        <a:pt x="12" y="339"/>
                        <a:pt x="12" y="339"/>
                      </a:cubicBezTo>
                      <a:cubicBezTo>
                        <a:pt x="10" y="351"/>
                        <a:pt x="8" y="358"/>
                        <a:pt x="7" y="369"/>
                      </a:cubicBezTo>
                      <a:cubicBezTo>
                        <a:pt x="6" y="369"/>
                        <a:pt x="6" y="369"/>
                        <a:pt x="6" y="369"/>
                      </a:cubicBezTo>
                      <a:cubicBezTo>
                        <a:pt x="6" y="375"/>
                        <a:pt x="6" y="375"/>
                        <a:pt x="6" y="375"/>
                      </a:cubicBezTo>
                      <a:cubicBezTo>
                        <a:pt x="5" y="374"/>
                        <a:pt x="5" y="377"/>
                        <a:pt x="4" y="381"/>
                      </a:cubicBezTo>
                      <a:cubicBezTo>
                        <a:pt x="4" y="376"/>
                        <a:pt x="4" y="371"/>
                        <a:pt x="4" y="366"/>
                      </a:cubicBezTo>
                      <a:cubicBezTo>
                        <a:pt x="5" y="361"/>
                        <a:pt x="4" y="371"/>
                        <a:pt x="6" y="368"/>
                      </a:cubicBezTo>
                      <a:cubicBezTo>
                        <a:pt x="7" y="366"/>
                        <a:pt x="8" y="356"/>
                        <a:pt x="7" y="354"/>
                      </a:cubicBezTo>
                      <a:cubicBezTo>
                        <a:pt x="7" y="358"/>
                        <a:pt x="7" y="358"/>
                        <a:pt x="7" y="361"/>
                      </a:cubicBezTo>
                      <a:cubicBezTo>
                        <a:pt x="5" y="362"/>
                        <a:pt x="6" y="356"/>
                        <a:pt x="6" y="353"/>
                      </a:cubicBezTo>
                      <a:cubicBezTo>
                        <a:pt x="5" y="354"/>
                        <a:pt x="5" y="356"/>
                        <a:pt x="5" y="357"/>
                      </a:cubicBezTo>
                      <a:cubicBezTo>
                        <a:pt x="5" y="353"/>
                        <a:pt x="5" y="350"/>
                        <a:pt x="6" y="343"/>
                      </a:cubicBezTo>
                      <a:cubicBezTo>
                        <a:pt x="6" y="347"/>
                        <a:pt x="7" y="343"/>
                        <a:pt x="8" y="343"/>
                      </a:cubicBezTo>
                      <a:cubicBezTo>
                        <a:pt x="7" y="341"/>
                        <a:pt x="7" y="335"/>
                        <a:pt x="9" y="328"/>
                      </a:cubicBezTo>
                      <a:cubicBezTo>
                        <a:pt x="12" y="322"/>
                        <a:pt x="12" y="312"/>
                        <a:pt x="15" y="303"/>
                      </a:cubicBezTo>
                      <a:cubicBezTo>
                        <a:pt x="15" y="307"/>
                        <a:pt x="15" y="312"/>
                        <a:pt x="14" y="318"/>
                      </a:cubicBezTo>
                      <a:cubicBezTo>
                        <a:pt x="16" y="312"/>
                        <a:pt x="16" y="311"/>
                        <a:pt x="18" y="306"/>
                      </a:cubicBezTo>
                      <a:cubicBezTo>
                        <a:pt x="18" y="303"/>
                        <a:pt x="17" y="300"/>
                        <a:pt x="19" y="292"/>
                      </a:cubicBezTo>
                      <a:cubicBezTo>
                        <a:pt x="20" y="292"/>
                        <a:pt x="20" y="292"/>
                        <a:pt x="20" y="292"/>
                      </a:cubicBezTo>
                      <a:cubicBezTo>
                        <a:pt x="21" y="285"/>
                        <a:pt x="20" y="285"/>
                        <a:pt x="23" y="276"/>
                      </a:cubicBezTo>
                      <a:cubicBezTo>
                        <a:pt x="29" y="261"/>
                        <a:pt x="35" y="246"/>
                        <a:pt x="41" y="236"/>
                      </a:cubicBezTo>
                      <a:cubicBezTo>
                        <a:pt x="42" y="236"/>
                        <a:pt x="42" y="236"/>
                        <a:pt x="42" y="236"/>
                      </a:cubicBezTo>
                      <a:cubicBezTo>
                        <a:pt x="43" y="229"/>
                        <a:pt x="51" y="215"/>
                        <a:pt x="55" y="207"/>
                      </a:cubicBezTo>
                      <a:cubicBezTo>
                        <a:pt x="63" y="194"/>
                        <a:pt x="72" y="178"/>
                        <a:pt x="78" y="173"/>
                      </a:cubicBezTo>
                      <a:cubicBezTo>
                        <a:pt x="93" y="151"/>
                        <a:pt x="108" y="132"/>
                        <a:pt x="129" y="113"/>
                      </a:cubicBezTo>
                      <a:cubicBezTo>
                        <a:pt x="126" y="117"/>
                        <a:pt x="126" y="117"/>
                        <a:pt x="126" y="117"/>
                      </a:cubicBezTo>
                      <a:cubicBezTo>
                        <a:pt x="129" y="113"/>
                        <a:pt x="129" y="116"/>
                        <a:pt x="133" y="112"/>
                      </a:cubicBezTo>
                      <a:cubicBezTo>
                        <a:pt x="128" y="115"/>
                        <a:pt x="137" y="107"/>
                        <a:pt x="139" y="104"/>
                      </a:cubicBezTo>
                      <a:cubicBezTo>
                        <a:pt x="149" y="96"/>
                        <a:pt x="161" y="85"/>
                        <a:pt x="169" y="78"/>
                      </a:cubicBezTo>
                      <a:cubicBezTo>
                        <a:pt x="170" y="79"/>
                        <a:pt x="170" y="79"/>
                        <a:pt x="170" y="79"/>
                      </a:cubicBezTo>
                      <a:cubicBezTo>
                        <a:pt x="178" y="71"/>
                        <a:pt x="191" y="64"/>
                        <a:pt x="203" y="58"/>
                      </a:cubicBezTo>
                      <a:cubicBezTo>
                        <a:pt x="204" y="57"/>
                        <a:pt x="207" y="57"/>
                        <a:pt x="211" y="55"/>
                      </a:cubicBezTo>
                      <a:cubicBezTo>
                        <a:pt x="217" y="50"/>
                        <a:pt x="220" y="48"/>
                        <a:pt x="230" y="42"/>
                      </a:cubicBezTo>
                      <a:cubicBezTo>
                        <a:pt x="237" y="39"/>
                        <a:pt x="249" y="34"/>
                        <a:pt x="257" y="31"/>
                      </a:cubicBezTo>
                      <a:cubicBezTo>
                        <a:pt x="285" y="18"/>
                        <a:pt x="316" y="12"/>
                        <a:pt x="347" y="6"/>
                      </a:cubicBezTo>
                      <a:cubicBezTo>
                        <a:pt x="350" y="7"/>
                        <a:pt x="350" y="7"/>
                        <a:pt x="350" y="7"/>
                      </a:cubicBezTo>
                      <a:cubicBezTo>
                        <a:pt x="380" y="0"/>
                        <a:pt x="419" y="3"/>
                        <a:pt x="445" y="6"/>
                      </a:cubicBezTo>
                      <a:cubicBezTo>
                        <a:pt x="442" y="7"/>
                        <a:pt x="442" y="7"/>
                        <a:pt x="442" y="7"/>
                      </a:cubicBezTo>
                      <a:cubicBezTo>
                        <a:pt x="450" y="9"/>
                        <a:pt x="461" y="9"/>
                        <a:pt x="459" y="8"/>
                      </a:cubicBezTo>
                      <a:cubicBezTo>
                        <a:pt x="467" y="9"/>
                        <a:pt x="480" y="11"/>
                        <a:pt x="484" y="13"/>
                      </a:cubicBezTo>
                      <a:cubicBezTo>
                        <a:pt x="493" y="16"/>
                        <a:pt x="495" y="14"/>
                        <a:pt x="502" y="16"/>
                      </a:cubicBezTo>
                      <a:cubicBezTo>
                        <a:pt x="516" y="22"/>
                        <a:pt x="523" y="23"/>
                        <a:pt x="535" y="27"/>
                      </a:cubicBezTo>
                      <a:cubicBezTo>
                        <a:pt x="534" y="27"/>
                        <a:pt x="534" y="28"/>
                        <a:pt x="537" y="29"/>
                      </a:cubicBezTo>
                      <a:cubicBezTo>
                        <a:pt x="543" y="31"/>
                        <a:pt x="557" y="38"/>
                        <a:pt x="552" y="34"/>
                      </a:cubicBezTo>
                      <a:cubicBezTo>
                        <a:pt x="568" y="42"/>
                        <a:pt x="589" y="50"/>
                        <a:pt x="602" y="60"/>
                      </a:cubicBezTo>
                      <a:cubicBezTo>
                        <a:pt x="601" y="59"/>
                        <a:pt x="605" y="61"/>
                        <a:pt x="607" y="62"/>
                      </a:cubicBezTo>
                      <a:cubicBezTo>
                        <a:pt x="620" y="69"/>
                        <a:pt x="632" y="80"/>
                        <a:pt x="642" y="86"/>
                      </a:cubicBezTo>
                      <a:cubicBezTo>
                        <a:pt x="644" y="88"/>
                        <a:pt x="638" y="85"/>
                        <a:pt x="643" y="89"/>
                      </a:cubicBezTo>
                      <a:cubicBezTo>
                        <a:pt x="646" y="91"/>
                        <a:pt x="644" y="88"/>
                        <a:pt x="647" y="91"/>
                      </a:cubicBezTo>
                      <a:cubicBezTo>
                        <a:pt x="667" y="105"/>
                        <a:pt x="684" y="124"/>
                        <a:pt x="698" y="141"/>
                      </a:cubicBezTo>
                      <a:cubicBezTo>
                        <a:pt x="725" y="170"/>
                        <a:pt x="747" y="205"/>
                        <a:pt x="763" y="240"/>
                      </a:cubicBezTo>
                      <a:cubicBezTo>
                        <a:pt x="762" y="239"/>
                        <a:pt x="762" y="239"/>
                        <a:pt x="762" y="239"/>
                      </a:cubicBezTo>
                      <a:cubicBezTo>
                        <a:pt x="768" y="250"/>
                        <a:pt x="772" y="267"/>
                        <a:pt x="778" y="276"/>
                      </a:cubicBezTo>
                      <a:cubicBezTo>
                        <a:pt x="778" y="279"/>
                        <a:pt x="781" y="287"/>
                        <a:pt x="779" y="285"/>
                      </a:cubicBezTo>
                      <a:cubicBezTo>
                        <a:pt x="781" y="289"/>
                        <a:pt x="783" y="294"/>
                        <a:pt x="784" y="299"/>
                      </a:cubicBezTo>
                      <a:cubicBezTo>
                        <a:pt x="789" y="299"/>
                        <a:pt x="789" y="299"/>
                        <a:pt x="789" y="299"/>
                      </a:cubicBezTo>
                      <a:cubicBezTo>
                        <a:pt x="792" y="299"/>
                        <a:pt x="794" y="299"/>
                        <a:pt x="797" y="299"/>
                      </a:cubicBezTo>
                      <a:cubicBezTo>
                        <a:pt x="804" y="300"/>
                        <a:pt x="811" y="300"/>
                        <a:pt x="817" y="299"/>
                      </a:cubicBezTo>
                      <a:cubicBezTo>
                        <a:pt x="828" y="299"/>
                        <a:pt x="828" y="299"/>
                        <a:pt x="828" y="299"/>
                      </a:cubicBezTo>
                      <a:cubicBezTo>
                        <a:pt x="831" y="299"/>
                        <a:pt x="831" y="299"/>
                        <a:pt x="831" y="299"/>
                      </a:cubicBezTo>
                      <a:cubicBezTo>
                        <a:pt x="832" y="299"/>
                        <a:pt x="832" y="299"/>
                        <a:pt x="832" y="299"/>
                      </a:cubicBezTo>
                      <a:cubicBezTo>
                        <a:pt x="832" y="299"/>
                        <a:pt x="832" y="299"/>
                        <a:pt x="832" y="299"/>
                      </a:cubicBezTo>
                      <a:cubicBezTo>
                        <a:pt x="832" y="299"/>
                        <a:pt x="832" y="299"/>
                        <a:pt x="832" y="299"/>
                      </a:cubicBezTo>
                      <a:cubicBezTo>
                        <a:pt x="833" y="299"/>
                        <a:pt x="833" y="299"/>
                        <a:pt x="833" y="299"/>
                      </a:cubicBezTo>
                      <a:cubicBezTo>
                        <a:pt x="833" y="299"/>
                        <a:pt x="833" y="299"/>
                        <a:pt x="833" y="299"/>
                      </a:cubicBezTo>
                      <a:cubicBezTo>
                        <a:pt x="833" y="299"/>
                        <a:pt x="833" y="299"/>
                        <a:pt x="833" y="299"/>
                      </a:cubicBezTo>
                      <a:cubicBezTo>
                        <a:pt x="831" y="297"/>
                        <a:pt x="843" y="322"/>
                        <a:pt x="838" y="311"/>
                      </a:cubicBezTo>
                      <a:close/>
                      <a:moveTo>
                        <a:pt x="741" y="407"/>
                      </a:moveTo>
                      <a:cubicBezTo>
                        <a:pt x="740" y="408"/>
                        <a:pt x="739" y="409"/>
                        <a:pt x="739" y="409"/>
                      </a:cubicBezTo>
                      <a:cubicBezTo>
                        <a:pt x="739" y="409"/>
                        <a:pt x="740" y="408"/>
                        <a:pt x="741" y="407"/>
                      </a:cubicBezTo>
                      <a:close/>
                      <a:moveTo>
                        <a:pt x="5" y="358"/>
                      </a:moveTo>
                      <a:cubicBezTo>
                        <a:pt x="5" y="358"/>
                        <a:pt x="5" y="358"/>
                        <a:pt x="5" y="357"/>
                      </a:cubicBezTo>
                      <a:cubicBezTo>
                        <a:pt x="5" y="358"/>
                        <a:pt x="5" y="358"/>
                        <a:pt x="5" y="358"/>
                      </a:cubicBezTo>
                      <a:close/>
                      <a:moveTo>
                        <a:pt x="749" y="397"/>
                      </a:moveTo>
                      <a:cubicBezTo>
                        <a:pt x="748" y="397"/>
                        <a:pt x="748" y="397"/>
                        <a:pt x="748" y="397"/>
                      </a:cubicBezTo>
                      <a:cubicBezTo>
                        <a:pt x="748" y="397"/>
                        <a:pt x="748" y="397"/>
                        <a:pt x="748" y="397"/>
                      </a:cubicBezTo>
                      <a:cubicBezTo>
                        <a:pt x="748" y="397"/>
                        <a:pt x="748" y="397"/>
                        <a:pt x="749" y="397"/>
                      </a:cubicBezTo>
                      <a:close/>
                      <a:moveTo>
                        <a:pt x="797" y="299"/>
                      </a:moveTo>
                      <a:cubicBezTo>
                        <a:pt x="797" y="299"/>
                        <a:pt x="797" y="299"/>
                        <a:pt x="797" y="299"/>
                      </a:cubicBezTo>
                      <a:cubicBezTo>
                        <a:pt x="798" y="299"/>
                        <a:pt x="799" y="299"/>
                        <a:pt x="800" y="299"/>
                      </a:cubicBezTo>
                      <a:cubicBezTo>
                        <a:pt x="799" y="299"/>
                        <a:pt x="798" y="299"/>
                        <a:pt x="797" y="299"/>
                      </a:cubicBezTo>
                      <a:close/>
                      <a:moveTo>
                        <a:pt x="144" y="116"/>
                      </a:moveTo>
                      <a:cubicBezTo>
                        <a:pt x="142" y="117"/>
                        <a:pt x="142" y="118"/>
                        <a:pt x="141" y="119"/>
                      </a:cubicBezTo>
                      <a:cubicBezTo>
                        <a:pt x="142" y="118"/>
                        <a:pt x="142" y="118"/>
                        <a:pt x="144" y="116"/>
                      </a:cubicBezTo>
                      <a:close/>
                      <a:moveTo>
                        <a:pt x="56" y="226"/>
                      </a:moveTo>
                      <a:cubicBezTo>
                        <a:pt x="56" y="227"/>
                        <a:pt x="55" y="228"/>
                        <a:pt x="55" y="230"/>
                      </a:cubicBezTo>
                      <a:cubicBezTo>
                        <a:pt x="56" y="228"/>
                        <a:pt x="56" y="227"/>
                        <a:pt x="56" y="226"/>
                      </a:cubicBezTo>
                      <a:close/>
                      <a:moveTo>
                        <a:pt x="535" y="27"/>
                      </a:moveTo>
                      <a:cubicBezTo>
                        <a:pt x="535" y="27"/>
                        <a:pt x="535" y="27"/>
                        <a:pt x="535" y="27"/>
                      </a:cubicBezTo>
                      <a:cubicBezTo>
                        <a:pt x="536" y="28"/>
                        <a:pt x="538" y="28"/>
                        <a:pt x="539" y="29"/>
                      </a:cubicBezTo>
                      <a:lnTo>
                        <a:pt x="535" y="27"/>
                      </a:lnTo>
                      <a:close/>
                      <a:moveTo>
                        <a:pt x="665" y="350"/>
                      </a:moveTo>
                      <a:cubicBezTo>
                        <a:pt x="666" y="350"/>
                        <a:pt x="666" y="351"/>
                        <a:pt x="666" y="351"/>
                      </a:cubicBezTo>
                      <a:cubicBezTo>
                        <a:pt x="667" y="351"/>
                        <a:pt x="666" y="350"/>
                        <a:pt x="665" y="350"/>
                      </a:cubicBezTo>
                      <a:close/>
                      <a:moveTo>
                        <a:pt x="56" y="224"/>
                      </a:moveTo>
                      <a:cubicBezTo>
                        <a:pt x="56" y="224"/>
                        <a:pt x="56" y="224"/>
                        <a:pt x="55" y="225"/>
                      </a:cubicBezTo>
                      <a:cubicBezTo>
                        <a:pt x="55" y="225"/>
                        <a:pt x="56" y="225"/>
                        <a:pt x="56" y="224"/>
                      </a:cubicBezTo>
                      <a:close/>
                      <a:moveTo>
                        <a:pt x="56" y="226"/>
                      </a:moveTo>
                      <a:cubicBezTo>
                        <a:pt x="58" y="224"/>
                        <a:pt x="60" y="222"/>
                        <a:pt x="61" y="219"/>
                      </a:cubicBezTo>
                      <a:cubicBezTo>
                        <a:pt x="62" y="218"/>
                        <a:pt x="61" y="222"/>
                        <a:pt x="63" y="218"/>
                      </a:cubicBezTo>
                      <a:cubicBezTo>
                        <a:pt x="63" y="215"/>
                        <a:pt x="60" y="219"/>
                        <a:pt x="56" y="224"/>
                      </a:cubicBezTo>
                      <a:cubicBezTo>
                        <a:pt x="56" y="224"/>
                        <a:pt x="56" y="224"/>
                        <a:pt x="56" y="224"/>
                      </a:cubicBezTo>
                      <a:cubicBezTo>
                        <a:pt x="56" y="224"/>
                        <a:pt x="57" y="225"/>
                        <a:pt x="56" y="226"/>
                      </a:cubicBezTo>
                      <a:close/>
                      <a:moveTo>
                        <a:pt x="1" y="390"/>
                      </a:moveTo>
                      <a:cubicBezTo>
                        <a:pt x="1" y="391"/>
                        <a:pt x="2" y="388"/>
                        <a:pt x="3" y="387"/>
                      </a:cubicBezTo>
                      <a:cubicBezTo>
                        <a:pt x="3" y="382"/>
                        <a:pt x="2" y="388"/>
                        <a:pt x="1" y="390"/>
                      </a:cubicBezTo>
                      <a:close/>
                      <a:moveTo>
                        <a:pt x="54" y="229"/>
                      </a:moveTo>
                      <a:cubicBezTo>
                        <a:pt x="54" y="229"/>
                        <a:pt x="52" y="231"/>
                        <a:pt x="52" y="231"/>
                      </a:cubicBezTo>
                      <a:cubicBezTo>
                        <a:pt x="52" y="232"/>
                        <a:pt x="53" y="232"/>
                        <a:pt x="52" y="234"/>
                      </a:cubicBezTo>
                      <a:cubicBezTo>
                        <a:pt x="53" y="233"/>
                        <a:pt x="53" y="231"/>
                        <a:pt x="54" y="229"/>
                      </a:cubicBezTo>
                      <a:close/>
                      <a:moveTo>
                        <a:pt x="74" y="195"/>
                      </a:moveTo>
                      <a:cubicBezTo>
                        <a:pt x="67" y="208"/>
                        <a:pt x="67" y="208"/>
                        <a:pt x="67" y="208"/>
                      </a:cubicBezTo>
                      <a:cubicBezTo>
                        <a:pt x="70" y="204"/>
                        <a:pt x="74" y="196"/>
                        <a:pt x="74" y="195"/>
                      </a:cubicBezTo>
                      <a:close/>
                      <a:moveTo>
                        <a:pt x="98" y="167"/>
                      </a:moveTo>
                      <a:cubicBezTo>
                        <a:pt x="101" y="163"/>
                        <a:pt x="102" y="162"/>
                        <a:pt x="99" y="164"/>
                      </a:cubicBezTo>
                      <a:cubicBezTo>
                        <a:pt x="99" y="165"/>
                        <a:pt x="98" y="167"/>
                        <a:pt x="98" y="167"/>
                      </a:cubicBezTo>
                      <a:close/>
                      <a:moveTo>
                        <a:pt x="104" y="157"/>
                      </a:moveTo>
                      <a:cubicBezTo>
                        <a:pt x="103" y="158"/>
                        <a:pt x="101" y="159"/>
                        <a:pt x="100" y="161"/>
                      </a:cubicBezTo>
                      <a:cubicBezTo>
                        <a:pt x="100" y="162"/>
                        <a:pt x="102" y="159"/>
                        <a:pt x="104" y="157"/>
                      </a:cubicBezTo>
                      <a:close/>
                      <a:moveTo>
                        <a:pt x="104" y="157"/>
                      </a:moveTo>
                      <a:cubicBezTo>
                        <a:pt x="104" y="157"/>
                        <a:pt x="104" y="157"/>
                        <a:pt x="104" y="157"/>
                      </a:cubicBezTo>
                      <a:cubicBezTo>
                        <a:pt x="104" y="157"/>
                        <a:pt x="104" y="157"/>
                        <a:pt x="104" y="157"/>
                      </a:cubicBezTo>
                      <a:close/>
                      <a:moveTo>
                        <a:pt x="161" y="102"/>
                      </a:moveTo>
                      <a:cubicBezTo>
                        <a:pt x="161" y="104"/>
                        <a:pt x="166" y="98"/>
                        <a:pt x="168" y="97"/>
                      </a:cubicBezTo>
                      <a:cubicBezTo>
                        <a:pt x="166" y="98"/>
                        <a:pt x="163" y="101"/>
                        <a:pt x="161" y="102"/>
                      </a:cubicBezTo>
                      <a:close/>
                      <a:moveTo>
                        <a:pt x="196" y="77"/>
                      </a:moveTo>
                      <a:cubicBezTo>
                        <a:pt x="195" y="78"/>
                        <a:pt x="194" y="78"/>
                        <a:pt x="193" y="78"/>
                      </a:cubicBezTo>
                      <a:cubicBezTo>
                        <a:pt x="194" y="78"/>
                        <a:pt x="194" y="78"/>
                        <a:pt x="194" y="78"/>
                      </a:cubicBezTo>
                      <a:cubicBezTo>
                        <a:pt x="196" y="77"/>
                        <a:pt x="198" y="76"/>
                        <a:pt x="196" y="77"/>
                      </a:cubicBezTo>
                      <a:close/>
                      <a:moveTo>
                        <a:pt x="771" y="302"/>
                      </a:moveTo>
                      <a:cubicBezTo>
                        <a:pt x="773" y="306"/>
                        <a:pt x="773" y="306"/>
                        <a:pt x="773" y="306"/>
                      </a:cubicBezTo>
                      <a:cubicBezTo>
                        <a:pt x="772" y="303"/>
                        <a:pt x="772" y="303"/>
                        <a:pt x="772" y="303"/>
                      </a:cubicBezTo>
                      <a:lnTo>
                        <a:pt x="771" y="302"/>
                      </a:lnTo>
                      <a:close/>
                      <a:moveTo>
                        <a:pt x="648" y="335"/>
                      </a:moveTo>
                      <a:cubicBezTo>
                        <a:pt x="644" y="332"/>
                        <a:pt x="649" y="335"/>
                        <a:pt x="646" y="332"/>
                      </a:cubicBezTo>
                      <a:cubicBezTo>
                        <a:pt x="646" y="333"/>
                        <a:pt x="645" y="333"/>
                        <a:pt x="648" y="335"/>
                      </a:cubicBezTo>
                      <a:close/>
                      <a:moveTo>
                        <a:pt x="628" y="243"/>
                      </a:moveTo>
                      <a:cubicBezTo>
                        <a:pt x="627" y="245"/>
                        <a:pt x="627" y="245"/>
                        <a:pt x="627" y="245"/>
                      </a:cubicBezTo>
                      <a:cubicBezTo>
                        <a:pt x="628" y="244"/>
                        <a:pt x="628" y="244"/>
                        <a:pt x="628" y="244"/>
                      </a:cubicBezTo>
                      <a:lnTo>
                        <a:pt x="628" y="2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</p:grpSp>
        <p:grpSp>
          <p:nvGrpSpPr>
            <p:cNvPr id="12" name="Gruppieren 11"/>
            <p:cNvGrpSpPr/>
            <p:nvPr/>
          </p:nvGrpSpPr>
          <p:grpSpPr>
            <a:xfrm>
              <a:off x="400669" y="1713488"/>
              <a:ext cx="752570" cy="727979"/>
              <a:chOff x="2736467" y="1278180"/>
              <a:chExt cx="1510532" cy="1461179"/>
            </a:xfrm>
          </p:grpSpPr>
          <p:grpSp>
            <p:nvGrpSpPr>
              <p:cNvPr id="486" name="Gruppieren 485"/>
              <p:cNvGrpSpPr/>
              <p:nvPr/>
            </p:nvGrpSpPr>
            <p:grpSpPr>
              <a:xfrm>
                <a:off x="2736467" y="1278180"/>
                <a:ext cx="1510532" cy="1461179"/>
                <a:chOff x="3035589" y="1450709"/>
                <a:chExt cx="861234" cy="833095"/>
              </a:xfrm>
            </p:grpSpPr>
            <p:sp>
              <p:nvSpPr>
                <p:cNvPr id="490" name="Freeform 9"/>
                <p:cNvSpPr>
                  <a:spLocks/>
                </p:cNvSpPr>
                <p:nvPr/>
              </p:nvSpPr>
              <p:spPr bwMode="gray">
                <a:xfrm>
                  <a:off x="3035589" y="1454026"/>
                  <a:ext cx="861234" cy="805470"/>
                </a:xfrm>
                <a:custGeom>
                  <a:avLst/>
                  <a:gdLst>
                    <a:gd name="T0" fmla="*/ 111 w 294"/>
                    <a:gd name="T1" fmla="*/ 275 h 275"/>
                    <a:gd name="T2" fmla="*/ 135 w 294"/>
                    <a:gd name="T3" fmla="*/ 244 h 275"/>
                    <a:gd name="T4" fmla="*/ 105 w 294"/>
                    <a:gd name="T5" fmla="*/ 256 h 275"/>
                    <a:gd name="T6" fmla="*/ 125 w 294"/>
                    <a:gd name="T7" fmla="*/ 228 h 275"/>
                    <a:gd name="T8" fmla="*/ 154 w 294"/>
                    <a:gd name="T9" fmla="*/ 206 h 275"/>
                    <a:gd name="T10" fmla="*/ 60 w 294"/>
                    <a:gd name="T11" fmla="*/ 253 h 275"/>
                    <a:gd name="T12" fmla="*/ 63 w 294"/>
                    <a:gd name="T13" fmla="*/ 235 h 275"/>
                    <a:gd name="T14" fmla="*/ 88 w 294"/>
                    <a:gd name="T15" fmla="*/ 203 h 275"/>
                    <a:gd name="T16" fmla="*/ 41 w 294"/>
                    <a:gd name="T17" fmla="*/ 224 h 275"/>
                    <a:gd name="T18" fmla="*/ 76 w 294"/>
                    <a:gd name="T19" fmla="*/ 185 h 275"/>
                    <a:gd name="T20" fmla="*/ 23 w 294"/>
                    <a:gd name="T21" fmla="*/ 212 h 275"/>
                    <a:gd name="T22" fmla="*/ 57 w 294"/>
                    <a:gd name="T23" fmla="*/ 175 h 275"/>
                    <a:gd name="T24" fmla="*/ 24 w 294"/>
                    <a:gd name="T25" fmla="*/ 184 h 275"/>
                    <a:gd name="T26" fmla="*/ 75 w 294"/>
                    <a:gd name="T27" fmla="*/ 142 h 275"/>
                    <a:gd name="T28" fmla="*/ 3 w 294"/>
                    <a:gd name="T29" fmla="*/ 175 h 275"/>
                    <a:gd name="T30" fmla="*/ 80 w 294"/>
                    <a:gd name="T31" fmla="*/ 115 h 275"/>
                    <a:gd name="T32" fmla="*/ 17 w 294"/>
                    <a:gd name="T33" fmla="*/ 143 h 275"/>
                    <a:gd name="T34" fmla="*/ 60 w 294"/>
                    <a:gd name="T35" fmla="*/ 104 h 275"/>
                    <a:gd name="T36" fmla="*/ 35 w 294"/>
                    <a:gd name="T37" fmla="*/ 110 h 275"/>
                    <a:gd name="T38" fmla="*/ 43 w 294"/>
                    <a:gd name="T39" fmla="*/ 86 h 275"/>
                    <a:gd name="T40" fmla="*/ 66 w 294"/>
                    <a:gd name="T41" fmla="*/ 51 h 275"/>
                    <a:gd name="T42" fmla="*/ 50 w 294"/>
                    <a:gd name="T43" fmla="*/ 52 h 275"/>
                    <a:gd name="T44" fmla="*/ 54 w 294"/>
                    <a:gd name="T45" fmla="*/ 43 h 275"/>
                    <a:gd name="T46" fmla="*/ 110 w 294"/>
                    <a:gd name="T47" fmla="*/ 13 h 275"/>
                    <a:gd name="T48" fmla="*/ 83 w 294"/>
                    <a:gd name="T49" fmla="*/ 51 h 275"/>
                    <a:gd name="T50" fmla="*/ 171 w 294"/>
                    <a:gd name="T51" fmla="*/ 1 h 275"/>
                    <a:gd name="T52" fmla="*/ 119 w 294"/>
                    <a:gd name="T53" fmla="*/ 55 h 275"/>
                    <a:gd name="T54" fmla="*/ 211 w 294"/>
                    <a:gd name="T55" fmla="*/ 9 h 275"/>
                    <a:gd name="T56" fmla="*/ 156 w 294"/>
                    <a:gd name="T57" fmla="*/ 54 h 275"/>
                    <a:gd name="T58" fmla="*/ 227 w 294"/>
                    <a:gd name="T59" fmla="*/ 21 h 275"/>
                    <a:gd name="T60" fmla="*/ 220 w 294"/>
                    <a:gd name="T61" fmla="*/ 45 h 275"/>
                    <a:gd name="T62" fmla="*/ 190 w 294"/>
                    <a:gd name="T63" fmla="*/ 81 h 275"/>
                    <a:gd name="T64" fmla="*/ 264 w 294"/>
                    <a:gd name="T65" fmla="*/ 41 h 275"/>
                    <a:gd name="T66" fmla="*/ 257 w 294"/>
                    <a:gd name="T67" fmla="*/ 59 h 275"/>
                    <a:gd name="T68" fmla="*/ 228 w 294"/>
                    <a:gd name="T69" fmla="*/ 79 h 275"/>
                    <a:gd name="T70" fmla="*/ 272 w 294"/>
                    <a:gd name="T71" fmla="*/ 63 h 275"/>
                    <a:gd name="T72" fmla="*/ 233 w 294"/>
                    <a:gd name="T73" fmla="*/ 99 h 275"/>
                    <a:gd name="T74" fmla="*/ 256 w 294"/>
                    <a:gd name="T75" fmla="*/ 94 h 275"/>
                    <a:gd name="T76" fmla="*/ 190 w 294"/>
                    <a:gd name="T77" fmla="*/ 149 h 275"/>
                    <a:gd name="T78" fmla="*/ 291 w 294"/>
                    <a:gd name="T79" fmla="*/ 98 h 275"/>
                    <a:gd name="T80" fmla="*/ 242 w 294"/>
                    <a:gd name="T81" fmla="*/ 139 h 275"/>
                    <a:gd name="T82" fmla="*/ 265 w 294"/>
                    <a:gd name="T83" fmla="*/ 135 h 275"/>
                    <a:gd name="T84" fmla="*/ 216 w 294"/>
                    <a:gd name="T85" fmla="*/ 179 h 275"/>
                    <a:gd name="T86" fmla="*/ 287 w 294"/>
                    <a:gd name="T87" fmla="*/ 146 h 275"/>
                    <a:gd name="T88" fmla="*/ 245 w 294"/>
                    <a:gd name="T89" fmla="*/ 184 h 275"/>
                    <a:gd name="T90" fmla="*/ 265 w 294"/>
                    <a:gd name="T91" fmla="*/ 181 h 275"/>
                    <a:gd name="T92" fmla="*/ 231 w 294"/>
                    <a:gd name="T93" fmla="*/ 215 h 275"/>
                    <a:gd name="T94" fmla="*/ 263 w 294"/>
                    <a:gd name="T95" fmla="*/ 205 h 275"/>
                    <a:gd name="T96" fmla="*/ 258 w 294"/>
                    <a:gd name="T97" fmla="*/ 214 h 275"/>
                    <a:gd name="T98" fmla="*/ 161 w 294"/>
                    <a:gd name="T99" fmla="*/ 268 h 275"/>
                    <a:gd name="T100" fmla="*/ 173 w 294"/>
                    <a:gd name="T101" fmla="*/ 245 h 275"/>
                    <a:gd name="T102" fmla="*/ 183 w 294"/>
                    <a:gd name="T103" fmla="*/ 235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94" h="275">
                      <a:moveTo>
                        <a:pt x="113" y="275"/>
                      </a:moveTo>
                      <a:cubicBezTo>
                        <a:pt x="112" y="275"/>
                        <a:pt x="112" y="275"/>
                        <a:pt x="111" y="275"/>
                      </a:cubicBezTo>
                      <a:cubicBezTo>
                        <a:pt x="110" y="274"/>
                        <a:pt x="108" y="273"/>
                        <a:pt x="107" y="272"/>
                      </a:cubicBezTo>
                      <a:cubicBezTo>
                        <a:pt x="104" y="266"/>
                        <a:pt x="107" y="263"/>
                        <a:pt x="135" y="244"/>
                      </a:cubicBezTo>
                      <a:cubicBezTo>
                        <a:pt x="139" y="241"/>
                        <a:pt x="145" y="237"/>
                        <a:pt x="150" y="234"/>
                      </a:cubicBezTo>
                      <a:cubicBezTo>
                        <a:pt x="114" y="255"/>
                        <a:pt x="108" y="257"/>
                        <a:pt x="105" y="256"/>
                      </a:cubicBezTo>
                      <a:cubicBezTo>
                        <a:pt x="103" y="256"/>
                        <a:pt x="101" y="255"/>
                        <a:pt x="101" y="253"/>
                      </a:cubicBezTo>
                      <a:cubicBezTo>
                        <a:pt x="97" y="248"/>
                        <a:pt x="100" y="245"/>
                        <a:pt x="125" y="228"/>
                      </a:cubicBezTo>
                      <a:cubicBezTo>
                        <a:pt x="137" y="219"/>
                        <a:pt x="154" y="207"/>
                        <a:pt x="172" y="195"/>
                      </a:cubicBezTo>
                      <a:cubicBezTo>
                        <a:pt x="166" y="199"/>
                        <a:pt x="160" y="202"/>
                        <a:pt x="154" y="206"/>
                      </a:cubicBezTo>
                      <a:cubicBezTo>
                        <a:pt x="69" y="258"/>
                        <a:pt x="68" y="257"/>
                        <a:pt x="64" y="256"/>
                      </a:cubicBezTo>
                      <a:cubicBezTo>
                        <a:pt x="62" y="256"/>
                        <a:pt x="61" y="255"/>
                        <a:pt x="60" y="253"/>
                      </a:cubicBezTo>
                      <a:cubicBezTo>
                        <a:pt x="57" y="248"/>
                        <a:pt x="57" y="245"/>
                        <a:pt x="93" y="222"/>
                      </a:cubicBezTo>
                      <a:cubicBezTo>
                        <a:pt x="71" y="234"/>
                        <a:pt x="66" y="236"/>
                        <a:pt x="63" y="235"/>
                      </a:cubicBezTo>
                      <a:cubicBezTo>
                        <a:pt x="61" y="234"/>
                        <a:pt x="60" y="233"/>
                        <a:pt x="59" y="232"/>
                      </a:cubicBezTo>
                      <a:cubicBezTo>
                        <a:pt x="56" y="226"/>
                        <a:pt x="58" y="223"/>
                        <a:pt x="88" y="203"/>
                      </a:cubicBezTo>
                      <a:cubicBezTo>
                        <a:pt x="101" y="194"/>
                        <a:pt x="118" y="182"/>
                        <a:pt x="137" y="170"/>
                      </a:cubicBezTo>
                      <a:cubicBezTo>
                        <a:pt x="51" y="223"/>
                        <a:pt x="46" y="225"/>
                        <a:pt x="41" y="224"/>
                      </a:cubicBezTo>
                      <a:cubicBezTo>
                        <a:pt x="39" y="223"/>
                        <a:pt x="38" y="222"/>
                        <a:pt x="37" y="221"/>
                      </a:cubicBezTo>
                      <a:cubicBezTo>
                        <a:pt x="34" y="215"/>
                        <a:pt x="35" y="212"/>
                        <a:pt x="76" y="185"/>
                      </a:cubicBezTo>
                      <a:cubicBezTo>
                        <a:pt x="76" y="185"/>
                        <a:pt x="77" y="185"/>
                        <a:pt x="77" y="184"/>
                      </a:cubicBezTo>
                      <a:cubicBezTo>
                        <a:pt x="31" y="212"/>
                        <a:pt x="27" y="213"/>
                        <a:pt x="23" y="212"/>
                      </a:cubicBezTo>
                      <a:cubicBezTo>
                        <a:pt x="22" y="212"/>
                        <a:pt x="20" y="211"/>
                        <a:pt x="20" y="209"/>
                      </a:cubicBezTo>
                      <a:cubicBezTo>
                        <a:pt x="17" y="204"/>
                        <a:pt x="16" y="202"/>
                        <a:pt x="57" y="175"/>
                      </a:cubicBezTo>
                      <a:cubicBezTo>
                        <a:pt x="36" y="187"/>
                        <a:pt x="31" y="188"/>
                        <a:pt x="28" y="187"/>
                      </a:cubicBezTo>
                      <a:cubicBezTo>
                        <a:pt x="27" y="187"/>
                        <a:pt x="25" y="186"/>
                        <a:pt x="24" y="184"/>
                      </a:cubicBezTo>
                      <a:cubicBezTo>
                        <a:pt x="21" y="178"/>
                        <a:pt x="24" y="176"/>
                        <a:pt x="52" y="157"/>
                      </a:cubicBezTo>
                      <a:cubicBezTo>
                        <a:pt x="59" y="152"/>
                        <a:pt x="67" y="147"/>
                        <a:pt x="75" y="142"/>
                      </a:cubicBezTo>
                      <a:cubicBezTo>
                        <a:pt x="15" y="178"/>
                        <a:pt x="11" y="179"/>
                        <a:pt x="7" y="178"/>
                      </a:cubicBezTo>
                      <a:cubicBezTo>
                        <a:pt x="6" y="178"/>
                        <a:pt x="4" y="177"/>
                        <a:pt x="3" y="175"/>
                      </a:cubicBezTo>
                      <a:cubicBezTo>
                        <a:pt x="0" y="169"/>
                        <a:pt x="2" y="167"/>
                        <a:pt x="36" y="144"/>
                      </a:cubicBezTo>
                      <a:cubicBezTo>
                        <a:pt x="48" y="136"/>
                        <a:pt x="63" y="126"/>
                        <a:pt x="80" y="115"/>
                      </a:cubicBezTo>
                      <a:cubicBezTo>
                        <a:pt x="29" y="145"/>
                        <a:pt x="25" y="147"/>
                        <a:pt x="21" y="146"/>
                      </a:cubicBezTo>
                      <a:cubicBezTo>
                        <a:pt x="19" y="145"/>
                        <a:pt x="18" y="144"/>
                        <a:pt x="17" y="143"/>
                      </a:cubicBezTo>
                      <a:cubicBezTo>
                        <a:pt x="14" y="137"/>
                        <a:pt x="15" y="135"/>
                        <a:pt x="49" y="111"/>
                      </a:cubicBezTo>
                      <a:cubicBezTo>
                        <a:pt x="53" y="109"/>
                        <a:pt x="56" y="107"/>
                        <a:pt x="60" y="104"/>
                      </a:cubicBezTo>
                      <a:cubicBezTo>
                        <a:pt x="44" y="113"/>
                        <a:pt x="42" y="114"/>
                        <a:pt x="39" y="113"/>
                      </a:cubicBezTo>
                      <a:cubicBezTo>
                        <a:pt x="38" y="112"/>
                        <a:pt x="36" y="111"/>
                        <a:pt x="35" y="110"/>
                      </a:cubicBezTo>
                      <a:cubicBezTo>
                        <a:pt x="32" y="104"/>
                        <a:pt x="32" y="104"/>
                        <a:pt x="89" y="62"/>
                      </a:cubicBezTo>
                      <a:cubicBezTo>
                        <a:pt x="47" y="87"/>
                        <a:pt x="46" y="86"/>
                        <a:pt x="43" y="86"/>
                      </a:cubicBezTo>
                      <a:cubicBezTo>
                        <a:pt x="41" y="85"/>
                        <a:pt x="40" y="84"/>
                        <a:pt x="39" y="83"/>
                      </a:cubicBezTo>
                      <a:cubicBezTo>
                        <a:pt x="36" y="78"/>
                        <a:pt x="36" y="78"/>
                        <a:pt x="66" y="51"/>
                      </a:cubicBezTo>
                      <a:cubicBezTo>
                        <a:pt x="57" y="56"/>
                        <a:pt x="56" y="56"/>
                        <a:pt x="54" y="55"/>
                      </a:cubicBezTo>
                      <a:cubicBezTo>
                        <a:pt x="53" y="55"/>
                        <a:pt x="51" y="54"/>
                        <a:pt x="50" y="52"/>
                      </a:cubicBezTo>
                      <a:cubicBezTo>
                        <a:pt x="49" y="49"/>
                        <a:pt x="50" y="46"/>
                        <a:pt x="53" y="44"/>
                      </a:cubicBezTo>
                      <a:cubicBezTo>
                        <a:pt x="53" y="44"/>
                        <a:pt x="54" y="43"/>
                        <a:pt x="54" y="43"/>
                      </a:cubicBezTo>
                      <a:cubicBezTo>
                        <a:pt x="58" y="42"/>
                        <a:pt x="70" y="34"/>
                        <a:pt x="80" y="28"/>
                      </a:cubicBezTo>
                      <a:cubicBezTo>
                        <a:pt x="107" y="12"/>
                        <a:pt x="107" y="12"/>
                        <a:pt x="110" y="13"/>
                      </a:cubicBezTo>
                      <a:cubicBezTo>
                        <a:pt x="112" y="13"/>
                        <a:pt x="113" y="14"/>
                        <a:pt x="114" y="16"/>
                      </a:cubicBezTo>
                      <a:cubicBezTo>
                        <a:pt x="117" y="21"/>
                        <a:pt x="117" y="21"/>
                        <a:pt x="83" y="51"/>
                      </a:cubicBezTo>
                      <a:cubicBezTo>
                        <a:pt x="92" y="46"/>
                        <a:pt x="100" y="41"/>
                        <a:pt x="107" y="36"/>
                      </a:cubicBezTo>
                      <a:cubicBezTo>
                        <a:pt x="167" y="0"/>
                        <a:pt x="168" y="0"/>
                        <a:pt x="171" y="1"/>
                      </a:cubicBezTo>
                      <a:cubicBezTo>
                        <a:pt x="173" y="2"/>
                        <a:pt x="174" y="3"/>
                        <a:pt x="175" y="4"/>
                      </a:cubicBezTo>
                      <a:cubicBezTo>
                        <a:pt x="179" y="10"/>
                        <a:pt x="179" y="10"/>
                        <a:pt x="119" y="55"/>
                      </a:cubicBezTo>
                      <a:cubicBezTo>
                        <a:pt x="194" y="8"/>
                        <a:pt x="202" y="4"/>
                        <a:pt x="207" y="6"/>
                      </a:cubicBezTo>
                      <a:cubicBezTo>
                        <a:pt x="209" y="6"/>
                        <a:pt x="210" y="7"/>
                        <a:pt x="211" y="9"/>
                      </a:cubicBezTo>
                      <a:cubicBezTo>
                        <a:pt x="214" y="14"/>
                        <a:pt x="211" y="17"/>
                        <a:pt x="184" y="36"/>
                      </a:cubicBezTo>
                      <a:cubicBezTo>
                        <a:pt x="176" y="41"/>
                        <a:pt x="166" y="47"/>
                        <a:pt x="156" y="54"/>
                      </a:cubicBezTo>
                      <a:cubicBezTo>
                        <a:pt x="215" y="19"/>
                        <a:pt x="219" y="17"/>
                        <a:pt x="223" y="18"/>
                      </a:cubicBezTo>
                      <a:cubicBezTo>
                        <a:pt x="225" y="19"/>
                        <a:pt x="226" y="20"/>
                        <a:pt x="227" y="21"/>
                      </a:cubicBezTo>
                      <a:cubicBezTo>
                        <a:pt x="231" y="27"/>
                        <a:pt x="232" y="29"/>
                        <a:pt x="167" y="72"/>
                      </a:cubicBezTo>
                      <a:cubicBezTo>
                        <a:pt x="209" y="47"/>
                        <a:pt x="216" y="44"/>
                        <a:pt x="220" y="45"/>
                      </a:cubicBezTo>
                      <a:cubicBezTo>
                        <a:pt x="221" y="46"/>
                        <a:pt x="223" y="47"/>
                        <a:pt x="224" y="48"/>
                      </a:cubicBezTo>
                      <a:cubicBezTo>
                        <a:pt x="227" y="54"/>
                        <a:pt x="225" y="57"/>
                        <a:pt x="190" y="81"/>
                      </a:cubicBezTo>
                      <a:cubicBezTo>
                        <a:pt x="188" y="82"/>
                        <a:pt x="187" y="83"/>
                        <a:pt x="185" y="84"/>
                      </a:cubicBezTo>
                      <a:cubicBezTo>
                        <a:pt x="256" y="41"/>
                        <a:pt x="260" y="40"/>
                        <a:pt x="264" y="41"/>
                      </a:cubicBezTo>
                      <a:cubicBezTo>
                        <a:pt x="266" y="41"/>
                        <a:pt x="267" y="42"/>
                        <a:pt x="268" y="44"/>
                      </a:cubicBezTo>
                      <a:cubicBezTo>
                        <a:pt x="271" y="49"/>
                        <a:pt x="266" y="53"/>
                        <a:pt x="257" y="59"/>
                      </a:cubicBezTo>
                      <a:cubicBezTo>
                        <a:pt x="252" y="63"/>
                        <a:pt x="243" y="69"/>
                        <a:pt x="232" y="77"/>
                      </a:cubicBezTo>
                      <a:cubicBezTo>
                        <a:pt x="230" y="78"/>
                        <a:pt x="229" y="78"/>
                        <a:pt x="228" y="79"/>
                      </a:cubicBezTo>
                      <a:cubicBezTo>
                        <a:pt x="258" y="62"/>
                        <a:pt x="265" y="59"/>
                        <a:pt x="268" y="60"/>
                      </a:cubicBezTo>
                      <a:cubicBezTo>
                        <a:pt x="270" y="61"/>
                        <a:pt x="271" y="62"/>
                        <a:pt x="272" y="63"/>
                      </a:cubicBezTo>
                      <a:cubicBezTo>
                        <a:pt x="276" y="69"/>
                        <a:pt x="274" y="71"/>
                        <a:pt x="239" y="94"/>
                      </a:cubicBezTo>
                      <a:cubicBezTo>
                        <a:pt x="237" y="96"/>
                        <a:pt x="235" y="97"/>
                        <a:pt x="233" y="99"/>
                      </a:cubicBezTo>
                      <a:cubicBezTo>
                        <a:pt x="246" y="92"/>
                        <a:pt x="250" y="91"/>
                        <a:pt x="252" y="91"/>
                      </a:cubicBezTo>
                      <a:cubicBezTo>
                        <a:pt x="254" y="92"/>
                        <a:pt x="255" y="93"/>
                        <a:pt x="256" y="94"/>
                      </a:cubicBezTo>
                      <a:cubicBezTo>
                        <a:pt x="259" y="100"/>
                        <a:pt x="258" y="103"/>
                        <a:pt x="225" y="125"/>
                      </a:cubicBezTo>
                      <a:cubicBezTo>
                        <a:pt x="215" y="132"/>
                        <a:pt x="203" y="140"/>
                        <a:pt x="190" y="149"/>
                      </a:cubicBezTo>
                      <a:cubicBezTo>
                        <a:pt x="277" y="96"/>
                        <a:pt x="282" y="94"/>
                        <a:pt x="287" y="95"/>
                      </a:cubicBezTo>
                      <a:cubicBezTo>
                        <a:pt x="289" y="96"/>
                        <a:pt x="290" y="97"/>
                        <a:pt x="291" y="98"/>
                      </a:cubicBezTo>
                      <a:cubicBezTo>
                        <a:pt x="294" y="104"/>
                        <a:pt x="292" y="106"/>
                        <a:pt x="260" y="128"/>
                      </a:cubicBezTo>
                      <a:cubicBezTo>
                        <a:pt x="254" y="131"/>
                        <a:pt x="248" y="135"/>
                        <a:pt x="242" y="139"/>
                      </a:cubicBezTo>
                      <a:cubicBezTo>
                        <a:pt x="255" y="132"/>
                        <a:pt x="259" y="131"/>
                        <a:pt x="261" y="132"/>
                      </a:cubicBezTo>
                      <a:cubicBezTo>
                        <a:pt x="263" y="132"/>
                        <a:pt x="265" y="134"/>
                        <a:pt x="265" y="135"/>
                      </a:cubicBezTo>
                      <a:cubicBezTo>
                        <a:pt x="269" y="141"/>
                        <a:pt x="266" y="143"/>
                        <a:pt x="239" y="163"/>
                      </a:cubicBezTo>
                      <a:cubicBezTo>
                        <a:pt x="232" y="168"/>
                        <a:pt x="224" y="173"/>
                        <a:pt x="216" y="179"/>
                      </a:cubicBezTo>
                      <a:cubicBezTo>
                        <a:pt x="271" y="145"/>
                        <a:pt x="278" y="142"/>
                        <a:pt x="283" y="143"/>
                      </a:cubicBezTo>
                      <a:cubicBezTo>
                        <a:pt x="284" y="143"/>
                        <a:pt x="286" y="145"/>
                        <a:pt x="287" y="146"/>
                      </a:cubicBezTo>
                      <a:cubicBezTo>
                        <a:pt x="290" y="152"/>
                        <a:pt x="288" y="154"/>
                        <a:pt x="259" y="174"/>
                      </a:cubicBezTo>
                      <a:cubicBezTo>
                        <a:pt x="255" y="177"/>
                        <a:pt x="250" y="180"/>
                        <a:pt x="245" y="184"/>
                      </a:cubicBezTo>
                      <a:cubicBezTo>
                        <a:pt x="256" y="177"/>
                        <a:pt x="258" y="177"/>
                        <a:pt x="261" y="178"/>
                      </a:cubicBezTo>
                      <a:cubicBezTo>
                        <a:pt x="262" y="178"/>
                        <a:pt x="264" y="179"/>
                        <a:pt x="265" y="181"/>
                      </a:cubicBezTo>
                      <a:cubicBezTo>
                        <a:pt x="268" y="186"/>
                        <a:pt x="264" y="189"/>
                        <a:pt x="248" y="202"/>
                      </a:cubicBezTo>
                      <a:cubicBezTo>
                        <a:pt x="243" y="206"/>
                        <a:pt x="237" y="211"/>
                        <a:pt x="231" y="215"/>
                      </a:cubicBezTo>
                      <a:cubicBezTo>
                        <a:pt x="255" y="201"/>
                        <a:pt x="256" y="201"/>
                        <a:pt x="259" y="202"/>
                      </a:cubicBezTo>
                      <a:cubicBezTo>
                        <a:pt x="261" y="202"/>
                        <a:pt x="262" y="203"/>
                        <a:pt x="263" y="205"/>
                      </a:cubicBezTo>
                      <a:cubicBezTo>
                        <a:pt x="264" y="207"/>
                        <a:pt x="263" y="211"/>
                        <a:pt x="261" y="213"/>
                      </a:cubicBezTo>
                      <a:cubicBezTo>
                        <a:pt x="260" y="213"/>
                        <a:pt x="259" y="213"/>
                        <a:pt x="258" y="214"/>
                      </a:cubicBezTo>
                      <a:cubicBezTo>
                        <a:pt x="254" y="216"/>
                        <a:pt x="234" y="228"/>
                        <a:pt x="218" y="238"/>
                      </a:cubicBezTo>
                      <a:cubicBezTo>
                        <a:pt x="166" y="270"/>
                        <a:pt x="165" y="269"/>
                        <a:pt x="161" y="268"/>
                      </a:cubicBezTo>
                      <a:cubicBezTo>
                        <a:pt x="159" y="268"/>
                        <a:pt x="158" y="267"/>
                        <a:pt x="157" y="266"/>
                      </a:cubicBezTo>
                      <a:cubicBezTo>
                        <a:pt x="154" y="260"/>
                        <a:pt x="158" y="257"/>
                        <a:pt x="173" y="245"/>
                      </a:cubicBezTo>
                      <a:cubicBezTo>
                        <a:pt x="180" y="240"/>
                        <a:pt x="189" y="232"/>
                        <a:pt x="199" y="225"/>
                      </a:cubicBezTo>
                      <a:cubicBezTo>
                        <a:pt x="193" y="228"/>
                        <a:pt x="188" y="232"/>
                        <a:pt x="183" y="235"/>
                      </a:cubicBezTo>
                      <a:cubicBezTo>
                        <a:pt x="125" y="270"/>
                        <a:pt x="117" y="275"/>
                        <a:pt x="113" y="2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491" name="Freeform 240"/>
                <p:cNvSpPr>
                  <a:spLocks noEditPoints="1"/>
                </p:cNvSpPr>
                <p:nvPr/>
              </p:nvSpPr>
              <p:spPr bwMode="gray">
                <a:xfrm>
                  <a:off x="3071060" y="1450709"/>
                  <a:ext cx="811373" cy="833095"/>
                </a:xfrm>
                <a:custGeom>
                  <a:avLst/>
                  <a:gdLst>
                    <a:gd name="T0" fmla="*/ 261 w 269"/>
                    <a:gd name="T1" fmla="*/ 179 h 276"/>
                    <a:gd name="T2" fmla="*/ 108 w 269"/>
                    <a:gd name="T3" fmla="*/ 269 h 276"/>
                    <a:gd name="T4" fmla="*/ 74 w 269"/>
                    <a:gd name="T5" fmla="*/ 258 h 276"/>
                    <a:gd name="T6" fmla="*/ 14 w 269"/>
                    <a:gd name="T7" fmla="*/ 177 h 276"/>
                    <a:gd name="T8" fmla="*/ 40 w 269"/>
                    <a:gd name="T9" fmla="*/ 223 h 276"/>
                    <a:gd name="T10" fmla="*/ 77 w 269"/>
                    <a:gd name="T11" fmla="*/ 251 h 276"/>
                    <a:gd name="T12" fmla="*/ 101 w 269"/>
                    <a:gd name="T13" fmla="*/ 258 h 276"/>
                    <a:gd name="T14" fmla="*/ 147 w 269"/>
                    <a:gd name="T15" fmla="*/ 262 h 276"/>
                    <a:gd name="T16" fmla="*/ 168 w 269"/>
                    <a:gd name="T17" fmla="*/ 258 h 276"/>
                    <a:gd name="T18" fmla="*/ 187 w 269"/>
                    <a:gd name="T19" fmla="*/ 250 h 276"/>
                    <a:gd name="T20" fmla="*/ 211 w 269"/>
                    <a:gd name="T21" fmla="*/ 238 h 276"/>
                    <a:gd name="T22" fmla="*/ 224 w 269"/>
                    <a:gd name="T23" fmla="*/ 222 h 276"/>
                    <a:gd name="T24" fmla="*/ 234 w 269"/>
                    <a:gd name="T25" fmla="*/ 213 h 276"/>
                    <a:gd name="T26" fmla="*/ 240 w 269"/>
                    <a:gd name="T27" fmla="*/ 199 h 276"/>
                    <a:gd name="T28" fmla="*/ 252 w 269"/>
                    <a:gd name="T29" fmla="*/ 169 h 276"/>
                    <a:gd name="T30" fmla="*/ 254 w 269"/>
                    <a:gd name="T31" fmla="*/ 165 h 276"/>
                    <a:gd name="T32" fmla="*/ 256 w 269"/>
                    <a:gd name="T33" fmla="*/ 159 h 276"/>
                    <a:gd name="T34" fmla="*/ 256 w 269"/>
                    <a:gd name="T35" fmla="*/ 145 h 276"/>
                    <a:gd name="T36" fmla="*/ 256 w 269"/>
                    <a:gd name="T37" fmla="*/ 124 h 276"/>
                    <a:gd name="T38" fmla="*/ 252 w 269"/>
                    <a:gd name="T39" fmla="*/ 105 h 276"/>
                    <a:gd name="T40" fmla="*/ 244 w 269"/>
                    <a:gd name="T41" fmla="*/ 83 h 276"/>
                    <a:gd name="T42" fmla="*/ 235 w 269"/>
                    <a:gd name="T43" fmla="*/ 66 h 276"/>
                    <a:gd name="T44" fmla="*/ 231 w 269"/>
                    <a:gd name="T45" fmla="*/ 62 h 276"/>
                    <a:gd name="T46" fmla="*/ 224 w 269"/>
                    <a:gd name="T47" fmla="*/ 54 h 276"/>
                    <a:gd name="T48" fmla="*/ 218 w 269"/>
                    <a:gd name="T49" fmla="*/ 47 h 276"/>
                    <a:gd name="T50" fmla="*/ 207 w 269"/>
                    <a:gd name="T51" fmla="*/ 39 h 276"/>
                    <a:gd name="T52" fmla="*/ 182 w 269"/>
                    <a:gd name="T53" fmla="*/ 24 h 276"/>
                    <a:gd name="T54" fmla="*/ 164 w 269"/>
                    <a:gd name="T55" fmla="*/ 19 h 276"/>
                    <a:gd name="T56" fmla="*/ 126 w 269"/>
                    <a:gd name="T57" fmla="*/ 16 h 276"/>
                    <a:gd name="T58" fmla="*/ 116 w 269"/>
                    <a:gd name="T59" fmla="*/ 18 h 276"/>
                    <a:gd name="T60" fmla="*/ 114 w 269"/>
                    <a:gd name="T61" fmla="*/ 13 h 276"/>
                    <a:gd name="T62" fmla="*/ 104 w 269"/>
                    <a:gd name="T63" fmla="*/ 21 h 276"/>
                    <a:gd name="T64" fmla="*/ 92 w 269"/>
                    <a:gd name="T65" fmla="*/ 24 h 276"/>
                    <a:gd name="T66" fmla="*/ 84 w 269"/>
                    <a:gd name="T67" fmla="*/ 28 h 276"/>
                    <a:gd name="T68" fmla="*/ 76 w 269"/>
                    <a:gd name="T69" fmla="*/ 30 h 276"/>
                    <a:gd name="T70" fmla="*/ 69 w 269"/>
                    <a:gd name="T71" fmla="*/ 35 h 276"/>
                    <a:gd name="T72" fmla="*/ 59 w 269"/>
                    <a:gd name="T73" fmla="*/ 37 h 276"/>
                    <a:gd name="T74" fmla="*/ 54 w 269"/>
                    <a:gd name="T75" fmla="*/ 45 h 276"/>
                    <a:gd name="T76" fmla="*/ 50 w 269"/>
                    <a:gd name="T77" fmla="*/ 54 h 276"/>
                    <a:gd name="T78" fmla="*/ 45 w 269"/>
                    <a:gd name="T79" fmla="*/ 55 h 276"/>
                    <a:gd name="T80" fmla="*/ 41 w 269"/>
                    <a:gd name="T81" fmla="*/ 56 h 276"/>
                    <a:gd name="T82" fmla="*/ 27 w 269"/>
                    <a:gd name="T83" fmla="*/ 75 h 276"/>
                    <a:gd name="T84" fmla="*/ 13 w 269"/>
                    <a:gd name="T85" fmla="*/ 101 h 276"/>
                    <a:gd name="T86" fmla="*/ 10 w 269"/>
                    <a:gd name="T87" fmla="*/ 109 h 276"/>
                    <a:gd name="T88" fmla="*/ 7 w 269"/>
                    <a:gd name="T89" fmla="*/ 127 h 276"/>
                    <a:gd name="T90" fmla="*/ 6 w 269"/>
                    <a:gd name="T91" fmla="*/ 119 h 276"/>
                    <a:gd name="T92" fmla="*/ 11 w 269"/>
                    <a:gd name="T93" fmla="*/ 103 h 276"/>
                    <a:gd name="T94" fmla="*/ 21 w 269"/>
                    <a:gd name="T95" fmla="*/ 69 h 276"/>
                    <a:gd name="T96" fmla="*/ 59 w 269"/>
                    <a:gd name="T97" fmla="*/ 26 h 276"/>
                    <a:gd name="T98" fmla="*/ 119 w 269"/>
                    <a:gd name="T99" fmla="*/ 2 h 276"/>
                    <a:gd name="T100" fmla="*/ 171 w 269"/>
                    <a:gd name="T101" fmla="*/ 6 h 276"/>
                    <a:gd name="T102" fmla="*/ 219 w 269"/>
                    <a:gd name="T103" fmla="*/ 30 h 276"/>
                    <a:gd name="T104" fmla="*/ 264 w 269"/>
                    <a:gd name="T105" fmla="*/ 95 h 276"/>
                    <a:gd name="T106" fmla="*/ 268 w 269"/>
                    <a:gd name="T107" fmla="*/ 130 h 276"/>
                    <a:gd name="T108" fmla="*/ 26 w 269"/>
                    <a:gd name="T109" fmla="*/ 80 h 276"/>
                    <a:gd name="T110" fmla="*/ 56 w 269"/>
                    <a:gd name="T111" fmla="*/ 46 h 276"/>
                    <a:gd name="T112" fmla="*/ 183 w 269"/>
                    <a:gd name="T113" fmla="*/ 10 h 276"/>
                    <a:gd name="T114" fmla="*/ 235 w 269"/>
                    <a:gd name="T115" fmla="*/ 204 h 276"/>
                    <a:gd name="T116" fmla="*/ 27 w 269"/>
                    <a:gd name="T117" fmla="*/ 80 h 276"/>
                    <a:gd name="T118" fmla="*/ 253 w 269"/>
                    <a:gd name="T119" fmla="*/ 106 h 276"/>
                    <a:gd name="T120" fmla="*/ 64 w 269"/>
                    <a:gd name="T121" fmla="*/ 40 h 276"/>
                    <a:gd name="T122" fmla="*/ 27 w 269"/>
                    <a:gd name="T123" fmla="*/ 78 h 276"/>
                    <a:gd name="T124" fmla="*/ 31 w 269"/>
                    <a:gd name="T125" fmla="*/ 74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69" h="276">
                      <a:moveTo>
                        <a:pt x="268" y="130"/>
                      </a:moveTo>
                      <a:cubicBezTo>
                        <a:pt x="268" y="141"/>
                        <a:pt x="268" y="153"/>
                        <a:pt x="266" y="165"/>
                      </a:cubicBezTo>
                      <a:cubicBezTo>
                        <a:pt x="263" y="173"/>
                        <a:pt x="263" y="165"/>
                        <a:pt x="263" y="172"/>
                      </a:cubicBezTo>
                      <a:cubicBezTo>
                        <a:pt x="262" y="172"/>
                        <a:pt x="263" y="173"/>
                        <a:pt x="263" y="172"/>
                      </a:cubicBezTo>
                      <a:cubicBezTo>
                        <a:pt x="263" y="175"/>
                        <a:pt x="259" y="176"/>
                        <a:pt x="260" y="178"/>
                      </a:cubicBezTo>
                      <a:cubicBezTo>
                        <a:pt x="261" y="177"/>
                        <a:pt x="260" y="179"/>
                        <a:pt x="261" y="179"/>
                      </a:cubicBezTo>
                      <a:cubicBezTo>
                        <a:pt x="258" y="184"/>
                        <a:pt x="257" y="184"/>
                        <a:pt x="256" y="189"/>
                      </a:cubicBezTo>
                      <a:cubicBezTo>
                        <a:pt x="256" y="188"/>
                        <a:pt x="256" y="188"/>
                        <a:pt x="256" y="188"/>
                      </a:cubicBezTo>
                      <a:cubicBezTo>
                        <a:pt x="255" y="193"/>
                        <a:pt x="252" y="198"/>
                        <a:pt x="252" y="202"/>
                      </a:cubicBezTo>
                      <a:cubicBezTo>
                        <a:pt x="239" y="226"/>
                        <a:pt x="221" y="246"/>
                        <a:pt x="197" y="258"/>
                      </a:cubicBezTo>
                      <a:cubicBezTo>
                        <a:pt x="174" y="270"/>
                        <a:pt x="148" y="276"/>
                        <a:pt x="121" y="272"/>
                      </a:cubicBezTo>
                      <a:cubicBezTo>
                        <a:pt x="115" y="270"/>
                        <a:pt x="115" y="270"/>
                        <a:pt x="108" y="269"/>
                      </a:cubicBezTo>
                      <a:cubicBezTo>
                        <a:pt x="108" y="269"/>
                        <a:pt x="109" y="269"/>
                        <a:pt x="108" y="269"/>
                      </a:cubicBezTo>
                      <a:cubicBezTo>
                        <a:pt x="108" y="270"/>
                        <a:pt x="104" y="268"/>
                        <a:pt x="103" y="269"/>
                      </a:cubicBezTo>
                      <a:cubicBezTo>
                        <a:pt x="93" y="267"/>
                        <a:pt x="85" y="264"/>
                        <a:pt x="75" y="260"/>
                      </a:cubicBezTo>
                      <a:cubicBezTo>
                        <a:pt x="77" y="260"/>
                        <a:pt x="78" y="259"/>
                        <a:pt x="76" y="259"/>
                      </a:cubicBezTo>
                      <a:cubicBezTo>
                        <a:pt x="74" y="259"/>
                        <a:pt x="74" y="259"/>
                        <a:pt x="74" y="259"/>
                      </a:cubicBezTo>
                      <a:cubicBezTo>
                        <a:pt x="74" y="258"/>
                        <a:pt x="74" y="258"/>
                        <a:pt x="74" y="258"/>
                      </a:cubicBezTo>
                      <a:cubicBezTo>
                        <a:pt x="73" y="258"/>
                        <a:pt x="71" y="258"/>
                        <a:pt x="72" y="259"/>
                      </a:cubicBezTo>
                      <a:cubicBezTo>
                        <a:pt x="49" y="248"/>
                        <a:pt x="31" y="228"/>
                        <a:pt x="18" y="208"/>
                      </a:cubicBezTo>
                      <a:cubicBezTo>
                        <a:pt x="16" y="203"/>
                        <a:pt x="12" y="195"/>
                        <a:pt x="9" y="190"/>
                      </a:cubicBezTo>
                      <a:cubicBezTo>
                        <a:pt x="3" y="171"/>
                        <a:pt x="2" y="155"/>
                        <a:pt x="0" y="136"/>
                      </a:cubicBezTo>
                      <a:cubicBezTo>
                        <a:pt x="0" y="136"/>
                        <a:pt x="4" y="138"/>
                        <a:pt x="5" y="146"/>
                      </a:cubicBezTo>
                      <a:cubicBezTo>
                        <a:pt x="10" y="155"/>
                        <a:pt x="8" y="168"/>
                        <a:pt x="14" y="177"/>
                      </a:cubicBezTo>
                      <a:cubicBezTo>
                        <a:pt x="15" y="178"/>
                        <a:pt x="12" y="177"/>
                        <a:pt x="14" y="180"/>
                      </a:cubicBezTo>
                      <a:cubicBezTo>
                        <a:pt x="19" y="188"/>
                        <a:pt x="25" y="203"/>
                        <a:pt x="31" y="214"/>
                      </a:cubicBezTo>
                      <a:cubicBezTo>
                        <a:pt x="30" y="214"/>
                        <a:pt x="30" y="214"/>
                        <a:pt x="30" y="214"/>
                      </a:cubicBezTo>
                      <a:cubicBezTo>
                        <a:pt x="31" y="216"/>
                        <a:pt x="34" y="217"/>
                        <a:pt x="36" y="219"/>
                      </a:cubicBezTo>
                      <a:cubicBezTo>
                        <a:pt x="36" y="219"/>
                        <a:pt x="35" y="219"/>
                        <a:pt x="35" y="220"/>
                      </a:cubicBezTo>
                      <a:cubicBezTo>
                        <a:pt x="36" y="219"/>
                        <a:pt x="38" y="223"/>
                        <a:pt x="40" y="223"/>
                      </a:cubicBezTo>
                      <a:cubicBezTo>
                        <a:pt x="40" y="224"/>
                        <a:pt x="39" y="224"/>
                        <a:pt x="40" y="226"/>
                      </a:cubicBezTo>
                      <a:cubicBezTo>
                        <a:pt x="42" y="226"/>
                        <a:pt x="42" y="226"/>
                        <a:pt x="42" y="226"/>
                      </a:cubicBezTo>
                      <a:cubicBezTo>
                        <a:pt x="46" y="227"/>
                        <a:pt x="49" y="233"/>
                        <a:pt x="54" y="235"/>
                      </a:cubicBezTo>
                      <a:cubicBezTo>
                        <a:pt x="53" y="235"/>
                        <a:pt x="53" y="235"/>
                        <a:pt x="53" y="236"/>
                      </a:cubicBezTo>
                      <a:cubicBezTo>
                        <a:pt x="61" y="239"/>
                        <a:pt x="69" y="246"/>
                        <a:pt x="78" y="249"/>
                      </a:cubicBezTo>
                      <a:cubicBezTo>
                        <a:pt x="78" y="250"/>
                        <a:pt x="77" y="250"/>
                        <a:pt x="77" y="251"/>
                      </a:cubicBezTo>
                      <a:cubicBezTo>
                        <a:pt x="78" y="250"/>
                        <a:pt x="81" y="251"/>
                        <a:pt x="84" y="252"/>
                      </a:cubicBezTo>
                      <a:cubicBezTo>
                        <a:pt x="84" y="254"/>
                        <a:pt x="88" y="252"/>
                        <a:pt x="91" y="254"/>
                      </a:cubicBezTo>
                      <a:cubicBezTo>
                        <a:pt x="90" y="254"/>
                        <a:pt x="90" y="254"/>
                        <a:pt x="90" y="254"/>
                      </a:cubicBezTo>
                      <a:cubicBezTo>
                        <a:pt x="93" y="253"/>
                        <a:pt x="93" y="256"/>
                        <a:pt x="95" y="255"/>
                      </a:cubicBezTo>
                      <a:cubicBezTo>
                        <a:pt x="96" y="256"/>
                        <a:pt x="96" y="256"/>
                        <a:pt x="96" y="256"/>
                      </a:cubicBezTo>
                      <a:cubicBezTo>
                        <a:pt x="98" y="255"/>
                        <a:pt x="99" y="258"/>
                        <a:pt x="101" y="258"/>
                      </a:cubicBezTo>
                      <a:cubicBezTo>
                        <a:pt x="101" y="257"/>
                        <a:pt x="101" y="257"/>
                        <a:pt x="101" y="257"/>
                      </a:cubicBezTo>
                      <a:cubicBezTo>
                        <a:pt x="103" y="257"/>
                        <a:pt x="104" y="259"/>
                        <a:pt x="105" y="259"/>
                      </a:cubicBezTo>
                      <a:cubicBezTo>
                        <a:pt x="105" y="259"/>
                        <a:pt x="105" y="259"/>
                        <a:pt x="105" y="259"/>
                      </a:cubicBezTo>
                      <a:cubicBezTo>
                        <a:pt x="109" y="259"/>
                        <a:pt x="111" y="261"/>
                        <a:pt x="111" y="259"/>
                      </a:cubicBezTo>
                      <a:cubicBezTo>
                        <a:pt x="112" y="261"/>
                        <a:pt x="108" y="259"/>
                        <a:pt x="109" y="261"/>
                      </a:cubicBezTo>
                      <a:cubicBezTo>
                        <a:pt x="122" y="262"/>
                        <a:pt x="134" y="263"/>
                        <a:pt x="147" y="262"/>
                      </a:cubicBezTo>
                      <a:cubicBezTo>
                        <a:pt x="148" y="262"/>
                        <a:pt x="149" y="262"/>
                        <a:pt x="150" y="263"/>
                      </a:cubicBezTo>
                      <a:cubicBezTo>
                        <a:pt x="151" y="262"/>
                        <a:pt x="154" y="262"/>
                        <a:pt x="155" y="261"/>
                      </a:cubicBezTo>
                      <a:cubicBezTo>
                        <a:pt x="155" y="261"/>
                        <a:pt x="156" y="261"/>
                        <a:pt x="157" y="261"/>
                      </a:cubicBezTo>
                      <a:cubicBezTo>
                        <a:pt x="159" y="262"/>
                        <a:pt x="159" y="259"/>
                        <a:pt x="162" y="259"/>
                      </a:cubicBezTo>
                      <a:cubicBezTo>
                        <a:pt x="161" y="260"/>
                        <a:pt x="160" y="261"/>
                        <a:pt x="161" y="261"/>
                      </a:cubicBezTo>
                      <a:cubicBezTo>
                        <a:pt x="163" y="259"/>
                        <a:pt x="166" y="259"/>
                        <a:pt x="168" y="258"/>
                      </a:cubicBezTo>
                      <a:cubicBezTo>
                        <a:pt x="168" y="258"/>
                        <a:pt x="167" y="259"/>
                        <a:pt x="167" y="259"/>
                      </a:cubicBezTo>
                      <a:cubicBezTo>
                        <a:pt x="170" y="257"/>
                        <a:pt x="172" y="258"/>
                        <a:pt x="174" y="256"/>
                      </a:cubicBezTo>
                      <a:cubicBezTo>
                        <a:pt x="174" y="258"/>
                        <a:pt x="174" y="258"/>
                        <a:pt x="174" y="258"/>
                      </a:cubicBezTo>
                      <a:cubicBezTo>
                        <a:pt x="178" y="257"/>
                        <a:pt x="174" y="255"/>
                        <a:pt x="177" y="255"/>
                      </a:cubicBezTo>
                      <a:cubicBezTo>
                        <a:pt x="177" y="255"/>
                        <a:pt x="177" y="256"/>
                        <a:pt x="177" y="256"/>
                      </a:cubicBezTo>
                      <a:cubicBezTo>
                        <a:pt x="180" y="253"/>
                        <a:pt x="185" y="252"/>
                        <a:pt x="187" y="250"/>
                      </a:cubicBezTo>
                      <a:cubicBezTo>
                        <a:pt x="187" y="251"/>
                        <a:pt x="187" y="251"/>
                        <a:pt x="187" y="251"/>
                      </a:cubicBezTo>
                      <a:cubicBezTo>
                        <a:pt x="190" y="249"/>
                        <a:pt x="194" y="248"/>
                        <a:pt x="196" y="245"/>
                      </a:cubicBezTo>
                      <a:cubicBezTo>
                        <a:pt x="198" y="245"/>
                        <a:pt x="197" y="248"/>
                        <a:pt x="200" y="245"/>
                      </a:cubicBezTo>
                      <a:cubicBezTo>
                        <a:pt x="199" y="244"/>
                        <a:pt x="205" y="242"/>
                        <a:pt x="202" y="241"/>
                      </a:cubicBezTo>
                      <a:cubicBezTo>
                        <a:pt x="205" y="240"/>
                        <a:pt x="209" y="237"/>
                        <a:pt x="210" y="236"/>
                      </a:cubicBezTo>
                      <a:cubicBezTo>
                        <a:pt x="209" y="237"/>
                        <a:pt x="213" y="236"/>
                        <a:pt x="211" y="238"/>
                      </a:cubicBezTo>
                      <a:cubicBezTo>
                        <a:pt x="213" y="238"/>
                        <a:pt x="213" y="238"/>
                        <a:pt x="213" y="238"/>
                      </a:cubicBezTo>
                      <a:cubicBezTo>
                        <a:pt x="213" y="238"/>
                        <a:pt x="211" y="239"/>
                        <a:pt x="212" y="239"/>
                      </a:cubicBezTo>
                      <a:cubicBezTo>
                        <a:pt x="213" y="238"/>
                        <a:pt x="216" y="235"/>
                        <a:pt x="217" y="235"/>
                      </a:cubicBezTo>
                      <a:cubicBezTo>
                        <a:pt x="218" y="232"/>
                        <a:pt x="218" y="229"/>
                        <a:pt x="221" y="227"/>
                      </a:cubicBezTo>
                      <a:cubicBezTo>
                        <a:pt x="220" y="228"/>
                        <a:pt x="222" y="228"/>
                        <a:pt x="222" y="228"/>
                      </a:cubicBezTo>
                      <a:cubicBezTo>
                        <a:pt x="224" y="222"/>
                        <a:pt x="224" y="222"/>
                        <a:pt x="224" y="222"/>
                      </a:cubicBezTo>
                      <a:cubicBezTo>
                        <a:pt x="224" y="221"/>
                        <a:pt x="225" y="223"/>
                        <a:pt x="226" y="221"/>
                      </a:cubicBezTo>
                      <a:cubicBezTo>
                        <a:pt x="225" y="221"/>
                        <a:pt x="226" y="220"/>
                        <a:pt x="226" y="220"/>
                      </a:cubicBezTo>
                      <a:cubicBezTo>
                        <a:pt x="226" y="220"/>
                        <a:pt x="229" y="216"/>
                        <a:pt x="231" y="216"/>
                      </a:cubicBezTo>
                      <a:cubicBezTo>
                        <a:pt x="232" y="216"/>
                        <a:pt x="229" y="218"/>
                        <a:pt x="231" y="217"/>
                      </a:cubicBezTo>
                      <a:cubicBezTo>
                        <a:pt x="232" y="216"/>
                        <a:pt x="232" y="215"/>
                        <a:pt x="233" y="213"/>
                      </a:cubicBezTo>
                      <a:cubicBezTo>
                        <a:pt x="234" y="213"/>
                        <a:pt x="234" y="213"/>
                        <a:pt x="234" y="213"/>
                      </a:cubicBezTo>
                      <a:cubicBezTo>
                        <a:pt x="235" y="212"/>
                        <a:pt x="236" y="209"/>
                        <a:pt x="234" y="210"/>
                      </a:cubicBezTo>
                      <a:cubicBezTo>
                        <a:pt x="233" y="211"/>
                        <a:pt x="235" y="210"/>
                        <a:pt x="234" y="211"/>
                      </a:cubicBezTo>
                      <a:cubicBezTo>
                        <a:pt x="234" y="210"/>
                        <a:pt x="235" y="208"/>
                        <a:pt x="236" y="206"/>
                      </a:cubicBezTo>
                      <a:cubicBezTo>
                        <a:pt x="236" y="206"/>
                        <a:pt x="236" y="207"/>
                        <a:pt x="237" y="207"/>
                      </a:cubicBezTo>
                      <a:cubicBezTo>
                        <a:pt x="237" y="204"/>
                        <a:pt x="238" y="201"/>
                        <a:pt x="240" y="198"/>
                      </a:cubicBezTo>
                      <a:cubicBezTo>
                        <a:pt x="240" y="198"/>
                        <a:pt x="240" y="199"/>
                        <a:pt x="240" y="199"/>
                      </a:cubicBezTo>
                      <a:cubicBezTo>
                        <a:pt x="243" y="196"/>
                        <a:pt x="243" y="191"/>
                        <a:pt x="246" y="188"/>
                      </a:cubicBezTo>
                      <a:cubicBezTo>
                        <a:pt x="246" y="189"/>
                        <a:pt x="245" y="188"/>
                        <a:pt x="245" y="188"/>
                      </a:cubicBezTo>
                      <a:cubicBezTo>
                        <a:pt x="246" y="186"/>
                        <a:pt x="247" y="187"/>
                        <a:pt x="247" y="186"/>
                      </a:cubicBezTo>
                      <a:cubicBezTo>
                        <a:pt x="248" y="186"/>
                        <a:pt x="248" y="184"/>
                        <a:pt x="248" y="182"/>
                      </a:cubicBezTo>
                      <a:cubicBezTo>
                        <a:pt x="248" y="182"/>
                        <a:pt x="248" y="182"/>
                        <a:pt x="248" y="183"/>
                      </a:cubicBezTo>
                      <a:cubicBezTo>
                        <a:pt x="249" y="180"/>
                        <a:pt x="250" y="173"/>
                        <a:pt x="252" y="169"/>
                      </a:cubicBezTo>
                      <a:cubicBezTo>
                        <a:pt x="252" y="169"/>
                        <a:pt x="251" y="166"/>
                        <a:pt x="252" y="165"/>
                      </a:cubicBezTo>
                      <a:cubicBezTo>
                        <a:pt x="253" y="166"/>
                        <a:pt x="253" y="166"/>
                        <a:pt x="253" y="166"/>
                      </a:cubicBezTo>
                      <a:cubicBezTo>
                        <a:pt x="253" y="166"/>
                        <a:pt x="253" y="165"/>
                        <a:pt x="253" y="165"/>
                      </a:cubicBezTo>
                      <a:cubicBezTo>
                        <a:pt x="253" y="165"/>
                        <a:pt x="253" y="164"/>
                        <a:pt x="253" y="164"/>
                      </a:cubicBezTo>
                      <a:cubicBezTo>
                        <a:pt x="253" y="164"/>
                        <a:pt x="254" y="163"/>
                        <a:pt x="254" y="163"/>
                      </a:cubicBezTo>
                      <a:cubicBezTo>
                        <a:pt x="254" y="163"/>
                        <a:pt x="254" y="164"/>
                        <a:pt x="254" y="165"/>
                      </a:cubicBezTo>
                      <a:cubicBezTo>
                        <a:pt x="254" y="165"/>
                        <a:pt x="254" y="165"/>
                        <a:pt x="254" y="165"/>
                      </a:cubicBezTo>
                      <a:cubicBezTo>
                        <a:pt x="254" y="164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2"/>
                        <a:pt x="254" y="162"/>
                        <a:pt x="254" y="163"/>
                      </a:cubicBezTo>
                      <a:cubicBezTo>
                        <a:pt x="254" y="161"/>
                        <a:pt x="254" y="160"/>
                        <a:pt x="255" y="158"/>
                      </a:cubicBezTo>
                      <a:cubicBezTo>
                        <a:pt x="254" y="159"/>
                        <a:pt x="256" y="160"/>
                        <a:pt x="256" y="159"/>
                      </a:cubicBezTo>
                      <a:cubicBezTo>
                        <a:pt x="256" y="156"/>
                        <a:pt x="256" y="158"/>
                        <a:pt x="256" y="155"/>
                      </a:cubicBezTo>
                      <a:cubicBezTo>
                        <a:pt x="256" y="154"/>
                        <a:pt x="256" y="154"/>
                        <a:pt x="256" y="154"/>
                      </a:cubicBezTo>
                      <a:cubicBezTo>
                        <a:pt x="254" y="153"/>
                        <a:pt x="256" y="151"/>
                        <a:pt x="255" y="152"/>
                      </a:cubicBezTo>
                      <a:cubicBezTo>
                        <a:pt x="256" y="152"/>
                        <a:pt x="255" y="148"/>
                        <a:pt x="257" y="148"/>
                      </a:cubicBezTo>
                      <a:cubicBezTo>
                        <a:pt x="258" y="149"/>
                        <a:pt x="258" y="149"/>
                        <a:pt x="258" y="149"/>
                      </a:cubicBezTo>
                      <a:cubicBezTo>
                        <a:pt x="258" y="147"/>
                        <a:pt x="257" y="146"/>
                        <a:pt x="256" y="145"/>
                      </a:cubicBezTo>
                      <a:cubicBezTo>
                        <a:pt x="256" y="145"/>
                        <a:pt x="256" y="145"/>
                        <a:pt x="257" y="145"/>
                      </a:cubicBezTo>
                      <a:cubicBezTo>
                        <a:pt x="254" y="145"/>
                        <a:pt x="257" y="142"/>
                        <a:pt x="255" y="140"/>
                      </a:cubicBezTo>
                      <a:cubicBezTo>
                        <a:pt x="256" y="138"/>
                        <a:pt x="256" y="133"/>
                        <a:pt x="257" y="132"/>
                      </a:cubicBezTo>
                      <a:cubicBezTo>
                        <a:pt x="256" y="130"/>
                        <a:pt x="255" y="128"/>
                        <a:pt x="256" y="126"/>
                      </a:cubicBezTo>
                      <a:cubicBezTo>
                        <a:pt x="256" y="126"/>
                        <a:pt x="256" y="127"/>
                        <a:pt x="256" y="127"/>
                      </a:cubicBezTo>
                      <a:cubicBezTo>
                        <a:pt x="257" y="126"/>
                        <a:pt x="256" y="125"/>
                        <a:pt x="256" y="124"/>
                      </a:cubicBezTo>
                      <a:cubicBezTo>
                        <a:pt x="256" y="124"/>
                        <a:pt x="257" y="121"/>
                        <a:pt x="257" y="119"/>
                      </a:cubicBezTo>
                      <a:cubicBezTo>
                        <a:pt x="256" y="117"/>
                        <a:pt x="255" y="118"/>
                        <a:pt x="255" y="118"/>
                      </a:cubicBezTo>
                      <a:cubicBezTo>
                        <a:pt x="256" y="116"/>
                        <a:pt x="252" y="112"/>
                        <a:pt x="254" y="110"/>
                      </a:cubicBezTo>
                      <a:cubicBezTo>
                        <a:pt x="254" y="110"/>
                        <a:pt x="255" y="112"/>
                        <a:pt x="256" y="111"/>
                      </a:cubicBezTo>
                      <a:cubicBezTo>
                        <a:pt x="257" y="108"/>
                        <a:pt x="253" y="107"/>
                        <a:pt x="253" y="104"/>
                      </a:cubicBezTo>
                      <a:cubicBezTo>
                        <a:pt x="252" y="105"/>
                        <a:pt x="252" y="105"/>
                        <a:pt x="252" y="105"/>
                      </a:cubicBezTo>
                      <a:cubicBezTo>
                        <a:pt x="252" y="104"/>
                        <a:pt x="250" y="101"/>
                        <a:pt x="251" y="101"/>
                      </a:cubicBezTo>
                      <a:cubicBezTo>
                        <a:pt x="251" y="100"/>
                        <a:pt x="251" y="97"/>
                        <a:pt x="249" y="98"/>
                      </a:cubicBezTo>
                      <a:cubicBezTo>
                        <a:pt x="249" y="93"/>
                        <a:pt x="245" y="87"/>
                        <a:pt x="246" y="83"/>
                      </a:cubicBezTo>
                      <a:cubicBezTo>
                        <a:pt x="245" y="83"/>
                        <a:pt x="245" y="81"/>
                        <a:pt x="244" y="82"/>
                      </a:cubicBezTo>
                      <a:cubicBezTo>
                        <a:pt x="244" y="83"/>
                        <a:pt x="245" y="83"/>
                        <a:pt x="245" y="83"/>
                      </a:cubicBezTo>
                      <a:cubicBezTo>
                        <a:pt x="245" y="83"/>
                        <a:pt x="244" y="83"/>
                        <a:pt x="244" y="83"/>
                      </a:cubicBezTo>
                      <a:cubicBezTo>
                        <a:pt x="244" y="81"/>
                        <a:pt x="243" y="80"/>
                        <a:pt x="245" y="81"/>
                      </a:cubicBezTo>
                      <a:cubicBezTo>
                        <a:pt x="244" y="77"/>
                        <a:pt x="241" y="79"/>
                        <a:pt x="239" y="75"/>
                      </a:cubicBezTo>
                      <a:cubicBezTo>
                        <a:pt x="240" y="75"/>
                        <a:pt x="240" y="74"/>
                        <a:pt x="239" y="73"/>
                      </a:cubicBezTo>
                      <a:cubicBezTo>
                        <a:pt x="237" y="72"/>
                        <a:pt x="237" y="72"/>
                        <a:pt x="237" y="72"/>
                      </a:cubicBezTo>
                      <a:cubicBezTo>
                        <a:pt x="236" y="69"/>
                        <a:pt x="238" y="70"/>
                        <a:pt x="239" y="69"/>
                      </a:cubicBezTo>
                      <a:cubicBezTo>
                        <a:pt x="238" y="68"/>
                        <a:pt x="237" y="66"/>
                        <a:pt x="235" y="66"/>
                      </a:cubicBezTo>
                      <a:cubicBezTo>
                        <a:pt x="236" y="64"/>
                        <a:pt x="236" y="64"/>
                        <a:pt x="236" y="64"/>
                      </a:cubicBezTo>
                      <a:cubicBezTo>
                        <a:pt x="236" y="65"/>
                        <a:pt x="234" y="63"/>
                        <a:pt x="234" y="63"/>
                      </a:cubicBezTo>
                      <a:cubicBezTo>
                        <a:pt x="234" y="63"/>
                        <a:pt x="234" y="63"/>
                        <a:pt x="234" y="63"/>
                      </a:cubicBezTo>
                      <a:cubicBezTo>
                        <a:pt x="234" y="63"/>
                        <a:pt x="233" y="61"/>
                        <a:pt x="233" y="61"/>
                      </a:cubicBezTo>
                      <a:cubicBezTo>
                        <a:pt x="232" y="61"/>
                        <a:pt x="233" y="63"/>
                        <a:pt x="233" y="64"/>
                      </a:cubicBezTo>
                      <a:cubicBezTo>
                        <a:pt x="232" y="63"/>
                        <a:pt x="232" y="62"/>
                        <a:pt x="231" y="62"/>
                      </a:cubicBezTo>
                      <a:cubicBezTo>
                        <a:pt x="232" y="62"/>
                        <a:pt x="230" y="59"/>
                        <a:pt x="229" y="58"/>
                      </a:cubicBezTo>
                      <a:cubicBezTo>
                        <a:pt x="229" y="57"/>
                        <a:pt x="227" y="58"/>
                        <a:pt x="227" y="58"/>
                      </a:cubicBezTo>
                      <a:cubicBezTo>
                        <a:pt x="228" y="57"/>
                        <a:pt x="226" y="56"/>
                        <a:pt x="227" y="56"/>
                      </a:cubicBezTo>
                      <a:cubicBezTo>
                        <a:pt x="228" y="56"/>
                        <a:pt x="227" y="57"/>
                        <a:pt x="228" y="57"/>
                      </a:cubicBezTo>
                      <a:cubicBezTo>
                        <a:pt x="228" y="57"/>
                        <a:pt x="229" y="56"/>
                        <a:pt x="227" y="55"/>
                      </a:cubicBezTo>
                      <a:cubicBezTo>
                        <a:pt x="226" y="54"/>
                        <a:pt x="226" y="57"/>
                        <a:pt x="224" y="54"/>
                      </a:cubicBezTo>
                      <a:cubicBezTo>
                        <a:pt x="225" y="55"/>
                        <a:pt x="225" y="54"/>
                        <a:pt x="226" y="55"/>
                      </a:cubicBezTo>
                      <a:cubicBezTo>
                        <a:pt x="225" y="52"/>
                        <a:pt x="225" y="52"/>
                        <a:pt x="225" y="52"/>
                      </a:cubicBezTo>
                      <a:cubicBezTo>
                        <a:pt x="224" y="53"/>
                        <a:pt x="224" y="53"/>
                        <a:pt x="224" y="53"/>
                      </a:cubicBezTo>
                      <a:cubicBezTo>
                        <a:pt x="224" y="52"/>
                        <a:pt x="224" y="53"/>
                        <a:pt x="224" y="52"/>
                      </a:cubicBezTo>
                      <a:cubicBezTo>
                        <a:pt x="223" y="53"/>
                        <a:pt x="221" y="50"/>
                        <a:pt x="220" y="50"/>
                      </a:cubicBezTo>
                      <a:cubicBezTo>
                        <a:pt x="219" y="49"/>
                        <a:pt x="219" y="48"/>
                        <a:pt x="218" y="47"/>
                      </a:cubicBezTo>
                      <a:cubicBezTo>
                        <a:pt x="218" y="47"/>
                        <a:pt x="218" y="47"/>
                        <a:pt x="218" y="47"/>
                      </a:cubicBezTo>
                      <a:cubicBezTo>
                        <a:pt x="217" y="46"/>
                        <a:pt x="216" y="44"/>
                        <a:pt x="214" y="44"/>
                      </a:cubicBezTo>
                      <a:cubicBezTo>
                        <a:pt x="214" y="44"/>
                        <a:pt x="214" y="44"/>
                        <a:pt x="214" y="44"/>
                      </a:cubicBezTo>
                      <a:cubicBezTo>
                        <a:pt x="214" y="43"/>
                        <a:pt x="212" y="42"/>
                        <a:pt x="211" y="42"/>
                      </a:cubicBezTo>
                      <a:cubicBezTo>
                        <a:pt x="210" y="40"/>
                        <a:pt x="213" y="39"/>
                        <a:pt x="210" y="38"/>
                      </a:cubicBezTo>
                      <a:cubicBezTo>
                        <a:pt x="209" y="37"/>
                        <a:pt x="207" y="38"/>
                        <a:pt x="207" y="39"/>
                      </a:cubicBezTo>
                      <a:cubicBezTo>
                        <a:pt x="204" y="36"/>
                        <a:pt x="200" y="35"/>
                        <a:pt x="198" y="32"/>
                      </a:cubicBezTo>
                      <a:cubicBezTo>
                        <a:pt x="197" y="32"/>
                        <a:pt x="197" y="32"/>
                        <a:pt x="196" y="32"/>
                      </a:cubicBezTo>
                      <a:cubicBezTo>
                        <a:pt x="192" y="28"/>
                        <a:pt x="185" y="28"/>
                        <a:pt x="182" y="24"/>
                      </a:cubicBezTo>
                      <a:cubicBezTo>
                        <a:pt x="184" y="24"/>
                        <a:pt x="183" y="23"/>
                        <a:pt x="183" y="22"/>
                      </a:cubicBezTo>
                      <a:cubicBezTo>
                        <a:pt x="182" y="23"/>
                        <a:pt x="182" y="21"/>
                        <a:pt x="181" y="22"/>
                      </a:cubicBezTo>
                      <a:cubicBezTo>
                        <a:pt x="181" y="23"/>
                        <a:pt x="180" y="23"/>
                        <a:pt x="182" y="24"/>
                      </a:cubicBezTo>
                      <a:cubicBezTo>
                        <a:pt x="178" y="24"/>
                        <a:pt x="174" y="22"/>
                        <a:pt x="172" y="21"/>
                      </a:cubicBezTo>
                      <a:cubicBezTo>
                        <a:pt x="173" y="21"/>
                        <a:pt x="172" y="21"/>
                        <a:pt x="172" y="21"/>
                      </a:cubicBezTo>
                      <a:cubicBezTo>
                        <a:pt x="172" y="20"/>
                        <a:pt x="170" y="19"/>
                        <a:pt x="168" y="19"/>
                      </a:cubicBezTo>
                      <a:cubicBezTo>
                        <a:pt x="168" y="20"/>
                        <a:pt x="168" y="20"/>
                        <a:pt x="168" y="20"/>
                      </a:cubicBezTo>
                      <a:cubicBezTo>
                        <a:pt x="167" y="19"/>
                        <a:pt x="167" y="19"/>
                        <a:pt x="167" y="19"/>
                      </a:cubicBezTo>
                      <a:cubicBezTo>
                        <a:pt x="166" y="19"/>
                        <a:pt x="165" y="20"/>
                        <a:pt x="164" y="19"/>
                      </a:cubicBezTo>
                      <a:cubicBezTo>
                        <a:pt x="164" y="19"/>
                        <a:pt x="164" y="18"/>
                        <a:pt x="164" y="18"/>
                      </a:cubicBezTo>
                      <a:cubicBezTo>
                        <a:pt x="162" y="18"/>
                        <a:pt x="159" y="19"/>
                        <a:pt x="157" y="18"/>
                      </a:cubicBezTo>
                      <a:cubicBezTo>
                        <a:pt x="156" y="16"/>
                        <a:pt x="156" y="16"/>
                        <a:pt x="156" y="16"/>
                      </a:cubicBezTo>
                      <a:cubicBezTo>
                        <a:pt x="155" y="16"/>
                        <a:pt x="153" y="17"/>
                        <a:pt x="155" y="17"/>
                      </a:cubicBezTo>
                      <a:cubicBezTo>
                        <a:pt x="151" y="16"/>
                        <a:pt x="149" y="15"/>
                        <a:pt x="148" y="14"/>
                      </a:cubicBezTo>
                      <a:cubicBezTo>
                        <a:pt x="142" y="16"/>
                        <a:pt x="133" y="16"/>
                        <a:pt x="126" y="16"/>
                      </a:cubicBezTo>
                      <a:cubicBezTo>
                        <a:pt x="126" y="16"/>
                        <a:pt x="126" y="16"/>
                        <a:pt x="126" y="16"/>
                      </a:cubicBezTo>
                      <a:cubicBezTo>
                        <a:pt x="125" y="15"/>
                        <a:pt x="126" y="17"/>
                        <a:pt x="124" y="17"/>
                      </a:cubicBezTo>
                      <a:cubicBezTo>
                        <a:pt x="125" y="16"/>
                        <a:pt x="123" y="15"/>
                        <a:pt x="124" y="14"/>
                      </a:cubicBezTo>
                      <a:cubicBezTo>
                        <a:pt x="121" y="14"/>
                        <a:pt x="121" y="16"/>
                        <a:pt x="119" y="16"/>
                      </a:cubicBezTo>
                      <a:cubicBezTo>
                        <a:pt x="119" y="17"/>
                        <a:pt x="120" y="16"/>
                        <a:pt x="120" y="17"/>
                      </a:cubicBezTo>
                      <a:cubicBezTo>
                        <a:pt x="120" y="17"/>
                        <a:pt x="116" y="17"/>
                        <a:pt x="116" y="18"/>
                      </a:cubicBezTo>
                      <a:cubicBezTo>
                        <a:pt x="116" y="18"/>
                        <a:pt x="116" y="17"/>
                        <a:pt x="116" y="16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2" y="16"/>
                        <a:pt x="119" y="13"/>
                        <a:pt x="116" y="12"/>
                      </a:cubicBezTo>
                      <a:cubicBezTo>
                        <a:pt x="115" y="12"/>
                        <a:pt x="115" y="12"/>
                        <a:pt x="115" y="12"/>
                      </a:cubicBezTo>
                      <a:cubicBezTo>
                        <a:pt x="113" y="11"/>
                        <a:pt x="119" y="10"/>
                        <a:pt x="115" y="10"/>
                      </a:cubicBezTo>
                      <a:cubicBezTo>
                        <a:pt x="113" y="11"/>
                        <a:pt x="112" y="13"/>
                        <a:pt x="114" y="13"/>
                      </a:cubicBezTo>
                      <a:cubicBezTo>
                        <a:pt x="110" y="14"/>
                        <a:pt x="113" y="17"/>
                        <a:pt x="109" y="18"/>
                      </a:cubicBezTo>
                      <a:cubicBezTo>
                        <a:pt x="108" y="17"/>
                        <a:pt x="112" y="17"/>
                        <a:pt x="111" y="16"/>
                      </a:cubicBezTo>
                      <a:cubicBezTo>
                        <a:pt x="109" y="15"/>
                        <a:pt x="108" y="17"/>
                        <a:pt x="106" y="17"/>
                      </a:cubicBezTo>
                      <a:cubicBezTo>
                        <a:pt x="108" y="17"/>
                        <a:pt x="107" y="19"/>
                        <a:pt x="106" y="20"/>
                      </a:cubicBezTo>
                      <a:cubicBezTo>
                        <a:pt x="104" y="19"/>
                        <a:pt x="107" y="18"/>
                        <a:pt x="104" y="18"/>
                      </a:cubicBezTo>
                      <a:cubicBezTo>
                        <a:pt x="104" y="19"/>
                        <a:pt x="102" y="21"/>
                        <a:pt x="104" y="21"/>
                      </a:cubicBezTo>
                      <a:cubicBezTo>
                        <a:pt x="103" y="23"/>
                        <a:pt x="101" y="21"/>
                        <a:pt x="100" y="22"/>
                      </a:cubicBezTo>
                      <a:cubicBezTo>
                        <a:pt x="99" y="21"/>
                        <a:pt x="102" y="19"/>
                        <a:pt x="99" y="19"/>
                      </a:cubicBezTo>
                      <a:cubicBezTo>
                        <a:pt x="99" y="20"/>
                        <a:pt x="96" y="22"/>
                        <a:pt x="98" y="23"/>
                      </a:cubicBezTo>
                      <a:cubicBezTo>
                        <a:pt x="97" y="23"/>
                        <a:pt x="96" y="22"/>
                        <a:pt x="97" y="21"/>
                      </a:cubicBezTo>
                      <a:cubicBezTo>
                        <a:pt x="95" y="21"/>
                        <a:pt x="94" y="25"/>
                        <a:pt x="93" y="23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1" y="24"/>
                        <a:pt x="90" y="23"/>
                      </a:cubicBezTo>
                      <a:cubicBezTo>
                        <a:pt x="89" y="24"/>
                        <a:pt x="86" y="27"/>
                        <a:pt x="86" y="25"/>
                      </a:cubicBezTo>
                      <a:cubicBezTo>
                        <a:pt x="85" y="25"/>
                        <a:pt x="82" y="27"/>
                        <a:pt x="84" y="27"/>
                      </a:cubicBezTo>
                      <a:cubicBezTo>
                        <a:pt x="86" y="27"/>
                        <a:pt x="86" y="25"/>
                        <a:pt x="88" y="26"/>
                      </a:cubicBezTo>
                      <a:cubicBezTo>
                        <a:pt x="86" y="26"/>
                        <a:pt x="85" y="28"/>
                        <a:pt x="84" y="29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3" y="29"/>
                        <a:pt x="82" y="29"/>
                        <a:pt x="82" y="30"/>
                      </a:cubicBezTo>
                      <a:cubicBezTo>
                        <a:pt x="82" y="30"/>
                        <a:pt x="81" y="29"/>
                        <a:pt x="81" y="29"/>
                      </a:cubicBezTo>
                      <a:cubicBezTo>
                        <a:pt x="81" y="31"/>
                        <a:pt x="81" y="31"/>
                        <a:pt x="81" y="31"/>
                      </a:cubicBezTo>
                      <a:cubicBezTo>
                        <a:pt x="79" y="32"/>
                        <a:pt x="79" y="29"/>
                        <a:pt x="77" y="31"/>
                      </a:cubicBezTo>
                      <a:cubicBezTo>
                        <a:pt x="78" y="29"/>
                        <a:pt x="78" y="29"/>
                        <a:pt x="78" y="29"/>
                      </a:cubicBezTo>
                      <a:cubicBezTo>
                        <a:pt x="78" y="29"/>
                        <a:pt x="77" y="29"/>
                        <a:pt x="76" y="30"/>
                      </a:cubicBezTo>
                      <a:cubicBezTo>
                        <a:pt x="76" y="31"/>
                        <a:pt x="76" y="33"/>
                        <a:pt x="76" y="34"/>
                      </a:cubicBezTo>
                      <a:cubicBezTo>
                        <a:pt x="75" y="35"/>
                        <a:pt x="74" y="33"/>
                        <a:pt x="74" y="35"/>
                      </a:cubicBezTo>
                      <a:cubicBezTo>
                        <a:pt x="75" y="32"/>
                        <a:pt x="75" y="32"/>
                        <a:pt x="75" y="32"/>
                      </a:cubicBezTo>
                      <a:cubicBezTo>
                        <a:pt x="75" y="32"/>
                        <a:pt x="73" y="32"/>
                        <a:pt x="71" y="33"/>
                      </a:cubicBezTo>
                      <a:cubicBezTo>
                        <a:pt x="70" y="34"/>
                        <a:pt x="69" y="36"/>
                        <a:pt x="71" y="36"/>
                      </a:cubicBezTo>
                      <a:cubicBezTo>
                        <a:pt x="70" y="36"/>
                        <a:pt x="69" y="36"/>
                        <a:pt x="69" y="35"/>
                      </a:cubicBezTo>
                      <a:cubicBezTo>
                        <a:pt x="67" y="37"/>
                        <a:pt x="70" y="36"/>
                        <a:pt x="68" y="38"/>
                      </a:cubicBezTo>
                      <a:cubicBezTo>
                        <a:pt x="67" y="37"/>
                        <a:pt x="65" y="38"/>
                        <a:pt x="63" y="38"/>
                      </a:cubicBezTo>
                      <a:cubicBezTo>
                        <a:pt x="64" y="36"/>
                        <a:pt x="64" y="36"/>
                        <a:pt x="64" y="36"/>
                      </a:cubicBezTo>
                      <a:cubicBezTo>
                        <a:pt x="63" y="37"/>
                        <a:pt x="63" y="37"/>
                        <a:pt x="63" y="37"/>
                      </a:cubicBezTo>
                      <a:cubicBezTo>
                        <a:pt x="63" y="34"/>
                        <a:pt x="61" y="36"/>
                        <a:pt x="61" y="34"/>
                      </a:cubicBezTo>
                      <a:cubicBezTo>
                        <a:pt x="60" y="35"/>
                        <a:pt x="60" y="36"/>
                        <a:pt x="59" y="37"/>
                      </a:cubicBezTo>
                      <a:cubicBezTo>
                        <a:pt x="63" y="37"/>
                        <a:pt x="58" y="41"/>
                        <a:pt x="60" y="42"/>
                      </a:cubicBezTo>
                      <a:cubicBezTo>
                        <a:pt x="58" y="45"/>
                        <a:pt x="55" y="40"/>
                        <a:pt x="54" y="45"/>
                      </a:cubicBezTo>
                      <a:cubicBezTo>
                        <a:pt x="55" y="45"/>
                        <a:pt x="55" y="47"/>
                        <a:pt x="55" y="46"/>
                      </a:cubicBezTo>
                      <a:cubicBezTo>
                        <a:pt x="55" y="47"/>
                        <a:pt x="56" y="49"/>
                        <a:pt x="54" y="50"/>
                      </a:cubicBezTo>
                      <a:cubicBezTo>
                        <a:pt x="55" y="47"/>
                        <a:pt x="51" y="49"/>
                        <a:pt x="52" y="47"/>
                      </a:cubicBezTo>
                      <a:cubicBezTo>
                        <a:pt x="52" y="47"/>
                        <a:pt x="54" y="46"/>
                        <a:pt x="54" y="45"/>
                      </a:cubicBezTo>
                      <a:cubicBezTo>
                        <a:pt x="53" y="45"/>
                        <a:pt x="53" y="44"/>
                        <a:pt x="51" y="45"/>
                      </a:cubicBezTo>
                      <a:cubicBezTo>
                        <a:pt x="50" y="46"/>
                        <a:pt x="48" y="48"/>
                        <a:pt x="49" y="48"/>
                      </a:cubicBezTo>
                      <a:cubicBezTo>
                        <a:pt x="50" y="49"/>
                        <a:pt x="51" y="47"/>
                        <a:pt x="51" y="48"/>
                      </a:cubicBezTo>
                      <a:cubicBezTo>
                        <a:pt x="49" y="51"/>
                        <a:pt x="47" y="50"/>
                        <a:pt x="48" y="52"/>
                      </a:cubicBezTo>
                      <a:cubicBezTo>
                        <a:pt x="49" y="51"/>
                        <a:pt x="50" y="51"/>
                        <a:pt x="51" y="52"/>
                      </a:cubicBezTo>
                      <a:cubicBezTo>
                        <a:pt x="50" y="54"/>
                        <a:pt x="50" y="54"/>
                        <a:pt x="50" y="54"/>
                      </a:cubicBezTo>
                      <a:cubicBezTo>
                        <a:pt x="50" y="53"/>
                        <a:pt x="50" y="53"/>
                        <a:pt x="50" y="53"/>
                      </a:cubicBezTo>
                      <a:cubicBezTo>
                        <a:pt x="47" y="55"/>
                        <a:pt x="50" y="55"/>
                        <a:pt x="48" y="57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5" y="56"/>
                        <a:pt x="49" y="54"/>
                        <a:pt x="47" y="53"/>
                      </a:cubicBezTo>
                      <a:cubicBezTo>
                        <a:pt x="45" y="54"/>
                        <a:pt x="46" y="56"/>
                        <a:pt x="44" y="57"/>
                      </a:cubicBezTo>
                      <a:cubicBezTo>
                        <a:pt x="45" y="55"/>
                        <a:pt x="45" y="55"/>
                        <a:pt x="45" y="55"/>
                      </a:cubicBezTo>
                      <a:cubicBezTo>
                        <a:pt x="44" y="56"/>
                        <a:pt x="41" y="55"/>
                        <a:pt x="40" y="58"/>
                      </a:cubicBezTo>
                      <a:cubicBezTo>
                        <a:pt x="40" y="60"/>
                        <a:pt x="41" y="59"/>
                        <a:pt x="41" y="60"/>
                      </a:cubicBezTo>
                      <a:cubicBezTo>
                        <a:pt x="39" y="63"/>
                        <a:pt x="40" y="64"/>
                        <a:pt x="38" y="66"/>
                      </a:cubicBezTo>
                      <a:cubicBezTo>
                        <a:pt x="37" y="64"/>
                        <a:pt x="36" y="69"/>
                        <a:pt x="36" y="66"/>
                      </a:cubicBezTo>
                      <a:cubicBezTo>
                        <a:pt x="37" y="66"/>
                        <a:pt x="40" y="61"/>
                        <a:pt x="40" y="59"/>
                      </a:cubicBezTo>
                      <a:cubicBezTo>
                        <a:pt x="38" y="59"/>
                        <a:pt x="42" y="57"/>
                        <a:pt x="41" y="56"/>
                      </a:cubicBezTo>
                      <a:cubicBezTo>
                        <a:pt x="39" y="58"/>
                        <a:pt x="38" y="56"/>
                        <a:pt x="36" y="56"/>
                      </a:cubicBezTo>
                      <a:cubicBezTo>
                        <a:pt x="36" y="57"/>
                        <a:pt x="36" y="58"/>
                        <a:pt x="36" y="58"/>
                      </a:cubicBezTo>
                      <a:cubicBezTo>
                        <a:pt x="36" y="59"/>
                        <a:pt x="37" y="58"/>
                        <a:pt x="38" y="59"/>
                      </a:cubicBezTo>
                      <a:cubicBezTo>
                        <a:pt x="36" y="61"/>
                        <a:pt x="34" y="64"/>
                        <a:pt x="34" y="66"/>
                      </a:cubicBezTo>
                      <a:cubicBezTo>
                        <a:pt x="33" y="67"/>
                        <a:pt x="32" y="66"/>
                        <a:pt x="33" y="65"/>
                      </a:cubicBezTo>
                      <a:cubicBezTo>
                        <a:pt x="31" y="68"/>
                        <a:pt x="29" y="72"/>
                        <a:pt x="27" y="75"/>
                      </a:cubicBezTo>
                      <a:cubicBezTo>
                        <a:pt x="29" y="74"/>
                        <a:pt x="26" y="77"/>
                        <a:pt x="26" y="78"/>
                      </a:cubicBezTo>
                      <a:cubicBezTo>
                        <a:pt x="26" y="78"/>
                        <a:pt x="25" y="78"/>
                        <a:pt x="25" y="77"/>
                      </a:cubicBezTo>
                      <a:cubicBezTo>
                        <a:pt x="24" y="80"/>
                        <a:pt x="24" y="77"/>
                        <a:pt x="23" y="79"/>
                      </a:cubicBezTo>
                      <a:cubicBezTo>
                        <a:pt x="22" y="82"/>
                        <a:pt x="21" y="85"/>
                        <a:pt x="21" y="88"/>
                      </a:cubicBezTo>
                      <a:cubicBezTo>
                        <a:pt x="18" y="90"/>
                        <a:pt x="17" y="96"/>
                        <a:pt x="16" y="99"/>
                      </a:cubicBezTo>
                      <a:cubicBezTo>
                        <a:pt x="15" y="100"/>
                        <a:pt x="14" y="99"/>
                        <a:pt x="13" y="101"/>
                      </a:cubicBezTo>
                      <a:cubicBezTo>
                        <a:pt x="13" y="103"/>
                        <a:pt x="15" y="100"/>
                        <a:pt x="14" y="102"/>
                      </a:cubicBezTo>
                      <a:cubicBezTo>
                        <a:pt x="13" y="102"/>
                        <a:pt x="13" y="102"/>
                        <a:pt x="13" y="102"/>
                      </a:cubicBezTo>
                      <a:cubicBezTo>
                        <a:pt x="14" y="103"/>
                        <a:pt x="11" y="107"/>
                        <a:pt x="13" y="109"/>
                      </a:cubicBezTo>
                      <a:cubicBezTo>
                        <a:pt x="11" y="108"/>
                        <a:pt x="11" y="108"/>
                        <a:pt x="11" y="108"/>
                      </a:cubicBezTo>
                      <a:cubicBezTo>
                        <a:pt x="11" y="108"/>
                        <a:pt x="11" y="109"/>
                        <a:pt x="11" y="109"/>
                      </a:cubicBezTo>
                      <a:cubicBezTo>
                        <a:pt x="11" y="109"/>
                        <a:pt x="10" y="110"/>
                        <a:pt x="10" y="109"/>
                      </a:cubicBezTo>
                      <a:cubicBezTo>
                        <a:pt x="8" y="110"/>
                        <a:pt x="10" y="113"/>
                        <a:pt x="9" y="115"/>
                      </a:cubicBezTo>
                      <a:cubicBezTo>
                        <a:pt x="10" y="114"/>
                        <a:pt x="10" y="114"/>
                        <a:pt x="10" y="114"/>
                      </a:cubicBezTo>
                      <a:cubicBezTo>
                        <a:pt x="11" y="118"/>
                        <a:pt x="9" y="120"/>
                        <a:pt x="9" y="123"/>
                      </a:cubicBezTo>
                      <a:cubicBezTo>
                        <a:pt x="8" y="123"/>
                        <a:pt x="8" y="123"/>
                        <a:pt x="8" y="123"/>
                      </a:cubicBezTo>
                      <a:cubicBezTo>
                        <a:pt x="9" y="125"/>
                        <a:pt x="9" y="125"/>
                        <a:pt x="9" y="125"/>
                      </a:cubicBezTo>
                      <a:cubicBezTo>
                        <a:pt x="8" y="125"/>
                        <a:pt x="7" y="126"/>
                        <a:pt x="7" y="127"/>
                      </a:cubicBezTo>
                      <a:cubicBezTo>
                        <a:pt x="5" y="122"/>
                        <a:pt x="5" y="122"/>
                        <a:pt x="5" y="122"/>
                      </a:cubicBezTo>
                      <a:cubicBezTo>
                        <a:pt x="6" y="121"/>
                        <a:pt x="7" y="124"/>
                        <a:pt x="8" y="123"/>
                      </a:cubicBezTo>
                      <a:cubicBezTo>
                        <a:pt x="9" y="122"/>
                        <a:pt x="9" y="119"/>
                        <a:pt x="8" y="118"/>
                      </a:cubicBezTo>
                      <a:cubicBezTo>
                        <a:pt x="8" y="120"/>
                        <a:pt x="8" y="120"/>
                        <a:pt x="8" y="121"/>
                      </a:cubicBezTo>
                      <a:cubicBezTo>
                        <a:pt x="7" y="121"/>
                        <a:pt x="7" y="119"/>
                        <a:pt x="6" y="118"/>
                      </a:cubicBezTo>
                      <a:cubicBezTo>
                        <a:pt x="6" y="118"/>
                        <a:pt x="6" y="119"/>
                        <a:pt x="6" y="119"/>
                      </a:cubicBezTo>
                      <a:cubicBezTo>
                        <a:pt x="5" y="118"/>
                        <a:pt x="6" y="117"/>
                        <a:pt x="6" y="115"/>
                      </a:cubicBezTo>
                      <a:cubicBezTo>
                        <a:pt x="6" y="116"/>
                        <a:pt x="7" y="115"/>
                        <a:pt x="7" y="115"/>
                      </a:cubicBezTo>
                      <a:cubicBezTo>
                        <a:pt x="6" y="114"/>
                        <a:pt x="6" y="112"/>
                        <a:pt x="7" y="109"/>
                      </a:cubicBezTo>
                      <a:cubicBezTo>
                        <a:pt x="9" y="108"/>
                        <a:pt x="7" y="104"/>
                        <a:pt x="8" y="101"/>
                      </a:cubicBezTo>
                      <a:cubicBezTo>
                        <a:pt x="9" y="103"/>
                        <a:pt x="10" y="105"/>
                        <a:pt x="10" y="107"/>
                      </a:cubicBezTo>
                      <a:cubicBezTo>
                        <a:pt x="11" y="105"/>
                        <a:pt x="10" y="104"/>
                        <a:pt x="11" y="103"/>
                      </a:cubicBezTo>
                      <a:cubicBezTo>
                        <a:pt x="11" y="102"/>
                        <a:pt x="9" y="100"/>
                        <a:pt x="10" y="98"/>
                      </a:cubicBezTo>
                      <a:cubicBezTo>
                        <a:pt x="10" y="98"/>
                        <a:pt x="10" y="98"/>
                        <a:pt x="10" y="98"/>
                      </a:cubicBezTo>
                      <a:cubicBezTo>
                        <a:pt x="11" y="95"/>
                        <a:pt x="9" y="95"/>
                        <a:pt x="11" y="92"/>
                      </a:cubicBezTo>
                      <a:cubicBezTo>
                        <a:pt x="13" y="87"/>
                        <a:pt x="15" y="82"/>
                        <a:pt x="17" y="79"/>
                      </a:cubicBezTo>
                      <a:cubicBezTo>
                        <a:pt x="18" y="79"/>
                        <a:pt x="18" y="79"/>
                        <a:pt x="18" y="79"/>
                      </a:cubicBezTo>
                      <a:cubicBezTo>
                        <a:pt x="17" y="76"/>
                        <a:pt x="20" y="72"/>
                        <a:pt x="21" y="69"/>
                      </a:cubicBezTo>
                      <a:cubicBezTo>
                        <a:pt x="24" y="65"/>
                        <a:pt x="26" y="59"/>
                        <a:pt x="29" y="58"/>
                      </a:cubicBezTo>
                      <a:cubicBezTo>
                        <a:pt x="34" y="51"/>
                        <a:pt x="39" y="44"/>
                        <a:pt x="46" y="38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46" y="39"/>
                        <a:pt x="47" y="40"/>
                        <a:pt x="48" y="39"/>
                      </a:cubicBezTo>
                      <a:cubicBezTo>
                        <a:pt x="46" y="39"/>
                        <a:pt x="49" y="36"/>
                        <a:pt x="49" y="35"/>
                      </a:cubicBezTo>
                      <a:cubicBezTo>
                        <a:pt x="53" y="33"/>
                        <a:pt x="57" y="29"/>
                        <a:pt x="59" y="26"/>
                      </a:cubicBezTo>
                      <a:cubicBezTo>
                        <a:pt x="60" y="27"/>
                        <a:pt x="60" y="27"/>
                        <a:pt x="60" y="27"/>
                      </a:cubicBezTo>
                      <a:cubicBezTo>
                        <a:pt x="62" y="23"/>
                        <a:pt x="67" y="22"/>
                        <a:pt x="71" y="20"/>
                      </a:cubicBezTo>
                      <a:cubicBezTo>
                        <a:pt x="71" y="20"/>
                        <a:pt x="73" y="21"/>
                        <a:pt x="74" y="20"/>
                      </a:cubicBezTo>
                      <a:cubicBezTo>
                        <a:pt x="75" y="17"/>
                        <a:pt x="76" y="17"/>
                        <a:pt x="79" y="14"/>
                      </a:cubicBezTo>
                      <a:cubicBezTo>
                        <a:pt x="82" y="13"/>
                        <a:pt x="86" y="12"/>
                        <a:pt x="89" y="12"/>
                      </a:cubicBezTo>
                      <a:cubicBezTo>
                        <a:pt x="98" y="6"/>
                        <a:pt x="109" y="5"/>
                        <a:pt x="119" y="2"/>
                      </a:cubicBezTo>
                      <a:cubicBezTo>
                        <a:pt x="120" y="3"/>
                        <a:pt x="120" y="3"/>
                        <a:pt x="120" y="3"/>
                      </a:cubicBezTo>
                      <a:cubicBezTo>
                        <a:pt x="130" y="0"/>
                        <a:pt x="143" y="2"/>
                        <a:pt x="152" y="2"/>
                      </a:cubicBezTo>
                      <a:cubicBezTo>
                        <a:pt x="151" y="4"/>
                        <a:pt x="151" y="4"/>
                        <a:pt x="151" y="4"/>
                      </a:cubicBezTo>
                      <a:cubicBezTo>
                        <a:pt x="154" y="5"/>
                        <a:pt x="157" y="5"/>
                        <a:pt x="157" y="3"/>
                      </a:cubicBezTo>
                      <a:cubicBezTo>
                        <a:pt x="159" y="4"/>
                        <a:pt x="164" y="3"/>
                        <a:pt x="165" y="6"/>
                      </a:cubicBezTo>
                      <a:cubicBezTo>
                        <a:pt x="168" y="7"/>
                        <a:pt x="169" y="5"/>
                        <a:pt x="171" y="6"/>
                      </a:cubicBezTo>
                      <a:cubicBezTo>
                        <a:pt x="176" y="8"/>
                        <a:pt x="178" y="9"/>
                        <a:pt x="182" y="10"/>
                      </a:cubicBezTo>
                      <a:cubicBezTo>
                        <a:pt x="182" y="10"/>
                        <a:pt x="182" y="11"/>
                        <a:pt x="183" y="11"/>
                      </a:cubicBezTo>
                      <a:cubicBezTo>
                        <a:pt x="185" y="11"/>
                        <a:pt x="189" y="15"/>
                        <a:pt x="188" y="12"/>
                      </a:cubicBezTo>
                      <a:cubicBezTo>
                        <a:pt x="193" y="15"/>
                        <a:pt x="201" y="17"/>
                        <a:pt x="205" y="21"/>
                      </a:cubicBezTo>
                      <a:cubicBezTo>
                        <a:pt x="205" y="20"/>
                        <a:pt x="206" y="21"/>
                        <a:pt x="207" y="21"/>
                      </a:cubicBezTo>
                      <a:cubicBezTo>
                        <a:pt x="211" y="24"/>
                        <a:pt x="215" y="28"/>
                        <a:pt x="219" y="30"/>
                      </a:cubicBezTo>
                      <a:cubicBezTo>
                        <a:pt x="219" y="30"/>
                        <a:pt x="217" y="30"/>
                        <a:pt x="219" y="31"/>
                      </a:cubicBezTo>
                      <a:cubicBezTo>
                        <a:pt x="220" y="32"/>
                        <a:pt x="219" y="30"/>
                        <a:pt x="221" y="31"/>
                      </a:cubicBezTo>
                      <a:cubicBezTo>
                        <a:pt x="228" y="36"/>
                        <a:pt x="232" y="43"/>
                        <a:pt x="237" y="49"/>
                      </a:cubicBezTo>
                      <a:cubicBezTo>
                        <a:pt x="247" y="58"/>
                        <a:pt x="254" y="71"/>
                        <a:pt x="259" y="82"/>
                      </a:cubicBezTo>
                      <a:cubicBezTo>
                        <a:pt x="258" y="82"/>
                        <a:pt x="258" y="82"/>
                        <a:pt x="258" y="82"/>
                      </a:cubicBezTo>
                      <a:cubicBezTo>
                        <a:pt x="262" y="86"/>
                        <a:pt x="260" y="92"/>
                        <a:pt x="264" y="95"/>
                      </a:cubicBezTo>
                      <a:cubicBezTo>
                        <a:pt x="264" y="96"/>
                        <a:pt x="265" y="99"/>
                        <a:pt x="264" y="98"/>
                      </a:cubicBezTo>
                      <a:cubicBezTo>
                        <a:pt x="265" y="101"/>
                        <a:pt x="265" y="107"/>
                        <a:pt x="267" y="111"/>
                      </a:cubicBezTo>
                      <a:cubicBezTo>
                        <a:pt x="266" y="116"/>
                        <a:pt x="269" y="120"/>
                        <a:pt x="268" y="125"/>
                      </a:cubicBezTo>
                      <a:cubicBezTo>
                        <a:pt x="268" y="125"/>
                        <a:pt x="268" y="124"/>
                        <a:pt x="267" y="124"/>
                      </a:cubicBezTo>
                      <a:cubicBezTo>
                        <a:pt x="266" y="126"/>
                        <a:pt x="269" y="129"/>
                        <a:pt x="267" y="130"/>
                      </a:cubicBezTo>
                      <a:cubicBezTo>
                        <a:pt x="267" y="131"/>
                        <a:pt x="268" y="131"/>
                        <a:pt x="268" y="130"/>
                      </a:cubicBezTo>
                      <a:close/>
                      <a:moveTo>
                        <a:pt x="254" y="163"/>
                      </a:move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lose/>
                      <a:moveTo>
                        <a:pt x="26" y="79"/>
                      </a:moveTo>
                      <a:cubicBezTo>
                        <a:pt x="26" y="80"/>
                        <a:pt x="25" y="80"/>
                        <a:pt x="26" y="80"/>
                      </a:cubicBezTo>
                      <a:cubicBezTo>
                        <a:pt x="26" y="81"/>
                        <a:pt x="26" y="81"/>
                        <a:pt x="26" y="81"/>
                      </a:cubicBezTo>
                      <a:cubicBezTo>
                        <a:pt x="26" y="81"/>
                        <a:pt x="26" y="80"/>
                        <a:pt x="26" y="79"/>
                      </a:cubicBezTo>
                      <a:close/>
                      <a:moveTo>
                        <a:pt x="240" y="198"/>
                      </a:moveTo>
                      <a:cubicBezTo>
                        <a:pt x="240" y="198"/>
                        <a:pt x="240" y="198"/>
                        <a:pt x="240" y="198"/>
                      </a:cubicBezTo>
                      <a:cubicBezTo>
                        <a:pt x="240" y="197"/>
                        <a:pt x="240" y="198"/>
                        <a:pt x="240" y="198"/>
                      </a:cubicBezTo>
                      <a:close/>
                      <a:moveTo>
                        <a:pt x="56" y="46"/>
                      </a:moveTo>
                      <a:cubicBezTo>
                        <a:pt x="56" y="46"/>
                        <a:pt x="56" y="46"/>
                        <a:pt x="55" y="46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lose/>
                      <a:moveTo>
                        <a:pt x="183" y="10"/>
                      </a:moveTo>
                      <a:cubicBezTo>
                        <a:pt x="182" y="10"/>
                        <a:pt x="182" y="10"/>
                        <a:pt x="182" y="10"/>
                      </a:cubicBezTo>
                      <a:cubicBezTo>
                        <a:pt x="183" y="10"/>
                        <a:pt x="183" y="10"/>
                        <a:pt x="184" y="10"/>
                      </a:cubicBezTo>
                      <a:lnTo>
                        <a:pt x="183" y="10"/>
                      </a:lnTo>
                      <a:close/>
                      <a:moveTo>
                        <a:pt x="267" y="111"/>
                      </a:moveTo>
                      <a:cubicBezTo>
                        <a:pt x="267" y="111"/>
                        <a:pt x="267" y="111"/>
                        <a:pt x="267" y="111"/>
                      </a:cubicBezTo>
                      <a:cubicBezTo>
                        <a:pt x="267" y="111"/>
                        <a:pt x="267" y="112"/>
                        <a:pt x="267" y="112"/>
                      </a:cubicBezTo>
                      <a:lnTo>
                        <a:pt x="267" y="111"/>
                      </a:lnTo>
                      <a:close/>
                      <a:moveTo>
                        <a:pt x="236" y="204"/>
                      </a:moveTo>
                      <a:cubicBezTo>
                        <a:pt x="235" y="205"/>
                        <a:pt x="235" y="203"/>
                        <a:pt x="235" y="204"/>
                      </a:cubicBezTo>
                      <a:cubicBezTo>
                        <a:pt x="235" y="204"/>
                        <a:pt x="235" y="205"/>
                        <a:pt x="236" y="204"/>
                      </a:cubicBezTo>
                      <a:close/>
                      <a:moveTo>
                        <a:pt x="73" y="34"/>
                      </a:move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3" y="35"/>
                        <a:pt x="73" y="35"/>
                        <a:pt x="73" y="35"/>
                      </a:cubicBezTo>
                      <a:cubicBezTo>
                        <a:pt x="73" y="34"/>
                        <a:pt x="73" y="33"/>
                        <a:pt x="73" y="34"/>
                      </a:cubicBezTo>
                      <a:close/>
                      <a:moveTo>
                        <a:pt x="27" y="80"/>
                      </a:moveTo>
                      <a:cubicBezTo>
                        <a:pt x="28" y="80"/>
                        <a:pt x="28" y="79"/>
                        <a:pt x="28" y="79"/>
                      </a:cubicBezTo>
                      <a:cubicBezTo>
                        <a:pt x="27" y="79"/>
                        <a:pt x="27" y="80"/>
                        <a:pt x="27" y="80"/>
                      </a:cubicBezTo>
                      <a:close/>
                      <a:moveTo>
                        <a:pt x="253" y="106"/>
                      </a:moveTo>
                      <a:cubicBezTo>
                        <a:pt x="252" y="106"/>
                        <a:pt x="252" y="106"/>
                        <a:pt x="252" y="106"/>
                      </a:cubicBezTo>
                      <a:cubicBezTo>
                        <a:pt x="253" y="107"/>
                        <a:pt x="253" y="107"/>
                        <a:pt x="253" y="107"/>
                      </a:cubicBezTo>
                      <a:lnTo>
                        <a:pt x="253" y="106"/>
                      </a:lnTo>
                      <a:close/>
                      <a:moveTo>
                        <a:pt x="43" y="62"/>
                      </a:move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2" y="61"/>
                        <a:pt x="42" y="61"/>
                        <a:pt x="43" y="62"/>
                      </a:cubicBezTo>
                      <a:close/>
                      <a:moveTo>
                        <a:pt x="64" y="40"/>
                      </a:moveTo>
                      <a:cubicBezTo>
                        <a:pt x="63" y="40"/>
                        <a:pt x="63" y="41"/>
                        <a:pt x="62" y="42"/>
                      </a:cubicBezTo>
                      <a:cubicBezTo>
                        <a:pt x="62" y="43"/>
                        <a:pt x="64" y="40"/>
                        <a:pt x="64" y="40"/>
                      </a:cubicBezTo>
                      <a:close/>
                      <a:moveTo>
                        <a:pt x="42" y="59"/>
                      </a:moveTo>
                      <a:cubicBezTo>
                        <a:pt x="42" y="60"/>
                        <a:pt x="43" y="58"/>
                        <a:pt x="43" y="58"/>
                      </a:cubicBezTo>
                      <a:cubicBezTo>
                        <a:pt x="43" y="58"/>
                        <a:pt x="42" y="58"/>
                        <a:pt x="42" y="59"/>
                      </a:cubicBezTo>
                      <a:close/>
                      <a:moveTo>
                        <a:pt x="29" y="77"/>
                      </a:moveTo>
                      <a:cubicBezTo>
                        <a:pt x="30" y="77"/>
                        <a:pt x="30" y="78"/>
                        <a:pt x="31" y="77"/>
                      </a:cubicBezTo>
                      <a:cubicBezTo>
                        <a:pt x="30" y="76"/>
                        <a:pt x="28" y="76"/>
                        <a:pt x="27" y="78"/>
                      </a:cubicBezTo>
                      <a:cubicBezTo>
                        <a:pt x="27" y="78"/>
                        <a:pt x="27" y="78"/>
                        <a:pt x="27" y="78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78"/>
                        <a:pt x="29" y="78"/>
                        <a:pt x="29" y="77"/>
                      </a:cubicBezTo>
                      <a:close/>
                      <a:moveTo>
                        <a:pt x="31" y="74"/>
                      </a:moveTo>
                      <a:cubicBezTo>
                        <a:pt x="32" y="72"/>
                        <a:pt x="33" y="69"/>
                        <a:pt x="33" y="69"/>
                      </a:cubicBezTo>
                      <a:lnTo>
                        <a:pt x="31" y="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  <p:grpSp>
            <p:nvGrpSpPr>
              <p:cNvPr id="487" name="Gruppieren 486"/>
              <p:cNvGrpSpPr/>
              <p:nvPr/>
            </p:nvGrpSpPr>
            <p:grpSpPr bwMode="gray">
              <a:xfrm>
                <a:off x="3076613" y="1492687"/>
                <a:ext cx="894821" cy="1032164"/>
                <a:chOff x="303580" y="1685192"/>
                <a:chExt cx="1335439" cy="1540411"/>
              </a:xfrm>
            </p:grpSpPr>
            <p:sp>
              <p:nvSpPr>
                <p:cNvPr id="488" name="Freeform 13"/>
                <p:cNvSpPr>
                  <a:spLocks noEditPoints="1"/>
                </p:cNvSpPr>
                <p:nvPr/>
              </p:nvSpPr>
              <p:spPr bwMode="gray">
                <a:xfrm>
                  <a:off x="303580" y="1685192"/>
                  <a:ext cx="1335439" cy="1534061"/>
                </a:xfrm>
                <a:custGeom>
                  <a:avLst/>
                  <a:gdLst>
                    <a:gd name="T0" fmla="*/ 474 w 484"/>
                    <a:gd name="T1" fmla="*/ 485 h 556"/>
                    <a:gd name="T2" fmla="*/ 447 w 484"/>
                    <a:gd name="T3" fmla="*/ 460 h 556"/>
                    <a:gd name="T4" fmla="*/ 465 w 484"/>
                    <a:gd name="T5" fmla="*/ 421 h 556"/>
                    <a:gd name="T6" fmla="*/ 400 w 484"/>
                    <a:gd name="T7" fmla="*/ 431 h 556"/>
                    <a:gd name="T8" fmla="*/ 446 w 484"/>
                    <a:gd name="T9" fmla="*/ 364 h 556"/>
                    <a:gd name="T10" fmla="*/ 448 w 484"/>
                    <a:gd name="T11" fmla="*/ 337 h 556"/>
                    <a:gd name="T12" fmla="*/ 265 w 484"/>
                    <a:gd name="T13" fmla="*/ 413 h 556"/>
                    <a:gd name="T14" fmla="*/ 379 w 484"/>
                    <a:gd name="T15" fmla="*/ 330 h 556"/>
                    <a:gd name="T16" fmla="*/ 348 w 484"/>
                    <a:gd name="T17" fmla="*/ 321 h 556"/>
                    <a:gd name="T18" fmla="*/ 362 w 484"/>
                    <a:gd name="T19" fmla="*/ 316 h 556"/>
                    <a:gd name="T20" fmla="*/ 394 w 484"/>
                    <a:gd name="T21" fmla="*/ 325 h 556"/>
                    <a:gd name="T22" fmla="*/ 454 w 484"/>
                    <a:gd name="T23" fmla="*/ 281 h 556"/>
                    <a:gd name="T24" fmla="*/ 446 w 484"/>
                    <a:gd name="T25" fmla="*/ 242 h 556"/>
                    <a:gd name="T26" fmla="*/ 402 w 484"/>
                    <a:gd name="T27" fmla="*/ 238 h 556"/>
                    <a:gd name="T28" fmla="*/ 420 w 484"/>
                    <a:gd name="T29" fmla="*/ 205 h 556"/>
                    <a:gd name="T30" fmla="*/ 447 w 484"/>
                    <a:gd name="T31" fmla="*/ 155 h 556"/>
                    <a:gd name="T32" fmla="*/ 463 w 484"/>
                    <a:gd name="T33" fmla="*/ 118 h 556"/>
                    <a:gd name="T34" fmla="*/ 452 w 484"/>
                    <a:gd name="T35" fmla="*/ 82 h 556"/>
                    <a:gd name="T36" fmla="*/ 411 w 484"/>
                    <a:gd name="T37" fmla="*/ 73 h 556"/>
                    <a:gd name="T38" fmla="*/ 414 w 484"/>
                    <a:gd name="T39" fmla="*/ 27 h 556"/>
                    <a:gd name="T40" fmla="*/ 342 w 484"/>
                    <a:gd name="T41" fmla="*/ 37 h 556"/>
                    <a:gd name="T42" fmla="*/ 315 w 484"/>
                    <a:gd name="T43" fmla="*/ 11 h 556"/>
                    <a:gd name="T44" fmla="*/ 163 w 484"/>
                    <a:gd name="T45" fmla="*/ 73 h 556"/>
                    <a:gd name="T46" fmla="*/ 212 w 484"/>
                    <a:gd name="T47" fmla="*/ 7 h 556"/>
                    <a:gd name="T48" fmla="*/ 171 w 484"/>
                    <a:gd name="T49" fmla="*/ 4 h 556"/>
                    <a:gd name="T50" fmla="*/ 73 w 484"/>
                    <a:gd name="T51" fmla="*/ 36 h 556"/>
                    <a:gd name="T52" fmla="*/ 49 w 484"/>
                    <a:gd name="T53" fmla="*/ 27 h 556"/>
                    <a:gd name="T54" fmla="*/ 25 w 484"/>
                    <a:gd name="T55" fmla="*/ 77 h 556"/>
                    <a:gd name="T56" fmla="*/ 56 w 484"/>
                    <a:gd name="T57" fmla="*/ 85 h 556"/>
                    <a:gd name="T58" fmla="*/ 36 w 484"/>
                    <a:gd name="T59" fmla="*/ 130 h 556"/>
                    <a:gd name="T60" fmla="*/ 109 w 484"/>
                    <a:gd name="T61" fmla="*/ 120 h 556"/>
                    <a:gd name="T62" fmla="*/ 30 w 484"/>
                    <a:gd name="T63" fmla="*/ 196 h 556"/>
                    <a:gd name="T64" fmla="*/ 40 w 484"/>
                    <a:gd name="T65" fmla="*/ 213 h 556"/>
                    <a:gd name="T66" fmla="*/ 25 w 484"/>
                    <a:gd name="T67" fmla="*/ 262 h 556"/>
                    <a:gd name="T68" fmla="*/ 32 w 484"/>
                    <a:gd name="T69" fmla="*/ 302 h 556"/>
                    <a:gd name="T70" fmla="*/ 141 w 484"/>
                    <a:gd name="T71" fmla="*/ 272 h 556"/>
                    <a:gd name="T72" fmla="*/ 270 w 484"/>
                    <a:gd name="T73" fmla="*/ 217 h 556"/>
                    <a:gd name="T74" fmla="*/ 162 w 484"/>
                    <a:gd name="T75" fmla="*/ 320 h 556"/>
                    <a:gd name="T76" fmla="*/ 284 w 484"/>
                    <a:gd name="T77" fmla="*/ 279 h 556"/>
                    <a:gd name="T78" fmla="*/ 191 w 484"/>
                    <a:gd name="T79" fmla="*/ 323 h 556"/>
                    <a:gd name="T80" fmla="*/ 132 w 484"/>
                    <a:gd name="T81" fmla="*/ 327 h 556"/>
                    <a:gd name="T82" fmla="*/ 72 w 484"/>
                    <a:gd name="T83" fmla="*/ 335 h 556"/>
                    <a:gd name="T84" fmla="*/ 49 w 484"/>
                    <a:gd name="T85" fmla="*/ 324 h 556"/>
                    <a:gd name="T86" fmla="*/ 50 w 484"/>
                    <a:gd name="T87" fmla="*/ 338 h 556"/>
                    <a:gd name="T88" fmla="*/ 34 w 484"/>
                    <a:gd name="T89" fmla="*/ 394 h 556"/>
                    <a:gd name="T90" fmla="*/ 49 w 484"/>
                    <a:gd name="T91" fmla="*/ 416 h 556"/>
                    <a:gd name="T92" fmla="*/ 28 w 484"/>
                    <a:gd name="T93" fmla="*/ 462 h 556"/>
                    <a:gd name="T94" fmla="*/ 97 w 484"/>
                    <a:gd name="T95" fmla="*/ 455 h 556"/>
                    <a:gd name="T96" fmla="*/ 31 w 484"/>
                    <a:gd name="T97" fmla="*/ 531 h 556"/>
                    <a:gd name="T98" fmla="*/ 52 w 484"/>
                    <a:gd name="T99" fmla="*/ 548 h 556"/>
                    <a:gd name="T100" fmla="*/ 331 w 484"/>
                    <a:gd name="T101" fmla="*/ 409 h 556"/>
                    <a:gd name="T102" fmla="*/ 123 w 484"/>
                    <a:gd name="T103" fmla="*/ 556 h 556"/>
                    <a:gd name="T104" fmla="*/ 175 w 484"/>
                    <a:gd name="T105" fmla="*/ 545 h 556"/>
                    <a:gd name="T106" fmla="*/ 219 w 484"/>
                    <a:gd name="T107" fmla="*/ 550 h 556"/>
                    <a:gd name="T108" fmla="*/ 355 w 484"/>
                    <a:gd name="T109" fmla="*/ 497 h 556"/>
                    <a:gd name="T110" fmla="*/ 383 w 484"/>
                    <a:gd name="T111" fmla="*/ 503 h 556"/>
                    <a:gd name="T112" fmla="*/ 379 w 484"/>
                    <a:gd name="T113" fmla="*/ 549 h 556"/>
                    <a:gd name="T114" fmla="*/ 455 w 484"/>
                    <a:gd name="T115" fmla="*/ 529 h 556"/>
                    <a:gd name="T116" fmla="*/ 331 w 484"/>
                    <a:gd name="T117" fmla="*/ 109 h 556"/>
                    <a:gd name="T118" fmla="*/ 328 w 484"/>
                    <a:gd name="T119" fmla="*/ 298 h 556"/>
                    <a:gd name="T120" fmla="*/ 292 w 484"/>
                    <a:gd name="T121" fmla="*/ 299 h 556"/>
                    <a:gd name="T122" fmla="*/ 47 w 484"/>
                    <a:gd name="T123" fmla="*/ 328 h 5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484" h="556">
                      <a:moveTo>
                        <a:pt x="483" y="506"/>
                      </a:moveTo>
                      <a:cubicBezTo>
                        <a:pt x="482" y="505"/>
                        <a:pt x="480" y="504"/>
                        <a:pt x="479" y="503"/>
                      </a:cubicBezTo>
                      <a:cubicBezTo>
                        <a:pt x="476" y="503"/>
                        <a:pt x="476" y="503"/>
                        <a:pt x="458" y="513"/>
                      </a:cubicBezTo>
                      <a:cubicBezTo>
                        <a:pt x="480" y="492"/>
                        <a:pt x="480" y="492"/>
                        <a:pt x="478" y="487"/>
                      </a:cubicBezTo>
                      <a:cubicBezTo>
                        <a:pt x="477" y="486"/>
                        <a:pt x="475" y="485"/>
                        <a:pt x="474" y="485"/>
                      </a:cubicBezTo>
                      <a:cubicBezTo>
                        <a:pt x="470" y="484"/>
                        <a:pt x="470" y="484"/>
                        <a:pt x="427" y="510"/>
                      </a:cubicBezTo>
                      <a:cubicBezTo>
                        <a:pt x="460" y="481"/>
                        <a:pt x="460" y="481"/>
                        <a:pt x="457" y="476"/>
                      </a:cubicBezTo>
                      <a:cubicBezTo>
                        <a:pt x="456" y="474"/>
                        <a:pt x="455" y="473"/>
                        <a:pt x="453" y="473"/>
                      </a:cubicBezTo>
                      <a:cubicBezTo>
                        <a:pt x="450" y="472"/>
                        <a:pt x="449" y="472"/>
                        <a:pt x="418" y="491"/>
                      </a:cubicBezTo>
                      <a:cubicBezTo>
                        <a:pt x="451" y="465"/>
                        <a:pt x="450" y="464"/>
                        <a:pt x="447" y="460"/>
                      </a:cubicBezTo>
                      <a:cubicBezTo>
                        <a:pt x="447" y="458"/>
                        <a:pt x="445" y="457"/>
                        <a:pt x="444" y="457"/>
                      </a:cubicBezTo>
                      <a:cubicBezTo>
                        <a:pt x="441" y="456"/>
                        <a:pt x="438" y="456"/>
                        <a:pt x="420" y="467"/>
                      </a:cubicBezTo>
                      <a:cubicBezTo>
                        <a:pt x="427" y="462"/>
                        <a:pt x="434" y="457"/>
                        <a:pt x="440" y="453"/>
                      </a:cubicBezTo>
                      <a:cubicBezTo>
                        <a:pt x="470" y="432"/>
                        <a:pt x="472" y="430"/>
                        <a:pt x="469" y="424"/>
                      </a:cubicBezTo>
                      <a:cubicBezTo>
                        <a:pt x="468" y="423"/>
                        <a:pt x="466" y="422"/>
                        <a:pt x="465" y="421"/>
                      </a:cubicBezTo>
                      <a:cubicBezTo>
                        <a:pt x="461" y="420"/>
                        <a:pt x="457" y="422"/>
                        <a:pt x="407" y="451"/>
                      </a:cubicBezTo>
                      <a:cubicBezTo>
                        <a:pt x="416" y="445"/>
                        <a:pt x="424" y="440"/>
                        <a:pt x="432" y="434"/>
                      </a:cubicBezTo>
                      <a:cubicBezTo>
                        <a:pt x="468" y="410"/>
                        <a:pt x="470" y="407"/>
                        <a:pt x="466" y="402"/>
                      </a:cubicBezTo>
                      <a:cubicBezTo>
                        <a:pt x="466" y="400"/>
                        <a:pt x="464" y="399"/>
                        <a:pt x="463" y="399"/>
                      </a:cubicBezTo>
                      <a:cubicBezTo>
                        <a:pt x="458" y="397"/>
                        <a:pt x="450" y="401"/>
                        <a:pt x="400" y="431"/>
                      </a:cubicBezTo>
                      <a:cubicBezTo>
                        <a:pt x="410" y="424"/>
                        <a:pt x="420" y="418"/>
                        <a:pt x="428" y="413"/>
                      </a:cubicBezTo>
                      <a:cubicBezTo>
                        <a:pt x="470" y="385"/>
                        <a:pt x="471" y="382"/>
                        <a:pt x="468" y="376"/>
                      </a:cubicBezTo>
                      <a:cubicBezTo>
                        <a:pt x="467" y="375"/>
                        <a:pt x="466" y="374"/>
                        <a:pt x="464" y="373"/>
                      </a:cubicBezTo>
                      <a:cubicBezTo>
                        <a:pt x="459" y="372"/>
                        <a:pt x="453" y="374"/>
                        <a:pt x="350" y="437"/>
                      </a:cubicBezTo>
                      <a:cubicBezTo>
                        <a:pt x="451" y="372"/>
                        <a:pt x="450" y="370"/>
                        <a:pt x="446" y="364"/>
                      </a:cubicBezTo>
                      <a:cubicBezTo>
                        <a:pt x="445" y="362"/>
                        <a:pt x="444" y="361"/>
                        <a:pt x="442" y="361"/>
                      </a:cubicBezTo>
                      <a:cubicBezTo>
                        <a:pt x="438" y="360"/>
                        <a:pt x="429" y="363"/>
                        <a:pt x="389" y="386"/>
                      </a:cubicBezTo>
                      <a:cubicBezTo>
                        <a:pt x="391" y="385"/>
                        <a:pt x="393" y="384"/>
                        <a:pt x="395" y="383"/>
                      </a:cubicBezTo>
                      <a:cubicBezTo>
                        <a:pt x="412" y="372"/>
                        <a:pt x="425" y="363"/>
                        <a:pt x="433" y="357"/>
                      </a:cubicBezTo>
                      <a:cubicBezTo>
                        <a:pt x="445" y="348"/>
                        <a:pt x="452" y="343"/>
                        <a:pt x="448" y="337"/>
                      </a:cubicBezTo>
                      <a:cubicBezTo>
                        <a:pt x="447" y="335"/>
                        <a:pt x="446" y="334"/>
                        <a:pt x="444" y="334"/>
                      </a:cubicBezTo>
                      <a:cubicBezTo>
                        <a:pt x="440" y="333"/>
                        <a:pt x="430" y="337"/>
                        <a:pt x="401" y="354"/>
                      </a:cubicBezTo>
                      <a:cubicBezTo>
                        <a:pt x="453" y="320"/>
                        <a:pt x="452" y="318"/>
                        <a:pt x="449" y="313"/>
                      </a:cubicBezTo>
                      <a:cubicBezTo>
                        <a:pt x="448" y="311"/>
                        <a:pt x="446" y="310"/>
                        <a:pt x="445" y="310"/>
                      </a:cubicBezTo>
                      <a:cubicBezTo>
                        <a:pt x="439" y="308"/>
                        <a:pt x="420" y="318"/>
                        <a:pt x="265" y="413"/>
                      </a:cubicBezTo>
                      <a:cubicBezTo>
                        <a:pt x="237" y="430"/>
                        <a:pt x="207" y="448"/>
                        <a:pt x="179" y="465"/>
                      </a:cubicBezTo>
                      <a:cubicBezTo>
                        <a:pt x="193" y="457"/>
                        <a:pt x="207" y="448"/>
                        <a:pt x="220" y="440"/>
                      </a:cubicBezTo>
                      <a:cubicBezTo>
                        <a:pt x="259" y="416"/>
                        <a:pt x="300" y="391"/>
                        <a:pt x="330" y="372"/>
                      </a:cubicBezTo>
                      <a:cubicBezTo>
                        <a:pt x="346" y="362"/>
                        <a:pt x="357" y="354"/>
                        <a:pt x="365" y="349"/>
                      </a:cubicBezTo>
                      <a:cubicBezTo>
                        <a:pt x="376" y="341"/>
                        <a:pt x="383" y="336"/>
                        <a:pt x="379" y="330"/>
                      </a:cubicBezTo>
                      <a:cubicBezTo>
                        <a:pt x="378" y="329"/>
                        <a:pt x="377" y="327"/>
                        <a:pt x="375" y="327"/>
                      </a:cubicBezTo>
                      <a:cubicBezTo>
                        <a:pt x="371" y="326"/>
                        <a:pt x="364" y="329"/>
                        <a:pt x="329" y="349"/>
                      </a:cubicBezTo>
                      <a:cubicBezTo>
                        <a:pt x="333" y="346"/>
                        <a:pt x="336" y="344"/>
                        <a:pt x="339" y="342"/>
                      </a:cubicBezTo>
                      <a:cubicBezTo>
                        <a:pt x="349" y="335"/>
                        <a:pt x="356" y="330"/>
                        <a:pt x="352" y="324"/>
                      </a:cubicBezTo>
                      <a:cubicBezTo>
                        <a:pt x="351" y="322"/>
                        <a:pt x="350" y="321"/>
                        <a:pt x="348" y="321"/>
                      </a:cubicBezTo>
                      <a:cubicBezTo>
                        <a:pt x="342" y="319"/>
                        <a:pt x="319" y="331"/>
                        <a:pt x="219" y="392"/>
                      </a:cubicBezTo>
                      <a:cubicBezTo>
                        <a:pt x="283" y="351"/>
                        <a:pt x="298" y="340"/>
                        <a:pt x="300" y="334"/>
                      </a:cubicBezTo>
                      <a:cubicBezTo>
                        <a:pt x="306" y="332"/>
                        <a:pt x="320" y="324"/>
                        <a:pt x="370" y="294"/>
                      </a:cubicBezTo>
                      <a:cubicBezTo>
                        <a:pt x="379" y="288"/>
                        <a:pt x="388" y="282"/>
                        <a:pt x="398" y="277"/>
                      </a:cubicBezTo>
                      <a:cubicBezTo>
                        <a:pt x="359" y="311"/>
                        <a:pt x="359" y="311"/>
                        <a:pt x="362" y="316"/>
                      </a:cubicBezTo>
                      <a:cubicBezTo>
                        <a:pt x="363" y="318"/>
                        <a:pt x="364" y="319"/>
                        <a:pt x="366" y="319"/>
                      </a:cubicBezTo>
                      <a:cubicBezTo>
                        <a:pt x="369" y="320"/>
                        <a:pt x="369" y="320"/>
                        <a:pt x="402" y="300"/>
                      </a:cubicBezTo>
                      <a:cubicBezTo>
                        <a:pt x="405" y="298"/>
                        <a:pt x="408" y="296"/>
                        <a:pt x="411" y="294"/>
                      </a:cubicBezTo>
                      <a:cubicBezTo>
                        <a:pt x="388" y="318"/>
                        <a:pt x="388" y="318"/>
                        <a:pt x="390" y="322"/>
                      </a:cubicBezTo>
                      <a:cubicBezTo>
                        <a:pt x="391" y="324"/>
                        <a:pt x="393" y="325"/>
                        <a:pt x="394" y="325"/>
                      </a:cubicBezTo>
                      <a:cubicBezTo>
                        <a:pt x="397" y="326"/>
                        <a:pt x="398" y="326"/>
                        <a:pt x="427" y="308"/>
                      </a:cubicBezTo>
                      <a:cubicBezTo>
                        <a:pt x="437" y="302"/>
                        <a:pt x="450" y="294"/>
                        <a:pt x="454" y="292"/>
                      </a:cubicBezTo>
                      <a:cubicBezTo>
                        <a:pt x="454" y="292"/>
                        <a:pt x="455" y="292"/>
                        <a:pt x="456" y="292"/>
                      </a:cubicBezTo>
                      <a:cubicBezTo>
                        <a:pt x="458" y="290"/>
                        <a:pt x="459" y="286"/>
                        <a:pt x="458" y="283"/>
                      </a:cubicBezTo>
                      <a:cubicBezTo>
                        <a:pt x="457" y="282"/>
                        <a:pt x="456" y="281"/>
                        <a:pt x="454" y="281"/>
                      </a:cubicBezTo>
                      <a:cubicBezTo>
                        <a:pt x="451" y="280"/>
                        <a:pt x="451" y="280"/>
                        <a:pt x="429" y="293"/>
                      </a:cubicBezTo>
                      <a:cubicBezTo>
                        <a:pt x="449" y="272"/>
                        <a:pt x="449" y="271"/>
                        <a:pt x="447" y="267"/>
                      </a:cubicBezTo>
                      <a:cubicBezTo>
                        <a:pt x="446" y="266"/>
                        <a:pt x="444" y="265"/>
                        <a:pt x="443" y="264"/>
                      </a:cubicBezTo>
                      <a:cubicBezTo>
                        <a:pt x="440" y="263"/>
                        <a:pt x="438" y="264"/>
                        <a:pt x="415" y="277"/>
                      </a:cubicBezTo>
                      <a:cubicBezTo>
                        <a:pt x="449" y="248"/>
                        <a:pt x="449" y="247"/>
                        <a:pt x="446" y="242"/>
                      </a:cubicBezTo>
                      <a:cubicBezTo>
                        <a:pt x="446" y="241"/>
                        <a:pt x="444" y="240"/>
                        <a:pt x="443" y="240"/>
                      </a:cubicBezTo>
                      <a:cubicBezTo>
                        <a:pt x="440" y="239"/>
                        <a:pt x="438" y="239"/>
                        <a:pt x="408" y="256"/>
                      </a:cubicBezTo>
                      <a:cubicBezTo>
                        <a:pt x="449" y="228"/>
                        <a:pt x="448" y="227"/>
                        <a:pt x="445" y="222"/>
                      </a:cubicBezTo>
                      <a:cubicBezTo>
                        <a:pt x="444" y="220"/>
                        <a:pt x="443" y="219"/>
                        <a:pt x="441" y="219"/>
                      </a:cubicBezTo>
                      <a:cubicBezTo>
                        <a:pt x="438" y="218"/>
                        <a:pt x="435" y="219"/>
                        <a:pt x="402" y="238"/>
                      </a:cubicBezTo>
                      <a:cubicBezTo>
                        <a:pt x="405" y="236"/>
                        <a:pt x="408" y="234"/>
                        <a:pt x="411" y="232"/>
                      </a:cubicBezTo>
                      <a:cubicBezTo>
                        <a:pt x="440" y="212"/>
                        <a:pt x="442" y="209"/>
                        <a:pt x="439" y="204"/>
                      </a:cubicBezTo>
                      <a:cubicBezTo>
                        <a:pt x="438" y="202"/>
                        <a:pt x="437" y="201"/>
                        <a:pt x="435" y="201"/>
                      </a:cubicBezTo>
                      <a:cubicBezTo>
                        <a:pt x="432" y="200"/>
                        <a:pt x="428" y="201"/>
                        <a:pt x="414" y="209"/>
                      </a:cubicBezTo>
                      <a:cubicBezTo>
                        <a:pt x="416" y="207"/>
                        <a:pt x="418" y="206"/>
                        <a:pt x="420" y="205"/>
                      </a:cubicBezTo>
                      <a:cubicBezTo>
                        <a:pt x="452" y="183"/>
                        <a:pt x="455" y="181"/>
                        <a:pt x="452" y="175"/>
                      </a:cubicBezTo>
                      <a:cubicBezTo>
                        <a:pt x="451" y="174"/>
                        <a:pt x="449" y="172"/>
                        <a:pt x="447" y="172"/>
                      </a:cubicBezTo>
                      <a:cubicBezTo>
                        <a:pt x="444" y="171"/>
                        <a:pt x="436" y="174"/>
                        <a:pt x="405" y="192"/>
                      </a:cubicBezTo>
                      <a:cubicBezTo>
                        <a:pt x="407" y="190"/>
                        <a:pt x="410" y="189"/>
                        <a:pt x="412" y="187"/>
                      </a:cubicBezTo>
                      <a:cubicBezTo>
                        <a:pt x="449" y="163"/>
                        <a:pt x="451" y="161"/>
                        <a:pt x="447" y="155"/>
                      </a:cubicBezTo>
                      <a:cubicBezTo>
                        <a:pt x="446" y="153"/>
                        <a:pt x="445" y="152"/>
                        <a:pt x="443" y="152"/>
                      </a:cubicBezTo>
                      <a:cubicBezTo>
                        <a:pt x="440" y="151"/>
                        <a:pt x="435" y="152"/>
                        <a:pt x="424" y="158"/>
                      </a:cubicBezTo>
                      <a:cubicBezTo>
                        <a:pt x="424" y="158"/>
                        <a:pt x="424" y="158"/>
                        <a:pt x="424" y="158"/>
                      </a:cubicBezTo>
                      <a:cubicBezTo>
                        <a:pt x="469" y="129"/>
                        <a:pt x="470" y="127"/>
                        <a:pt x="467" y="121"/>
                      </a:cubicBezTo>
                      <a:cubicBezTo>
                        <a:pt x="466" y="120"/>
                        <a:pt x="464" y="119"/>
                        <a:pt x="463" y="118"/>
                      </a:cubicBezTo>
                      <a:cubicBezTo>
                        <a:pt x="457" y="117"/>
                        <a:pt x="440" y="125"/>
                        <a:pt x="377" y="163"/>
                      </a:cubicBezTo>
                      <a:cubicBezTo>
                        <a:pt x="441" y="122"/>
                        <a:pt x="440" y="120"/>
                        <a:pt x="436" y="114"/>
                      </a:cubicBezTo>
                      <a:cubicBezTo>
                        <a:pt x="435" y="113"/>
                        <a:pt x="434" y="112"/>
                        <a:pt x="432" y="111"/>
                      </a:cubicBezTo>
                      <a:cubicBezTo>
                        <a:pt x="430" y="111"/>
                        <a:pt x="427" y="111"/>
                        <a:pt x="421" y="114"/>
                      </a:cubicBezTo>
                      <a:cubicBezTo>
                        <a:pt x="457" y="90"/>
                        <a:pt x="455" y="87"/>
                        <a:pt x="452" y="82"/>
                      </a:cubicBezTo>
                      <a:cubicBezTo>
                        <a:pt x="452" y="81"/>
                        <a:pt x="450" y="80"/>
                        <a:pt x="448" y="79"/>
                      </a:cubicBezTo>
                      <a:cubicBezTo>
                        <a:pt x="444" y="78"/>
                        <a:pt x="430" y="85"/>
                        <a:pt x="386" y="110"/>
                      </a:cubicBezTo>
                      <a:cubicBezTo>
                        <a:pt x="444" y="74"/>
                        <a:pt x="443" y="72"/>
                        <a:pt x="440" y="66"/>
                      </a:cubicBezTo>
                      <a:cubicBezTo>
                        <a:pt x="439" y="65"/>
                        <a:pt x="437" y="64"/>
                        <a:pt x="436" y="63"/>
                      </a:cubicBezTo>
                      <a:cubicBezTo>
                        <a:pt x="433" y="62"/>
                        <a:pt x="427" y="64"/>
                        <a:pt x="411" y="73"/>
                      </a:cubicBezTo>
                      <a:cubicBezTo>
                        <a:pt x="456" y="44"/>
                        <a:pt x="454" y="41"/>
                        <a:pt x="451" y="36"/>
                      </a:cubicBezTo>
                      <a:cubicBezTo>
                        <a:pt x="450" y="34"/>
                        <a:pt x="449" y="33"/>
                        <a:pt x="447" y="33"/>
                      </a:cubicBezTo>
                      <a:cubicBezTo>
                        <a:pt x="441" y="31"/>
                        <a:pt x="422" y="40"/>
                        <a:pt x="362" y="76"/>
                      </a:cubicBezTo>
                      <a:cubicBezTo>
                        <a:pt x="422" y="38"/>
                        <a:pt x="421" y="36"/>
                        <a:pt x="418" y="30"/>
                      </a:cubicBezTo>
                      <a:cubicBezTo>
                        <a:pt x="417" y="29"/>
                        <a:pt x="415" y="28"/>
                        <a:pt x="414" y="27"/>
                      </a:cubicBezTo>
                      <a:cubicBezTo>
                        <a:pt x="410" y="26"/>
                        <a:pt x="402" y="29"/>
                        <a:pt x="368" y="49"/>
                      </a:cubicBezTo>
                      <a:cubicBezTo>
                        <a:pt x="421" y="15"/>
                        <a:pt x="420" y="12"/>
                        <a:pt x="417" y="7"/>
                      </a:cubicBezTo>
                      <a:cubicBezTo>
                        <a:pt x="416" y="5"/>
                        <a:pt x="414" y="4"/>
                        <a:pt x="412" y="4"/>
                      </a:cubicBezTo>
                      <a:cubicBezTo>
                        <a:pt x="406" y="2"/>
                        <a:pt x="385" y="13"/>
                        <a:pt x="312" y="56"/>
                      </a:cubicBezTo>
                      <a:cubicBezTo>
                        <a:pt x="325" y="48"/>
                        <a:pt x="335" y="41"/>
                        <a:pt x="342" y="37"/>
                      </a:cubicBezTo>
                      <a:cubicBezTo>
                        <a:pt x="352" y="29"/>
                        <a:pt x="359" y="24"/>
                        <a:pt x="355" y="18"/>
                      </a:cubicBezTo>
                      <a:cubicBezTo>
                        <a:pt x="355" y="17"/>
                        <a:pt x="353" y="15"/>
                        <a:pt x="351" y="15"/>
                      </a:cubicBezTo>
                      <a:cubicBezTo>
                        <a:pt x="345" y="14"/>
                        <a:pt x="329" y="22"/>
                        <a:pt x="230" y="82"/>
                      </a:cubicBezTo>
                      <a:cubicBezTo>
                        <a:pt x="324" y="22"/>
                        <a:pt x="323" y="20"/>
                        <a:pt x="319" y="14"/>
                      </a:cubicBezTo>
                      <a:cubicBezTo>
                        <a:pt x="319" y="12"/>
                        <a:pt x="317" y="11"/>
                        <a:pt x="315" y="11"/>
                      </a:cubicBezTo>
                      <a:cubicBezTo>
                        <a:pt x="310" y="9"/>
                        <a:pt x="298" y="15"/>
                        <a:pt x="202" y="74"/>
                      </a:cubicBezTo>
                      <a:cubicBezTo>
                        <a:pt x="294" y="13"/>
                        <a:pt x="294" y="13"/>
                        <a:pt x="290" y="6"/>
                      </a:cubicBezTo>
                      <a:cubicBezTo>
                        <a:pt x="289" y="5"/>
                        <a:pt x="288" y="4"/>
                        <a:pt x="286" y="3"/>
                      </a:cubicBezTo>
                      <a:cubicBezTo>
                        <a:pt x="281" y="2"/>
                        <a:pt x="276" y="4"/>
                        <a:pt x="177" y="65"/>
                      </a:cubicBezTo>
                      <a:cubicBezTo>
                        <a:pt x="172" y="67"/>
                        <a:pt x="168" y="70"/>
                        <a:pt x="163" y="73"/>
                      </a:cubicBezTo>
                      <a:cubicBezTo>
                        <a:pt x="237" y="24"/>
                        <a:pt x="236" y="23"/>
                        <a:pt x="233" y="17"/>
                      </a:cubicBezTo>
                      <a:cubicBezTo>
                        <a:pt x="232" y="15"/>
                        <a:pt x="230" y="14"/>
                        <a:pt x="229" y="14"/>
                      </a:cubicBezTo>
                      <a:cubicBezTo>
                        <a:pt x="225" y="13"/>
                        <a:pt x="218" y="15"/>
                        <a:pt x="177" y="40"/>
                      </a:cubicBezTo>
                      <a:cubicBezTo>
                        <a:pt x="180" y="38"/>
                        <a:pt x="183" y="36"/>
                        <a:pt x="186" y="34"/>
                      </a:cubicBezTo>
                      <a:cubicBezTo>
                        <a:pt x="212" y="16"/>
                        <a:pt x="216" y="13"/>
                        <a:pt x="212" y="7"/>
                      </a:cubicBezTo>
                      <a:cubicBezTo>
                        <a:pt x="211" y="6"/>
                        <a:pt x="210" y="4"/>
                        <a:pt x="208" y="4"/>
                      </a:cubicBezTo>
                      <a:cubicBezTo>
                        <a:pt x="204" y="3"/>
                        <a:pt x="201" y="4"/>
                        <a:pt x="138" y="42"/>
                      </a:cubicBezTo>
                      <a:cubicBezTo>
                        <a:pt x="144" y="38"/>
                        <a:pt x="149" y="34"/>
                        <a:pt x="153" y="31"/>
                      </a:cubicBezTo>
                      <a:cubicBezTo>
                        <a:pt x="173" y="16"/>
                        <a:pt x="178" y="13"/>
                        <a:pt x="175" y="7"/>
                      </a:cubicBezTo>
                      <a:cubicBezTo>
                        <a:pt x="174" y="6"/>
                        <a:pt x="172" y="4"/>
                        <a:pt x="171" y="4"/>
                      </a:cubicBezTo>
                      <a:cubicBezTo>
                        <a:pt x="167" y="3"/>
                        <a:pt x="166" y="3"/>
                        <a:pt x="105" y="40"/>
                      </a:cubicBezTo>
                      <a:cubicBezTo>
                        <a:pt x="99" y="44"/>
                        <a:pt x="93" y="48"/>
                        <a:pt x="87" y="51"/>
                      </a:cubicBezTo>
                      <a:cubicBezTo>
                        <a:pt x="115" y="27"/>
                        <a:pt x="115" y="26"/>
                        <a:pt x="112" y="21"/>
                      </a:cubicBezTo>
                      <a:cubicBezTo>
                        <a:pt x="111" y="20"/>
                        <a:pt x="110" y="19"/>
                        <a:pt x="108" y="19"/>
                      </a:cubicBezTo>
                      <a:cubicBezTo>
                        <a:pt x="105" y="18"/>
                        <a:pt x="104" y="18"/>
                        <a:pt x="73" y="36"/>
                      </a:cubicBezTo>
                      <a:cubicBezTo>
                        <a:pt x="104" y="9"/>
                        <a:pt x="104" y="9"/>
                        <a:pt x="101" y="4"/>
                      </a:cubicBezTo>
                      <a:cubicBezTo>
                        <a:pt x="100" y="3"/>
                        <a:pt x="99" y="2"/>
                        <a:pt x="97" y="1"/>
                      </a:cubicBezTo>
                      <a:cubicBezTo>
                        <a:pt x="94" y="0"/>
                        <a:pt x="94" y="0"/>
                        <a:pt x="70" y="15"/>
                      </a:cubicBezTo>
                      <a:cubicBezTo>
                        <a:pt x="63" y="19"/>
                        <a:pt x="53" y="25"/>
                        <a:pt x="50" y="26"/>
                      </a:cubicBezTo>
                      <a:cubicBezTo>
                        <a:pt x="50" y="26"/>
                        <a:pt x="50" y="27"/>
                        <a:pt x="49" y="27"/>
                      </a:cubicBezTo>
                      <a:cubicBezTo>
                        <a:pt x="46" y="28"/>
                        <a:pt x="45" y="32"/>
                        <a:pt x="47" y="35"/>
                      </a:cubicBezTo>
                      <a:cubicBezTo>
                        <a:pt x="48" y="36"/>
                        <a:pt x="49" y="37"/>
                        <a:pt x="51" y="38"/>
                      </a:cubicBezTo>
                      <a:cubicBezTo>
                        <a:pt x="52" y="38"/>
                        <a:pt x="52" y="38"/>
                        <a:pt x="53" y="38"/>
                      </a:cubicBezTo>
                      <a:cubicBezTo>
                        <a:pt x="18" y="69"/>
                        <a:pt x="18" y="69"/>
                        <a:pt x="21" y="74"/>
                      </a:cubicBezTo>
                      <a:cubicBezTo>
                        <a:pt x="22" y="75"/>
                        <a:pt x="23" y="76"/>
                        <a:pt x="25" y="77"/>
                      </a:cubicBezTo>
                      <a:cubicBezTo>
                        <a:pt x="28" y="77"/>
                        <a:pt x="29" y="78"/>
                        <a:pt x="62" y="58"/>
                      </a:cubicBezTo>
                      <a:cubicBezTo>
                        <a:pt x="35" y="81"/>
                        <a:pt x="35" y="81"/>
                        <a:pt x="38" y="86"/>
                      </a:cubicBezTo>
                      <a:cubicBezTo>
                        <a:pt x="39" y="87"/>
                        <a:pt x="40" y="88"/>
                        <a:pt x="42" y="89"/>
                      </a:cubicBezTo>
                      <a:cubicBezTo>
                        <a:pt x="44" y="90"/>
                        <a:pt x="46" y="90"/>
                        <a:pt x="70" y="76"/>
                      </a:cubicBezTo>
                      <a:cubicBezTo>
                        <a:pt x="65" y="79"/>
                        <a:pt x="60" y="82"/>
                        <a:pt x="56" y="85"/>
                      </a:cubicBezTo>
                      <a:cubicBezTo>
                        <a:pt x="36" y="100"/>
                        <a:pt x="32" y="103"/>
                        <a:pt x="36" y="109"/>
                      </a:cubicBezTo>
                      <a:cubicBezTo>
                        <a:pt x="36" y="110"/>
                        <a:pt x="38" y="111"/>
                        <a:pt x="39" y="112"/>
                      </a:cubicBezTo>
                      <a:cubicBezTo>
                        <a:pt x="42" y="113"/>
                        <a:pt x="44" y="113"/>
                        <a:pt x="75" y="94"/>
                      </a:cubicBezTo>
                      <a:cubicBezTo>
                        <a:pt x="71" y="97"/>
                        <a:pt x="67" y="100"/>
                        <a:pt x="63" y="103"/>
                      </a:cubicBezTo>
                      <a:cubicBezTo>
                        <a:pt x="35" y="122"/>
                        <a:pt x="32" y="125"/>
                        <a:pt x="36" y="130"/>
                      </a:cubicBezTo>
                      <a:cubicBezTo>
                        <a:pt x="36" y="132"/>
                        <a:pt x="38" y="133"/>
                        <a:pt x="40" y="133"/>
                      </a:cubicBezTo>
                      <a:cubicBezTo>
                        <a:pt x="44" y="134"/>
                        <a:pt x="51" y="132"/>
                        <a:pt x="98" y="103"/>
                      </a:cubicBezTo>
                      <a:cubicBezTo>
                        <a:pt x="42" y="141"/>
                        <a:pt x="42" y="141"/>
                        <a:pt x="46" y="147"/>
                      </a:cubicBezTo>
                      <a:cubicBezTo>
                        <a:pt x="46" y="148"/>
                        <a:pt x="48" y="150"/>
                        <a:pt x="50" y="150"/>
                      </a:cubicBezTo>
                      <a:cubicBezTo>
                        <a:pt x="54" y="151"/>
                        <a:pt x="64" y="147"/>
                        <a:pt x="109" y="120"/>
                      </a:cubicBezTo>
                      <a:cubicBezTo>
                        <a:pt x="45" y="162"/>
                        <a:pt x="46" y="164"/>
                        <a:pt x="49" y="169"/>
                      </a:cubicBezTo>
                      <a:cubicBezTo>
                        <a:pt x="50" y="171"/>
                        <a:pt x="52" y="172"/>
                        <a:pt x="53" y="172"/>
                      </a:cubicBezTo>
                      <a:cubicBezTo>
                        <a:pt x="57" y="173"/>
                        <a:pt x="64" y="171"/>
                        <a:pt x="105" y="146"/>
                      </a:cubicBezTo>
                      <a:cubicBezTo>
                        <a:pt x="90" y="156"/>
                        <a:pt x="76" y="165"/>
                        <a:pt x="63" y="173"/>
                      </a:cubicBezTo>
                      <a:cubicBezTo>
                        <a:pt x="48" y="183"/>
                        <a:pt x="37" y="190"/>
                        <a:pt x="30" y="196"/>
                      </a:cubicBezTo>
                      <a:cubicBezTo>
                        <a:pt x="20" y="203"/>
                        <a:pt x="13" y="208"/>
                        <a:pt x="17" y="214"/>
                      </a:cubicBezTo>
                      <a:cubicBezTo>
                        <a:pt x="17" y="215"/>
                        <a:pt x="19" y="216"/>
                        <a:pt x="20" y="217"/>
                      </a:cubicBezTo>
                      <a:cubicBezTo>
                        <a:pt x="24" y="218"/>
                        <a:pt x="33" y="214"/>
                        <a:pt x="80" y="187"/>
                      </a:cubicBezTo>
                      <a:cubicBezTo>
                        <a:pt x="79" y="187"/>
                        <a:pt x="78" y="187"/>
                        <a:pt x="78" y="188"/>
                      </a:cubicBezTo>
                      <a:cubicBezTo>
                        <a:pt x="61" y="199"/>
                        <a:pt x="48" y="207"/>
                        <a:pt x="40" y="213"/>
                      </a:cubicBezTo>
                      <a:cubicBezTo>
                        <a:pt x="28" y="221"/>
                        <a:pt x="22" y="226"/>
                        <a:pt x="25" y="233"/>
                      </a:cubicBezTo>
                      <a:cubicBezTo>
                        <a:pt x="26" y="234"/>
                        <a:pt x="28" y="235"/>
                        <a:pt x="29" y="236"/>
                      </a:cubicBezTo>
                      <a:cubicBezTo>
                        <a:pt x="33" y="237"/>
                        <a:pt x="41" y="233"/>
                        <a:pt x="81" y="210"/>
                      </a:cubicBezTo>
                      <a:cubicBezTo>
                        <a:pt x="16" y="251"/>
                        <a:pt x="18" y="253"/>
                        <a:pt x="21" y="259"/>
                      </a:cubicBezTo>
                      <a:cubicBezTo>
                        <a:pt x="22" y="260"/>
                        <a:pt x="24" y="262"/>
                        <a:pt x="25" y="262"/>
                      </a:cubicBezTo>
                      <a:cubicBezTo>
                        <a:pt x="31" y="263"/>
                        <a:pt x="46" y="256"/>
                        <a:pt x="127" y="208"/>
                      </a:cubicBezTo>
                      <a:cubicBezTo>
                        <a:pt x="29" y="268"/>
                        <a:pt x="31" y="270"/>
                        <a:pt x="34" y="277"/>
                      </a:cubicBezTo>
                      <a:cubicBezTo>
                        <a:pt x="35" y="278"/>
                        <a:pt x="37" y="279"/>
                        <a:pt x="38" y="280"/>
                      </a:cubicBezTo>
                      <a:cubicBezTo>
                        <a:pt x="43" y="281"/>
                        <a:pt x="55" y="276"/>
                        <a:pt x="97" y="251"/>
                      </a:cubicBezTo>
                      <a:cubicBezTo>
                        <a:pt x="27" y="294"/>
                        <a:pt x="29" y="296"/>
                        <a:pt x="32" y="302"/>
                      </a:cubicBezTo>
                      <a:cubicBezTo>
                        <a:pt x="33" y="303"/>
                        <a:pt x="34" y="304"/>
                        <a:pt x="36" y="305"/>
                      </a:cubicBezTo>
                      <a:cubicBezTo>
                        <a:pt x="40" y="306"/>
                        <a:pt x="49" y="302"/>
                        <a:pt x="85" y="281"/>
                      </a:cubicBezTo>
                      <a:cubicBezTo>
                        <a:pt x="46" y="307"/>
                        <a:pt x="48" y="310"/>
                        <a:pt x="50" y="314"/>
                      </a:cubicBezTo>
                      <a:cubicBezTo>
                        <a:pt x="51" y="316"/>
                        <a:pt x="53" y="317"/>
                        <a:pt x="54" y="317"/>
                      </a:cubicBezTo>
                      <a:cubicBezTo>
                        <a:pt x="59" y="319"/>
                        <a:pt x="71" y="313"/>
                        <a:pt x="141" y="272"/>
                      </a:cubicBezTo>
                      <a:cubicBezTo>
                        <a:pt x="65" y="318"/>
                        <a:pt x="66" y="320"/>
                        <a:pt x="70" y="326"/>
                      </a:cubicBezTo>
                      <a:cubicBezTo>
                        <a:pt x="71" y="327"/>
                        <a:pt x="72" y="328"/>
                        <a:pt x="74" y="329"/>
                      </a:cubicBezTo>
                      <a:cubicBezTo>
                        <a:pt x="80" y="330"/>
                        <a:pt x="95" y="322"/>
                        <a:pt x="234" y="237"/>
                      </a:cubicBezTo>
                      <a:cubicBezTo>
                        <a:pt x="264" y="219"/>
                        <a:pt x="298" y="198"/>
                        <a:pt x="330" y="179"/>
                      </a:cubicBezTo>
                      <a:cubicBezTo>
                        <a:pt x="310" y="192"/>
                        <a:pt x="289" y="205"/>
                        <a:pt x="270" y="217"/>
                      </a:cubicBezTo>
                      <a:cubicBezTo>
                        <a:pt x="122" y="309"/>
                        <a:pt x="123" y="310"/>
                        <a:pt x="127" y="317"/>
                      </a:cubicBezTo>
                      <a:cubicBezTo>
                        <a:pt x="128" y="319"/>
                        <a:pt x="130" y="320"/>
                        <a:pt x="131" y="320"/>
                      </a:cubicBezTo>
                      <a:cubicBezTo>
                        <a:pt x="136" y="321"/>
                        <a:pt x="147" y="316"/>
                        <a:pt x="188" y="292"/>
                      </a:cubicBezTo>
                      <a:cubicBezTo>
                        <a:pt x="184" y="295"/>
                        <a:pt x="179" y="298"/>
                        <a:pt x="176" y="300"/>
                      </a:cubicBezTo>
                      <a:cubicBezTo>
                        <a:pt x="164" y="309"/>
                        <a:pt x="158" y="314"/>
                        <a:pt x="162" y="320"/>
                      </a:cubicBezTo>
                      <a:cubicBezTo>
                        <a:pt x="162" y="321"/>
                        <a:pt x="164" y="322"/>
                        <a:pt x="166" y="323"/>
                      </a:cubicBezTo>
                      <a:cubicBezTo>
                        <a:pt x="171" y="324"/>
                        <a:pt x="184" y="318"/>
                        <a:pt x="235" y="287"/>
                      </a:cubicBezTo>
                      <a:cubicBezTo>
                        <a:pt x="195" y="313"/>
                        <a:pt x="195" y="316"/>
                        <a:pt x="198" y="321"/>
                      </a:cubicBezTo>
                      <a:cubicBezTo>
                        <a:pt x="199" y="323"/>
                        <a:pt x="200" y="324"/>
                        <a:pt x="202" y="324"/>
                      </a:cubicBezTo>
                      <a:cubicBezTo>
                        <a:pt x="206" y="325"/>
                        <a:pt x="211" y="324"/>
                        <a:pt x="284" y="279"/>
                      </a:cubicBezTo>
                      <a:cubicBezTo>
                        <a:pt x="279" y="283"/>
                        <a:pt x="274" y="286"/>
                        <a:pt x="270" y="289"/>
                      </a:cubicBezTo>
                      <a:cubicBezTo>
                        <a:pt x="249" y="302"/>
                        <a:pt x="240" y="309"/>
                        <a:pt x="236" y="314"/>
                      </a:cubicBezTo>
                      <a:cubicBezTo>
                        <a:pt x="230" y="314"/>
                        <a:pt x="215" y="322"/>
                        <a:pt x="134" y="372"/>
                      </a:cubicBezTo>
                      <a:cubicBezTo>
                        <a:pt x="146" y="364"/>
                        <a:pt x="156" y="357"/>
                        <a:pt x="165" y="350"/>
                      </a:cubicBezTo>
                      <a:cubicBezTo>
                        <a:pt x="191" y="332"/>
                        <a:pt x="194" y="328"/>
                        <a:pt x="191" y="323"/>
                      </a:cubicBezTo>
                      <a:cubicBezTo>
                        <a:pt x="190" y="321"/>
                        <a:pt x="189" y="320"/>
                        <a:pt x="187" y="320"/>
                      </a:cubicBezTo>
                      <a:cubicBezTo>
                        <a:pt x="182" y="319"/>
                        <a:pt x="178" y="320"/>
                        <a:pt x="101" y="368"/>
                      </a:cubicBezTo>
                      <a:cubicBezTo>
                        <a:pt x="99" y="369"/>
                        <a:pt x="96" y="370"/>
                        <a:pt x="94" y="372"/>
                      </a:cubicBezTo>
                      <a:cubicBezTo>
                        <a:pt x="139" y="336"/>
                        <a:pt x="139" y="335"/>
                        <a:pt x="136" y="330"/>
                      </a:cubicBezTo>
                      <a:cubicBezTo>
                        <a:pt x="135" y="328"/>
                        <a:pt x="134" y="327"/>
                        <a:pt x="132" y="327"/>
                      </a:cubicBezTo>
                      <a:cubicBezTo>
                        <a:pt x="128" y="326"/>
                        <a:pt x="127" y="326"/>
                        <a:pt x="80" y="355"/>
                      </a:cubicBezTo>
                      <a:cubicBezTo>
                        <a:pt x="78" y="356"/>
                        <a:pt x="76" y="357"/>
                        <a:pt x="74" y="359"/>
                      </a:cubicBezTo>
                      <a:cubicBezTo>
                        <a:pt x="108" y="328"/>
                        <a:pt x="108" y="328"/>
                        <a:pt x="105" y="323"/>
                      </a:cubicBezTo>
                      <a:cubicBezTo>
                        <a:pt x="104" y="321"/>
                        <a:pt x="102" y="320"/>
                        <a:pt x="101" y="320"/>
                      </a:cubicBezTo>
                      <a:cubicBezTo>
                        <a:pt x="98" y="319"/>
                        <a:pt x="97" y="320"/>
                        <a:pt x="72" y="335"/>
                      </a:cubicBezTo>
                      <a:cubicBezTo>
                        <a:pt x="69" y="337"/>
                        <a:pt x="65" y="339"/>
                        <a:pt x="61" y="341"/>
                      </a:cubicBezTo>
                      <a:cubicBezTo>
                        <a:pt x="62" y="341"/>
                        <a:pt x="62" y="340"/>
                        <a:pt x="62" y="340"/>
                      </a:cubicBezTo>
                      <a:cubicBezTo>
                        <a:pt x="66" y="325"/>
                        <a:pt x="66" y="325"/>
                        <a:pt x="64" y="322"/>
                      </a:cubicBezTo>
                      <a:cubicBezTo>
                        <a:pt x="63" y="321"/>
                        <a:pt x="62" y="320"/>
                        <a:pt x="60" y="319"/>
                      </a:cubicBezTo>
                      <a:cubicBezTo>
                        <a:pt x="58" y="319"/>
                        <a:pt x="57" y="319"/>
                        <a:pt x="49" y="324"/>
                      </a:cubicBezTo>
                      <a:cubicBezTo>
                        <a:pt x="47" y="326"/>
                        <a:pt x="44" y="327"/>
                        <a:pt x="43" y="328"/>
                      </a:cubicBezTo>
                      <a:cubicBezTo>
                        <a:pt x="42" y="328"/>
                        <a:pt x="42" y="328"/>
                        <a:pt x="41" y="329"/>
                      </a:cubicBezTo>
                      <a:cubicBezTo>
                        <a:pt x="38" y="330"/>
                        <a:pt x="37" y="334"/>
                        <a:pt x="39" y="337"/>
                      </a:cubicBezTo>
                      <a:cubicBezTo>
                        <a:pt x="40" y="338"/>
                        <a:pt x="41" y="339"/>
                        <a:pt x="43" y="340"/>
                      </a:cubicBezTo>
                      <a:cubicBezTo>
                        <a:pt x="45" y="340"/>
                        <a:pt x="46" y="340"/>
                        <a:pt x="50" y="338"/>
                      </a:cubicBezTo>
                      <a:cubicBezTo>
                        <a:pt x="46" y="353"/>
                        <a:pt x="46" y="353"/>
                        <a:pt x="47" y="356"/>
                      </a:cubicBezTo>
                      <a:cubicBezTo>
                        <a:pt x="48" y="357"/>
                        <a:pt x="50" y="358"/>
                        <a:pt x="51" y="359"/>
                      </a:cubicBezTo>
                      <a:cubicBezTo>
                        <a:pt x="53" y="359"/>
                        <a:pt x="54" y="359"/>
                        <a:pt x="58" y="357"/>
                      </a:cubicBezTo>
                      <a:cubicBezTo>
                        <a:pt x="27" y="386"/>
                        <a:pt x="27" y="386"/>
                        <a:pt x="30" y="391"/>
                      </a:cubicBezTo>
                      <a:cubicBezTo>
                        <a:pt x="31" y="392"/>
                        <a:pt x="32" y="393"/>
                        <a:pt x="34" y="394"/>
                      </a:cubicBezTo>
                      <a:cubicBezTo>
                        <a:pt x="37" y="395"/>
                        <a:pt x="38" y="395"/>
                        <a:pt x="71" y="374"/>
                      </a:cubicBezTo>
                      <a:cubicBezTo>
                        <a:pt x="24" y="412"/>
                        <a:pt x="24" y="412"/>
                        <a:pt x="28" y="417"/>
                      </a:cubicBezTo>
                      <a:cubicBezTo>
                        <a:pt x="28" y="419"/>
                        <a:pt x="30" y="420"/>
                        <a:pt x="31" y="420"/>
                      </a:cubicBezTo>
                      <a:cubicBezTo>
                        <a:pt x="35" y="421"/>
                        <a:pt x="36" y="421"/>
                        <a:pt x="78" y="396"/>
                      </a:cubicBezTo>
                      <a:cubicBezTo>
                        <a:pt x="67" y="403"/>
                        <a:pt x="57" y="410"/>
                        <a:pt x="49" y="416"/>
                      </a:cubicBezTo>
                      <a:cubicBezTo>
                        <a:pt x="25" y="433"/>
                        <a:pt x="21" y="436"/>
                        <a:pt x="25" y="442"/>
                      </a:cubicBezTo>
                      <a:cubicBezTo>
                        <a:pt x="25" y="443"/>
                        <a:pt x="27" y="445"/>
                        <a:pt x="29" y="445"/>
                      </a:cubicBezTo>
                      <a:cubicBezTo>
                        <a:pt x="31" y="446"/>
                        <a:pt x="35" y="445"/>
                        <a:pt x="62" y="429"/>
                      </a:cubicBezTo>
                      <a:cubicBezTo>
                        <a:pt x="62" y="429"/>
                        <a:pt x="61" y="430"/>
                        <a:pt x="61" y="430"/>
                      </a:cubicBezTo>
                      <a:cubicBezTo>
                        <a:pt x="27" y="453"/>
                        <a:pt x="24" y="456"/>
                        <a:pt x="28" y="462"/>
                      </a:cubicBezTo>
                      <a:cubicBezTo>
                        <a:pt x="29" y="463"/>
                        <a:pt x="30" y="464"/>
                        <a:pt x="32" y="465"/>
                      </a:cubicBezTo>
                      <a:cubicBezTo>
                        <a:pt x="36" y="466"/>
                        <a:pt x="45" y="462"/>
                        <a:pt x="92" y="434"/>
                      </a:cubicBezTo>
                      <a:cubicBezTo>
                        <a:pt x="22" y="480"/>
                        <a:pt x="23" y="481"/>
                        <a:pt x="26" y="487"/>
                      </a:cubicBezTo>
                      <a:cubicBezTo>
                        <a:pt x="27" y="488"/>
                        <a:pt x="29" y="490"/>
                        <a:pt x="30" y="490"/>
                      </a:cubicBezTo>
                      <a:cubicBezTo>
                        <a:pt x="35" y="491"/>
                        <a:pt x="44" y="487"/>
                        <a:pt x="97" y="455"/>
                      </a:cubicBezTo>
                      <a:cubicBezTo>
                        <a:pt x="0" y="517"/>
                        <a:pt x="1" y="518"/>
                        <a:pt x="5" y="524"/>
                      </a:cubicBezTo>
                      <a:cubicBezTo>
                        <a:pt x="6" y="526"/>
                        <a:pt x="7" y="527"/>
                        <a:pt x="9" y="527"/>
                      </a:cubicBezTo>
                      <a:cubicBezTo>
                        <a:pt x="13" y="528"/>
                        <a:pt x="20" y="525"/>
                        <a:pt x="53" y="507"/>
                      </a:cubicBezTo>
                      <a:cubicBezTo>
                        <a:pt x="50" y="509"/>
                        <a:pt x="47" y="510"/>
                        <a:pt x="45" y="512"/>
                      </a:cubicBezTo>
                      <a:cubicBezTo>
                        <a:pt x="34" y="520"/>
                        <a:pt x="27" y="525"/>
                        <a:pt x="31" y="531"/>
                      </a:cubicBezTo>
                      <a:cubicBezTo>
                        <a:pt x="32" y="532"/>
                        <a:pt x="33" y="533"/>
                        <a:pt x="35" y="534"/>
                      </a:cubicBezTo>
                      <a:cubicBezTo>
                        <a:pt x="39" y="535"/>
                        <a:pt x="47" y="532"/>
                        <a:pt x="86" y="509"/>
                      </a:cubicBezTo>
                      <a:cubicBezTo>
                        <a:pt x="76" y="515"/>
                        <a:pt x="68" y="521"/>
                        <a:pt x="62" y="525"/>
                      </a:cubicBezTo>
                      <a:cubicBezTo>
                        <a:pt x="50" y="533"/>
                        <a:pt x="44" y="539"/>
                        <a:pt x="47" y="545"/>
                      </a:cubicBezTo>
                      <a:cubicBezTo>
                        <a:pt x="48" y="546"/>
                        <a:pt x="50" y="547"/>
                        <a:pt x="52" y="548"/>
                      </a:cubicBezTo>
                      <a:cubicBezTo>
                        <a:pt x="57" y="549"/>
                        <a:pt x="76" y="540"/>
                        <a:pt x="139" y="503"/>
                      </a:cubicBezTo>
                      <a:cubicBezTo>
                        <a:pt x="94" y="532"/>
                        <a:pt x="95" y="534"/>
                        <a:pt x="98" y="539"/>
                      </a:cubicBezTo>
                      <a:cubicBezTo>
                        <a:pt x="99" y="541"/>
                        <a:pt x="100" y="542"/>
                        <a:pt x="102" y="542"/>
                      </a:cubicBezTo>
                      <a:cubicBezTo>
                        <a:pt x="108" y="544"/>
                        <a:pt x="124" y="536"/>
                        <a:pt x="262" y="451"/>
                      </a:cubicBezTo>
                      <a:cubicBezTo>
                        <a:pt x="284" y="438"/>
                        <a:pt x="308" y="423"/>
                        <a:pt x="331" y="409"/>
                      </a:cubicBezTo>
                      <a:cubicBezTo>
                        <a:pt x="312" y="421"/>
                        <a:pt x="291" y="434"/>
                        <a:pt x="272" y="446"/>
                      </a:cubicBezTo>
                      <a:cubicBezTo>
                        <a:pt x="232" y="470"/>
                        <a:pt x="194" y="494"/>
                        <a:pt x="166" y="512"/>
                      </a:cubicBezTo>
                      <a:cubicBezTo>
                        <a:pt x="151" y="522"/>
                        <a:pt x="140" y="529"/>
                        <a:pt x="132" y="534"/>
                      </a:cubicBezTo>
                      <a:cubicBezTo>
                        <a:pt x="122" y="542"/>
                        <a:pt x="115" y="546"/>
                        <a:pt x="119" y="553"/>
                      </a:cubicBezTo>
                      <a:cubicBezTo>
                        <a:pt x="120" y="554"/>
                        <a:pt x="121" y="555"/>
                        <a:pt x="123" y="556"/>
                      </a:cubicBezTo>
                      <a:cubicBezTo>
                        <a:pt x="123" y="556"/>
                        <a:pt x="124" y="556"/>
                        <a:pt x="124" y="556"/>
                      </a:cubicBezTo>
                      <a:cubicBezTo>
                        <a:pt x="131" y="556"/>
                        <a:pt x="152" y="544"/>
                        <a:pt x="276" y="469"/>
                      </a:cubicBezTo>
                      <a:cubicBezTo>
                        <a:pt x="293" y="458"/>
                        <a:pt x="310" y="448"/>
                        <a:pt x="328" y="437"/>
                      </a:cubicBezTo>
                      <a:cubicBezTo>
                        <a:pt x="317" y="444"/>
                        <a:pt x="307" y="450"/>
                        <a:pt x="297" y="457"/>
                      </a:cubicBezTo>
                      <a:cubicBezTo>
                        <a:pt x="171" y="537"/>
                        <a:pt x="171" y="538"/>
                        <a:pt x="175" y="545"/>
                      </a:cubicBezTo>
                      <a:cubicBezTo>
                        <a:pt x="176" y="546"/>
                        <a:pt x="178" y="548"/>
                        <a:pt x="179" y="548"/>
                      </a:cubicBezTo>
                      <a:cubicBezTo>
                        <a:pt x="185" y="549"/>
                        <a:pt x="198" y="543"/>
                        <a:pt x="293" y="486"/>
                      </a:cubicBezTo>
                      <a:cubicBezTo>
                        <a:pt x="278" y="495"/>
                        <a:pt x="264" y="504"/>
                        <a:pt x="252" y="512"/>
                      </a:cubicBezTo>
                      <a:cubicBezTo>
                        <a:pt x="212" y="539"/>
                        <a:pt x="212" y="541"/>
                        <a:pt x="215" y="547"/>
                      </a:cubicBezTo>
                      <a:cubicBezTo>
                        <a:pt x="216" y="548"/>
                        <a:pt x="217" y="549"/>
                        <a:pt x="219" y="550"/>
                      </a:cubicBezTo>
                      <a:cubicBezTo>
                        <a:pt x="224" y="551"/>
                        <a:pt x="236" y="546"/>
                        <a:pt x="318" y="495"/>
                      </a:cubicBezTo>
                      <a:cubicBezTo>
                        <a:pt x="304" y="504"/>
                        <a:pt x="291" y="513"/>
                        <a:pt x="280" y="520"/>
                      </a:cubicBezTo>
                      <a:cubicBezTo>
                        <a:pt x="247" y="543"/>
                        <a:pt x="245" y="546"/>
                        <a:pt x="248" y="551"/>
                      </a:cubicBezTo>
                      <a:cubicBezTo>
                        <a:pt x="249" y="553"/>
                        <a:pt x="250" y="554"/>
                        <a:pt x="252" y="554"/>
                      </a:cubicBezTo>
                      <a:cubicBezTo>
                        <a:pt x="256" y="555"/>
                        <a:pt x="257" y="556"/>
                        <a:pt x="355" y="497"/>
                      </a:cubicBezTo>
                      <a:cubicBezTo>
                        <a:pt x="355" y="496"/>
                        <a:pt x="356" y="496"/>
                        <a:pt x="356" y="496"/>
                      </a:cubicBezTo>
                      <a:cubicBezTo>
                        <a:pt x="283" y="545"/>
                        <a:pt x="284" y="546"/>
                        <a:pt x="287" y="552"/>
                      </a:cubicBezTo>
                      <a:cubicBezTo>
                        <a:pt x="288" y="553"/>
                        <a:pt x="290" y="555"/>
                        <a:pt x="291" y="555"/>
                      </a:cubicBezTo>
                      <a:cubicBezTo>
                        <a:pt x="295" y="556"/>
                        <a:pt x="296" y="556"/>
                        <a:pt x="364" y="514"/>
                      </a:cubicBezTo>
                      <a:cubicBezTo>
                        <a:pt x="370" y="511"/>
                        <a:pt x="377" y="507"/>
                        <a:pt x="383" y="503"/>
                      </a:cubicBezTo>
                      <a:cubicBezTo>
                        <a:pt x="343" y="534"/>
                        <a:pt x="343" y="534"/>
                        <a:pt x="346" y="540"/>
                      </a:cubicBezTo>
                      <a:cubicBezTo>
                        <a:pt x="347" y="541"/>
                        <a:pt x="349" y="542"/>
                        <a:pt x="350" y="543"/>
                      </a:cubicBezTo>
                      <a:cubicBezTo>
                        <a:pt x="354" y="543"/>
                        <a:pt x="355" y="544"/>
                        <a:pt x="404" y="513"/>
                      </a:cubicBezTo>
                      <a:cubicBezTo>
                        <a:pt x="372" y="541"/>
                        <a:pt x="373" y="541"/>
                        <a:pt x="375" y="546"/>
                      </a:cubicBezTo>
                      <a:cubicBezTo>
                        <a:pt x="376" y="548"/>
                        <a:pt x="378" y="549"/>
                        <a:pt x="379" y="549"/>
                      </a:cubicBezTo>
                      <a:cubicBezTo>
                        <a:pt x="383" y="550"/>
                        <a:pt x="383" y="550"/>
                        <a:pt x="428" y="523"/>
                      </a:cubicBezTo>
                      <a:cubicBezTo>
                        <a:pt x="430" y="522"/>
                        <a:pt x="432" y="520"/>
                        <a:pt x="434" y="519"/>
                      </a:cubicBezTo>
                      <a:cubicBezTo>
                        <a:pt x="412" y="541"/>
                        <a:pt x="412" y="541"/>
                        <a:pt x="414" y="546"/>
                      </a:cubicBezTo>
                      <a:cubicBezTo>
                        <a:pt x="415" y="547"/>
                        <a:pt x="417" y="548"/>
                        <a:pt x="418" y="548"/>
                      </a:cubicBezTo>
                      <a:cubicBezTo>
                        <a:pt x="421" y="549"/>
                        <a:pt x="422" y="549"/>
                        <a:pt x="455" y="529"/>
                      </a:cubicBezTo>
                      <a:cubicBezTo>
                        <a:pt x="464" y="524"/>
                        <a:pt x="476" y="517"/>
                        <a:pt x="479" y="515"/>
                      </a:cubicBezTo>
                      <a:cubicBezTo>
                        <a:pt x="479" y="515"/>
                        <a:pt x="480" y="515"/>
                        <a:pt x="480" y="514"/>
                      </a:cubicBezTo>
                      <a:cubicBezTo>
                        <a:pt x="483" y="513"/>
                        <a:pt x="484" y="509"/>
                        <a:pt x="483" y="506"/>
                      </a:cubicBezTo>
                      <a:close/>
                      <a:moveTo>
                        <a:pt x="262" y="151"/>
                      </a:moveTo>
                      <a:cubicBezTo>
                        <a:pt x="285" y="137"/>
                        <a:pt x="308" y="122"/>
                        <a:pt x="331" y="109"/>
                      </a:cubicBezTo>
                      <a:cubicBezTo>
                        <a:pt x="309" y="122"/>
                        <a:pt x="285" y="137"/>
                        <a:pt x="262" y="151"/>
                      </a:cubicBezTo>
                      <a:close/>
                      <a:moveTo>
                        <a:pt x="292" y="326"/>
                      </a:moveTo>
                      <a:cubicBezTo>
                        <a:pt x="284" y="328"/>
                        <a:pt x="265" y="338"/>
                        <a:pt x="214" y="369"/>
                      </a:cubicBezTo>
                      <a:cubicBezTo>
                        <a:pt x="249" y="346"/>
                        <a:pt x="268" y="334"/>
                        <a:pt x="278" y="326"/>
                      </a:cubicBezTo>
                      <a:cubicBezTo>
                        <a:pt x="284" y="324"/>
                        <a:pt x="297" y="316"/>
                        <a:pt x="328" y="298"/>
                      </a:cubicBezTo>
                      <a:cubicBezTo>
                        <a:pt x="302" y="316"/>
                        <a:pt x="294" y="323"/>
                        <a:pt x="292" y="326"/>
                      </a:cubicBezTo>
                      <a:close/>
                      <a:moveTo>
                        <a:pt x="209" y="348"/>
                      </a:moveTo>
                      <a:cubicBezTo>
                        <a:pt x="228" y="336"/>
                        <a:pt x="237" y="329"/>
                        <a:pt x="240" y="325"/>
                      </a:cubicBezTo>
                      <a:cubicBezTo>
                        <a:pt x="245" y="325"/>
                        <a:pt x="258" y="318"/>
                        <a:pt x="321" y="279"/>
                      </a:cubicBezTo>
                      <a:cubicBezTo>
                        <a:pt x="310" y="286"/>
                        <a:pt x="300" y="293"/>
                        <a:pt x="292" y="299"/>
                      </a:cubicBezTo>
                      <a:cubicBezTo>
                        <a:pt x="285" y="304"/>
                        <a:pt x="280" y="307"/>
                        <a:pt x="276" y="310"/>
                      </a:cubicBezTo>
                      <a:cubicBezTo>
                        <a:pt x="268" y="313"/>
                        <a:pt x="250" y="324"/>
                        <a:pt x="202" y="352"/>
                      </a:cubicBezTo>
                      <a:cubicBezTo>
                        <a:pt x="205" y="351"/>
                        <a:pt x="207" y="349"/>
                        <a:pt x="209" y="348"/>
                      </a:cubicBezTo>
                      <a:close/>
                      <a:moveTo>
                        <a:pt x="48" y="329"/>
                      </a:moveTo>
                      <a:cubicBezTo>
                        <a:pt x="48" y="329"/>
                        <a:pt x="48" y="329"/>
                        <a:pt x="47" y="328"/>
                      </a:cubicBezTo>
                      <a:cubicBezTo>
                        <a:pt x="48" y="329"/>
                        <a:pt x="48" y="329"/>
                        <a:pt x="48" y="32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489" name="Freeform 39"/>
                <p:cNvSpPr>
                  <a:spLocks noEditPoints="1"/>
                </p:cNvSpPr>
                <p:nvPr/>
              </p:nvSpPr>
              <p:spPr bwMode="gray">
                <a:xfrm>
                  <a:off x="303580" y="1693252"/>
                  <a:ext cx="1316189" cy="1532351"/>
                </a:xfrm>
                <a:custGeom>
                  <a:avLst/>
                  <a:gdLst>
                    <a:gd name="T0" fmla="*/ 397 w 464"/>
                    <a:gd name="T1" fmla="*/ 533 h 540"/>
                    <a:gd name="T2" fmla="*/ 259 w 464"/>
                    <a:gd name="T3" fmla="*/ 536 h 540"/>
                    <a:gd name="T4" fmla="*/ 127 w 464"/>
                    <a:gd name="T5" fmla="*/ 539 h 540"/>
                    <a:gd name="T6" fmla="*/ 35 w 464"/>
                    <a:gd name="T7" fmla="*/ 534 h 540"/>
                    <a:gd name="T8" fmla="*/ 14 w 464"/>
                    <a:gd name="T9" fmla="*/ 412 h 540"/>
                    <a:gd name="T10" fmla="*/ 22 w 464"/>
                    <a:gd name="T11" fmla="*/ 233 h 540"/>
                    <a:gd name="T12" fmla="*/ 25 w 464"/>
                    <a:gd name="T13" fmla="*/ 80 h 540"/>
                    <a:gd name="T14" fmla="*/ 309 w 464"/>
                    <a:gd name="T15" fmla="*/ 2 h 540"/>
                    <a:gd name="T16" fmla="*/ 442 w 464"/>
                    <a:gd name="T17" fmla="*/ 101 h 540"/>
                    <a:gd name="T18" fmla="*/ 443 w 464"/>
                    <a:gd name="T19" fmla="*/ 322 h 540"/>
                    <a:gd name="T20" fmla="*/ 429 w 464"/>
                    <a:gd name="T21" fmla="*/ 516 h 540"/>
                    <a:gd name="T22" fmla="*/ 266 w 464"/>
                    <a:gd name="T23" fmla="*/ 518 h 540"/>
                    <a:gd name="T24" fmla="*/ 58 w 464"/>
                    <a:gd name="T25" fmla="*/ 519 h 540"/>
                    <a:gd name="T26" fmla="*/ 197 w 464"/>
                    <a:gd name="T27" fmla="*/ 522 h 540"/>
                    <a:gd name="T28" fmla="*/ 24 w 464"/>
                    <a:gd name="T29" fmla="*/ 459 h 540"/>
                    <a:gd name="T30" fmla="*/ 195 w 464"/>
                    <a:gd name="T31" fmla="*/ 478 h 540"/>
                    <a:gd name="T32" fmla="*/ 284 w 464"/>
                    <a:gd name="T33" fmla="*/ 482 h 540"/>
                    <a:gd name="T34" fmla="*/ 368 w 464"/>
                    <a:gd name="T35" fmla="*/ 480 h 540"/>
                    <a:gd name="T36" fmla="*/ 433 w 464"/>
                    <a:gd name="T37" fmla="*/ 407 h 540"/>
                    <a:gd name="T38" fmla="*/ 324 w 464"/>
                    <a:gd name="T39" fmla="*/ 342 h 540"/>
                    <a:gd name="T40" fmla="*/ 131 w 464"/>
                    <a:gd name="T41" fmla="*/ 343 h 540"/>
                    <a:gd name="T42" fmla="*/ 44 w 464"/>
                    <a:gd name="T43" fmla="*/ 359 h 540"/>
                    <a:gd name="T44" fmla="*/ 18 w 464"/>
                    <a:gd name="T45" fmla="*/ 477 h 540"/>
                    <a:gd name="T46" fmla="*/ 335 w 464"/>
                    <a:gd name="T47" fmla="*/ 495 h 540"/>
                    <a:gd name="T48" fmla="*/ 176 w 464"/>
                    <a:gd name="T49" fmla="*/ 496 h 540"/>
                    <a:gd name="T50" fmla="*/ 100 w 464"/>
                    <a:gd name="T51" fmla="*/ 496 h 540"/>
                    <a:gd name="T52" fmla="*/ 236 w 464"/>
                    <a:gd name="T53" fmla="*/ 503 h 540"/>
                    <a:gd name="T54" fmla="*/ 443 w 464"/>
                    <a:gd name="T55" fmla="*/ 515 h 540"/>
                    <a:gd name="T56" fmla="*/ 315 w 464"/>
                    <a:gd name="T57" fmla="*/ 315 h 540"/>
                    <a:gd name="T58" fmla="*/ 122 w 464"/>
                    <a:gd name="T59" fmla="*/ 317 h 540"/>
                    <a:gd name="T60" fmla="*/ 195 w 464"/>
                    <a:gd name="T61" fmla="*/ 332 h 540"/>
                    <a:gd name="T62" fmla="*/ 45 w 464"/>
                    <a:gd name="T63" fmla="*/ 303 h 540"/>
                    <a:gd name="T64" fmla="*/ 378 w 464"/>
                    <a:gd name="T65" fmla="*/ 303 h 540"/>
                    <a:gd name="T66" fmla="*/ 428 w 464"/>
                    <a:gd name="T67" fmla="*/ 107 h 540"/>
                    <a:gd name="T68" fmla="*/ 320 w 464"/>
                    <a:gd name="T69" fmla="*/ 16 h 540"/>
                    <a:gd name="T70" fmla="*/ 87 w 464"/>
                    <a:gd name="T71" fmla="*/ 17 h 540"/>
                    <a:gd name="T72" fmla="*/ 39 w 464"/>
                    <a:gd name="T73" fmla="*/ 92 h 540"/>
                    <a:gd name="T74" fmla="*/ 36 w 464"/>
                    <a:gd name="T75" fmla="*/ 261 h 540"/>
                    <a:gd name="T76" fmla="*/ 68 w 464"/>
                    <a:gd name="T77" fmla="*/ 537 h 540"/>
                    <a:gd name="T78" fmla="*/ 101 w 464"/>
                    <a:gd name="T79" fmla="*/ 498 h 540"/>
                    <a:gd name="T80" fmla="*/ 368 w 464"/>
                    <a:gd name="T81" fmla="*/ 517 h 540"/>
                    <a:gd name="T82" fmla="*/ 41 w 464"/>
                    <a:gd name="T83" fmla="*/ 371 h 540"/>
                    <a:gd name="T84" fmla="*/ 22 w 464"/>
                    <a:gd name="T85" fmla="*/ 111 h 540"/>
                    <a:gd name="T86" fmla="*/ 41 w 464"/>
                    <a:gd name="T87" fmla="*/ 183 h 540"/>
                    <a:gd name="T88" fmla="*/ 300 w 464"/>
                    <a:gd name="T89" fmla="*/ 478 h 540"/>
                    <a:gd name="T90" fmla="*/ 410 w 464"/>
                    <a:gd name="T91" fmla="*/ 271 h 540"/>
                    <a:gd name="T92" fmla="*/ 411 w 464"/>
                    <a:gd name="T93" fmla="*/ 127 h 540"/>
                    <a:gd name="T94" fmla="*/ 175 w 464"/>
                    <a:gd name="T95" fmla="*/ 27 h 540"/>
                    <a:gd name="T96" fmla="*/ 63 w 464"/>
                    <a:gd name="T97" fmla="*/ 126 h 540"/>
                    <a:gd name="T98" fmla="*/ 86 w 464"/>
                    <a:gd name="T99" fmla="*/ 280 h 540"/>
                    <a:gd name="T100" fmla="*/ 235 w 464"/>
                    <a:gd name="T101" fmla="*/ 282 h 540"/>
                    <a:gd name="T102" fmla="*/ 384 w 464"/>
                    <a:gd name="T103" fmla="*/ 286 h 540"/>
                    <a:gd name="T104" fmla="*/ 51 w 464"/>
                    <a:gd name="T105" fmla="*/ 212 h 540"/>
                    <a:gd name="T106" fmla="*/ 314 w 464"/>
                    <a:gd name="T107" fmla="*/ 280 h 540"/>
                    <a:gd name="T108" fmla="*/ 196 w 464"/>
                    <a:gd name="T109" fmla="*/ 412 h 540"/>
                    <a:gd name="T110" fmla="*/ 240 w 464"/>
                    <a:gd name="T111" fmla="*/ 416 h 540"/>
                    <a:gd name="T112" fmla="*/ 185 w 464"/>
                    <a:gd name="T113" fmla="*/ 435 h 540"/>
                    <a:gd name="T114" fmla="*/ 206 w 464"/>
                    <a:gd name="T115" fmla="*/ 453 h 540"/>
                    <a:gd name="T116" fmla="*/ 244 w 464"/>
                    <a:gd name="T117" fmla="*/ 451 h 540"/>
                    <a:gd name="T118" fmla="*/ 281 w 464"/>
                    <a:gd name="T119" fmla="*/ 458 h 540"/>
                    <a:gd name="T120" fmla="*/ 198 w 464"/>
                    <a:gd name="T121" fmla="*/ 467 h 540"/>
                    <a:gd name="T122" fmla="*/ 268 w 464"/>
                    <a:gd name="T123" fmla="*/ 454 h 540"/>
                    <a:gd name="T124" fmla="*/ 264 w 464"/>
                    <a:gd name="T125" fmla="*/ 454 h 5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64" h="540">
                      <a:moveTo>
                        <a:pt x="35" y="536"/>
                      </a:moveTo>
                      <a:cubicBezTo>
                        <a:pt x="35" y="536"/>
                        <a:pt x="34" y="536"/>
                        <a:pt x="33" y="536"/>
                      </a:cubicBezTo>
                      <a:cubicBezTo>
                        <a:pt x="34" y="536"/>
                        <a:pt x="34" y="536"/>
                        <a:pt x="35" y="536"/>
                      </a:cubicBezTo>
                      <a:close/>
                      <a:moveTo>
                        <a:pt x="35" y="536"/>
                      </a:moveTo>
                      <a:cubicBezTo>
                        <a:pt x="36" y="536"/>
                        <a:pt x="37" y="537"/>
                        <a:pt x="38" y="536"/>
                      </a:cubicBezTo>
                      <a:cubicBezTo>
                        <a:pt x="39" y="537"/>
                        <a:pt x="37" y="537"/>
                        <a:pt x="39" y="538"/>
                      </a:cubicBezTo>
                      <a:cubicBezTo>
                        <a:pt x="40" y="537"/>
                        <a:pt x="38" y="535"/>
                        <a:pt x="36" y="535"/>
                      </a:cubicBezTo>
                      <a:cubicBezTo>
                        <a:pt x="36" y="535"/>
                        <a:pt x="36" y="535"/>
                        <a:pt x="35" y="535"/>
                      </a:cubicBezTo>
                      <a:cubicBezTo>
                        <a:pt x="36" y="535"/>
                        <a:pt x="35" y="536"/>
                        <a:pt x="35" y="536"/>
                      </a:cubicBezTo>
                      <a:close/>
                      <a:moveTo>
                        <a:pt x="461" y="508"/>
                      </a:move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7"/>
                        <a:pt x="461" y="507"/>
                        <a:pt x="461" y="508"/>
                      </a:cubicBezTo>
                      <a:close/>
                      <a:moveTo>
                        <a:pt x="90" y="537"/>
                      </a:moveTo>
                      <a:cubicBezTo>
                        <a:pt x="90" y="537"/>
                        <a:pt x="90" y="537"/>
                        <a:pt x="89" y="538"/>
                      </a:cubicBezTo>
                      <a:cubicBezTo>
                        <a:pt x="89" y="538"/>
                        <a:pt x="90" y="538"/>
                        <a:pt x="90" y="537"/>
                      </a:cubicBezTo>
                      <a:close/>
                      <a:moveTo>
                        <a:pt x="425" y="478"/>
                      </a:moveTo>
                      <a:cubicBezTo>
                        <a:pt x="425" y="478"/>
                        <a:pt x="425" y="478"/>
                        <a:pt x="425" y="478"/>
                      </a:cubicBezTo>
                      <a:cubicBezTo>
                        <a:pt x="425" y="477"/>
                        <a:pt x="425" y="478"/>
                        <a:pt x="425" y="478"/>
                      </a:cubicBezTo>
                      <a:close/>
                      <a:moveTo>
                        <a:pt x="462" y="503"/>
                      </a:moveTo>
                      <a:cubicBezTo>
                        <a:pt x="462" y="503"/>
                        <a:pt x="461" y="504"/>
                        <a:pt x="461" y="504"/>
                      </a:cubicBezTo>
                      <a:cubicBezTo>
                        <a:pt x="462" y="505"/>
                        <a:pt x="462" y="505"/>
                        <a:pt x="461" y="505"/>
                      </a:cubicBezTo>
                      <a:cubicBezTo>
                        <a:pt x="461" y="506"/>
                        <a:pt x="461" y="506"/>
                        <a:pt x="461" y="507"/>
                      </a:cubicBezTo>
                      <a:cubicBezTo>
                        <a:pt x="461" y="506"/>
                        <a:pt x="461" y="506"/>
                        <a:pt x="461" y="505"/>
                      </a:cubicBezTo>
                      <a:cubicBezTo>
                        <a:pt x="461" y="505"/>
                        <a:pt x="461" y="505"/>
                        <a:pt x="461" y="505"/>
                      </a:cubicBezTo>
                      <a:cubicBezTo>
                        <a:pt x="461" y="506"/>
                        <a:pt x="461" y="506"/>
                        <a:pt x="461" y="507"/>
                      </a:cubicBez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8"/>
                        <a:pt x="461" y="508"/>
                        <a:pt x="461" y="508"/>
                      </a:cubicBezTo>
                      <a:cubicBezTo>
                        <a:pt x="462" y="509"/>
                        <a:pt x="462" y="511"/>
                        <a:pt x="461" y="513"/>
                      </a:cubicBezTo>
                      <a:cubicBezTo>
                        <a:pt x="461" y="512"/>
                        <a:pt x="460" y="511"/>
                        <a:pt x="459" y="513"/>
                      </a:cubicBezTo>
                      <a:cubicBezTo>
                        <a:pt x="458" y="517"/>
                        <a:pt x="459" y="514"/>
                        <a:pt x="459" y="518"/>
                      </a:cubicBezTo>
                      <a:cubicBezTo>
                        <a:pt x="459" y="519"/>
                        <a:pt x="459" y="519"/>
                        <a:pt x="458" y="520"/>
                      </a:cubicBezTo>
                      <a:cubicBezTo>
                        <a:pt x="459" y="521"/>
                        <a:pt x="456" y="524"/>
                        <a:pt x="458" y="523"/>
                      </a:cubicBezTo>
                      <a:cubicBezTo>
                        <a:pt x="457" y="523"/>
                        <a:pt x="454" y="529"/>
                        <a:pt x="453" y="527"/>
                      </a:cubicBezTo>
                      <a:cubicBezTo>
                        <a:pt x="453" y="525"/>
                        <a:pt x="453" y="525"/>
                        <a:pt x="453" y="525"/>
                      </a:cubicBezTo>
                      <a:cubicBezTo>
                        <a:pt x="451" y="527"/>
                        <a:pt x="451" y="528"/>
                        <a:pt x="450" y="530"/>
                      </a:cubicBezTo>
                      <a:cubicBezTo>
                        <a:pt x="450" y="530"/>
                        <a:pt x="449" y="530"/>
                        <a:pt x="449" y="530"/>
                      </a:cubicBezTo>
                      <a:cubicBezTo>
                        <a:pt x="450" y="532"/>
                        <a:pt x="445" y="532"/>
                        <a:pt x="443" y="534"/>
                      </a:cubicBezTo>
                      <a:cubicBezTo>
                        <a:pt x="439" y="534"/>
                        <a:pt x="433" y="535"/>
                        <a:pt x="432" y="534"/>
                      </a:cubicBezTo>
                      <a:cubicBezTo>
                        <a:pt x="429" y="534"/>
                        <a:pt x="427" y="535"/>
                        <a:pt x="424" y="535"/>
                      </a:cubicBezTo>
                      <a:cubicBezTo>
                        <a:pt x="424" y="535"/>
                        <a:pt x="425" y="535"/>
                        <a:pt x="425" y="534"/>
                      </a:cubicBezTo>
                      <a:cubicBezTo>
                        <a:pt x="424" y="533"/>
                        <a:pt x="423" y="534"/>
                        <a:pt x="421" y="534"/>
                      </a:cubicBezTo>
                      <a:cubicBezTo>
                        <a:pt x="422" y="534"/>
                        <a:pt x="418" y="533"/>
                        <a:pt x="416" y="532"/>
                      </a:cubicBezTo>
                      <a:cubicBezTo>
                        <a:pt x="413" y="533"/>
                        <a:pt x="414" y="534"/>
                        <a:pt x="414" y="535"/>
                      </a:cubicBezTo>
                      <a:cubicBezTo>
                        <a:pt x="411" y="533"/>
                        <a:pt x="407" y="536"/>
                        <a:pt x="404" y="534"/>
                      </a:cubicBezTo>
                      <a:cubicBezTo>
                        <a:pt x="404" y="534"/>
                        <a:pt x="407" y="533"/>
                        <a:pt x="405" y="533"/>
                      </a:cubicBezTo>
                      <a:cubicBezTo>
                        <a:pt x="403" y="531"/>
                        <a:pt x="400" y="534"/>
                        <a:pt x="397" y="533"/>
                      </a:cubicBezTo>
                      <a:cubicBezTo>
                        <a:pt x="398" y="535"/>
                        <a:pt x="398" y="535"/>
                        <a:pt x="398" y="535"/>
                      </a:cubicBezTo>
                      <a:cubicBezTo>
                        <a:pt x="396" y="534"/>
                        <a:pt x="392" y="536"/>
                        <a:pt x="392" y="534"/>
                      </a:cubicBezTo>
                      <a:cubicBezTo>
                        <a:pt x="391" y="535"/>
                        <a:pt x="388" y="534"/>
                        <a:pt x="388" y="535"/>
                      </a:cubicBezTo>
                      <a:cubicBezTo>
                        <a:pt x="382" y="534"/>
                        <a:pt x="373" y="536"/>
                        <a:pt x="370" y="533"/>
                      </a:cubicBezTo>
                      <a:cubicBezTo>
                        <a:pt x="369" y="533"/>
                        <a:pt x="366" y="533"/>
                        <a:pt x="367" y="534"/>
                      </a:cubicBezTo>
                      <a:cubicBezTo>
                        <a:pt x="368" y="535"/>
                        <a:pt x="369" y="533"/>
                        <a:pt x="369" y="534"/>
                      </a:cubicBezTo>
                      <a:cubicBezTo>
                        <a:pt x="369" y="534"/>
                        <a:pt x="369" y="535"/>
                        <a:pt x="368" y="535"/>
                      </a:cubicBezTo>
                      <a:cubicBezTo>
                        <a:pt x="366" y="534"/>
                        <a:pt x="365" y="534"/>
                        <a:pt x="367" y="533"/>
                      </a:cubicBezTo>
                      <a:cubicBezTo>
                        <a:pt x="366" y="533"/>
                        <a:pt x="366" y="533"/>
                        <a:pt x="366" y="533"/>
                      </a:cubicBezTo>
                      <a:cubicBezTo>
                        <a:pt x="365" y="533"/>
                        <a:pt x="365" y="533"/>
                        <a:pt x="365" y="533"/>
                      </a:cubicBezTo>
                      <a:cubicBezTo>
                        <a:pt x="362" y="533"/>
                        <a:pt x="361" y="536"/>
                        <a:pt x="357" y="535"/>
                      </a:cubicBezTo>
                      <a:cubicBezTo>
                        <a:pt x="357" y="534"/>
                        <a:pt x="357" y="534"/>
                        <a:pt x="355" y="534"/>
                      </a:cubicBezTo>
                      <a:cubicBezTo>
                        <a:pt x="352" y="535"/>
                        <a:pt x="352" y="535"/>
                        <a:pt x="352" y="535"/>
                      </a:cubicBezTo>
                      <a:cubicBezTo>
                        <a:pt x="349" y="535"/>
                        <a:pt x="350" y="534"/>
                        <a:pt x="350" y="533"/>
                      </a:cubicBezTo>
                      <a:cubicBezTo>
                        <a:pt x="349" y="533"/>
                        <a:pt x="347" y="533"/>
                        <a:pt x="346" y="533"/>
                      </a:cubicBezTo>
                      <a:cubicBezTo>
                        <a:pt x="345" y="533"/>
                        <a:pt x="345" y="534"/>
                        <a:pt x="345" y="534"/>
                      </a:cubicBezTo>
                      <a:cubicBezTo>
                        <a:pt x="344" y="533"/>
                        <a:pt x="344" y="533"/>
                        <a:pt x="344" y="533"/>
                      </a:cubicBezTo>
                      <a:cubicBezTo>
                        <a:pt x="342" y="533"/>
                        <a:pt x="340" y="533"/>
                        <a:pt x="338" y="533"/>
                      </a:cubicBezTo>
                      <a:cubicBezTo>
                        <a:pt x="339" y="534"/>
                        <a:pt x="340" y="534"/>
                        <a:pt x="341" y="534"/>
                      </a:cubicBezTo>
                      <a:cubicBezTo>
                        <a:pt x="340" y="535"/>
                        <a:pt x="339" y="535"/>
                        <a:pt x="337" y="535"/>
                      </a:cubicBezTo>
                      <a:cubicBezTo>
                        <a:pt x="338" y="534"/>
                        <a:pt x="334" y="534"/>
                        <a:pt x="333" y="534"/>
                      </a:cubicBezTo>
                      <a:cubicBezTo>
                        <a:pt x="331" y="534"/>
                        <a:pt x="331" y="535"/>
                        <a:pt x="330" y="535"/>
                      </a:cubicBezTo>
                      <a:cubicBezTo>
                        <a:pt x="330" y="535"/>
                        <a:pt x="328" y="535"/>
                        <a:pt x="329" y="534"/>
                      </a:cubicBezTo>
                      <a:cubicBezTo>
                        <a:pt x="330" y="534"/>
                        <a:pt x="330" y="535"/>
                        <a:pt x="331" y="534"/>
                      </a:cubicBezTo>
                      <a:cubicBezTo>
                        <a:pt x="331" y="534"/>
                        <a:pt x="331" y="534"/>
                        <a:pt x="330" y="534"/>
                      </a:cubicBezTo>
                      <a:cubicBezTo>
                        <a:pt x="329" y="534"/>
                        <a:pt x="328" y="534"/>
                        <a:pt x="327" y="534"/>
                      </a:cubicBezTo>
                      <a:cubicBezTo>
                        <a:pt x="327" y="535"/>
                        <a:pt x="328" y="536"/>
                        <a:pt x="325" y="535"/>
                      </a:cubicBezTo>
                      <a:cubicBezTo>
                        <a:pt x="326" y="535"/>
                        <a:pt x="326" y="534"/>
                        <a:pt x="327" y="534"/>
                      </a:cubicBezTo>
                      <a:cubicBezTo>
                        <a:pt x="326" y="534"/>
                        <a:pt x="326" y="534"/>
                        <a:pt x="326" y="534"/>
                      </a:cubicBezTo>
                      <a:cubicBezTo>
                        <a:pt x="325" y="534"/>
                        <a:pt x="324" y="534"/>
                        <a:pt x="324" y="534"/>
                      </a:cubicBezTo>
                      <a:cubicBezTo>
                        <a:pt x="323" y="534"/>
                        <a:pt x="323" y="534"/>
                        <a:pt x="323" y="534"/>
                      </a:cubicBezTo>
                      <a:cubicBezTo>
                        <a:pt x="323" y="534"/>
                        <a:pt x="323" y="534"/>
                        <a:pt x="323" y="534"/>
                      </a:cubicBezTo>
                      <a:cubicBezTo>
                        <a:pt x="322" y="535"/>
                        <a:pt x="318" y="534"/>
                        <a:pt x="318" y="535"/>
                      </a:cubicBezTo>
                      <a:cubicBezTo>
                        <a:pt x="316" y="536"/>
                        <a:pt x="314" y="535"/>
                        <a:pt x="313" y="535"/>
                      </a:cubicBezTo>
                      <a:cubicBezTo>
                        <a:pt x="313" y="535"/>
                        <a:pt x="313" y="535"/>
                        <a:pt x="313" y="535"/>
                      </a:cubicBezTo>
                      <a:cubicBezTo>
                        <a:pt x="311" y="534"/>
                        <a:pt x="309" y="534"/>
                        <a:pt x="307" y="535"/>
                      </a:cubicBezTo>
                      <a:cubicBezTo>
                        <a:pt x="307" y="535"/>
                        <a:pt x="307" y="535"/>
                        <a:pt x="307" y="535"/>
                      </a:cubicBezTo>
                      <a:cubicBezTo>
                        <a:pt x="306" y="535"/>
                        <a:pt x="304" y="535"/>
                        <a:pt x="303" y="536"/>
                      </a:cubicBezTo>
                      <a:cubicBezTo>
                        <a:pt x="302" y="535"/>
                        <a:pt x="301" y="535"/>
                        <a:pt x="301" y="534"/>
                      </a:cubicBezTo>
                      <a:cubicBezTo>
                        <a:pt x="299" y="534"/>
                        <a:pt x="298" y="534"/>
                        <a:pt x="296" y="534"/>
                      </a:cubicBezTo>
                      <a:cubicBezTo>
                        <a:pt x="295" y="535"/>
                        <a:pt x="295" y="535"/>
                        <a:pt x="296" y="535"/>
                      </a:cubicBezTo>
                      <a:cubicBezTo>
                        <a:pt x="291" y="535"/>
                        <a:pt x="286" y="536"/>
                        <a:pt x="282" y="535"/>
                      </a:cubicBezTo>
                      <a:cubicBezTo>
                        <a:pt x="281" y="535"/>
                        <a:pt x="281" y="536"/>
                        <a:pt x="280" y="536"/>
                      </a:cubicBezTo>
                      <a:cubicBezTo>
                        <a:pt x="273" y="535"/>
                        <a:pt x="265" y="537"/>
                        <a:pt x="260" y="535"/>
                      </a:cubicBezTo>
                      <a:cubicBezTo>
                        <a:pt x="261" y="535"/>
                        <a:pt x="261" y="534"/>
                        <a:pt x="261" y="534"/>
                      </a:cubicBezTo>
                      <a:cubicBezTo>
                        <a:pt x="260" y="534"/>
                        <a:pt x="259" y="534"/>
                        <a:pt x="258" y="534"/>
                      </a:cubicBezTo>
                      <a:cubicBezTo>
                        <a:pt x="258" y="535"/>
                        <a:pt x="258" y="535"/>
                        <a:pt x="259" y="536"/>
                      </a:cubicBezTo>
                      <a:cubicBezTo>
                        <a:pt x="255" y="536"/>
                        <a:pt x="249" y="536"/>
                        <a:pt x="247" y="535"/>
                      </a:cubicBezTo>
                      <a:cubicBezTo>
                        <a:pt x="248" y="536"/>
                        <a:pt x="247" y="536"/>
                        <a:pt x="246" y="536"/>
                      </a:cubicBezTo>
                      <a:cubicBezTo>
                        <a:pt x="247" y="535"/>
                        <a:pt x="244" y="535"/>
                        <a:pt x="241" y="535"/>
                      </a:cubicBezTo>
                      <a:cubicBezTo>
                        <a:pt x="241" y="536"/>
                        <a:pt x="241" y="536"/>
                        <a:pt x="241" y="536"/>
                      </a:cubicBezTo>
                      <a:cubicBezTo>
                        <a:pt x="239" y="535"/>
                        <a:pt x="239" y="535"/>
                        <a:pt x="239" y="535"/>
                      </a:cubicBezTo>
                      <a:cubicBezTo>
                        <a:pt x="239" y="535"/>
                        <a:pt x="239" y="537"/>
                        <a:pt x="236" y="536"/>
                      </a:cubicBezTo>
                      <a:cubicBezTo>
                        <a:pt x="236" y="536"/>
                        <a:pt x="236" y="535"/>
                        <a:pt x="236" y="535"/>
                      </a:cubicBezTo>
                      <a:cubicBezTo>
                        <a:pt x="233" y="536"/>
                        <a:pt x="230" y="537"/>
                        <a:pt x="227" y="536"/>
                      </a:cubicBezTo>
                      <a:cubicBezTo>
                        <a:pt x="225" y="535"/>
                        <a:pt x="225" y="535"/>
                        <a:pt x="225" y="535"/>
                      </a:cubicBezTo>
                      <a:cubicBezTo>
                        <a:pt x="224" y="535"/>
                        <a:pt x="222" y="536"/>
                        <a:pt x="224" y="536"/>
                      </a:cubicBezTo>
                      <a:cubicBezTo>
                        <a:pt x="220" y="536"/>
                        <a:pt x="217" y="536"/>
                        <a:pt x="216" y="534"/>
                      </a:cubicBezTo>
                      <a:cubicBezTo>
                        <a:pt x="208" y="537"/>
                        <a:pt x="197" y="537"/>
                        <a:pt x="188" y="537"/>
                      </a:cubicBezTo>
                      <a:cubicBezTo>
                        <a:pt x="189" y="536"/>
                        <a:pt x="189" y="536"/>
                        <a:pt x="189" y="536"/>
                      </a:cubicBezTo>
                      <a:cubicBezTo>
                        <a:pt x="186" y="536"/>
                        <a:pt x="188" y="538"/>
                        <a:pt x="186" y="537"/>
                      </a:cubicBezTo>
                      <a:cubicBezTo>
                        <a:pt x="187" y="537"/>
                        <a:pt x="184" y="536"/>
                        <a:pt x="186" y="535"/>
                      </a:cubicBezTo>
                      <a:cubicBezTo>
                        <a:pt x="183" y="534"/>
                        <a:pt x="182" y="536"/>
                        <a:pt x="179" y="536"/>
                      </a:cubicBezTo>
                      <a:cubicBezTo>
                        <a:pt x="179" y="537"/>
                        <a:pt x="181" y="536"/>
                        <a:pt x="181" y="537"/>
                      </a:cubicBezTo>
                      <a:cubicBezTo>
                        <a:pt x="180" y="537"/>
                        <a:pt x="176" y="536"/>
                        <a:pt x="176" y="538"/>
                      </a:cubicBezTo>
                      <a:cubicBezTo>
                        <a:pt x="175" y="537"/>
                        <a:pt x="175" y="536"/>
                        <a:pt x="176" y="536"/>
                      </a:cubicBezTo>
                      <a:cubicBezTo>
                        <a:pt x="174" y="536"/>
                        <a:pt x="174" y="536"/>
                        <a:pt x="174" y="536"/>
                      </a:cubicBezTo>
                      <a:cubicBezTo>
                        <a:pt x="172" y="535"/>
                        <a:pt x="175" y="534"/>
                        <a:pt x="176" y="534"/>
                      </a:cubicBezTo>
                      <a:cubicBezTo>
                        <a:pt x="175" y="534"/>
                        <a:pt x="173" y="534"/>
                        <a:pt x="171" y="534"/>
                      </a:cubicBezTo>
                      <a:cubicBezTo>
                        <a:pt x="172" y="533"/>
                        <a:pt x="173" y="533"/>
                        <a:pt x="173" y="533"/>
                      </a:cubicBezTo>
                      <a:cubicBezTo>
                        <a:pt x="169" y="533"/>
                        <a:pt x="171" y="536"/>
                        <a:pt x="167" y="536"/>
                      </a:cubicBezTo>
                      <a:cubicBezTo>
                        <a:pt x="165" y="535"/>
                        <a:pt x="170" y="536"/>
                        <a:pt x="169" y="535"/>
                      </a:cubicBezTo>
                      <a:cubicBezTo>
                        <a:pt x="169" y="534"/>
                        <a:pt x="168" y="534"/>
                        <a:pt x="168" y="534"/>
                      </a:cubicBezTo>
                      <a:cubicBezTo>
                        <a:pt x="168" y="534"/>
                        <a:pt x="168" y="534"/>
                        <a:pt x="168" y="534"/>
                      </a:cubicBezTo>
                      <a:cubicBezTo>
                        <a:pt x="168" y="534"/>
                        <a:pt x="167" y="534"/>
                        <a:pt x="167" y="534"/>
                      </a:cubicBezTo>
                      <a:cubicBezTo>
                        <a:pt x="165" y="535"/>
                        <a:pt x="164" y="535"/>
                        <a:pt x="163" y="535"/>
                      </a:cubicBezTo>
                      <a:cubicBezTo>
                        <a:pt x="165" y="535"/>
                        <a:pt x="163" y="537"/>
                        <a:pt x="162" y="537"/>
                      </a:cubicBezTo>
                      <a:cubicBezTo>
                        <a:pt x="160" y="536"/>
                        <a:pt x="164" y="536"/>
                        <a:pt x="160" y="536"/>
                      </a:cubicBezTo>
                      <a:cubicBezTo>
                        <a:pt x="160" y="536"/>
                        <a:pt x="157" y="537"/>
                        <a:pt x="159" y="538"/>
                      </a:cubicBezTo>
                      <a:cubicBezTo>
                        <a:pt x="158" y="539"/>
                        <a:pt x="156" y="537"/>
                        <a:pt x="154" y="538"/>
                      </a:cubicBezTo>
                      <a:cubicBezTo>
                        <a:pt x="153" y="537"/>
                        <a:pt x="157" y="535"/>
                        <a:pt x="154" y="535"/>
                      </a:cubicBezTo>
                      <a:cubicBezTo>
                        <a:pt x="154" y="536"/>
                        <a:pt x="149" y="537"/>
                        <a:pt x="151" y="538"/>
                      </a:cubicBezTo>
                      <a:cubicBezTo>
                        <a:pt x="150" y="538"/>
                        <a:pt x="150" y="537"/>
                        <a:pt x="151" y="536"/>
                      </a:cubicBezTo>
                      <a:cubicBezTo>
                        <a:pt x="149" y="535"/>
                        <a:pt x="146" y="539"/>
                        <a:pt x="145" y="536"/>
                      </a:cubicBezTo>
                      <a:cubicBezTo>
                        <a:pt x="144" y="537"/>
                        <a:pt x="144" y="537"/>
                        <a:pt x="144" y="537"/>
                      </a:cubicBezTo>
                      <a:cubicBezTo>
                        <a:pt x="144" y="537"/>
                        <a:pt x="143" y="537"/>
                        <a:pt x="142" y="536"/>
                      </a:cubicBezTo>
                      <a:cubicBezTo>
                        <a:pt x="140" y="536"/>
                        <a:pt x="136" y="538"/>
                        <a:pt x="136" y="536"/>
                      </a:cubicBezTo>
                      <a:cubicBezTo>
                        <a:pt x="136" y="536"/>
                        <a:pt x="131" y="536"/>
                        <a:pt x="133" y="537"/>
                      </a:cubicBezTo>
                      <a:cubicBezTo>
                        <a:pt x="136" y="538"/>
                        <a:pt x="136" y="536"/>
                        <a:pt x="137" y="538"/>
                      </a:cubicBezTo>
                      <a:cubicBezTo>
                        <a:pt x="136" y="537"/>
                        <a:pt x="134" y="538"/>
                        <a:pt x="132" y="539"/>
                      </a:cubicBezTo>
                      <a:cubicBezTo>
                        <a:pt x="132" y="538"/>
                        <a:pt x="132" y="538"/>
                        <a:pt x="132" y="538"/>
                      </a:cubicBezTo>
                      <a:cubicBezTo>
                        <a:pt x="131" y="538"/>
                        <a:pt x="129" y="538"/>
                        <a:pt x="129" y="539"/>
                      </a:cubicBezTo>
                      <a:cubicBezTo>
                        <a:pt x="129" y="538"/>
                        <a:pt x="129" y="538"/>
                        <a:pt x="128" y="538"/>
                      </a:cubicBezTo>
                      <a:cubicBezTo>
                        <a:pt x="127" y="539"/>
                        <a:pt x="127" y="539"/>
                        <a:pt x="127" y="539"/>
                      </a:cubicBezTo>
                      <a:cubicBezTo>
                        <a:pt x="124" y="539"/>
                        <a:pt x="126" y="537"/>
                        <a:pt x="123" y="537"/>
                      </a:cubicBezTo>
                      <a:cubicBezTo>
                        <a:pt x="126" y="536"/>
                        <a:pt x="126" y="536"/>
                        <a:pt x="126" y="536"/>
                      </a:cubicBezTo>
                      <a:cubicBezTo>
                        <a:pt x="125" y="537"/>
                        <a:pt x="124" y="535"/>
                        <a:pt x="122" y="536"/>
                      </a:cubicBezTo>
                      <a:cubicBezTo>
                        <a:pt x="121" y="537"/>
                        <a:pt x="120" y="538"/>
                        <a:pt x="120" y="539"/>
                      </a:cubicBezTo>
                      <a:cubicBezTo>
                        <a:pt x="118" y="539"/>
                        <a:pt x="119" y="538"/>
                        <a:pt x="117" y="539"/>
                      </a:cubicBezTo>
                      <a:cubicBezTo>
                        <a:pt x="119" y="538"/>
                        <a:pt x="119" y="538"/>
                        <a:pt x="119" y="538"/>
                      </a:cubicBezTo>
                      <a:cubicBezTo>
                        <a:pt x="120" y="537"/>
                        <a:pt x="118" y="536"/>
                        <a:pt x="115" y="536"/>
                      </a:cubicBezTo>
                      <a:cubicBezTo>
                        <a:pt x="113" y="536"/>
                        <a:pt x="111" y="538"/>
                        <a:pt x="113" y="538"/>
                      </a:cubicBezTo>
                      <a:cubicBezTo>
                        <a:pt x="112" y="538"/>
                        <a:pt x="110" y="538"/>
                        <a:pt x="111" y="537"/>
                      </a:cubicBezTo>
                      <a:cubicBezTo>
                        <a:pt x="108" y="537"/>
                        <a:pt x="112" y="538"/>
                        <a:pt x="109" y="539"/>
                      </a:cubicBezTo>
                      <a:cubicBezTo>
                        <a:pt x="108" y="538"/>
                        <a:pt x="105" y="537"/>
                        <a:pt x="103" y="536"/>
                      </a:cubicBezTo>
                      <a:cubicBezTo>
                        <a:pt x="106" y="534"/>
                        <a:pt x="106" y="534"/>
                        <a:pt x="106" y="534"/>
                      </a:cubicBezTo>
                      <a:cubicBezTo>
                        <a:pt x="104" y="534"/>
                        <a:pt x="104" y="534"/>
                        <a:pt x="104" y="534"/>
                      </a:cubicBezTo>
                      <a:cubicBezTo>
                        <a:pt x="105" y="534"/>
                        <a:pt x="105" y="533"/>
                        <a:pt x="104" y="533"/>
                      </a:cubicBezTo>
                      <a:cubicBezTo>
                        <a:pt x="103" y="533"/>
                        <a:pt x="102" y="533"/>
                        <a:pt x="101" y="533"/>
                      </a:cubicBezTo>
                      <a:cubicBezTo>
                        <a:pt x="102" y="535"/>
                        <a:pt x="96" y="536"/>
                        <a:pt x="97" y="538"/>
                      </a:cubicBezTo>
                      <a:cubicBezTo>
                        <a:pt x="92" y="538"/>
                        <a:pt x="94" y="533"/>
                        <a:pt x="89" y="536"/>
                      </a:cubicBezTo>
                      <a:cubicBezTo>
                        <a:pt x="90" y="536"/>
                        <a:pt x="88" y="537"/>
                        <a:pt x="89" y="538"/>
                      </a:cubicBezTo>
                      <a:cubicBezTo>
                        <a:pt x="88" y="538"/>
                        <a:pt x="88" y="539"/>
                        <a:pt x="85" y="539"/>
                      </a:cubicBezTo>
                      <a:cubicBezTo>
                        <a:pt x="87" y="538"/>
                        <a:pt x="82" y="537"/>
                        <a:pt x="86" y="535"/>
                      </a:cubicBezTo>
                      <a:cubicBezTo>
                        <a:pt x="86" y="536"/>
                        <a:pt x="88" y="536"/>
                        <a:pt x="88" y="536"/>
                      </a:cubicBezTo>
                      <a:cubicBezTo>
                        <a:pt x="87" y="535"/>
                        <a:pt x="89" y="533"/>
                        <a:pt x="86" y="533"/>
                      </a:cubicBezTo>
                      <a:cubicBezTo>
                        <a:pt x="84" y="534"/>
                        <a:pt x="81" y="534"/>
                        <a:pt x="82" y="535"/>
                      </a:cubicBezTo>
                      <a:cubicBezTo>
                        <a:pt x="82" y="536"/>
                        <a:pt x="84" y="535"/>
                        <a:pt x="83" y="536"/>
                      </a:cubicBezTo>
                      <a:cubicBezTo>
                        <a:pt x="79" y="536"/>
                        <a:pt x="79" y="534"/>
                        <a:pt x="77" y="537"/>
                      </a:cubicBezTo>
                      <a:cubicBezTo>
                        <a:pt x="80" y="536"/>
                        <a:pt x="80" y="538"/>
                        <a:pt x="80" y="539"/>
                      </a:cubicBezTo>
                      <a:cubicBezTo>
                        <a:pt x="77" y="539"/>
                        <a:pt x="77" y="539"/>
                        <a:pt x="77" y="539"/>
                      </a:cubicBezTo>
                      <a:cubicBezTo>
                        <a:pt x="78" y="538"/>
                        <a:pt x="78" y="538"/>
                        <a:pt x="78" y="538"/>
                      </a:cubicBezTo>
                      <a:cubicBezTo>
                        <a:pt x="73" y="538"/>
                        <a:pt x="77" y="540"/>
                        <a:pt x="72" y="540"/>
                      </a:cubicBezTo>
                      <a:cubicBezTo>
                        <a:pt x="70" y="538"/>
                        <a:pt x="70" y="538"/>
                        <a:pt x="70" y="538"/>
                      </a:cubicBezTo>
                      <a:cubicBezTo>
                        <a:pt x="71" y="537"/>
                        <a:pt x="77" y="539"/>
                        <a:pt x="76" y="536"/>
                      </a:cubicBezTo>
                      <a:cubicBezTo>
                        <a:pt x="73" y="536"/>
                        <a:pt x="72" y="537"/>
                        <a:pt x="69" y="537"/>
                      </a:cubicBezTo>
                      <a:cubicBezTo>
                        <a:pt x="71" y="536"/>
                        <a:pt x="71" y="536"/>
                        <a:pt x="71" y="536"/>
                      </a:cubicBezTo>
                      <a:cubicBezTo>
                        <a:pt x="70" y="536"/>
                        <a:pt x="69" y="533"/>
                        <a:pt x="65" y="535"/>
                      </a:cubicBezTo>
                      <a:cubicBezTo>
                        <a:pt x="63" y="536"/>
                        <a:pt x="65" y="536"/>
                        <a:pt x="65" y="537"/>
                      </a:cubicBezTo>
                      <a:cubicBezTo>
                        <a:pt x="60" y="537"/>
                        <a:pt x="59" y="538"/>
                        <a:pt x="56" y="538"/>
                      </a:cubicBezTo>
                      <a:cubicBezTo>
                        <a:pt x="57" y="536"/>
                        <a:pt x="51" y="538"/>
                        <a:pt x="54" y="536"/>
                      </a:cubicBezTo>
                      <a:cubicBezTo>
                        <a:pt x="56" y="537"/>
                        <a:pt x="62" y="537"/>
                        <a:pt x="64" y="535"/>
                      </a:cubicBezTo>
                      <a:cubicBezTo>
                        <a:pt x="62" y="533"/>
                        <a:pt x="67" y="536"/>
                        <a:pt x="68" y="534"/>
                      </a:cubicBezTo>
                      <a:cubicBezTo>
                        <a:pt x="67" y="534"/>
                        <a:pt x="66" y="533"/>
                        <a:pt x="66" y="533"/>
                      </a:cubicBezTo>
                      <a:cubicBezTo>
                        <a:pt x="66" y="533"/>
                        <a:pt x="66" y="533"/>
                        <a:pt x="66" y="533"/>
                      </a:cubicBezTo>
                      <a:cubicBezTo>
                        <a:pt x="65" y="533"/>
                        <a:pt x="64" y="533"/>
                        <a:pt x="62" y="533"/>
                      </a:cubicBezTo>
                      <a:cubicBezTo>
                        <a:pt x="62" y="533"/>
                        <a:pt x="63" y="533"/>
                        <a:pt x="63" y="533"/>
                      </a:cubicBezTo>
                      <a:cubicBezTo>
                        <a:pt x="59" y="533"/>
                        <a:pt x="55" y="534"/>
                        <a:pt x="52" y="535"/>
                      </a:cubicBezTo>
                      <a:cubicBezTo>
                        <a:pt x="51" y="534"/>
                        <a:pt x="52" y="533"/>
                        <a:pt x="53" y="533"/>
                      </a:cubicBezTo>
                      <a:cubicBezTo>
                        <a:pt x="48" y="533"/>
                        <a:pt x="43" y="533"/>
                        <a:pt x="39" y="533"/>
                      </a:cubicBezTo>
                      <a:cubicBezTo>
                        <a:pt x="41" y="535"/>
                        <a:pt x="36" y="534"/>
                        <a:pt x="35" y="534"/>
                      </a:cubicBezTo>
                      <a:cubicBezTo>
                        <a:pt x="35" y="534"/>
                        <a:pt x="35" y="533"/>
                        <a:pt x="35" y="533"/>
                      </a:cubicBezTo>
                      <a:cubicBezTo>
                        <a:pt x="32" y="533"/>
                        <a:pt x="35" y="531"/>
                        <a:pt x="32" y="531"/>
                      </a:cubicBezTo>
                      <a:cubicBezTo>
                        <a:pt x="29" y="532"/>
                        <a:pt x="24" y="532"/>
                        <a:pt x="20" y="531"/>
                      </a:cubicBezTo>
                      <a:cubicBezTo>
                        <a:pt x="16" y="528"/>
                        <a:pt x="10" y="523"/>
                        <a:pt x="7" y="519"/>
                      </a:cubicBezTo>
                      <a:cubicBezTo>
                        <a:pt x="8" y="517"/>
                        <a:pt x="9" y="517"/>
                        <a:pt x="9" y="516"/>
                      </a:cubicBezTo>
                      <a:cubicBezTo>
                        <a:pt x="9" y="515"/>
                        <a:pt x="9" y="514"/>
                        <a:pt x="9" y="514"/>
                      </a:cubicBezTo>
                      <a:cubicBezTo>
                        <a:pt x="8" y="514"/>
                        <a:pt x="8" y="516"/>
                        <a:pt x="8" y="513"/>
                      </a:cubicBezTo>
                      <a:cubicBezTo>
                        <a:pt x="8" y="513"/>
                        <a:pt x="8" y="513"/>
                        <a:pt x="8" y="513"/>
                      </a:cubicBezTo>
                      <a:cubicBezTo>
                        <a:pt x="8" y="513"/>
                        <a:pt x="8" y="511"/>
                        <a:pt x="8" y="510"/>
                      </a:cubicBezTo>
                      <a:cubicBezTo>
                        <a:pt x="6" y="509"/>
                        <a:pt x="4" y="509"/>
                        <a:pt x="7" y="512"/>
                      </a:cubicBezTo>
                      <a:cubicBezTo>
                        <a:pt x="5" y="510"/>
                        <a:pt x="3" y="506"/>
                        <a:pt x="5" y="508"/>
                      </a:cubicBezTo>
                      <a:cubicBezTo>
                        <a:pt x="2" y="502"/>
                        <a:pt x="4" y="509"/>
                        <a:pt x="1" y="504"/>
                      </a:cubicBezTo>
                      <a:cubicBezTo>
                        <a:pt x="0" y="500"/>
                        <a:pt x="2" y="493"/>
                        <a:pt x="3" y="492"/>
                      </a:cubicBezTo>
                      <a:cubicBezTo>
                        <a:pt x="5" y="496"/>
                        <a:pt x="5" y="496"/>
                        <a:pt x="5" y="496"/>
                      </a:cubicBezTo>
                      <a:cubicBezTo>
                        <a:pt x="5" y="494"/>
                        <a:pt x="5" y="494"/>
                        <a:pt x="5" y="494"/>
                      </a:cubicBezTo>
                      <a:cubicBezTo>
                        <a:pt x="6" y="497"/>
                        <a:pt x="6" y="492"/>
                        <a:pt x="7" y="494"/>
                      </a:cubicBezTo>
                      <a:cubicBezTo>
                        <a:pt x="8" y="493"/>
                        <a:pt x="8" y="491"/>
                        <a:pt x="7" y="489"/>
                      </a:cubicBezTo>
                      <a:cubicBezTo>
                        <a:pt x="5" y="493"/>
                        <a:pt x="5" y="484"/>
                        <a:pt x="3" y="485"/>
                      </a:cubicBezTo>
                      <a:cubicBezTo>
                        <a:pt x="3" y="479"/>
                        <a:pt x="8" y="482"/>
                        <a:pt x="6" y="475"/>
                      </a:cubicBezTo>
                      <a:cubicBezTo>
                        <a:pt x="5" y="476"/>
                        <a:pt x="4" y="474"/>
                        <a:pt x="4" y="475"/>
                      </a:cubicBezTo>
                      <a:cubicBezTo>
                        <a:pt x="4" y="473"/>
                        <a:pt x="3" y="473"/>
                        <a:pt x="4" y="470"/>
                      </a:cubicBezTo>
                      <a:cubicBezTo>
                        <a:pt x="4" y="473"/>
                        <a:pt x="6" y="468"/>
                        <a:pt x="7" y="470"/>
                      </a:cubicBezTo>
                      <a:cubicBezTo>
                        <a:pt x="7" y="469"/>
                        <a:pt x="7" y="469"/>
                        <a:pt x="7" y="468"/>
                      </a:cubicBezTo>
                      <a:cubicBezTo>
                        <a:pt x="7" y="468"/>
                        <a:pt x="7" y="468"/>
                        <a:pt x="7" y="468"/>
                      </a:cubicBezTo>
                      <a:cubicBezTo>
                        <a:pt x="7" y="467"/>
                        <a:pt x="7" y="466"/>
                        <a:pt x="7" y="465"/>
                      </a:cubicBezTo>
                      <a:cubicBezTo>
                        <a:pt x="7" y="464"/>
                        <a:pt x="7" y="462"/>
                        <a:pt x="8" y="461"/>
                      </a:cubicBezTo>
                      <a:cubicBezTo>
                        <a:pt x="7" y="461"/>
                        <a:pt x="7" y="461"/>
                        <a:pt x="7" y="460"/>
                      </a:cubicBezTo>
                      <a:cubicBezTo>
                        <a:pt x="7" y="463"/>
                        <a:pt x="5" y="464"/>
                        <a:pt x="5" y="464"/>
                      </a:cubicBezTo>
                      <a:cubicBezTo>
                        <a:pt x="5" y="460"/>
                        <a:pt x="5" y="460"/>
                        <a:pt x="5" y="460"/>
                      </a:cubicBezTo>
                      <a:cubicBezTo>
                        <a:pt x="5" y="461"/>
                        <a:pt x="5" y="461"/>
                        <a:pt x="5" y="461"/>
                      </a:cubicBezTo>
                      <a:cubicBezTo>
                        <a:pt x="7" y="456"/>
                        <a:pt x="4" y="459"/>
                        <a:pt x="5" y="454"/>
                      </a:cubicBezTo>
                      <a:cubicBezTo>
                        <a:pt x="7" y="452"/>
                        <a:pt x="7" y="452"/>
                        <a:pt x="7" y="452"/>
                      </a:cubicBezTo>
                      <a:cubicBezTo>
                        <a:pt x="8" y="453"/>
                        <a:pt x="5" y="459"/>
                        <a:pt x="8" y="459"/>
                      </a:cubicBezTo>
                      <a:cubicBezTo>
                        <a:pt x="8" y="455"/>
                        <a:pt x="7" y="454"/>
                        <a:pt x="8" y="451"/>
                      </a:cubicBezTo>
                      <a:cubicBezTo>
                        <a:pt x="8" y="453"/>
                        <a:pt x="8" y="453"/>
                        <a:pt x="8" y="453"/>
                      </a:cubicBezTo>
                      <a:cubicBezTo>
                        <a:pt x="8" y="453"/>
                        <a:pt x="8" y="453"/>
                        <a:pt x="9" y="453"/>
                      </a:cubicBezTo>
                      <a:cubicBezTo>
                        <a:pt x="9" y="450"/>
                        <a:pt x="9" y="448"/>
                        <a:pt x="10" y="445"/>
                      </a:cubicBezTo>
                      <a:cubicBezTo>
                        <a:pt x="9" y="445"/>
                        <a:pt x="9" y="445"/>
                        <a:pt x="9" y="445"/>
                      </a:cubicBezTo>
                      <a:cubicBezTo>
                        <a:pt x="10" y="439"/>
                        <a:pt x="9" y="438"/>
                        <a:pt x="9" y="434"/>
                      </a:cubicBezTo>
                      <a:cubicBezTo>
                        <a:pt x="11" y="435"/>
                        <a:pt x="10" y="428"/>
                        <a:pt x="11" y="432"/>
                      </a:cubicBezTo>
                      <a:cubicBezTo>
                        <a:pt x="10" y="433"/>
                        <a:pt x="10" y="439"/>
                        <a:pt x="10" y="442"/>
                      </a:cubicBezTo>
                      <a:cubicBezTo>
                        <a:pt x="11" y="436"/>
                        <a:pt x="12" y="429"/>
                        <a:pt x="13" y="423"/>
                      </a:cubicBezTo>
                      <a:cubicBezTo>
                        <a:pt x="13" y="421"/>
                        <a:pt x="13" y="420"/>
                        <a:pt x="13" y="418"/>
                      </a:cubicBezTo>
                      <a:cubicBezTo>
                        <a:pt x="13" y="421"/>
                        <a:pt x="13" y="421"/>
                        <a:pt x="13" y="421"/>
                      </a:cubicBezTo>
                      <a:cubicBezTo>
                        <a:pt x="13" y="420"/>
                        <a:pt x="13" y="419"/>
                        <a:pt x="13" y="417"/>
                      </a:cubicBezTo>
                      <a:cubicBezTo>
                        <a:pt x="14" y="418"/>
                        <a:pt x="14" y="418"/>
                        <a:pt x="14" y="418"/>
                      </a:cubicBezTo>
                      <a:cubicBezTo>
                        <a:pt x="14" y="416"/>
                        <a:pt x="14" y="414"/>
                        <a:pt x="14" y="412"/>
                      </a:cubicBezTo>
                      <a:cubicBezTo>
                        <a:pt x="13" y="413"/>
                        <a:pt x="13" y="414"/>
                        <a:pt x="12" y="413"/>
                      </a:cubicBezTo>
                      <a:cubicBezTo>
                        <a:pt x="13" y="411"/>
                        <a:pt x="13" y="413"/>
                        <a:pt x="14" y="412"/>
                      </a:cubicBezTo>
                      <a:cubicBezTo>
                        <a:pt x="13" y="411"/>
                        <a:pt x="14" y="410"/>
                        <a:pt x="15" y="408"/>
                      </a:cubicBezTo>
                      <a:cubicBezTo>
                        <a:pt x="15" y="409"/>
                        <a:pt x="15" y="409"/>
                        <a:pt x="15" y="409"/>
                      </a:cubicBezTo>
                      <a:cubicBezTo>
                        <a:pt x="15" y="408"/>
                        <a:pt x="15" y="407"/>
                        <a:pt x="16" y="406"/>
                      </a:cubicBezTo>
                      <a:cubicBezTo>
                        <a:pt x="16" y="405"/>
                        <a:pt x="15" y="404"/>
                        <a:pt x="16" y="404"/>
                      </a:cubicBezTo>
                      <a:cubicBezTo>
                        <a:pt x="16" y="404"/>
                        <a:pt x="16" y="404"/>
                        <a:pt x="16" y="405"/>
                      </a:cubicBezTo>
                      <a:cubicBezTo>
                        <a:pt x="16" y="403"/>
                        <a:pt x="16" y="401"/>
                        <a:pt x="16" y="399"/>
                      </a:cubicBezTo>
                      <a:cubicBezTo>
                        <a:pt x="16" y="398"/>
                        <a:pt x="17" y="394"/>
                        <a:pt x="17" y="395"/>
                      </a:cubicBezTo>
                      <a:cubicBezTo>
                        <a:pt x="17" y="391"/>
                        <a:pt x="20" y="383"/>
                        <a:pt x="20" y="377"/>
                      </a:cubicBezTo>
                      <a:cubicBezTo>
                        <a:pt x="22" y="370"/>
                        <a:pt x="21" y="364"/>
                        <a:pt x="23" y="357"/>
                      </a:cubicBezTo>
                      <a:cubicBezTo>
                        <a:pt x="23" y="358"/>
                        <a:pt x="23" y="359"/>
                        <a:pt x="24" y="360"/>
                      </a:cubicBezTo>
                      <a:cubicBezTo>
                        <a:pt x="25" y="357"/>
                        <a:pt x="23" y="353"/>
                        <a:pt x="25" y="352"/>
                      </a:cubicBezTo>
                      <a:cubicBezTo>
                        <a:pt x="25" y="350"/>
                        <a:pt x="24" y="350"/>
                        <a:pt x="24" y="351"/>
                      </a:cubicBezTo>
                      <a:cubicBezTo>
                        <a:pt x="25" y="343"/>
                        <a:pt x="26" y="335"/>
                        <a:pt x="27" y="327"/>
                      </a:cubicBezTo>
                      <a:cubicBezTo>
                        <a:pt x="28" y="325"/>
                        <a:pt x="28" y="322"/>
                        <a:pt x="28" y="322"/>
                      </a:cubicBezTo>
                      <a:cubicBezTo>
                        <a:pt x="28" y="318"/>
                        <a:pt x="30" y="314"/>
                        <a:pt x="32" y="312"/>
                      </a:cubicBezTo>
                      <a:cubicBezTo>
                        <a:pt x="31" y="311"/>
                        <a:pt x="30" y="311"/>
                        <a:pt x="29" y="311"/>
                      </a:cubicBezTo>
                      <a:cubicBezTo>
                        <a:pt x="29" y="309"/>
                        <a:pt x="30" y="309"/>
                        <a:pt x="31" y="309"/>
                      </a:cubicBezTo>
                      <a:cubicBezTo>
                        <a:pt x="28" y="307"/>
                        <a:pt x="28" y="307"/>
                        <a:pt x="28" y="307"/>
                      </a:cubicBezTo>
                      <a:cubicBezTo>
                        <a:pt x="26" y="303"/>
                        <a:pt x="38" y="312"/>
                        <a:pt x="35" y="307"/>
                      </a:cubicBezTo>
                      <a:cubicBezTo>
                        <a:pt x="35" y="307"/>
                        <a:pt x="34" y="306"/>
                        <a:pt x="33" y="305"/>
                      </a:cubicBezTo>
                      <a:cubicBezTo>
                        <a:pt x="32" y="303"/>
                        <a:pt x="40" y="309"/>
                        <a:pt x="35" y="304"/>
                      </a:cubicBezTo>
                      <a:cubicBezTo>
                        <a:pt x="32" y="303"/>
                        <a:pt x="29" y="301"/>
                        <a:pt x="30" y="304"/>
                      </a:cubicBezTo>
                      <a:cubicBezTo>
                        <a:pt x="26" y="298"/>
                        <a:pt x="25" y="303"/>
                        <a:pt x="23" y="294"/>
                      </a:cubicBezTo>
                      <a:cubicBezTo>
                        <a:pt x="23" y="292"/>
                        <a:pt x="24" y="301"/>
                        <a:pt x="25" y="299"/>
                      </a:cubicBezTo>
                      <a:cubicBezTo>
                        <a:pt x="25" y="295"/>
                        <a:pt x="23" y="290"/>
                        <a:pt x="23" y="288"/>
                      </a:cubicBezTo>
                      <a:cubicBezTo>
                        <a:pt x="23" y="291"/>
                        <a:pt x="21" y="289"/>
                        <a:pt x="21" y="286"/>
                      </a:cubicBezTo>
                      <a:cubicBezTo>
                        <a:pt x="22" y="283"/>
                        <a:pt x="22" y="289"/>
                        <a:pt x="23" y="284"/>
                      </a:cubicBezTo>
                      <a:cubicBezTo>
                        <a:pt x="22" y="283"/>
                        <a:pt x="21" y="279"/>
                        <a:pt x="21" y="282"/>
                      </a:cubicBezTo>
                      <a:cubicBezTo>
                        <a:pt x="19" y="281"/>
                        <a:pt x="21" y="277"/>
                        <a:pt x="20" y="275"/>
                      </a:cubicBezTo>
                      <a:cubicBezTo>
                        <a:pt x="21" y="273"/>
                        <a:pt x="23" y="280"/>
                        <a:pt x="23" y="274"/>
                      </a:cubicBezTo>
                      <a:cubicBezTo>
                        <a:pt x="22" y="275"/>
                        <a:pt x="22" y="268"/>
                        <a:pt x="20" y="271"/>
                      </a:cubicBezTo>
                      <a:cubicBezTo>
                        <a:pt x="20" y="268"/>
                        <a:pt x="21" y="268"/>
                        <a:pt x="22" y="270"/>
                      </a:cubicBezTo>
                      <a:cubicBezTo>
                        <a:pt x="23" y="267"/>
                        <a:pt x="20" y="262"/>
                        <a:pt x="22" y="261"/>
                      </a:cubicBezTo>
                      <a:cubicBezTo>
                        <a:pt x="21" y="260"/>
                        <a:pt x="21" y="260"/>
                        <a:pt x="21" y="260"/>
                      </a:cubicBezTo>
                      <a:cubicBezTo>
                        <a:pt x="21" y="259"/>
                        <a:pt x="21" y="258"/>
                        <a:pt x="22" y="257"/>
                      </a:cubicBezTo>
                      <a:cubicBezTo>
                        <a:pt x="22" y="254"/>
                        <a:pt x="20" y="248"/>
                        <a:pt x="22" y="248"/>
                      </a:cubicBezTo>
                      <a:cubicBezTo>
                        <a:pt x="22" y="247"/>
                        <a:pt x="22" y="241"/>
                        <a:pt x="21" y="244"/>
                      </a:cubicBezTo>
                      <a:cubicBezTo>
                        <a:pt x="20" y="247"/>
                        <a:pt x="22" y="248"/>
                        <a:pt x="20" y="250"/>
                      </a:cubicBezTo>
                      <a:cubicBezTo>
                        <a:pt x="22" y="247"/>
                        <a:pt x="20" y="245"/>
                        <a:pt x="19" y="243"/>
                      </a:cubicBezTo>
                      <a:cubicBezTo>
                        <a:pt x="20" y="242"/>
                        <a:pt x="20" y="242"/>
                        <a:pt x="20" y="242"/>
                      </a:cubicBezTo>
                      <a:cubicBezTo>
                        <a:pt x="20" y="241"/>
                        <a:pt x="20" y="238"/>
                        <a:pt x="19" y="237"/>
                      </a:cubicBezTo>
                      <a:cubicBezTo>
                        <a:pt x="20" y="238"/>
                        <a:pt x="20" y="238"/>
                        <a:pt x="20" y="237"/>
                      </a:cubicBezTo>
                      <a:cubicBezTo>
                        <a:pt x="19" y="235"/>
                        <a:pt x="19" y="235"/>
                        <a:pt x="19" y="235"/>
                      </a:cubicBezTo>
                      <a:cubicBezTo>
                        <a:pt x="19" y="230"/>
                        <a:pt x="21" y="234"/>
                        <a:pt x="21" y="229"/>
                      </a:cubicBezTo>
                      <a:cubicBezTo>
                        <a:pt x="22" y="233"/>
                        <a:pt x="22" y="233"/>
                        <a:pt x="22" y="233"/>
                      </a:cubicBezTo>
                      <a:cubicBezTo>
                        <a:pt x="22" y="232"/>
                        <a:pt x="23" y="230"/>
                        <a:pt x="22" y="228"/>
                      </a:cubicBezTo>
                      <a:cubicBezTo>
                        <a:pt x="21" y="227"/>
                        <a:pt x="20" y="225"/>
                        <a:pt x="19" y="224"/>
                      </a:cubicBezTo>
                      <a:cubicBezTo>
                        <a:pt x="19" y="221"/>
                        <a:pt x="20" y="223"/>
                        <a:pt x="19" y="220"/>
                      </a:cubicBezTo>
                      <a:cubicBezTo>
                        <a:pt x="21" y="224"/>
                        <a:pt x="21" y="224"/>
                        <a:pt x="21" y="224"/>
                      </a:cubicBezTo>
                      <a:cubicBezTo>
                        <a:pt x="21" y="224"/>
                        <a:pt x="22" y="221"/>
                        <a:pt x="22" y="217"/>
                      </a:cubicBezTo>
                      <a:cubicBezTo>
                        <a:pt x="22" y="215"/>
                        <a:pt x="20" y="211"/>
                        <a:pt x="20" y="215"/>
                      </a:cubicBezTo>
                      <a:cubicBezTo>
                        <a:pt x="20" y="213"/>
                        <a:pt x="20" y="210"/>
                        <a:pt x="21" y="212"/>
                      </a:cubicBezTo>
                      <a:cubicBezTo>
                        <a:pt x="21" y="207"/>
                        <a:pt x="20" y="212"/>
                        <a:pt x="19" y="209"/>
                      </a:cubicBezTo>
                      <a:cubicBezTo>
                        <a:pt x="20" y="207"/>
                        <a:pt x="21" y="202"/>
                        <a:pt x="22" y="199"/>
                      </a:cubicBezTo>
                      <a:cubicBezTo>
                        <a:pt x="24" y="203"/>
                        <a:pt x="24" y="203"/>
                        <a:pt x="24" y="203"/>
                      </a:cubicBezTo>
                      <a:cubicBezTo>
                        <a:pt x="24" y="201"/>
                        <a:pt x="24" y="201"/>
                        <a:pt x="24" y="201"/>
                      </a:cubicBezTo>
                      <a:cubicBezTo>
                        <a:pt x="25" y="204"/>
                        <a:pt x="25" y="199"/>
                        <a:pt x="26" y="201"/>
                      </a:cubicBezTo>
                      <a:cubicBezTo>
                        <a:pt x="27" y="199"/>
                        <a:pt x="26" y="197"/>
                        <a:pt x="26" y="195"/>
                      </a:cubicBezTo>
                      <a:cubicBezTo>
                        <a:pt x="23" y="200"/>
                        <a:pt x="22" y="189"/>
                        <a:pt x="20" y="191"/>
                      </a:cubicBezTo>
                      <a:cubicBezTo>
                        <a:pt x="20" y="184"/>
                        <a:pt x="26" y="186"/>
                        <a:pt x="22" y="179"/>
                      </a:cubicBezTo>
                      <a:cubicBezTo>
                        <a:pt x="22" y="180"/>
                        <a:pt x="21" y="178"/>
                        <a:pt x="21" y="179"/>
                      </a:cubicBezTo>
                      <a:cubicBezTo>
                        <a:pt x="20" y="177"/>
                        <a:pt x="19" y="177"/>
                        <a:pt x="19" y="173"/>
                      </a:cubicBezTo>
                      <a:cubicBezTo>
                        <a:pt x="20" y="177"/>
                        <a:pt x="22" y="169"/>
                        <a:pt x="23" y="174"/>
                      </a:cubicBezTo>
                      <a:cubicBezTo>
                        <a:pt x="22" y="174"/>
                        <a:pt x="22" y="177"/>
                        <a:pt x="22" y="178"/>
                      </a:cubicBezTo>
                      <a:cubicBezTo>
                        <a:pt x="23" y="176"/>
                        <a:pt x="25" y="179"/>
                        <a:pt x="25" y="174"/>
                      </a:cubicBezTo>
                      <a:cubicBezTo>
                        <a:pt x="24" y="171"/>
                        <a:pt x="24" y="167"/>
                        <a:pt x="23" y="168"/>
                      </a:cubicBezTo>
                      <a:cubicBezTo>
                        <a:pt x="22" y="168"/>
                        <a:pt x="23" y="172"/>
                        <a:pt x="22" y="170"/>
                      </a:cubicBezTo>
                      <a:cubicBezTo>
                        <a:pt x="22" y="165"/>
                        <a:pt x="24" y="164"/>
                        <a:pt x="21" y="162"/>
                      </a:cubicBezTo>
                      <a:cubicBezTo>
                        <a:pt x="22" y="165"/>
                        <a:pt x="20" y="166"/>
                        <a:pt x="20" y="166"/>
                      </a:cubicBezTo>
                      <a:cubicBezTo>
                        <a:pt x="19" y="162"/>
                        <a:pt x="19" y="162"/>
                        <a:pt x="19" y="162"/>
                      </a:cubicBezTo>
                      <a:cubicBezTo>
                        <a:pt x="20" y="163"/>
                        <a:pt x="20" y="163"/>
                        <a:pt x="20" y="163"/>
                      </a:cubicBezTo>
                      <a:cubicBezTo>
                        <a:pt x="20" y="156"/>
                        <a:pt x="18" y="161"/>
                        <a:pt x="19" y="154"/>
                      </a:cubicBezTo>
                      <a:cubicBezTo>
                        <a:pt x="20" y="151"/>
                        <a:pt x="20" y="151"/>
                        <a:pt x="20" y="151"/>
                      </a:cubicBezTo>
                      <a:cubicBezTo>
                        <a:pt x="22" y="153"/>
                        <a:pt x="20" y="161"/>
                        <a:pt x="22" y="160"/>
                      </a:cubicBezTo>
                      <a:cubicBezTo>
                        <a:pt x="22" y="155"/>
                        <a:pt x="21" y="154"/>
                        <a:pt x="21" y="150"/>
                      </a:cubicBezTo>
                      <a:cubicBezTo>
                        <a:pt x="22" y="153"/>
                        <a:pt x="22" y="153"/>
                        <a:pt x="22" y="153"/>
                      </a:cubicBezTo>
                      <a:cubicBezTo>
                        <a:pt x="22" y="152"/>
                        <a:pt x="25" y="150"/>
                        <a:pt x="23" y="144"/>
                      </a:cubicBezTo>
                      <a:cubicBezTo>
                        <a:pt x="22" y="141"/>
                        <a:pt x="22" y="143"/>
                        <a:pt x="21" y="143"/>
                      </a:cubicBezTo>
                      <a:cubicBezTo>
                        <a:pt x="21" y="137"/>
                        <a:pt x="20" y="135"/>
                        <a:pt x="20" y="131"/>
                      </a:cubicBezTo>
                      <a:cubicBezTo>
                        <a:pt x="22" y="131"/>
                        <a:pt x="20" y="123"/>
                        <a:pt x="22" y="128"/>
                      </a:cubicBezTo>
                      <a:cubicBezTo>
                        <a:pt x="21" y="130"/>
                        <a:pt x="21" y="139"/>
                        <a:pt x="23" y="142"/>
                      </a:cubicBezTo>
                      <a:cubicBezTo>
                        <a:pt x="25" y="139"/>
                        <a:pt x="22" y="147"/>
                        <a:pt x="24" y="148"/>
                      </a:cubicBezTo>
                      <a:cubicBezTo>
                        <a:pt x="24" y="143"/>
                        <a:pt x="26" y="143"/>
                        <a:pt x="28" y="142"/>
                      </a:cubicBezTo>
                      <a:cubicBezTo>
                        <a:pt x="28" y="141"/>
                        <a:pt x="27" y="140"/>
                        <a:pt x="27" y="139"/>
                      </a:cubicBezTo>
                      <a:cubicBezTo>
                        <a:pt x="26" y="138"/>
                        <a:pt x="26" y="140"/>
                        <a:pt x="25" y="140"/>
                      </a:cubicBezTo>
                      <a:cubicBezTo>
                        <a:pt x="25" y="134"/>
                        <a:pt x="24" y="128"/>
                        <a:pt x="23" y="125"/>
                      </a:cubicBezTo>
                      <a:cubicBezTo>
                        <a:pt x="24" y="123"/>
                        <a:pt x="25" y="124"/>
                        <a:pt x="25" y="126"/>
                      </a:cubicBezTo>
                      <a:cubicBezTo>
                        <a:pt x="25" y="119"/>
                        <a:pt x="25" y="112"/>
                        <a:pt x="25" y="105"/>
                      </a:cubicBezTo>
                      <a:cubicBezTo>
                        <a:pt x="24" y="109"/>
                        <a:pt x="24" y="101"/>
                        <a:pt x="24" y="100"/>
                      </a:cubicBezTo>
                      <a:cubicBezTo>
                        <a:pt x="24" y="100"/>
                        <a:pt x="25" y="99"/>
                        <a:pt x="26" y="99"/>
                      </a:cubicBezTo>
                      <a:cubicBezTo>
                        <a:pt x="25" y="95"/>
                        <a:pt x="27" y="100"/>
                        <a:pt x="27" y="95"/>
                      </a:cubicBezTo>
                      <a:cubicBezTo>
                        <a:pt x="26" y="90"/>
                        <a:pt x="25" y="85"/>
                        <a:pt x="25" y="80"/>
                      </a:cubicBezTo>
                      <a:cubicBezTo>
                        <a:pt x="26" y="73"/>
                        <a:pt x="25" y="63"/>
                        <a:pt x="25" y="57"/>
                      </a:cubicBezTo>
                      <a:cubicBezTo>
                        <a:pt x="26" y="54"/>
                        <a:pt x="27" y="57"/>
                        <a:pt x="28" y="53"/>
                      </a:cubicBezTo>
                      <a:cubicBezTo>
                        <a:pt x="28" y="49"/>
                        <a:pt x="26" y="56"/>
                        <a:pt x="26" y="50"/>
                      </a:cubicBezTo>
                      <a:cubicBezTo>
                        <a:pt x="27" y="51"/>
                        <a:pt x="27" y="51"/>
                        <a:pt x="27" y="51"/>
                      </a:cubicBezTo>
                      <a:cubicBezTo>
                        <a:pt x="26" y="49"/>
                        <a:pt x="28" y="41"/>
                        <a:pt x="26" y="39"/>
                      </a:cubicBezTo>
                      <a:cubicBezTo>
                        <a:pt x="27" y="41"/>
                        <a:pt x="27" y="41"/>
                        <a:pt x="27" y="41"/>
                      </a:cubicBezTo>
                      <a:cubicBezTo>
                        <a:pt x="28" y="40"/>
                        <a:pt x="27" y="39"/>
                        <a:pt x="27" y="38"/>
                      </a:cubicBezTo>
                      <a:cubicBezTo>
                        <a:pt x="28" y="38"/>
                        <a:pt x="28" y="36"/>
                        <a:pt x="28" y="38"/>
                      </a:cubicBezTo>
                      <a:cubicBezTo>
                        <a:pt x="29" y="38"/>
                        <a:pt x="29" y="37"/>
                        <a:pt x="29" y="37"/>
                      </a:cubicBezTo>
                      <a:cubicBezTo>
                        <a:pt x="29" y="35"/>
                        <a:pt x="29" y="34"/>
                        <a:pt x="29" y="33"/>
                      </a:cubicBezTo>
                      <a:cubicBezTo>
                        <a:pt x="29" y="31"/>
                        <a:pt x="28" y="29"/>
                        <a:pt x="28" y="27"/>
                      </a:cubicBezTo>
                      <a:cubicBezTo>
                        <a:pt x="27" y="29"/>
                        <a:pt x="27" y="29"/>
                        <a:pt x="27" y="29"/>
                      </a:cubicBezTo>
                      <a:cubicBezTo>
                        <a:pt x="26" y="23"/>
                        <a:pt x="27" y="18"/>
                        <a:pt x="31" y="12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2" y="11"/>
                        <a:pt x="33" y="10"/>
                        <a:pt x="33" y="9"/>
                      </a:cubicBezTo>
                      <a:cubicBezTo>
                        <a:pt x="33" y="10"/>
                        <a:pt x="36" y="8"/>
                        <a:pt x="37" y="7"/>
                      </a:cubicBezTo>
                      <a:cubicBezTo>
                        <a:pt x="37" y="7"/>
                        <a:pt x="37" y="8"/>
                        <a:pt x="36" y="8"/>
                      </a:cubicBezTo>
                      <a:cubicBezTo>
                        <a:pt x="40" y="5"/>
                        <a:pt x="45" y="3"/>
                        <a:pt x="51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93" y="3"/>
                        <a:pt x="93" y="3"/>
                        <a:pt x="93" y="3"/>
                      </a:cubicBezTo>
                      <a:cubicBezTo>
                        <a:pt x="98" y="3"/>
                        <a:pt x="104" y="3"/>
                        <a:pt x="109" y="3"/>
                      </a:cubicBezTo>
                      <a:cubicBezTo>
                        <a:pt x="119" y="3"/>
                        <a:pt x="119" y="3"/>
                        <a:pt x="119" y="3"/>
                      </a:cubicBezTo>
                      <a:cubicBezTo>
                        <a:pt x="120" y="3"/>
                        <a:pt x="122" y="3"/>
                        <a:pt x="124" y="2"/>
                      </a:cubicBezTo>
                      <a:cubicBezTo>
                        <a:pt x="125" y="2"/>
                        <a:pt x="125" y="2"/>
                        <a:pt x="125" y="3"/>
                      </a:cubicBezTo>
                      <a:cubicBezTo>
                        <a:pt x="127" y="3"/>
                        <a:pt x="128" y="3"/>
                        <a:pt x="129" y="2"/>
                      </a:cubicBezTo>
                      <a:cubicBezTo>
                        <a:pt x="129" y="3"/>
                        <a:pt x="129" y="3"/>
                        <a:pt x="129" y="3"/>
                      </a:cubicBezTo>
                      <a:cubicBezTo>
                        <a:pt x="137" y="3"/>
                        <a:pt x="137" y="3"/>
                        <a:pt x="137" y="3"/>
                      </a:cubicBezTo>
                      <a:cubicBezTo>
                        <a:pt x="137" y="3"/>
                        <a:pt x="137" y="3"/>
                        <a:pt x="137" y="3"/>
                      </a:cubicBezTo>
                      <a:cubicBezTo>
                        <a:pt x="138" y="3"/>
                        <a:pt x="139" y="3"/>
                        <a:pt x="140" y="3"/>
                      </a:cubicBezTo>
                      <a:cubicBezTo>
                        <a:pt x="146" y="2"/>
                        <a:pt x="152" y="2"/>
                        <a:pt x="158" y="2"/>
                      </a:cubicBezTo>
                      <a:cubicBezTo>
                        <a:pt x="159" y="2"/>
                        <a:pt x="160" y="2"/>
                        <a:pt x="161" y="2"/>
                      </a:cubicBezTo>
                      <a:cubicBezTo>
                        <a:pt x="169" y="3"/>
                        <a:pt x="173" y="3"/>
                        <a:pt x="179" y="2"/>
                      </a:cubicBezTo>
                      <a:cubicBezTo>
                        <a:pt x="179" y="2"/>
                        <a:pt x="179" y="3"/>
                        <a:pt x="179" y="3"/>
                      </a:cubicBezTo>
                      <a:cubicBezTo>
                        <a:pt x="190" y="3"/>
                        <a:pt x="190" y="3"/>
                        <a:pt x="190" y="3"/>
                      </a:cubicBezTo>
                      <a:cubicBezTo>
                        <a:pt x="190" y="3"/>
                        <a:pt x="190" y="2"/>
                        <a:pt x="190" y="2"/>
                      </a:cubicBezTo>
                      <a:cubicBezTo>
                        <a:pt x="199" y="3"/>
                        <a:pt x="211" y="1"/>
                        <a:pt x="220" y="2"/>
                      </a:cubicBezTo>
                      <a:cubicBezTo>
                        <a:pt x="220" y="2"/>
                        <a:pt x="222" y="2"/>
                        <a:pt x="223" y="1"/>
                      </a:cubicBezTo>
                      <a:cubicBezTo>
                        <a:pt x="231" y="1"/>
                        <a:pt x="239" y="2"/>
                        <a:pt x="246" y="1"/>
                      </a:cubicBezTo>
                      <a:cubicBezTo>
                        <a:pt x="247" y="2"/>
                        <a:pt x="244" y="2"/>
                        <a:pt x="247" y="3"/>
                      </a:cubicBezTo>
                      <a:cubicBezTo>
                        <a:pt x="249" y="2"/>
                        <a:pt x="247" y="2"/>
                        <a:pt x="250" y="1"/>
                      </a:cubicBezTo>
                      <a:cubicBezTo>
                        <a:pt x="260" y="0"/>
                        <a:pt x="271" y="2"/>
                        <a:pt x="281" y="2"/>
                      </a:cubicBezTo>
                      <a:cubicBezTo>
                        <a:pt x="287" y="2"/>
                        <a:pt x="293" y="2"/>
                        <a:pt x="299" y="2"/>
                      </a:cubicBezTo>
                      <a:cubicBezTo>
                        <a:pt x="299" y="2"/>
                        <a:pt x="298" y="2"/>
                        <a:pt x="298" y="2"/>
                      </a:cubicBezTo>
                      <a:cubicBezTo>
                        <a:pt x="301" y="2"/>
                        <a:pt x="305" y="2"/>
                        <a:pt x="308" y="2"/>
                      </a:cubicBezTo>
                      <a:cubicBezTo>
                        <a:pt x="308" y="2"/>
                        <a:pt x="308" y="2"/>
                        <a:pt x="309" y="2"/>
                      </a:cubicBezTo>
                      <a:cubicBezTo>
                        <a:pt x="309" y="2"/>
                        <a:pt x="309" y="2"/>
                        <a:pt x="309" y="2"/>
                      </a:cubicBezTo>
                      <a:cubicBezTo>
                        <a:pt x="311" y="2"/>
                        <a:pt x="312" y="2"/>
                        <a:pt x="314" y="2"/>
                      </a:cubicBezTo>
                      <a:cubicBezTo>
                        <a:pt x="316" y="1"/>
                        <a:pt x="319" y="1"/>
                        <a:pt x="322" y="1"/>
                      </a:cubicBezTo>
                      <a:cubicBezTo>
                        <a:pt x="321" y="1"/>
                        <a:pt x="321" y="1"/>
                        <a:pt x="321" y="1"/>
                      </a:cubicBezTo>
                      <a:cubicBezTo>
                        <a:pt x="325" y="0"/>
                        <a:pt x="327" y="2"/>
                        <a:pt x="330" y="0"/>
                      </a:cubicBezTo>
                      <a:cubicBezTo>
                        <a:pt x="333" y="1"/>
                        <a:pt x="333" y="1"/>
                        <a:pt x="333" y="1"/>
                      </a:cubicBezTo>
                      <a:cubicBezTo>
                        <a:pt x="333" y="1"/>
                        <a:pt x="333" y="1"/>
                        <a:pt x="333" y="1"/>
                      </a:cubicBezTo>
                      <a:cubicBezTo>
                        <a:pt x="334" y="0"/>
                        <a:pt x="336" y="1"/>
                        <a:pt x="338" y="1"/>
                      </a:cubicBezTo>
                      <a:cubicBezTo>
                        <a:pt x="339" y="1"/>
                        <a:pt x="340" y="1"/>
                        <a:pt x="342" y="1"/>
                      </a:cubicBezTo>
                      <a:cubicBezTo>
                        <a:pt x="342" y="1"/>
                        <a:pt x="342" y="1"/>
                        <a:pt x="342" y="1"/>
                      </a:cubicBezTo>
                      <a:cubicBezTo>
                        <a:pt x="345" y="1"/>
                        <a:pt x="346" y="2"/>
                        <a:pt x="349" y="1"/>
                      </a:cubicBezTo>
                      <a:cubicBezTo>
                        <a:pt x="349" y="1"/>
                        <a:pt x="349" y="1"/>
                        <a:pt x="349" y="1"/>
                      </a:cubicBezTo>
                      <a:cubicBezTo>
                        <a:pt x="350" y="1"/>
                        <a:pt x="351" y="1"/>
                        <a:pt x="351" y="1"/>
                      </a:cubicBezTo>
                      <a:cubicBezTo>
                        <a:pt x="353" y="1"/>
                        <a:pt x="355" y="1"/>
                        <a:pt x="356" y="1"/>
                      </a:cubicBezTo>
                      <a:cubicBezTo>
                        <a:pt x="357" y="1"/>
                        <a:pt x="357" y="1"/>
                        <a:pt x="358" y="1"/>
                      </a:cubicBezTo>
                      <a:cubicBezTo>
                        <a:pt x="359" y="1"/>
                        <a:pt x="360" y="1"/>
                        <a:pt x="360" y="1"/>
                      </a:cubicBezTo>
                      <a:cubicBezTo>
                        <a:pt x="361" y="1"/>
                        <a:pt x="360" y="1"/>
                        <a:pt x="358" y="1"/>
                      </a:cubicBezTo>
                      <a:cubicBezTo>
                        <a:pt x="364" y="2"/>
                        <a:pt x="370" y="3"/>
                        <a:pt x="374" y="1"/>
                      </a:cubicBezTo>
                      <a:cubicBezTo>
                        <a:pt x="375" y="1"/>
                        <a:pt x="379" y="1"/>
                        <a:pt x="379" y="2"/>
                      </a:cubicBezTo>
                      <a:cubicBezTo>
                        <a:pt x="379" y="2"/>
                        <a:pt x="380" y="2"/>
                        <a:pt x="381" y="2"/>
                      </a:cubicBezTo>
                      <a:cubicBezTo>
                        <a:pt x="381" y="2"/>
                        <a:pt x="381" y="2"/>
                        <a:pt x="381" y="2"/>
                      </a:cubicBezTo>
                      <a:cubicBezTo>
                        <a:pt x="395" y="1"/>
                        <a:pt x="409" y="1"/>
                        <a:pt x="423" y="3"/>
                      </a:cubicBezTo>
                      <a:cubicBezTo>
                        <a:pt x="425" y="3"/>
                        <a:pt x="426" y="4"/>
                        <a:pt x="427" y="5"/>
                      </a:cubicBezTo>
                      <a:cubicBezTo>
                        <a:pt x="429" y="6"/>
                        <a:pt x="431" y="7"/>
                        <a:pt x="433" y="9"/>
                      </a:cubicBezTo>
                      <a:cubicBezTo>
                        <a:pt x="434" y="10"/>
                        <a:pt x="435" y="11"/>
                        <a:pt x="435" y="11"/>
                      </a:cubicBezTo>
                      <a:cubicBezTo>
                        <a:pt x="435" y="11"/>
                        <a:pt x="435" y="12"/>
                        <a:pt x="435" y="12"/>
                      </a:cubicBezTo>
                      <a:cubicBezTo>
                        <a:pt x="436" y="14"/>
                        <a:pt x="437" y="15"/>
                        <a:pt x="438" y="16"/>
                      </a:cubicBezTo>
                      <a:cubicBezTo>
                        <a:pt x="439" y="18"/>
                        <a:pt x="439" y="19"/>
                        <a:pt x="440" y="22"/>
                      </a:cubicBezTo>
                      <a:cubicBezTo>
                        <a:pt x="439" y="21"/>
                        <a:pt x="439" y="21"/>
                        <a:pt x="439" y="21"/>
                      </a:cubicBezTo>
                      <a:cubicBezTo>
                        <a:pt x="439" y="21"/>
                        <a:pt x="439" y="22"/>
                        <a:pt x="439" y="23"/>
                      </a:cubicBezTo>
                      <a:cubicBezTo>
                        <a:pt x="440" y="26"/>
                        <a:pt x="440" y="30"/>
                        <a:pt x="440" y="34"/>
                      </a:cubicBezTo>
                      <a:cubicBezTo>
                        <a:pt x="440" y="33"/>
                        <a:pt x="440" y="32"/>
                        <a:pt x="439" y="32"/>
                      </a:cubicBezTo>
                      <a:cubicBezTo>
                        <a:pt x="439" y="32"/>
                        <a:pt x="439" y="32"/>
                        <a:pt x="439" y="32"/>
                      </a:cubicBezTo>
                      <a:cubicBezTo>
                        <a:pt x="440" y="37"/>
                        <a:pt x="439" y="41"/>
                        <a:pt x="440" y="45"/>
                      </a:cubicBezTo>
                      <a:cubicBezTo>
                        <a:pt x="439" y="45"/>
                        <a:pt x="439" y="45"/>
                        <a:pt x="439" y="45"/>
                      </a:cubicBezTo>
                      <a:cubicBezTo>
                        <a:pt x="440" y="48"/>
                        <a:pt x="440" y="48"/>
                        <a:pt x="440" y="48"/>
                      </a:cubicBezTo>
                      <a:cubicBezTo>
                        <a:pt x="440" y="48"/>
                        <a:pt x="440" y="49"/>
                        <a:pt x="440" y="51"/>
                      </a:cubicBezTo>
                      <a:cubicBezTo>
                        <a:pt x="440" y="51"/>
                        <a:pt x="440" y="51"/>
                        <a:pt x="440" y="50"/>
                      </a:cubicBezTo>
                      <a:cubicBezTo>
                        <a:pt x="440" y="54"/>
                        <a:pt x="440" y="54"/>
                        <a:pt x="440" y="54"/>
                      </a:cubicBezTo>
                      <a:cubicBezTo>
                        <a:pt x="440" y="59"/>
                        <a:pt x="440" y="66"/>
                        <a:pt x="441" y="70"/>
                      </a:cubicBezTo>
                      <a:cubicBezTo>
                        <a:pt x="441" y="70"/>
                        <a:pt x="440" y="70"/>
                        <a:pt x="440" y="70"/>
                      </a:cubicBezTo>
                      <a:cubicBezTo>
                        <a:pt x="440" y="71"/>
                        <a:pt x="440" y="71"/>
                        <a:pt x="440" y="71"/>
                      </a:cubicBezTo>
                      <a:cubicBezTo>
                        <a:pt x="440" y="71"/>
                        <a:pt x="440" y="71"/>
                        <a:pt x="440" y="72"/>
                      </a:cubicBezTo>
                      <a:cubicBezTo>
                        <a:pt x="440" y="77"/>
                        <a:pt x="440" y="83"/>
                        <a:pt x="441" y="89"/>
                      </a:cubicBezTo>
                      <a:cubicBezTo>
                        <a:pt x="440" y="90"/>
                        <a:pt x="440" y="89"/>
                        <a:pt x="439" y="90"/>
                      </a:cubicBezTo>
                      <a:cubicBezTo>
                        <a:pt x="439" y="92"/>
                        <a:pt x="439" y="93"/>
                        <a:pt x="439" y="94"/>
                      </a:cubicBezTo>
                      <a:cubicBezTo>
                        <a:pt x="441" y="95"/>
                        <a:pt x="440" y="105"/>
                        <a:pt x="442" y="101"/>
                      </a:cubicBezTo>
                      <a:cubicBezTo>
                        <a:pt x="441" y="106"/>
                        <a:pt x="441" y="115"/>
                        <a:pt x="441" y="119"/>
                      </a:cubicBezTo>
                      <a:cubicBezTo>
                        <a:pt x="441" y="117"/>
                        <a:pt x="440" y="120"/>
                        <a:pt x="439" y="118"/>
                      </a:cubicBezTo>
                      <a:cubicBezTo>
                        <a:pt x="439" y="121"/>
                        <a:pt x="439" y="125"/>
                        <a:pt x="439" y="128"/>
                      </a:cubicBezTo>
                      <a:cubicBezTo>
                        <a:pt x="439" y="130"/>
                        <a:pt x="440" y="132"/>
                        <a:pt x="440" y="134"/>
                      </a:cubicBezTo>
                      <a:cubicBezTo>
                        <a:pt x="441" y="136"/>
                        <a:pt x="441" y="137"/>
                        <a:pt x="441" y="139"/>
                      </a:cubicBezTo>
                      <a:cubicBezTo>
                        <a:pt x="441" y="140"/>
                        <a:pt x="441" y="142"/>
                        <a:pt x="441" y="143"/>
                      </a:cubicBezTo>
                      <a:cubicBezTo>
                        <a:pt x="441" y="143"/>
                        <a:pt x="441" y="142"/>
                        <a:pt x="441" y="142"/>
                      </a:cubicBezTo>
                      <a:cubicBezTo>
                        <a:pt x="441" y="144"/>
                        <a:pt x="441" y="146"/>
                        <a:pt x="441" y="148"/>
                      </a:cubicBezTo>
                      <a:cubicBezTo>
                        <a:pt x="442" y="152"/>
                        <a:pt x="442" y="152"/>
                        <a:pt x="442" y="152"/>
                      </a:cubicBezTo>
                      <a:cubicBezTo>
                        <a:pt x="442" y="155"/>
                        <a:pt x="441" y="153"/>
                        <a:pt x="441" y="156"/>
                      </a:cubicBezTo>
                      <a:cubicBezTo>
                        <a:pt x="442" y="156"/>
                        <a:pt x="442" y="157"/>
                        <a:pt x="442" y="158"/>
                      </a:cubicBezTo>
                      <a:cubicBezTo>
                        <a:pt x="442" y="159"/>
                        <a:pt x="443" y="168"/>
                        <a:pt x="441" y="169"/>
                      </a:cubicBezTo>
                      <a:cubicBezTo>
                        <a:pt x="441" y="169"/>
                        <a:pt x="441" y="169"/>
                        <a:pt x="441" y="169"/>
                      </a:cubicBezTo>
                      <a:cubicBezTo>
                        <a:pt x="441" y="173"/>
                        <a:pt x="441" y="177"/>
                        <a:pt x="441" y="182"/>
                      </a:cubicBezTo>
                      <a:cubicBezTo>
                        <a:pt x="442" y="182"/>
                        <a:pt x="442" y="182"/>
                        <a:pt x="442" y="181"/>
                      </a:cubicBezTo>
                      <a:cubicBezTo>
                        <a:pt x="442" y="179"/>
                        <a:pt x="441" y="182"/>
                        <a:pt x="442" y="179"/>
                      </a:cubicBezTo>
                      <a:cubicBezTo>
                        <a:pt x="443" y="181"/>
                        <a:pt x="443" y="186"/>
                        <a:pt x="443" y="190"/>
                      </a:cubicBezTo>
                      <a:cubicBezTo>
                        <a:pt x="443" y="188"/>
                        <a:pt x="442" y="189"/>
                        <a:pt x="442" y="188"/>
                      </a:cubicBezTo>
                      <a:cubicBezTo>
                        <a:pt x="443" y="193"/>
                        <a:pt x="444" y="199"/>
                        <a:pt x="444" y="205"/>
                      </a:cubicBezTo>
                      <a:cubicBezTo>
                        <a:pt x="444" y="204"/>
                        <a:pt x="443" y="204"/>
                        <a:pt x="443" y="203"/>
                      </a:cubicBezTo>
                      <a:cubicBezTo>
                        <a:pt x="442" y="211"/>
                        <a:pt x="445" y="219"/>
                        <a:pt x="443" y="226"/>
                      </a:cubicBezTo>
                      <a:cubicBezTo>
                        <a:pt x="443" y="224"/>
                        <a:pt x="444" y="225"/>
                        <a:pt x="444" y="225"/>
                      </a:cubicBezTo>
                      <a:cubicBezTo>
                        <a:pt x="444" y="229"/>
                        <a:pt x="443" y="229"/>
                        <a:pt x="443" y="231"/>
                      </a:cubicBezTo>
                      <a:cubicBezTo>
                        <a:pt x="442" y="231"/>
                        <a:pt x="443" y="234"/>
                        <a:pt x="444" y="237"/>
                      </a:cubicBezTo>
                      <a:cubicBezTo>
                        <a:pt x="444" y="238"/>
                        <a:pt x="444" y="238"/>
                        <a:pt x="443" y="237"/>
                      </a:cubicBezTo>
                      <a:cubicBezTo>
                        <a:pt x="444" y="242"/>
                        <a:pt x="445" y="254"/>
                        <a:pt x="444" y="262"/>
                      </a:cubicBezTo>
                      <a:cubicBezTo>
                        <a:pt x="444" y="261"/>
                        <a:pt x="445" y="267"/>
                        <a:pt x="445" y="269"/>
                      </a:cubicBezTo>
                      <a:cubicBezTo>
                        <a:pt x="444" y="268"/>
                        <a:pt x="444" y="268"/>
                        <a:pt x="444" y="268"/>
                      </a:cubicBezTo>
                      <a:cubicBezTo>
                        <a:pt x="444" y="268"/>
                        <a:pt x="444" y="269"/>
                        <a:pt x="444" y="270"/>
                      </a:cubicBezTo>
                      <a:cubicBezTo>
                        <a:pt x="444" y="271"/>
                        <a:pt x="444" y="271"/>
                        <a:pt x="444" y="271"/>
                      </a:cubicBezTo>
                      <a:cubicBezTo>
                        <a:pt x="444" y="272"/>
                        <a:pt x="444" y="273"/>
                        <a:pt x="444" y="274"/>
                      </a:cubicBezTo>
                      <a:cubicBezTo>
                        <a:pt x="444" y="273"/>
                        <a:pt x="444" y="272"/>
                        <a:pt x="444" y="271"/>
                      </a:cubicBezTo>
                      <a:cubicBezTo>
                        <a:pt x="444" y="271"/>
                        <a:pt x="444" y="271"/>
                        <a:pt x="444" y="271"/>
                      </a:cubicBezTo>
                      <a:cubicBezTo>
                        <a:pt x="444" y="272"/>
                        <a:pt x="444" y="273"/>
                        <a:pt x="444" y="274"/>
                      </a:cubicBezTo>
                      <a:cubicBezTo>
                        <a:pt x="444" y="274"/>
                        <a:pt x="444" y="274"/>
                        <a:pt x="443" y="275"/>
                      </a:cubicBezTo>
                      <a:cubicBezTo>
                        <a:pt x="444" y="275"/>
                        <a:pt x="444" y="275"/>
                        <a:pt x="444" y="274"/>
                      </a:cubicBezTo>
                      <a:cubicBezTo>
                        <a:pt x="444" y="277"/>
                        <a:pt x="445" y="279"/>
                        <a:pt x="444" y="282"/>
                      </a:cubicBezTo>
                      <a:cubicBezTo>
                        <a:pt x="444" y="281"/>
                        <a:pt x="442" y="279"/>
                        <a:pt x="442" y="282"/>
                      </a:cubicBezTo>
                      <a:cubicBezTo>
                        <a:pt x="443" y="287"/>
                        <a:pt x="443" y="284"/>
                        <a:pt x="443" y="288"/>
                      </a:cubicBezTo>
                      <a:cubicBezTo>
                        <a:pt x="443" y="289"/>
                        <a:pt x="444" y="290"/>
                        <a:pt x="444" y="291"/>
                      </a:cubicBezTo>
                      <a:cubicBezTo>
                        <a:pt x="445" y="291"/>
                        <a:pt x="442" y="297"/>
                        <a:pt x="444" y="295"/>
                      </a:cubicBezTo>
                      <a:cubicBezTo>
                        <a:pt x="444" y="295"/>
                        <a:pt x="441" y="304"/>
                        <a:pt x="440" y="303"/>
                      </a:cubicBezTo>
                      <a:cubicBezTo>
                        <a:pt x="439" y="302"/>
                        <a:pt x="439" y="302"/>
                        <a:pt x="439" y="302"/>
                      </a:cubicBezTo>
                      <a:cubicBezTo>
                        <a:pt x="439" y="303"/>
                        <a:pt x="438" y="303"/>
                        <a:pt x="438" y="304"/>
                      </a:cubicBezTo>
                      <a:cubicBezTo>
                        <a:pt x="437" y="305"/>
                        <a:pt x="437" y="307"/>
                        <a:pt x="437" y="308"/>
                      </a:cubicBezTo>
                      <a:cubicBezTo>
                        <a:pt x="436" y="308"/>
                        <a:pt x="436" y="308"/>
                        <a:pt x="436" y="308"/>
                      </a:cubicBezTo>
                      <a:cubicBezTo>
                        <a:pt x="439" y="311"/>
                        <a:pt x="442" y="316"/>
                        <a:pt x="443" y="322"/>
                      </a:cubicBezTo>
                      <a:cubicBezTo>
                        <a:pt x="445" y="339"/>
                        <a:pt x="446" y="356"/>
                        <a:pt x="449" y="372"/>
                      </a:cubicBezTo>
                      <a:cubicBezTo>
                        <a:pt x="449" y="380"/>
                        <a:pt x="452" y="392"/>
                        <a:pt x="453" y="400"/>
                      </a:cubicBezTo>
                      <a:cubicBezTo>
                        <a:pt x="455" y="426"/>
                        <a:pt x="456" y="449"/>
                        <a:pt x="461" y="475"/>
                      </a:cubicBezTo>
                      <a:cubicBezTo>
                        <a:pt x="461" y="475"/>
                        <a:pt x="459" y="473"/>
                        <a:pt x="457" y="468"/>
                      </a:cubicBezTo>
                      <a:cubicBezTo>
                        <a:pt x="456" y="468"/>
                        <a:pt x="457" y="471"/>
                        <a:pt x="458" y="473"/>
                      </a:cubicBezTo>
                      <a:cubicBezTo>
                        <a:pt x="458" y="474"/>
                        <a:pt x="458" y="474"/>
                        <a:pt x="457" y="473"/>
                      </a:cubicBezTo>
                      <a:cubicBezTo>
                        <a:pt x="459" y="477"/>
                        <a:pt x="461" y="487"/>
                        <a:pt x="461" y="494"/>
                      </a:cubicBezTo>
                      <a:cubicBezTo>
                        <a:pt x="461" y="493"/>
                        <a:pt x="464" y="497"/>
                        <a:pt x="462" y="501"/>
                      </a:cubicBezTo>
                      <a:cubicBezTo>
                        <a:pt x="463" y="502"/>
                        <a:pt x="463" y="503"/>
                        <a:pt x="463" y="503"/>
                      </a:cubicBezTo>
                      <a:lnTo>
                        <a:pt x="462" y="503"/>
                      </a:lnTo>
                      <a:close/>
                      <a:moveTo>
                        <a:pt x="443" y="267"/>
                      </a:moveTo>
                      <a:cubicBezTo>
                        <a:pt x="443" y="266"/>
                        <a:pt x="443" y="266"/>
                        <a:pt x="443" y="265"/>
                      </a:cubicBezTo>
                      <a:cubicBezTo>
                        <a:pt x="443" y="266"/>
                        <a:pt x="443" y="266"/>
                        <a:pt x="443" y="267"/>
                      </a:cubicBezTo>
                      <a:close/>
                      <a:moveTo>
                        <a:pt x="372" y="521"/>
                      </a:moveTo>
                      <a:cubicBezTo>
                        <a:pt x="372" y="521"/>
                        <a:pt x="372" y="521"/>
                        <a:pt x="372" y="521"/>
                      </a:cubicBezTo>
                      <a:cubicBezTo>
                        <a:pt x="372" y="521"/>
                        <a:pt x="371" y="521"/>
                        <a:pt x="371" y="521"/>
                      </a:cubicBezTo>
                      <a:cubicBezTo>
                        <a:pt x="372" y="521"/>
                        <a:pt x="372" y="521"/>
                        <a:pt x="372" y="521"/>
                      </a:cubicBezTo>
                      <a:close/>
                      <a:moveTo>
                        <a:pt x="378" y="521"/>
                      </a:moveTo>
                      <a:cubicBezTo>
                        <a:pt x="381" y="520"/>
                        <a:pt x="384" y="520"/>
                        <a:pt x="388" y="519"/>
                      </a:cubicBezTo>
                      <a:cubicBezTo>
                        <a:pt x="387" y="519"/>
                        <a:pt x="387" y="520"/>
                        <a:pt x="386" y="520"/>
                      </a:cubicBezTo>
                      <a:cubicBezTo>
                        <a:pt x="391" y="521"/>
                        <a:pt x="397" y="519"/>
                        <a:pt x="401" y="520"/>
                      </a:cubicBezTo>
                      <a:cubicBezTo>
                        <a:pt x="400" y="520"/>
                        <a:pt x="401" y="519"/>
                        <a:pt x="401" y="519"/>
                      </a:cubicBezTo>
                      <a:cubicBezTo>
                        <a:pt x="403" y="519"/>
                        <a:pt x="403" y="521"/>
                        <a:pt x="405" y="520"/>
                      </a:cubicBezTo>
                      <a:cubicBezTo>
                        <a:pt x="405" y="521"/>
                        <a:pt x="407" y="520"/>
                        <a:pt x="409" y="520"/>
                      </a:cubicBezTo>
                      <a:cubicBezTo>
                        <a:pt x="409" y="519"/>
                        <a:pt x="409" y="520"/>
                        <a:pt x="408" y="520"/>
                      </a:cubicBezTo>
                      <a:cubicBezTo>
                        <a:pt x="412" y="519"/>
                        <a:pt x="420" y="518"/>
                        <a:pt x="425" y="519"/>
                      </a:cubicBezTo>
                      <a:cubicBezTo>
                        <a:pt x="425" y="519"/>
                        <a:pt x="428" y="518"/>
                        <a:pt x="429" y="518"/>
                      </a:cubicBezTo>
                      <a:cubicBezTo>
                        <a:pt x="429" y="519"/>
                        <a:pt x="429" y="519"/>
                        <a:pt x="429" y="519"/>
                      </a:cubicBezTo>
                      <a:cubicBezTo>
                        <a:pt x="429" y="519"/>
                        <a:pt x="430" y="519"/>
                        <a:pt x="430" y="519"/>
                      </a:cubicBezTo>
                      <a:cubicBezTo>
                        <a:pt x="431" y="519"/>
                        <a:pt x="431" y="519"/>
                        <a:pt x="431" y="519"/>
                      </a:cubicBezTo>
                      <a:cubicBezTo>
                        <a:pt x="432" y="519"/>
                        <a:pt x="432" y="519"/>
                        <a:pt x="433" y="519"/>
                      </a:cubicBezTo>
                      <a:cubicBezTo>
                        <a:pt x="432" y="519"/>
                        <a:pt x="431" y="519"/>
                        <a:pt x="431" y="519"/>
                      </a:cubicBezTo>
                      <a:cubicBezTo>
                        <a:pt x="431" y="519"/>
                        <a:pt x="431" y="519"/>
                        <a:pt x="431" y="520"/>
                      </a:cubicBezTo>
                      <a:cubicBezTo>
                        <a:pt x="431" y="519"/>
                        <a:pt x="432" y="519"/>
                        <a:pt x="433" y="519"/>
                      </a:cubicBezTo>
                      <a:cubicBezTo>
                        <a:pt x="433" y="519"/>
                        <a:pt x="433" y="519"/>
                        <a:pt x="433" y="520"/>
                      </a:cubicBezTo>
                      <a:cubicBezTo>
                        <a:pt x="434" y="519"/>
                        <a:pt x="434" y="519"/>
                        <a:pt x="433" y="519"/>
                      </a:cubicBezTo>
                      <a:cubicBezTo>
                        <a:pt x="435" y="519"/>
                        <a:pt x="437" y="519"/>
                        <a:pt x="437" y="519"/>
                      </a:cubicBezTo>
                      <a:cubicBezTo>
                        <a:pt x="437" y="519"/>
                        <a:pt x="436" y="521"/>
                        <a:pt x="438" y="520"/>
                      </a:cubicBezTo>
                      <a:cubicBezTo>
                        <a:pt x="440" y="520"/>
                        <a:pt x="438" y="520"/>
                        <a:pt x="440" y="519"/>
                      </a:cubicBezTo>
                      <a:cubicBezTo>
                        <a:pt x="441" y="518"/>
                        <a:pt x="441" y="518"/>
                        <a:pt x="441" y="518"/>
                      </a:cubicBezTo>
                      <a:cubicBezTo>
                        <a:pt x="441" y="517"/>
                        <a:pt x="443" y="517"/>
                        <a:pt x="442" y="516"/>
                      </a:cubicBezTo>
                      <a:cubicBezTo>
                        <a:pt x="442" y="517"/>
                        <a:pt x="442" y="516"/>
                        <a:pt x="443" y="516"/>
                      </a:cubicBezTo>
                      <a:cubicBezTo>
                        <a:pt x="442" y="516"/>
                        <a:pt x="439" y="516"/>
                        <a:pt x="440" y="517"/>
                      </a:cubicBezTo>
                      <a:cubicBezTo>
                        <a:pt x="439" y="516"/>
                        <a:pt x="433" y="518"/>
                        <a:pt x="433" y="516"/>
                      </a:cubicBezTo>
                      <a:cubicBezTo>
                        <a:pt x="434" y="515"/>
                        <a:pt x="434" y="515"/>
                        <a:pt x="434" y="515"/>
                      </a:cubicBezTo>
                      <a:cubicBezTo>
                        <a:pt x="432" y="515"/>
                        <a:pt x="431" y="516"/>
                        <a:pt x="429" y="517"/>
                      </a:cubicBezTo>
                      <a:cubicBezTo>
                        <a:pt x="429" y="517"/>
                        <a:pt x="428" y="517"/>
                        <a:pt x="429" y="516"/>
                      </a:cubicBezTo>
                      <a:cubicBezTo>
                        <a:pt x="428" y="518"/>
                        <a:pt x="424" y="516"/>
                        <a:pt x="421" y="518"/>
                      </a:cubicBezTo>
                      <a:cubicBezTo>
                        <a:pt x="417" y="517"/>
                        <a:pt x="411" y="518"/>
                        <a:pt x="409" y="516"/>
                      </a:cubicBezTo>
                      <a:cubicBezTo>
                        <a:pt x="406" y="517"/>
                        <a:pt x="403" y="518"/>
                        <a:pt x="399" y="517"/>
                      </a:cubicBezTo>
                      <a:cubicBezTo>
                        <a:pt x="400" y="517"/>
                        <a:pt x="401" y="517"/>
                        <a:pt x="401" y="517"/>
                      </a:cubicBezTo>
                      <a:cubicBezTo>
                        <a:pt x="399" y="516"/>
                        <a:pt x="398" y="517"/>
                        <a:pt x="396" y="517"/>
                      </a:cubicBezTo>
                      <a:cubicBezTo>
                        <a:pt x="396" y="517"/>
                        <a:pt x="393" y="516"/>
                        <a:pt x="390" y="515"/>
                      </a:cubicBezTo>
                      <a:cubicBezTo>
                        <a:pt x="389" y="515"/>
                        <a:pt x="388" y="515"/>
                        <a:pt x="388" y="515"/>
                      </a:cubicBezTo>
                      <a:cubicBezTo>
                        <a:pt x="388" y="515"/>
                        <a:pt x="388" y="515"/>
                        <a:pt x="387" y="515"/>
                      </a:cubicBezTo>
                      <a:cubicBezTo>
                        <a:pt x="386" y="516"/>
                        <a:pt x="387" y="517"/>
                        <a:pt x="386" y="517"/>
                      </a:cubicBezTo>
                      <a:cubicBezTo>
                        <a:pt x="383" y="515"/>
                        <a:pt x="377" y="519"/>
                        <a:pt x="374" y="517"/>
                      </a:cubicBezTo>
                      <a:cubicBezTo>
                        <a:pt x="375" y="517"/>
                        <a:pt x="378" y="516"/>
                        <a:pt x="376" y="515"/>
                      </a:cubicBezTo>
                      <a:cubicBezTo>
                        <a:pt x="376" y="515"/>
                        <a:pt x="376" y="515"/>
                        <a:pt x="376" y="515"/>
                      </a:cubicBezTo>
                      <a:cubicBezTo>
                        <a:pt x="374" y="515"/>
                        <a:pt x="372" y="515"/>
                        <a:pt x="371" y="515"/>
                      </a:cubicBezTo>
                      <a:cubicBezTo>
                        <a:pt x="369" y="516"/>
                        <a:pt x="367" y="516"/>
                        <a:pt x="365" y="516"/>
                      </a:cubicBezTo>
                      <a:cubicBezTo>
                        <a:pt x="366" y="518"/>
                        <a:pt x="366" y="518"/>
                        <a:pt x="366" y="518"/>
                      </a:cubicBezTo>
                      <a:cubicBezTo>
                        <a:pt x="364" y="517"/>
                        <a:pt x="359" y="519"/>
                        <a:pt x="360" y="517"/>
                      </a:cubicBezTo>
                      <a:cubicBezTo>
                        <a:pt x="358" y="517"/>
                        <a:pt x="354" y="516"/>
                        <a:pt x="355" y="518"/>
                      </a:cubicBezTo>
                      <a:cubicBezTo>
                        <a:pt x="347" y="517"/>
                        <a:pt x="336" y="519"/>
                        <a:pt x="331" y="516"/>
                      </a:cubicBezTo>
                      <a:cubicBezTo>
                        <a:pt x="330" y="516"/>
                        <a:pt x="327" y="516"/>
                        <a:pt x="328" y="517"/>
                      </a:cubicBezTo>
                      <a:cubicBezTo>
                        <a:pt x="330" y="518"/>
                        <a:pt x="330" y="516"/>
                        <a:pt x="331" y="517"/>
                      </a:cubicBezTo>
                      <a:cubicBezTo>
                        <a:pt x="330" y="517"/>
                        <a:pt x="330" y="517"/>
                        <a:pt x="330" y="517"/>
                      </a:cubicBezTo>
                      <a:cubicBezTo>
                        <a:pt x="327" y="517"/>
                        <a:pt x="325" y="517"/>
                        <a:pt x="328" y="515"/>
                      </a:cubicBezTo>
                      <a:cubicBezTo>
                        <a:pt x="327" y="515"/>
                        <a:pt x="327" y="515"/>
                        <a:pt x="326" y="515"/>
                      </a:cubicBezTo>
                      <a:cubicBezTo>
                        <a:pt x="326" y="515"/>
                        <a:pt x="326" y="515"/>
                        <a:pt x="326" y="515"/>
                      </a:cubicBezTo>
                      <a:cubicBezTo>
                        <a:pt x="322" y="515"/>
                        <a:pt x="321" y="518"/>
                        <a:pt x="315" y="518"/>
                      </a:cubicBezTo>
                      <a:cubicBezTo>
                        <a:pt x="316" y="517"/>
                        <a:pt x="315" y="517"/>
                        <a:pt x="313" y="517"/>
                      </a:cubicBezTo>
                      <a:cubicBezTo>
                        <a:pt x="309" y="518"/>
                        <a:pt x="309" y="518"/>
                        <a:pt x="309" y="518"/>
                      </a:cubicBezTo>
                      <a:cubicBezTo>
                        <a:pt x="305" y="518"/>
                        <a:pt x="307" y="516"/>
                        <a:pt x="307" y="515"/>
                      </a:cubicBezTo>
                      <a:cubicBezTo>
                        <a:pt x="304" y="515"/>
                        <a:pt x="302" y="515"/>
                        <a:pt x="300" y="516"/>
                      </a:cubicBezTo>
                      <a:cubicBezTo>
                        <a:pt x="298" y="515"/>
                        <a:pt x="298" y="515"/>
                        <a:pt x="298" y="515"/>
                      </a:cubicBezTo>
                      <a:cubicBezTo>
                        <a:pt x="298" y="515"/>
                        <a:pt x="298" y="515"/>
                        <a:pt x="298" y="515"/>
                      </a:cubicBezTo>
                      <a:cubicBezTo>
                        <a:pt x="299" y="516"/>
                        <a:pt x="296" y="515"/>
                        <a:pt x="295" y="516"/>
                      </a:cubicBezTo>
                      <a:cubicBezTo>
                        <a:pt x="296" y="515"/>
                        <a:pt x="296" y="515"/>
                        <a:pt x="296" y="515"/>
                      </a:cubicBezTo>
                      <a:cubicBezTo>
                        <a:pt x="295" y="515"/>
                        <a:pt x="293" y="515"/>
                        <a:pt x="291" y="515"/>
                      </a:cubicBezTo>
                      <a:cubicBezTo>
                        <a:pt x="291" y="516"/>
                        <a:pt x="294" y="516"/>
                        <a:pt x="296" y="517"/>
                      </a:cubicBezTo>
                      <a:cubicBezTo>
                        <a:pt x="295" y="517"/>
                        <a:pt x="293" y="517"/>
                        <a:pt x="291" y="518"/>
                      </a:cubicBezTo>
                      <a:cubicBezTo>
                        <a:pt x="292" y="517"/>
                        <a:pt x="287" y="517"/>
                        <a:pt x="285" y="517"/>
                      </a:cubicBezTo>
                      <a:cubicBezTo>
                        <a:pt x="283" y="516"/>
                        <a:pt x="283" y="518"/>
                        <a:pt x="282" y="518"/>
                      </a:cubicBezTo>
                      <a:cubicBezTo>
                        <a:pt x="282" y="517"/>
                        <a:pt x="279" y="518"/>
                        <a:pt x="281" y="517"/>
                      </a:cubicBezTo>
                      <a:cubicBezTo>
                        <a:pt x="281" y="517"/>
                        <a:pt x="282" y="517"/>
                        <a:pt x="283" y="517"/>
                      </a:cubicBezTo>
                      <a:cubicBezTo>
                        <a:pt x="282" y="516"/>
                        <a:pt x="282" y="515"/>
                        <a:pt x="279" y="516"/>
                      </a:cubicBezTo>
                      <a:cubicBezTo>
                        <a:pt x="277" y="517"/>
                        <a:pt x="280" y="518"/>
                        <a:pt x="276" y="518"/>
                      </a:cubicBezTo>
                      <a:cubicBezTo>
                        <a:pt x="277" y="517"/>
                        <a:pt x="277" y="517"/>
                        <a:pt x="278" y="517"/>
                      </a:cubicBezTo>
                      <a:cubicBezTo>
                        <a:pt x="274" y="516"/>
                        <a:pt x="274" y="516"/>
                        <a:pt x="274" y="516"/>
                      </a:cubicBezTo>
                      <a:cubicBezTo>
                        <a:pt x="274" y="517"/>
                        <a:pt x="274" y="517"/>
                        <a:pt x="274" y="517"/>
                      </a:cubicBezTo>
                      <a:cubicBezTo>
                        <a:pt x="273" y="517"/>
                        <a:pt x="273" y="517"/>
                        <a:pt x="273" y="516"/>
                      </a:cubicBezTo>
                      <a:cubicBezTo>
                        <a:pt x="272" y="518"/>
                        <a:pt x="267" y="517"/>
                        <a:pt x="266" y="518"/>
                      </a:cubicBezTo>
                      <a:cubicBezTo>
                        <a:pt x="264" y="518"/>
                        <a:pt x="262" y="517"/>
                        <a:pt x="260" y="517"/>
                      </a:cubicBezTo>
                      <a:cubicBezTo>
                        <a:pt x="261" y="517"/>
                        <a:pt x="261" y="517"/>
                        <a:pt x="261" y="517"/>
                      </a:cubicBezTo>
                      <a:cubicBezTo>
                        <a:pt x="258" y="516"/>
                        <a:pt x="255" y="517"/>
                        <a:pt x="253" y="518"/>
                      </a:cubicBezTo>
                      <a:cubicBezTo>
                        <a:pt x="253" y="517"/>
                        <a:pt x="253" y="517"/>
                        <a:pt x="253" y="517"/>
                      </a:cubicBezTo>
                      <a:cubicBezTo>
                        <a:pt x="252" y="517"/>
                        <a:pt x="249" y="517"/>
                        <a:pt x="248" y="518"/>
                      </a:cubicBezTo>
                      <a:cubicBezTo>
                        <a:pt x="244" y="517"/>
                        <a:pt x="246" y="514"/>
                        <a:pt x="243" y="515"/>
                      </a:cubicBezTo>
                      <a:cubicBezTo>
                        <a:pt x="240" y="515"/>
                        <a:pt x="238" y="517"/>
                        <a:pt x="239" y="518"/>
                      </a:cubicBezTo>
                      <a:cubicBezTo>
                        <a:pt x="233" y="517"/>
                        <a:pt x="227" y="519"/>
                        <a:pt x="221" y="517"/>
                      </a:cubicBezTo>
                      <a:cubicBezTo>
                        <a:pt x="220" y="518"/>
                        <a:pt x="221" y="518"/>
                        <a:pt x="219" y="518"/>
                      </a:cubicBezTo>
                      <a:cubicBezTo>
                        <a:pt x="211" y="518"/>
                        <a:pt x="201" y="520"/>
                        <a:pt x="194" y="518"/>
                      </a:cubicBezTo>
                      <a:cubicBezTo>
                        <a:pt x="197" y="517"/>
                        <a:pt x="195" y="516"/>
                        <a:pt x="195" y="516"/>
                      </a:cubicBezTo>
                      <a:cubicBezTo>
                        <a:pt x="192" y="517"/>
                        <a:pt x="192" y="515"/>
                        <a:pt x="191" y="517"/>
                      </a:cubicBezTo>
                      <a:cubicBezTo>
                        <a:pt x="192" y="517"/>
                        <a:pt x="191" y="518"/>
                        <a:pt x="194" y="518"/>
                      </a:cubicBezTo>
                      <a:cubicBezTo>
                        <a:pt x="189" y="519"/>
                        <a:pt x="181" y="519"/>
                        <a:pt x="178" y="518"/>
                      </a:cubicBezTo>
                      <a:cubicBezTo>
                        <a:pt x="179" y="518"/>
                        <a:pt x="178" y="519"/>
                        <a:pt x="177" y="519"/>
                      </a:cubicBezTo>
                      <a:cubicBezTo>
                        <a:pt x="178" y="517"/>
                        <a:pt x="174" y="517"/>
                        <a:pt x="171" y="518"/>
                      </a:cubicBezTo>
                      <a:cubicBezTo>
                        <a:pt x="171" y="519"/>
                        <a:pt x="171" y="519"/>
                        <a:pt x="171" y="519"/>
                      </a:cubicBezTo>
                      <a:cubicBezTo>
                        <a:pt x="169" y="518"/>
                        <a:pt x="169" y="518"/>
                        <a:pt x="169" y="518"/>
                      </a:cubicBezTo>
                      <a:cubicBezTo>
                        <a:pt x="168" y="518"/>
                        <a:pt x="168" y="520"/>
                        <a:pt x="165" y="519"/>
                      </a:cubicBezTo>
                      <a:cubicBezTo>
                        <a:pt x="165" y="518"/>
                        <a:pt x="164" y="518"/>
                        <a:pt x="164" y="518"/>
                      </a:cubicBezTo>
                      <a:cubicBezTo>
                        <a:pt x="161" y="519"/>
                        <a:pt x="157" y="520"/>
                        <a:pt x="154" y="519"/>
                      </a:cubicBezTo>
                      <a:cubicBezTo>
                        <a:pt x="151" y="518"/>
                        <a:pt x="151" y="518"/>
                        <a:pt x="151" y="518"/>
                      </a:cubicBezTo>
                      <a:cubicBezTo>
                        <a:pt x="150" y="518"/>
                        <a:pt x="147" y="519"/>
                        <a:pt x="150" y="519"/>
                      </a:cubicBezTo>
                      <a:cubicBezTo>
                        <a:pt x="144" y="518"/>
                        <a:pt x="141" y="518"/>
                        <a:pt x="139" y="517"/>
                      </a:cubicBezTo>
                      <a:cubicBezTo>
                        <a:pt x="130" y="520"/>
                        <a:pt x="116" y="520"/>
                        <a:pt x="105" y="520"/>
                      </a:cubicBezTo>
                      <a:cubicBezTo>
                        <a:pt x="105" y="519"/>
                        <a:pt x="105" y="519"/>
                        <a:pt x="105" y="519"/>
                      </a:cubicBezTo>
                      <a:cubicBezTo>
                        <a:pt x="102" y="518"/>
                        <a:pt x="104" y="520"/>
                        <a:pt x="102" y="520"/>
                      </a:cubicBezTo>
                      <a:cubicBezTo>
                        <a:pt x="103" y="519"/>
                        <a:pt x="100" y="518"/>
                        <a:pt x="102" y="518"/>
                      </a:cubicBezTo>
                      <a:cubicBezTo>
                        <a:pt x="98" y="517"/>
                        <a:pt x="96" y="519"/>
                        <a:pt x="94" y="519"/>
                      </a:cubicBezTo>
                      <a:cubicBezTo>
                        <a:pt x="93" y="520"/>
                        <a:pt x="96" y="518"/>
                        <a:pt x="95" y="520"/>
                      </a:cubicBezTo>
                      <a:cubicBezTo>
                        <a:pt x="95" y="520"/>
                        <a:pt x="90" y="519"/>
                        <a:pt x="89" y="520"/>
                      </a:cubicBezTo>
                      <a:cubicBezTo>
                        <a:pt x="88" y="520"/>
                        <a:pt x="89" y="519"/>
                        <a:pt x="89" y="518"/>
                      </a:cubicBezTo>
                      <a:cubicBezTo>
                        <a:pt x="87" y="519"/>
                        <a:pt x="87" y="519"/>
                        <a:pt x="87" y="519"/>
                      </a:cubicBezTo>
                      <a:cubicBezTo>
                        <a:pt x="84" y="517"/>
                        <a:pt x="93" y="516"/>
                        <a:pt x="91" y="514"/>
                      </a:cubicBezTo>
                      <a:cubicBezTo>
                        <a:pt x="89" y="514"/>
                        <a:pt x="88" y="514"/>
                        <a:pt x="87" y="514"/>
                      </a:cubicBezTo>
                      <a:cubicBezTo>
                        <a:pt x="86" y="514"/>
                        <a:pt x="86" y="514"/>
                        <a:pt x="85" y="514"/>
                      </a:cubicBezTo>
                      <a:cubicBezTo>
                        <a:pt x="85" y="515"/>
                        <a:pt x="85" y="515"/>
                        <a:pt x="86" y="515"/>
                      </a:cubicBezTo>
                      <a:cubicBezTo>
                        <a:pt x="81" y="516"/>
                        <a:pt x="84" y="519"/>
                        <a:pt x="78" y="519"/>
                      </a:cubicBezTo>
                      <a:cubicBezTo>
                        <a:pt x="76" y="518"/>
                        <a:pt x="82" y="518"/>
                        <a:pt x="81" y="517"/>
                      </a:cubicBezTo>
                      <a:cubicBezTo>
                        <a:pt x="79" y="516"/>
                        <a:pt x="76" y="518"/>
                        <a:pt x="73" y="517"/>
                      </a:cubicBezTo>
                      <a:cubicBezTo>
                        <a:pt x="76" y="518"/>
                        <a:pt x="74" y="519"/>
                        <a:pt x="72" y="520"/>
                      </a:cubicBezTo>
                      <a:cubicBezTo>
                        <a:pt x="69" y="519"/>
                        <a:pt x="74" y="518"/>
                        <a:pt x="70" y="518"/>
                      </a:cubicBezTo>
                      <a:cubicBezTo>
                        <a:pt x="69" y="519"/>
                        <a:pt x="65" y="520"/>
                        <a:pt x="69" y="520"/>
                      </a:cubicBezTo>
                      <a:cubicBezTo>
                        <a:pt x="67" y="522"/>
                        <a:pt x="64" y="520"/>
                        <a:pt x="62" y="521"/>
                      </a:cubicBezTo>
                      <a:cubicBezTo>
                        <a:pt x="61" y="520"/>
                        <a:pt x="66" y="518"/>
                        <a:pt x="62" y="517"/>
                      </a:cubicBezTo>
                      <a:cubicBezTo>
                        <a:pt x="63" y="519"/>
                        <a:pt x="56" y="519"/>
                        <a:pt x="59" y="521"/>
                      </a:cubicBezTo>
                      <a:cubicBezTo>
                        <a:pt x="57" y="521"/>
                        <a:pt x="57" y="520"/>
                        <a:pt x="58" y="519"/>
                      </a:cubicBezTo>
                      <a:cubicBezTo>
                        <a:pt x="55" y="518"/>
                        <a:pt x="52" y="521"/>
                        <a:pt x="51" y="519"/>
                      </a:cubicBezTo>
                      <a:cubicBezTo>
                        <a:pt x="50" y="520"/>
                        <a:pt x="50" y="520"/>
                        <a:pt x="50" y="520"/>
                      </a:cubicBezTo>
                      <a:cubicBezTo>
                        <a:pt x="49" y="519"/>
                        <a:pt x="48" y="519"/>
                        <a:pt x="47" y="519"/>
                      </a:cubicBezTo>
                      <a:cubicBezTo>
                        <a:pt x="45" y="518"/>
                        <a:pt x="40" y="520"/>
                        <a:pt x="40" y="518"/>
                      </a:cubicBezTo>
                      <a:cubicBezTo>
                        <a:pt x="39" y="519"/>
                        <a:pt x="34" y="518"/>
                        <a:pt x="36" y="520"/>
                      </a:cubicBezTo>
                      <a:cubicBezTo>
                        <a:pt x="39" y="521"/>
                        <a:pt x="40" y="519"/>
                        <a:pt x="41" y="521"/>
                      </a:cubicBezTo>
                      <a:cubicBezTo>
                        <a:pt x="39" y="519"/>
                        <a:pt x="37" y="521"/>
                        <a:pt x="35" y="521"/>
                      </a:cubicBezTo>
                      <a:cubicBezTo>
                        <a:pt x="35" y="521"/>
                        <a:pt x="35" y="521"/>
                        <a:pt x="35" y="521"/>
                      </a:cubicBezTo>
                      <a:cubicBezTo>
                        <a:pt x="33" y="521"/>
                        <a:pt x="31" y="521"/>
                        <a:pt x="30" y="521"/>
                      </a:cubicBezTo>
                      <a:cubicBezTo>
                        <a:pt x="31" y="521"/>
                        <a:pt x="31" y="521"/>
                        <a:pt x="30" y="520"/>
                      </a:cubicBezTo>
                      <a:cubicBezTo>
                        <a:pt x="28" y="521"/>
                        <a:pt x="28" y="521"/>
                        <a:pt x="28" y="521"/>
                      </a:cubicBezTo>
                      <a:cubicBezTo>
                        <a:pt x="22" y="521"/>
                        <a:pt x="27" y="519"/>
                        <a:pt x="21" y="519"/>
                      </a:cubicBezTo>
                      <a:cubicBezTo>
                        <a:pt x="26" y="518"/>
                        <a:pt x="26" y="518"/>
                        <a:pt x="26" y="518"/>
                      </a:cubicBezTo>
                      <a:cubicBezTo>
                        <a:pt x="25" y="518"/>
                        <a:pt x="23" y="517"/>
                        <a:pt x="20" y="517"/>
                      </a:cubicBezTo>
                      <a:cubicBezTo>
                        <a:pt x="20" y="517"/>
                        <a:pt x="19" y="518"/>
                        <a:pt x="18" y="518"/>
                      </a:cubicBezTo>
                      <a:cubicBezTo>
                        <a:pt x="19" y="520"/>
                        <a:pt x="21" y="522"/>
                        <a:pt x="24" y="523"/>
                      </a:cubicBezTo>
                      <a:cubicBezTo>
                        <a:pt x="26" y="523"/>
                        <a:pt x="28" y="524"/>
                        <a:pt x="31" y="524"/>
                      </a:cubicBezTo>
                      <a:cubicBezTo>
                        <a:pt x="32" y="524"/>
                        <a:pt x="37" y="524"/>
                        <a:pt x="48" y="524"/>
                      </a:cubicBezTo>
                      <a:cubicBezTo>
                        <a:pt x="50" y="524"/>
                        <a:pt x="53" y="524"/>
                        <a:pt x="55" y="524"/>
                      </a:cubicBezTo>
                      <a:cubicBezTo>
                        <a:pt x="55" y="523"/>
                        <a:pt x="56" y="524"/>
                        <a:pt x="56" y="524"/>
                      </a:cubicBezTo>
                      <a:cubicBezTo>
                        <a:pt x="58" y="524"/>
                        <a:pt x="61" y="524"/>
                        <a:pt x="64" y="524"/>
                      </a:cubicBezTo>
                      <a:cubicBezTo>
                        <a:pt x="70" y="523"/>
                        <a:pt x="77" y="523"/>
                        <a:pt x="84" y="524"/>
                      </a:cubicBezTo>
                      <a:cubicBezTo>
                        <a:pt x="91" y="524"/>
                        <a:pt x="98" y="524"/>
                        <a:pt x="106" y="524"/>
                      </a:cubicBezTo>
                      <a:cubicBezTo>
                        <a:pt x="107" y="524"/>
                        <a:pt x="107" y="524"/>
                        <a:pt x="108" y="524"/>
                      </a:cubicBezTo>
                      <a:cubicBezTo>
                        <a:pt x="108" y="524"/>
                        <a:pt x="108" y="524"/>
                        <a:pt x="108" y="524"/>
                      </a:cubicBezTo>
                      <a:cubicBezTo>
                        <a:pt x="109" y="524"/>
                        <a:pt x="110" y="524"/>
                        <a:pt x="110" y="524"/>
                      </a:cubicBezTo>
                      <a:cubicBezTo>
                        <a:pt x="112" y="524"/>
                        <a:pt x="114" y="524"/>
                        <a:pt x="115" y="524"/>
                      </a:cubicBezTo>
                      <a:cubicBezTo>
                        <a:pt x="121" y="524"/>
                        <a:pt x="126" y="524"/>
                        <a:pt x="132" y="524"/>
                      </a:cubicBezTo>
                      <a:cubicBezTo>
                        <a:pt x="133" y="524"/>
                        <a:pt x="134" y="524"/>
                        <a:pt x="134" y="524"/>
                      </a:cubicBezTo>
                      <a:cubicBezTo>
                        <a:pt x="136" y="524"/>
                        <a:pt x="139" y="524"/>
                        <a:pt x="142" y="524"/>
                      </a:cubicBezTo>
                      <a:cubicBezTo>
                        <a:pt x="143" y="524"/>
                        <a:pt x="144" y="524"/>
                        <a:pt x="145" y="524"/>
                      </a:cubicBezTo>
                      <a:cubicBezTo>
                        <a:pt x="148" y="524"/>
                        <a:pt x="151" y="524"/>
                        <a:pt x="154" y="524"/>
                      </a:cubicBezTo>
                      <a:cubicBezTo>
                        <a:pt x="158" y="523"/>
                        <a:pt x="161" y="523"/>
                        <a:pt x="165" y="523"/>
                      </a:cubicBezTo>
                      <a:cubicBezTo>
                        <a:pt x="166" y="523"/>
                        <a:pt x="168" y="523"/>
                        <a:pt x="169" y="523"/>
                      </a:cubicBezTo>
                      <a:cubicBezTo>
                        <a:pt x="169" y="523"/>
                        <a:pt x="169" y="523"/>
                        <a:pt x="169" y="523"/>
                      </a:cubicBezTo>
                      <a:cubicBezTo>
                        <a:pt x="171" y="523"/>
                        <a:pt x="172" y="523"/>
                        <a:pt x="174" y="523"/>
                      </a:cubicBezTo>
                      <a:cubicBezTo>
                        <a:pt x="175" y="523"/>
                        <a:pt x="175" y="523"/>
                        <a:pt x="176" y="523"/>
                      </a:cubicBezTo>
                      <a:cubicBezTo>
                        <a:pt x="176" y="523"/>
                        <a:pt x="176" y="523"/>
                        <a:pt x="176" y="523"/>
                      </a:cubicBezTo>
                      <a:cubicBezTo>
                        <a:pt x="177" y="523"/>
                        <a:pt x="179" y="523"/>
                        <a:pt x="180" y="523"/>
                      </a:cubicBezTo>
                      <a:cubicBezTo>
                        <a:pt x="182" y="522"/>
                        <a:pt x="183" y="522"/>
                        <a:pt x="184" y="522"/>
                      </a:cubicBezTo>
                      <a:cubicBezTo>
                        <a:pt x="184" y="523"/>
                        <a:pt x="184" y="523"/>
                        <a:pt x="184" y="523"/>
                      </a:cubicBezTo>
                      <a:cubicBezTo>
                        <a:pt x="187" y="521"/>
                        <a:pt x="188" y="523"/>
                        <a:pt x="190" y="522"/>
                      </a:cubicBezTo>
                      <a:cubicBezTo>
                        <a:pt x="191" y="523"/>
                        <a:pt x="191" y="523"/>
                        <a:pt x="191" y="523"/>
                      </a:cubicBezTo>
                      <a:cubicBezTo>
                        <a:pt x="192" y="523"/>
                        <a:pt x="192" y="523"/>
                        <a:pt x="192" y="522"/>
                      </a:cubicBezTo>
                      <a:cubicBezTo>
                        <a:pt x="192" y="522"/>
                        <a:pt x="193" y="522"/>
                        <a:pt x="194" y="522"/>
                      </a:cubicBezTo>
                      <a:cubicBezTo>
                        <a:pt x="195" y="522"/>
                        <a:pt x="196" y="522"/>
                        <a:pt x="197" y="522"/>
                      </a:cubicBezTo>
                      <a:cubicBezTo>
                        <a:pt x="197" y="522"/>
                        <a:pt x="197" y="522"/>
                        <a:pt x="197" y="522"/>
                      </a:cubicBezTo>
                      <a:cubicBezTo>
                        <a:pt x="198" y="522"/>
                        <a:pt x="199" y="522"/>
                        <a:pt x="200" y="522"/>
                      </a:cubicBezTo>
                      <a:cubicBezTo>
                        <a:pt x="203" y="522"/>
                        <a:pt x="206" y="523"/>
                        <a:pt x="209" y="523"/>
                      </a:cubicBezTo>
                      <a:cubicBezTo>
                        <a:pt x="209" y="522"/>
                        <a:pt x="209" y="522"/>
                        <a:pt x="209" y="522"/>
                      </a:cubicBezTo>
                      <a:cubicBezTo>
                        <a:pt x="210" y="522"/>
                        <a:pt x="209" y="522"/>
                        <a:pt x="209" y="523"/>
                      </a:cubicBezTo>
                      <a:cubicBezTo>
                        <a:pt x="212" y="523"/>
                        <a:pt x="216" y="522"/>
                        <a:pt x="219" y="522"/>
                      </a:cubicBezTo>
                      <a:cubicBezTo>
                        <a:pt x="218" y="523"/>
                        <a:pt x="218" y="523"/>
                        <a:pt x="218" y="523"/>
                      </a:cubicBezTo>
                      <a:cubicBezTo>
                        <a:pt x="220" y="523"/>
                        <a:pt x="222" y="523"/>
                        <a:pt x="224" y="523"/>
                      </a:cubicBezTo>
                      <a:cubicBezTo>
                        <a:pt x="224" y="523"/>
                        <a:pt x="224" y="523"/>
                        <a:pt x="224" y="522"/>
                      </a:cubicBezTo>
                      <a:cubicBezTo>
                        <a:pt x="227" y="523"/>
                        <a:pt x="232" y="521"/>
                        <a:pt x="234" y="523"/>
                      </a:cubicBezTo>
                      <a:cubicBezTo>
                        <a:pt x="237" y="523"/>
                        <a:pt x="238" y="522"/>
                        <a:pt x="241" y="522"/>
                      </a:cubicBezTo>
                      <a:cubicBezTo>
                        <a:pt x="246" y="522"/>
                        <a:pt x="249" y="522"/>
                        <a:pt x="254" y="522"/>
                      </a:cubicBezTo>
                      <a:cubicBezTo>
                        <a:pt x="253" y="522"/>
                        <a:pt x="253" y="523"/>
                        <a:pt x="255" y="523"/>
                      </a:cubicBezTo>
                      <a:cubicBezTo>
                        <a:pt x="257" y="523"/>
                        <a:pt x="263" y="524"/>
                        <a:pt x="261" y="521"/>
                      </a:cubicBezTo>
                      <a:cubicBezTo>
                        <a:pt x="267" y="523"/>
                        <a:pt x="276" y="520"/>
                        <a:pt x="282" y="522"/>
                      </a:cubicBezTo>
                      <a:cubicBezTo>
                        <a:pt x="282" y="521"/>
                        <a:pt x="283" y="521"/>
                        <a:pt x="284" y="521"/>
                      </a:cubicBezTo>
                      <a:cubicBezTo>
                        <a:pt x="290" y="521"/>
                        <a:pt x="296" y="522"/>
                        <a:pt x="300" y="521"/>
                      </a:cubicBezTo>
                      <a:cubicBezTo>
                        <a:pt x="301" y="521"/>
                        <a:pt x="299" y="522"/>
                        <a:pt x="301" y="522"/>
                      </a:cubicBezTo>
                      <a:cubicBezTo>
                        <a:pt x="303" y="522"/>
                        <a:pt x="301" y="521"/>
                        <a:pt x="303" y="521"/>
                      </a:cubicBezTo>
                      <a:cubicBezTo>
                        <a:pt x="312" y="520"/>
                        <a:pt x="322" y="522"/>
                        <a:pt x="330" y="522"/>
                      </a:cubicBezTo>
                      <a:cubicBezTo>
                        <a:pt x="338" y="521"/>
                        <a:pt x="345" y="521"/>
                        <a:pt x="353" y="521"/>
                      </a:cubicBezTo>
                      <a:cubicBezTo>
                        <a:pt x="353" y="521"/>
                        <a:pt x="353" y="521"/>
                        <a:pt x="353" y="521"/>
                      </a:cubicBezTo>
                      <a:cubicBezTo>
                        <a:pt x="353" y="521"/>
                        <a:pt x="354" y="521"/>
                        <a:pt x="354" y="521"/>
                      </a:cubicBezTo>
                      <a:cubicBezTo>
                        <a:pt x="355" y="521"/>
                        <a:pt x="355" y="521"/>
                        <a:pt x="356" y="521"/>
                      </a:cubicBezTo>
                      <a:cubicBezTo>
                        <a:pt x="357" y="521"/>
                        <a:pt x="357" y="521"/>
                        <a:pt x="357" y="521"/>
                      </a:cubicBezTo>
                      <a:cubicBezTo>
                        <a:pt x="357" y="521"/>
                        <a:pt x="360" y="521"/>
                        <a:pt x="362" y="521"/>
                      </a:cubicBezTo>
                      <a:cubicBezTo>
                        <a:pt x="365" y="521"/>
                        <a:pt x="368" y="521"/>
                        <a:pt x="371" y="521"/>
                      </a:cubicBezTo>
                      <a:cubicBezTo>
                        <a:pt x="373" y="520"/>
                        <a:pt x="375" y="520"/>
                        <a:pt x="378" y="520"/>
                      </a:cubicBezTo>
                      <a:cubicBezTo>
                        <a:pt x="377" y="520"/>
                        <a:pt x="377" y="521"/>
                        <a:pt x="377" y="521"/>
                      </a:cubicBezTo>
                      <a:cubicBezTo>
                        <a:pt x="377" y="521"/>
                        <a:pt x="377" y="521"/>
                        <a:pt x="378" y="521"/>
                      </a:cubicBezTo>
                      <a:close/>
                      <a:moveTo>
                        <a:pt x="38" y="370"/>
                      </a:moveTo>
                      <a:cubicBezTo>
                        <a:pt x="37" y="375"/>
                        <a:pt x="35" y="374"/>
                        <a:pt x="34" y="375"/>
                      </a:cubicBezTo>
                      <a:cubicBezTo>
                        <a:pt x="33" y="376"/>
                        <a:pt x="34" y="377"/>
                        <a:pt x="34" y="378"/>
                      </a:cubicBezTo>
                      <a:cubicBezTo>
                        <a:pt x="35" y="378"/>
                        <a:pt x="35" y="377"/>
                        <a:pt x="36" y="377"/>
                      </a:cubicBezTo>
                      <a:cubicBezTo>
                        <a:pt x="35" y="382"/>
                        <a:pt x="35" y="386"/>
                        <a:pt x="36" y="389"/>
                      </a:cubicBezTo>
                      <a:cubicBezTo>
                        <a:pt x="35" y="391"/>
                        <a:pt x="34" y="390"/>
                        <a:pt x="34" y="388"/>
                      </a:cubicBezTo>
                      <a:cubicBezTo>
                        <a:pt x="34" y="394"/>
                        <a:pt x="33" y="400"/>
                        <a:pt x="32" y="405"/>
                      </a:cubicBezTo>
                      <a:cubicBezTo>
                        <a:pt x="34" y="403"/>
                        <a:pt x="32" y="409"/>
                        <a:pt x="33" y="410"/>
                      </a:cubicBezTo>
                      <a:cubicBezTo>
                        <a:pt x="32" y="410"/>
                        <a:pt x="31" y="410"/>
                        <a:pt x="31" y="410"/>
                      </a:cubicBezTo>
                      <a:cubicBezTo>
                        <a:pt x="31" y="414"/>
                        <a:pt x="30" y="410"/>
                        <a:pt x="29" y="413"/>
                      </a:cubicBezTo>
                      <a:cubicBezTo>
                        <a:pt x="29" y="417"/>
                        <a:pt x="29" y="422"/>
                        <a:pt x="29" y="426"/>
                      </a:cubicBezTo>
                      <a:cubicBezTo>
                        <a:pt x="27" y="431"/>
                        <a:pt x="27" y="439"/>
                        <a:pt x="27" y="444"/>
                      </a:cubicBezTo>
                      <a:cubicBezTo>
                        <a:pt x="26" y="446"/>
                        <a:pt x="24" y="445"/>
                        <a:pt x="24" y="447"/>
                      </a:cubicBezTo>
                      <a:cubicBezTo>
                        <a:pt x="24" y="447"/>
                        <a:pt x="24" y="447"/>
                        <a:pt x="24" y="447"/>
                      </a:cubicBezTo>
                      <a:cubicBezTo>
                        <a:pt x="24" y="447"/>
                        <a:pt x="24" y="448"/>
                        <a:pt x="23" y="448"/>
                      </a:cubicBezTo>
                      <a:cubicBezTo>
                        <a:pt x="24" y="449"/>
                        <a:pt x="25" y="446"/>
                        <a:pt x="24" y="450"/>
                      </a:cubicBezTo>
                      <a:cubicBezTo>
                        <a:pt x="24" y="449"/>
                        <a:pt x="24" y="449"/>
                        <a:pt x="24" y="449"/>
                      </a:cubicBezTo>
                      <a:cubicBezTo>
                        <a:pt x="24" y="451"/>
                        <a:pt x="22" y="458"/>
                        <a:pt x="24" y="459"/>
                      </a:cubicBezTo>
                      <a:cubicBezTo>
                        <a:pt x="22" y="458"/>
                        <a:pt x="22" y="458"/>
                        <a:pt x="22" y="458"/>
                      </a:cubicBezTo>
                      <a:cubicBezTo>
                        <a:pt x="22" y="458"/>
                        <a:pt x="22" y="459"/>
                        <a:pt x="22" y="460"/>
                      </a:cubicBezTo>
                      <a:cubicBezTo>
                        <a:pt x="22" y="460"/>
                        <a:pt x="21" y="461"/>
                        <a:pt x="21" y="459"/>
                      </a:cubicBezTo>
                      <a:cubicBezTo>
                        <a:pt x="21" y="460"/>
                        <a:pt x="20" y="460"/>
                        <a:pt x="20" y="461"/>
                      </a:cubicBezTo>
                      <a:cubicBezTo>
                        <a:pt x="20" y="461"/>
                        <a:pt x="20" y="461"/>
                        <a:pt x="20" y="461"/>
                      </a:cubicBezTo>
                      <a:cubicBezTo>
                        <a:pt x="20" y="461"/>
                        <a:pt x="20" y="460"/>
                        <a:pt x="20" y="460"/>
                      </a:cubicBezTo>
                      <a:cubicBezTo>
                        <a:pt x="21" y="461"/>
                        <a:pt x="20" y="463"/>
                        <a:pt x="21" y="465"/>
                      </a:cubicBezTo>
                      <a:cubicBezTo>
                        <a:pt x="20" y="465"/>
                        <a:pt x="20" y="465"/>
                        <a:pt x="20" y="466"/>
                      </a:cubicBezTo>
                      <a:cubicBezTo>
                        <a:pt x="20" y="467"/>
                        <a:pt x="20" y="468"/>
                        <a:pt x="20" y="469"/>
                      </a:cubicBezTo>
                      <a:cubicBezTo>
                        <a:pt x="21" y="467"/>
                        <a:pt x="21" y="467"/>
                        <a:pt x="21" y="467"/>
                      </a:cubicBezTo>
                      <a:cubicBezTo>
                        <a:pt x="21" y="471"/>
                        <a:pt x="20" y="474"/>
                        <a:pt x="20" y="478"/>
                      </a:cubicBezTo>
                      <a:cubicBezTo>
                        <a:pt x="21" y="478"/>
                        <a:pt x="23" y="480"/>
                        <a:pt x="24" y="479"/>
                      </a:cubicBezTo>
                      <a:cubicBezTo>
                        <a:pt x="25" y="479"/>
                        <a:pt x="26" y="481"/>
                        <a:pt x="28" y="481"/>
                      </a:cubicBezTo>
                      <a:cubicBezTo>
                        <a:pt x="28" y="481"/>
                        <a:pt x="28" y="481"/>
                        <a:pt x="28" y="481"/>
                      </a:cubicBezTo>
                      <a:cubicBezTo>
                        <a:pt x="29" y="482"/>
                        <a:pt x="32" y="482"/>
                        <a:pt x="34" y="481"/>
                      </a:cubicBezTo>
                      <a:cubicBezTo>
                        <a:pt x="34" y="481"/>
                        <a:pt x="34" y="481"/>
                        <a:pt x="34" y="481"/>
                      </a:cubicBezTo>
                      <a:cubicBezTo>
                        <a:pt x="35" y="481"/>
                        <a:pt x="38" y="481"/>
                        <a:pt x="40" y="480"/>
                      </a:cubicBezTo>
                      <a:cubicBezTo>
                        <a:pt x="41" y="481"/>
                        <a:pt x="41" y="482"/>
                        <a:pt x="42" y="483"/>
                      </a:cubicBezTo>
                      <a:cubicBezTo>
                        <a:pt x="46" y="483"/>
                        <a:pt x="46" y="483"/>
                        <a:pt x="46" y="483"/>
                      </a:cubicBezTo>
                      <a:cubicBezTo>
                        <a:pt x="48" y="482"/>
                        <a:pt x="49" y="481"/>
                        <a:pt x="48" y="480"/>
                      </a:cubicBezTo>
                      <a:cubicBezTo>
                        <a:pt x="54" y="481"/>
                        <a:pt x="60" y="479"/>
                        <a:pt x="65" y="481"/>
                      </a:cubicBezTo>
                      <a:cubicBezTo>
                        <a:pt x="66" y="481"/>
                        <a:pt x="66" y="480"/>
                        <a:pt x="67" y="480"/>
                      </a:cubicBezTo>
                      <a:cubicBezTo>
                        <a:pt x="76" y="481"/>
                        <a:pt x="85" y="479"/>
                        <a:pt x="92" y="481"/>
                      </a:cubicBezTo>
                      <a:cubicBezTo>
                        <a:pt x="89" y="481"/>
                        <a:pt x="91" y="482"/>
                        <a:pt x="92" y="483"/>
                      </a:cubicBezTo>
                      <a:cubicBezTo>
                        <a:pt x="92" y="483"/>
                        <a:pt x="92" y="483"/>
                        <a:pt x="92" y="483"/>
                      </a:cubicBezTo>
                      <a:cubicBezTo>
                        <a:pt x="93" y="482"/>
                        <a:pt x="93" y="482"/>
                        <a:pt x="93" y="482"/>
                      </a:cubicBezTo>
                      <a:cubicBezTo>
                        <a:pt x="94" y="482"/>
                        <a:pt x="94" y="482"/>
                        <a:pt x="95" y="482"/>
                      </a:cubicBezTo>
                      <a:cubicBezTo>
                        <a:pt x="95" y="482"/>
                        <a:pt x="95" y="482"/>
                        <a:pt x="95" y="482"/>
                      </a:cubicBezTo>
                      <a:cubicBezTo>
                        <a:pt x="95" y="481"/>
                        <a:pt x="95" y="481"/>
                        <a:pt x="92" y="480"/>
                      </a:cubicBezTo>
                      <a:cubicBezTo>
                        <a:pt x="97" y="480"/>
                        <a:pt x="105" y="480"/>
                        <a:pt x="108" y="481"/>
                      </a:cubicBezTo>
                      <a:cubicBezTo>
                        <a:pt x="106" y="480"/>
                        <a:pt x="108" y="480"/>
                        <a:pt x="109" y="479"/>
                      </a:cubicBezTo>
                      <a:cubicBezTo>
                        <a:pt x="108" y="481"/>
                        <a:pt x="112" y="481"/>
                        <a:pt x="115" y="481"/>
                      </a:cubicBezTo>
                      <a:cubicBezTo>
                        <a:pt x="115" y="480"/>
                        <a:pt x="115" y="480"/>
                        <a:pt x="115" y="480"/>
                      </a:cubicBezTo>
                      <a:cubicBezTo>
                        <a:pt x="117" y="481"/>
                        <a:pt x="117" y="481"/>
                        <a:pt x="117" y="481"/>
                      </a:cubicBezTo>
                      <a:cubicBezTo>
                        <a:pt x="118" y="480"/>
                        <a:pt x="118" y="479"/>
                        <a:pt x="121" y="480"/>
                      </a:cubicBezTo>
                      <a:cubicBezTo>
                        <a:pt x="121" y="480"/>
                        <a:pt x="121" y="480"/>
                        <a:pt x="122" y="481"/>
                      </a:cubicBezTo>
                      <a:cubicBezTo>
                        <a:pt x="125" y="480"/>
                        <a:pt x="129" y="479"/>
                        <a:pt x="132" y="479"/>
                      </a:cubicBezTo>
                      <a:cubicBezTo>
                        <a:pt x="134" y="481"/>
                        <a:pt x="134" y="481"/>
                        <a:pt x="134" y="481"/>
                      </a:cubicBezTo>
                      <a:cubicBezTo>
                        <a:pt x="136" y="481"/>
                        <a:pt x="138" y="480"/>
                        <a:pt x="136" y="479"/>
                      </a:cubicBezTo>
                      <a:cubicBezTo>
                        <a:pt x="141" y="480"/>
                        <a:pt x="145" y="480"/>
                        <a:pt x="146" y="482"/>
                      </a:cubicBezTo>
                      <a:cubicBezTo>
                        <a:pt x="155" y="479"/>
                        <a:pt x="169" y="479"/>
                        <a:pt x="180" y="479"/>
                      </a:cubicBezTo>
                      <a:cubicBezTo>
                        <a:pt x="179" y="479"/>
                        <a:pt x="179" y="479"/>
                        <a:pt x="179" y="479"/>
                      </a:cubicBezTo>
                      <a:cubicBezTo>
                        <a:pt x="182" y="480"/>
                        <a:pt x="181" y="478"/>
                        <a:pt x="183" y="479"/>
                      </a:cubicBezTo>
                      <a:cubicBezTo>
                        <a:pt x="182" y="479"/>
                        <a:pt x="185" y="480"/>
                        <a:pt x="183" y="481"/>
                      </a:cubicBezTo>
                      <a:cubicBezTo>
                        <a:pt x="187" y="482"/>
                        <a:pt x="188" y="480"/>
                        <a:pt x="191" y="479"/>
                      </a:cubicBezTo>
                      <a:cubicBezTo>
                        <a:pt x="191" y="479"/>
                        <a:pt x="189" y="480"/>
                        <a:pt x="189" y="479"/>
                      </a:cubicBezTo>
                      <a:cubicBezTo>
                        <a:pt x="190" y="479"/>
                        <a:pt x="195" y="480"/>
                        <a:pt x="195" y="478"/>
                      </a:cubicBezTo>
                      <a:cubicBezTo>
                        <a:pt x="197" y="479"/>
                        <a:pt x="196" y="480"/>
                        <a:pt x="195" y="480"/>
                      </a:cubicBezTo>
                      <a:cubicBezTo>
                        <a:pt x="198" y="480"/>
                        <a:pt x="198" y="480"/>
                        <a:pt x="198" y="480"/>
                      </a:cubicBezTo>
                      <a:cubicBezTo>
                        <a:pt x="199" y="480"/>
                        <a:pt x="198" y="481"/>
                        <a:pt x="196" y="482"/>
                      </a:cubicBezTo>
                      <a:cubicBezTo>
                        <a:pt x="197" y="482"/>
                        <a:pt x="198" y="482"/>
                        <a:pt x="198" y="482"/>
                      </a:cubicBezTo>
                      <a:cubicBezTo>
                        <a:pt x="198" y="482"/>
                        <a:pt x="198" y="482"/>
                        <a:pt x="198" y="483"/>
                      </a:cubicBezTo>
                      <a:cubicBezTo>
                        <a:pt x="199" y="483"/>
                        <a:pt x="199" y="483"/>
                        <a:pt x="199" y="483"/>
                      </a:cubicBezTo>
                      <a:cubicBezTo>
                        <a:pt x="200" y="482"/>
                        <a:pt x="201" y="482"/>
                        <a:pt x="202" y="482"/>
                      </a:cubicBezTo>
                      <a:cubicBezTo>
                        <a:pt x="203" y="481"/>
                        <a:pt x="203" y="480"/>
                        <a:pt x="206" y="480"/>
                      </a:cubicBezTo>
                      <a:cubicBezTo>
                        <a:pt x="208" y="481"/>
                        <a:pt x="202" y="480"/>
                        <a:pt x="203" y="481"/>
                      </a:cubicBezTo>
                      <a:cubicBezTo>
                        <a:pt x="203" y="481"/>
                        <a:pt x="204" y="482"/>
                        <a:pt x="204" y="482"/>
                      </a:cubicBezTo>
                      <a:cubicBezTo>
                        <a:pt x="205" y="482"/>
                        <a:pt x="205" y="482"/>
                        <a:pt x="205" y="482"/>
                      </a:cubicBezTo>
                      <a:cubicBezTo>
                        <a:pt x="205" y="482"/>
                        <a:pt x="205" y="482"/>
                        <a:pt x="205" y="482"/>
                      </a:cubicBezTo>
                      <a:cubicBezTo>
                        <a:pt x="207" y="482"/>
                        <a:pt x="209" y="481"/>
                        <a:pt x="211" y="481"/>
                      </a:cubicBezTo>
                      <a:cubicBezTo>
                        <a:pt x="208" y="481"/>
                        <a:pt x="210" y="479"/>
                        <a:pt x="212" y="479"/>
                      </a:cubicBezTo>
                      <a:cubicBezTo>
                        <a:pt x="215" y="480"/>
                        <a:pt x="210" y="480"/>
                        <a:pt x="214" y="480"/>
                      </a:cubicBezTo>
                      <a:cubicBezTo>
                        <a:pt x="215" y="480"/>
                        <a:pt x="219" y="479"/>
                        <a:pt x="215" y="478"/>
                      </a:cubicBezTo>
                      <a:cubicBezTo>
                        <a:pt x="217" y="477"/>
                        <a:pt x="220" y="479"/>
                        <a:pt x="222" y="477"/>
                      </a:cubicBezTo>
                      <a:cubicBezTo>
                        <a:pt x="223" y="479"/>
                        <a:pt x="218" y="480"/>
                        <a:pt x="222" y="481"/>
                      </a:cubicBezTo>
                      <a:cubicBezTo>
                        <a:pt x="222" y="481"/>
                        <a:pt x="222" y="481"/>
                        <a:pt x="222" y="481"/>
                      </a:cubicBezTo>
                      <a:cubicBezTo>
                        <a:pt x="222" y="480"/>
                        <a:pt x="228" y="479"/>
                        <a:pt x="225" y="478"/>
                      </a:cubicBezTo>
                      <a:cubicBezTo>
                        <a:pt x="227" y="478"/>
                        <a:pt x="227" y="479"/>
                        <a:pt x="226" y="480"/>
                      </a:cubicBezTo>
                      <a:cubicBezTo>
                        <a:pt x="229" y="480"/>
                        <a:pt x="232" y="477"/>
                        <a:pt x="233" y="480"/>
                      </a:cubicBezTo>
                      <a:cubicBezTo>
                        <a:pt x="234" y="479"/>
                        <a:pt x="234" y="479"/>
                        <a:pt x="234" y="479"/>
                      </a:cubicBezTo>
                      <a:cubicBezTo>
                        <a:pt x="235" y="479"/>
                        <a:pt x="236" y="479"/>
                        <a:pt x="237" y="480"/>
                      </a:cubicBezTo>
                      <a:cubicBezTo>
                        <a:pt x="239" y="480"/>
                        <a:pt x="244" y="478"/>
                        <a:pt x="244" y="480"/>
                      </a:cubicBezTo>
                      <a:cubicBezTo>
                        <a:pt x="245" y="480"/>
                        <a:pt x="250" y="480"/>
                        <a:pt x="248" y="479"/>
                      </a:cubicBezTo>
                      <a:cubicBezTo>
                        <a:pt x="245" y="478"/>
                        <a:pt x="244" y="480"/>
                        <a:pt x="242" y="478"/>
                      </a:cubicBezTo>
                      <a:cubicBezTo>
                        <a:pt x="245" y="479"/>
                        <a:pt x="247" y="478"/>
                        <a:pt x="249" y="477"/>
                      </a:cubicBezTo>
                      <a:cubicBezTo>
                        <a:pt x="249" y="478"/>
                        <a:pt x="249" y="478"/>
                        <a:pt x="249" y="478"/>
                      </a:cubicBezTo>
                      <a:cubicBezTo>
                        <a:pt x="250" y="478"/>
                        <a:pt x="253" y="478"/>
                        <a:pt x="253" y="477"/>
                      </a:cubicBezTo>
                      <a:cubicBezTo>
                        <a:pt x="252" y="477"/>
                        <a:pt x="253" y="478"/>
                        <a:pt x="254" y="478"/>
                      </a:cubicBezTo>
                      <a:cubicBezTo>
                        <a:pt x="255" y="477"/>
                        <a:pt x="255" y="477"/>
                        <a:pt x="255" y="477"/>
                      </a:cubicBezTo>
                      <a:cubicBezTo>
                        <a:pt x="259" y="476"/>
                        <a:pt x="256" y="479"/>
                        <a:pt x="260" y="479"/>
                      </a:cubicBezTo>
                      <a:cubicBezTo>
                        <a:pt x="257" y="480"/>
                        <a:pt x="257" y="480"/>
                        <a:pt x="257" y="480"/>
                      </a:cubicBezTo>
                      <a:cubicBezTo>
                        <a:pt x="258" y="479"/>
                        <a:pt x="259" y="480"/>
                        <a:pt x="261" y="480"/>
                      </a:cubicBezTo>
                      <a:cubicBezTo>
                        <a:pt x="262" y="479"/>
                        <a:pt x="263" y="478"/>
                        <a:pt x="264" y="477"/>
                      </a:cubicBezTo>
                      <a:cubicBezTo>
                        <a:pt x="267" y="477"/>
                        <a:pt x="265" y="478"/>
                        <a:pt x="268" y="477"/>
                      </a:cubicBezTo>
                      <a:cubicBezTo>
                        <a:pt x="264" y="478"/>
                        <a:pt x="264" y="478"/>
                        <a:pt x="264" y="478"/>
                      </a:cubicBezTo>
                      <a:cubicBezTo>
                        <a:pt x="264" y="479"/>
                        <a:pt x="267" y="480"/>
                        <a:pt x="270" y="480"/>
                      </a:cubicBezTo>
                      <a:cubicBezTo>
                        <a:pt x="272" y="480"/>
                        <a:pt x="275" y="478"/>
                        <a:pt x="272" y="478"/>
                      </a:cubicBezTo>
                      <a:cubicBezTo>
                        <a:pt x="273" y="478"/>
                        <a:pt x="276" y="478"/>
                        <a:pt x="274" y="479"/>
                      </a:cubicBezTo>
                      <a:cubicBezTo>
                        <a:pt x="278" y="479"/>
                        <a:pt x="274" y="478"/>
                        <a:pt x="277" y="477"/>
                      </a:cubicBezTo>
                      <a:cubicBezTo>
                        <a:pt x="278" y="478"/>
                        <a:pt x="282" y="479"/>
                        <a:pt x="285" y="480"/>
                      </a:cubicBezTo>
                      <a:cubicBezTo>
                        <a:pt x="281" y="482"/>
                        <a:pt x="281" y="482"/>
                        <a:pt x="281" y="482"/>
                      </a:cubicBezTo>
                      <a:cubicBezTo>
                        <a:pt x="284" y="482"/>
                        <a:pt x="284" y="482"/>
                        <a:pt x="284" y="482"/>
                      </a:cubicBezTo>
                      <a:cubicBezTo>
                        <a:pt x="284" y="482"/>
                        <a:pt x="283" y="482"/>
                        <a:pt x="283" y="482"/>
                      </a:cubicBezTo>
                      <a:cubicBezTo>
                        <a:pt x="284" y="482"/>
                        <a:pt x="284" y="482"/>
                        <a:pt x="284" y="482"/>
                      </a:cubicBezTo>
                      <a:cubicBezTo>
                        <a:pt x="285" y="482"/>
                        <a:pt x="285" y="482"/>
                        <a:pt x="285" y="482"/>
                      </a:cubicBezTo>
                      <a:cubicBezTo>
                        <a:pt x="285" y="482"/>
                        <a:pt x="285" y="482"/>
                        <a:pt x="284" y="482"/>
                      </a:cubicBezTo>
                      <a:cubicBezTo>
                        <a:pt x="285" y="482"/>
                        <a:pt x="285" y="483"/>
                        <a:pt x="286" y="483"/>
                      </a:cubicBezTo>
                      <a:cubicBezTo>
                        <a:pt x="287" y="483"/>
                        <a:pt x="287" y="483"/>
                        <a:pt x="287" y="483"/>
                      </a:cubicBezTo>
                      <a:cubicBezTo>
                        <a:pt x="286" y="481"/>
                        <a:pt x="293" y="480"/>
                        <a:pt x="292" y="478"/>
                      </a:cubicBezTo>
                      <a:cubicBezTo>
                        <a:pt x="298" y="478"/>
                        <a:pt x="296" y="483"/>
                        <a:pt x="302" y="480"/>
                      </a:cubicBezTo>
                      <a:cubicBezTo>
                        <a:pt x="301" y="480"/>
                        <a:pt x="303" y="478"/>
                        <a:pt x="302" y="478"/>
                      </a:cubicBezTo>
                      <a:cubicBezTo>
                        <a:pt x="303" y="478"/>
                        <a:pt x="303" y="476"/>
                        <a:pt x="307" y="477"/>
                      </a:cubicBezTo>
                      <a:cubicBezTo>
                        <a:pt x="304" y="478"/>
                        <a:pt x="310" y="479"/>
                        <a:pt x="306" y="481"/>
                      </a:cubicBezTo>
                      <a:cubicBezTo>
                        <a:pt x="306" y="480"/>
                        <a:pt x="303" y="480"/>
                        <a:pt x="302" y="480"/>
                      </a:cubicBezTo>
                      <a:cubicBezTo>
                        <a:pt x="303" y="481"/>
                        <a:pt x="303" y="481"/>
                        <a:pt x="303" y="482"/>
                      </a:cubicBezTo>
                      <a:cubicBezTo>
                        <a:pt x="306" y="481"/>
                        <a:pt x="308" y="482"/>
                        <a:pt x="310" y="482"/>
                      </a:cubicBezTo>
                      <a:cubicBezTo>
                        <a:pt x="311" y="482"/>
                        <a:pt x="311" y="482"/>
                        <a:pt x="311" y="481"/>
                      </a:cubicBezTo>
                      <a:cubicBezTo>
                        <a:pt x="311" y="480"/>
                        <a:pt x="307" y="481"/>
                        <a:pt x="309" y="480"/>
                      </a:cubicBezTo>
                      <a:cubicBezTo>
                        <a:pt x="314" y="480"/>
                        <a:pt x="314" y="481"/>
                        <a:pt x="316" y="479"/>
                      </a:cubicBezTo>
                      <a:cubicBezTo>
                        <a:pt x="313" y="479"/>
                        <a:pt x="313" y="478"/>
                        <a:pt x="313" y="477"/>
                      </a:cubicBezTo>
                      <a:cubicBezTo>
                        <a:pt x="316" y="477"/>
                        <a:pt x="316" y="477"/>
                        <a:pt x="316" y="477"/>
                      </a:cubicBezTo>
                      <a:cubicBezTo>
                        <a:pt x="315" y="478"/>
                        <a:pt x="315" y="478"/>
                        <a:pt x="315" y="478"/>
                      </a:cubicBezTo>
                      <a:cubicBezTo>
                        <a:pt x="321" y="478"/>
                        <a:pt x="317" y="476"/>
                        <a:pt x="322" y="476"/>
                      </a:cubicBezTo>
                      <a:cubicBezTo>
                        <a:pt x="325" y="478"/>
                        <a:pt x="325" y="478"/>
                        <a:pt x="325" y="478"/>
                      </a:cubicBezTo>
                      <a:cubicBezTo>
                        <a:pt x="323" y="479"/>
                        <a:pt x="317" y="477"/>
                        <a:pt x="318" y="480"/>
                      </a:cubicBezTo>
                      <a:cubicBezTo>
                        <a:pt x="321" y="480"/>
                        <a:pt x="323" y="479"/>
                        <a:pt x="326" y="479"/>
                      </a:cubicBezTo>
                      <a:cubicBezTo>
                        <a:pt x="323" y="480"/>
                        <a:pt x="323" y="480"/>
                        <a:pt x="323" y="480"/>
                      </a:cubicBezTo>
                      <a:cubicBezTo>
                        <a:pt x="324" y="480"/>
                        <a:pt x="325" y="481"/>
                        <a:pt x="327" y="481"/>
                      </a:cubicBezTo>
                      <a:cubicBezTo>
                        <a:pt x="328" y="481"/>
                        <a:pt x="328" y="481"/>
                        <a:pt x="328" y="481"/>
                      </a:cubicBezTo>
                      <a:cubicBezTo>
                        <a:pt x="328" y="481"/>
                        <a:pt x="328" y="481"/>
                        <a:pt x="329" y="481"/>
                      </a:cubicBezTo>
                      <a:cubicBezTo>
                        <a:pt x="329" y="481"/>
                        <a:pt x="330" y="481"/>
                        <a:pt x="331" y="481"/>
                      </a:cubicBezTo>
                      <a:cubicBezTo>
                        <a:pt x="333" y="480"/>
                        <a:pt x="331" y="480"/>
                        <a:pt x="331" y="479"/>
                      </a:cubicBezTo>
                      <a:cubicBezTo>
                        <a:pt x="337" y="479"/>
                        <a:pt x="339" y="478"/>
                        <a:pt x="342" y="478"/>
                      </a:cubicBezTo>
                      <a:cubicBezTo>
                        <a:pt x="341" y="480"/>
                        <a:pt x="349" y="478"/>
                        <a:pt x="345" y="480"/>
                      </a:cubicBezTo>
                      <a:cubicBezTo>
                        <a:pt x="343" y="479"/>
                        <a:pt x="335" y="479"/>
                        <a:pt x="333" y="481"/>
                      </a:cubicBezTo>
                      <a:cubicBezTo>
                        <a:pt x="333" y="481"/>
                        <a:pt x="333" y="481"/>
                        <a:pt x="333" y="481"/>
                      </a:cubicBezTo>
                      <a:cubicBezTo>
                        <a:pt x="337" y="481"/>
                        <a:pt x="341" y="481"/>
                        <a:pt x="344" y="481"/>
                      </a:cubicBezTo>
                      <a:cubicBezTo>
                        <a:pt x="345" y="481"/>
                        <a:pt x="345" y="481"/>
                        <a:pt x="346" y="481"/>
                      </a:cubicBezTo>
                      <a:cubicBezTo>
                        <a:pt x="346" y="481"/>
                        <a:pt x="346" y="481"/>
                        <a:pt x="346" y="481"/>
                      </a:cubicBezTo>
                      <a:cubicBezTo>
                        <a:pt x="346" y="481"/>
                        <a:pt x="346" y="481"/>
                        <a:pt x="347" y="481"/>
                      </a:cubicBezTo>
                      <a:cubicBezTo>
                        <a:pt x="347" y="481"/>
                        <a:pt x="347" y="481"/>
                        <a:pt x="348" y="482"/>
                      </a:cubicBezTo>
                      <a:cubicBezTo>
                        <a:pt x="348" y="482"/>
                        <a:pt x="348" y="482"/>
                        <a:pt x="349" y="482"/>
                      </a:cubicBezTo>
                      <a:cubicBezTo>
                        <a:pt x="349" y="481"/>
                        <a:pt x="349" y="481"/>
                        <a:pt x="349" y="481"/>
                      </a:cubicBezTo>
                      <a:cubicBezTo>
                        <a:pt x="349" y="481"/>
                        <a:pt x="349" y="481"/>
                        <a:pt x="349" y="481"/>
                      </a:cubicBezTo>
                      <a:cubicBezTo>
                        <a:pt x="349" y="482"/>
                        <a:pt x="349" y="482"/>
                        <a:pt x="349" y="482"/>
                      </a:cubicBezTo>
                      <a:cubicBezTo>
                        <a:pt x="350" y="482"/>
                        <a:pt x="351" y="482"/>
                        <a:pt x="351" y="482"/>
                      </a:cubicBezTo>
                      <a:cubicBezTo>
                        <a:pt x="353" y="482"/>
                        <a:pt x="356" y="482"/>
                        <a:pt x="354" y="480"/>
                      </a:cubicBezTo>
                      <a:cubicBezTo>
                        <a:pt x="358" y="481"/>
                        <a:pt x="364" y="481"/>
                        <a:pt x="366" y="481"/>
                      </a:cubicBezTo>
                      <a:cubicBezTo>
                        <a:pt x="364" y="480"/>
                        <a:pt x="362" y="479"/>
                        <a:pt x="363" y="478"/>
                      </a:cubicBezTo>
                      <a:cubicBezTo>
                        <a:pt x="365" y="478"/>
                        <a:pt x="363" y="479"/>
                        <a:pt x="364" y="480"/>
                      </a:cubicBezTo>
                      <a:cubicBezTo>
                        <a:pt x="366" y="479"/>
                        <a:pt x="367" y="480"/>
                        <a:pt x="368" y="480"/>
                      </a:cubicBezTo>
                      <a:cubicBezTo>
                        <a:pt x="367" y="480"/>
                        <a:pt x="367" y="481"/>
                        <a:pt x="368" y="481"/>
                      </a:cubicBezTo>
                      <a:cubicBezTo>
                        <a:pt x="367" y="481"/>
                        <a:pt x="367" y="481"/>
                        <a:pt x="367" y="481"/>
                      </a:cubicBezTo>
                      <a:cubicBezTo>
                        <a:pt x="367" y="481"/>
                        <a:pt x="367" y="481"/>
                        <a:pt x="366" y="481"/>
                      </a:cubicBezTo>
                      <a:cubicBezTo>
                        <a:pt x="366" y="481"/>
                        <a:pt x="366" y="481"/>
                        <a:pt x="366" y="482"/>
                      </a:cubicBezTo>
                      <a:cubicBezTo>
                        <a:pt x="366" y="482"/>
                        <a:pt x="367" y="482"/>
                        <a:pt x="368" y="482"/>
                      </a:cubicBezTo>
                      <a:cubicBezTo>
                        <a:pt x="368" y="482"/>
                        <a:pt x="368" y="481"/>
                        <a:pt x="368" y="481"/>
                      </a:cubicBezTo>
                      <a:cubicBezTo>
                        <a:pt x="368" y="481"/>
                        <a:pt x="368" y="481"/>
                        <a:pt x="368" y="482"/>
                      </a:cubicBezTo>
                      <a:cubicBezTo>
                        <a:pt x="372" y="481"/>
                        <a:pt x="376" y="481"/>
                        <a:pt x="380" y="481"/>
                      </a:cubicBezTo>
                      <a:cubicBezTo>
                        <a:pt x="381" y="481"/>
                        <a:pt x="382" y="481"/>
                        <a:pt x="383" y="481"/>
                      </a:cubicBezTo>
                      <a:cubicBezTo>
                        <a:pt x="383" y="481"/>
                        <a:pt x="382" y="481"/>
                        <a:pt x="382" y="481"/>
                      </a:cubicBezTo>
                      <a:cubicBezTo>
                        <a:pt x="384" y="481"/>
                        <a:pt x="385" y="481"/>
                        <a:pt x="386" y="481"/>
                      </a:cubicBezTo>
                      <a:cubicBezTo>
                        <a:pt x="389" y="480"/>
                        <a:pt x="389" y="480"/>
                        <a:pt x="389" y="480"/>
                      </a:cubicBezTo>
                      <a:cubicBezTo>
                        <a:pt x="391" y="480"/>
                        <a:pt x="389" y="481"/>
                        <a:pt x="392" y="481"/>
                      </a:cubicBezTo>
                      <a:cubicBezTo>
                        <a:pt x="392" y="480"/>
                        <a:pt x="392" y="480"/>
                        <a:pt x="393" y="480"/>
                      </a:cubicBezTo>
                      <a:cubicBezTo>
                        <a:pt x="394" y="480"/>
                        <a:pt x="399" y="479"/>
                        <a:pt x="400" y="481"/>
                      </a:cubicBezTo>
                      <a:cubicBezTo>
                        <a:pt x="400" y="481"/>
                        <a:pt x="400" y="481"/>
                        <a:pt x="400" y="481"/>
                      </a:cubicBezTo>
                      <a:cubicBezTo>
                        <a:pt x="400" y="481"/>
                        <a:pt x="400" y="481"/>
                        <a:pt x="400" y="481"/>
                      </a:cubicBezTo>
                      <a:cubicBezTo>
                        <a:pt x="400" y="482"/>
                        <a:pt x="400" y="482"/>
                        <a:pt x="400" y="482"/>
                      </a:cubicBezTo>
                      <a:cubicBezTo>
                        <a:pt x="401" y="481"/>
                        <a:pt x="403" y="481"/>
                        <a:pt x="404" y="481"/>
                      </a:cubicBezTo>
                      <a:cubicBezTo>
                        <a:pt x="404" y="481"/>
                        <a:pt x="405" y="481"/>
                        <a:pt x="405" y="481"/>
                      </a:cubicBezTo>
                      <a:cubicBezTo>
                        <a:pt x="405" y="481"/>
                        <a:pt x="405" y="481"/>
                        <a:pt x="405" y="481"/>
                      </a:cubicBezTo>
                      <a:cubicBezTo>
                        <a:pt x="405" y="481"/>
                        <a:pt x="406" y="481"/>
                        <a:pt x="406" y="481"/>
                      </a:cubicBezTo>
                      <a:cubicBezTo>
                        <a:pt x="408" y="481"/>
                        <a:pt x="410" y="481"/>
                        <a:pt x="409" y="480"/>
                      </a:cubicBezTo>
                      <a:cubicBezTo>
                        <a:pt x="407" y="480"/>
                        <a:pt x="409" y="481"/>
                        <a:pt x="407" y="480"/>
                      </a:cubicBezTo>
                      <a:cubicBezTo>
                        <a:pt x="409" y="479"/>
                        <a:pt x="412" y="479"/>
                        <a:pt x="415" y="479"/>
                      </a:cubicBezTo>
                      <a:cubicBezTo>
                        <a:pt x="414" y="479"/>
                        <a:pt x="414" y="480"/>
                        <a:pt x="413" y="480"/>
                      </a:cubicBezTo>
                      <a:cubicBezTo>
                        <a:pt x="417" y="479"/>
                        <a:pt x="421" y="478"/>
                        <a:pt x="425" y="478"/>
                      </a:cubicBezTo>
                      <a:cubicBezTo>
                        <a:pt x="425" y="478"/>
                        <a:pt x="424" y="479"/>
                        <a:pt x="423" y="479"/>
                      </a:cubicBezTo>
                      <a:cubicBezTo>
                        <a:pt x="429" y="480"/>
                        <a:pt x="434" y="477"/>
                        <a:pt x="439" y="480"/>
                      </a:cubicBezTo>
                      <a:cubicBezTo>
                        <a:pt x="438" y="479"/>
                        <a:pt x="439" y="478"/>
                        <a:pt x="439" y="478"/>
                      </a:cubicBezTo>
                      <a:cubicBezTo>
                        <a:pt x="442" y="479"/>
                        <a:pt x="442" y="480"/>
                        <a:pt x="444" y="480"/>
                      </a:cubicBezTo>
                      <a:cubicBezTo>
                        <a:pt x="444" y="481"/>
                        <a:pt x="444" y="481"/>
                        <a:pt x="445" y="481"/>
                      </a:cubicBezTo>
                      <a:cubicBezTo>
                        <a:pt x="444" y="479"/>
                        <a:pt x="444" y="477"/>
                        <a:pt x="444" y="475"/>
                      </a:cubicBezTo>
                      <a:cubicBezTo>
                        <a:pt x="444" y="476"/>
                        <a:pt x="444" y="476"/>
                        <a:pt x="445" y="476"/>
                      </a:cubicBezTo>
                      <a:cubicBezTo>
                        <a:pt x="443" y="472"/>
                        <a:pt x="442" y="468"/>
                        <a:pt x="441" y="463"/>
                      </a:cubicBezTo>
                      <a:cubicBezTo>
                        <a:pt x="441" y="463"/>
                        <a:pt x="442" y="464"/>
                        <a:pt x="442" y="464"/>
                      </a:cubicBezTo>
                      <a:cubicBezTo>
                        <a:pt x="442" y="458"/>
                        <a:pt x="438" y="451"/>
                        <a:pt x="439" y="446"/>
                      </a:cubicBezTo>
                      <a:cubicBezTo>
                        <a:pt x="440" y="447"/>
                        <a:pt x="438" y="447"/>
                        <a:pt x="439" y="446"/>
                      </a:cubicBezTo>
                      <a:cubicBezTo>
                        <a:pt x="438" y="443"/>
                        <a:pt x="439" y="443"/>
                        <a:pt x="439" y="441"/>
                      </a:cubicBezTo>
                      <a:cubicBezTo>
                        <a:pt x="439" y="441"/>
                        <a:pt x="438" y="439"/>
                        <a:pt x="438" y="437"/>
                      </a:cubicBezTo>
                      <a:cubicBezTo>
                        <a:pt x="437" y="436"/>
                        <a:pt x="437" y="436"/>
                        <a:pt x="438" y="437"/>
                      </a:cubicBezTo>
                      <a:cubicBezTo>
                        <a:pt x="437" y="433"/>
                        <a:pt x="434" y="423"/>
                        <a:pt x="435" y="417"/>
                      </a:cubicBezTo>
                      <a:cubicBezTo>
                        <a:pt x="434" y="417"/>
                        <a:pt x="432" y="413"/>
                        <a:pt x="432" y="411"/>
                      </a:cubicBezTo>
                      <a:cubicBezTo>
                        <a:pt x="433" y="412"/>
                        <a:pt x="433" y="412"/>
                        <a:pt x="433" y="412"/>
                      </a:cubicBezTo>
                      <a:cubicBezTo>
                        <a:pt x="433" y="411"/>
                        <a:pt x="433" y="410"/>
                        <a:pt x="433" y="410"/>
                      </a:cubicBezTo>
                      <a:cubicBezTo>
                        <a:pt x="433" y="409"/>
                        <a:pt x="433" y="409"/>
                        <a:pt x="433" y="409"/>
                      </a:cubicBezTo>
                      <a:cubicBezTo>
                        <a:pt x="433" y="408"/>
                        <a:pt x="433" y="407"/>
                        <a:pt x="433" y="407"/>
                      </a:cubicBezTo>
                      <a:cubicBezTo>
                        <a:pt x="433" y="407"/>
                        <a:pt x="433" y="408"/>
                        <a:pt x="434" y="409"/>
                      </a:cubicBezTo>
                      <a:cubicBezTo>
                        <a:pt x="434" y="409"/>
                        <a:pt x="434" y="409"/>
                        <a:pt x="434" y="409"/>
                      </a:cubicBezTo>
                      <a:cubicBezTo>
                        <a:pt x="434" y="408"/>
                        <a:pt x="433" y="407"/>
                        <a:pt x="433" y="407"/>
                      </a:cubicBezTo>
                      <a:cubicBezTo>
                        <a:pt x="433" y="406"/>
                        <a:pt x="433" y="406"/>
                        <a:pt x="433" y="406"/>
                      </a:cubicBezTo>
                      <a:cubicBezTo>
                        <a:pt x="433" y="405"/>
                        <a:pt x="433" y="406"/>
                        <a:pt x="433" y="406"/>
                      </a:cubicBezTo>
                      <a:cubicBezTo>
                        <a:pt x="432" y="404"/>
                        <a:pt x="432" y="402"/>
                        <a:pt x="432" y="400"/>
                      </a:cubicBezTo>
                      <a:cubicBezTo>
                        <a:pt x="432" y="401"/>
                        <a:pt x="434" y="402"/>
                        <a:pt x="434" y="400"/>
                      </a:cubicBezTo>
                      <a:cubicBezTo>
                        <a:pt x="433" y="395"/>
                        <a:pt x="433" y="399"/>
                        <a:pt x="432" y="395"/>
                      </a:cubicBezTo>
                      <a:cubicBezTo>
                        <a:pt x="431" y="393"/>
                        <a:pt x="431" y="393"/>
                        <a:pt x="431" y="393"/>
                      </a:cubicBezTo>
                      <a:cubicBezTo>
                        <a:pt x="430" y="393"/>
                        <a:pt x="431" y="389"/>
                        <a:pt x="430" y="391"/>
                      </a:cubicBezTo>
                      <a:cubicBezTo>
                        <a:pt x="431" y="390"/>
                        <a:pt x="429" y="384"/>
                        <a:pt x="430" y="385"/>
                      </a:cubicBezTo>
                      <a:cubicBezTo>
                        <a:pt x="432" y="385"/>
                        <a:pt x="432" y="385"/>
                        <a:pt x="432" y="385"/>
                      </a:cubicBezTo>
                      <a:cubicBezTo>
                        <a:pt x="431" y="383"/>
                        <a:pt x="430" y="382"/>
                        <a:pt x="429" y="381"/>
                      </a:cubicBezTo>
                      <a:cubicBezTo>
                        <a:pt x="429" y="380"/>
                        <a:pt x="429" y="380"/>
                        <a:pt x="430" y="380"/>
                      </a:cubicBezTo>
                      <a:cubicBezTo>
                        <a:pt x="428" y="380"/>
                        <a:pt x="429" y="375"/>
                        <a:pt x="427" y="373"/>
                      </a:cubicBezTo>
                      <a:cubicBezTo>
                        <a:pt x="428" y="369"/>
                        <a:pt x="426" y="363"/>
                        <a:pt x="427" y="361"/>
                      </a:cubicBezTo>
                      <a:cubicBezTo>
                        <a:pt x="426" y="358"/>
                        <a:pt x="425" y="355"/>
                        <a:pt x="425" y="352"/>
                      </a:cubicBezTo>
                      <a:cubicBezTo>
                        <a:pt x="425" y="352"/>
                        <a:pt x="425" y="353"/>
                        <a:pt x="426" y="353"/>
                      </a:cubicBezTo>
                      <a:cubicBezTo>
                        <a:pt x="426" y="351"/>
                        <a:pt x="426" y="351"/>
                        <a:pt x="425" y="349"/>
                      </a:cubicBezTo>
                      <a:cubicBezTo>
                        <a:pt x="425" y="349"/>
                        <a:pt x="425" y="345"/>
                        <a:pt x="426" y="344"/>
                      </a:cubicBezTo>
                      <a:cubicBezTo>
                        <a:pt x="425" y="344"/>
                        <a:pt x="425" y="344"/>
                        <a:pt x="425" y="343"/>
                      </a:cubicBezTo>
                      <a:cubicBezTo>
                        <a:pt x="424" y="344"/>
                        <a:pt x="424" y="344"/>
                        <a:pt x="423" y="345"/>
                      </a:cubicBezTo>
                      <a:cubicBezTo>
                        <a:pt x="423" y="342"/>
                        <a:pt x="417" y="344"/>
                        <a:pt x="414" y="342"/>
                      </a:cubicBezTo>
                      <a:cubicBezTo>
                        <a:pt x="414" y="342"/>
                        <a:pt x="415" y="342"/>
                        <a:pt x="415" y="342"/>
                      </a:cubicBezTo>
                      <a:cubicBezTo>
                        <a:pt x="412" y="342"/>
                        <a:pt x="409" y="342"/>
                        <a:pt x="406" y="342"/>
                      </a:cubicBezTo>
                      <a:cubicBezTo>
                        <a:pt x="407" y="343"/>
                        <a:pt x="407" y="343"/>
                        <a:pt x="407" y="343"/>
                      </a:cubicBezTo>
                      <a:cubicBezTo>
                        <a:pt x="405" y="342"/>
                        <a:pt x="400" y="344"/>
                        <a:pt x="401" y="342"/>
                      </a:cubicBezTo>
                      <a:cubicBezTo>
                        <a:pt x="399" y="343"/>
                        <a:pt x="395" y="342"/>
                        <a:pt x="396" y="343"/>
                      </a:cubicBezTo>
                      <a:cubicBezTo>
                        <a:pt x="389" y="342"/>
                        <a:pt x="380" y="344"/>
                        <a:pt x="375" y="342"/>
                      </a:cubicBezTo>
                      <a:cubicBezTo>
                        <a:pt x="374" y="342"/>
                        <a:pt x="373" y="342"/>
                        <a:pt x="373" y="342"/>
                      </a:cubicBezTo>
                      <a:cubicBezTo>
                        <a:pt x="373" y="342"/>
                        <a:pt x="373" y="342"/>
                        <a:pt x="373" y="342"/>
                      </a:cubicBezTo>
                      <a:cubicBezTo>
                        <a:pt x="372" y="342"/>
                        <a:pt x="372" y="343"/>
                        <a:pt x="372" y="343"/>
                      </a:cubicBezTo>
                      <a:cubicBezTo>
                        <a:pt x="370" y="343"/>
                        <a:pt x="369" y="342"/>
                        <a:pt x="369" y="342"/>
                      </a:cubicBezTo>
                      <a:cubicBezTo>
                        <a:pt x="367" y="342"/>
                        <a:pt x="366" y="342"/>
                        <a:pt x="364" y="342"/>
                      </a:cubicBezTo>
                      <a:cubicBezTo>
                        <a:pt x="363" y="343"/>
                        <a:pt x="361" y="343"/>
                        <a:pt x="358" y="343"/>
                      </a:cubicBezTo>
                      <a:cubicBezTo>
                        <a:pt x="358" y="342"/>
                        <a:pt x="358" y="342"/>
                        <a:pt x="356" y="342"/>
                      </a:cubicBezTo>
                      <a:cubicBezTo>
                        <a:pt x="352" y="343"/>
                        <a:pt x="352" y="343"/>
                        <a:pt x="352" y="343"/>
                      </a:cubicBezTo>
                      <a:cubicBezTo>
                        <a:pt x="349" y="343"/>
                        <a:pt x="349" y="343"/>
                        <a:pt x="349" y="342"/>
                      </a:cubicBezTo>
                      <a:cubicBezTo>
                        <a:pt x="347" y="342"/>
                        <a:pt x="346" y="342"/>
                        <a:pt x="344" y="342"/>
                      </a:cubicBezTo>
                      <a:cubicBezTo>
                        <a:pt x="344" y="342"/>
                        <a:pt x="343" y="342"/>
                        <a:pt x="343" y="342"/>
                      </a:cubicBezTo>
                      <a:cubicBezTo>
                        <a:pt x="343" y="342"/>
                        <a:pt x="343" y="342"/>
                        <a:pt x="343" y="342"/>
                      </a:cubicBezTo>
                      <a:cubicBezTo>
                        <a:pt x="341" y="342"/>
                        <a:pt x="338" y="341"/>
                        <a:pt x="335" y="341"/>
                      </a:cubicBezTo>
                      <a:cubicBezTo>
                        <a:pt x="336" y="342"/>
                        <a:pt x="338" y="342"/>
                        <a:pt x="339" y="342"/>
                      </a:cubicBezTo>
                      <a:cubicBezTo>
                        <a:pt x="338" y="343"/>
                        <a:pt x="336" y="343"/>
                        <a:pt x="334" y="343"/>
                      </a:cubicBezTo>
                      <a:cubicBezTo>
                        <a:pt x="335" y="342"/>
                        <a:pt x="331" y="342"/>
                        <a:pt x="329" y="342"/>
                      </a:cubicBezTo>
                      <a:cubicBezTo>
                        <a:pt x="327" y="342"/>
                        <a:pt x="326" y="343"/>
                        <a:pt x="326" y="343"/>
                      </a:cubicBezTo>
                      <a:cubicBezTo>
                        <a:pt x="326" y="343"/>
                        <a:pt x="322" y="343"/>
                        <a:pt x="324" y="342"/>
                      </a:cubicBezTo>
                      <a:cubicBezTo>
                        <a:pt x="325" y="342"/>
                        <a:pt x="326" y="343"/>
                        <a:pt x="327" y="342"/>
                      </a:cubicBezTo>
                      <a:cubicBezTo>
                        <a:pt x="325" y="342"/>
                        <a:pt x="326" y="341"/>
                        <a:pt x="323" y="342"/>
                      </a:cubicBezTo>
                      <a:cubicBezTo>
                        <a:pt x="321" y="342"/>
                        <a:pt x="323" y="344"/>
                        <a:pt x="319" y="343"/>
                      </a:cubicBezTo>
                      <a:cubicBezTo>
                        <a:pt x="320" y="343"/>
                        <a:pt x="321" y="342"/>
                        <a:pt x="321" y="342"/>
                      </a:cubicBezTo>
                      <a:cubicBezTo>
                        <a:pt x="318" y="341"/>
                        <a:pt x="318" y="341"/>
                        <a:pt x="318" y="341"/>
                      </a:cubicBezTo>
                      <a:cubicBezTo>
                        <a:pt x="317" y="342"/>
                        <a:pt x="317" y="342"/>
                        <a:pt x="317" y="342"/>
                      </a:cubicBezTo>
                      <a:cubicBezTo>
                        <a:pt x="317" y="342"/>
                        <a:pt x="317" y="342"/>
                        <a:pt x="317" y="342"/>
                      </a:cubicBezTo>
                      <a:cubicBezTo>
                        <a:pt x="316" y="343"/>
                        <a:pt x="311" y="342"/>
                        <a:pt x="310" y="344"/>
                      </a:cubicBezTo>
                      <a:cubicBezTo>
                        <a:pt x="308" y="344"/>
                        <a:pt x="306" y="343"/>
                        <a:pt x="304" y="343"/>
                      </a:cubicBezTo>
                      <a:cubicBezTo>
                        <a:pt x="305" y="343"/>
                        <a:pt x="305" y="343"/>
                        <a:pt x="305" y="343"/>
                      </a:cubicBezTo>
                      <a:cubicBezTo>
                        <a:pt x="303" y="342"/>
                        <a:pt x="300" y="342"/>
                        <a:pt x="298" y="343"/>
                      </a:cubicBezTo>
                      <a:cubicBezTo>
                        <a:pt x="298" y="343"/>
                        <a:pt x="298" y="343"/>
                        <a:pt x="298" y="343"/>
                      </a:cubicBezTo>
                      <a:cubicBezTo>
                        <a:pt x="297" y="343"/>
                        <a:pt x="294" y="343"/>
                        <a:pt x="292" y="344"/>
                      </a:cubicBezTo>
                      <a:cubicBezTo>
                        <a:pt x="290" y="343"/>
                        <a:pt x="290" y="342"/>
                        <a:pt x="290" y="341"/>
                      </a:cubicBezTo>
                      <a:cubicBezTo>
                        <a:pt x="288" y="341"/>
                        <a:pt x="287" y="341"/>
                        <a:pt x="286" y="341"/>
                      </a:cubicBezTo>
                      <a:cubicBezTo>
                        <a:pt x="284" y="342"/>
                        <a:pt x="283" y="343"/>
                        <a:pt x="284" y="344"/>
                      </a:cubicBezTo>
                      <a:cubicBezTo>
                        <a:pt x="278" y="343"/>
                        <a:pt x="272" y="345"/>
                        <a:pt x="267" y="343"/>
                      </a:cubicBezTo>
                      <a:cubicBezTo>
                        <a:pt x="266" y="343"/>
                        <a:pt x="266" y="344"/>
                        <a:pt x="265" y="344"/>
                      </a:cubicBezTo>
                      <a:cubicBezTo>
                        <a:pt x="256" y="343"/>
                        <a:pt x="247" y="345"/>
                        <a:pt x="241" y="343"/>
                      </a:cubicBezTo>
                      <a:cubicBezTo>
                        <a:pt x="242" y="343"/>
                        <a:pt x="242" y="343"/>
                        <a:pt x="242" y="342"/>
                      </a:cubicBezTo>
                      <a:cubicBezTo>
                        <a:pt x="240" y="342"/>
                        <a:pt x="239" y="342"/>
                        <a:pt x="238" y="342"/>
                      </a:cubicBezTo>
                      <a:cubicBezTo>
                        <a:pt x="238" y="343"/>
                        <a:pt x="238" y="343"/>
                        <a:pt x="240" y="344"/>
                      </a:cubicBezTo>
                      <a:cubicBezTo>
                        <a:pt x="235" y="344"/>
                        <a:pt x="228" y="344"/>
                        <a:pt x="225" y="343"/>
                      </a:cubicBezTo>
                      <a:cubicBezTo>
                        <a:pt x="226" y="344"/>
                        <a:pt x="225" y="344"/>
                        <a:pt x="224" y="344"/>
                      </a:cubicBezTo>
                      <a:cubicBezTo>
                        <a:pt x="224" y="343"/>
                        <a:pt x="221" y="343"/>
                        <a:pt x="218" y="343"/>
                      </a:cubicBezTo>
                      <a:cubicBezTo>
                        <a:pt x="218" y="344"/>
                        <a:pt x="218" y="344"/>
                        <a:pt x="218" y="344"/>
                      </a:cubicBezTo>
                      <a:cubicBezTo>
                        <a:pt x="216" y="343"/>
                        <a:pt x="216" y="343"/>
                        <a:pt x="216" y="343"/>
                      </a:cubicBezTo>
                      <a:cubicBezTo>
                        <a:pt x="215" y="343"/>
                        <a:pt x="215" y="345"/>
                        <a:pt x="212" y="344"/>
                      </a:cubicBezTo>
                      <a:cubicBezTo>
                        <a:pt x="212" y="344"/>
                        <a:pt x="212" y="344"/>
                        <a:pt x="211" y="343"/>
                      </a:cubicBezTo>
                      <a:cubicBezTo>
                        <a:pt x="208" y="344"/>
                        <a:pt x="204" y="345"/>
                        <a:pt x="201" y="345"/>
                      </a:cubicBezTo>
                      <a:cubicBezTo>
                        <a:pt x="199" y="343"/>
                        <a:pt x="199" y="343"/>
                        <a:pt x="199" y="343"/>
                      </a:cubicBezTo>
                      <a:cubicBezTo>
                        <a:pt x="197" y="343"/>
                        <a:pt x="195" y="344"/>
                        <a:pt x="197" y="345"/>
                      </a:cubicBezTo>
                      <a:cubicBezTo>
                        <a:pt x="192" y="344"/>
                        <a:pt x="189" y="344"/>
                        <a:pt x="187" y="342"/>
                      </a:cubicBezTo>
                      <a:cubicBezTo>
                        <a:pt x="178" y="345"/>
                        <a:pt x="165" y="345"/>
                        <a:pt x="154" y="345"/>
                      </a:cubicBezTo>
                      <a:cubicBezTo>
                        <a:pt x="154" y="345"/>
                        <a:pt x="154" y="345"/>
                        <a:pt x="154" y="345"/>
                      </a:cubicBezTo>
                      <a:cubicBezTo>
                        <a:pt x="152" y="344"/>
                        <a:pt x="153" y="346"/>
                        <a:pt x="151" y="345"/>
                      </a:cubicBezTo>
                      <a:cubicBezTo>
                        <a:pt x="152" y="345"/>
                        <a:pt x="149" y="344"/>
                        <a:pt x="151" y="343"/>
                      </a:cubicBezTo>
                      <a:cubicBezTo>
                        <a:pt x="147" y="342"/>
                        <a:pt x="146" y="344"/>
                        <a:pt x="143" y="345"/>
                      </a:cubicBezTo>
                      <a:cubicBezTo>
                        <a:pt x="143" y="345"/>
                        <a:pt x="145" y="344"/>
                        <a:pt x="145" y="345"/>
                      </a:cubicBezTo>
                      <a:cubicBezTo>
                        <a:pt x="144" y="345"/>
                        <a:pt x="139" y="344"/>
                        <a:pt x="138" y="346"/>
                      </a:cubicBezTo>
                      <a:cubicBezTo>
                        <a:pt x="137" y="345"/>
                        <a:pt x="138" y="344"/>
                        <a:pt x="139" y="344"/>
                      </a:cubicBezTo>
                      <a:cubicBezTo>
                        <a:pt x="136" y="344"/>
                        <a:pt x="136" y="344"/>
                        <a:pt x="136" y="344"/>
                      </a:cubicBezTo>
                      <a:cubicBezTo>
                        <a:pt x="134" y="343"/>
                        <a:pt x="140" y="342"/>
                        <a:pt x="141" y="341"/>
                      </a:cubicBezTo>
                      <a:cubicBezTo>
                        <a:pt x="139" y="341"/>
                        <a:pt x="137" y="341"/>
                        <a:pt x="135" y="341"/>
                      </a:cubicBezTo>
                      <a:cubicBezTo>
                        <a:pt x="136" y="341"/>
                        <a:pt x="136" y="341"/>
                        <a:pt x="136" y="341"/>
                      </a:cubicBezTo>
                      <a:cubicBezTo>
                        <a:pt x="130" y="341"/>
                        <a:pt x="133" y="344"/>
                        <a:pt x="128" y="344"/>
                      </a:cubicBezTo>
                      <a:cubicBezTo>
                        <a:pt x="126" y="343"/>
                        <a:pt x="132" y="344"/>
                        <a:pt x="131" y="343"/>
                      </a:cubicBezTo>
                      <a:cubicBezTo>
                        <a:pt x="128" y="342"/>
                        <a:pt x="126" y="343"/>
                        <a:pt x="123" y="343"/>
                      </a:cubicBezTo>
                      <a:cubicBezTo>
                        <a:pt x="126" y="343"/>
                        <a:pt x="124" y="345"/>
                        <a:pt x="122" y="345"/>
                      </a:cubicBezTo>
                      <a:cubicBezTo>
                        <a:pt x="119" y="344"/>
                        <a:pt x="124" y="344"/>
                        <a:pt x="120" y="344"/>
                      </a:cubicBezTo>
                      <a:cubicBezTo>
                        <a:pt x="119" y="344"/>
                        <a:pt x="116" y="345"/>
                        <a:pt x="119" y="346"/>
                      </a:cubicBezTo>
                      <a:cubicBezTo>
                        <a:pt x="117" y="347"/>
                        <a:pt x="115" y="345"/>
                        <a:pt x="112" y="346"/>
                      </a:cubicBezTo>
                      <a:cubicBezTo>
                        <a:pt x="111" y="345"/>
                        <a:pt x="117" y="344"/>
                        <a:pt x="112" y="343"/>
                      </a:cubicBezTo>
                      <a:cubicBezTo>
                        <a:pt x="113" y="344"/>
                        <a:pt x="107" y="345"/>
                        <a:pt x="109" y="346"/>
                      </a:cubicBezTo>
                      <a:cubicBezTo>
                        <a:pt x="107" y="346"/>
                        <a:pt x="107" y="345"/>
                        <a:pt x="108" y="344"/>
                      </a:cubicBezTo>
                      <a:cubicBezTo>
                        <a:pt x="106" y="344"/>
                        <a:pt x="102" y="347"/>
                        <a:pt x="102" y="344"/>
                      </a:cubicBezTo>
                      <a:cubicBezTo>
                        <a:pt x="101" y="345"/>
                        <a:pt x="101" y="345"/>
                        <a:pt x="101" y="345"/>
                      </a:cubicBezTo>
                      <a:cubicBezTo>
                        <a:pt x="100" y="345"/>
                        <a:pt x="99" y="345"/>
                        <a:pt x="98" y="344"/>
                      </a:cubicBezTo>
                      <a:cubicBezTo>
                        <a:pt x="95" y="344"/>
                        <a:pt x="91" y="346"/>
                        <a:pt x="91" y="344"/>
                      </a:cubicBezTo>
                      <a:cubicBezTo>
                        <a:pt x="90" y="344"/>
                        <a:pt x="85" y="344"/>
                        <a:pt x="87" y="345"/>
                      </a:cubicBezTo>
                      <a:cubicBezTo>
                        <a:pt x="90" y="346"/>
                        <a:pt x="91" y="344"/>
                        <a:pt x="92" y="346"/>
                      </a:cubicBezTo>
                      <a:cubicBezTo>
                        <a:pt x="90" y="345"/>
                        <a:pt x="88" y="346"/>
                        <a:pt x="86" y="347"/>
                      </a:cubicBezTo>
                      <a:cubicBezTo>
                        <a:pt x="86" y="346"/>
                        <a:pt x="86" y="346"/>
                        <a:pt x="86" y="346"/>
                      </a:cubicBezTo>
                      <a:cubicBezTo>
                        <a:pt x="85" y="346"/>
                        <a:pt x="82" y="346"/>
                        <a:pt x="82" y="347"/>
                      </a:cubicBezTo>
                      <a:cubicBezTo>
                        <a:pt x="82" y="346"/>
                        <a:pt x="82" y="346"/>
                        <a:pt x="81" y="346"/>
                      </a:cubicBezTo>
                      <a:cubicBezTo>
                        <a:pt x="80" y="347"/>
                        <a:pt x="80" y="347"/>
                        <a:pt x="80" y="347"/>
                      </a:cubicBezTo>
                      <a:cubicBezTo>
                        <a:pt x="76" y="347"/>
                        <a:pt x="79" y="345"/>
                        <a:pt x="75" y="345"/>
                      </a:cubicBezTo>
                      <a:cubicBezTo>
                        <a:pt x="78" y="344"/>
                        <a:pt x="78" y="344"/>
                        <a:pt x="78" y="344"/>
                      </a:cubicBezTo>
                      <a:cubicBezTo>
                        <a:pt x="77" y="345"/>
                        <a:pt x="76" y="344"/>
                        <a:pt x="74" y="344"/>
                      </a:cubicBezTo>
                      <a:cubicBezTo>
                        <a:pt x="73" y="345"/>
                        <a:pt x="72" y="346"/>
                        <a:pt x="71" y="347"/>
                      </a:cubicBezTo>
                      <a:cubicBezTo>
                        <a:pt x="69" y="347"/>
                        <a:pt x="70" y="346"/>
                        <a:pt x="67" y="347"/>
                      </a:cubicBezTo>
                      <a:cubicBezTo>
                        <a:pt x="71" y="346"/>
                        <a:pt x="71" y="346"/>
                        <a:pt x="71" y="346"/>
                      </a:cubicBezTo>
                      <a:cubicBezTo>
                        <a:pt x="71" y="345"/>
                        <a:pt x="68" y="344"/>
                        <a:pt x="65" y="344"/>
                      </a:cubicBezTo>
                      <a:cubicBezTo>
                        <a:pt x="63" y="344"/>
                        <a:pt x="60" y="346"/>
                        <a:pt x="63" y="346"/>
                      </a:cubicBezTo>
                      <a:cubicBezTo>
                        <a:pt x="62" y="346"/>
                        <a:pt x="60" y="346"/>
                        <a:pt x="61" y="345"/>
                      </a:cubicBezTo>
                      <a:cubicBezTo>
                        <a:pt x="57" y="345"/>
                        <a:pt x="61" y="346"/>
                        <a:pt x="58" y="347"/>
                      </a:cubicBezTo>
                      <a:cubicBezTo>
                        <a:pt x="57" y="346"/>
                        <a:pt x="53" y="345"/>
                        <a:pt x="51" y="344"/>
                      </a:cubicBezTo>
                      <a:cubicBezTo>
                        <a:pt x="51" y="343"/>
                        <a:pt x="53" y="343"/>
                        <a:pt x="54" y="342"/>
                      </a:cubicBezTo>
                      <a:cubicBezTo>
                        <a:pt x="52" y="342"/>
                        <a:pt x="52" y="342"/>
                        <a:pt x="52" y="342"/>
                      </a:cubicBezTo>
                      <a:cubicBezTo>
                        <a:pt x="54" y="341"/>
                        <a:pt x="50" y="341"/>
                        <a:pt x="52" y="340"/>
                      </a:cubicBezTo>
                      <a:cubicBezTo>
                        <a:pt x="50" y="340"/>
                        <a:pt x="49" y="340"/>
                        <a:pt x="48" y="341"/>
                      </a:cubicBezTo>
                      <a:cubicBezTo>
                        <a:pt x="51" y="343"/>
                        <a:pt x="44" y="345"/>
                        <a:pt x="46" y="347"/>
                      </a:cubicBezTo>
                      <a:cubicBezTo>
                        <a:pt x="46" y="347"/>
                        <a:pt x="46" y="347"/>
                        <a:pt x="45" y="347"/>
                      </a:cubicBezTo>
                      <a:cubicBezTo>
                        <a:pt x="46" y="348"/>
                        <a:pt x="46" y="350"/>
                        <a:pt x="45" y="351"/>
                      </a:cubicBezTo>
                      <a:cubicBezTo>
                        <a:pt x="45" y="348"/>
                        <a:pt x="43" y="354"/>
                        <a:pt x="42" y="349"/>
                      </a:cubicBezTo>
                      <a:cubicBezTo>
                        <a:pt x="43" y="349"/>
                        <a:pt x="43" y="348"/>
                        <a:pt x="43" y="346"/>
                      </a:cubicBezTo>
                      <a:cubicBezTo>
                        <a:pt x="43" y="346"/>
                        <a:pt x="43" y="346"/>
                        <a:pt x="43" y="346"/>
                      </a:cubicBezTo>
                      <a:cubicBezTo>
                        <a:pt x="42" y="348"/>
                        <a:pt x="41" y="345"/>
                        <a:pt x="40" y="349"/>
                      </a:cubicBezTo>
                      <a:cubicBezTo>
                        <a:pt x="40" y="352"/>
                        <a:pt x="40" y="355"/>
                        <a:pt x="41" y="354"/>
                      </a:cubicBezTo>
                      <a:cubicBezTo>
                        <a:pt x="42" y="355"/>
                        <a:pt x="41" y="351"/>
                        <a:pt x="42" y="353"/>
                      </a:cubicBezTo>
                      <a:cubicBezTo>
                        <a:pt x="42" y="357"/>
                        <a:pt x="40" y="358"/>
                        <a:pt x="42" y="360"/>
                      </a:cubicBezTo>
                      <a:cubicBezTo>
                        <a:pt x="42" y="357"/>
                        <a:pt x="44" y="356"/>
                        <a:pt x="44" y="357"/>
                      </a:cubicBezTo>
                      <a:cubicBezTo>
                        <a:pt x="44" y="360"/>
                        <a:pt x="44" y="360"/>
                        <a:pt x="44" y="360"/>
                      </a:cubicBezTo>
                      <a:cubicBezTo>
                        <a:pt x="44" y="359"/>
                        <a:pt x="44" y="359"/>
                        <a:pt x="44" y="359"/>
                      </a:cubicBezTo>
                      <a:cubicBezTo>
                        <a:pt x="42" y="364"/>
                        <a:pt x="45" y="361"/>
                        <a:pt x="44" y="366"/>
                      </a:cubicBezTo>
                      <a:cubicBezTo>
                        <a:pt x="42" y="368"/>
                        <a:pt x="42" y="368"/>
                        <a:pt x="42" y="368"/>
                      </a:cubicBezTo>
                      <a:cubicBezTo>
                        <a:pt x="41" y="367"/>
                        <a:pt x="44" y="361"/>
                        <a:pt x="41" y="362"/>
                      </a:cubicBezTo>
                      <a:cubicBezTo>
                        <a:pt x="41" y="365"/>
                        <a:pt x="42" y="366"/>
                        <a:pt x="41" y="369"/>
                      </a:cubicBezTo>
                      <a:cubicBezTo>
                        <a:pt x="41" y="367"/>
                        <a:pt x="41" y="367"/>
                        <a:pt x="41" y="367"/>
                      </a:cubicBezTo>
                      <a:cubicBezTo>
                        <a:pt x="40" y="368"/>
                        <a:pt x="37" y="369"/>
                        <a:pt x="38" y="374"/>
                      </a:cubicBezTo>
                      <a:cubicBezTo>
                        <a:pt x="39" y="376"/>
                        <a:pt x="39" y="375"/>
                        <a:pt x="40" y="375"/>
                      </a:cubicBezTo>
                      <a:cubicBezTo>
                        <a:pt x="39" y="380"/>
                        <a:pt x="40" y="382"/>
                        <a:pt x="40" y="385"/>
                      </a:cubicBezTo>
                      <a:cubicBezTo>
                        <a:pt x="38" y="384"/>
                        <a:pt x="39" y="391"/>
                        <a:pt x="38" y="387"/>
                      </a:cubicBezTo>
                      <a:cubicBezTo>
                        <a:pt x="39" y="386"/>
                        <a:pt x="40" y="378"/>
                        <a:pt x="38" y="376"/>
                      </a:cubicBezTo>
                      <a:cubicBezTo>
                        <a:pt x="36" y="378"/>
                        <a:pt x="39" y="372"/>
                        <a:pt x="38" y="370"/>
                      </a:cubicBezTo>
                      <a:close/>
                      <a:moveTo>
                        <a:pt x="43" y="345"/>
                      </a:moveTo>
                      <a:cubicBezTo>
                        <a:pt x="43" y="345"/>
                        <a:pt x="43" y="345"/>
                        <a:pt x="43" y="345"/>
                      </a:cubicBezTo>
                      <a:cubicBezTo>
                        <a:pt x="43" y="345"/>
                        <a:pt x="43" y="345"/>
                        <a:pt x="43" y="345"/>
                      </a:cubicBezTo>
                      <a:cubicBezTo>
                        <a:pt x="43" y="345"/>
                        <a:pt x="43" y="345"/>
                        <a:pt x="43" y="345"/>
                      </a:cubicBezTo>
                      <a:close/>
                      <a:moveTo>
                        <a:pt x="370" y="342"/>
                      </a:moveTo>
                      <a:cubicBezTo>
                        <a:pt x="370" y="342"/>
                        <a:pt x="370" y="342"/>
                        <a:pt x="370" y="342"/>
                      </a:cubicBezTo>
                      <a:cubicBezTo>
                        <a:pt x="371" y="343"/>
                        <a:pt x="372" y="342"/>
                        <a:pt x="372" y="342"/>
                      </a:cubicBezTo>
                      <a:cubicBezTo>
                        <a:pt x="372" y="342"/>
                        <a:pt x="371" y="342"/>
                        <a:pt x="370" y="342"/>
                      </a:cubicBezTo>
                      <a:close/>
                      <a:moveTo>
                        <a:pt x="434" y="412"/>
                      </a:moveTo>
                      <a:cubicBezTo>
                        <a:pt x="435" y="413"/>
                        <a:pt x="435" y="413"/>
                        <a:pt x="435" y="414"/>
                      </a:cubicBezTo>
                      <a:cubicBezTo>
                        <a:pt x="435" y="413"/>
                        <a:pt x="435" y="413"/>
                        <a:pt x="434" y="412"/>
                      </a:cubicBezTo>
                      <a:close/>
                      <a:moveTo>
                        <a:pt x="446" y="514"/>
                      </a:moveTo>
                      <a:cubicBezTo>
                        <a:pt x="446" y="514"/>
                        <a:pt x="446" y="514"/>
                        <a:pt x="446" y="515"/>
                      </a:cubicBezTo>
                      <a:cubicBezTo>
                        <a:pt x="445" y="515"/>
                        <a:pt x="445" y="515"/>
                        <a:pt x="445" y="515"/>
                      </a:cubicBezTo>
                      <a:cubicBezTo>
                        <a:pt x="445" y="515"/>
                        <a:pt x="445" y="515"/>
                        <a:pt x="445" y="515"/>
                      </a:cubicBezTo>
                      <a:cubicBezTo>
                        <a:pt x="446" y="516"/>
                        <a:pt x="446" y="516"/>
                        <a:pt x="446" y="516"/>
                      </a:cubicBezTo>
                      <a:cubicBezTo>
                        <a:pt x="446" y="516"/>
                        <a:pt x="446" y="515"/>
                        <a:pt x="446" y="514"/>
                      </a:cubicBezTo>
                      <a:close/>
                      <a:moveTo>
                        <a:pt x="329" y="482"/>
                      </a:moveTo>
                      <a:cubicBezTo>
                        <a:pt x="329" y="482"/>
                        <a:pt x="329" y="482"/>
                        <a:pt x="329" y="482"/>
                      </a:cubicBezTo>
                      <a:cubicBezTo>
                        <a:pt x="329" y="482"/>
                        <a:pt x="330" y="482"/>
                        <a:pt x="330" y="481"/>
                      </a:cubicBezTo>
                      <a:cubicBezTo>
                        <a:pt x="330" y="481"/>
                        <a:pt x="330" y="481"/>
                        <a:pt x="330" y="481"/>
                      </a:cubicBezTo>
                      <a:cubicBezTo>
                        <a:pt x="330" y="481"/>
                        <a:pt x="329" y="481"/>
                        <a:pt x="329" y="482"/>
                      </a:cubicBezTo>
                      <a:close/>
                      <a:moveTo>
                        <a:pt x="18" y="475"/>
                      </a:moveTo>
                      <a:cubicBezTo>
                        <a:pt x="18" y="476"/>
                        <a:pt x="18" y="476"/>
                        <a:pt x="18" y="476"/>
                      </a:cubicBezTo>
                      <a:cubicBezTo>
                        <a:pt x="18" y="476"/>
                        <a:pt x="19" y="476"/>
                        <a:pt x="19" y="476"/>
                      </a:cubicBezTo>
                      <a:cubicBezTo>
                        <a:pt x="19" y="476"/>
                        <a:pt x="19" y="476"/>
                        <a:pt x="19" y="476"/>
                      </a:cubicBezTo>
                      <a:cubicBezTo>
                        <a:pt x="19" y="476"/>
                        <a:pt x="19" y="476"/>
                        <a:pt x="18" y="475"/>
                      </a:cubicBezTo>
                      <a:cubicBezTo>
                        <a:pt x="18" y="475"/>
                        <a:pt x="19" y="474"/>
                        <a:pt x="19" y="474"/>
                      </a:cubicBezTo>
                      <a:cubicBezTo>
                        <a:pt x="19" y="474"/>
                        <a:pt x="19" y="474"/>
                        <a:pt x="18" y="474"/>
                      </a:cubicBezTo>
                      <a:cubicBezTo>
                        <a:pt x="18" y="474"/>
                        <a:pt x="18" y="475"/>
                        <a:pt x="18" y="475"/>
                      </a:cubicBezTo>
                      <a:close/>
                      <a:moveTo>
                        <a:pt x="19" y="478"/>
                      </a:moveTo>
                      <a:cubicBezTo>
                        <a:pt x="19" y="477"/>
                        <a:pt x="19" y="477"/>
                        <a:pt x="19" y="476"/>
                      </a:cubicBezTo>
                      <a:cubicBezTo>
                        <a:pt x="19" y="476"/>
                        <a:pt x="19" y="476"/>
                        <a:pt x="18" y="476"/>
                      </a:cubicBezTo>
                      <a:cubicBezTo>
                        <a:pt x="18" y="476"/>
                        <a:pt x="18" y="476"/>
                        <a:pt x="18" y="477"/>
                      </a:cubicBezTo>
                      <a:cubicBezTo>
                        <a:pt x="18" y="477"/>
                        <a:pt x="18" y="477"/>
                        <a:pt x="18" y="477"/>
                      </a:cubicBezTo>
                      <a:cubicBezTo>
                        <a:pt x="18" y="477"/>
                        <a:pt x="18" y="477"/>
                        <a:pt x="18" y="477"/>
                      </a:cubicBezTo>
                      <a:cubicBezTo>
                        <a:pt x="18" y="477"/>
                        <a:pt x="18" y="477"/>
                        <a:pt x="19" y="478"/>
                      </a:cubicBezTo>
                      <a:close/>
                      <a:moveTo>
                        <a:pt x="439" y="504"/>
                      </a:moveTo>
                      <a:cubicBezTo>
                        <a:pt x="441" y="504"/>
                        <a:pt x="442" y="503"/>
                        <a:pt x="443" y="503"/>
                      </a:cubicBezTo>
                      <a:cubicBezTo>
                        <a:pt x="444" y="502"/>
                        <a:pt x="445" y="501"/>
                        <a:pt x="446" y="500"/>
                      </a:cubicBezTo>
                      <a:cubicBezTo>
                        <a:pt x="446" y="500"/>
                        <a:pt x="446" y="500"/>
                        <a:pt x="446" y="500"/>
                      </a:cubicBezTo>
                      <a:cubicBezTo>
                        <a:pt x="445" y="499"/>
                        <a:pt x="443" y="499"/>
                        <a:pt x="443" y="497"/>
                      </a:cubicBezTo>
                      <a:cubicBezTo>
                        <a:pt x="443" y="497"/>
                        <a:pt x="444" y="498"/>
                        <a:pt x="444" y="497"/>
                      </a:cubicBezTo>
                      <a:cubicBezTo>
                        <a:pt x="444" y="496"/>
                        <a:pt x="443" y="497"/>
                        <a:pt x="442" y="496"/>
                      </a:cubicBezTo>
                      <a:cubicBezTo>
                        <a:pt x="442" y="496"/>
                        <a:pt x="441" y="494"/>
                        <a:pt x="439" y="493"/>
                      </a:cubicBezTo>
                      <a:cubicBezTo>
                        <a:pt x="437" y="493"/>
                        <a:pt x="437" y="495"/>
                        <a:pt x="437" y="495"/>
                      </a:cubicBezTo>
                      <a:cubicBezTo>
                        <a:pt x="436" y="493"/>
                        <a:pt x="430" y="496"/>
                        <a:pt x="428" y="494"/>
                      </a:cubicBezTo>
                      <a:cubicBezTo>
                        <a:pt x="429" y="494"/>
                        <a:pt x="431" y="493"/>
                        <a:pt x="429" y="493"/>
                      </a:cubicBezTo>
                      <a:cubicBezTo>
                        <a:pt x="427" y="491"/>
                        <a:pt x="425" y="494"/>
                        <a:pt x="421" y="493"/>
                      </a:cubicBezTo>
                      <a:cubicBezTo>
                        <a:pt x="422" y="495"/>
                        <a:pt x="422" y="495"/>
                        <a:pt x="422" y="495"/>
                      </a:cubicBezTo>
                      <a:cubicBezTo>
                        <a:pt x="420" y="494"/>
                        <a:pt x="417" y="496"/>
                        <a:pt x="417" y="494"/>
                      </a:cubicBezTo>
                      <a:cubicBezTo>
                        <a:pt x="416" y="495"/>
                        <a:pt x="413" y="494"/>
                        <a:pt x="413" y="496"/>
                      </a:cubicBezTo>
                      <a:cubicBezTo>
                        <a:pt x="407" y="494"/>
                        <a:pt x="399" y="496"/>
                        <a:pt x="395" y="493"/>
                      </a:cubicBezTo>
                      <a:cubicBezTo>
                        <a:pt x="394" y="494"/>
                        <a:pt x="392" y="493"/>
                        <a:pt x="392" y="494"/>
                      </a:cubicBezTo>
                      <a:cubicBezTo>
                        <a:pt x="394" y="495"/>
                        <a:pt x="394" y="494"/>
                        <a:pt x="395" y="494"/>
                      </a:cubicBezTo>
                      <a:cubicBezTo>
                        <a:pt x="394" y="494"/>
                        <a:pt x="394" y="495"/>
                        <a:pt x="394" y="495"/>
                      </a:cubicBezTo>
                      <a:cubicBezTo>
                        <a:pt x="392" y="495"/>
                        <a:pt x="391" y="494"/>
                        <a:pt x="392" y="493"/>
                      </a:cubicBezTo>
                      <a:cubicBezTo>
                        <a:pt x="388" y="492"/>
                        <a:pt x="388" y="496"/>
                        <a:pt x="383" y="495"/>
                      </a:cubicBezTo>
                      <a:cubicBezTo>
                        <a:pt x="383" y="495"/>
                        <a:pt x="383" y="494"/>
                        <a:pt x="381" y="494"/>
                      </a:cubicBezTo>
                      <a:cubicBezTo>
                        <a:pt x="378" y="496"/>
                        <a:pt x="378" y="496"/>
                        <a:pt x="378" y="496"/>
                      </a:cubicBezTo>
                      <a:cubicBezTo>
                        <a:pt x="375" y="495"/>
                        <a:pt x="376" y="494"/>
                        <a:pt x="376" y="493"/>
                      </a:cubicBezTo>
                      <a:cubicBezTo>
                        <a:pt x="374" y="493"/>
                        <a:pt x="372" y="493"/>
                        <a:pt x="371" y="494"/>
                      </a:cubicBezTo>
                      <a:cubicBezTo>
                        <a:pt x="369" y="492"/>
                        <a:pt x="369" y="492"/>
                        <a:pt x="369" y="492"/>
                      </a:cubicBezTo>
                      <a:cubicBezTo>
                        <a:pt x="371" y="493"/>
                        <a:pt x="368" y="493"/>
                        <a:pt x="367" y="493"/>
                      </a:cubicBezTo>
                      <a:cubicBezTo>
                        <a:pt x="368" y="493"/>
                        <a:pt x="368" y="493"/>
                        <a:pt x="368" y="493"/>
                      </a:cubicBezTo>
                      <a:cubicBezTo>
                        <a:pt x="367" y="493"/>
                        <a:pt x="365" y="493"/>
                        <a:pt x="364" y="493"/>
                      </a:cubicBezTo>
                      <a:cubicBezTo>
                        <a:pt x="364" y="494"/>
                        <a:pt x="367" y="494"/>
                        <a:pt x="368" y="494"/>
                      </a:cubicBezTo>
                      <a:cubicBezTo>
                        <a:pt x="367" y="495"/>
                        <a:pt x="365" y="495"/>
                        <a:pt x="364" y="495"/>
                      </a:cubicBezTo>
                      <a:cubicBezTo>
                        <a:pt x="365" y="494"/>
                        <a:pt x="361" y="494"/>
                        <a:pt x="360" y="494"/>
                      </a:cubicBezTo>
                      <a:cubicBezTo>
                        <a:pt x="358" y="494"/>
                        <a:pt x="358" y="495"/>
                        <a:pt x="357" y="495"/>
                      </a:cubicBezTo>
                      <a:cubicBezTo>
                        <a:pt x="357" y="495"/>
                        <a:pt x="355" y="495"/>
                        <a:pt x="356" y="494"/>
                      </a:cubicBezTo>
                      <a:cubicBezTo>
                        <a:pt x="357" y="494"/>
                        <a:pt x="357" y="495"/>
                        <a:pt x="358" y="494"/>
                      </a:cubicBezTo>
                      <a:cubicBezTo>
                        <a:pt x="357" y="494"/>
                        <a:pt x="357" y="493"/>
                        <a:pt x="355" y="494"/>
                      </a:cubicBezTo>
                      <a:cubicBezTo>
                        <a:pt x="353" y="494"/>
                        <a:pt x="355" y="496"/>
                        <a:pt x="352" y="495"/>
                      </a:cubicBezTo>
                      <a:cubicBezTo>
                        <a:pt x="353" y="495"/>
                        <a:pt x="353" y="495"/>
                        <a:pt x="354" y="494"/>
                      </a:cubicBezTo>
                      <a:cubicBezTo>
                        <a:pt x="351" y="494"/>
                        <a:pt x="351" y="494"/>
                        <a:pt x="351" y="494"/>
                      </a:cubicBezTo>
                      <a:cubicBezTo>
                        <a:pt x="351" y="495"/>
                        <a:pt x="351" y="495"/>
                        <a:pt x="351" y="495"/>
                      </a:cubicBezTo>
                      <a:cubicBezTo>
                        <a:pt x="350" y="494"/>
                        <a:pt x="351" y="494"/>
                        <a:pt x="350" y="494"/>
                      </a:cubicBezTo>
                      <a:cubicBezTo>
                        <a:pt x="349" y="495"/>
                        <a:pt x="346" y="494"/>
                        <a:pt x="345" y="496"/>
                      </a:cubicBezTo>
                      <a:cubicBezTo>
                        <a:pt x="343" y="496"/>
                        <a:pt x="342" y="495"/>
                        <a:pt x="340" y="495"/>
                      </a:cubicBezTo>
                      <a:cubicBezTo>
                        <a:pt x="341" y="495"/>
                        <a:pt x="341" y="495"/>
                        <a:pt x="341" y="495"/>
                      </a:cubicBezTo>
                      <a:cubicBezTo>
                        <a:pt x="339" y="494"/>
                        <a:pt x="336" y="495"/>
                        <a:pt x="335" y="495"/>
                      </a:cubicBezTo>
                      <a:cubicBezTo>
                        <a:pt x="335" y="495"/>
                        <a:pt x="335" y="495"/>
                        <a:pt x="335" y="495"/>
                      </a:cubicBezTo>
                      <a:cubicBezTo>
                        <a:pt x="334" y="495"/>
                        <a:pt x="332" y="495"/>
                        <a:pt x="330" y="496"/>
                      </a:cubicBezTo>
                      <a:cubicBezTo>
                        <a:pt x="329" y="495"/>
                        <a:pt x="329" y="493"/>
                        <a:pt x="328" y="493"/>
                      </a:cubicBezTo>
                      <a:cubicBezTo>
                        <a:pt x="328" y="493"/>
                        <a:pt x="328" y="493"/>
                        <a:pt x="327" y="493"/>
                      </a:cubicBezTo>
                      <a:cubicBezTo>
                        <a:pt x="327" y="493"/>
                        <a:pt x="327" y="493"/>
                        <a:pt x="327" y="493"/>
                      </a:cubicBezTo>
                      <a:cubicBezTo>
                        <a:pt x="324" y="493"/>
                        <a:pt x="323" y="495"/>
                        <a:pt x="324" y="496"/>
                      </a:cubicBezTo>
                      <a:cubicBezTo>
                        <a:pt x="320" y="495"/>
                        <a:pt x="314" y="497"/>
                        <a:pt x="310" y="495"/>
                      </a:cubicBezTo>
                      <a:cubicBezTo>
                        <a:pt x="310" y="495"/>
                        <a:pt x="310" y="496"/>
                        <a:pt x="309" y="496"/>
                      </a:cubicBezTo>
                      <a:cubicBezTo>
                        <a:pt x="302" y="496"/>
                        <a:pt x="295" y="497"/>
                        <a:pt x="289" y="495"/>
                      </a:cubicBezTo>
                      <a:cubicBezTo>
                        <a:pt x="291" y="495"/>
                        <a:pt x="290" y="494"/>
                        <a:pt x="290" y="493"/>
                      </a:cubicBezTo>
                      <a:cubicBezTo>
                        <a:pt x="288" y="494"/>
                        <a:pt x="288" y="492"/>
                        <a:pt x="287" y="494"/>
                      </a:cubicBezTo>
                      <a:cubicBezTo>
                        <a:pt x="287" y="495"/>
                        <a:pt x="287" y="496"/>
                        <a:pt x="289" y="496"/>
                      </a:cubicBezTo>
                      <a:cubicBezTo>
                        <a:pt x="285" y="496"/>
                        <a:pt x="279" y="496"/>
                        <a:pt x="277" y="496"/>
                      </a:cubicBezTo>
                      <a:cubicBezTo>
                        <a:pt x="278" y="496"/>
                        <a:pt x="277" y="496"/>
                        <a:pt x="276" y="497"/>
                      </a:cubicBezTo>
                      <a:cubicBezTo>
                        <a:pt x="277" y="495"/>
                        <a:pt x="274" y="495"/>
                        <a:pt x="271" y="495"/>
                      </a:cubicBezTo>
                      <a:cubicBezTo>
                        <a:pt x="271" y="496"/>
                        <a:pt x="271" y="496"/>
                        <a:pt x="271" y="496"/>
                      </a:cubicBezTo>
                      <a:cubicBezTo>
                        <a:pt x="270" y="495"/>
                        <a:pt x="270" y="495"/>
                        <a:pt x="270" y="495"/>
                      </a:cubicBezTo>
                      <a:cubicBezTo>
                        <a:pt x="269" y="496"/>
                        <a:pt x="269" y="497"/>
                        <a:pt x="267" y="496"/>
                      </a:cubicBezTo>
                      <a:cubicBezTo>
                        <a:pt x="266" y="496"/>
                        <a:pt x="266" y="496"/>
                        <a:pt x="266" y="495"/>
                      </a:cubicBezTo>
                      <a:cubicBezTo>
                        <a:pt x="264" y="496"/>
                        <a:pt x="260" y="497"/>
                        <a:pt x="258" y="497"/>
                      </a:cubicBezTo>
                      <a:cubicBezTo>
                        <a:pt x="256" y="495"/>
                        <a:pt x="256" y="495"/>
                        <a:pt x="256" y="495"/>
                      </a:cubicBezTo>
                      <a:cubicBezTo>
                        <a:pt x="255" y="495"/>
                        <a:pt x="253" y="496"/>
                        <a:pt x="255" y="497"/>
                      </a:cubicBezTo>
                      <a:cubicBezTo>
                        <a:pt x="251" y="496"/>
                        <a:pt x="248" y="496"/>
                        <a:pt x="247" y="495"/>
                      </a:cubicBezTo>
                      <a:cubicBezTo>
                        <a:pt x="239" y="497"/>
                        <a:pt x="229" y="498"/>
                        <a:pt x="221" y="497"/>
                      </a:cubicBezTo>
                      <a:cubicBezTo>
                        <a:pt x="221" y="497"/>
                        <a:pt x="221" y="497"/>
                        <a:pt x="221" y="497"/>
                      </a:cubicBezTo>
                      <a:cubicBezTo>
                        <a:pt x="219" y="496"/>
                        <a:pt x="220" y="498"/>
                        <a:pt x="218" y="497"/>
                      </a:cubicBezTo>
                      <a:cubicBezTo>
                        <a:pt x="219" y="497"/>
                        <a:pt x="216" y="496"/>
                        <a:pt x="218" y="495"/>
                      </a:cubicBezTo>
                      <a:cubicBezTo>
                        <a:pt x="215" y="494"/>
                        <a:pt x="214" y="496"/>
                        <a:pt x="212" y="497"/>
                      </a:cubicBezTo>
                      <a:cubicBezTo>
                        <a:pt x="211" y="498"/>
                        <a:pt x="213" y="496"/>
                        <a:pt x="213" y="497"/>
                      </a:cubicBezTo>
                      <a:cubicBezTo>
                        <a:pt x="213" y="498"/>
                        <a:pt x="209" y="497"/>
                        <a:pt x="208" y="498"/>
                      </a:cubicBezTo>
                      <a:cubicBezTo>
                        <a:pt x="207" y="497"/>
                        <a:pt x="208" y="496"/>
                        <a:pt x="208" y="496"/>
                      </a:cubicBezTo>
                      <a:cubicBezTo>
                        <a:pt x="206" y="496"/>
                        <a:pt x="206" y="496"/>
                        <a:pt x="206" y="496"/>
                      </a:cubicBezTo>
                      <a:cubicBezTo>
                        <a:pt x="204" y="495"/>
                        <a:pt x="209" y="494"/>
                        <a:pt x="210" y="493"/>
                      </a:cubicBezTo>
                      <a:cubicBezTo>
                        <a:pt x="208" y="493"/>
                        <a:pt x="207" y="493"/>
                        <a:pt x="206" y="493"/>
                      </a:cubicBezTo>
                      <a:cubicBezTo>
                        <a:pt x="206" y="493"/>
                        <a:pt x="206" y="493"/>
                        <a:pt x="206" y="493"/>
                      </a:cubicBezTo>
                      <a:cubicBezTo>
                        <a:pt x="202" y="493"/>
                        <a:pt x="204" y="496"/>
                        <a:pt x="199" y="496"/>
                      </a:cubicBezTo>
                      <a:cubicBezTo>
                        <a:pt x="198" y="495"/>
                        <a:pt x="203" y="496"/>
                        <a:pt x="202" y="495"/>
                      </a:cubicBezTo>
                      <a:cubicBezTo>
                        <a:pt x="200" y="494"/>
                        <a:pt x="198" y="495"/>
                        <a:pt x="196" y="495"/>
                      </a:cubicBezTo>
                      <a:cubicBezTo>
                        <a:pt x="198" y="496"/>
                        <a:pt x="196" y="497"/>
                        <a:pt x="195" y="497"/>
                      </a:cubicBezTo>
                      <a:cubicBezTo>
                        <a:pt x="193" y="497"/>
                        <a:pt x="197" y="496"/>
                        <a:pt x="193" y="496"/>
                      </a:cubicBezTo>
                      <a:cubicBezTo>
                        <a:pt x="193" y="497"/>
                        <a:pt x="190" y="497"/>
                        <a:pt x="192" y="498"/>
                      </a:cubicBezTo>
                      <a:cubicBezTo>
                        <a:pt x="191" y="500"/>
                        <a:pt x="189" y="497"/>
                        <a:pt x="187" y="499"/>
                      </a:cubicBezTo>
                      <a:cubicBezTo>
                        <a:pt x="186" y="497"/>
                        <a:pt x="191" y="496"/>
                        <a:pt x="187" y="495"/>
                      </a:cubicBezTo>
                      <a:cubicBezTo>
                        <a:pt x="188" y="496"/>
                        <a:pt x="183" y="497"/>
                        <a:pt x="185" y="499"/>
                      </a:cubicBezTo>
                      <a:cubicBezTo>
                        <a:pt x="183" y="498"/>
                        <a:pt x="183" y="497"/>
                        <a:pt x="184" y="496"/>
                      </a:cubicBezTo>
                      <a:cubicBezTo>
                        <a:pt x="182" y="496"/>
                        <a:pt x="179" y="499"/>
                        <a:pt x="179" y="496"/>
                      </a:cubicBezTo>
                      <a:cubicBezTo>
                        <a:pt x="178" y="498"/>
                        <a:pt x="178" y="498"/>
                        <a:pt x="178" y="498"/>
                      </a:cubicBezTo>
                      <a:cubicBezTo>
                        <a:pt x="177" y="497"/>
                        <a:pt x="177" y="497"/>
                        <a:pt x="176" y="496"/>
                      </a:cubicBezTo>
                      <a:cubicBezTo>
                        <a:pt x="174" y="496"/>
                        <a:pt x="170" y="498"/>
                        <a:pt x="170" y="496"/>
                      </a:cubicBezTo>
                      <a:cubicBezTo>
                        <a:pt x="170" y="496"/>
                        <a:pt x="166" y="496"/>
                        <a:pt x="167" y="497"/>
                      </a:cubicBezTo>
                      <a:cubicBezTo>
                        <a:pt x="170" y="498"/>
                        <a:pt x="170" y="496"/>
                        <a:pt x="171" y="498"/>
                      </a:cubicBezTo>
                      <a:cubicBezTo>
                        <a:pt x="170" y="497"/>
                        <a:pt x="168" y="498"/>
                        <a:pt x="166" y="499"/>
                      </a:cubicBezTo>
                      <a:cubicBezTo>
                        <a:pt x="166" y="498"/>
                        <a:pt x="166" y="498"/>
                        <a:pt x="166" y="498"/>
                      </a:cubicBezTo>
                      <a:cubicBezTo>
                        <a:pt x="165" y="498"/>
                        <a:pt x="163" y="498"/>
                        <a:pt x="163" y="499"/>
                      </a:cubicBezTo>
                      <a:cubicBezTo>
                        <a:pt x="163" y="499"/>
                        <a:pt x="163" y="498"/>
                        <a:pt x="162" y="498"/>
                      </a:cubicBezTo>
                      <a:cubicBezTo>
                        <a:pt x="162" y="499"/>
                        <a:pt x="162" y="499"/>
                        <a:pt x="162" y="499"/>
                      </a:cubicBezTo>
                      <a:cubicBezTo>
                        <a:pt x="158" y="500"/>
                        <a:pt x="161" y="497"/>
                        <a:pt x="157" y="497"/>
                      </a:cubicBezTo>
                      <a:cubicBezTo>
                        <a:pt x="160" y="497"/>
                        <a:pt x="160" y="497"/>
                        <a:pt x="160" y="497"/>
                      </a:cubicBezTo>
                      <a:cubicBezTo>
                        <a:pt x="159" y="497"/>
                        <a:pt x="158" y="496"/>
                        <a:pt x="157" y="496"/>
                      </a:cubicBezTo>
                      <a:cubicBezTo>
                        <a:pt x="156" y="497"/>
                        <a:pt x="155" y="498"/>
                        <a:pt x="154" y="499"/>
                      </a:cubicBezTo>
                      <a:cubicBezTo>
                        <a:pt x="152" y="500"/>
                        <a:pt x="153" y="498"/>
                        <a:pt x="152" y="499"/>
                      </a:cubicBezTo>
                      <a:cubicBezTo>
                        <a:pt x="154" y="498"/>
                        <a:pt x="154" y="498"/>
                        <a:pt x="154" y="498"/>
                      </a:cubicBezTo>
                      <a:cubicBezTo>
                        <a:pt x="154" y="497"/>
                        <a:pt x="152" y="496"/>
                        <a:pt x="150" y="496"/>
                      </a:cubicBezTo>
                      <a:cubicBezTo>
                        <a:pt x="148" y="496"/>
                        <a:pt x="146" y="498"/>
                        <a:pt x="148" y="498"/>
                      </a:cubicBezTo>
                      <a:cubicBezTo>
                        <a:pt x="147" y="498"/>
                        <a:pt x="145" y="498"/>
                        <a:pt x="146" y="497"/>
                      </a:cubicBezTo>
                      <a:cubicBezTo>
                        <a:pt x="143" y="497"/>
                        <a:pt x="147" y="498"/>
                        <a:pt x="144" y="499"/>
                      </a:cubicBezTo>
                      <a:cubicBezTo>
                        <a:pt x="143" y="498"/>
                        <a:pt x="140" y="497"/>
                        <a:pt x="138" y="496"/>
                      </a:cubicBezTo>
                      <a:cubicBezTo>
                        <a:pt x="141" y="494"/>
                        <a:pt x="141" y="494"/>
                        <a:pt x="141" y="494"/>
                      </a:cubicBezTo>
                      <a:cubicBezTo>
                        <a:pt x="139" y="494"/>
                        <a:pt x="139" y="494"/>
                        <a:pt x="139" y="494"/>
                      </a:cubicBezTo>
                      <a:cubicBezTo>
                        <a:pt x="141" y="493"/>
                        <a:pt x="138" y="493"/>
                        <a:pt x="139" y="492"/>
                      </a:cubicBezTo>
                      <a:cubicBezTo>
                        <a:pt x="139" y="492"/>
                        <a:pt x="138" y="492"/>
                        <a:pt x="138" y="492"/>
                      </a:cubicBezTo>
                      <a:cubicBezTo>
                        <a:pt x="137" y="492"/>
                        <a:pt x="136" y="493"/>
                        <a:pt x="136" y="493"/>
                      </a:cubicBezTo>
                      <a:cubicBezTo>
                        <a:pt x="137" y="495"/>
                        <a:pt x="132" y="496"/>
                        <a:pt x="132" y="498"/>
                      </a:cubicBezTo>
                      <a:cubicBezTo>
                        <a:pt x="128" y="498"/>
                        <a:pt x="129" y="493"/>
                        <a:pt x="125" y="496"/>
                      </a:cubicBezTo>
                      <a:cubicBezTo>
                        <a:pt x="125" y="497"/>
                        <a:pt x="124" y="498"/>
                        <a:pt x="125" y="498"/>
                      </a:cubicBezTo>
                      <a:cubicBezTo>
                        <a:pt x="123" y="498"/>
                        <a:pt x="123" y="500"/>
                        <a:pt x="121" y="499"/>
                      </a:cubicBezTo>
                      <a:cubicBezTo>
                        <a:pt x="123" y="498"/>
                        <a:pt x="118" y="497"/>
                        <a:pt x="122" y="495"/>
                      </a:cubicBezTo>
                      <a:cubicBezTo>
                        <a:pt x="121" y="496"/>
                        <a:pt x="124" y="496"/>
                        <a:pt x="124" y="496"/>
                      </a:cubicBezTo>
                      <a:cubicBezTo>
                        <a:pt x="123" y="495"/>
                        <a:pt x="124" y="494"/>
                        <a:pt x="121" y="494"/>
                      </a:cubicBezTo>
                      <a:cubicBezTo>
                        <a:pt x="120" y="494"/>
                        <a:pt x="117" y="494"/>
                        <a:pt x="117" y="495"/>
                      </a:cubicBezTo>
                      <a:cubicBezTo>
                        <a:pt x="118" y="496"/>
                        <a:pt x="120" y="495"/>
                        <a:pt x="119" y="496"/>
                      </a:cubicBezTo>
                      <a:cubicBezTo>
                        <a:pt x="115" y="497"/>
                        <a:pt x="115" y="495"/>
                        <a:pt x="113" y="497"/>
                      </a:cubicBezTo>
                      <a:cubicBezTo>
                        <a:pt x="116" y="497"/>
                        <a:pt x="116" y="498"/>
                        <a:pt x="116" y="499"/>
                      </a:cubicBezTo>
                      <a:cubicBezTo>
                        <a:pt x="113" y="499"/>
                        <a:pt x="113" y="499"/>
                        <a:pt x="113" y="499"/>
                      </a:cubicBezTo>
                      <a:cubicBezTo>
                        <a:pt x="114" y="498"/>
                        <a:pt x="114" y="498"/>
                        <a:pt x="114" y="498"/>
                      </a:cubicBezTo>
                      <a:cubicBezTo>
                        <a:pt x="110" y="498"/>
                        <a:pt x="113" y="500"/>
                        <a:pt x="109" y="500"/>
                      </a:cubicBezTo>
                      <a:cubicBezTo>
                        <a:pt x="107" y="498"/>
                        <a:pt x="107" y="498"/>
                        <a:pt x="107" y="498"/>
                      </a:cubicBezTo>
                      <a:cubicBezTo>
                        <a:pt x="108" y="497"/>
                        <a:pt x="113" y="499"/>
                        <a:pt x="112" y="496"/>
                      </a:cubicBezTo>
                      <a:cubicBezTo>
                        <a:pt x="109" y="496"/>
                        <a:pt x="108" y="498"/>
                        <a:pt x="106" y="497"/>
                      </a:cubicBezTo>
                      <a:cubicBezTo>
                        <a:pt x="108" y="497"/>
                        <a:pt x="108" y="497"/>
                        <a:pt x="108" y="497"/>
                      </a:cubicBezTo>
                      <a:cubicBezTo>
                        <a:pt x="107" y="496"/>
                        <a:pt x="106" y="493"/>
                        <a:pt x="102" y="495"/>
                      </a:cubicBezTo>
                      <a:cubicBezTo>
                        <a:pt x="100" y="496"/>
                        <a:pt x="101" y="496"/>
                        <a:pt x="101" y="497"/>
                      </a:cubicBezTo>
                      <a:cubicBezTo>
                        <a:pt x="97" y="497"/>
                        <a:pt x="96" y="498"/>
                        <a:pt x="93" y="498"/>
                      </a:cubicBezTo>
                      <a:cubicBezTo>
                        <a:pt x="93" y="496"/>
                        <a:pt x="88" y="498"/>
                        <a:pt x="91" y="496"/>
                      </a:cubicBezTo>
                      <a:cubicBezTo>
                        <a:pt x="92" y="497"/>
                        <a:pt x="99" y="497"/>
                        <a:pt x="100" y="496"/>
                      </a:cubicBezTo>
                      <a:cubicBezTo>
                        <a:pt x="99" y="494"/>
                        <a:pt x="104" y="496"/>
                        <a:pt x="105" y="494"/>
                      </a:cubicBezTo>
                      <a:cubicBezTo>
                        <a:pt x="104" y="494"/>
                        <a:pt x="104" y="494"/>
                        <a:pt x="103" y="494"/>
                      </a:cubicBezTo>
                      <a:cubicBezTo>
                        <a:pt x="102" y="494"/>
                        <a:pt x="101" y="494"/>
                        <a:pt x="100" y="494"/>
                      </a:cubicBezTo>
                      <a:cubicBezTo>
                        <a:pt x="100" y="494"/>
                        <a:pt x="100" y="493"/>
                        <a:pt x="99" y="493"/>
                      </a:cubicBezTo>
                      <a:cubicBezTo>
                        <a:pt x="99" y="493"/>
                        <a:pt x="99" y="493"/>
                        <a:pt x="99" y="494"/>
                      </a:cubicBezTo>
                      <a:cubicBezTo>
                        <a:pt x="95" y="493"/>
                        <a:pt x="92" y="494"/>
                        <a:pt x="89" y="495"/>
                      </a:cubicBezTo>
                      <a:cubicBezTo>
                        <a:pt x="89" y="495"/>
                        <a:pt x="89" y="495"/>
                        <a:pt x="89" y="494"/>
                      </a:cubicBezTo>
                      <a:cubicBezTo>
                        <a:pt x="84" y="494"/>
                        <a:pt x="78" y="494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0" y="495"/>
                        <a:pt x="67" y="494"/>
                        <a:pt x="64" y="494"/>
                      </a:cubicBezTo>
                      <a:cubicBezTo>
                        <a:pt x="65" y="494"/>
                        <a:pt x="63" y="495"/>
                        <a:pt x="62" y="495"/>
                      </a:cubicBezTo>
                      <a:cubicBezTo>
                        <a:pt x="55" y="495"/>
                        <a:pt x="48" y="494"/>
                        <a:pt x="42" y="495"/>
                      </a:cubicBezTo>
                      <a:cubicBezTo>
                        <a:pt x="41" y="495"/>
                        <a:pt x="44" y="494"/>
                        <a:pt x="41" y="494"/>
                      </a:cubicBezTo>
                      <a:cubicBezTo>
                        <a:pt x="40" y="494"/>
                        <a:pt x="41" y="495"/>
                        <a:pt x="39" y="495"/>
                      </a:cubicBezTo>
                      <a:cubicBezTo>
                        <a:pt x="36" y="496"/>
                        <a:pt x="29" y="496"/>
                        <a:pt x="22" y="494"/>
                      </a:cubicBezTo>
                      <a:cubicBezTo>
                        <a:pt x="21" y="494"/>
                        <a:pt x="20" y="495"/>
                        <a:pt x="19" y="497"/>
                      </a:cubicBezTo>
                      <a:cubicBezTo>
                        <a:pt x="18" y="496"/>
                        <a:pt x="18" y="496"/>
                        <a:pt x="18" y="496"/>
                      </a:cubicBezTo>
                      <a:cubicBezTo>
                        <a:pt x="17" y="498"/>
                        <a:pt x="17" y="498"/>
                        <a:pt x="17" y="498"/>
                      </a:cubicBezTo>
                      <a:cubicBezTo>
                        <a:pt x="17" y="497"/>
                        <a:pt x="16" y="499"/>
                        <a:pt x="16" y="500"/>
                      </a:cubicBezTo>
                      <a:cubicBezTo>
                        <a:pt x="16" y="499"/>
                        <a:pt x="16" y="499"/>
                        <a:pt x="16" y="499"/>
                      </a:cubicBezTo>
                      <a:cubicBezTo>
                        <a:pt x="16" y="499"/>
                        <a:pt x="15" y="499"/>
                        <a:pt x="15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8" y="503"/>
                        <a:pt x="24" y="505"/>
                        <a:pt x="30" y="505"/>
                      </a:cubicBezTo>
                      <a:cubicBezTo>
                        <a:pt x="30" y="505"/>
                        <a:pt x="30" y="505"/>
                        <a:pt x="68" y="505"/>
                      </a:cubicBezTo>
                      <a:cubicBezTo>
                        <a:pt x="70" y="505"/>
                        <a:pt x="71" y="505"/>
                        <a:pt x="73" y="505"/>
                      </a:cubicBezTo>
                      <a:cubicBezTo>
                        <a:pt x="74" y="505"/>
                        <a:pt x="74" y="505"/>
                        <a:pt x="74" y="505"/>
                      </a:cubicBezTo>
                      <a:cubicBezTo>
                        <a:pt x="77" y="505"/>
                        <a:pt x="81" y="505"/>
                        <a:pt x="84" y="505"/>
                      </a:cubicBezTo>
                      <a:cubicBezTo>
                        <a:pt x="92" y="505"/>
                        <a:pt x="100" y="505"/>
                        <a:pt x="108" y="505"/>
                      </a:cubicBezTo>
                      <a:cubicBezTo>
                        <a:pt x="120" y="505"/>
                        <a:pt x="133" y="506"/>
                        <a:pt x="143" y="505"/>
                      </a:cubicBezTo>
                      <a:cubicBezTo>
                        <a:pt x="142" y="505"/>
                        <a:pt x="142" y="505"/>
                        <a:pt x="142" y="505"/>
                      </a:cubicBezTo>
                      <a:cubicBezTo>
                        <a:pt x="145" y="505"/>
                        <a:pt x="147" y="505"/>
                        <a:pt x="149" y="505"/>
                      </a:cubicBezTo>
                      <a:cubicBezTo>
                        <a:pt x="150" y="505"/>
                        <a:pt x="150" y="505"/>
                        <a:pt x="149" y="505"/>
                      </a:cubicBezTo>
                      <a:cubicBezTo>
                        <a:pt x="153" y="505"/>
                        <a:pt x="158" y="504"/>
                        <a:pt x="161" y="505"/>
                      </a:cubicBezTo>
                      <a:cubicBezTo>
                        <a:pt x="163" y="505"/>
                        <a:pt x="164" y="505"/>
                        <a:pt x="166" y="505"/>
                      </a:cubicBezTo>
                      <a:cubicBezTo>
                        <a:pt x="167" y="505"/>
                        <a:pt x="168" y="504"/>
                        <a:pt x="170" y="504"/>
                      </a:cubicBezTo>
                      <a:cubicBezTo>
                        <a:pt x="177" y="505"/>
                        <a:pt x="180" y="505"/>
                        <a:pt x="187" y="505"/>
                      </a:cubicBezTo>
                      <a:cubicBezTo>
                        <a:pt x="186" y="505"/>
                        <a:pt x="186" y="505"/>
                        <a:pt x="186" y="505"/>
                      </a:cubicBezTo>
                      <a:cubicBezTo>
                        <a:pt x="189" y="505"/>
                        <a:pt x="193" y="505"/>
                        <a:pt x="196" y="505"/>
                      </a:cubicBezTo>
                      <a:cubicBezTo>
                        <a:pt x="196" y="505"/>
                        <a:pt x="196" y="504"/>
                        <a:pt x="195" y="504"/>
                      </a:cubicBezTo>
                      <a:cubicBezTo>
                        <a:pt x="203" y="505"/>
                        <a:pt x="213" y="503"/>
                        <a:pt x="220" y="504"/>
                      </a:cubicBezTo>
                      <a:cubicBezTo>
                        <a:pt x="221" y="504"/>
                        <a:pt x="222" y="504"/>
                        <a:pt x="222" y="504"/>
                      </a:cubicBezTo>
                      <a:cubicBezTo>
                        <a:pt x="223" y="504"/>
                        <a:pt x="224" y="504"/>
                        <a:pt x="224" y="503"/>
                      </a:cubicBezTo>
                      <a:cubicBezTo>
                        <a:pt x="226" y="503"/>
                        <a:pt x="228" y="504"/>
                        <a:pt x="230" y="504"/>
                      </a:cubicBezTo>
                      <a:cubicBezTo>
                        <a:pt x="232" y="503"/>
                        <a:pt x="234" y="503"/>
                        <a:pt x="236" y="503"/>
                      </a:cubicBezTo>
                      <a:cubicBezTo>
                        <a:pt x="235" y="504"/>
                        <a:pt x="235" y="504"/>
                        <a:pt x="235" y="504"/>
                      </a:cubicBezTo>
                      <a:cubicBezTo>
                        <a:pt x="238" y="502"/>
                        <a:pt x="240" y="505"/>
                        <a:pt x="243" y="503"/>
                      </a:cubicBezTo>
                      <a:cubicBezTo>
                        <a:pt x="244" y="504"/>
                        <a:pt x="244" y="504"/>
                        <a:pt x="244" y="504"/>
                      </a:cubicBezTo>
                      <a:cubicBezTo>
                        <a:pt x="244" y="504"/>
                        <a:pt x="245" y="504"/>
                        <a:pt x="245" y="504"/>
                      </a:cubicBezTo>
                      <a:cubicBezTo>
                        <a:pt x="245" y="504"/>
                        <a:pt x="245" y="504"/>
                        <a:pt x="245" y="504"/>
                      </a:cubicBezTo>
                      <a:cubicBezTo>
                        <a:pt x="246" y="503"/>
                        <a:pt x="247" y="503"/>
                        <a:pt x="248" y="504"/>
                      </a:cubicBezTo>
                      <a:cubicBezTo>
                        <a:pt x="248" y="504"/>
                        <a:pt x="248" y="504"/>
                        <a:pt x="248" y="504"/>
                      </a:cubicBezTo>
                      <a:cubicBezTo>
                        <a:pt x="254" y="503"/>
                        <a:pt x="260" y="503"/>
                        <a:pt x="266" y="504"/>
                      </a:cubicBezTo>
                      <a:cubicBezTo>
                        <a:pt x="266" y="504"/>
                        <a:pt x="267" y="503"/>
                        <a:pt x="267" y="503"/>
                      </a:cubicBezTo>
                      <a:cubicBezTo>
                        <a:pt x="267" y="503"/>
                        <a:pt x="267" y="504"/>
                        <a:pt x="266" y="504"/>
                      </a:cubicBezTo>
                      <a:cubicBezTo>
                        <a:pt x="270" y="504"/>
                        <a:pt x="274" y="504"/>
                        <a:pt x="277" y="504"/>
                      </a:cubicBezTo>
                      <a:cubicBezTo>
                        <a:pt x="282" y="504"/>
                        <a:pt x="287" y="504"/>
                        <a:pt x="292" y="504"/>
                      </a:cubicBezTo>
                      <a:cubicBezTo>
                        <a:pt x="307" y="504"/>
                        <a:pt x="323" y="504"/>
                        <a:pt x="338" y="504"/>
                      </a:cubicBezTo>
                      <a:cubicBezTo>
                        <a:pt x="338" y="504"/>
                        <a:pt x="338" y="504"/>
                        <a:pt x="338" y="504"/>
                      </a:cubicBezTo>
                      <a:cubicBezTo>
                        <a:pt x="344" y="502"/>
                        <a:pt x="352" y="506"/>
                        <a:pt x="357" y="503"/>
                      </a:cubicBezTo>
                      <a:cubicBezTo>
                        <a:pt x="358" y="504"/>
                        <a:pt x="362" y="504"/>
                        <a:pt x="361" y="504"/>
                      </a:cubicBezTo>
                      <a:cubicBezTo>
                        <a:pt x="363" y="504"/>
                        <a:pt x="366" y="504"/>
                        <a:pt x="369" y="504"/>
                      </a:cubicBezTo>
                      <a:cubicBezTo>
                        <a:pt x="373" y="504"/>
                        <a:pt x="377" y="504"/>
                        <a:pt x="380" y="504"/>
                      </a:cubicBezTo>
                      <a:cubicBezTo>
                        <a:pt x="379" y="504"/>
                        <a:pt x="379" y="504"/>
                        <a:pt x="379" y="504"/>
                      </a:cubicBezTo>
                      <a:cubicBezTo>
                        <a:pt x="384" y="504"/>
                        <a:pt x="389" y="504"/>
                        <a:pt x="395" y="504"/>
                      </a:cubicBezTo>
                      <a:cubicBezTo>
                        <a:pt x="396" y="504"/>
                        <a:pt x="396" y="504"/>
                        <a:pt x="396" y="505"/>
                      </a:cubicBezTo>
                      <a:cubicBezTo>
                        <a:pt x="397" y="505"/>
                        <a:pt x="398" y="505"/>
                        <a:pt x="399" y="505"/>
                      </a:cubicBezTo>
                      <a:cubicBezTo>
                        <a:pt x="399" y="503"/>
                        <a:pt x="399" y="503"/>
                        <a:pt x="399" y="503"/>
                      </a:cubicBezTo>
                      <a:cubicBezTo>
                        <a:pt x="399" y="503"/>
                        <a:pt x="399" y="503"/>
                        <a:pt x="399" y="503"/>
                      </a:cubicBezTo>
                      <a:cubicBezTo>
                        <a:pt x="399" y="505"/>
                        <a:pt x="399" y="505"/>
                        <a:pt x="399" y="505"/>
                      </a:cubicBezTo>
                      <a:cubicBezTo>
                        <a:pt x="399" y="505"/>
                        <a:pt x="400" y="505"/>
                        <a:pt x="400" y="505"/>
                      </a:cubicBezTo>
                      <a:cubicBezTo>
                        <a:pt x="402" y="504"/>
                        <a:pt x="408" y="504"/>
                        <a:pt x="405" y="503"/>
                      </a:cubicBezTo>
                      <a:cubicBezTo>
                        <a:pt x="410" y="503"/>
                        <a:pt x="417" y="504"/>
                        <a:pt x="420" y="503"/>
                      </a:cubicBezTo>
                      <a:cubicBezTo>
                        <a:pt x="418" y="504"/>
                        <a:pt x="420" y="505"/>
                        <a:pt x="420" y="505"/>
                      </a:cubicBezTo>
                      <a:cubicBezTo>
                        <a:pt x="424" y="505"/>
                        <a:pt x="428" y="505"/>
                        <a:pt x="433" y="505"/>
                      </a:cubicBezTo>
                      <a:cubicBezTo>
                        <a:pt x="435" y="504"/>
                        <a:pt x="437" y="503"/>
                        <a:pt x="440" y="503"/>
                      </a:cubicBezTo>
                      <a:cubicBezTo>
                        <a:pt x="439" y="503"/>
                        <a:pt x="439" y="504"/>
                        <a:pt x="439" y="504"/>
                      </a:cubicBezTo>
                      <a:close/>
                      <a:moveTo>
                        <a:pt x="399" y="505"/>
                      </a:moveTo>
                      <a:cubicBezTo>
                        <a:pt x="400" y="505"/>
                        <a:pt x="400" y="505"/>
                        <a:pt x="400" y="505"/>
                      </a:cubicBezTo>
                      <a:cubicBezTo>
                        <a:pt x="399" y="505"/>
                        <a:pt x="399" y="505"/>
                        <a:pt x="398" y="505"/>
                      </a:cubicBezTo>
                      <a:cubicBezTo>
                        <a:pt x="399" y="505"/>
                        <a:pt x="399" y="505"/>
                        <a:pt x="399" y="505"/>
                      </a:cubicBezTo>
                      <a:close/>
                      <a:moveTo>
                        <a:pt x="17" y="495"/>
                      </a:moveTo>
                      <a:cubicBezTo>
                        <a:pt x="17" y="496"/>
                        <a:pt x="18" y="496"/>
                        <a:pt x="18" y="496"/>
                      </a:cubicBezTo>
                      <a:cubicBezTo>
                        <a:pt x="19" y="495"/>
                        <a:pt x="20" y="494"/>
                        <a:pt x="21" y="493"/>
                      </a:cubicBezTo>
                      <a:cubicBezTo>
                        <a:pt x="21" y="493"/>
                        <a:pt x="20" y="493"/>
                        <a:pt x="20" y="493"/>
                      </a:cubicBezTo>
                      <a:cubicBezTo>
                        <a:pt x="20" y="493"/>
                        <a:pt x="20" y="493"/>
                        <a:pt x="20" y="494"/>
                      </a:cubicBezTo>
                      <a:cubicBezTo>
                        <a:pt x="19" y="493"/>
                        <a:pt x="19" y="493"/>
                        <a:pt x="19" y="493"/>
                      </a:cubicBezTo>
                      <a:cubicBezTo>
                        <a:pt x="18" y="494"/>
                        <a:pt x="18" y="495"/>
                        <a:pt x="17" y="495"/>
                      </a:cubicBezTo>
                      <a:close/>
                      <a:moveTo>
                        <a:pt x="443" y="515"/>
                      </a:moveTo>
                      <a:cubicBezTo>
                        <a:pt x="443" y="516"/>
                        <a:pt x="443" y="516"/>
                        <a:pt x="443" y="516"/>
                      </a:cubicBezTo>
                      <a:cubicBezTo>
                        <a:pt x="443" y="516"/>
                        <a:pt x="443" y="516"/>
                        <a:pt x="443" y="515"/>
                      </a:cubicBezTo>
                      <a:cubicBezTo>
                        <a:pt x="443" y="515"/>
                        <a:pt x="443" y="515"/>
                        <a:pt x="443" y="515"/>
                      </a:cubicBezTo>
                      <a:close/>
                      <a:moveTo>
                        <a:pt x="22" y="450"/>
                      </a:moveTo>
                      <a:cubicBezTo>
                        <a:pt x="22" y="451"/>
                        <a:pt x="22" y="451"/>
                        <a:pt x="21" y="452"/>
                      </a:cubicBezTo>
                      <a:cubicBezTo>
                        <a:pt x="22" y="452"/>
                        <a:pt x="22" y="451"/>
                        <a:pt x="22" y="451"/>
                      </a:cubicBezTo>
                      <a:cubicBezTo>
                        <a:pt x="22" y="451"/>
                        <a:pt x="22" y="450"/>
                        <a:pt x="22" y="450"/>
                      </a:cubicBezTo>
                      <a:close/>
                      <a:moveTo>
                        <a:pt x="427" y="520"/>
                      </a:moveTo>
                      <a:cubicBezTo>
                        <a:pt x="427" y="520"/>
                        <a:pt x="428" y="520"/>
                        <a:pt x="428" y="520"/>
                      </a:cubicBezTo>
                      <a:cubicBezTo>
                        <a:pt x="428" y="520"/>
                        <a:pt x="427" y="520"/>
                        <a:pt x="427" y="520"/>
                      </a:cubicBezTo>
                      <a:close/>
                      <a:moveTo>
                        <a:pt x="440" y="374"/>
                      </a:moveTo>
                      <a:cubicBezTo>
                        <a:pt x="440" y="375"/>
                        <a:pt x="441" y="376"/>
                        <a:pt x="441" y="377"/>
                      </a:cubicBezTo>
                      <a:cubicBezTo>
                        <a:pt x="441" y="376"/>
                        <a:pt x="441" y="375"/>
                        <a:pt x="441" y="374"/>
                      </a:cubicBezTo>
                      <a:cubicBezTo>
                        <a:pt x="440" y="374"/>
                        <a:pt x="440" y="374"/>
                        <a:pt x="440" y="374"/>
                      </a:cubicBezTo>
                      <a:close/>
                      <a:moveTo>
                        <a:pt x="460" y="496"/>
                      </a:moveTo>
                      <a:cubicBezTo>
                        <a:pt x="460" y="495"/>
                        <a:pt x="460" y="495"/>
                        <a:pt x="460" y="496"/>
                      </a:cubicBezTo>
                      <a:close/>
                      <a:moveTo>
                        <a:pt x="441" y="357"/>
                      </a:moveTo>
                      <a:cubicBezTo>
                        <a:pt x="441" y="355"/>
                        <a:pt x="439" y="352"/>
                        <a:pt x="438" y="349"/>
                      </a:cubicBezTo>
                      <a:cubicBezTo>
                        <a:pt x="438" y="349"/>
                        <a:pt x="438" y="349"/>
                        <a:pt x="437" y="350"/>
                      </a:cubicBezTo>
                      <a:cubicBezTo>
                        <a:pt x="437" y="350"/>
                        <a:pt x="437" y="350"/>
                        <a:pt x="437" y="351"/>
                      </a:cubicBezTo>
                      <a:cubicBezTo>
                        <a:pt x="437" y="351"/>
                        <a:pt x="437" y="350"/>
                        <a:pt x="437" y="350"/>
                      </a:cubicBezTo>
                      <a:cubicBezTo>
                        <a:pt x="437" y="350"/>
                        <a:pt x="437" y="350"/>
                        <a:pt x="437" y="350"/>
                      </a:cubicBezTo>
                      <a:cubicBezTo>
                        <a:pt x="437" y="351"/>
                        <a:pt x="437" y="352"/>
                        <a:pt x="437" y="353"/>
                      </a:cubicBezTo>
                      <a:cubicBezTo>
                        <a:pt x="439" y="354"/>
                        <a:pt x="439" y="359"/>
                        <a:pt x="440" y="359"/>
                      </a:cubicBezTo>
                      <a:cubicBezTo>
                        <a:pt x="440" y="358"/>
                        <a:pt x="440" y="357"/>
                        <a:pt x="440" y="356"/>
                      </a:cubicBezTo>
                      <a:lnTo>
                        <a:pt x="441" y="357"/>
                      </a:lnTo>
                      <a:close/>
                      <a:moveTo>
                        <a:pt x="436" y="334"/>
                      </a:moveTo>
                      <a:cubicBezTo>
                        <a:pt x="431" y="330"/>
                        <a:pt x="437" y="317"/>
                        <a:pt x="427" y="315"/>
                      </a:cubicBezTo>
                      <a:cubicBezTo>
                        <a:pt x="427" y="315"/>
                        <a:pt x="427" y="315"/>
                        <a:pt x="427" y="315"/>
                      </a:cubicBezTo>
                      <a:cubicBezTo>
                        <a:pt x="420" y="316"/>
                        <a:pt x="412" y="317"/>
                        <a:pt x="410" y="315"/>
                      </a:cubicBezTo>
                      <a:cubicBezTo>
                        <a:pt x="407" y="316"/>
                        <a:pt x="403" y="317"/>
                        <a:pt x="399" y="316"/>
                      </a:cubicBezTo>
                      <a:cubicBezTo>
                        <a:pt x="400" y="316"/>
                        <a:pt x="401" y="316"/>
                        <a:pt x="401" y="315"/>
                      </a:cubicBezTo>
                      <a:cubicBezTo>
                        <a:pt x="398" y="315"/>
                        <a:pt x="398" y="315"/>
                        <a:pt x="395" y="316"/>
                      </a:cubicBezTo>
                      <a:cubicBezTo>
                        <a:pt x="396" y="315"/>
                        <a:pt x="391" y="315"/>
                        <a:pt x="388" y="314"/>
                      </a:cubicBezTo>
                      <a:cubicBezTo>
                        <a:pt x="387" y="314"/>
                        <a:pt x="386" y="314"/>
                        <a:pt x="386" y="314"/>
                      </a:cubicBezTo>
                      <a:cubicBezTo>
                        <a:pt x="383" y="315"/>
                        <a:pt x="384" y="316"/>
                        <a:pt x="384" y="316"/>
                      </a:cubicBezTo>
                      <a:cubicBezTo>
                        <a:pt x="381" y="314"/>
                        <a:pt x="373" y="317"/>
                        <a:pt x="369" y="316"/>
                      </a:cubicBezTo>
                      <a:cubicBezTo>
                        <a:pt x="370" y="315"/>
                        <a:pt x="375" y="315"/>
                        <a:pt x="371" y="314"/>
                      </a:cubicBezTo>
                      <a:cubicBezTo>
                        <a:pt x="371" y="314"/>
                        <a:pt x="371" y="314"/>
                        <a:pt x="371" y="314"/>
                      </a:cubicBezTo>
                      <a:cubicBezTo>
                        <a:pt x="370" y="314"/>
                        <a:pt x="368" y="315"/>
                        <a:pt x="366" y="314"/>
                      </a:cubicBezTo>
                      <a:cubicBezTo>
                        <a:pt x="367" y="314"/>
                        <a:pt x="367" y="314"/>
                        <a:pt x="367" y="314"/>
                      </a:cubicBezTo>
                      <a:cubicBezTo>
                        <a:pt x="366" y="314"/>
                        <a:pt x="365" y="314"/>
                        <a:pt x="364" y="314"/>
                      </a:cubicBezTo>
                      <a:cubicBezTo>
                        <a:pt x="363" y="315"/>
                        <a:pt x="361" y="315"/>
                        <a:pt x="360" y="315"/>
                      </a:cubicBezTo>
                      <a:cubicBezTo>
                        <a:pt x="359" y="315"/>
                        <a:pt x="359" y="315"/>
                        <a:pt x="359" y="315"/>
                      </a:cubicBezTo>
                      <a:cubicBezTo>
                        <a:pt x="359" y="315"/>
                        <a:pt x="359" y="315"/>
                        <a:pt x="359" y="315"/>
                      </a:cubicBezTo>
                      <a:cubicBezTo>
                        <a:pt x="360" y="316"/>
                        <a:pt x="360" y="316"/>
                        <a:pt x="360" y="316"/>
                      </a:cubicBezTo>
                      <a:cubicBezTo>
                        <a:pt x="358" y="315"/>
                        <a:pt x="352" y="317"/>
                        <a:pt x="353" y="316"/>
                      </a:cubicBezTo>
                      <a:cubicBezTo>
                        <a:pt x="351" y="316"/>
                        <a:pt x="346" y="315"/>
                        <a:pt x="347" y="317"/>
                      </a:cubicBezTo>
                      <a:cubicBezTo>
                        <a:pt x="338" y="315"/>
                        <a:pt x="325" y="318"/>
                        <a:pt x="319" y="314"/>
                      </a:cubicBezTo>
                      <a:cubicBezTo>
                        <a:pt x="318" y="315"/>
                        <a:pt x="314" y="314"/>
                        <a:pt x="315" y="315"/>
                      </a:cubicBezTo>
                      <a:cubicBezTo>
                        <a:pt x="317" y="316"/>
                        <a:pt x="318" y="315"/>
                        <a:pt x="319" y="315"/>
                      </a:cubicBezTo>
                      <a:cubicBezTo>
                        <a:pt x="318" y="315"/>
                        <a:pt x="317" y="316"/>
                        <a:pt x="317" y="316"/>
                      </a:cubicBezTo>
                      <a:cubicBezTo>
                        <a:pt x="315" y="316"/>
                        <a:pt x="312" y="316"/>
                        <a:pt x="315" y="314"/>
                      </a:cubicBezTo>
                      <a:cubicBezTo>
                        <a:pt x="309" y="313"/>
                        <a:pt x="308" y="317"/>
                        <a:pt x="300" y="316"/>
                      </a:cubicBezTo>
                      <a:cubicBezTo>
                        <a:pt x="301" y="316"/>
                        <a:pt x="300" y="315"/>
                        <a:pt x="298" y="316"/>
                      </a:cubicBezTo>
                      <a:cubicBezTo>
                        <a:pt x="293" y="317"/>
                        <a:pt x="293" y="317"/>
                        <a:pt x="293" y="317"/>
                      </a:cubicBezTo>
                      <a:cubicBezTo>
                        <a:pt x="288" y="316"/>
                        <a:pt x="290" y="315"/>
                        <a:pt x="290" y="314"/>
                      </a:cubicBezTo>
                      <a:cubicBezTo>
                        <a:pt x="288" y="314"/>
                        <a:pt x="284" y="314"/>
                        <a:pt x="283" y="315"/>
                      </a:cubicBezTo>
                      <a:cubicBezTo>
                        <a:pt x="279" y="313"/>
                        <a:pt x="279" y="313"/>
                        <a:pt x="279" y="313"/>
                      </a:cubicBezTo>
                      <a:cubicBezTo>
                        <a:pt x="282" y="315"/>
                        <a:pt x="277" y="314"/>
                        <a:pt x="276" y="314"/>
                      </a:cubicBezTo>
                      <a:cubicBezTo>
                        <a:pt x="277" y="314"/>
                        <a:pt x="277" y="314"/>
                        <a:pt x="277" y="314"/>
                      </a:cubicBezTo>
                      <a:cubicBezTo>
                        <a:pt x="277" y="314"/>
                        <a:pt x="273" y="314"/>
                        <a:pt x="272" y="314"/>
                      </a:cubicBezTo>
                      <a:cubicBezTo>
                        <a:pt x="272" y="315"/>
                        <a:pt x="276" y="315"/>
                        <a:pt x="277" y="315"/>
                      </a:cubicBezTo>
                      <a:cubicBezTo>
                        <a:pt x="276" y="316"/>
                        <a:pt x="274" y="316"/>
                        <a:pt x="272" y="316"/>
                      </a:cubicBezTo>
                      <a:cubicBezTo>
                        <a:pt x="272" y="315"/>
                        <a:pt x="267" y="316"/>
                        <a:pt x="265" y="315"/>
                      </a:cubicBezTo>
                      <a:cubicBezTo>
                        <a:pt x="263" y="315"/>
                        <a:pt x="262" y="317"/>
                        <a:pt x="261" y="316"/>
                      </a:cubicBezTo>
                      <a:cubicBezTo>
                        <a:pt x="261" y="316"/>
                        <a:pt x="257" y="316"/>
                        <a:pt x="259" y="316"/>
                      </a:cubicBezTo>
                      <a:cubicBezTo>
                        <a:pt x="260" y="315"/>
                        <a:pt x="261" y="316"/>
                        <a:pt x="263" y="316"/>
                      </a:cubicBezTo>
                      <a:cubicBezTo>
                        <a:pt x="261" y="315"/>
                        <a:pt x="261" y="314"/>
                        <a:pt x="258" y="315"/>
                      </a:cubicBezTo>
                      <a:cubicBezTo>
                        <a:pt x="255" y="315"/>
                        <a:pt x="258" y="317"/>
                        <a:pt x="254" y="316"/>
                      </a:cubicBezTo>
                      <a:cubicBezTo>
                        <a:pt x="255" y="316"/>
                        <a:pt x="255" y="316"/>
                        <a:pt x="256" y="315"/>
                      </a:cubicBezTo>
                      <a:cubicBezTo>
                        <a:pt x="251" y="315"/>
                        <a:pt x="251" y="315"/>
                        <a:pt x="251" y="315"/>
                      </a:cubicBezTo>
                      <a:cubicBezTo>
                        <a:pt x="251" y="316"/>
                        <a:pt x="251" y="316"/>
                        <a:pt x="251" y="316"/>
                      </a:cubicBezTo>
                      <a:cubicBezTo>
                        <a:pt x="251" y="315"/>
                        <a:pt x="251" y="315"/>
                        <a:pt x="251" y="315"/>
                      </a:cubicBezTo>
                      <a:cubicBezTo>
                        <a:pt x="249" y="316"/>
                        <a:pt x="244" y="316"/>
                        <a:pt x="243" y="317"/>
                      </a:cubicBezTo>
                      <a:cubicBezTo>
                        <a:pt x="240" y="317"/>
                        <a:pt x="238" y="316"/>
                        <a:pt x="235" y="316"/>
                      </a:cubicBezTo>
                      <a:cubicBezTo>
                        <a:pt x="236" y="316"/>
                        <a:pt x="236" y="316"/>
                        <a:pt x="236" y="316"/>
                      </a:cubicBezTo>
                      <a:cubicBezTo>
                        <a:pt x="233" y="315"/>
                        <a:pt x="230" y="316"/>
                        <a:pt x="227" y="316"/>
                      </a:cubicBezTo>
                      <a:cubicBezTo>
                        <a:pt x="227" y="316"/>
                        <a:pt x="227" y="316"/>
                        <a:pt x="227" y="316"/>
                      </a:cubicBezTo>
                      <a:cubicBezTo>
                        <a:pt x="226" y="316"/>
                        <a:pt x="222" y="316"/>
                        <a:pt x="220" y="317"/>
                      </a:cubicBezTo>
                      <a:cubicBezTo>
                        <a:pt x="218" y="316"/>
                        <a:pt x="218" y="315"/>
                        <a:pt x="217" y="314"/>
                      </a:cubicBezTo>
                      <a:cubicBezTo>
                        <a:pt x="217" y="314"/>
                        <a:pt x="216" y="314"/>
                        <a:pt x="216" y="314"/>
                      </a:cubicBezTo>
                      <a:cubicBezTo>
                        <a:pt x="215" y="314"/>
                        <a:pt x="215" y="314"/>
                        <a:pt x="215" y="314"/>
                      </a:cubicBezTo>
                      <a:cubicBezTo>
                        <a:pt x="211" y="314"/>
                        <a:pt x="209" y="316"/>
                        <a:pt x="211" y="317"/>
                      </a:cubicBezTo>
                      <a:cubicBezTo>
                        <a:pt x="204" y="316"/>
                        <a:pt x="196" y="318"/>
                        <a:pt x="190" y="316"/>
                      </a:cubicBezTo>
                      <a:cubicBezTo>
                        <a:pt x="189" y="317"/>
                        <a:pt x="189" y="317"/>
                        <a:pt x="187" y="317"/>
                      </a:cubicBezTo>
                      <a:cubicBezTo>
                        <a:pt x="177" y="317"/>
                        <a:pt x="166" y="318"/>
                        <a:pt x="158" y="316"/>
                      </a:cubicBezTo>
                      <a:cubicBezTo>
                        <a:pt x="161" y="316"/>
                        <a:pt x="158" y="315"/>
                        <a:pt x="158" y="315"/>
                      </a:cubicBezTo>
                      <a:cubicBezTo>
                        <a:pt x="156" y="316"/>
                        <a:pt x="155" y="314"/>
                        <a:pt x="154" y="315"/>
                      </a:cubicBezTo>
                      <a:cubicBezTo>
                        <a:pt x="155" y="316"/>
                        <a:pt x="154" y="317"/>
                        <a:pt x="157" y="317"/>
                      </a:cubicBezTo>
                      <a:cubicBezTo>
                        <a:pt x="151" y="318"/>
                        <a:pt x="142" y="318"/>
                        <a:pt x="139" y="317"/>
                      </a:cubicBezTo>
                      <a:cubicBezTo>
                        <a:pt x="140" y="317"/>
                        <a:pt x="139" y="317"/>
                        <a:pt x="138" y="318"/>
                      </a:cubicBezTo>
                      <a:cubicBezTo>
                        <a:pt x="138" y="316"/>
                        <a:pt x="134" y="316"/>
                        <a:pt x="130" y="316"/>
                      </a:cubicBezTo>
                      <a:cubicBezTo>
                        <a:pt x="130" y="317"/>
                        <a:pt x="130" y="317"/>
                        <a:pt x="130" y="317"/>
                      </a:cubicBezTo>
                      <a:cubicBezTo>
                        <a:pt x="128" y="316"/>
                        <a:pt x="128" y="316"/>
                        <a:pt x="128" y="316"/>
                      </a:cubicBezTo>
                      <a:cubicBezTo>
                        <a:pt x="126" y="317"/>
                        <a:pt x="126" y="318"/>
                        <a:pt x="123" y="318"/>
                      </a:cubicBezTo>
                      <a:cubicBezTo>
                        <a:pt x="123" y="317"/>
                        <a:pt x="123" y="317"/>
                        <a:pt x="122" y="317"/>
                      </a:cubicBezTo>
                      <a:cubicBezTo>
                        <a:pt x="119" y="317"/>
                        <a:pt x="114" y="319"/>
                        <a:pt x="110" y="318"/>
                      </a:cubicBezTo>
                      <a:cubicBezTo>
                        <a:pt x="109" y="317"/>
                        <a:pt x="109" y="317"/>
                        <a:pt x="109" y="317"/>
                      </a:cubicBezTo>
                      <a:cubicBezTo>
                        <a:pt x="108" y="317"/>
                        <a:pt x="108" y="317"/>
                        <a:pt x="107" y="317"/>
                      </a:cubicBezTo>
                      <a:cubicBezTo>
                        <a:pt x="108" y="317"/>
                        <a:pt x="108" y="317"/>
                        <a:pt x="108" y="317"/>
                      </a:cubicBezTo>
                      <a:cubicBezTo>
                        <a:pt x="107" y="316"/>
                        <a:pt x="107" y="316"/>
                        <a:pt x="107" y="316"/>
                      </a:cubicBezTo>
                      <a:cubicBezTo>
                        <a:pt x="105" y="317"/>
                        <a:pt x="102" y="317"/>
                        <a:pt x="105" y="318"/>
                      </a:cubicBezTo>
                      <a:cubicBezTo>
                        <a:pt x="102" y="317"/>
                        <a:pt x="99" y="317"/>
                        <a:pt x="97" y="317"/>
                      </a:cubicBezTo>
                      <a:cubicBezTo>
                        <a:pt x="95" y="317"/>
                        <a:pt x="92" y="317"/>
                        <a:pt x="90" y="316"/>
                      </a:cubicBezTo>
                      <a:cubicBezTo>
                        <a:pt x="91" y="316"/>
                        <a:pt x="91" y="318"/>
                        <a:pt x="91" y="317"/>
                      </a:cubicBezTo>
                      <a:cubicBezTo>
                        <a:pt x="89" y="317"/>
                        <a:pt x="88" y="317"/>
                        <a:pt x="88" y="317"/>
                      </a:cubicBezTo>
                      <a:cubicBezTo>
                        <a:pt x="78" y="318"/>
                        <a:pt x="67" y="319"/>
                        <a:pt x="56" y="319"/>
                      </a:cubicBezTo>
                      <a:cubicBezTo>
                        <a:pt x="56" y="319"/>
                        <a:pt x="55" y="319"/>
                        <a:pt x="54" y="319"/>
                      </a:cubicBezTo>
                      <a:cubicBezTo>
                        <a:pt x="55" y="318"/>
                        <a:pt x="55" y="318"/>
                        <a:pt x="55" y="318"/>
                      </a:cubicBezTo>
                      <a:cubicBezTo>
                        <a:pt x="54" y="318"/>
                        <a:pt x="53" y="318"/>
                        <a:pt x="53" y="318"/>
                      </a:cubicBezTo>
                      <a:cubicBezTo>
                        <a:pt x="53" y="318"/>
                        <a:pt x="53" y="318"/>
                        <a:pt x="53" y="318"/>
                      </a:cubicBezTo>
                      <a:cubicBezTo>
                        <a:pt x="50" y="317"/>
                        <a:pt x="51" y="319"/>
                        <a:pt x="48" y="318"/>
                      </a:cubicBezTo>
                      <a:cubicBezTo>
                        <a:pt x="49" y="318"/>
                        <a:pt x="49" y="318"/>
                        <a:pt x="48" y="318"/>
                      </a:cubicBezTo>
                      <a:cubicBezTo>
                        <a:pt x="47" y="318"/>
                        <a:pt x="46" y="318"/>
                        <a:pt x="45" y="318"/>
                      </a:cubicBezTo>
                      <a:cubicBezTo>
                        <a:pt x="45" y="318"/>
                        <a:pt x="46" y="316"/>
                        <a:pt x="44" y="317"/>
                      </a:cubicBezTo>
                      <a:cubicBezTo>
                        <a:pt x="41" y="319"/>
                        <a:pt x="43" y="318"/>
                        <a:pt x="41" y="319"/>
                      </a:cubicBezTo>
                      <a:cubicBezTo>
                        <a:pt x="41" y="321"/>
                        <a:pt x="41" y="321"/>
                        <a:pt x="41" y="321"/>
                      </a:cubicBezTo>
                      <a:cubicBezTo>
                        <a:pt x="41" y="321"/>
                        <a:pt x="40" y="321"/>
                        <a:pt x="41" y="322"/>
                      </a:cubicBezTo>
                      <a:cubicBezTo>
                        <a:pt x="40" y="322"/>
                        <a:pt x="40" y="327"/>
                        <a:pt x="39" y="326"/>
                      </a:cubicBezTo>
                      <a:cubicBezTo>
                        <a:pt x="38" y="325"/>
                        <a:pt x="38" y="325"/>
                        <a:pt x="38" y="325"/>
                      </a:cubicBezTo>
                      <a:cubicBezTo>
                        <a:pt x="38" y="327"/>
                        <a:pt x="39" y="329"/>
                        <a:pt x="39" y="330"/>
                      </a:cubicBezTo>
                      <a:cubicBezTo>
                        <a:pt x="39" y="330"/>
                        <a:pt x="39" y="331"/>
                        <a:pt x="38" y="331"/>
                      </a:cubicBezTo>
                      <a:cubicBezTo>
                        <a:pt x="40" y="331"/>
                        <a:pt x="39" y="332"/>
                        <a:pt x="39" y="334"/>
                      </a:cubicBezTo>
                      <a:cubicBezTo>
                        <a:pt x="39" y="334"/>
                        <a:pt x="40" y="334"/>
                        <a:pt x="40" y="333"/>
                      </a:cubicBezTo>
                      <a:cubicBezTo>
                        <a:pt x="40" y="334"/>
                        <a:pt x="39" y="334"/>
                        <a:pt x="39" y="334"/>
                      </a:cubicBezTo>
                      <a:cubicBezTo>
                        <a:pt x="39" y="334"/>
                        <a:pt x="39" y="334"/>
                        <a:pt x="39" y="334"/>
                      </a:cubicBezTo>
                      <a:cubicBezTo>
                        <a:pt x="42" y="333"/>
                        <a:pt x="47" y="332"/>
                        <a:pt x="52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87" y="332"/>
                        <a:pt x="87" y="332"/>
                        <a:pt x="87" y="332"/>
                      </a:cubicBezTo>
                      <a:cubicBezTo>
                        <a:pt x="88" y="332"/>
                        <a:pt x="88" y="332"/>
                        <a:pt x="89" y="332"/>
                      </a:cubicBezTo>
                      <a:cubicBezTo>
                        <a:pt x="90" y="332"/>
                        <a:pt x="92" y="332"/>
                        <a:pt x="94" y="332"/>
                      </a:cubicBezTo>
                      <a:cubicBezTo>
                        <a:pt x="109" y="332"/>
                        <a:pt x="109" y="332"/>
                        <a:pt x="109" y="332"/>
                      </a:cubicBezTo>
                      <a:cubicBezTo>
                        <a:pt x="109" y="332"/>
                        <a:pt x="109" y="332"/>
                        <a:pt x="109" y="332"/>
                      </a:cubicBezTo>
                      <a:cubicBezTo>
                        <a:pt x="111" y="332"/>
                        <a:pt x="112" y="332"/>
                        <a:pt x="114" y="331"/>
                      </a:cubicBezTo>
                      <a:cubicBezTo>
                        <a:pt x="114" y="331"/>
                        <a:pt x="114" y="331"/>
                        <a:pt x="115" y="331"/>
                      </a:cubicBezTo>
                      <a:cubicBezTo>
                        <a:pt x="125" y="331"/>
                        <a:pt x="135" y="331"/>
                        <a:pt x="146" y="330"/>
                      </a:cubicBezTo>
                      <a:cubicBezTo>
                        <a:pt x="147" y="332"/>
                        <a:pt x="147" y="332"/>
                        <a:pt x="147" y="332"/>
                      </a:cubicBezTo>
                      <a:cubicBezTo>
                        <a:pt x="147" y="332"/>
                        <a:pt x="147" y="332"/>
                        <a:pt x="147" y="332"/>
                      </a:cubicBezTo>
                      <a:cubicBezTo>
                        <a:pt x="161" y="329"/>
                        <a:pt x="178" y="331"/>
                        <a:pt x="190" y="330"/>
                      </a:cubicBezTo>
                      <a:cubicBezTo>
                        <a:pt x="189" y="332"/>
                        <a:pt x="189" y="332"/>
                        <a:pt x="189" y="332"/>
                      </a:cubicBezTo>
                      <a:cubicBezTo>
                        <a:pt x="195" y="332"/>
                        <a:pt x="195" y="332"/>
                        <a:pt x="195" y="332"/>
                      </a:cubicBezTo>
                      <a:cubicBezTo>
                        <a:pt x="197" y="331"/>
                        <a:pt x="197" y="331"/>
                        <a:pt x="197" y="330"/>
                      </a:cubicBezTo>
                      <a:cubicBezTo>
                        <a:pt x="201" y="331"/>
                        <a:pt x="207" y="329"/>
                        <a:pt x="209" y="331"/>
                      </a:cubicBezTo>
                      <a:cubicBezTo>
                        <a:pt x="213" y="331"/>
                        <a:pt x="214" y="330"/>
                        <a:pt x="217" y="330"/>
                      </a:cubicBezTo>
                      <a:cubicBezTo>
                        <a:pt x="224" y="330"/>
                        <a:pt x="227" y="330"/>
                        <a:pt x="233" y="330"/>
                      </a:cubicBezTo>
                      <a:cubicBezTo>
                        <a:pt x="233" y="330"/>
                        <a:pt x="233" y="331"/>
                        <a:pt x="234" y="331"/>
                      </a:cubicBezTo>
                      <a:cubicBezTo>
                        <a:pt x="237" y="331"/>
                        <a:pt x="244" y="332"/>
                        <a:pt x="242" y="329"/>
                      </a:cubicBezTo>
                      <a:cubicBezTo>
                        <a:pt x="249" y="331"/>
                        <a:pt x="260" y="328"/>
                        <a:pt x="268" y="330"/>
                      </a:cubicBezTo>
                      <a:cubicBezTo>
                        <a:pt x="267" y="329"/>
                        <a:pt x="269" y="329"/>
                        <a:pt x="270" y="329"/>
                      </a:cubicBezTo>
                      <a:cubicBezTo>
                        <a:pt x="277" y="329"/>
                        <a:pt x="284" y="330"/>
                        <a:pt x="289" y="329"/>
                      </a:cubicBezTo>
                      <a:cubicBezTo>
                        <a:pt x="290" y="329"/>
                        <a:pt x="290" y="329"/>
                        <a:pt x="289" y="330"/>
                      </a:cubicBezTo>
                      <a:cubicBezTo>
                        <a:pt x="290" y="330"/>
                        <a:pt x="290" y="330"/>
                        <a:pt x="290" y="330"/>
                      </a:cubicBezTo>
                      <a:cubicBezTo>
                        <a:pt x="292" y="330"/>
                        <a:pt x="291" y="329"/>
                        <a:pt x="293" y="329"/>
                      </a:cubicBezTo>
                      <a:cubicBezTo>
                        <a:pt x="304" y="328"/>
                        <a:pt x="315" y="330"/>
                        <a:pt x="325" y="330"/>
                      </a:cubicBezTo>
                      <a:cubicBezTo>
                        <a:pt x="343" y="329"/>
                        <a:pt x="362" y="329"/>
                        <a:pt x="380" y="329"/>
                      </a:cubicBezTo>
                      <a:cubicBezTo>
                        <a:pt x="379" y="330"/>
                        <a:pt x="379" y="330"/>
                        <a:pt x="379" y="330"/>
                      </a:cubicBezTo>
                      <a:cubicBezTo>
                        <a:pt x="385" y="328"/>
                        <a:pt x="393" y="331"/>
                        <a:pt x="398" y="329"/>
                      </a:cubicBezTo>
                      <a:cubicBezTo>
                        <a:pt x="399" y="329"/>
                        <a:pt x="403" y="329"/>
                        <a:pt x="402" y="330"/>
                      </a:cubicBezTo>
                      <a:cubicBezTo>
                        <a:pt x="406" y="329"/>
                        <a:pt x="413" y="330"/>
                        <a:pt x="422" y="331"/>
                      </a:cubicBezTo>
                      <a:cubicBezTo>
                        <a:pt x="424" y="331"/>
                        <a:pt x="426" y="332"/>
                        <a:pt x="428" y="333"/>
                      </a:cubicBezTo>
                      <a:cubicBezTo>
                        <a:pt x="429" y="333"/>
                        <a:pt x="430" y="334"/>
                        <a:pt x="431" y="334"/>
                      </a:cubicBezTo>
                      <a:cubicBezTo>
                        <a:pt x="430" y="334"/>
                        <a:pt x="430" y="334"/>
                        <a:pt x="430" y="334"/>
                      </a:cubicBezTo>
                      <a:cubicBezTo>
                        <a:pt x="432" y="335"/>
                        <a:pt x="433" y="336"/>
                        <a:pt x="434" y="337"/>
                      </a:cubicBezTo>
                      <a:cubicBezTo>
                        <a:pt x="434" y="337"/>
                        <a:pt x="434" y="337"/>
                        <a:pt x="434" y="337"/>
                      </a:cubicBezTo>
                      <a:cubicBezTo>
                        <a:pt x="434" y="337"/>
                        <a:pt x="434" y="337"/>
                        <a:pt x="434" y="337"/>
                      </a:cubicBezTo>
                      <a:cubicBezTo>
                        <a:pt x="436" y="340"/>
                        <a:pt x="438" y="343"/>
                        <a:pt x="438" y="347"/>
                      </a:cubicBezTo>
                      <a:cubicBezTo>
                        <a:pt x="438" y="347"/>
                        <a:pt x="439" y="347"/>
                        <a:pt x="439" y="347"/>
                      </a:cubicBezTo>
                      <a:cubicBezTo>
                        <a:pt x="438" y="346"/>
                        <a:pt x="438" y="340"/>
                        <a:pt x="436" y="339"/>
                      </a:cubicBezTo>
                      <a:cubicBezTo>
                        <a:pt x="437" y="337"/>
                        <a:pt x="438" y="337"/>
                        <a:pt x="438" y="335"/>
                      </a:cubicBezTo>
                      <a:lnTo>
                        <a:pt x="436" y="334"/>
                      </a:lnTo>
                      <a:close/>
                      <a:moveTo>
                        <a:pt x="428" y="314"/>
                      </a:moveTo>
                      <a:cubicBezTo>
                        <a:pt x="428" y="314"/>
                        <a:pt x="428" y="314"/>
                        <a:pt x="427" y="315"/>
                      </a:cubicBezTo>
                      <a:cubicBezTo>
                        <a:pt x="428" y="314"/>
                        <a:pt x="429" y="314"/>
                        <a:pt x="428" y="314"/>
                      </a:cubicBezTo>
                      <a:cubicBezTo>
                        <a:pt x="428" y="314"/>
                        <a:pt x="428" y="314"/>
                        <a:pt x="428" y="314"/>
                      </a:cubicBezTo>
                      <a:close/>
                      <a:moveTo>
                        <a:pt x="38" y="244"/>
                      </a:moveTo>
                      <a:cubicBezTo>
                        <a:pt x="37" y="244"/>
                        <a:pt x="36" y="246"/>
                        <a:pt x="36" y="244"/>
                      </a:cubicBezTo>
                      <a:cubicBezTo>
                        <a:pt x="36" y="244"/>
                        <a:pt x="36" y="245"/>
                        <a:pt x="36" y="245"/>
                      </a:cubicBezTo>
                      <a:cubicBezTo>
                        <a:pt x="36" y="247"/>
                        <a:pt x="36" y="248"/>
                        <a:pt x="36" y="249"/>
                      </a:cubicBezTo>
                      <a:cubicBezTo>
                        <a:pt x="36" y="251"/>
                        <a:pt x="36" y="253"/>
                        <a:pt x="36" y="255"/>
                      </a:cubicBezTo>
                      <a:cubicBezTo>
                        <a:pt x="37" y="252"/>
                        <a:pt x="37" y="252"/>
                        <a:pt x="37" y="252"/>
                      </a:cubicBezTo>
                      <a:cubicBezTo>
                        <a:pt x="38" y="259"/>
                        <a:pt x="37" y="263"/>
                        <a:pt x="38" y="269"/>
                      </a:cubicBezTo>
                      <a:cubicBezTo>
                        <a:pt x="37" y="269"/>
                        <a:pt x="37" y="269"/>
                        <a:pt x="37" y="269"/>
                      </a:cubicBezTo>
                      <a:cubicBezTo>
                        <a:pt x="37" y="273"/>
                        <a:pt x="37" y="273"/>
                        <a:pt x="37" y="273"/>
                      </a:cubicBezTo>
                      <a:cubicBezTo>
                        <a:pt x="36" y="272"/>
                        <a:pt x="36" y="274"/>
                        <a:pt x="36" y="276"/>
                      </a:cubicBezTo>
                      <a:cubicBezTo>
                        <a:pt x="36" y="275"/>
                        <a:pt x="36" y="275"/>
                        <a:pt x="36" y="275"/>
                      </a:cubicBezTo>
                      <a:cubicBezTo>
                        <a:pt x="36" y="280"/>
                        <a:pt x="36" y="285"/>
                        <a:pt x="36" y="290"/>
                      </a:cubicBezTo>
                      <a:cubicBezTo>
                        <a:pt x="36" y="296"/>
                        <a:pt x="39" y="300"/>
                        <a:pt x="44" y="302"/>
                      </a:cubicBezTo>
                      <a:cubicBezTo>
                        <a:pt x="44" y="302"/>
                        <a:pt x="44" y="303"/>
                        <a:pt x="45" y="303"/>
                      </a:cubicBezTo>
                      <a:cubicBezTo>
                        <a:pt x="45" y="303"/>
                        <a:pt x="45" y="303"/>
                        <a:pt x="45" y="303"/>
                      </a:cubicBezTo>
                      <a:cubicBezTo>
                        <a:pt x="47" y="303"/>
                        <a:pt x="48" y="304"/>
                        <a:pt x="50" y="304"/>
                      </a:cubicBezTo>
                      <a:cubicBezTo>
                        <a:pt x="64" y="304"/>
                        <a:pt x="85" y="304"/>
                        <a:pt x="97" y="303"/>
                      </a:cubicBezTo>
                      <a:cubicBezTo>
                        <a:pt x="97" y="304"/>
                        <a:pt x="97" y="304"/>
                        <a:pt x="97" y="304"/>
                      </a:cubicBezTo>
                      <a:cubicBezTo>
                        <a:pt x="98" y="304"/>
                        <a:pt x="99" y="303"/>
                        <a:pt x="100" y="303"/>
                      </a:cubicBezTo>
                      <a:cubicBezTo>
                        <a:pt x="100" y="303"/>
                        <a:pt x="100" y="304"/>
                        <a:pt x="101" y="304"/>
                      </a:cubicBezTo>
                      <a:cubicBezTo>
                        <a:pt x="102" y="304"/>
                        <a:pt x="103" y="304"/>
                        <a:pt x="105" y="304"/>
                      </a:cubicBezTo>
                      <a:cubicBezTo>
                        <a:pt x="105" y="304"/>
                        <a:pt x="105" y="304"/>
                        <a:pt x="105" y="303"/>
                      </a:cubicBezTo>
                      <a:cubicBezTo>
                        <a:pt x="109" y="304"/>
                        <a:pt x="114" y="303"/>
                        <a:pt x="118" y="304"/>
                      </a:cubicBezTo>
                      <a:cubicBezTo>
                        <a:pt x="120" y="303"/>
                        <a:pt x="123" y="303"/>
                        <a:pt x="126" y="303"/>
                      </a:cubicBezTo>
                      <a:cubicBezTo>
                        <a:pt x="127" y="303"/>
                        <a:pt x="128" y="303"/>
                        <a:pt x="129" y="303"/>
                      </a:cubicBezTo>
                      <a:cubicBezTo>
                        <a:pt x="138" y="304"/>
                        <a:pt x="141" y="304"/>
                        <a:pt x="149" y="303"/>
                      </a:cubicBezTo>
                      <a:cubicBezTo>
                        <a:pt x="149" y="303"/>
                        <a:pt x="148" y="303"/>
                        <a:pt x="148" y="303"/>
                      </a:cubicBezTo>
                      <a:cubicBezTo>
                        <a:pt x="152" y="303"/>
                        <a:pt x="156" y="303"/>
                        <a:pt x="160" y="303"/>
                      </a:cubicBezTo>
                      <a:cubicBezTo>
                        <a:pt x="160" y="303"/>
                        <a:pt x="159" y="303"/>
                        <a:pt x="159" y="303"/>
                      </a:cubicBezTo>
                      <a:cubicBezTo>
                        <a:pt x="167" y="304"/>
                        <a:pt x="176" y="302"/>
                        <a:pt x="184" y="303"/>
                      </a:cubicBezTo>
                      <a:cubicBezTo>
                        <a:pt x="187" y="303"/>
                        <a:pt x="189" y="303"/>
                        <a:pt x="192" y="303"/>
                      </a:cubicBezTo>
                      <a:cubicBezTo>
                        <a:pt x="192" y="302"/>
                        <a:pt x="193" y="302"/>
                        <a:pt x="193" y="302"/>
                      </a:cubicBezTo>
                      <a:cubicBezTo>
                        <a:pt x="196" y="302"/>
                        <a:pt x="199" y="302"/>
                        <a:pt x="202" y="302"/>
                      </a:cubicBezTo>
                      <a:cubicBezTo>
                        <a:pt x="205" y="302"/>
                        <a:pt x="209" y="302"/>
                        <a:pt x="212" y="302"/>
                      </a:cubicBezTo>
                      <a:cubicBezTo>
                        <a:pt x="215" y="302"/>
                        <a:pt x="218" y="302"/>
                        <a:pt x="221" y="302"/>
                      </a:cubicBezTo>
                      <a:cubicBezTo>
                        <a:pt x="221" y="302"/>
                        <a:pt x="221" y="302"/>
                        <a:pt x="221" y="302"/>
                      </a:cubicBezTo>
                      <a:cubicBezTo>
                        <a:pt x="228" y="302"/>
                        <a:pt x="234" y="302"/>
                        <a:pt x="241" y="302"/>
                      </a:cubicBezTo>
                      <a:cubicBezTo>
                        <a:pt x="256" y="302"/>
                        <a:pt x="270" y="302"/>
                        <a:pt x="285" y="302"/>
                      </a:cubicBezTo>
                      <a:cubicBezTo>
                        <a:pt x="287" y="302"/>
                        <a:pt x="289" y="302"/>
                        <a:pt x="291" y="302"/>
                      </a:cubicBezTo>
                      <a:cubicBezTo>
                        <a:pt x="291" y="302"/>
                        <a:pt x="291" y="302"/>
                        <a:pt x="291" y="302"/>
                      </a:cubicBezTo>
                      <a:cubicBezTo>
                        <a:pt x="291" y="302"/>
                        <a:pt x="291" y="302"/>
                        <a:pt x="291" y="302"/>
                      </a:cubicBezTo>
                      <a:cubicBezTo>
                        <a:pt x="295" y="301"/>
                        <a:pt x="296" y="303"/>
                        <a:pt x="299" y="302"/>
                      </a:cubicBezTo>
                      <a:cubicBezTo>
                        <a:pt x="301" y="302"/>
                        <a:pt x="301" y="302"/>
                        <a:pt x="301" y="302"/>
                      </a:cubicBezTo>
                      <a:cubicBezTo>
                        <a:pt x="302" y="302"/>
                        <a:pt x="302" y="302"/>
                        <a:pt x="302" y="302"/>
                      </a:cubicBezTo>
                      <a:cubicBezTo>
                        <a:pt x="303" y="302"/>
                        <a:pt x="305" y="302"/>
                        <a:pt x="306" y="302"/>
                      </a:cubicBezTo>
                      <a:cubicBezTo>
                        <a:pt x="308" y="302"/>
                        <a:pt x="309" y="302"/>
                        <a:pt x="310" y="302"/>
                      </a:cubicBezTo>
                      <a:cubicBezTo>
                        <a:pt x="310" y="302"/>
                        <a:pt x="310" y="302"/>
                        <a:pt x="310" y="302"/>
                      </a:cubicBezTo>
                      <a:cubicBezTo>
                        <a:pt x="313" y="302"/>
                        <a:pt x="314" y="302"/>
                        <a:pt x="316" y="302"/>
                      </a:cubicBezTo>
                      <a:cubicBezTo>
                        <a:pt x="316" y="302"/>
                        <a:pt x="316" y="302"/>
                        <a:pt x="316" y="302"/>
                      </a:cubicBezTo>
                      <a:cubicBezTo>
                        <a:pt x="317" y="302"/>
                        <a:pt x="317" y="302"/>
                        <a:pt x="318" y="302"/>
                      </a:cubicBezTo>
                      <a:cubicBezTo>
                        <a:pt x="318" y="302"/>
                        <a:pt x="318" y="302"/>
                        <a:pt x="318" y="302"/>
                      </a:cubicBezTo>
                      <a:cubicBezTo>
                        <a:pt x="321" y="302"/>
                        <a:pt x="324" y="302"/>
                        <a:pt x="327" y="302"/>
                      </a:cubicBezTo>
                      <a:cubicBezTo>
                        <a:pt x="327" y="302"/>
                        <a:pt x="327" y="302"/>
                        <a:pt x="327" y="302"/>
                      </a:cubicBezTo>
                      <a:cubicBezTo>
                        <a:pt x="328" y="302"/>
                        <a:pt x="328" y="302"/>
                        <a:pt x="328" y="302"/>
                      </a:cubicBezTo>
                      <a:cubicBezTo>
                        <a:pt x="329" y="302"/>
                        <a:pt x="328" y="302"/>
                        <a:pt x="327" y="303"/>
                      </a:cubicBezTo>
                      <a:cubicBezTo>
                        <a:pt x="327" y="303"/>
                        <a:pt x="327" y="303"/>
                        <a:pt x="327" y="303"/>
                      </a:cubicBezTo>
                      <a:cubicBezTo>
                        <a:pt x="334" y="301"/>
                        <a:pt x="343" y="305"/>
                        <a:pt x="349" y="302"/>
                      </a:cubicBezTo>
                      <a:cubicBezTo>
                        <a:pt x="350" y="302"/>
                        <a:pt x="354" y="302"/>
                        <a:pt x="354" y="303"/>
                      </a:cubicBezTo>
                      <a:cubicBezTo>
                        <a:pt x="355" y="303"/>
                        <a:pt x="357" y="303"/>
                        <a:pt x="358" y="303"/>
                      </a:cubicBezTo>
                      <a:cubicBezTo>
                        <a:pt x="358" y="303"/>
                        <a:pt x="359" y="303"/>
                        <a:pt x="359" y="303"/>
                      </a:cubicBezTo>
                      <a:cubicBezTo>
                        <a:pt x="366" y="303"/>
                        <a:pt x="372" y="303"/>
                        <a:pt x="378" y="303"/>
                      </a:cubicBezTo>
                      <a:cubicBezTo>
                        <a:pt x="378" y="303"/>
                        <a:pt x="378" y="303"/>
                        <a:pt x="378" y="303"/>
                      </a:cubicBezTo>
                      <a:cubicBezTo>
                        <a:pt x="378" y="303"/>
                        <a:pt x="378" y="303"/>
                        <a:pt x="378" y="303"/>
                      </a:cubicBezTo>
                      <a:cubicBezTo>
                        <a:pt x="381" y="303"/>
                        <a:pt x="385" y="303"/>
                        <a:pt x="388" y="303"/>
                      </a:cubicBezTo>
                      <a:cubicBezTo>
                        <a:pt x="388" y="303"/>
                        <a:pt x="388" y="302"/>
                        <a:pt x="387" y="302"/>
                      </a:cubicBezTo>
                      <a:cubicBezTo>
                        <a:pt x="396" y="302"/>
                        <a:pt x="404" y="302"/>
                        <a:pt x="413" y="302"/>
                      </a:cubicBezTo>
                      <a:cubicBezTo>
                        <a:pt x="415" y="302"/>
                        <a:pt x="418" y="302"/>
                        <a:pt x="422" y="303"/>
                      </a:cubicBezTo>
                      <a:cubicBezTo>
                        <a:pt x="423" y="302"/>
                        <a:pt x="424" y="302"/>
                        <a:pt x="425" y="301"/>
                      </a:cubicBezTo>
                      <a:cubicBezTo>
                        <a:pt x="425" y="301"/>
                        <a:pt x="424" y="301"/>
                        <a:pt x="424" y="302"/>
                      </a:cubicBezTo>
                      <a:cubicBezTo>
                        <a:pt x="425" y="301"/>
                        <a:pt x="426" y="301"/>
                        <a:pt x="426" y="300"/>
                      </a:cubicBezTo>
                      <a:cubicBezTo>
                        <a:pt x="427" y="300"/>
                        <a:pt x="427" y="300"/>
                        <a:pt x="427" y="300"/>
                      </a:cubicBezTo>
                      <a:cubicBezTo>
                        <a:pt x="430" y="297"/>
                        <a:pt x="431" y="294"/>
                        <a:pt x="432" y="290"/>
                      </a:cubicBezTo>
                      <a:cubicBezTo>
                        <a:pt x="431" y="290"/>
                        <a:pt x="431" y="289"/>
                        <a:pt x="431" y="287"/>
                      </a:cubicBezTo>
                      <a:cubicBezTo>
                        <a:pt x="432" y="288"/>
                        <a:pt x="432" y="288"/>
                        <a:pt x="432" y="288"/>
                      </a:cubicBezTo>
                      <a:cubicBezTo>
                        <a:pt x="432" y="288"/>
                        <a:pt x="432" y="287"/>
                        <a:pt x="432" y="286"/>
                      </a:cubicBezTo>
                      <a:cubicBezTo>
                        <a:pt x="431" y="283"/>
                        <a:pt x="431" y="278"/>
                        <a:pt x="431" y="275"/>
                      </a:cubicBezTo>
                      <a:cubicBezTo>
                        <a:pt x="431" y="275"/>
                        <a:pt x="431" y="274"/>
                        <a:pt x="431" y="274"/>
                      </a:cubicBezTo>
                      <a:cubicBezTo>
                        <a:pt x="431" y="274"/>
                        <a:pt x="431" y="274"/>
                        <a:pt x="431" y="274"/>
                      </a:cubicBezTo>
                      <a:cubicBezTo>
                        <a:pt x="431" y="272"/>
                        <a:pt x="431" y="271"/>
                        <a:pt x="431" y="269"/>
                      </a:cubicBezTo>
                      <a:cubicBezTo>
                        <a:pt x="431" y="269"/>
                        <a:pt x="431" y="269"/>
                        <a:pt x="431" y="269"/>
                      </a:cubicBezTo>
                      <a:cubicBezTo>
                        <a:pt x="431" y="264"/>
                        <a:pt x="431" y="258"/>
                        <a:pt x="431" y="251"/>
                      </a:cubicBezTo>
                      <a:cubicBezTo>
                        <a:pt x="431" y="250"/>
                        <a:pt x="432" y="250"/>
                        <a:pt x="432" y="249"/>
                      </a:cubicBezTo>
                      <a:cubicBezTo>
                        <a:pt x="432" y="248"/>
                        <a:pt x="432" y="247"/>
                        <a:pt x="432" y="246"/>
                      </a:cubicBezTo>
                      <a:cubicBezTo>
                        <a:pt x="431" y="245"/>
                        <a:pt x="432" y="236"/>
                        <a:pt x="430" y="239"/>
                      </a:cubicBezTo>
                      <a:cubicBezTo>
                        <a:pt x="430" y="234"/>
                        <a:pt x="431" y="226"/>
                        <a:pt x="430" y="222"/>
                      </a:cubicBezTo>
                      <a:cubicBezTo>
                        <a:pt x="431" y="224"/>
                        <a:pt x="432" y="221"/>
                        <a:pt x="432" y="222"/>
                      </a:cubicBezTo>
                      <a:cubicBezTo>
                        <a:pt x="432" y="220"/>
                        <a:pt x="432" y="218"/>
                        <a:pt x="432" y="216"/>
                      </a:cubicBezTo>
                      <a:cubicBezTo>
                        <a:pt x="432" y="213"/>
                        <a:pt x="432" y="211"/>
                        <a:pt x="431" y="209"/>
                      </a:cubicBezTo>
                      <a:cubicBezTo>
                        <a:pt x="431" y="207"/>
                        <a:pt x="431" y="205"/>
                        <a:pt x="431" y="203"/>
                      </a:cubicBezTo>
                      <a:cubicBezTo>
                        <a:pt x="431" y="201"/>
                        <a:pt x="431" y="200"/>
                        <a:pt x="430" y="198"/>
                      </a:cubicBezTo>
                      <a:cubicBezTo>
                        <a:pt x="431" y="199"/>
                        <a:pt x="431" y="199"/>
                        <a:pt x="431" y="199"/>
                      </a:cubicBezTo>
                      <a:cubicBezTo>
                        <a:pt x="431" y="197"/>
                        <a:pt x="431" y="195"/>
                        <a:pt x="431" y="193"/>
                      </a:cubicBezTo>
                      <a:cubicBezTo>
                        <a:pt x="429" y="189"/>
                        <a:pt x="429" y="189"/>
                        <a:pt x="429" y="189"/>
                      </a:cubicBezTo>
                      <a:cubicBezTo>
                        <a:pt x="429" y="187"/>
                        <a:pt x="431" y="189"/>
                        <a:pt x="430" y="186"/>
                      </a:cubicBezTo>
                      <a:cubicBezTo>
                        <a:pt x="430" y="186"/>
                        <a:pt x="430" y="185"/>
                        <a:pt x="429" y="184"/>
                      </a:cubicBezTo>
                      <a:cubicBezTo>
                        <a:pt x="429" y="183"/>
                        <a:pt x="429" y="175"/>
                        <a:pt x="430" y="174"/>
                      </a:cubicBezTo>
                      <a:cubicBezTo>
                        <a:pt x="430" y="174"/>
                        <a:pt x="430" y="174"/>
                        <a:pt x="431" y="174"/>
                      </a:cubicBezTo>
                      <a:cubicBezTo>
                        <a:pt x="430" y="169"/>
                        <a:pt x="430" y="165"/>
                        <a:pt x="430" y="161"/>
                      </a:cubicBezTo>
                      <a:cubicBezTo>
                        <a:pt x="430" y="161"/>
                        <a:pt x="430" y="161"/>
                        <a:pt x="429" y="162"/>
                      </a:cubicBezTo>
                      <a:cubicBezTo>
                        <a:pt x="429" y="163"/>
                        <a:pt x="430" y="161"/>
                        <a:pt x="430" y="164"/>
                      </a:cubicBezTo>
                      <a:cubicBezTo>
                        <a:pt x="429" y="162"/>
                        <a:pt x="429" y="157"/>
                        <a:pt x="429" y="153"/>
                      </a:cubicBezTo>
                      <a:cubicBezTo>
                        <a:pt x="429" y="154"/>
                        <a:pt x="429" y="154"/>
                        <a:pt x="430" y="155"/>
                      </a:cubicBezTo>
                      <a:cubicBezTo>
                        <a:pt x="428" y="150"/>
                        <a:pt x="428" y="144"/>
                        <a:pt x="427" y="138"/>
                      </a:cubicBezTo>
                      <a:cubicBezTo>
                        <a:pt x="428" y="139"/>
                        <a:pt x="428" y="140"/>
                        <a:pt x="428" y="140"/>
                      </a:cubicBezTo>
                      <a:cubicBezTo>
                        <a:pt x="429" y="133"/>
                        <a:pt x="427" y="125"/>
                        <a:pt x="429" y="118"/>
                      </a:cubicBezTo>
                      <a:cubicBezTo>
                        <a:pt x="429" y="119"/>
                        <a:pt x="427" y="119"/>
                        <a:pt x="428" y="119"/>
                      </a:cubicBezTo>
                      <a:cubicBezTo>
                        <a:pt x="428" y="115"/>
                        <a:pt x="429" y="115"/>
                        <a:pt x="428" y="113"/>
                      </a:cubicBezTo>
                      <a:cubicBezTo>
                        <a:pt x="429" y="113"/>
                        <a:pt x="428" y="110"/>
                        <a:pt x="428" y="107"/>
                      </a:cubicBezTo>
                      <a:cubicBezTo>
                        <a:pt x="428" y="106"/>
                        <a:pt x="428" y="107"/>
                        <a:pt x="428" y="107"/>
                      </a:cubicBezTo>
                      <a:cubicBezTo>
                        <a:pt x="428" y="103"/>
                        <a:pt x="427" y="91"/>
                        <a:pt x="428" y="83"/>
                      </a:cubicBezTo>
                      <a:cubicBezTo>
                        <a:pt x="427" y="84"/>
                        <a:pt x="426" y="79"/>
                        <a:pt x="426" y="77"/>
                      </a:cubicBezTo>
                      <a:cubicBezTo>
                        <a:pt x="427" y="77"/>
                        <a:pt x="427" y="77"/>
                        <a:pt x="427" y="77"/>
                      </a:cubicBezTo>
                      <a:cubicBezTo>
                        <a:pt x="427" y="77"/>
                        <a:pt x="427" y="76"/>
                        <a:pt x="427" y="75"/>
                      </a:cubicBezTo>
                      <a:cubicBezTo>
                        <a:pt x="427" y="75"/>
                        <a:pt x="427" y="74"/>
                        <a:pt x="427" y="74"/>
                      </a:cubicBezTo>
                      <a:cubicBezTo>
                        <a:pt x="427" y="73"/>
                        <a:pt x="427" y="72"/>
                        <a:pt x="428" y="72"/>
                      </a:cubicBezTo>
                      <a:cubicBezTo>
                        <a:pt x="428" y="72"/>
                        <a:pt x="428" y="73"/>
                        <a:pt x="428" y="74"/>
                      </a:cubicBezTo>
                      <a:cubicBezTo>
                        <a:pt x="428" y="74"/>
                        <a:pt x="428" y="74"/>
                        <a:pt x="428" y="74"/>
                      </a:cubicBezTo>
                      <a:cubicBezTo>
                        <a:pt x="428" y="73"/>
                        <a:pt x="428" y="73"/>
                        <a:pt x="428" y="72"/>
                      </a:cubicBezTo>
                      <a:cubicBezTo>
                        <a:pt x="428" y="71"/>
                        <a:pt x="428" y="71"/>
                        <a:pt x="428" y="71"/>
                      </a:cubicBezTo>
                      <a:cubicBezTo>
                        <a:pt x="428" y="70"/>
                        <a:pt x="428" y="70"/>
                        <a:pt x="428" y="71"/>
                      </a:cubicBezTo>
                      <a:cubicBezTo>
                        <a:pt x="427" y="69"/>
                        <a:pt x="427" y="66"/>
                        <a:pt x="428" y="64"/>
                      </a:cubicBezTo>
                      <a:cubicBezTo>
                        <a:pt x="427" y="65"/>
                        <a:pt x="429" y="66"/>
                        <a:pt x="429" y="64"/>
                      </a:cubicBezTo>
                      <a:cubicBezTo>
                        <a:pt x="429" y="64"/>
                        <a:pt x="429" y="64"/>
                        <a:pt x="429" y="63"/>
                      </a:cubicBezTo>
                      <a:cubicBezTo>
                        <a:pt x="429" y="59"/>
                        <a:pt x="429" y="62"/>
                        <a:pt x="428" y="58"/>
                      </a:cubicBezTo>
                      <a:cubicBezTo>
                        <a:pt x="428" y="55"/>
                        <a:pt x="428" y="55"/>
                        <a:pt x="428" y="55"/>
                      </a:cubicBezTo>
                      <a:cubicBezTo>
                        <a:pt x="427" y="55"/>
                        <a:pt x="428" y="50"/>
                        <a:pt x="427" y="52"/>
                      </a:cubicBezTo>
                      <a:cubicBezTo>
                        <a:pt x="428" y="52"/>
                        <a:pt x="426" y="45"/>
                        <a:pt x="428" y="45"/>
                      </a:cubicBezTo>
                      <a:cubicBezTo>
                        <a:pt x="429" y="46"/>
                        <a:pt x="429" y="46"/>
                        <a:pt x="429" y="46"/>
                      </a:cubicBezTo>
                      <a:cubicBezTo>
                        <a:pt x="429" y="46"/>
                        <a:pt x="429" y="46"/>
                        <a:pt x="429" y="45"/>
                      </a:cubicBezTo>
                      <a:cubicBezTo>
                        <a:pt x="429" y="43"/>
                        <a:pt x="428" y="42"/>
                        <a:pt x="427" y="41"/>
                      </a:cubicBezTo>
                      <a:cubicBezTo>
                        <a:pt x="427" y="40"/>
                        <a:pt x="428" y="40"/>
                        <a:pt x="428" y="40"/>
                      </a:cubicBezTo>
                      <a:cubicBezTo>
                        <a:pt x="426" y="39"/>
                        <a:pt x="428" y="34"/>
                        <a:pt x="426" y="32"/>
                      </a:cubicBezTo>
                      <a:cubicBezTo>
                        <a:pt x="427" y="26"/>
                        <a:pt x="426" y="21"/>
                        <a:pt x="426" y="20"/>
                      </a:cubicBezTo>
                      <a:cubicBezTo>
                        <a:pt x="424" y="18"/>
                        <a:pt x="422" y="17"/>
                        <a:pt x="420" y="16"/>
                      </a:cubicBezTo>
                      <a:cubicBezTo>
                        <a:pt x="421" y="16"/>
                        <a:pt x="421" y="16"/>
                        <a:pt x="422" y="16"/>
                      </a:cubicBezTo>
                      <a:cubicBezTo>
                        <a:pt x="421" y="14"/>
                        <a:pt x="420" y="15"/>
                        <a:pt x="418" y="15"/>
                      </a:cubicBezTo>
                      <a:cubicBezTo>
                        <a:pt x="419" y="14"/>
                        <a:pt x="414" y="13"/>
                        <a:pt x="411" y="13"/>
                      </a:cubicBezTo>
                      <a:cubicBezTo>
                        <a:pt x="410" y="13"/>
                        <a:pt x="410" y="13"/>
                        <a:pt x="410" y="13"/>
                      </a:cubicBezTo>
                      <a:cubicBezTo>
                        <a:pt x="407" y="13"/>
                        <a:pt x="408" y="14"/>
                        <a:pt x="408" y="15"/>
                      </a:cubicBezTo>
                      <a:cubicBezTo>
                        <a:pt x="404" y="13"/>
                        <a:pt x="397" y="17"/>
                        <a:pt x="393" y="15"/>
                      </a:cubicBezTo>
                      <a:cubicBezTo>
                        <a:pt x="394" y="14"/>
                        <a:pt x="399" y="14"/>
                        <a:pt x="395" y="13"/>
                      </a:cubicBezTo>
                      <a:cubicBezTo>
                        <a:pt x="395" y="13"/>
                        <a:pt x="395" y="13"/>
                        <a:pt x="395" y="13"/>
                      </a:cubicBezTo>
                      <a:cubicBezTo>
                        <a:pt x="393" y="13"/>
                        <a:pt x="392" y="13"/>
                        <a:pt x="391" y="13"/>
                      </a:cubicBezTo>
                      <a:cubicBezTo>
                        <a:pt x="389" y="13"/>
                        <a:pt x="386" y="14"/>
                        <a:pt x="383" y="14"/>
                      </a:cubicBezTo>
                      <a:cubicBezTo>
                        <a:pt x="385" y="15"/>
                        <a:pt x="385" y="15"/>
                        <a:pt x="385" y="15"/>
                      </a:cubicBezTo>
                      <a:cubicBezTo>
                        <a:pt x="382" y="14"/>
                        <a:pt x="377" y="16"/>
                        <a:pt x="377" y="15"/>
                      </a:cubicBezTo>
                      <a:cubicBezTo>
                        <a:pt x="375" y="15"/>
                        <a:pt x="371" y="14"/>
                        <a:pt x="372" y="16"/>
                      </a:cubicBezTo>
                      <a:cubicBezTo>
                        <a:pt x="363" y="14"/>
                        <a:pt x="350" y="17"/>
                        <a:pt x="345" y="14"/>
                      </a:cubicBezTo>
                      <a:cubicBezTo>
                        <a:pt x="343" y="14"/>
                        <a:pt x="340" y="14"/>
                        <a:pt x="341" y="14"/>
                      </a:cubicBezTo>
                      <a:cubicBezTo>
                        <a:pt x="343" y="15"/>
                        <a:pt x="344" y="14"/>
                        <a:pt x="345" y="14"/>
                      </a:cubicBezTo>
                      <a:cubicBezTo>
                        <a:pt x="343" y="14"/>
                        <a:pt x="343" y="15"/>
                        <a:pt x="343" y="15"/>
                      </a:cubicBezTo>
                      <a:cubicBezTo>
                        <a:pt x="340" y="15"/>
                        <a:pt x="338" y="15"/>
                        <a:pt x="341" y="13"/>
                      </a:cubicBezTo>
                      <a:cubicBezTo>
                        <a:pt x="335" y="12"/>
                        <a:pt x="334" y="16"/>
                        <a:pt x="327" y="15"/>
                      </a:cubicBezTo>
                      <a:cubicBezTo>
                        <a:pt x="327" y="15"/>
                        <a:pt x="326" y="14"/>
                        <a:pt x="324" y="15"/>
                      </a:cubicBezTo>
                      <a:cubicBezTo>
                        <a:pt x="320" y="16"/>
                        <a:pt x="320" y="16"/>
                        <a:pt x="320" y="16"/>
                      </a:cubicBezTo>
                      <a:cubicBezTo>
                        <a:pt x="315" y="15"/>
                        <a:pt x="317" y="14"/>
                        <a:pt x="317" y="13"/>
                      </a:cubicBezTo>
                      <a:cubicBezTo>
                        <a:pt x="314" y="13"/>
                        <a:pt x="311" y="13"/>
                        <a:pt x="310" y="14"/>
                      </a:cubicBezTo>
                      <a:cubicBezTo>
                        <a:pt x="306" y="13"/>
                        <a:pt x="306" y="13"/>
                        <a:pt x="306" y="13"/>
                      </a:cubicBezTo>
                      <a:cubicBezTo>
                        <a:pt x="309" y="14"/>
                        <a:pt x="304" y="13"/>
                        <a:pt x="303" y="14"/>
                      </a:cubicBezTo>
                      <a:cubicBezTo>
                        <a:pt x="304" y="13"/>
                        <a:pt x="304" y="13"/>
                        <a:pt x="304" y="13"/>
                      </a:cubicBezTo>
                      <a:cubicBezTo>
                        <a:pt x="304" y="13"/>
                        <a:pt x="300" y="13"/>
                        <a:pt x="299" y="13"/>
                      </a:cubicBezTo>
                      <a:cubicBezTo>
                        <a:pt x="299" y="14"/>
                        <a:pt x="302" y="14"/>
                        <a:pt x="304" y="14"/>
                      </a:cubicBezTo>
                      <a:cubicBezTo>
                        <a:pt x="303" y="15"/>
                        <a:pt x="301" y="15"/>
                        <a:pt x="299" y="15"/>
                      </a:cubicBezTo>
                      <a:cubicBezTo>
                        <a:pt x="299" y="14"/>
                        <a:pt x="294" y="15"/>
                        <a:pt x="292" y="14"/>
                      </a:cubicBezTo>
                      <a:cubicBezTo>
                        <a:pt x="290" y="14"/>
                        <a:pt x="290" y="16"/>
                        <a:pt x="289" y="16"/>
                      </a:cubicBezTo>
                      <a:cubicBezTo>
                        <a:pt x="289" y="15"/>
                        <a:pt x="285" y="15"/>
                        <a:pt x="287" y="15"/>
                      </a:cubicBezTo>
                      <a:cubicBezTo>
                        <a:pt x="288" y="14"/>
                        <a:pt x="289" y="15"/>
                        <a:pt x="290" y="15"/>
                      </a:cubicBezTo>
                      <a:cubicBezTo>
                        <a:pt x="288" y="14"/>
                        <a:pt x="289" y="13"/>
                        <a:pt x="285" y="14"/>
                      </a:cubicBezTo>
                      <a:cubicBezTo>
                        <a:pt x="283" y="14"/>
                        <a:pt x="286" y="16"/>
                        <a:pt x="281" y="15"/>
                      </a:cubicBezTo>
                      <a:cubicBezTo>
                        <a:pt x="282" y="15"/>
                        <a:pt x="283" y="15"/>
                        <a:pt x="284" y="14"/>
                      </a:cubicBezTo>
                      <a:cubicBezTo>
                        <a:pt x="279" y="14"/>
                        <a:pt x="279" y="14"/>
                        <a:pt x="279" y="14"/>
                      </a:cubicBezTo>
                      <a:cubicBezTo>
                        <a:pt x="279" y="15"/>
                        <a:pt x="279" y="15"/>
                        <a:pt x="279" y="15"/>
                      </a:cubicBezTo>
                      <a:cubicBezTo>
                        <a:pt x="278" y="14"/>
                        <a:pt x="279" y="14"/>
                        <a:pt x="278" y="14"/>
                      </a:cubicBezTo>
                      <a:cubicBezTo>
                        <a:pt x="277" y="15"/>
                        <a:pt x="272" y="15"/>
                        <a:pt x="271" y="16"/>
                      </a:cubicBezTo>
                      <a:cubicBezTo>
                        <a:pt x="268" y="16"/>
                        <a:pt x="266" y="15"/>
                        <a:pt x="264" y="15"/>
                      </a:cubicBezTo>
                      <a:cubicBezTo>
                        <a:pt x="264" y="15"/>
                        <a:pt x="264" y="15"/>
                        <a:pt x="264" y="15"/>
                      </a:cubicBezTo>
                      <a:cubicBezTo>
                        <a:pt x="261" y="14"/>
                        <a:pt x="258" y="15"/>
                        <a:pt x="256" y="15"/>
                      </a:cubicBezTo>
                      <a:cubicBezTo>
                        <a:pt x="256" y="15"/>
                        <a:pt x="256" y="15"/>
                        <a:pt x="256" y="15"/>
                      </a:cubicBezTo>
                      <a:cubicBezTo>
                        <a:pt x="254" y="15"/>
                        <a:pt x="251" y="15"/>
                        <a:pt x="249" y="16"/>
                      </a:cubicBezTo>
                      <a:cubicBezTo>
                        <a:pt x="247" y="15"/>
                        <a:pt x="247" y="14"/>
                        <a:pt x="246" y="13"/>
                      </a:cubicBezTo>
                      <a:cubicBezTo>
                        <a:pt x="246" y="13"/>
                        <a:pt x="245" y="13"/>
                        <a:pt x="245" y="13"/>
                      </a:cubicBezTo>
                      <a:cubicBezTo>
                        <a:pt x="244" y="13"/>
                        <a:pt x="244" y="13"/>
                        <a:pt x="244" y="13"/>
                      </a:cubicBezTo>
                      <a:cubicBezTo>
                        <a:pt x="240" y="13"/>
                        <a:pt x="238" y="15"/>
                        <a:pt x="240" y="16"/>
                      </a:cubicBezTo>
                      <a:cubicBezTo>
                        <a:pt x="233" y="15"/>
                        <a:pt x="225" y="17"/>
                        <a:pt x="219" y="15"/>
                      </a:cubicBezTo>
                      <a:cubicBezTo>
                        <a:pt x="218" y="16"/>
                        <a:pt x="219" y="16"/>
                        <a:pt x="217" y="16"/>
                      </a:cubicBezTo>
                      <a:cubicBezTo>
                        <a:pt x="207" y="16"/>
                        <a:pt x="196" y="17"/>
                        <a:pt x="188" y="15"/>
                      </a:cubicBezTo>
                      <a:cubicBezTo>
                        <a:pt x="191" y="15"/>
                        <a:pt x="189" y="14"/>
                        <a:pt x="189" y="14"/>
                      </a:cubicBezTo>
                      <a:cubicBezTo>
                        <a:pt x="186" y="15"/>
                        <a:pt x="186" y="13"/>
                        <a:pt x="185" y="14"/>
                      </a:cubicBezTo>
                      <a:cubicBezTo>
                        <a:pt x="185" y="15"/>
                        <a:pt x="185" y="16"/>
                        <a:pt x="188" y="16"/>
                      </a:cubicBezTo>
                      <a:cubicBezTo>
                        <a:pt x="182" y="17"/>
                        <a:pt x="173" y="17"/>
                        <a:pt x="170" y="16"/>
                      </a:cubicBezTo>
                      <a:cubicBezTo>
                        <a:pt x="171" y="16"/>
                        <a:pt x="170" y="16"/>
                        <a:pt x="169" y="17"/>
                      </a:cubicBezTo>
                      <a:cubicBezTo>
                        <a:pt x="169" y="15"/>
                        <a:pt x="165" y="15"/>
                        <a:pt x="162" y="16"/>
                      </a:cubicBezTo>
                      <a:cubicBezTo>
                        <a:pt x="161" y="16"/>
                        <a:pt x="161" y="16"/>
                        <a:pt x="161" y="16"/>
                      </a:cubicBezTo>
                      <a:cubicBezTo>
                        <a:pt x="159" y="15"/>
                        <a:pt x="159" y="15"/>
                        <a:pt x="159" y="15"/>
                      </a:cubicBezTo>
                      <a:cubicBezTo>
                        <a:pt x="158" y="16"/>
                        <a:pt x="158" y="17"/>
                        <a:pt x="155" y="17"/>
                      </a:cubicBezTo>
                      <a:cubicBezTo>
                        <a:pt x="154" y="16"/>
                        <a:pt x="154" y="16"/>
                        <a:pt x="154" y="16"/>
                      </a:cubicBezTo>
                      <a:cubicBezTo>
                        <a:pt x="150" y="16"/>
                        <a:pt x="145" y="18"/>
                        <a:pt x="142" y="17"/>
                      </a:cubicBezTo>
                      <a:cubicBezTo>
                        <a:pt x="139" y="15"/>
                        <a:pt x="139" y="15"/>
                        <a:pt x="139" y="15"/>
                      </a:cubicBezTo>
                      <a:cubicBezTo>
                        <a:pt x="137" y="16"/>
                        <a:pt x="135" y="16"/>
                        <a:pt x="137" y="17"/>
                      </a:cubicBezTo>
                      <a:cubicBezTo>
                        <a:pt x="131" y="16"/>
                        <a:pt x="127" y="16"/>
                        <a:pt x="125" y="15"/>
                      </a:cubicBezTo>
                      <a:cubicBezTo>
                        <a:pt x="114" y="18"/>
                        <a:pt x="99" y="18"/>
                        <a:pt x="86" y="18"/>
                      </a:cubicBezTo>
                      <a:cubicBezTo>
                        <a:pt x="87" y="17"/>
                        <a:pt x="87" y="17"/>
                        <a:pt x="87" y="17"/>
                      </a:cubicBezTo>
                      <a:cubicBezTo>
                        <a:pt x="83" y="16"/>
                        <a:pt x="85" y="18"/>
                        <a:pt x="83" y="18"/>
                      </a:cubicBezTo>
                      <a:cubicBezTo>
                        <a:pt x="84" y="17"/>
                        <a:pt x="80" y="16"/>
                        <a:pt x="83" y="15"/>
                      </a:cubicBezTo>
                      <a:cubicBezTo>
                        <a:pt x="78" y="15"/>
                        <a:pt x="77" y="16"/>
                        <a:pt x="73" y="17"/>
                      </a:cubicBezTo>
                      <a:cubicBezTo>
                        <a:pt x="73" y="18"/>
                        <a:pt x="76" y="16"/>
                        <a:pt x="75" y="17"/>
                      </a:cubicBezTo>
                      <a:cubicBezTo>
                        <a:pt x="75" y="18"/>
                        <a:pt x="69" y="17"/>
                        <a:pt x="68" y="18"/>
                      </a:cubicBezTo>
                      <a:cubicBezTo>
                        <a:pt x="67" y="18"/>
                        <a:pt x="68" y="16"/>
                        <a:pt x="68" y="16"/>
                      </a:cubicBezTo>
                      <a:cubicBezTo>
                        <a:pt x="65" y="17"/>
                        <a:pt x="65" y="17"/>
                        <a:pt x="65" y="17"/>
                      </a:cubicBezTo>
                      <a:cubicBezTo>
                        <a:pt x="62" y="15"/>
                        <a:pt x="74" y="14"/>
                        <a:pt x="70" y="12"/>
                      </a:cubicBezTo>
                      <a:cubicBezTo>
                        <a:pt x="67" y="12"/>
                        <a:pt x="67" y="12"/>
                        <a:pt x="67" y="12"/>
                      </a:cubicBezTo>
                      <a:cubicBezTo>
                        <a:pt x="65" y="10"/>
                        <a:pt x="74" y="10"/>
                        <a:pt x="68" y="10"/>
                      </a:cubicBezTo>
                      <a:cubicBezTo>
                        <a:pt x="65" y="10"/>
                        <a:pt x="62" y="12"/>
                        <a:pt x="65" y="13"/>
                      </a:cubicBezTo>
                      <a:cubicBezTo>
                        <a:pt x="59" y="13"/>
                        <a:pt x="62" y="16"/>
                        <a:pt x="55" y="16"/>
                      </a:cubicBezTo>
                      <a:cubicBezTo>
                        <a:pt x="53" y="15"/>
                        <a:pt x="61" y="16"/>
                        <a:pt x="59" y="15"/>
                      </a:cubicBezTo>
                      <a:cubicBezTo>
                        <a:pt x="56" y="14"/>
                        <a:pt x="53" y="15"/>
                        <a:pt x="50" y="15"/>
                      </a:cubicBezTo>
                      <a:cubicBezTo>
                        <a:pt x="53" y="16"/>
                        <a:pt x="50" y="17"/>
                        <a:pt x="50" y="18"/>
                      </a:cubicBezTo>
                      <a:cubicBezTo>
                        <a:pt x="48" y="17"/>
                        <a:pt x="51" y="16"/>
                        <a:pt x="48" y="17"/>
                      </a:cubicBezTo>
                      <a:cubicBezTo>
                        <a:pt x="48" y="17"/>
                        <a:pt x="47" y="19"/>
                        <a:pt x="48" y="18"/>
                      </a:cubicBezTo>
                      <a:cubicBezTo>
                        <a:pt x="49" y="21"/>
                        <a:pt x="46" y="19"/>
                        <a:pt x="46" y="21"/>
                      </a:cubicBezTo>
                      <a:cubicBezTo>
                        <a:pt x="45" y="21"/>
                        <a:pt x="45" y="17"/>
                        <a:pt x="43" y="19"/>
                      </a:cubicBezTo>
                      <a:cubicBezTo>
                        <a:pt x="45" y="20"/>
                        <a:pt x="43" y="23"/>
                        <a:pt x="45" y="22"/>
                      </a:cubicBezTo>
                      <a:cubicBezTo>
                        <a:pt x="45" y="23"/>
                        <a:pt x="44" y="23"/>
                        <a:pt x="43" y="22"/>
                      </a:cubicBezTo>
                      <a:cubicBezTo>
                        <a:pt x="42" y="23"/>
                        <a:pt x="45" y="26"/>
                        <a:pt x="43" y="27"/>
                      </a:cubicBezTo>
                      <a:cubicBezTo>
                        <a:pt x="44" y="28"/>
                        <a:pt x="44" y="28"/>
                        <a:pt x="44" y="28"/>
                      </a:cubicBezTo>
                      <a:cubicBezTo>
                        <a:pt x="43" y="29"/>
                        <a:pt x="43" y="31"/>
                        <a:pt x="42" y="32"/>
                      </a:cubicBezTo>
                      <a:cubicBezTo>
                        <a:pt x="42" y="35"/>
                        <a:pt x="44" y="40"/>
                        <a:pt x="42" y="40"/>
                      </a:cubicBezTo>
                      <a:cubicBezTo>
                        <a:pt x="42" y="41"/>
                        <a:pt x="42" y="47"/>
                        <a:pt x="44" y="45"/>
                      </a:cubicBezTo>
                      <a:cubicBezTo>
                        <a:pt x="44" y="41"/>
                        <a:pt x="43" y="40"/>
                        <a:pt x="44" y="38"/>
                      </a:cubicBezTo>
                      <a:cubicBezTo>
                        <a:pt x="43" y="41"/>
                        <a:pt x="45" y="44"/>
                        <a:pt x="45" y="46"/>
                      </a:cubicBezTo>
                      <a:cubicBezTo>
                        <a:pt x="44" y="46"/>
                        <a:pt x="44" y="46"/>
                        <a:pt x="44" y="46"/>
                      </a:cubicBezTo>
                      <a:cubicBezTo>
                        <a:pt x="45" y="47"/>
                        <a:pt x="45" y="50"/>
                        <a:pt x="45" y="51"/>
                      </a:cubicBezTo>
                      <a:cubicBezTo>
                        <a:pt x="45" y="50"/>
                        <a:pt x="44" y="51"/>
                        <a:pt x="44" y="52"/>
                      </a:cubicBezTo>
                      <a:cubicBezTo>
                        <a:pt x="45" y="53"/>
                        <a:pt x="45" y="53"/>
                        <a:pt x="45" y="53"/>
                      </a:cubicBezTo>
                      <a:cubicBezTo>
                        <a:pt x="46" y="58"/>
                        <a:pt x="43" y="54"/>
                        <a:pt x="44" y="59"/>
                      </a:cubicBezTo>
                      <a:cubicBezTo>
                        <a:pt x="43" y="55"/>
                        <a:pt x="43" y="55"/>
                        <a:pt x="43" y="55"/>
                      </a:cubicBezTo>
                      <a:cubicBezTo>
                        <a:pt x="43" y="56"/>
                        <a:pt x="42" y="58"/>
                        <a:pt x="42" y="60"/>
                      </a:cubicBezTo>
                      <a:cubicBezTo>
                        <a:pt x="43" y="61"/>
                        <a:pt x="45" y="63"/>
                        <a:pt x="45" y="64"/>
                      </a:cubicBezTo>
                      <a:cubicBezTo>
                        <a:pt x="46" y="66"/>
                        <a:pt x="44" y="65"/>
                        <a:pt x="45" y="68"/>
                      </a:cubicBezTo>
                      <a:cubicBezTo>
                        <a:pt x="44" y="64"/>
                        <a:pt x="44" y="64"/>
                        <a:pt x="44" y="64"/>
                      </a:cubicBezTo>
                      <a:cubicBezTo>
                        <a:pt x="44" y="63"/>
                        <a:pt x="42" y="66"/>
                        <a:pt x="42" y="70"/>
                      </a:cubicBezTo>
                      <a:cubicBezTo>
                        <a:pt x="43" y="73"/>
                        <a:pt x="44" y="76"/>
                        <a:pt x="45" y="72"/>
                      </a:cubicBezTo>
                      <a:cubicBezTo>
                        <a:pt x="45" y="74"/>
                        <a:pt x="44" y="77"/>
                        <a:pt x="43" y="76"/>
                      </a:cubicBezTo>
                      <a:cubicBezTo>
                        <a:pt x="44" y="80"/>
                        <a:pt x="45" y="75"/>
                        <a:pt x="45" y="79"/>
                      </a:cubicBezTo>
                      <a:cubicBezTo>
                        <a:pt x="44" y="80"/>
                        <a:pt x="43" y="85"/>
                        <a:pt x="43" y="88"/>
                      </a:cubicBezTo>
                      <a:cubicBezTo>
                        <a:pt x="41" y="84"/>
                        <a:pt x="41" y="84"/>
                        <a:pt x="41" y="84"/>
                      </a:cubicBezTo>
                      <a:cubicBezTo>
                        <a:pt x="41" y="86"/>
                        <a:pt x="41" y="86"/>
                        <a:pt x="41" y="86"/>
                      </a:cubicBezTo>
                      <a:cubicBezTo>
                        <a:pt x="39" y="83"/>
                        <a:pt x="40" y="88"/>
                        <a:pt x="38" y="86"/>
                      </a:cubicBezTo>
                      <a:cubicBezTo>
                        <a:pt x="38" y="88"/>
                        <a:pt x="39" y="90"/>
                        <a:pt x="39" y="92"/>
                      </a:cubicBezTo>
                      <a:cubicBezTo>
                        <a:pt x="41" y="87"/>
                        <a:pt x="42" y="97"/>
                        <a:pt x="44" y="96"/>
                      </a:cubicBezTo>
                      <a:cubicBezTo>
                        <a:pt x="45" y="103"/>
                        <a:pt x="39" y="100"/>
                        <a:pt x="42" y="107"/>
                      </a:cubicBezTo>
                      <a:cubicBezTo>
                        <a:pt x="43" y="107"/>
                        <a:pt x="44" y="108"/>
                        <a:pt x="44" y="107"/>
                      </a:cubicBezTo>
                      <a:cubicBezTo>
                        <a:pt x="44" y="109"/>
                        <a:pt x="46" y="109"/>
                        <a:pt x="45" y="113"/>
                      </a:cubicBezTo>
                      <a:cubicBezTo>
                        <a:pt x="44" y="110"/>
                        <a:pt x="43" y="117"/>
                        <a:pt x="42" y="112"/>
                      </a:cubicBezTo>
                      <a:cubicBezTo>
                        <a:pt x="42" y="112"/>
                        <a:pt x="42" y="109"/>
                        <a:pt x="42" y="108"/>
                      </a:cubicBezTo>
                      <a:cubicBezTo>
                        <a:pt x="41" y="110"/>
                        <a:pt x="40" y="108"/>
                        <a:pt x="40" y="112"/>
                      </a:cubicBezTo>
                      <a:cubicBezTo>
                        <a:pt x="40" y="115"/>
                        <a:pt x="40" y="119"/>
                        <a:pt x="41" y="118"/>
                      </a:cubicBezTo>
                      <a:cubicBezTo>
                        <a:pt x="43" y="118"/>
                        <a:pt x="41" y="114"/>
                        <a:pt x="42" y="116"/>
                      </a:cubicBezTo>
                      <a:cubicBezTo>
                        <a:pt x="43" y="121"/>
                        <a:pt x="41" y="122"/>
                        <a:pt x="43" y="124"/>
                      </a:cubicBezTo>
                      <a:cubicBezTo>
                        <a:pt x="43" y="121"/>
                        <a:pt x="44" y="120"/>
                        <a:pt x="45" y="120"/>
                      </a:cubicBezTo>
                      <a:cubicBezTo>
                        <a:pt x="46" y="124"/>
                        <a:pt x="46" y="124"/>
                        <a:pt x="46" y="124"/>
                      </a:cubicBezTo>
                      <a:cubicBezTo>
                        <a:pt x="45" y="123"/>
                        <a:pt x="45" y="123"/>
                        <a:pt x="45" y="123"/>
                      </a:cubicBezTo>
                      <a:cubicBezTo>
                        <a:pt x="44" y="129"/>
                        <a:pt x="46" y="125"/>
                        <a:pt x="46" y="131"/>
                      </a:cubicBezTo>
                      <a:cubicBezTo>
                        <a:pt x="44" y="134"/>
                        <a:pt x="44" y="134"/>
                        <a:pt x="44" y="134"/>
                      </a:cubicBezTo>
                      <a:cubicBezTo>
                        <a:pt x="43" y="133"/>
                        <a:pt x="45" y="125"/>
                        <a:pt x="43" y="126"/>
                      </a:cubicBezTo>
                      <a:cubicBezTo>
                        <a:pt x="43" y="130"/>
                        <a:pt x="44" y="132"/>
                        <a:pt x="43" y="135"/>
                      </a:cubicBezTo>
                      <a:cubicBezTo>
                        <a:pt x="43" y="132"/>
                        <a:pt x="43" y="132"/>
                        <a:pt x="43" y="132"/>
                      </a:cubicBezTo>
                      <a:cubicBezTo>
                        <a:pt x="43" y="134"/>
                        <a:pt x="40" y="135"/>
                        <a:pt x="41" y="141"/>
                      </a:cubicBezTo>
                      <a:cubicBezTo>
                        <a:pt x="42" y="144"/>
                        <a:pt x="42" y="142"/>
                        <a:pt x="43" y="142"/>
                      </a:cubicBezTo>
                      <a:cubicBezTo>
                        <a:pt x="43" y="148"/>
                        <a:pt x="44" y="150"/>
                        <a:pt x="44" y="154"/>
                      </a:cubicBezTo>
                      <a:cubicBezTo>
                        <a:pt x="43" y="153"/>
                        <a:pt x="44" y="162"/>
                        <a:pt x="43" y="157"/>
                      </a:cubicBezTo>
                      <a:cubicBezTo>
                        <a:pt x="43" y="155"/>
                        <a:pt x="43" y="146"/>
                        <a:pt x="42" y="143"/>
                      </a:cubicBezTo>
                      <a:cubicBezTo>
                        <a:pt x="40" y="146"/>
                        <a:pt x="42" y="138"/>
                        <a:pt x="40" y="137"/>
                      </a:cubicBezTo>
                      <a:cubicBezTo>
                        <a:pt x="40" y="142"/>
                        <a:pt x="38" y="142"/>
                        <a:pt x="37" y="143"/>
                      </a:cubicBezTo>
                      <a:cubicBezTo>
                        <a:pt x="37" y="144"/>
                        <a:pt x="37" y="146"/>
                        <a:pt x="38" y="146"/>
                      </a:cubicBezTo>
                      <a:cubicBezTo>
                        <a:pt x="39" y="147"/>
                        <a:pt x="39" y="145"/>
                        <a:pt x="40" y="145"/>
                      </a:cubicBezTo>
                      <a:cubicBezTo>
                        <a:pt x="40" y="151"/>
                        <a:pt x="40" y="156"/>
                        <a:pt x="41" y="159"/>
                      </a:cubicBezTo>
                      <a:cubicBezTo>
                        <a:pt x="41" y="161"/>
                        <a:pt x="40" y="161"/>
                        <a:pt x="40" y="159"/>
                      </a:cubicBezTo>
                      <a:cubicBezTo>
                        <a:pt x="40" y="165"/>
                        <a:pt x="40" y="173"/>
                        <a:pt x="39" y="179"/>
                      </a:cubicBezTo>
                      <a:cubicBezTo>
                        <a:pt x="41" y="176"/>
                        <a:pt x="40" y="183"/>
                        <a:pt x="41" y="184"/>
                      </a:cubicBezTo>
                      <a:cubicBezTo>
                        <a:pt x="40" y="184"/>
                        <a:pt x="40" y="185"/>
                        <a:pt x="39" y="184"/>
                      </a:cubicBezTo>
                      <a:cubicBezTo>
                        <a:pt x="40" y="189"/>
                        <a:pt x="38" y="184"/>
                        <a:pt x="38" y="189"/>
                      </a:cubicBezTo>
                      <a:cubicBezTo>
                        <a:pt x="39" y="193"/>
                        <a:pt x="39" y="199"/>
                        <a:pt x="40" y="204"/>
                      </a:cubicBezTo>
                      <a:cubicBezTo>
                        <a:pt x="38" y="210"/>
                        <a:pt x="40" y="220"/>
                        <a:pt x="40" y="225"/>
                      </a:cubicBezTo>
                      <a:cubicBezTo>
                        <a:pt x="39" y="228"/>
                        <a:pt x="37" y="226"/>
                        <a:pt x="37" y="229"/>
                      </a:cubicBezTo>
                      <a:cubicBezTo>
                        <a:pt x="37" y="233"/>
                        <a:pt x="39" y="226"/>
                        <a:pt x="38" y="232"/>
                      </a:cubicBezTo>
                      <a:cubicBezTo>
                        <a:pt x="38" y="231"/>
                        <a:pt x="38" y="231"/>
                        <a:pt x="38" y="231"/>
                      </a:cubicBezTo>
                      <a:cubicBezTo>
                        <a:pt x="38" y="233"/>
                        <a:pt x="37" y="242"/>
                        <a:pt x="39" y="243"/>
                      </a:cubicBezTo>
                      <a:cubicBezTo>
                        <a:pt x="37" y="242"/>
                        <a:pt x="37" y="242"/>
                        <a:pt x="37" y="242"/>
                      </a:cubicBezTo>
                      <a:cubicBezTo>
                        <a:pt x="37" y="243"/>
                        <a:pt x="37" y="243"/>
                        <a:pt x="38" y="244"/>
                      </a:cubicBezTo>
                      <a:close/>
                      <a:moveTo>
                        <a:pt x="428" y="78"/>
                      </a:moveTo>
                      <a:cubicBezTo>
                        <a:pt x="428" y="79"/>
                        <a:pt x="428" y="80"/>
                        <a:pt x="428" y="80"/>
                      </a:cubicBezTo>
                      <a:cubicBezTo>
                        <a:pt x="428" y="80"/>
                        <a:pt x="428" y="79"/>
                        <a:pt x="428" y="78"/>
                      </a:cubicBezTo>
                      <a:close/>
                      <a:moveTo>
                        <a:pt x="36" y="269"/>
                      </a:moveTo>
                      <a:cubicBezTo>
                        <a:pt x="36" y="269"/>
                        <a:pt x="36" y="269"/>
                        <a:pt x="36" y="269"/>
                      </a:cubicBezTo>
                      <a:cubicBezTo>
                        <a:pt x="37" y="267"/>
                        <a:pt x="37" y="262"/>
                        <a:pt x="36" y="261"/>
                      </a:cubicBezTo>
                      <a:cubicBezTo>
                        <a:pt x="36" y="261"/>
                        <a:pt x="36" y="262"/>
                        <a:pt x="36" y="263"/>
                      </a:cubicBezTo>
                      <a:cubicBezTo>
                        <a:pt x="36" y="263"/>
                        <a:pt x="36" y="264"/>
                        <a:pt x="36" y="265"/>
                      </a:cubicBezTo>
                      <a:cubicBezTo>
                        <a:pt x="36" y="265"/>
                        <a:pt x="36" y="265"/>
                        <a:pt x="36" y="265"/>
                      </a:cubicBezTo>
                      <a:cubicBezTo>
                        <a:pt x="36" y="266"/>
                        <a:pt x="36" y="268"/>
                        <a:pt x="36" y="269"/>
                      </a:cubicBezTo>
                      <a:close/>
                      <a:moveTo>
                        <a:pt x="36" y="233"/>
                      </a:moveTo>
                      <a:cubicBezTo>
                        <a:pt x="36" y="233"/>
                        <a:pt x="36" y="233"/>
                        <a:pt x="36" y="233"/>
                      </a:cubicBezTo>
                      <a:cubicBezTo>
                        <a:pt x="36" y="234"/>
                        <a:pt x="36" y="234"/>
                        <a:pt x="36" y="235"/>
                      </a:cubicBezTo>
                      <a:cubicBezTo>
                        <a:pt x="36" y="234"/>
                        <a:pt x="36" y="234"/>
                        <a:pt x="36" y="233"/>
                      </a:cubicBezTo>
                      <a:close/>
                      <a:moveTo>
                        <a:pt x="29" y="21"/>
                      </a:moveTo>
                      <a:cubicBezTo>
                        <a:pt x="29" y="20"/>
                        <a:pt x="29" y="19"/>
                        <a:pt x="30" y="19"/>
                      </a:cubicBezTo>
                      <a:cubicBezTo>
                        <a:pt x="30" y="18"/>
                        <a:pt x="30" y="18"/>
                        <a:pt x="30" y="17"/>
                      </a:cubicBezTo>
                      <a:cubicBezTo>
                        <a:pt x="30" y="17"/>
                        <a:pt x="30" y="17"/>
                        <a:pt x="30" y="17"/>
                      </a:cubicBezTo>
                      <a:cubicBezTo>
                        <a:pt x="31" y="15"/>
                        <a:pt x="31" y="14"/>
                        <a:pt x="32" y="13"/>
                      </a:cubicBezTo>
                      <a:cubicBezTo>
                        <a:pt x="32" y="13"/>
                        <a:pt x="32" y="13"/>
                        <a:pt x="32" y="13"/>
                      </a:cubicBezTo>
                      <a:cubicBezTo>
                        <a:pt x="30" y="14"/>
                        <a:pt x="28" y="19"/>
                        <a:pt x="29" y="21"/>
                      </a:cubicBezTo>
                      <a:close/>
                      <a:moveTo>
                        <a:pt x="29" y="49"/>
                      </a:moveTo>
                      <a:cubicBezTo>
                        <a:pt x="29" y="49"/>
                        <a:pt x="29" y="48"/>
                        <a:pt x="29" y="47"/>
                      </a:cubicBezTo>
                      <a:cubicBezTo>
                        <a:pt x="29" y="48"/>
                        <a:pt x="29" y="48"/>
                        <a:pt x="29" y="49"/>
                      </a:cubicBezTo>
                      <a:cubicBezTo>
                        <a:pt x="29" y="49"/>
                        <a:pt x="29" y="49"/>
                        <a:pt x="29" y="49"/>
                      </a:cubicBezTo>
                      <a:close/>
                      <a:moveTo>
                        <a:pt x="6" y="474"/>
                      </a:moveTo>
                      <a:cubicBezTo>
                        <a:pt x="6" y="474"/>
                        <a:pt x="6" y="473"/>
                        <a:pt x="7" y="472"/>
                      </a:cubicBezTo>
                      <a:cubicBezTo>
                        <a:pt x="7" y="472"/>
                        <a:pt x="7" y="472"/>
                        <a:pt x="7" y="471"/>
                      </a:cubicBezTo>
                      <a:cubicBezTo>
                        <a:pt x="6" y="472"/>
                        <a:pt x="6" y="474"/>
                        <a:pt x="6" y="475"/>
                      </a:cubicBezTo>
                      <a:cubicBezTo>
                        <a:pt x="6" y="474"/>
                        <a:pt x="6" y="474"/>
                        <a:pt x="6" y="474"/>
                      </a:cubicBezTo>
                      <a:close/>
                      <a:moveTo>
                        <a:pt x="173" y="533"/>
                      </a:moveTo>
                      <a:cubicBezTo>
                        <a:pt x="173" y="532"/>
                        <a:pt x="173" y="532"/>
                        <a:pt x="173" y="532"/>
                      </a:cubicBezTo>
                      <a:cubicBezTo>
                        <a:pt x="173" y="532"/>
                        <a:pt x="173" y="533"/>
                        <a:pt x="173" y="533"/>
                      </a:cubicBezTo>
                      <a:close/>
                      <a:moveTo>
                        <a:pt x="35" y="535"/>
                      </a:moveTo>
                      <a:cubicBezTo>
                        <a:pt x="35" y="535"/>
                        <a:pt x="35" y="535"/>
                        <a:pt x="35" y="534"/>
                      </a:cubicBezTo>
                      <a:cubicBezTo>
                        <a:pt x="35" y="535"/>
                        <a:pt x="35" y="535"/>
                        <a:pt x="35" y="535"/>
                      </a:cubicBezTo>
                      <a:close/>
                      <a:moveTo>
                        <a:pt x="254" y="522"/>
                      </a:moveTo>
                      <a:cubicBezTo>
                        <a:pt x="254" y="522"/>
                        <a:pt x="254" y="522"/>
                        <a:pt x="254" y="522"/>
                      </a:cubicBezTo>
                      <a:cubicBezTo>
                        <a:pt x="254" y="522"/>
                        <a:pt x="255" y="522"/>
                        <a:pt x="255" y="522"/>
                      </a:cubicBezTo>
                      <a:lnTo>
                        <a:pt x="254" y="522"/>
                      </a:lnTo>
                      <a:close/>
                      <a:moveTo>
                        <a:pt x="32" y="535"/>
                      </a:moveTo>
                      <a:cubicBezTo>
                        <a:pt x="32" y="535"/>
                        <a:pt x="32" y="535"/>
                        <a:pt x="31" y="535"/>
                      </a:cubicBezTo>
                      <a:cubicBezTo>
                        <a:pt x="32" y="536"/>
                        <a:pt x="33" y="535"/>
                        <a:pt x="34" y="535"/>
                      </a:cubicBezTo>
                      <a:cubicBezTo>
                        <a:pt x="33" y="535"/>
                        <a:pt x="32" y="534"/>
                        <a:pt x="32" y="535"/>
                      </a:cubicBezTo>
                      <a:close/>
                      <a:moveTo>
                        <a:pt x="49" y="535"/>
                      </a:moveTo>
                      <a:cubicBezTo>
                        <a:pt x="43" y="536"/>
                        <a:pt x="43" y="536"/>
                        <a:pt x="43" y="536"/>
                      </a:cubicBezTo>
                      <a:cubicBezTo>
                        <a:pt x="45" y="536"/>
                        <a:pt x="49" y="536"/>
                        <a:pt x="49" y="535"/>
                      </a:cubicBezTo>
                      <a:close/>
                      <a:moveTo>
                        <a:pt x="65" y="538"/>
                      </a:moveTo>
                      <a:cubicBezTo>
                        <a:pt x="64" y="538"/>
                        <a:pt x="64" y="538"/>
                        <a:pt x="64" y="539"/>
                      </a:cubicBezTo>
                      <a:cubicBezTo>
                        <a:pt x="66" y="539"/>
                        <a:pt x="66" y="539"/>
                        <a:pt x="65" y="538"/>
                      </a:cubicBezTo>
                      <a:close/>
                      <a:moveTo>
                        <a:pt x="68" y="537"/>
                      </a:moveTo>
                      <a:cubicBezTo>
                        <a:pt x="68" y="537"/>
                        <a:pt x="68" y="537"/>
                        <a:pt x="68" y="537"/>
                      </a:cubicBezTo>
                      <a:cubicBezTo>
                        <a:pt x="68" y="537"/>
                        <a:pt x="68" y="537"/>
                        <a:pt x="68" y="537"/>
                      </a:cubicBezTo>
                      <a:close/>
                      <a:moveTo>
                        <a:pt x="68" y="537"/>
                      </a:moveTo>
                      <a:cubicBezTo>
                        <a:pt x="67" y="537"/>
                        <a:pt x="67" y="536"/>
                        <a:pt x="66" y="536"/>
                      </a:cubicBezTo>
                      <a:cubicBezTo>
                        <a:pt x="65" y="537"/>
                        <a:pt x="67" y="537"/>
                        <a:pt x="68" y="537"/>
                      </a:cubicBezTo>
                      <a:close/>
                      <a:moveTo>
                        <a:pt x="99" y="538"/>
                      </a:moveTo>
                      <a:cubicBezTo>
                        <a:pt x="99" y="539"/>
                        <a:pt x="102" y="538"/>
                        <a:pt x="103" y="539"/>
                      </a:cubicBezTo>
                      <a:cubicBezTo>
                        <a:pt x="102" y="538"/>
                        <a:pt x="100" y="538"/>
                        <a:pt x="99" y="538"/>
                      </a:cubicBezTo>
                      <a:close/>
                      <a:moveTo>
                        <a:pt x="115" y="537"/>
                      </a:moveTo>
                      <a:cubicBezTo>
                        <a:pt x="116" y="538"/>
                        <a:pt x="116" y="538"/>
                        <a:pt x="116" y="538"/>
                      </a:cubicBezTo>
                      <a:cubicBezTo>
                        <a:pt x="116" y="538"/>
                        <a:pt x="117" y="538"/>
                        <a:pt x="116" y="537"/>
                      </a:cubicBezTo>
                      <a:cubicBezTo>
                        <a:pt x="116" y="537"/>
                        <a:pt x="116" y="537"/>
                        <a:pt x="115" y="537"/>
                      </a:cubicBezTo>
                      <a:close/>
                      <a:moveTo>
                        <a:pt x="399" y="535"/>
                      </a:moveTo>
                      <a:cubicBezTo>
                        <a:pt x="400" y="535"/>
                        <a:pt x="400" y="535"/>
                        <a:pt x="400" y="535"/>
                      </a:cubicBezTo>
                      <a:cubicBezTo>
                        <a:pt x="399" y="534"/>
                        <a:pt x="399" y="534"/>
                        <a:pt x="399" y="534"/>
                      </a:cubicBezTo>
                      <a:lnTo>
                        <a:pt x="399" y="535"/>
                      </a:lnTo>
                      <a:close/>
                      <a:moveTo>
                        <a:pt x="416" y="478"/>
                      </a:moveTo>
                      <a:cubicBezTo>
                        <a:pt x="414" y="478"/>
                        <a:pt x="416" y="477"/>
                        <a:pt x="415" y="477"/>
                      </a:cubicBezTo>
                      <a:cubicBezTo>
                        <a:pt x="415" y="477"/>
                        <a:pt x="415" y="478"/>
                        <a:pt x="416" y="478"/>
                      </a:cubicBezTo>
                      <a:close/>
                      <a:moveTo>
                        <a:pt x="388" y="519"/>
                      </a:moveTo>
                      <a:cubicBezTo>
                        <a:pt x="388" y="519"/>
                        <a:pt x="388" y="519"/>
                        <a:pt x="388" y="519"/>
                      </a:cubicBezTo>
                      <a:cubicBezTo>
                        <a:pt x="388" y="519"/>
                        <a:pt x="388" y="519"/>
                        <a:pt x="388" y="519"/>
                      </a:cubicBezTo>
                      <a:close/>
                      <a:moveTo>
                        <a:pt x="73" y="496"/>
                      </a:moveTo>
                      <a:cubicBezTo>
                        <a:pt x="74" y="496"/>
                        <a:pt x="74" y="497"/>
                        <a:pt x="76" y="497"/>
                      </a:cubicBezTo>
                      <a:cubicBezTo>
                        <a:pt x="76" y="497"/>
                        <a:pt x="75" y="498"/>
                        <a:pt x="76" y="498"/>
                      </a:cubicBezTo>
                      <a:cubicBezTo>
                        <a:pt x="78" y="497"/>
                        <a:pt x="76" y="496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6"/>
                        <a:pt x="73" y="496"/>
                      </a:cubicBezTo>
                      <a:close/>
                      <a:moveTo>
                        <a:pt x="126" y="498"/>
                      </a:moveTo>
                      <a:cubicBezTo>
                        <a:pt x="126" y="498"/>
                        <a:pt x="125" y="498"/>
                        <a:pt x="125" y="498"/>
                      </a:cubicBezTo>
                      <a:cubicBezTo>
                        <a:pt x="125" y="498"/>
                        <a:pt x="125" y="498"/>
                        <a:pt x="126" y="498"/>
                      </a:cubicBezTo>
                      <a:close/>
                      <a:moveTo>
                        <a:pt x="73" y="495"/>
                      </a:move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lose/>
                      <a:moveTo>
                        <a:pt x="433" y="519"/>
                      </a:moveTo>
                      <a:cubicBezTo>
                        <a:pt x="433" y="519"/>
                        <a:pt x="433" y="519"/>
                        <a:pt x="433" y="519"/>
                      </a:cubicBezTo>
                      <a:cubicBezTo>
                        <a:pt x="433" y="519"/>
                        <a:pt x="433" y="519"/>
                        <a:pt x="433" y="519"/>
                      </a:cubicBezTo>
                      <a:cubicBezTo>
                        <a:pt x="433" y="519"/>
                        <a:pt x="433" y="519"/>
                        <a:pt x="433" y="519"/>
                      </a:cubicBezTo>
                      <a:close/>
                      <a:moveTo>
                        <a:pt x="71" y="497"/>
                      </a:moveTo>
                      <a:cubicBezTo>
                        <a:pt x="72" y="496"/>
                        <a:pt x="72" y="496"/>
                        <a:pt x="73" y="496"/>
                      </a:cubicBezTo>
                      <a:cubicBezTo>
                        <a:pt x="72" y="496"/>
                        <a:pt x="72" y="496"/>
                        <a:pt x="71" y="497"/>
                      </a:cubicBezTo>
                      <a:close/>
                      <a:moveTo>
                        <a:pt x="70" y="495"/>
                      </a:moveTo>
                      <a:cubicBezTo>
                        <a:pt x="70" y="495"/>
                        <a:pt x="70" y="495"/>
                        <a:pt x="69" y="496"/>
                      </a:cubicBezTo>
                      <a:cubicBezTo>
                        <a:pt x="70" y="496"/>
                        <a:pt x="70" y="495"/>
                        <a:pt x="71" y="495"/>
                      </a:cubicBezTo>
                      <a:cubicBezTo>
                        <a:pt x="71" y="495"/>
                        <a:pt x="70" y="495"/>
                        <a:pt x="70" y="495"/>
                      </a:cubicBezTo>
                      <a:close/>
                      <a:moveTo>
                        <a:pt x="86" y="495"/>
                      </a:moveTo>
                      <a:cubicBezTo>
                        <a:pt x="80" y="497"/>
                        <a:pt x="80" y="497"/>
                        <a:pt x="80" y="497"/>
                      </a:cubicBezTo>
                      <a:cubicBezTo>
                        <a:pt x="82" y="497"/>
                        <a:pt x="86" y="496"/>
                        <a:pt x="86" y="495"/>
                      </a:cubicBezTo>
                      <a:close/>
                      <a:moveTo>
                        <a:pt x="101" y="498"/>
                      </a:moveTo>
                      <a:cubicBezTo>
                        <a:pt x="101" y="498"/>
                        <a:pt x="100" y="499"/>
                        <a:pt x="100" y="499"/>
                      </a:cubicBezTo>
                      <a:cubicBezTo>
                        <a:pt x="102" y="499"/>
                        <a:pt x="102" y="499"/>
                        <a:pt x="101" y="498"/>
                      </a:cubicBezTo>
                      <a:close/>
                      <a:moveTo>
                        <a:pt x="104" y="497"/>
                      </a:moveTo>
                      <a:cubicBezTo>
                        <a:pt x="104" y="497"/>
                        <a:pt x="103" y="497"/>
                        <a:pt x="102" y="497"/>
                      </a:cubicBezTo>
                      <a:cubicBezTo>
                        <a:pt x="102" y="498"/>
                        <a:pt x="104" y="497"/>
                        <a:pt x="104" y="497"/>
                      </a:cubicBezTo>
                      <a:close/>
                      <a:moveTo>
                        <a:pt x="104" y="497"/>
                      </a:moveTo>
                      <a:cubicBezTo>
                        <a:pt x="104" y="497"/>
                        <a:pt x="105" y="497"/>
                        <a:pt x="105" y="497"/>
                      </a:cubicBezTo>
                      <a:cubicBezTo>
                        <a:pt x="105" y="497"/>
                        <a:pt x="105" y="497"/>
                        <a:pt x="104" y="497"/>
                      </a:cubicBezTo>
                      <a:close/>
                      <a:moveTo>
                        <a:pt x="135" y="499"/>
                      </a:moveTo>
                      <a:cubicBezTo>
                        <a:pt x="134" y="500"/>
                        <a:pt x="137" y="498"/>
                        <a:pt x="138" y="499"/>
                      </a:cubicBezTo>
                      <a:cubicBezTo>
                        <a:pt x="137" y="498"/>
                        <a:pt x="135" y="499"/>
                        <a:pt x="135" y="499"/>
                      </a:cubicBezTo>
                      <a:close/>
                      <a:moveTo>
                        <a:pt x="150" y="498"/>
                      </a:moveTo>
                      <a:cubicBezTo>
                        <a:pt x="150" y="498"/>
                        <a:pt x="150" y="498"/>
                        <a:pt x="150" y="498"/>
                      </a:cubicBezTo>
                      <a:cubicBezTo>
                        <a:pt x="151" y="498"/>
                        <a:pt x="152" y="498"/>
                        <a:pt x="151" y="498"/>
                      </a:cubicBezTo>
                      <a:cubicBezTo>
                        <a:pt x="150" y="498"/>
                        <a:pt x="150" y="498"/>
                        <a:pt x="150" y="498"/>
                      </a:cubicBezTo>
                      <a:close/>
                      <a:moveTo>
                        <a:pt x="423" y="495"/>
                      </a:moveTo>
                      <a:cubicBezTo>
                        <a:pt x="425" y="495"/>
                        <a:pt x="425" y="495"/>
                        <a:pt x="425" y="495"/>
                      </a:cubicBezTo>
                      <a:cubicBezTo>
                        <a:pt x="423" y="494"/>
                        <a:pt x="423" y="494"/>
                        <a:pt x="423" y="494"/>
                      </a:cubicBezTo>
                      <a:lnTo>
                        <a:pt x="423" y="495"/>
                      </a:lnTo>
                      <a:close/>
                      <a:moveTo>
                        <a:pt x="378" y="518"/>
                      </a:moveTo>
                      <a:cubicBezTo>
                        <a:pt x="378" y="518"/>
                        <a:pt x="378" y="519"/>
                        <a:pt x="379" y="519"/>
                      </a:cubicBezTo>
                      <a:cubicBezTo>
                        <a:pt x="377" y="519"/>
                        <a:pt x="379" y="518"/>
                        <a:pt x="378" y="518"/>
                      </a:cubicBezTo>
                      <a:close/>
                      <a:moveTo>
                        <a:pt x="4" y="475"/>
                      </a:moveTo>
                      <a:cubicBezTo>
                        <a:pt x="4" y="475"/>
                        <a:pt x="4" y="476"/>
                        <a:pt x="4" y="477"/>
                      </a:cubicBezTo>
                      <a:cubicBezTo>
                        <a:pt x="4" y="476"/>
                        <a:pt x="4" y="476"/>
                        <a:pt x="4" y="475"/>
                      </a:cubicBezTo>
                      <a:close/>
                      <a:moveTo>
                        <a:pt x="14" y="406"/>
                      </a:moveTo>
                      <a:cubicBezTo>
                        <a:pt x="14" y="407"/>
                        <a:pt x="15" y="408"/>
                        <a:pt x="15" y="408"/>
                      </a:cubicBezTo>
                      <a:cubicBezTo>
                        <a:pt x="15" y="408"/>
                        <a:pt x="15" y="407"/>
                        <a:pt x="14" y="406"/>
                      </a:cubicBezTo>
                      <a:close/>
                      <a:moveTo>
                        <a:pt x="187" y="504"/>
                      </a:moveTo>
                      <a:cubicBezTo>
                        <a:pt x="187" y="504"/>
                        <a:pt x="187" y="504"/>
                        <a:pt x="187" y="505"/>
                      </a:cubicBezTo>
                      <a:cubicBezTo>
                        <a:pt x="187" y="505"/>
                        <a:pt x="188" y="504"/>
                        <a:pt x="189" y="504"/>
                      </a:cubicBezTo>
                      <a:lnTo>
                        <a:pt x="187" y="504"/>
                      </a:lnTo>
                      <a:close/>
                      <a:moveTo>
                        <a:pt x="8" y="445"/>
                      </a:moveTo>
                      <a:cubicBezTo>
                        <a:pt x="7" y="444"/>
                        <a:pt x="7" y="443"/>
                        <a:pt x="7" y="444"/>
                      </a:cubicBezTo>
                      <a:cubicBezTo>
                        <a:pt x="7" y="446"/>
                        <a:pt x="7" y="446"/>
                        <a:pt x="8" y="445"/>
                      </a:cubicBezTo>
                      <a:close/>
                      <a:moveTo>
                        <a:pt x="8" y="449"/>
                      </a:moveTo>
                      <a:cubicBezTo>
                        <a:pt x="9" y="448"/>
                        <a:pt x="9" y="448"/>
                        <a:pt x="9" y="446"/>
                      </a:cubicBezTo>
                      <a:cubicBezTo>
                        <a:pt x="8" y="446"/>
                        <a:pt x="8" y="448"/>
                        <a:pt x="8" y="449"/>
                      </a:cubicBezTo>
                      <a:close/>
                      <a:moveTo>
                        <a:pt x="8" y="449"/>
                      </a:moveTo>
                      <a:cubicBezTo>
                        <a:pt x="8" y="449"/>
                        <a:pt x="8" y="449"/>
                        <a:pt x="8" y="449"/>
                      </a:cubicBezTo>
                      <a:cubicBezTo>
                        <a:pt x="8" y="449"/>
                        <a:pt x="8" y="449"/>
                        <a:pt x="8" y="449"/>
                      </a:cubicBezTo>
                      <a:close/>
                      <a:moveTo>
                        <a:pt x="2" y="488"/>
                      </a:moveTo>
                      <a:cubicBezTo>
                        <a:pt x="1" y="487"/>
                        <a:pt x="2" y="491"/>
                        <a:pt x="1" y="492"/>
                      </a:cubicBezTo>
                      <a:cubicBezTo>
                        <a:pt x="2" y="491"/>
                        <a:pt x="2" y="489"/>
                        <a:pt x="2" y="488"/>
                      </a:cubicBezTo>
                      <a:close/>
                      <a:moveTo>
                        <a:pt x="368" y="517"/>
                      </a:moveTo>
                      <a:cubicBezTo>
                        <a:pt x="370" y="517"/>
                        <a:pt x="370" y="517"/>
                        <a:pt x="370" y="517"/>
                      </a:cubicBezTo>
                      <a:cubicBezTo>
                        <a:pt x="368" y="517"/>
                        <a:pt x="368" y="517"/>
                        <a:pt x="368" y="517"/>
                      </a:cubicBezTo>
                      <a:close/>
                      <a:moveTo>
                        <a:pt x="438" y="353"/>
                      </a:moveTo>
                      <a:cubicBezTo>
                        <a:pt x="439" y="353"/>
                        <a:pt x="439" y="353"/>
                        <a:pt x="439" y="353"/>
                      </a:cubicBezTo>
                      <a:cubicBezTo>
                        <a:pt x="439" y="352"/>
                        <a:pt x="439" y="352"/>
                        <a:pt x="439" y="352"/>
                      </a:cubicBezTo>
                      <a:lnTo>
                        <a:pt x="438" y="353"/>
                      </a:lnTo>
                      <a:close/>
                      <a:moveTo>
                        <a:pt x="233" y="330"/>
                      </a:moveTo>
                      <a:cubicBezTo>
                        <a:pt x="233" y="330"/>
                        <a:pt x="233" y="330"/>
                        <a:pt x="233" y="330"/>
                      </a:cubicBezTo>
                      <a:cubicBezTo>
                        <a:pt x="234" y="330"/>
                        <a:pt x="234" y="330"/>
                        <a:pt x="235" y="330"/>
                      </a:cubicBezTo>
                      <a:lnTo>
                        <a:pt x="233" y="330"/>
                      </a:lnTo>
                      <a:close/>
                      <a:moveTo>
                        <a:pt x="34" y="412"/>
                      </a:moveTo>
                      <a:cubicBezTo>
                        <a:pt x="34" y="411"/>
                        <a:pt x="34" y="411"/>
                        <a:pt x="34" y="410"/>
                      </a:cubicBezTo>
                      <a:cubicBezTo>
                        <a:pt x="34" y="411"/>
                        <a:pt x="34" y="412"/>
                        <a:pt x="34" y="412"/>
                      </a:cubicBezTo>
                      <a:close/>
                      <a:moveTo>
                        <a:pt x="441" y="463"/>
                      </a:moveTo>
                      <a:cubicBezTo>
                        <a:pt x="441" y="463"/>
                        <a:pt x="441" y="462"/>
                        <a:pt x="441" y="462"/>
                      </a:cubicBezTo>
                      <a:cubicBezTo>
                        <a:pt x="440" y="462"/>
                        <a:pt x="440" y="463"/>
                        <a:pt x="441" y="463"/>
                      </a:cubicBezTo>
                      <a:close/>
                      <a:moveTo>
                        <a:pt x="33" y="410"/>
                      </a:moveTo>
                      <a:cubicBezTo>
                        <a:pt x="33" y="410"/>
                        <a:pt x="33" y="410"/>
                        <a:pt x="33" y="410"/>
                      </a:cubicBezTo>
                      <a:cubicBezTo>
                        <a:pt x="33" y="410"/>
                        <a:pt x="33" y="410"/>
                        <a:pt x="33" y="410"/>
                      </a:cubicBezTo>
                      <a:close/>
                      <a:moveTo>
                        <a:pt x="421" y="330"/>
                      </a:moveTo>
                      <a:cubicBezTo>
                        <a:pt x="421" y="330"/>
                        <a:pt x="421" y="330"/>
                        <a:pt x="422" y="331"/>
                      </a:cubicBezTo>
                      <a:cubicBezTo>
                        <a:pt x="422" y="331"/>
                        <a:pt x="423" y="331"/>
                        <a:pt x="423" y="331"/>
                      </a:cubicBezTo>
                      <a:cubicBezTo>
                        <a:pt x="423" y="330"/>
                        <a:pt x="422" y="330"/>
                        <a:pt x="421" y="330"/>
                      </a:cubicBezTo>
                      <a:close/>
                      <a:moveTo>
                        <a:pt x="433" y="407"/>
                      </a:moveTo>
                      <a:cubicBezTo>
                        <a:pt x="433" y="407"/>
                        <a:pt x="433" y="407"/>
                        <a:pt x="433" y="406"/>
                      </a:cubicBezTo>
                      <a:cubicBezTo>
                        <a:pt x="433" y="407"/>
                        <a:pt x="433" y="407"/>
                        <a:pt x="433" y="407"/>
                      </a:cubicBezTo>
                      <a:cubicBezTo>
                        <a:pt x="433" y="407"/>
                        <a:pt x="433" y="407"/>
                        <a:pt x="433" y="407"/>
                      </a:cubicBezTo>
                      <a:close/>
                      <a:moveTo>
                        <a:pt x="34" y="410"/>
                      </a:moveTo>
                      <a:cubicBezTo>
                        <a:pt x="34" y="409"/>
                        <a:pt x="36" y="408"/>
                        <a:pt x="35" y="407"/>
                      </a:cubicBezTo>
                      <a:cubicBezTo>
                        <a:pt x="36" y="406"/>
                        <a:pt x="36" y="408"/>
                        <a:pt x="36" y="406"/>
                      </a:cubicBezTo>
                      <a:cubicBezTo>
                        <a:pt x="36" y="404"/>
                        <a:pt x="34" y="407"/>
                        <a:pt x="33" y="409"/>
                      </a:cubicBezTo>
                      <a:cubicBezTo>
                        <a:pt x="33" y="410"/>
                        <a:pt x="33" y="410"/>
                        <a:pt x="33" y="410"/>
                      </a:cubicBezTo>
                      <a:cubicBezTo>
                        <a:pt x="34" y="410"/>
                        <a:pt x="34" y="410"/>
                        <a:pt x="34" y="410"/>
                      </a:cubicBezTo>
                      <a:close/>
                      <a:moveTo>
                        <a:pt x="32" y="413"/>
                      </a:moveTo>
                      <a:cubicBezTo>
                        <a:pt x="33" y="414"/>
                        <a:pt x="33" y="414"/>
                        <a:pt x="33" y="415"/>
                      </a:cubicBezTo>
                      <a:cubicBezTo>
                        <a:pt x="33" y="414"/>
                        <a:pt x="33" y="413"/>
                        <a:pt x="33" y="412"/>
                      </a:cubicBezTo>
                      <a:cubicBezTo>
                        <a:pt x="33" y="412"/>
                        <a:pt x="32" y="413"/>
                        <a:pt x="32" y="413"/>
                      </a:cubicBezTo>
                      <a:close/>
                      <a:moveTo>
                        <a:pt x="36" y="401"/>
                      </a:moveTo>
                      <a:cubicBezTo>
                        <a:pt x="36" y="398"/>
                        <a:pt x="36" y="394"/>
                        <a:pt x="36" y="393"/>
                      </a:cubicBezTo>
                      <a:lnTo>
                        <a:pt x="36" y="401"/>
                      </a:lnTo>
                      <a:close/>
                      <a:moveTo>
                        <a:pt x="42" y="376"/>
                      </a:moveTo>
                      <a:cubicBezTo>
                        <a:pt x="42" y="374"/>
                        <a:pt x="42" y="374"/>
                        <a:pt x="41" y="375"/>
                      </a:cubicBezTo>
                      <a:cubicBezTo>
                        <a:pt x="41" y="376"/>
                        <a:pt x="42" y="376"/>
                        <a:pt x="42" y="376"/>
                      </a:cubicBezTo>
                      <a:close/>
                      <a:moveTo>
                        <a:pt x="41" y="371"/>
                      </a:moveTo>
                      <a:cubicBezTo>
                        <a:pt x="41" y="371"/>
                        <a:pt x="41" y="371"/>
                        <a:pt x="41" y="371"/>
                      </a:cubicBezTo>
                      <a:cubicBezTo>
                        <a:pt x="41" y="371"/>
                        <a:pt x="41" y="371"/>
                        <a:pt x="41" y="371"/>
                      </a:cubicBezTo>
                      <a:close/>
                      <a:moveTo>
                        <a:pt x="41" y="371"/>
                      </a:moveTo>
                      <a:cubicBezTo>
                        <a:pt x="40" y="372"/>
                        <a:pt x="40" y="372"/>
                        <a:pt x="40" y="374"/>
                      </a:cubicBezTo>
                      <a:cubicBezTo>
                        <a:pt x="41" y="374"/>
                        <a:pt x="40" y="372"/>
                        <a:pt x="41" y="371"/>
                      </a:cubicBezTo>
                      <a:close/>
                      <a:moveTo>
                        <a:pt x="51" y="347"/>
                      </a:moveTo>
                      <a:cubicBezTo>
                        <a:pt x="50" y="346"/>
                        <a:pt x="49" y="347"/>
                        <a:pt x="48" y="347"/>
                      </a:cubicBezTo>
                      <a:cubicBezTo>
                        <a:pt x="48" y="348"/>
                        <a:pt x="50" y="346"/>
                        <a:pt x="51" y="347"/>
                      </a:cubicBezTo>
                      <a:close/>
                      <a:moveTo>
                        <a:pt x="67" y="345"/>
                      </a:moveTo>
                      <a:cubicBezTo>
                        <a:pt x="66" y="346"/>
                        <a:pt x="66" y="345"/>
                        <a:pt x="65" y="345"/>
                      </a:cubicBezTo>
                      <a:cubicBezTo>
                        <a:pt x="66" y="346"/>
                        <a:pt x="66" y="346"/>
                        <a:pt x="66" y="346"/>
                      </a:cubicBezTo>
                      <a:cubicBezTo>
                        <a:pt x="67" y="346"/>
                        <a:pt x="68" y="346"/>
                        <a:pt x="67" y="345"/>
                      </a:cubicBezTo>
                      <a:close/>
                      <a:moveTo>
                        <a:pt x="409" y="342"/>
                      </a:moveTo>
                      <a:cubicBezTo>
                        <a:pt x="408" y="343"/>
                        <a:pt x="408" y="343"/>
                        <a:pt x="408" y="343"/>
                      </a:cubicBezTo>
                      <a:cubicBezTo>
                        <a:pt x="410" y="343"/>
                        <a:pt x="410" y="343"/>
                        <a:pt x="410" y="343"/>
                      </a:cubicBezTo>
                      <a:lnTo>
                        <a:pt x="409" y="342"/>
                      </a:lnTo>
                      <a:close/>
                      <a:moveTo>
                        <a:pt x="442" y="473"/>
                      </a:moveTo>
                      <a:cubicBezTo>
                        <a:pt x="442" y="476"/>
                        <a:pt x="441" y="473"/>
                        <a:pt x="441" y="475"/>
                      </a:cubicBezTo>
                      <a:cubicBezTo>
                        <a:pt x="441" y="475"/>
                        <a:pt x="443" y="475"/>
                        <a:pt x="442" y="473"/>
                      </a:cubicBezTo>
                      <a:close/>
                      <a:moveTo>
                        <a:pt x="22" y="100"/>
                      </a:moveTo>
                      <a:cubicBezTo>
                        <a:pt x="22" y="101"/>
                        <a:pt x="21" y="102"/>
                        <a:pt x="22" y="104"/>
                      </a:cubicBezTo>
                      <a:cubicBezTo>
                        <a:pt x="21" y="105"/>
                        <a:pt x="21" y="103"/>
                        <a:pt x="20" y="105"/>
                      </a:cubicBezTo>
                      <a:cubicBezTo>
                        <a:pt x="21" y="107"/>
                        <a:pt x="23" y="104"/>
                        <a:pt x="23" y="100"/>
                      </a:cubicBezTo>
                      <a:cubicBezTo>
                        <a:pt x="23" y="100"/>
                        <a:pt x="23" y="100"/>
                        <a:pt x="23" y="100"/>
                      </a:cubicBezTo>
                      <a:cubicBezTo>
                        <a:pt x="23" y="100"/>
                        <a:pt x="22" y="100"/>
                        <a:pt x="22" y="100"/>
                      </a:cubicBezTo>
                      <a:close/>
                      <a:moveTo>
                        <a:pt x="149" y="303"/>
                      </a:moveTo>
                      <a:cubicBezTo>
                        <a:pt x="149" y="303"/>
                        <a:pt x="149" y="303"/>
                        <a:pt x="149" y="303"/>
                      </a:cubicBezTo>
                      <a:cubicBezTo>
                        <a:pt x="149" y="303"/>
                        <a:pt x="150" y="303"/>
                        <a:pt x="151" y="303"/>
                      </a:cubicBezTo>
                      <a:lnTo>
                        <a:pt x="149" y="303"/>
                      </a:lnTo>
                      <a:close/>
                      <a:moveTo>
                        <a:pt x="444" y="274"/>
                      </a:moveTo>
                      <a:cubicBezTo>
                        <a:pt x="444" y="274"/>
                        <a:pt x="444" y="274"/>
                        <a:pt x="444" y="274"/>
                      </a:cubicBezTo>
                      <a:cubicBezTo>
                        <a:pt x="444" y="274"/>
                        <a:pt x="444" y="274"/>
                        <a:pt x="444" y="274"/>
                      </a:cubicBezTo>
                      <a:cubicBezTo>
                        <a:pt x="444" y="274"/>
                        <a:pt x="444" y="274"/>
                        <a:pt x="444" y="274"/>
                      </a:cubicBezTo>
                      <a:close/>
                      <a:moveTo>
                        <a:pt x="23" y="100"/>
                      </a:moveTo>
                      <a:cubicBezTo>
                        <a:pt x="23" y="100"/>
                        <a:pt x="23" y="100"/>
                        <a:pt x="24" y="100"/>
                      </a:cubicBezTo>
                      <a:cubicBezTo>
                        <a:pt x="24" y="100"/>
                        <a:pt x="23" y="100"/>
                        <a:pt x="23" y="100"/>
                      </a:cubicBezTo>
                      <a:close/>
                      <a:moveTo>
                        <a:pt x="22" y="97"/>
                      </a:moveTo>
                      <a:cubicBezTo>
                        <a:pt x="22" y="98"/>
                        <a:pt x="22" y="99"/>
                        <a:pt x="22" y="100"/>
                      </a:cubicBezTo>
                      <a:cubicBezTo>
                        <a:pt x="22" y="99"/>
                        <a:pt x="22" y="98"/>
                        <a:pt x="22" y="97"/>
                      </a:cubicBezTo>
                      <a:close/>
                      <a:moveTo>
                        <a:pt x="444" y="205"/>
                      </a:moveTo>
                      <a:cubicBezTo>
                        <a:pt x="444" y="205"/>
                        <a:pt x="444" y="205"/>
                        <a:pt x="444" y="206"/>
                      </a:cubicBezTo>
                      <a:cubicBezTo>
                        <a:pt x="444" y="206"/>
                        <a:pt x="444" y="205"/>
                        <a:pt x="444" y="205"/>
                      </a:cubicBezTo>
                      <a:close/>
                      <a:moveTo>
                        <a:pt x="21" y="181"/>
                      </a:moveTo>
                      <a:cubicBezTo>
                        <a:pt x="21" y="180"/>
                        <a:pt x="21" y="180"/>
                        <a:pt x="21" y="179"/>
                      </a:cubicBezTo>
                      <a:cubicBezTo>
                        <a:pt x="20" y="180"/>
                        <a:pt x="21" y="180"/>
                        <a:pt x="21" y="181"/>
                      </a:cubicBezTo>
                      <a:close/>
                      <a:moveTo>
                        <a:pt x="23" y="96"/>
                      </a:moveTo>
                      <a:cubicBezTo>
                        <a:pt x="23" y="95"/>
                        <a:pt x="23" y="95"/>
                        <a:pt x="23" y="94"/>
                      </a:cubicBezTo>
                      <a:cubicBezTo>
                        <a:pt x="22" y="95"/>
                        <a:pt x="23" y="96"/>
                        <a:pt x="23" y="97"/>
                      </a:cubicBezTo>
                      <a:cubicBezTo>
                        <a:pt x="23" y="97"/>
                        <a:pt x="24" y="96"/>
                        <a:pt x="23" y="96"/>
                      </a:cubicBezTo>
                      <a:close/>
                      <a:moveTo>
                        <a:pt x="22" y="111"/>
                      </a:moveTo>
                      <a:cubicBezTo>
                        <a:pt x="22" y="115"/>
                        <a:pt x="22" y="120"/>
                        <a:pt x="23" y="120"/>
                      </a:cubicBezTo>
                      <a:lnTo>
                        <a:pt x="22" y="111"/>
                      </a:lnTo>
                      <a:close/>
                      <a:moveTo>
                        <a:pt x="20" y="143"/>
                      </a:moveTo>
                      <a:cubicBezTo>
                        <a:pt x="20" y="143"/>
                        <a:pt x="20" y="142"/>
                        <a:pt x="19" y="142"/>
                      </a:cubicBezTo>
                      <a:cubicBezTo>
                        <a:pt x="19" y="144"/>
                        <a:pt x="20" y="145"/>
                        <a:pt x="20" y="143"/>
                      </a:cubicBezTo>
                      <a:close/>
                      <a:moveTo>
                        <a:pt x="21" y="148"/>
                      </a:moveTo>
                      <a:cubicBezTo>
                        <a:pt x="21" y="148"/>
                        <a:pt x="21" y="148"/>
                        <a:pt x="21" y="148"/>
                      </a:cubicBezTo>
                      <a:cubicBezTo>
                        <a:pt x="21" y="148"/>
                        <a:pt x="21" y="148"/>
                        <a:pt x="21" y="148"/>
                      </a:cubicBezTo>
                      <a:close/>
                      <a:moveTo>
                        <a:pt x="22" y="145"/>
                      </a:moveTo>
                      <a:cubicBezTo>
                        <a:pt x="21" y="144"/>
                        <a:pt x="21" y="147"/>
                        <a:pt x="21" y="148"/>
                      </a:cubicBezTo>
                      <a:cubicBezTo>
                        <a:pt x="21" y="147"/>
                        <a:pt x="22" y="146"/>
                        <a:pt x="22" y="145"/>
                      </a:cubicBezTo>
                      <a:close/>
                      <a:moveTo>
                        <a:pt x="20" y="194"/>
                      </a:moveTo>
                      <a:cubicBezTo>
                        <a:pt x="19" y="193"/>
                        <a:pt x="20" y="198"/>
                        <a:pt x="20" y="199"/>
                      </a:cubicBezTo>
                      <a:cubicBezTo>
                        <a:pt x="20" y="198"/>
                        <a:pt x="20" y="195"/>
                        <a:pt x="20" y="194"/>
                      </a:cubicBezTo>
                      <a:close/>
                      <a:moveTo>
                        <a:pt x="20" y="218"/>
                      </a:moveTo>
                      <a:cubicBezTo>
                        <a:pt x="20" y="219"/>
                        <a:pt x="20" y="221"/>
                        <a:pt x="21" y="219"/>
                      </a:cubicBezTo>
                      <a:cubicBezTo>
                        <a:pt x="21" y="218"/>
                        <a:pt x="21" y="218"/>
                        <a:pt x="21" y="217"/>
                      </a:cubicBezTo>
                      <a:lnTo>
                        <a:pt x="20" y="218"/>
                      </a:lnTo>
                      <a:close/>
                      <a:moveTo>
                        <a:pt x="362" y="316"/>
                      </a:moveTo>
                      <a:cubicBezTo>
                        <a:pt x="364" y="316"/>
                        <a:pt x="364" y="316"/>
                        <a:pt x="364" y="316"/>
                      </a:cubicBezTo>
                      <a:cubicBezTo>
                        <a:pt x="362" y="315"/>
                        <a:pt x="362" y="315"/>
                        <a:pt x="362" y="315"/>
                      </a:cubicBezTo>
                      <a:lnTo>
                        <a:pt x="362" y="316"/>
                      </a:lnTo>
                      <a:close/>
                      <a:moveTo>
                        <a:pt x="445" y="190"/>
                      </a:moveTo>
                      <a:cubicBezTo>
                        <a:pt x="445" y="190"/>
                        <a:pt x="444" y="190"/>
                        <a:pt x="444" y="192"/>
                      </a:cubicBezTo>
                      <a:cubicBezTo>
                        <a:pt x="444" y="189"/>
                        <a:pt x="445" y="192"/>
                        <a:pt x="445" y="190"/>
                      </a:cubicBezTo>
                      <a:close/>
                      <a:moveTo>
                        <a:pt x="441" y="94"/>
                      </a:moveTo>
                      <a:cubicBezTo>
                        <a:pt x="441" y="93"/>
                        <a:pt x="441" y="93"/>
                        <a:pt x="441" y="93"/>
                      </a:cubicBezTo>
                      <a:cubicBezTo>
                        <a:pt x="439" y="94"/>
                        <a:pt x="439" y="94"/>
                        <a:pt x="439" y="94"/>
                      </a:cubicBezTo>
                      <a:lnTo>
                        <a:pt x="441" y="94"/>
                      </a:lnTo>
                      <a:close/>
                      <a:moveTo>
                        <a:pt x="43" y="187"/>
                      </a:moveTo>
                      <a:cubicBezTo>
                        <a:pt x="43" y="186"/>
                        <a:pt x="43" y="185"/>
                        <a:pt x="42" y="184"/>
                      </a:cubicBezTo>
                      <a:cubicBezTo>
                        <a:pt x="42" y="185"/>
                        <a:pt x="42" y="186"/>
                        <a:pt x="43" y="187"/>
                      </a:cubicBezTo>
                      <a:close/>
                      <a:moveTo>
                        <a:pt x="44" y="105"/>
                      </a:moveTo>
                      <a:cubicBezTo>
                        <a:pt x="44" y="106"/>
                        <a:pt x="44" y="107"/>
                        <a:pt x="44" y="107"/>
                      </a:cubicBezTo>
                      <a:cubicBezTo>
                        <a:pt x="44" y="107"/>
                        <a:pt x="44" y="106"/>
                        <a:pt x="44" y="105"/>
                      </a:cubicBezTo>
                      <a:close/>
                      <a:moveTo>
                        <a:pt x="36" y="276"/>
                      </a:moveTo>
                      <a:cubicBezTo>
                        <a:pt x="36" y="276"/>
                        <a:pt x="36" y="277"/>
                        <a:pt x="36" y="277"/>
                      </a:cubicBezTo>
                      <a:lnTo>
                        <a:pt x="36" y="276"/>
                      </a:lnTo>
                      <a:close/>
                      <a:moveTo>
                        <a:pt x="41" y="184"/>
                      </a:moveTo>
                      <a:cubicBezTo>
                        <a:pt x="41" y="184"/>
                        <a:pt x="41" y="184"/>
                        <a:pt x="41" y="184"/>
                      </a:cubicBezTo>
                      <a:cubicBezTo>
                        <a:pt x="41" y="184"/>
                        <a:pt x="41" y="184"/>
                        <a:pt x="41" y="184"/>
                      </a:cubicBezTo>
                      <a:close/>
                      <a:moveTo>
                        <a:pt x="180" y="2"/>
                      </a:moveTo>
                      <a:cubicBezTo>
                        <a:pt x="180" y="2"/>
                        <a:pt x="180" y="2"/>
                        <a:pt x="179" y="2"/>
                      </a:cubicBezTo>
                      <a:cubicBezTo>
                        <a:pt x="180" y="2"/>
                        <a:pt x="181" y="2"/>
                        <a:pt x="182" y="2"/>
                      </a:cubicBezTo>
                      <a:lnTo>
                        <a:pt x="180" y="2"/>
                      </a:lnTo>
                      <a:close/>
                      <a:moveTo>
                        <a:pt x="42" y="184"/>
                      </a:moveTo>
                      <a:cubicBezTo>
                        <a:pt x="43" y="183"/>
                        <a:pt x="44" y="182"/>
                        <a:pt x="43" y="180"/>
                      </a:cubicBezTo>
                      <a:cubicBezTo>
                        <a:pt x="43" y="179"/>
                        <a:pt x="44" y="181"/>
                        <a:pt x="44" y="179"/>
                      </a:cubicBezTo>
                      <a:cubicBezTo>
                        <a:pt x="43" y="177"/>
                        <a:pt x="42" y="180"/>
                        <a:pt x="41" y="183"/>
                      </a:cubicBezTo>
                      <a:cubicBezTo>
                        <a:pt x="41" y="184"/>
                        <a:pt x="41" y="184"/>
                        <a:pt x="41" y="184"/>
                      </a:cubicBezTo>
                      <a:cubicBezTo>
                        <a:pt x="42" y="184"/>
                        <a:pt x="42" y="184"/>
                        <a:pt x="42" y="184"/>
                      </a:cubicBezTo>
                      <a:close/>
                      <a:moveTo>
                        <a:pt x="428" y="72"/>
                      </a:moveTo>
                      <a:cubicBezTo>
                        <a:pt x="428" y="72"/>
                        <a:pt x="428" y="72"/>
                        <a:pt x="428" y="72"/>
                      </a:cubicBezTo>
                      <a:cubicBezTo>
                        <a:pt x="428" y="71"/>
                        <a:pt x="428" y="71"/>
                        <a:pt x="428" y="71"/>
                      </a:cubicBezTo>
                      <a:cubicBezTo>
                        <a:pt x="428" y="71"/>
                        <a:pt x="428" y="72"/>
                        <a:pt x="428" y="72"/>
                      </a:cubicBezTo>
                      <a:close/>
                      <a:moveTo>
                        <a:pt x="427" y="138"/>
                      </a:moveTo>
                      <a:cubicBezTo>
                        <a:pt x="427" y="138"/>
                        <a:pt x="427" y="138"/>
                        <a:pt x="427" y="138"/>
                      </a:cubicBezTo>
                      <a:cubicBezTo>
                        <a:pt x="427" y="138"/>
                        <a:pt x="427" y="138"/>
                        <a:pt x="427" y="138"/>
                      </a:cubicBezTo>
                      <a:close/>
                      <a:moveTo>
                        <a:pt x="42" y="190"/>
                      </a:moveTo>
                      <a:cubicBezTo>
                        <a:pt x="42" y="189"/>
                        <a:pt x="42" y="188"/>
                        <a:pt x="42" y="186"/>
                      </a:cubicBezTo>
                      <a:cubicBezTo>
                        <a:pt x="41" y="187"/>
                        <a:pt x="41" y="188"/>
                        <a:pt x="41" y="188"/>
                      </a:cubicBezTo>
                      <a:cubicBezTo>
                        <a:pt x="41" y="189"/>
                        <a:pt x="42" y="188"/>
                        <a:pt x="42" y="190"/>
                      </a:cubicBezTo>
                      <a:close/>
                      <a:moveTo>
                        <a:pt x="43" y="173"/>
                      </a:moveTo>
                      <a:cubicBezTo>
                        <a:pt x="43" y="170"/>
                        <a:pt x="42" y="165"/>
                        <a:pt x="42" y="164"/>
                      </a:cubicBezTo>
                      <a:lnTo>
                        <a:pt x="43" y="173"/>
                      </a:lnTo>
                      <a:close/>
                      <a:moveTo>
                        <a:pt x="45" y="143"/>
                      </a:moveTo>
                      <a:cubicBezTo>
                        <a:pt x="45" y="141"/>
                        <a:pt x="45" y="140"/>
                        <a:pt x="44" y="142"/>
                      </a:cubicBezTo>
                      <a:cubicBezTo>
                        <a:pt x="45" y="143"/>
                        <a:pt x="45" y="144"/>
                        <a:pt x="45" y="143"/>
                      </a:cubicBezTo>
                      <a:close/>
                      <a:moveTo>
                        <a:pt x="43" y="137"/>
                      </a:moveTo>
                      <a:cubicBezTo>
                        <a:pt x="44" y="137"/>
                        <a:pt x="44" y="137"/>
                        <a:pt x="44" y="137"/>
                      </a:cubicBezTo>
                      <a:cubicBezTo>
                        <a:pt x="44" y="137"/>
                        <a:pt x="43" y="137"/>
                        <a:pt x="43" y="137"/>
                      </a:cubicBezTo>
                      <a:close/>
                      <a:moveTo>
                        <a:pt x="43" y="141"/>
                      </a:moveTo>
                      <a:cubicBezTo>
                        <a:pt x="44" y="141"/>
                        <a:pt x="43" y="138"/>
                        <a:pt x="43" y="137"/>
                      </a:cubicBezTo>
                      <a:cubicBezTo>
                        <a:pt x="43" y="138"/>
                        <a:pt x="43" y="139"/>
                        <a:pt x="43" y="141"/>
                      </a:cubicBezTo>
                      <a:close/>
                      <a:moveTo>
                        <a:pt x="45" y="88"/>
                      </a:moveTo>
                      <a:cubicBezTo>
                        <a:pt x="44" y="89"/>
                        <a:pt x="45" y="91"/>
                        <a:pt x="45" y="93"/>
                      </a:cubicBezTo>
                      <a:cubicBezTo>
                        <a:pt x="46" y="93"/>
                        <a:pt x="44" y="89"/>
                        <a:pt x="45" y="88"/>
                      </a:cubicBezTo>
                      <a:close/>
                      <a:moveTo>
                        <a:pt x="44" y="68"/>
                      </a:moveTo>
                      <a:cubicBezTo>
                        <a:pt x="44" y="69"/>
                        <a:pt x="44" y="69"/>
                        <a:pt x="44" y="70"/>
                      </a:cubicBezTo>
                      <a:cubicBezTo>
                        <a:pt x="45" y="69"/>
                        <a:pt x="45" y="69"/>
                        <a:pt x="45" y="69"/>
                      </a:cubicBezTo>
                      <a:cubicBezTo>
                        <a:pt x="45" y="68"/>
                        <a:pt x="44" y="67"/>
                        <a:pt x="44" y="68"/>
                      </a:cubicBezTo>
                      <a:close/>
                      <a:moveTo>
                        <a:pt x="387" y="14"/>
                      </a:moveTo>
                      <a:cubicBezTo>
                        <a:pt x="386" y="15"/>
                        <a:pt x="386" y="15"/>
                        <a:pt x="386" y="15"/>
                      </a:cubicBezTo>
                      <a:cubicBezTo>
                        <a:pt x="389" y="15"/>
                        <a:pt x="389" y="15"/>
                        <a:pt x="389" y="15"/>
                      </a:cubicBezTo>
                      <a:lnTo>
                        <a:pt x="387" y="14"/>
                      </a:lnTo>
                      <a:close/>
                      <a:moveTo>
                        <a:pt x="427" y="151"/>
                      </a:moveTo>
                      <a:cubicBezTo>
                        <a:pt x="427" y="154"/>
                        <a:pt x="426" y="151"/>
                        <a:pt x="426" y="153"/>
                      </a:cubicBezTo>
                      <a:cubicBezTo>
                        <a:pt x="426" y="152"/>
                        <a:pt x="428" y="153"/>
                        <a:pt x="427" y="151"/>
                      </a:cubicBezTo>
                      <a:close/>
                      <a:moveTo>
                        <a:pt x="432" y="246"/>
                      </a:moveTo>
                      <a:cubicBezTo>
                        <a:pt x="431" y="246"/>
                        <a:pt x="431" y="246"/>
                        <a:pt x="431" y="246"/>
                      </a:cubicBezTo>
                      <a:cubicBezTo>
                        <a:pt x="431" y="247"/>
                        <a:pt x="431" y="247"/>
                        <a:pt x="431" y="247"/>
                      </a:cubicBezTo>
                      <a:lnTo>
                        <a:pt x="432" y="246"/>
                      </a:lnTo>
                      <a:close/>
                      <a:moveTo>
                        <a:pt x="107" y="317"/>
                      </a:moveTo>
                      <a:cubicBezTo>
                        <a:pt x="107" y="317"/>
                        <a:pt x="107" y="317"/>
                        <a:pt x="107" y="317"/>
                      </a:cubicBezTo>
                      <a:cubicBezTo>
                        <a:pt x="107" y="318"/>
                        <a:pt x="107" y="318"/>
                        <a:pt x="107" y="317"/>
                      </a:cubicBezTo>
                      <a:close/>
                      <a:moveTo>
                        <a:pt x="300" y="478"/>
                      </a:moveTo>
                      <a:cubicBezTo>
                        <a:pt x="301" y="479"/>
                        <a:pt x="301" y="478"/>
                        <a:pt x="302" y="478"/>
                      </a:cubicBezTo>
                      <a:cubicBezTo>
                        <a:pt x="301" y="478"/>
                        <a:pt x="301" y="478"/>
                        <a:pt x="300" y="478"/>
                      </a:cubicBezTo>
                      <a:close/>
                      <a:moveTo>
                        <a:pt x="368" y="481"/>
                      </a:moveTo>
                      <a:cubicBezTo>
                        <a:pt x="368" y="481"/>
                        <a:pt x="368" y="481"/>
                        <a:pt x="368" y="481"/>
                      </a:cubicBezTo>
                      <a:cubicBezTo>
                        <a:pt x="368" y="481"/>
                        <a:pt x="368" y="481"/>
                        <a:pt x="368" y="481"/>
                      </a:cubicBezTo>
                      <a:close/>
                      <a:moveTo>
                        <a:pt x="41" y="322"/>
                      </a:moveTo>
                      <a:cubicBezTo>
                        <a:pt x="41" y="322"/>
                        <a:pt x="41" y="322"/>
                        <a:pt x="41" y="322"/>
                      </a:cubicBezTo>
                      <a:cubicBezTo>
                        <a:pt x="41" y="321"/>
                        <a:pt x="41" y="321"/>
                        <a:pt x="41" y="322"/>
                      </a:cubicBezTo>
                      <a:close/>
                      <a:moveTo>
                        <a:pt x="20" y="377"/>
                      </a:moveTo>
                      <a:cubicBezTo>
                        <a:pt x="20" y="377"/>
                        <a:pt x="20" y="377"/>
                        <a:pt x="20" y="377"/>
                      </a:cubicBezTo>
                      <a:cubicBezTo>
                        <a:pt x="20" y="376"/>
                        <a:pt x="20" y="376"/>
                        <a:pt x="20" y="375"/>
                      </a:cubicBezTo>
                      <a:cubicBezTo>
                        <a:pt x="20" y="376"/>
                        <a:pt x="20" y="376"/>
                        <a:pt x="20" y="377"/>
                      </a:cubicBezTo>
                      <a:close/>
                      <a:moveTo>
                        <a:pt x="370" y="480"/>
                      </a:moveTo>
                      <a:cubicBezTo>
                        <a:pt x="369" y="480"/>
                        <a:pt x="368" y="480"/>
                        <a:pt x="368" y="480"/>
                      </a:cubicBezTo>
                      <a:cubicBezTo>
                        <a:pt x="369" y="480"/>
                        <a:pt x="369" y="480"/>
                        <a:pt x="370" y="480"/>
                      </a:cubicBezTo>
                      <a:close/>
                      <a:moveTo>
                        <a:pt x="99" y="494"/>
                      </a:moveTo>
                      <a:cubicBezTo>
                        <a:pt x="99" y="494"/>
                        <a:pt x="99" y="494"/>
                        <a:pt x="100" y="494"/>
                      </a:cubicBezTo>
                      <a:cubicBezTo>
                        <a:pt x="99" y="494"/>
                        <a:pt x="98" y="494"/>
                        <a:pt x="97" y="494"/>
                      </a:cubicBezTo>
                      <a:lnTo>
                        <a:pt x="99" y="494"/>
                      </a:lnTo>
                      <a:close/>
                      <a:moveTo>
                        <a:pt x="371" y="481"/>
                      </a:moveTo>
                      <a:cubicBezTo>
                        <a:pt x="372" y="481"/>
                        <a:pt x="372" y="481"/>
                        <a:pt x="373" y="481"/>
                      </a:cubicBezTo>
                      <a:cubicBezTo>
                        <a:pt x="372" y="480"/>
                        <a:pt x="371" y="481"/>
                        <a:pt x="370" y="481"/>
                      </a:cubicBezTo>
                      <a:cubicBezTo>
                        <a:pt x="370" y="481"/>
                        <a:pt x="371" y="482"/>
                        <a:pt x="371" y="481"/>
                      </a:cubicBezTo>
                      <a:close/>
                      <a:moveTo>
                        <a:pt x="351" y="481"/>
                      </a:moveTo>
                      <a:cubicBezTo>
                        <a:pt x="358" y="480"/>
                        <a:pt x="358" y="480"/>
                        <a:pt x="358" y="480"/>
                      </a:cubicBezTo>
                      <a:cubicBezTo>
                        <a:pt x="356" y="480"/>
                        <a:pt x="351" y="480"/>
                        <a:pt x="351" y="481"/>
                      </a:cubicBezTo>
                      <a:close/>
                      <a:moveTo>
                        <a:pt x="332" y="478"/>
                      </a:moveTo>
                      <a:cubicBezTo>
                        <a:pt x="332" y="478"/>
                        <a:pt x="333" y="477"/>
                        <a:pt x="333" y="477"/>
                      </a:cubicBezTo>
                      <a:cubicBezTo>
                        <a:pt x="331" y="477"/>
                        <a:pt x="330" y="477"/>
                        <a:pt x="332" y="478"/>
                      </a:cubicBezTo>
                      <a:close/>
                      <a:moveTo>
                        <a:pt x="328" y="479"/>
                      </a:moveTo>
                      <a:cubicBezTo>
                        <a:pt x="328" y="479"/>
                        <a:pt x="327" y="479"/>
                        <a:pt x="327" y="479"/>
                      </a:cubicBezTo>
                      <a:cubicBezTo>
                        <a:pt x="327" y="479"/>
                        <a:pt x="327" y="479"/>
                        <a:pt x="328" y="479"/>
                      </a:cubicBezTo>
                      <a:close/>
                      <a:moveTo>
                        <a:pt x="328" y="479"/>
                      </a:moveTo>
                      <a:cubicBezTo>
                        <a:pt x="328" y="479"/>
                        <a:pt x="329" y="480"/>
                        <a:pt x="330" y="480"/>
                      </a:cubicBezTo>
                      <a:cubicBezTo>
                        <a:pt x="331" y="479"/>
                        <a:pt x="329" y="479"/>
                        <a:pt x="328" y="479"/>
                      </a:cubicBezTo>
                      <a:close/>
                      <a:moveTo>
                        <a:pt x="285" y="477"/>
                      </a:moveTo>
                      <a:cubicBezTo>
                        <a:pt x="286" y="478"/>
                        <a:pt x="288" y="478"/>
                        <a:pt x="289" y="478"/>
                      </a:cubicBezTo>
                      <a:cubicBezTo>
                        <a:pt x="290" y="476"/>
                        <a:pt x="286" y="478"/>
                        <a:pt x="285" y="477"/>
                      </a:cubicBezTo>
                      <a:close/>
                      <a:moveTo>
                        <a:pt x="268" y="479"/>
                      </a:moveTo>
                      <a:cubicBezTo>
                        <a:pt x="269" y="478"/>
                        <a:pt x="269" y="479"/>
                        <a:pt x="270" y="479"/>
                      </a:cubicBezTo>
                      <a:cubicBezTo>
                        <a:pt x="269" y="478"/>
                        <a:pt x="269" y="478"/>
                        <a:pt x="269" y="478"/>
                      </a:cubicBezTo>
                      <a:cubicBezTo>
                        <a:pt x="268" y="478"/>
                        <a:pt x="267" y="478"/>
                        <a:pt x="268" y="479"/>
                      </a:cubicBezTo>
                      <a:close/>
                      <a:moveTo>
                        <a:pt x="118" y="318"/>
                      </a:moveTo>
                      <a:cubicBezTo>
                        <a:pt x="121" y="318"/>
                        <a:pt x="118" y="319"/>
                        <a:pt x="120" y="318"/>
                      </a:cubicBezTo>
                      <a:cubicBezTo>
                        <a:pt x="120" y="318"/>
                        <a:pt x="120" y="317"/>
                        <a:pt x="118" y="318"/>
                      </a:cubicBezTo>
                      <a:close/>
                      <a:moveTo>
                        <a:pt x="410" y="274"/>
                      </a:moveTo>
                      <a:cubicBezTo>
                        <a:pt x="411" y="273"/>
                        <a:pt x="411" y="272"/>
                        <a:pt x="410" y="271"/>
                      </a:cubicBezTo>
                      <a:cubicBezTo>
                        <a:pt x="409" y="277"/>
                        <a:pt x="411" y="270"/>
                        <a:pt x="410" y="274"/>
                      </a:cubicBezTo>
                      <a:close/>
                      <a:moveTo>
                        <a:pt x="91" y="31"/>
                      </a:moveTo>
                      <a:cubicBezTo>
                        <a:pt x="91" y="31"/>
                        <a:pt x="91" y="31"/>
                        <a:pt x="91" y="31"/>
                      </a:cubicBezTo>
                      <a:cubicBezTo>
                        <a:pt x="91" y="31"/>
                        <a:pt x="91" y="31"/>
                        <a:pt x="91" y="31"/>
                      </a:cubicBezTo>
                      <a:cubicBezTo>
                        <a:pt x="91" y="31"/>
                        <a:pt x="91" y="31"/>
                        <a:pt x="91" y="31"/>
                      </a:cubicBezTo>
                      <a:close/>
                      <a:moveTo>
                        <a:pt x="51" y="176"/>
                      </a:moveTo>
                      <a:cubicBezTo>
                        <a:pt x="49" y="157"/>
                        <a:pt x="50" y="137"/>
                        <a:pt x="50" y="119"/>
                      </a:cubicBezTo>
                      <a:cubicBezTo>
                        <a:pt x="50" y="119"/>
                        <a:pt x="50" y="119"/>
                        <a:pt x="50" y="119"/>
                      </a:cubicBezTo>
                      <a:cubicBezTo>
                        <a:pt x="48" y="113"/>
                        <a:pt x="52" y="105"/>
                        <a:pt x="49" y="100"/>
                      </a:cubicBezTo>
                      <a:cubicBezTo>
                        <a:pt x="50" y="99"/>
                        <a:pt x="50" y="95"/>
                        <a:pt x="50" y="96"/>
                      </a:cubicBezTo>
                      <a:cubicBezTo>
                        <a:pt x="49" y="92"/>
                        <a:pt x="51" y="84"/>
                        <a:pt x="50" y="77"/>
                      </a:cubicBezTo>
                      <a:cubicBezTo>
                        <a:pt x="51" y="70"/>
                        <a:pt x="50" y="64"/>
                        <a:pt x="51" y="57"/>
                      </a:cubicBezTo>
                      <a:cubicBezTo>
                        <a:pt x="51" y="58"/>
                        <a:pt x="51" y="59"/>
                        <a:pt x="52" y="59"/>
                      </a:cubicBezTo>
                      <a:cubicBezTo>
                        <a:pt x="53" y="56"/>
                        <a:pt x="50" y="52"/>
                        <a:pt x="52" y="51"/>
                      </a:cubicBezTo>
                      <a:cubicBezTo>
                        <a:pt x="52" y="49"/>
                        <a:pt x="51" y="50"/>
                        <a:pt x="51" y="51"/>
                      </a:cubicBezTo>
                      <a:cubicBezTo>
                        <a:pt x="51" y="45"/>
                        <a:pt x="50" y="29"/>
                        <a:pt x="62" y="23"/>
                      </a:cubicBezTo>
                      <a:cubicBezTo>
                        <a:pt x="74" y="17"/>
                        <a:pt x="82" y="19"/>
                        <a:pt x="90" y="18"/>
                      </a:cubicBezTo>
                      <a:cubicBezTo>
                        <a:pt x="103" y="19"/>
                        <a:pt x="91" y="22"/>
                        <a:pt x="101" y="20"/>
                      </a:cubicBezTo>
                      <a:cubicBezTo>
                        <a:pt x="102" y="21"/>
                        <a:pt x="101" y="19"/>
                        <a:pt x="101" y="20"/>
                      </a:cubicBezTo>
                      <a:cubicBezTo>
                        <a:pt x="105" y="19"/>
                        <a:pt x="107" y="22"/>
                        <a:pt x="110" y="21"/>
                      </a:cubicBezTo>
                      <a:cubicBezTo>
                        <a:pt x="109" y="20"/>
                        <a:pt x="111" y="20"/>
                        <a:pt x="112" y="19"/>
                      </a:cubicBezTo>
                      <a:cubicBezTo>
                        <a:pt x="119" y="20"/>
                        <a:pt x="120" y="22"/>
                        <a:pt x="126" y="21"/>
                      </a:cubicBezTo>
                      <a:cubicBezTo>
                        <a:pt x="126" y="21"/>
                        <a:pt x="126" y="21"/>
                        <a:pt x="126" y="21"/>
                      </a:cubicBezTo>
                      <a:cubicBezTo>
                        <a:pt x="133" y="19"/>
                        <a:pt x="141" y="20"/>
                        <a:pt x="146" y="18"/>
                      </a:cubicBezTo>
                      <a:cubicBezTo>
                        <a:pt x="184" y="17"/>
                        <a:pt x="220" y="16"/>
                        <a:pt x="257" y="16"/>
                      </a:cubicBezTo>
                      <a:cubicBezTo>
                        <a:pt x="293" y="16"/>
                        <a:pt x="329" y="15"/>
                        <a:pt x="366" y="17"/>
                      </a:cubicBezTo>
                      <a:cubicBezTo>
                        <a:pt x="374" y="18"/>
                        <a:pt x="375" y="18"/>
                        <a:pt x="384" y="18"/>
                      </a:cubicBezTo>
                      <a:cubicBezTo>
                        <a:pt x="384" y="18"/>
                        <a:pt x="383" y="18"/>
                        <a:pt x="384" y="18"/>
                      </a:cubicBezTo>
                      <a:cubicBezTo>
                        <a:pt x="384" y="17"/>
                        <a:pt x="391" y="18"/>
                        <a:pt x="392" y="17"/>
                      </a:cubicBezTo>
                      <a:cubicBezTo>
                        <a:pt x="402" y="17"/>
                        <a:pt x="412" y="23"/>
                        <a:pt x="416" y="33"/>
                      </a:cubicBezTo>
                      <a:cubicBezTo>
                        <a:pt x="419" y="45"/>
                        <a:pt x="417" y="49"/>
                        <a:pt x="418" y="57"/>
                      </a:cubicBezTo>
                      <a:cubicBezTo>
                        <a:pt x="418" y="54"/>
                        <a:pt x="416" y="53"/>
                        <a:pt x="416" y="56"/>
                      </a:cubicBezTo>
                      <a:cubicBezTo>
                        <a:pt x="417" y="59"/>
                        <a:pt x="417" y="59"/>
                        <a:pt x="417" y="59"/>
                      </a:cubicBezTo>
                      <a:cubicBezTo>
                        <a:pt x="417" y="59"/>
                        <a:pt x="417" y="59"/>
                        <a:pt x="417" y="59"/>
                      </a:cubicBezTo>
                      <a:cubicBezTo>
                        <a:pt x="417" y="61"/>
                        <a:pt x="418" y="63"/>
                        <a:pt x="418" y="61"/>
                      </a:cubicBezTo>
                      <a:cubicBezTo>
                        <a:pt x="420" y="96"/>
                        <a:pt x="417" y="131"/>
                        <a:pt x="417" y="165"/>
                      </a:cubicBezTo>
                      <a:cubicBezTo>
                        <a:pt x="416" y="174"/>
                        <a:pt x="417" y="185"/>
                        <a:pt x="417" y="194"/>
                      </a:cubicBezTo>
                      <a:cubicBezTo>
                        <a:pt x="415" y="221"/>
                        <a:pt x="414" y="244"/>
                        <a:pt x="415" y="271"/>
                      </a:cubicBezTo>
                      <a:cubicBezTo>
                        <a:pt x="415" y="271"/>
                        <a:pt x="411" y="268"/>
                        <a:pt x="410" y="257"/>
                      </a:cubicBezTo>
                      <a:cubicBezTo>
                        <a:pt x="406" y="243"/>
                        <a:pt x="410" y="224"/>
                        <a:pt x="408" y="208"/>
                      </a:cubicBezTo>
                      <a:cubicBezTo>
                        <a:pt x="408" y="207"/>
                        <a:pt x="410" y="209"/>
                        <a:pt x="409" y="205"/>
                      </a:cubicBezTo>
                      <a:cubicBezTo>
                        <a:pt x="406" y="190"/>
                        <a:pt x="408" y="166"/>
                        <a:pt x="410" y="148"/>
                      </a:cubicBezTo>
                      <a:cubicBezTo>
                        <a:pt x="411" y="149"/>
                        <a:pt x="411" y="149"/>
                        <a:pt x="411" y="149"/>
                      </a:cubicBezTo>
                      <a:cubicBezTo>
                        <a:pt x="411" y="146"/>
                        <a:pt x="409" y="141"/>
                        <a:pt x="410" y="138"/>
                      </a:cubicBezTo>
                      <a:cubicBezTo>
                        <a:pt x="410" y="138"/>
                        <a:pt x="410" y="139"/>
                        <a:pt x="411" y="138"/>
                      </a:cubicBezTo>
                      <a:cubicBezTo>
                        <a:pt x="410" y="137"/>
                        <a:pt x="410" y="131"/>
                        <a:pt x="409" y="130"/>
                      </a:cubicBezTo>
                      <a:cubicBezTo>
                        <a:pt x="410" y="128"/>
                        <a:pt x="411" y="128"/>
                        <a:pt x="411" y="127"/>
                      </a:cubicBezTo>
                      <a:cubicBezTo>
                        <a:pt x="410" y="124"/>
                        <a:pt x="410" y="124"/>
                        <a:pt x="410" y="124"/>
                      </a:cubicBezTo>
                      <a:cubicBezTo>
                        <a:pt x="407" y="119"/>
                        <a:pt x="410" y="110"/>
                        <a:pt x="408" y="102"/>
                      </a:cubicBezTo>
                      <a:cubicBezTo>
                        <a:pt x="409" y="103"/>
                        <a:pt x="409" y="103"/>
                        <a:pt x="409" y="103"/>
                      </a:cubicBezTo>
                      <a:cubicBezTo>
                        <a:pt x="407" y="90"/>
                        <a:pt x="408" y="74"/>
                        <a:pt x="407" y="59"/>
                      </a:cubicBezTo>
                      <a:cubicBezTo>
                        <a:pt x="408" y="60"/>
                        <a:pt x="408" y="60"/>
                        <a:pt x="409" y="60"/>
                      </a:cubicBezTo>
                      <a:cubicBezTo>
                        <a:pt x="408" y="59"/>
                        <a:pt x="407" y="54"/>
                        <a:pt x="407" y="51"/>
                      </a:cubicBezTo>
                      <a:cubicBezTo>
                        <a:pt x="408" y="49"/>
                        <a:pt x="406" y="44"/>
                        <a:pt x="406" y="40"/>
                      </a:cubicBezTo>
                      <a:cubicBezTo>
                        <a:pt x="406" y="40"/>
                        <a:pt x="406" y="40"/>
                        <a:pt x="406" y="40"/>
                      </a:cubicBezTo>
                      <a:cubicBezTo>
                        <a:pt x="405" y="38"/>
                        <a:pt x="406" y="35"/>
                        <a:pt x="403" y="34"/>
                      </a:cubicBezTo>
                      <a:cubicBezTo>
                        <a:pt x="403" y="32"/>
                        <a:pt x="403" y="32"/>
                        <a:pt x="403" y="32"/>
                      </a:cubicBezTo>
                      <a:cubicBezTo>
                        <a:pt x="401" y="33"/>
                        <a:pt x="400" y="28"/>
                        <a:pt x="397" y="28"/>
                      </a:cubicBezTo>
                      <a:cubicBezTo>
                        <a:pt x="397" y="29"/>
                        <a:pt x="397" y="29"/>
                        <a:pt x="397" y="29"/>
                      </a:cubicBezTo>
                      <a:cubicBezTo>
                        <a:pt x="395" y="29"/>
                        <a:pt x="394" y="27"/>
                        <a:pt x="391" y="27"/>
                      </a:cubicBezTo>
                      <a:cubicBezTo>
                        <a:pt x="391" y="27"/>
                        <a:pt x="391" y="27"/>
                        <a:pt x="391" y="27"/>
                      </a:cubicBezTo>
                      <a:cubicBezTo>
                        <a:pt x="386" y="28"/>
                        <a:pt x="382" y="27"/>
                        <a:pt x="382" y="28"/>
                      </a:cubicBezTo>
                      <a:cubicBezTo>
                        <a:pt x="380" y="27"/>
                        <a:pt x="388" y="28"/>
                        <a:pt x="385" y="26"/>
                      </a:cubicBezTo>
                      <a:cubicBezTo>
                        <a:pt x="366" y="27"/>
                        <a:pt x="347" y="27"/>
                        <a:pt x="328" y="27"/>
                      </a:cubicBezTo>
                      <a:cubicBezTo>
                        <a:pt x="326" y="27"/>
                        <a:pt x="325" y="26"/>
                        <a:pt x="324" y="26"/>
                      </a:cubicBezTo>
                      <a:cubicBezTo>
                        <a:pt x="323" y="26"/>
                        <a:pt x="317" y="26"/>
                        <a:pt x="316" y="27"/>
                      </a:cubicBezTo>
                      <a:cubicBezTo>
                        <a:pt x="316" y="27"/>
                        <a:pt x="314" y="26"/>
                        <a:pt x="313" y="26"/>
                      </a:cubicBezTo>
                      <a:cubicBezTo>
                        <a:pt x="310" y="25"/>
                        <a:pt x="310" y="28"/>
                        <a:pt x="306" y="27"/>
                      </a:cubicBezTo>
                      <a:cubicBezTo>
                        <a:pt x="307" y="27"/>
                        <a:pt x="308" y="26"/>
                        <a:pt x="307" y="26"/>
                      </a:cubicBezTo>
                      <a:cubicBezTo>
                        <a:pt x="304" y="27"/>
                        <a:pt x="300" y="27"/>
                        <a:pt x="296" y="27"/>
                      </a:cubicBezTo>
                      <a:cubicBezTo>
                        <a:pt x="297" y="27"/>
                        <a:pt x="298" y="27"/>
                        <a:pt x="298" y="26"/>
                      </a:cubicBezTo>
                      <a:cubicBezTo>
                        <a:pt x="293" y="27"/>
                        <a:pt x="290" y="26"/>
                        <a:pt x="286" y="27"/>
                      </a:cubicBezTo>
                      <a:cubicBezTo>
                        <a:pt x="288" y="26"/>
                        <a:pt x="288" y="26"/>
                        <a:pt x="288" y="26"/>
                      </a:cubicBezTo>
                      <a:cubicBezTo>
                        <a:pt x="282" y="25"/>
                        <a:pt x="286" y="28"/>
                        <a:pt x="281" y="27"/>
                      </a:cubicBezTo>
                      <a:cubicBezTo>
                        <a:pt x="282" y="27"/>
                        <a:pt x="282" y="26"/>
                        <a:pt x="282" y="26"/>
                      </a:cubicBezTo>
                      <a:cubicBezTo>
                        <a:pt x="277" y="28"/>
                        <a:pt x="270" y="27"/>
                        <a:pt x="265" y="28"/>
                      </a:cubicBezTo>
                      <a:cubicBezTo>
                        <a:pt x="265" y="27"/>
                        <a:pt x="265" y="27"/>
                        <a:pt x="265" y="27"/>
                      </a:cubicBezTo>
                      <a:cubicBezTo>
                        <a:pt x="260" y="27"/>
                        <a:pt x="255" y="27"/>
                        <a:pt x="249" y="28"/>
                      </a:cubicBezTo>
                      <a:cubicBezTo>
                        <a:pt x="247" y="27"/>
                        <a:pt x="250" y="25"/>
                        <a:pt x="245" y="26"/>
                      </a:cubicBezTo>
                      <a:cubicBezTo>
                        <a:pt x="245" y="28"/>
                        <a:pt x="235" y="26"/>
                        <a:pt x="239" y="29"/>
                      </a:cubicBezTo>
                      <a:cubicBezTo>
                        <a:pt x="234" y="28"/>
                        <a:pt x="227" y="28"/>
                        <a:pt x="224" y="28"/>
                      </a:cubicBezTo>
                      <a:cubicBezTo>
                        <a:pt x="226" y="27"/>
                        <a:pt x="221" y="26"/>
                        <a:pt x="225" y="26"/>
                      </a:cubicBezTo>
                      <a:cubicBezTo>
                        <a:pt x="222" y="25"/>
                        <a:pt x="222" y="25"/>
                        <a:pt x="222" y="25"/>
                      </a:cubicBezTo>
                      <a:cubicBezTo>
                        <a:pt x="223" y="24"/>
                        <a:pt x="225" y="25"/>
                        <a:pt x="224" y="24"/>
                      </a:cubicBezTo>
                      <a:cubicBezTo>
                        <a:pt x="222" y="24"/>
                        <a:pt x="217" y="25"/>
                        <a:pt x="215" y="25"/>
                      </a:cubicBezTo>
                      <a:cubicBezTo>
                        <a:pt x="212" y="26"/>
                        <a:pt x="208" y="28"/>
                        <a:pt x="203" y="28"/>
                      </a:cubicBezTo>
                      <a:cubicBezTo>
                        <a:pt x="205" y="27"/>
                        <a:pt x="202" y="26"/>
                        <a:pt x="202" y="26"/>
                      </a:cubicBezTo>
                      <a:cubicBezTo>
                        <a:pt x="195" y="29"/>
                        <a:pt x="195" y="29"/>
                        <a:pt x="195" y="29"/>
                      </a:cubicBezTo>
                      <a:cubicBezTo>
                        <a:pt x="193" y="29"/>
                        <a:pt x="194" y="28"/>
                        <a:pt x="192" y="28"/>
                      </a:cubicBezTo>
                      <a:cubicBezTo>
                        <a:pt x="192" y="29"/>
                        <a:pt x="191" y="29"/>
                        <a:pt x="190" y="29"/>
                      </a:cubicBezTo>
                      <a:cubicBezTo>
                        <a:pt x="189" y="29"/>
                        <a:pt x="182" y="30"/>
                        <a:pt x="181" y="28"/>
                      </a:cubicBezTo>
                      <a:cubicBezTo>
                        <a:pt x="180" y="27"/>
                        <a:pt x="184" y="28"/>
                        <a:pt x="182" y="27"/>
                      </a:cubicBezTo>
                      <a:cubicBezTo>
                        <a:pt x="178" y="27"/>
                        <a:pt x="178" y="28"/>
                        <a:pt x="175" y="28"/>
                      </a:cubicBezTo>
                      <a:cubicBezTo>
                        <a:pt x="175" y="27"/>
                        <a:pt x="175" y="27"/>
                        <a:pt x="175" y="27"/>
                      </a:cubicBezTo>
                      <a:cubicBezTo>
                        <a:pt x="172" y="27"/>
                        <a:pt x="168" y="28"/>
                        <a:pt x="170" y="29"/>
                      </a:cubicBezTo>
                      <a:cubicBezTo>
                        <a:pt x="172" y="29"/>
                        <a:pt x="170" y="28"/>
                        <a:pt x="172" y="29"/>
                      </a:cubicBezTo>
                      <a:cubicBezTo>
                        <a:pt x="170" y="30"/>
                        <a:pt x="166" y="30"/>
                        <a:pt x="163" y="30"/>
                      </a:cubicBezTo>
                      <a:cubicBezTo>
                        <a:pt x="164" y="30"/>
                        <a:pt x="164" y="29"/>
                        <a:pt x="164" y="29"/>
                      </a:cubicBezTo>
                      <a:cubicBezTo>
                        <a:pt x="160" y="30"/>
                        <a:pt x="155" y="30"/>
                        <a:pt x="150" y="31"/>
                      </a:cubicBezTo>
                      <a:cubicBezTo>
                        <a:pt x="150" y="31"/>
                        <a:pt x="151" y="30"/>
                        <a:pt x="152" y="30"/>
                      </a:cubicBezTo>
                      <a:cubicBezTo>
                        <a:pt x="145" y="29"/>
                        <a:pt x="138" y="32"/>
                        <a:pt x="132" y="30"/>
                      </a:cubicBezTo>
                      <a:cubicBezTo>
                        <a:pt x="133" y="30"/>
                        <a:pt x="133" y="31"/>
                        <a:pt x="133" y="31"/>
                      </a:cubicBezTo>
                      <a:cubicBezTo>
                        <a:pt x="129" y="31"/>
                        <a:pt x="130" y="30"/>
                        <a:pt x="127" y="30"/>
                      </a:cubicBezTo>
                      <a:cubicBezTo>
                        <a:pt x="127" y="29"/>
                        <a:pt x="125" y="30"/>
                        <a:pt x="123" y="30"/>
                      </a:cubicBezTo>
                      <a:cubicBezTo>
                        <a:pt x="122" y="31"/>
                        <a:pt x="122" y="30"/>
                        <a:pt x="123" y="30"/>
                      </a:cubicBezTo>
                      <a:cubicBezTo>
                        <a:pt x="118" y="31"/>
                        <a:pt x="108" y="32"/>
                        <a:pt x="101" y="31"/>
                      </a:cubicBezTo>
                      <a:cubicBezTo>
                        <a:pt x="102" y="31"/>
                        <a:pt x="97" y="32"/>
                        <a:pt x="95" y="32"/>
                      </a:cubicBezTo>
                      <a:cubicBezTo>
                        <a:pt x="96" y="31"/>
                        <a:pt x="96" y="31"/>
                        <a:pt x="96" y="31"/>
                      </a:cubicBezTo>
                      <a:cubicBezTo>
                        <a:pt x="96" y="31"/>
                        <a:pt x="95" y="31"/>
                        <a:pt x="94" y="31"/>
                      </a:cubicBezTo>
                      <a:cubicBezTo>
                        <a:pt x="94" y="31"/>
                        <a:pt x="94" y="31"/>
                        <a:pt x="93" y="31"/>
                      </a:cubicBezTo>
                      <a:cubicBezTo>
                        <a:pt x="93" y="31"/>
                        <a:pt x="92" y="31"/>
                        <a:pt x="91" y="31"/>
                      </a:cubicBezTo>
                      <a:cubicBezTo>
                        <a:pt x="92" y="31"/>
                        <a:pt x="93" y="31"/>
                        <a:pt x="94" y="31"/>
                      </a:cubicBezTo>
                      <a:cubicBezTo>
                        <a:pt x="94" y="31"/>
                        <a:pt x="93" y="31"/>
                        <a:pt x="94" y="31"/>
                      </a:cubicBezTo>
                      <a:cubicBezTo>
                        <a:pt x="93" y="31"/>
                        <a:pt x="92" y="31"/>
                        <a:pt x="91" y="31"/>
                      </a:cubicBezTo>
                      <a:cubicBezTo>
                        <a:pt x="91" y="31"/>
                        <a:pt x="90" y="31"/>
                        <a:pt x="90" y="30"/>
                      </a:cubicBezTo>
                      <a:cubicBezTo>
                        <a:pt x="90" y="31"/>
                        <a:pt x="90" y="31"/>
                        <a:pt x="91" y="31"/>
                      </a:cubicBezTo>
                      <a:cubicBezTo>
                        <a:pt x="88" y="31"/>
                        <a:pt x="86" y="31"/>
                        <a:pt x="84" y="31"/>
                      </a:cubicBezTo>
                      <a:cubicBezTo>
                        <a:pt x="85" y="31"/>
                        <a:pt x="87" y="29"/>
                        <a:pt x="84" y="29"/>
                      </a:cubicBezTo>
                      <a:cubicBezTo>
                        <a:pt x="79" y="30"/>
                        <a:pt x="83" y="30"/>
                        <a:pt x="79" y="30"/>
                      </a:cubicBezTo>
                      <a:cubicBezTo>
                        <a:pt x="77" y="31"/>
                        <a:pt x="77" y="31"/>
                        <a:pt x="77" y="31"/>
                      </a:cubicBezTo>
                      <a:cubicBezTo>
                        <a:pt x="76" y="32"/>
                        <a:pt x="73" y="31"/>
                        <a:pt x="74" y="32"/>
                      </a:cubicBezTo>
                      <a:cubicBezTo>
                        <a:pt x="74" y="31"/>
                        <a:pt x="70" y="33"/>
                        <a:pt x="69" y="31"/>
                      </a:cubicBezTo>
                      <a:cubicBezTo>
                        <a:pt x="70" y="30"/>
                        <a:pt x="70" y="30"/>
                        <a:pt x="70" y="30"/>
                      </a:cubicBezTo>
                      <a:cubicBezTo>
                        <a:pt x="68" y="30"/>
                        <a:pt x="68" y="33"/>
                        <a:pt x="67" y="34"/>
                      </a:cubicBezTo>
                      <a:cubicBezTo>
                        <a:pt x="67" y="34"/>
                        <a:pt x="67" y="34"/>
                        <a:pt x="67" y="33"/>
                      </a:cubicBezTo>
                      <a:cubicBezTo>
                        <a:pt x="67" y="35"/>
                        <a:pt x="64" y="36"/>
                        <a:pt x="65" y="38"/>
                      </a:cubicBezTo>
                      <a:cubicBezTo>
                        <a:pt x="63" y="39"/>
                        <a:pt x="63" y="45"/>
                        <a:pt x="62" y="48"/>
                      </a:cubicBezTo>
                      <a:cubicBezTo>
                        <a:pt x="63" y="51"/>
                        <a:pt x="64" y="54"/>
                        <a:pt x="63" y="58"/>
                      </a:cubicBezTo>
                      <a:cubicBezTo>
                        <a:pt x="63" y="57"/>
                        <a:pt x="63" y="56"/>
                        <a:pt x="63" y="56"/>
                      </a:cubicBezTo>
                      <a:cubicBezTo>
                        <a:pt x="62" y="58"/>
                        <a:pt x="63" y="59"/>
                        <a:pt x="63" y="61"/>
                      </a:cubicBezTo>
                      <a:cubicBezTo>
                        <a:pt x="63" y="60"/>
                        <a:pt x="62" y="65"/>
                        <a:pt x="61" y="68"/>
                      </a:cubicBezTo>
                      <a:cubicBezTo>
                        <a:pt x="62" y="71"/>
                        <a:pt x="63" y="70"/>
                        <a:pt x="63" y="70"/>
                      </a:cubicBezTo>
                      <a:cubicBezTo>
                        <a:pt x="61" y="73"/>
                        <a:pt x="65" y="80"/>
                        <a:pt x="63" y="83"/>
                      </a:cubicBezTo>
                      <a:cubicBezTo>
                        <a:pt x="63" y="82"/>
                        <a:pt x="62" y="79"/>
                        <a:pt x="61" y="81"/>
                      </a:cubicBezTo>
                      <a:cubicBezTo>
                        <a:pt x="59" y="84"/>
                        <a:pt x="63" y="87"/>
                        <a:pt x="62" y="92"/>
                      </a:cubicBezTo>
                      <a:cubicBezTo>
                        <a:pt x="64" y="91"/>
                        <a:pt x="64" y="91"/>
                        <a:pt x="64" y="91"/>
                      </a:cubicBezTo>
                      <a:cubicBezTo>
                        <a:pt x="63" y="93"/>
                        <a:pt x="65" y="98"/>
                        <a:pt x="63" y="97"/>
                      </a:cubicBezTo>
                      <a:cubicBezTo>
                        <a:pt x="63" y="99"/>
                        <a:pt x="62" y="103"/>
                        <a:pt x="64" y="102"/>
                      </a:cubicBezTo>
                      <a:cubicBezTo>
                        <a:pt x="63" y="110"/>
                        <a:pt x="65" y="121"/>
                        <a:pt x="62" y="126"/>
                      </a:cubicBezTo>
                      <a:cubicBezTo>
                        <a:pt x="62" y="127"/>
                        <a:pt x="62" y="130"/>
                        <a:pt x="63" y="129"/>
                      </a:cubicBezTo>
                      <a:cubicBezTo>
                        <a:pt x="64" y="128"/>
                        <a:pt x="62" y="127"/>
                        <a:pt x="63" y="126"/>
                      </a:cubicBezTo>
                      <a:cubicBezTo>
                        <a:pt x="63" y="127"/>
                        <a:pt x="63" y="127"/>
                        <a:pt x="63" y="127"/>
                      </a:cubicBezTo>
                      <a:cubicBezTo>
                        <a:pt x="63" y="130"/>
                        <a:pt x="63" y="132"/>
                        <a:pt x="61" y="129"/>
                      </a:cubicBezTo>
                      <a:cubicBezTo>
                        <a:pt x="60" y="135"/>
                        <a:pt x="64" y="135"/>
                        <a:pt x="64" y="142"/>
                      </a:cubicBezTo>
                      <a:cubicBezTo>
                        <a:pt x="63" y="142"/>
                        <a:pt x="63" y="142"/>
                        <a:pt x="63" y="144"/>
                      </a:cubicBezTo>
                      <a:cubicBezTo>
                        <a:pt x="64" y="148"/>
                        <a:pt x="64" y="148"/>
                        <a:pt x="64" y="148"/>
                      </a:cubicBezTo>
                      <a:cubicBezTo>
                        <a:pt x="64" y="152"/>
                        <a:pt x="62" y="150"/>
                        <a:pt x="61" y="151"/>
                      </a:cubicBezTo>
                      <a:cubicBezTo>
                        <a:pt x="61" y="153"/>
                        <a:pt x="61" y="156"/>
                        <a:pt x="62" y="157"/>
                      </a:cubicBezTo>
                      <a:cubicBezTo>
                        <a:pt x="61" y="160"/>
                        <a:pt x="61" y="160"/>
                        <a:pt x="61" y="160"/>
                      </a:cubicBezTo>
                      <a:cubicBezTo>
                        <a:pt x="62" y="158"/>
                        <a:pt x="62" y="162"/>
                        <a:pt x="62" y="163"/>
                      </a:cubicBezTo>
                      <a:cubicBezTo>
                        <a:pt x="62" y="162"/>
                        <a:pt x="62" y="162"/>
                        <a:pt x="62" y="162"/>
                      </a:cubicBezTo>
                      <a:cubicBezTo>
                        <a:pt x="61" y="162"/>
                        <a:pt x="61" y="165"/>
                        <a:pt x="61" y="166"/>
                      </a:cubicBezTo>
                      <a:cubicBezTo>
                        <a:pt x="62" y="166"/>
                        <a:pt x="63" y="163"/>
                        <a:pt x="63" y="162"/>
                      </a:cubicBezTo>
                      <a:cubicBezTo>
                        <a:pt x="63" y="163"/>
                        <a:pt x="63" y="165"/>
                        <a:pt x="64" y="166"/>
                      </a:cubicBezTo>
                      <a:cubicBezTo>
                        <a:pt x="63" y="166"/>
                        <a:pt x="63" y="170"/>
                        <a:pt x="63" y="172"/>
                      </a:cubicBezTo>
                      <a:cubicBezTo>
                        <a:pt x="63" y="174"/>
                        <a:pt x="64" y="175"/>
                        <a:pt x="64" y="175"/>
                      </a:cubicBezTo>
                      <a:cubicBezTo>
                        <a:pt x="63" y="175"/>
                        <a:pt x="64" y="179"/>
                        <a:pt x="63" y="177"/>
                      </a:cubicBezTo>
                      <a:cubicBezTo>
                        <a:pt x="63" y="176"/>
                        <a:pt x="63" y="175"/>
                        <a:pt x="63" y="174"/>
                      </a:cubicBezTo>
                      <a:cubicBezTo>
                        <a:pt x="62" y="176"/>
                        <a:pt x="61" y="175"/>
                        <a:pt x="62" y="178"/>
                      </a:cubicBezTo>
                      <a:cubicBezTo>
                        <a:pt x="63" y="181"/>
                        <a:pt x="64" y="178"/>
                        <a:pt x="64" y="182"/>
                      </a:cubicBezTo>
                      <a:cubicBezTo>
                        <a:pt x="63" y="181"/>
                        <a:pt x="63" y="181"/>
                        <a:pt x="63" y="180"/>
                      </a:cubicBezTo>
                      <a:cubicBezTo>
                        <a:pt x="62" y="184"/>
                        <a:pt x="62" y="184"/>
                        <a:pt x="62" y="184"/>
                      </a:cubicBezTo>
                      <a:cubicBezTo>
                        <a:pt x="63" y="184"/>
                        <a:pt x="63" y="184"/>
                        <a:pt x="63" y="184"/>
                      </a:cubicBezTo>
                      <a:cubicBezTo>
                        <a:pt x="63" y="184"/>
                        <a:pt x="63" y="184"/>
                        <a:pt x="63" y="184"/>
                      </a:cubicBezTo>
                      <a:cubicBezTo>
                        <a:pt x="64" y="186"/>
                        <a:pt x="63" y="190"/>
                        <a:pt x="64" y="191"/>
                      </a:cubicBezTo>
                      <a:cubicBezTo>
                        <a:pt x="64" y="193"/>
                        <a:pt x="63" y="195"/>
                        <a:pt x="63" y="197"/>
                      </a:cubicBezTo>
                      <a:cubicBezTo>
                        <a:pt x="63" y="197"/>
                        <a:pt x="63" y="197"/>
                        <a:pt x="63" y="197"/>
                      </a:cubicBezTo>
                      <a:cubicBezTo>
                        <a:pt x="63" y="199"/>
                        <a:pt x="63" y="202"/>
                        <a:pt x="64" y="204"/>
                      </a:cubicBezTo>
                      <a:cubicBezTo>
                        <a:pt x="63" y="204"/>
                        <a:pt x="63" y="204"/>
                        <a:pt x="63" y="204"/>
                      </a:cubicBezTo>
                      <a:cubicBezTo>
                        <a:pt x="63" y="206"/>
                        <a:pt x="64" y="209"/>
                        <a:pt x="64" y="210"/>
                      </a:cubicBezTo>
                      <a:cubicBezTo>
                        <a:pt x="63" y="213"/>
                        <a:pt x="60" y="211"/>
                        <a:pt x="61" y="215"/>
                      </a:cubicBezTo>
                      <a:cubicBezTo>
                        <a:pt x="61" y="218"/>
                        <a:pt x="63" y="220"/>
                        <a:pt x="64" y="219"/>
                      </a:cubicBezTo>
                      <a:cubicBezTo>
                        <a:pt x="63" y="224"/>
                        <a:pt x="65" y="231"/>
                        <a:pt x="63" y="237"/>
                      </a:cubicBezTo>
                      <a:cubicBezTo>
                        <a:pt x="64" y="237"/>
                        <a:pt x="64" y="237"/>
                        <a:pt x="64" y="239"/>
                      </a:cubicBezTo>
                      <a:cubicBezTo>
                        <a:pt x="64" y="247"/>
                        <a:pt x="66" y="257"/>
                        <a:pt x="64" y="264"/>
                      </a:cubicBezTo>
                      <a:cubicBezTo>
                        <a:pt x="63" y="261"/>
                        <a:pt x="63" y="264"/>
                        <a:pt x="62" y="264"/>
                      </a:cubicBezTo>
                      <a:cubicBezTo>
                        <a:pt x="63" y="266"/>
                        <a:pt x="61" y="266"/>
                        <a:pt x="63" y="267"/>
                      </a:cubicBezTo>
                      <a:cubicBezTo>
                        <a:pt x="64" y="267"/>
                        <a:pt x="64" y="267"/>
                        <a:pt x="64" y="264"/>
                      </a:cubicBezTo>
                      <a:cubicBezTo>
                        <a:pt x="65" y="271"/>
                        <a:pt x="65" y="275"/>
                        <a:pt x="66" y="276"/>
                      </a:cubicBezTo>
                      <a:cubicBezTo>
                        <a:pt x="66" y="276"/>
                        <a:pt x="66" y="276"/>
                        <a:pt x="67" y="276"/>
                      </a:cubicBezTo>
                      <a:cubicBezTo>
                        <a:pt x="65" y="277"/>
                        <a:pt x="66" y="279"/>
                        <a:pt x="68" y="280"/>
                      </a:cubicBezTo>
                      <a:cubicBezTo>
                        <a:pt x="69" y="279"/>
                        <a:pt x="69" y="279"/>
                        <a:pt x="69" y="279"/>
                      </a:cubicBezTo>
                      <a:cubicBezTo>
                        <a:pt x="70" y="280"/>
                        <a:pt x="70" y="280"/>
                        <a:pt x="70" y="280"/>
                      </a:cubicBezTo>
                      <a:cubicBezTo>
                        <a:pt x="70" y="281"/>
                        <a:pt x="71" y="279"/>
                        <a:pt x="72" y="280"/>
                      </a:cubicBezTo>
                      <a:cubicBezTo>
                        <a:pt x="72" y="280"/>
                        <a:pt x="72" y="281"/>
                        <a:pt x="73" y="281"/>
                      </a:cubicBezTo>
                      <a:cubicBezTo>
                        <a:pt x="74" y="281"/>
                        <a:pt x="79" y="279"/>
                        <a:pt x="82" y="280"/>
                      </a:cubicBezTo>
                      <a:cubicBezTo>
                        <a:pt x="85" y="281"/>
                        <a:pt x="85" y="281"/>
                        <a:pt x="85" y="281"/>
                      </a:cubicBezTo>
                      <a:cubicBezTo>
                        <a:pt x="86" y="281"/>
                        <a:pt x="89" y="280"/>
                        <a:pt x="86" y="280"/>
                      </a:cubicBezTo>
                      <a:cubicBezTo>
                        <a:pt x="92" y="281"/>
                        <a:pt x="95" y="281"/>
                        <a:pt x="97" y="282"/>
                      </a:cubicBezTo>
                      <a:cubicBezTo>
                        <a:pt x="106" y="279"/>
                        <a:pt x="120" y="279"/>
                        <a:pt x="131" y="279"/>
                      </a:cubicBezTo>
                      <a:cubicBezTo>
                        <a:pt x="131" y="280"/>
                        <a:pt x="131" y="280"/>
                        <a:pt x="131" y="280"/>
                      </a:cubicBezTo>
                      <a:cubicBezTo>
                        <a:pt x="134" y="281"/>
                        <a:pt x="132" y="279"/>
                        <a:pt x="134" y="279"/>
                      </a:cubicBezTo>
                      <a:cubicBezTo>
                        <a:pt x="133" y="280"/>
                        <a:pt x="137" y="281"/>
                        <a:pt x="134" y="282"/>
                      </a:cubicBezTo>
                      <a:cubicBezTo>
                        <a:pt x="139" y="282"/>
                        <a:pt x="140" y="280"/>
                        <a:pt x="142" y="280"/>
                      </a:cubicBezTo>
                      <a:cubicBezTo>
                        <a:pt x="143" y="279"/>
                        <a:pt x="140" y="281"/>
                        <a:pt x="141" y="279"/>
                      </a:cubicBezTo>
                      <a:cubicBezTo>
                        <a:pt x="141" y="279"/>
                        <a:pt x="147" y="280"/>
                        <a:pt x="147" y="279"/>
                      </a:cubicBezTo>
                      <a:cubicBezTo>
                        <a:pt x="148" y="279"/>
                        <a:pt x="148" y="280"/>
                        <a:pt x="147" y="281"/>
                      </a:cubicBezTo>
                      <a:cubicBezTo>
                        <a:pt x="150" y="280"/>
                        <a:pt x="150" y="280"/>
                        <a:pt x="150" y="280"/>
                      </a:cubicBezTo>
                      <a:cubicBezTo>
                        <a:pt x="153" y="282"/>
                        <a:pt x="142" y="283"/>
                        <a:pt x="146" y="285"/>
                      </a:cubicBezTo>
                      <a:cubicBezTo>
                        <a:pt x="148" y="285"/>
                        <a:pt x="148" y="285"/>
                        <a:pt x="148" y="285"/>
                      </a:cubicBezTo>
                      <a:cubicBezTo>
                        <a:pt x="150" y="286"/>
                        <a:pt x="142" y="287"/>
                        <a:pt x="148" y="287"/>
                      </a:cubicBezTo>
                      <a:cubicBezTo>
                        <a:pt x="150" y="286"/>
                        <a:pt x="153" y="284"/>
                        <a:pt x="150" y="284"/>
                      </a:cubicBezTo>
                      <a:cubicBezTo>
                        <a:pt x="156" y="283"/>
                        <a:pt x="153" y="280"/>
                        <a:pt x="159" y="281"/>
                      </a:cubicBezTo>
                      <a:cubicBezTo>
                        <a:pt x="160" y="281"/>
                        <a:pt x="154" y="281"/>
                        <a:pt x="155" y="282"/>
                      </a:cubicBezTo>
                      <a:cubicBezTo>
                        <a:pt x="158" y="283"/>
                        <a:pt x="160" y="281"/>
                        <a:pt x="163" y="282"/>
                      </a:cubicBezTo>
                      <a:cubicBezTo>
                        <a:pt x="160" y="281"/>
                        <a:pt x="162" y="280"/>
                        <a:pt x="164" y="280"/>
                      </a:cubicBezTo>
                      <a:cubicBezTo>
                        <a:pt x="167" y="280"/>
                        <a:pt x="162" y="281"/>
                        <a:pt x="166" y="281"/>
                      </a:cubicBezTo>
                      <a:cubicBezTo>
                        <a:pt x="167" y="280"/>
                        <a:pt x="171" y="280"/>
                        <a:pt x="168" y="279"/>
                      </a:cubicBezTo>
                      <a:cubicBezTo>
                        <a:pt x="169" y="277"/>
                        <a:pt x="172" y="280"/>
                        <a:pt x="174" y="278"/>
                      </a:cubicBezTo>
                      <a:cubicBezTo>
                        <a:pt x="176" y="279"/>
                        <a:pt x="170" y="281"/>
                        <a:pt x="175" y="282"/>
                      </a:cubicBezTo>
                      <a:cubicBezTo>
                        <a:pt x="174" y="280"/>
                        <a:pt x="180" y="280"/>
                        <a:pt x="178" y="278"/>
                      </a:cubicBezTo>
                      <a:cubicBezTo>
                        <a:pt x="180" y="279"/>
                        <a:pt x="180" y="280"/>
                        <a:pt x="179" y="280"/>
                      </a:cubicBezTo>
                      <a:cubicBezTo>
                        <a:pt x="181" y="281"/>
                        <a:pt x="185" y="278"/>
                        <a:pt x="186" y="280"/>
                      </a:cubicBezTo>
                      <a:cubicBezTo>
                        <a:pt x="187" y="279"/>
                        <a:pt x="187" y="279"/>
                        <a:pt x="187" y="279"/>
                      </a:cubicBezTo>
                      <a:cubicBezTo>
                        <a:pt x="187" y="280"/>
                        <a:pt x="188" y="280"/>
                        <a:pt x="190" y="281"/>
                      </a:cubicBezTo>
                      <a:cubicBezTo>
                        <a:pt x="192" y="281"/>
                        <a:pt x="197" y="279"/>
                        <a:pt x="197" y="281"/>
                      </a:cubicBezTo>
                      <a:cubicBezTo>
                        <a:pt x="198" y="281"/>
                        <a:pt x="203" y="281"/>
                        <a:pt x="201" y="279"/>
                      </a:cubicBezTo>
                      <a:cubicBezTo>
                        <a:pt x="198" y="279"/>
                        <a:pt x="197" y="280"/>
                        <a:pt x="195" y="279"/>
                      </a:cubicBezTo>
                      <a:cubicBezTo>
                        <a:pt x="198" y="280"/>
                        <a:pt x="200" y="278"/>
                        <a:pt x="202" y="278"/>
                      </a:cubicBezTo>
                      <a:cubicBezTo>
                        <a:pt x="202" y="279"/>
                        <a:pt x="202" y="279"/>
                        <a:pt x="202" y="279"/>
                      </a:cubicBezTo>
                      <a:cubicBezTo>
                        <a:pt x="203" y="278"/>
                        <a:pt x="206" y="278"/>
                        <a:pt x="206" y="278"/>
                      </a:cubicBezTo>
                      <a:cubicBezTo>
                        <a:pt x="206" y="278"/>
                        <a:pt x="206" y="279"/>
                        <a:pt x="207" y="279"/>
                      </a:cubicBezTo>
                      <a:cubicBezTo>
                        <a:pt x="208" y="278"/>
                        <a:pt x="208" y="278"/>
                        <a:pt x="208" y="278"/>
                      </a:cubicBezTo>
                      <a:cubicBezTo>
                        <a:pt x="213" y="277"/>
                        <a:pt x="209" y="280"/>
                        <a:pt x="213" y="279"/>
                      </a:cubicBezTo>
                      <a:cubicBezTo>
                        <a:pt x="210" y="280"/>
                        <a:pt x="210" y="280"/>
                        <a:pt x="210" y="280"/>
                      </a:cubicBezTo>
                      <a:cubicBezTo>
                        <a:pt x="211" y="280"/>
                        <a:pt x="212" y="281"/>
                        <a:pt x="214" y="281"/>
                      </a:cubicBezTo>
                      <a:cubicBezTo>
                        <a:pt x="215" y="280"/>
                        <a:pt x="217" y="278"/>
                        <a:pt x="218" y="278"/>
                      </a:cubicBezTo>
                      <a:cubicBezTo>
                        <a:pt x="220" y="277"/>
                        <a:pt x="219" y="279"/>
                        <a:pt x="221" y="278"/>
                      </a:cubicBezTo>
                      <a:cubicBezTo>
                        <a:pt x="218" y="279"/>
                        <a:pt x="218" y="279"/>
                        <a:pt x="218" y="279"/>
                      </a:cubicBezTo>
                      <a:cubicBezTo>
                        <a:pt x="217" y="279"/>
                        <a:pt x="220" y="281"/>
                        <a:pt x="223" y="281"/>
                      </a:cubicBezTo>
                      <a:cubicBezTo>
                        <a:pt x="225" y="280"/>
                        <a:pt x="229" y="279"/>
                        <a:pt x="225" y="278"/>
                      </a:cubicBezTo>
                      <a:cubicBezTo>
                        <a:pt x="227" y="278"/>
                        <a:pt x="229" y="279"/>
                        <a:pt x="228" y="280"/>
                      </a:cubicBezTo>
                      <a:cubicBezTo>
                        <a:pt x="232" y="279"/>
                        <a:pt x="228" y="279"/>
                        <a:pt x="231" y="278"/>
                      </a:cubicBezTo>
                      <a:cubicBezTo>
                        <a:pt x="232" y="279"/>
                        <a:pt x="236" y="280"/>
                        <a:pt x="239" y="281"/>
                      </a:cubicBezTo>
                      <a:cubicBezTo>
                        <a:pt x="235" y="282"/>
                        <a:pt x="235" y="282"/>
                        <a:pt x="235" y="282"/>
                      </a:cubicBezTo>
                      <a:cubicBezTo>
                        <a:pt x="238" y="282"/>
                        <a:pt x="238" y="282"/>
                        <a:pt x="238" y="282"/>
                      </a:cubicBezTo>
                      <a:cubicBezTo>
                        <a:pt x="235" y="284"/>
                        <a:pt x="239" y="283"/>
                        <a:pt x="237" y="285"/>
                      </a:cubicBezTo>
                      <a:cubicBezTo>
                        <a:pt x="239" y="285"/>
                        <a:pt x="241" y="285"/>
                        <a:pt x="242" y="284"/>
                      </a:cubicBezTo>
                      <a:cubicBezTo>
                        <a:pt x="238" y="282"/>
                        <a:pt x="247" y="281"/>
                        <a:pt x="246" y="279"/>
                      </a:cubicBezTo>
                      <a:cubicBezTo>
                        <a:pt x="252" y="278"/>
                        <a:pt x="250" y="284"/>
                        <a:pt x="256" y="281"/>
                      </a:cubicBezTo>
                      <a:cubicBezTo>
                        <a:pt x="255" y="280"/>
                        <a:pt x="257" y="279"/>
                        <a:pt x="256" y="279"/>
                      </a:cubicBezTo>
                      <a:cubicBezTo>
                        <a:pt x="258" y="279"/>
                        <a:pt x="258" y="277"/>
                        <a:pt x="261" y="278"/>
                      </a:cubicBezTo>
                      <a:cubicBezTo>
                        <a:pt x="258" y="279"/>
                        <a:pt x="265" y="280"/>
                        <a:pt x="260" y="281"/>
                      </a:cubicBezTo>
                      <a:cubicBezTo>
                        <a:pt x="260" y="281"/>
                        <a:pt x="257" y="281"/>
                        <a:pt x="257" y="281"/>
                      </a:cubicBezTo>
                      <a:cubicBezTo>
                        <a:pt x="258" y="282"/>
                        <a:pt x="256" y="283"/>
                        <a:pt x="260" y="283"/>
                      </a:cubicBezTo>
                      <a:cubicBezTo>
                        <a:pt x="263" y="283"/>
                        <a:pt x="266" y="283"/>
                        <a:pt x="265" y="282"/>
                      </a:cubicBezTo>
                      <a:cubicBezTo>
                        <a:pt x="265" y="281"/>
                        <a:pt x="262" y="282"/>
                        <a:pt x="263" y="281"/>
                      </a:cubicBezTo>
                      <a:cubicBezTo>
                        <a:pt x="268" y="280"/>
                        <a:pt x="269" y="282"/>
                        <a:pt x="271" y="280"/>
                      </a:cubicBezTo>
                      <a:cubicBezTo>
                        <a:pt x="268" y="280"/>
                        <a:pt x="267" y="279"/>
                        <a:pt x="267" y="278"/>
                      </a:cubicBezTo>
                      <a:cubicBezTo>
                        <a:pt x="271" y="277"/>
                        <a:pt x="271" y="277"/>
                        <a:pt x="271" y="277"/>
                      </a:cubicBezTo>
                      <a:cubicBezTo>
                        <a:pt x="270" y="278"/>
                        <a:pt x="270" y="278"/>
                        <a:pt x="270" y="278"/>
                      </a:cubicBezTo>
                      <a:cubicBezTo>
                        <a:pt x="276" y="279"/>
                        <a:pt x="272" y="277"/>
                        <a:pt x="277" y="277"/>
                      </a:cubicBezTo>
                      <a:cubicBezTo>
                        <a:pt x="280" y="279"/>
                        <a:pt x="280" y="279"/>
                        <a:pt x="280" y="279"/>
                      </a:cubicBezTo>
                      <a:cubicBezTo>
                        <a:pt x="278" y="280"/>
                        <a:pt x="272" y="278"/>
                        <a:pt x="273" y="280"/>
                      </a:cubicBezTo>
                      <a:cubicBezTo>
                        <a:pt x="276" y="280"/>
                        <a:pt x="277" y="279"/>
                        <a:pt x="281" y="280"/>
                      </a:cubicBezTo>
                      <a:cubicBezTo>
                        <a:pt x="278" y="280"/>
                        <a:pt x="278" y="280"/>
                        <a:pt x="278" y="280"/>
                      </a:cubicBezTo>
                      <a:cubicBezTo>
                        <a:pt x="279" y="280"/>
                        <a:pt x="281" y="283"/>
                        <a:pt x="286" y="282"/>
                      </a:cubicBezTo>
                      <a:cubicBezTo>
                        <a:pt x="288" y="281"/>
                        <a:pt x="286" y="281"/>
                        <a:pt x="287" y="280"/>
                      </a:cubicBezTo>
                      <a:cubicBezTo>
                        <a:pt x="292" y="280"/>
                        <a:pt x="294" y="279"/>
                        <a:pt x="298" y="279"/>
                      </a:cubicBezTo>
                      <a:cubicBezTo>
                        <a:pt x="297" y="280"/>
                        <a:pt x="304" y="279"/>
                        <a:pt x="300" y="280"/>
                      </a:cubicBezTo>
                      <a:cubicBezTo>
                        <a:pt x="298" y="280"/>
                        <a:pt x="290" y="280"/>
                        <a:pt x="288" y="281"/>
                      </a:cubicBezTo>
                      <a:cubicBezTo>
                        <a:pt x="290" y="283"/>
                        <a:pt x="283" y="281"/>
                        <a:pt x="282" y="283"/>
                      </a:cubicBezTo>
                      <a:cubicBezTo>
                        <a:pt x="287" y="283"/>
                        <a:pt x="287" y="285"/>
                        <a:pt x="287" y="286"/>
                      </a:cubicBezTo>
                      <a:cubicBezTo>
                        <a:pt x="289" y="286"/>
                        <a:pt x="290" y="286"/>
                        <a:pt x="291" y="285"/>
                      </a:cubicBezTo>
                      <a:cubicBezTo>
                        <a:pt x="291" y="284"/>
                        <a:pt x="289" y="284"/>
                        <a:pt x="289" y="283"/>
                      </a:cubicBezTo>
                      <a:cubicBezTo>
                        <a:pt x="294" y="283"/>
                        <a:pt x="299" y="283"/>
                        <a:pt x="302" y="282"/>
                      </a:cubicBezTo>
                      <a:cubicBezTo>
                        <a:pt x="304" y="282"/>
                        <a:pt x="303" y="283"/>
                        <a:pt x="301" y="283"/>
                      </a:cubicBezTo>
                      <a:cubicBezTo>
                        <a:pt x="307" y="283"/>
                        <a:pt x="314" y="283"/>
                        <a:pt x="319" y="284"/>
                      </a:cubicBezTo>
                      <a:cubicBezTo>
                        <a:pt x="316" y="282"/>
                        <a:pt x="323" y="283"/>
                        <a:pt x="324" y="282"/>
                      </a:cubicBezTo>
                      <a:cubicBezTo>
                        <a:pt x="324" y="283"/>
                        <a:pt x="324" y="283"/>
                        <a:pt x="324" y="284"/>
                      </a:cubicBezTo>
                      <a:cubicBezTo>
                        <a:pt x="328" y="283"/>
                        <a:pt x="324" y="285"/>
                        <a:pt x="328" y="285"/>
                      </a:cubicBezTo>
                      <a:cubicBezTo>
                        <a:pt x="332" y="284"/>
                        <a:pt x="337" y="284"/>
                        <a:pt x="341" y="283"/>
                      </a:cubicBezTo>
                      <a:cubicBezTo>
                        <a:pt x="347" y="285"/>
                        <a:pt x="355" y="283"/>
                        <a:pt x="360" y="283"/>
                      </a:cubicBezTo>
                      <a:cubicBezTo>
                        <a:pt x="362" y="284"/>
                        <a:pt x="361" y="286"/>
                        <a:pt x="364" y="286"/>
                      </a:cubicBezTo>
                      <a:cubicBezTo>
                        <a:pt x="367" y="286"/>
                        <a:pt x="361" y="284"/>
                        <a:pt x="366" y="285"/>
                      </a:cubicBezTo>
                      <a:cubicBezTo>
                        <a:pt x="365" y="285"/>
                        <a:pt x="365" y="285"/>
                        <a:pt x="365" y="285"/>
                      </a:cubicBezTo>
                      <a:cubicBezTo>
                        <a:pt x="367" y="285"/>
                        <a:pt x="374" y="286"/>
                        <a:pt x="376" y="284"/>
                      </a:cubicBezTo>
                      <a:cubicBezTo>
                        <a:pt x="374" y="286"/>
                        <a:pt x="374" y="286"/>
                        <a:pt x="374" y="286"/>
                      </a:cubicBezTo>
                      <a:cubicBezTo>
                        <a:pt x="375" y="286"/>
                        <a:pt x="376" y="286"/>
                        <a:pt x="377" y="285"/>
                      </a:cubicBezTo>
                      <a:cubicBezTo>
                        <a:pt x="377" y="286"/>
                        <a:pt x="378" y="287"/>
                        <a:pt x="376" y="287"/>
                      </a:cubicBezTo>
                      <a:cubicBezTo>
                        <a:pt x="379" y="288"/>
                        <a:pt x="383" y="287"/>
                        <a:pt x="386" y="287"/>
                      </a:cubicBezTo>
                      <a:cubicBezTo>
                        <a:pt x="384" y="286"/>
                        <a:pt x="384" y="286"/>
                        <a:pt x="384" y="286"/>
                      </a:cubicBezTo>
                      <a:cubicBezTo>
                        <a:pt x="390" y="285"/>
                        <a:pt x="393" y="286"/>
                        <a:pt x="398" y="284"/>
                      </a:cubicBezTo>
                      <a:cubicBezTo>
                        <a:pt x="398" y="285"/>
                        <a:pt x="398" y="285"/>
                        <a:pt x="398" y="285"/>
                      </a:cubicBezTo>
                      <a:cubicBezTo>
                        <a:pt x="400" y="283"/>
                        <a:pt x="400" y="283"/>
                        <a:pt x="400" y="283"/>
                      </a:cubicBezTo>
                      <a:cubicBezTo>
                        <a:pt x="400" y="284"/>
                        <a:pt x="402" y="284"/>
                        <a:pt x="403" y="283"/>
                      </a:cubicBezTo>
                      <a:cubicBezTo>
                        <a:pt x="402" y="285"/>
                        <a:pt x="400" y="287"/>
                        <a:pt x="398" y="288"/>
                      </a:cubicBezTo>
                      <a:cubicBezTo>
                        <a:pt x="395" y="288"/>
                        <a:pt x="400" y="287"/>
                        <a:pt x="398" y="286"/>
                      </a:cubicBezTo>
                      <a:cubicBezTo>
                        <a:pt x="397" y="285"/>
                        <a:pt x="392" y="286"/>
                        <a:pt x="391" y="287"/>
                      </a:cubicBezTo>
                      <a:cubicBezTo>
                        <a:pt x="393" y="287"/>
                        <a:pt x="393" y="287"/>
                        <a:pt x="395" y="286"/>
                      </a:cubicBezTo>
                      <a:cubicBezTo>
                        <a:pt x="396" y="288"/>
                        <a:pt x="392" y="288"/>
                        <a:pt x="391" y="289"/>
                      </a:cubicBezTo>
                      <a:cubicBezTo>
                        <a:pt x="392" y="289"/>
                        <a:pt x="392" y="289"/>
                        <a:pt x="393" y="289"/>
                      </a:cubicBezTo>
                      <a:cubicBezTo>
                        <a:pt x="391" y="290"/>
                        <a:pt x="389" y="290"/>
                        <a:pt x="386" y="290"/>
                      </a:cubicBezTo>
                      <a:cubicBezTo>
                        <a:pt x="388" y="290"/>
                        <a:pt x="386" y="289"/>
                        <a:pt x="386" y="289"/>
                      </a:cubicBezTo>
                      <a:cubicBezTo>
                        <a:pt x="385" y="290"/>
                        <a:pt x="382" y="290"/>
                        <a:pt x="379" y="290"/>
                      </a:cubicBezTo>
                      <a:cubicBezTo>
                        <a:pt x="376" y="289"/>
                        <a:pt x="371" y="291"/>
                        <a:pt x="366" y="291"/>
                      </a:cubicBezTo>
                      <a:cubicBezTo>
                        <a:pt x="368" y="289"/>
                        <a:pt x="371" y="288"/>
                        <a:pt x="374" y="288"/>
                      </a:cubicBezTo>
                      <a:cubicBezTo>
                        <a:pt x="371" y="287"/>
                        <a:pt x="370" y="288"/>
                        <a:pt x="367" y="287"/>
                      </a:cubicBezTo>
                      <a:cubicBezTo>
                        <a:pt x="366" y="288"/>
                        <a:pt x="365" y="290"/>
                        <a:pt x="361" y="290"/>
                      </a:cubicBezTo>
                      <a:cubicBezTo>
                        <a:pt x="361" y="289"/>
                        <a:pt x="361" y="289"/>
                        <a:pt x="361" y="289"/>
                      </a:cubicBezTo>
                      <a:cubicBezTo>
                        <a:pt x="357" y="290"/>
                        <a:pt x="357" y="291"/>
                        <a:pt x="353" y="291"/>
                      </a:cubicBezTo>
                      <a:cubicBezTo>
                        <a:pt x="345" y="290"/>
                        <a:pt x="337" y="290"/>
                        <a:pt x="332" y="290"/>
                      </a:cubicBezTo>
                      <a:cubicBezTo>
                        <a:pt x="331" y="289"/>
                        <a:pt x="331" y="289"/>
                        <a:pt x="331" y="289"/>
                      </a:cubicBezTo>
                      <a:cubicBezTo>
                        <a:pt x="328" y="291"/>
                        <a:pt x="321" y="290"/>
                        <a:pt x="316" y="291"/>
                      </a:cubicBezTo>
                      <a:cubicBezTo>
                        <a:pt x="309" y="290"/>
                        <a:pt x="300" y="292"/>
                        <a:pt x="296" y="290"/>
                      </a:cubicBezTo>
                      <a:cubicBezTo>
                        <a:pt x="283" y="291"/>
                        <a:pt x="272" y="292"/>
                        <a:pt x="258" y="291"/>
                      </a:cubicBezTo>
                      <a:cubicBezTo>
                        <a:pt x="261" y="290"/>
                        <a:pt x="261" y="290"/>
                        <a:pt x="261" y="290"/>
                      </a:cubicBezTo>
                      <a:cubicBezTo>
                        <a:pt x="258" y="291"/>
                        <a:pt x="259" y="289"/>
                        <a:pt x="257" y="289"/>
                      </a:cubicBezTo>
                      <a:cubicBezTo>
                        <a:pt x="260" y="290"/>
                        <a:pt x="254" y="291"/>
                        <a:pt x="252" y="292"/>
                      </a:cubicBezTo>
                      <a:cubicBezTo>
                        <a:pt x="246" y="291"/>
                        <a:pt x="238" y="292"/>
                        <a:pt x="233" y="293"/>
                      </a:cubicBezTo>
                      <a:cubicBezTo>
                        <a:pt x="233" y="292"/>
                        <a:pt x="233" y="292"/>
                        <a:pt x="233" y="292"/>
                      </a:cubicBezTo>
                      <a:cubicBezTo>
                        <a:pt x="227" y="294"/>
                        <a:pt x="221" y="292"/>
                        <a:pt x="214" y="292"/>
                      </a:cubicBezTo>
                      <a:cubicBezTo>
                        <a:pt x="213" y="291"/>
                        <a:pt x="212" y="290"/>
                        <a:pt x="210" y="291"/>
                      </a:cubicBezTo>
                      <a:cubicBezTo>
                        <a:pt x="206" y="292"/>
                        <a:pt x="204" y="292"/>
                        <a:pt x="199" y="293"/>
                      </a:cubicBezTo>
                      <a:cubicBezTo>
                        <a:pt x="195" y="293"/>
                        <a:pt x="189" y="293"/>
                        <a:pt x="185" y="292"/>
                      </a:cubicBezTo>
                      <a:cubicBezTo>
                        <a:pt x="170" y="294"/>
                        <a:pt x="155" y="293"/>
                        <a:pt x="140" y="294"/>
                      </a:cubicBezTo>
                      <a:cubicBezTo>
                        <a:pt x="139" y="293"/>
                        <a:pt x="139" y="293"/>
                        <a:pt x="139" y="293"/>
                      </a:cubicBezTo>
                      <a:cubicBezTo>
                        <a:pt x="124" y="295"/>
                        <a:pt x="106" y="293"/>
                        <a:pt x="93" y="294"/>
                      </a:cubicBezTo>
                      <a:cubicBezTo>
                        <a:pt x="94" y="292"/>
                        <a:pt x="94" y="292"/>
                        <a:pt x="94" y="292"/>
                      </a:cubicBezTo>
                      <a:cubicBezTo>
                        <a:pt x="90" y="292"/>
                        <a:pt x="85" y="293"/>
                        <a:pt x="86" y="294"/>
                      </a:cubicBezTo>
                      <a:cubicBezTo>
                        <a:pt x="82" y="294"/>
                        <a:pt x="77" y="295"/>
                        <a:pt x="74" y="294"/>
                      </a:cubicBezTo>
                      <a:cubicBezTo>
                        <a:pt x="69" y="292"/>
                        <a:pt x="67" y="294"/>
                        <a:pt x="62" y="292"/>
                      </a:cubicBezTo>
                      <a:cubicBezTo>
                        <a:pt x="53" y="286"/>
                        <a:pt x="52" y="280"/>
                        <a:pt x="51" y="272"/>
                      </a:cubicBezTo>
                      <a:cubicBezTo>
                        <a:pt x="51" y="272"/>
                        <a:pt x="52" y="272"/>
                        <a:pt x="52" y="270"/>
                      </a:cubicBezTo>
                      <a:cubicBezTo>
                        <a:pt x="51" y="267"/>
                        <a:pt x="52" y="260"/>
                        <a:pt x="50" y="263"/>
                      </a:cubicBezTo>
                      <a:cubicBezTo>
                        <a:pt x="51" y="254"/>
                        <a:pt x="49" y="244"/>
                        <a:pt x="51" y="236"/>
                      </a:cubicBezTo>
                      <a:cubicBezTo>
                        <a:pt x="50" y="236"/>
                        <a:pt x="50" y="234"/>
                        <a:pt x="49" y="233"/>
                      </a:cubicBezTo>
                      <a:cubicBezTo>
                        <a:pt x="49" y="226"/>
                        <a:pt x="51" y="219"/>
                        <a:pt x="50" y="213"/>
                      </a:cubicBezTo>
                      <a:cubicBezTo>
                        <a:pt x="50" y="212"/>
                        <a:pt x="51" y="215"/>
                        <a:pt x="51" y="212"/>
                      </a:cubicBezTo>
                      <a:cubicBezTo>
                        <a:pt x="51" y="210"/>
                        <a:pt x="50" y="212"/>
                        <a:pt x="50" y="210"/>
                      </a:cubicBezTo>
                      <a:cubicBezTo>
                        <a:pt x="48" y="198"/>
                        <a:pt x="51" y="186"/>
                        <a:pt x="51" y="176"/>
                      </a:cubicBezTo>
                      <a:close/>
                      <a:moveTo>
                        <a:pt x="97" y="30"/>
                      </a:moveTo>
                      <a:cubicBezTo>
                        <a:pt x="98" y="30"/>
                        <a:pt x="98" y="30"/>
                        <a:pt x="99" y="30"/>
                      </a:cubicBezTo>
                      <a:cubicBezTo>
                        <a:pt x="98" y="30"/>
                        <a:pt x="98" y="30"/>
                        <a:pt x="97" y="30"/>
                      </a:cubicBezTo>
                      <a:close/>
                      <a:moveTo>
                        <a:pt x="50" y="271"/>
                      </a:moveTo>
                      <a:cubicBezTo>
                        <a:pt x="51" y="272"/>
                        <a:pt x="51" y="272"/>
                        <a:pt x="51" y="272"/>
                      </a:cubicBezTo>
                      <a:cubicBezTo>
                        <a:pt x="51" y="271"/>
                        <a:pt x="51" y="270"/>
                        <a:pt x="50" y="269"/>
                      </a:cubicBezTo>
                      <a:lnTo>
                        <a:pt x="50" y="271"/>
                      </a:lnTo>
                      <a:close/>
                      <a:moveTo>
                        <a:pt x="150" y="31"/>
                      </a:moveTo>
                      <a:cubicBezTo>
                        <a:pt x="150" y="31"/>
                        <a:pt x="149" y="31"/>
                        <a:pt x="149" y="31"/>
                      </a:cubicBezTo>
                      <a:cubicBezTo>
                        <a:pt x="149" y="31"/>
                        <a:pt x="149" y="31"/>
                        <a:pt x="150" y="31"/>
                      </a:cubicBezTo>
                      <a:close/>
                      <a:moveTo>
                        <a:pt x="404" y="282"/>
                      </a:moveTo>
                      <a:cubicBezTo>
                        <a:pt x="403" y="282"/>
                        <a:pt x="403" y="283"/>
                        <a:pt x="403" y="283"/>
                      </a:cubicBezTo>
                      <a:cubicBezTo>
                        <a:pt x="403" y="283"/>
                        <a:pt x="404" y="282"/>
                        <a:pt x="404" y="282"/>
                      </a:cubicBezTo>
                      <a:close/>
                      <a:moveTo>
                        <a:pt x="324" y="281"/>
                      </a:moveTo>
                      <a:cubicBezTo>
                        <a:pt x="323" y="280"/>
                        <a:pt x="322" y="279"/>
                        <a:pt x="320" y="280"/>
                      </a:cubicBezTo>
                      <a:cubicBezTo>
                        <a:pt x="319" y="280"/>
                        <a:pt x="321" y="279"/>
                        <a:pt x="319" y="279"/>
                      </a:cubicBezTo>
                      <a:cubicBezTo>
                        <a:pt x="318" y="280"/>
                        <a:pt x="320" y="281"/>
                        <a:pt x="323" y="282"/>
                      </a:cubicBezTo>
                      <a:cubicBezTo>
                        <a:pt x="323" y="282"/>
                        <a:pt x="323" y="282"/>
                        <a:pt x="323" y="282"/>
                      </a:cubicBezTo>
                      <a:cubicBezTo>
                        <a:pt x="323" y="281"/>
                        <a:pt x="323" y="281"/>
                        <a:pt x="324" y="281"/>
                      </a:cubicBezTo>
                      <a:close/>
                      <a:moveTo>
                        <a:pt x="393" y="289"/>
                      </a:moveTo>
                      <a:cubicBezTo>
                        <a:pt x="393" y="289"/>
                        <a:pt x="394" y="289"/>
                        <a:pt x="394" y="289"/>
                      </a:cubicBezTo>
                      <a:cubicBezTo>
                        <a:pt x="394" y="289"/>
                        <a:pt x="393" y="289"/>
                        <a:pt x="393" y="289"/>
                      </a:cubicBezTo>
                      <a:close/>
                      <a:moveTo>
                        <a:pt x="326" y="280"/>
                      </a:moveTo>
                      <a:cubicBezTo>
                        <a:pt x="325" y="280"/>
                        <a:pt x="324" y="280"/>
                        <a:pt x="324" y="281"/>
                      </a:cubicBezTo>
                      <a:cubicBezTo>
                        <a:pt x="325" y="281"/>
                        <a:pt x="325" y="281"/>
                        <a:pt x="326" y="280"/>
                      </a:cubicBezTo>
                      <a:close/>
                      <a:moveTo>
                        <a:pt x="323" y="282"/>
                      </a:moveTo>
                      <a:cubicBezTo>
                        <a:pt x="323" y="282"/>
                        <a:pt x="323" y="282"/>
                        <a:pt x="324" y="282"/>
                      </a:cubicBezTo>
                      <a:cubicBezTo>
                        <a:pt x="324" y="282"/>
                        <a:pt x="324" y="282"/>
                        <a:pt x="323" y="282"/>
                      </a:cubicBezTo>
                      <a:close/>
                      <a:moveTo>
                        <a:pt x="254" y="279"/>
                      </a:moveTo>
                      <a:cubicBezTo>
                        <a:pt x="255" y="279"/>
                        <a:pt x="255" y="279"/>
                        <a:pt x="256" y="279"/>
                      </a:cubicBezTo>
                      <a:cubicBezTo>
                        <a:pt x="256" y="279"/>
                        <a:pt x="255" y="279"/>
                        <a:pt x="254" y="279"/>
                      </a:cubicBezTo>
                      <a:close/>
                      <a:moveTo>
                        <a:pt x="50" y="77"/>
                      </a:moveTo>
                      <a:cubicBezTo>
                        <a:pt x="50" y="77"/>
                        <a:pt x="50" y="77"/>
                        <a:pt x="50" y="77"/>
                      </a:cubicBezTo>
                      <a:cubicBezTo>
                        <a:pt x="50" y="77"/>
                        <a:pt x="50" y="76"/>
                        <a:pt x="50" y="76"/>
                      </a:cubicBezTo>
                      <a:cubicBezTo>
                        <a:pt x="50" y="76"/>
                        <a:pt x="50" y="77"/>
                        <a:pt x="50" y="77"/>
                      </a:cubicBezTo>
                      <a:close/>
                      <a:moveTo>
                        <a:pt x="406" y="281"/>
                      </a:moveTo>
                      <a:cubicBezTo>
                        <a:pt x="405" y="283"/>
                        <a:pt x="407" y="281"/>
                        <a:pt x="409" y="280"/>
                      </a:cubicBezTo>
                      <a:cubicBezTo>
                        <a:pt x="408" y="280"/>
                        <a:pt x="406" y="281"/>
                        <a:pt x="406" y="281"/>
                      </a:cubicBezTo>
                      <a:close/>
                      <a:moveTo>
                        <a:pt x="326" y="282"/>
                      </a:moveTo>
                      <a:cubicBezTo>
                        <a:pt x="326" y="282"/>
                        <a:pt x="327" y="282"/>
                        <a:pt x="327" y="282"/>
                      </a:cubicBezTo>
                      <a:cubicBezTo>
                        <a:pt x="328" y="282"/>
                        <a:pt x="328" y="281"/>
                        <a:pt x="329" y="281"/>
                      </a:cubicBezTo>
                      <a:cubicBezTo>
                        <a:pt x="328" y="281"/>
                        <a:pt x="327" y="281"/>
                        <a:pt x="326" y="282"/>
                      </a:cubicBezTo>
                      <a:close/>
                      <a:moveTo>
                        <a:pt x="314" y="280"/>
                      </a:moveTo>
                      <a:cubicBezTo>
                        <a:pt x="311" y="280"/>
                        <a:pt x="307" y="281"/>
                        <a:pt x="306" y="281"/>
                      </a:cubicBezTo>
                      <a:lnTo>
                        <a:pt x="314" y="280"/>
                      </a:lnTo>
                      <a:close/>
                      <a:moveTo>
                        <a:pt x="287" y="279"/>
                      </a:moveTo>
                      <a:cubicBezTo>
                        <a:pt x="287" y="278"/>
                        <a:pt x="288" y="278"/>
                        <a:pt x="288" y="278"/>
                      </a:cubicBezTo>
                      <a:cubicBezTo>
                        <a:pt x="286" y="278"/>
                        <a:pt x="285" y="278"/>
                        <a:pt x="287" y="279"/>
                      </a:cubicBezTo>
                      <a:close/>
                      <a:moveTo>
                        <a:pt x="283" y="280"/>
                      </a:moveTo>
                      <a:cubicBezTo>
                        <a:pt x="282" y="280"/>
                        <a:pt x="282" y="279"/>
                        <a:pt x="282" y="279"/>
                      </a:cubicBezTo>
                      <a:cubicBezTo>
                        <a:pt x="282" y="280"/>
                        <a:pt x="282" y="280"/>
                        <a:pt x="283" y="280"/>
                      </a:cubicBezTo>
                      <a:close/>
                      <a:moveTo>
                        <a:pt x="283" y="280"/>
                      </a:moveTo>
                      <a:cubicBezTo>
                        <a:pt x="283" y="280"/>
                        <a:pt x="284" y="280"/>
                        <a:pt x="285" y="280"/>
                      </a:cubicBezTo>
                      <a:cubicBezTo>
                        <a:pt x="286" y="279"/>
                        <a:pt x="283" y="280"/>
                        <a:pt x="283" y="280"/>
                      </a:cubicBezTo>
                      <a:close/>
                      <a:moveTo>
                        <a:pt x="239" y="278"/>
                      </a:moveTo>
                      <a:cubicBezTo>
                        <a:pt x="240" y="279"/>
                        <a:pt x="242" y="278"/>
                        <a:pt x="243" y="278"/>
                      </a:cubicBezTo>
                      <a:cubicBezTo>
                        <a:pt x="244" y="277"/>
                        <a:pt x="240" y="279"/>
                        <a:pt x="239" y="278"/>
                      </a:cubicBezTo>
                      <a:close/>
                      <a:moveTo>
                        <a:pt x="222" y="279"/>
                      </a:moveTo>
                      <a:cubicBezTo>
                        <a:pt x="222" y="279"/>
                        <a:pt x="223" y="279"/>
                        <a:pt x="223" y="279"/>
                      </a:cubicBezTo>
                      <a:cubicBezTo>
                        <a:pt x="223" y="278"/>
                        <a:pt x="223" y="278"/>
                        <a:pt x="223" y="278"/>
                      </a:cubicBezTo>
                      <a:cubicBezTo>
                        <a:pt x="222" y="278"/>
                        <a:pt x="221" y="279"/>
                        <a:pt x="222" y="279"/>
                      </a:cubicBezTo>
                      <a:close/>
                      <a:moveTo>
                        <a:pt x="63" y="89"/>
                      </a:moveTo>
                      <a:cubicBezTo>
                        <a:pt x="63" y="87"/>
                        <a:pt x="63" y="87"/>
                        <a:pt x="63" y="87"/>
                      </a:cubicBezTo>
                      <a:cubicBezTo>
                        <a:pt x="63" y="89"/>
                        <a:pt x="63" y="89"/>
                        <a:pt x="63" y="89"/>
                      </a:cubicBezTo>
                      <a:close/>
                      <a:moveTo>
                        <a:pt x="163" y="32"/>
                      </a:moveTo>
                      <a:cubicBezTo>
                        <a:pt x="162" y="32"/>
                        <a:pt x="163" y="31"/>
                        <a:pt x="161" y="31"/>
                      </a:cubicBezTo>
                      <a:cubicBezTo>
                        <a:pt x="163" y="31"/>
                        <a:pt x="161" y="32"/>
                        <a:pt x="163" y="32"/>
                      </a:cubicBezTo>
                      <a:close/>
                      <a:moveTo>
                        <a:pt x="245" y="28"/>
                      </a:moveTo>
                      <a:cubicBezTo>
                        <a:pt x="245" y="26"/>
                        <a:pt x="245" y="26"/>
                        <a:pt x="245" y="26"/>
                      </a:cubicBezTo>
                      <a:cubicBezTo>
                        <a:pt x="245" y="28"/>
                        <a:pt x="245" y="28"/>
                        <a:pt x="245" y="28"/>
                      </a:cubicBezTo>
                      <a:close/>
                      <a:moveTo>
                        <a:pt x="292" y="457"/>
                      </a:moveTo>
                      <a:cubicBezTo>
                        <a:pt x="291" y="459"/>
                        <a:pt x="293" y="456"/>
                        <a:pt x="292" y="458"/>
                      </a:cubicBezTo>
                      <a:cubicBezTo>
                        <a:pt x="293" y="458"/>
                        <a:pt x="293" y="457"/>
                        <a:pt x="292" y="457"/>
                      </a:cubicBezTo>
                      <a:close/>
                      <a:moveTo>
                        <a:pt x="171" y="458"/>
                      </a:moveTo>
                      <a:cubicBezTo>
                        <a:pt x="170" y="450"/>
                        <a:pt x="171" y="447"/>
                        <a:pt x="172" y="442"/>
                      </a:cubicBezTo>
                      <a:cubicBezTo>
                        <a:pt x="172" y="442"/>
                        <a:pt x="172" y="442"/>
                        <a:pt x="172" y="442"/>
                      </a:cubicBezTo>
                      <a:cubicBezTo>
                        <a:pt x="171" y="441"/>
                        <a:pt x="175" y="439"/>
                        <a:pt x="172" y="438"/>
                      </a:cubicBezTo>
                      <a:cubicBezTo>
                        <a:pt x="173" y="437"/>
                        <a:pt x="173" y="436"/>
                        <a:pt x="173" y="437"/>
                      </a:cubicBezTo>
                      <a:cubicBezTo>
                        <a:pt x="172" y="435"/>
                        <a:pt x="175" y="434"/>
                        <a:pt x="174" y="432"/>
                      </a:cubicBezTo>
                      <a:cubicBezTo>
                        <a:pt x="175" y="431"/>
                        <a:pt x="174" y="429"/>
                        <a:pt x="175" y="427"/>
                      </a:cubicBezTo>
                      <a:cubicBezTo>
                        <a:pt x="175" y="427"/>
                        <a:pt x="175" y="428"/>
                        <a:pt x="176" y="428"/>
                      </a:cubicBezTo>
                      <a:cubicBezTo>
                        <a:pt x="177" y="427"/>
                        <a:pt x="174" y="426"/>
                        <a:pt x="177" y="426"/>
                      </a:cubicBezTo>
                      <a:cubicBezTo>
                        <a:pt x="177" y="425"/>
                        <a:pt x="175" y="425"/>
                        <a:pt x="175" y="426"/>
                      </a:cubicBezTo>
                      <a:cubicBezTo>
                        <a:pt x="176" y="424"/>
                        <a:pt x="176" y="422"/>
                        <a:pt x="176" y="420"/>
                      </a:cubicBezTo>
                      <a:cubicBezTo>
                        <a:pt x="177" y="419"/>
                        <a:pt x="175" y="418"/>
                        <a:pt x="179" y="412"/>
                      </a:cubicBezTo>
                      <a:cubicBezTo>
                        <a:pt x="184" y="408"/>
                        <a:pt x="186" y="409"/>
                        <a:pt x="187" y="409"/>
                      </a:cubicBezTo>
                      <a:cubicBezTo>
                        <a:pt x="190" y="410"/>
                        <a:pt x="187" y="413"/>
                        <a:pt x="190" y="411"/>
                      </a:cubicBezTo>
                      <a:cubicBezTo>
                        <a:pt x="190" y="411"/>
                        <a:pt x="190" y="410"/>
                        <a:pt x="190" y="411"/>
                      </a:cubicBezTo>
                      <a:cubicBezTo>
                        <a:pt x="191" y="410"/>
                        <a:pt x="191" y="413"/>
                        <a:pt x="192" y="412"/>
                      </a:cubicBezTo>
                      <a:cubicBezTo>
                        <a:pt x="192" y="411"/>
                        <a:pt x="192" y="411"/>
                        <a:pt x="192" y="410"/>
                      </a:cubicBezTo>
                      <a:cubicBezTo>
                        <a:pt x="194" y="411"/>
                        <a:pt x="194" y="413"/>
                        <a:pt x="196" y="411"/>
                      </a:cubicBezTo>
                      <a:cubicBezTo>
                        <a:pt x="196" y="412"/>
                        <a:pt x="196" y="412"/>
                        <a:pt x="196" y="412"/>
                      </a:cubicBezTo>
                      <a:cubicBezTo>
                        <a:pt x="197" y="410"/>
                        <a:pt x="199" y="411"/>
                        <a:pt x="201" y="409"/>
                      </a:cubicBezTo>
                      <a:cubicBezTo>
                        <a:pt x="210" y="408"/>
                        <a:pt x="219" y="407"/>
                        <a:pt x="228" y="407"/>
                      </a:cubicBezTo>
                      <a:cubicBezTo>
                        <a:pt x="237" y="407"/>
                        <a:pt x="246" y="406"/>
                        <a:pt x="255" y="407"/>
                      </a:cubicBezTo>
                      <a:cubicBezTo>
                        <a:pt x="257" y="409"/>
                        <a:pt x="257" y="409"/>
                        <a:pt x="259" y="409"/>
                      </a:cubicBezTo>
                      <a:cubicBezTo>
                        <a:pt x="259" y="409"/>
                        <a:pt x="259" y="409"/>
                        <a:pt x="259" y="409"/>
                      </a:cubicBezTo>
                      <a:cubicBezTo>
                        <a:pt x="259" y="408"/>
                        <a:pt x="261" y="409"/>
                        <a:pt x="261" y="408"/>
                      </a:cubicBezTo>
                      <a:cubicBezTo>
                        <a:pt x="265" y="408"/>
                        <a:pt x="268" y="407"/>
                        <a:pt x="271" y="407"/>
                      </a:cubicBezTo>
                      <a:cubicBezTo>
                        <a:pt x="271" y="408"/>
                        <a:pt x="270" y="409"/>
                        <a:pt x="271" y="409"/>
                      </a:cubicBezTo>
                      <a:cubicBezTo>
                        <a:pt x="272" y="408"/>
                        <a:pt x="272" y="408"/>
                        <a:pt x="272" y="408"/>
                      </a:cubicBezTo>
                      <a:cubicBezTo>
                        <a:pt x="272" y="408"/>
                        <a:pt x="272" y="408"/>
                        <a:pt x="272" y="408"/>
                      </a:cubicBezTo>
                      <a:cubicBezTo>
                        <a:pt x="272" y="408"/>
                        <a:pt x="273" y="407"/>
                        <a:pt x="272" y="407"/>
                      </a:cubicBezTo>
                      <a:cubicBezTo>
                        <a:pt x="274" y="406"/>
                        <a:pt x="277" y="406"/>
                        <a:pt x="279" y="406"/>
                      </a:cubicBezTo>
                      <a:cubicBezTo>
                        <a:pt x="280" y="409"/>
                        <a:pt x="284" y="401"/>
                        <a:pt x="294" y="415"/>
                      </a:cubicBezTo>
                      <a:cubicBezTo>
                        <a:pt x="295" y="423"/>
                        <a:pt x="294" y="425"/>
                        <a:pt x="295" y="430"/>
                      </a:cubicBezTo>
                      <a:cubicBezTo>
                        <a:pt x="295" y="432"/>
                        <a:pt x="296" y="435"/>
                        <a:pt x="296" y="437"/>
                      </a:cubicBezTo>
                      <a:cubicBezTo>
                        <a:pt x="295" y="444"/>
                        <a:pt x="294" y="450"/>
                        <a:pt x="297" y="456"/>
                      </a:cubicBezTo>
                      <a:cubicBezTo>
                        <a:pt x="297" y="456"/>
                        <a:pt x="293" y="456"/>
                        <a:pt x="291" y="453"/>
                      </a:cubicBezTo>
                      <a:cubicBezTo>
                        <a:pt x="287" y="450"/>
                        <a:pt x="290" y="445"/>
                        <a:pt x="287" y="442"/>
                      </a:cubicBezTo>
                      <a:cubicBezTo>
                        <a:pt x="287" y="441"/>
                        <a:pt x="289" y="441"/>
                        <a:pt x="289" y="441"/>
                      </a:cubicBezTo>
                      <a:cubicBezTo>
                        <a:pt x="285" y="437"/>
                        <a:pt x="286" y="431"/>
                        <a:pt x="288" y="427"/>
                      </a:cubicBezTo>
                      <a:cubicBezTo>
                        <a:pt x="288" y="427"/>
                        <a:pt x="288" y="427"/>
                        <a:pt x="288" y="427"/>
                      </a:cubicBezTo>
                      <a:cubicBezTo>
                        <a:pt x="289" y="426"/>
                        <a:pt x="287" y="425"/>
                        <a:pt x="287" y="424"/>
                      </a:cubicBezTo>
                      <a:cubicBezTo>
                        <a:pt x="287" y="424"/>
                        <a:pt x="287" y="424"/>
                        <a:pt x="288" y="424"/>
                      </a:cubicBezTo>
                      <a:cubicBezTo>
                        <a:pt x="287" y="424"/>
                        <a:pt x="287" y="422"/>
                        <a:pt x="286" y="422"/>
                      </a:cubicBezTo>
                      <a:cubicBezTo>
                        <a:pt x="287" y="422"/>
                        <a:pt x="287" y="422"/>
                        <a:pt x="288" y="421"/>
                      </a:cubicBezTo>
                      <a:cubicBezTo>
                        <a:pt x="287" y="421"/>
                        <a:pt x="287" y="421"/>
                        <a:pt x="287" y="421"/>
                      </a:cubicBezTo>
                      <a:cubicBezTo>
                        <a:pt x="284" y="421"/>
                        <a:pt x="286" y="416"/>
                        <a:pt x="282" y="417"/>
                      </a:cubicBezTo>
                      <a:cubicBezTo>
                        <a:pt x="282" y="416"/>
                        <a:pt x="283" y="416"/>
                        <a:pt x="283" y="416"/>
                      </a:cubicBezTo>
                      <a:cubicBezTo>
                        <a:pt x="279" y="418"/>
                        <a:pt x="275" y="417"/>
                        <a:pt x="272" y="418"/>
                      </a:cubicBezTo>
                      <a:cubicBezTo>
                        <a:pt x="272" y="418"/>
                        <a:pt x="272" y="417"/>
                        <a:pt x="272" y="416"/>
                      </a:cubicBezTo>
                      <a:cubicBezTo>
                        <a:pt x="272" y="418"/>
                        <a:pt x="271" y="418"/>
                        <a:pt x="270" y="418"/>
                      </a:cubicBezTo>
                      <a:cubicBezTo>
                        <a:pt x="269" y="417"/>
                        <a:pt x="268" y="420"/>
                        <a:pt x="267" y="419"/>
                      </a:cubicBezTo>
                      <a:cubicBezTo>
                        <a:pt x="267" y="418"/>
                        <a:pt x="267" y="418"/>
                        <a:pt x="267" y="418"/>
                      </a:cubicBezTo>
                      <a:cubicBezTo>
                        <a:pt x="266" y="420"/>
                        <a:pt x="266" y="418"/>
                        <a:pt x="265" y="419"/>
                      </a:cubicBezTo>
                      <a:cubicBezTo>
                        <a:pt x="265" y="418"/>
                        <a:pt x="265" y="418"/>
                        <a:pt x="265" y="418"/>
                      </a:cubicBezTo>
                      <a:cubicBezTo>
                        <a:pt x="264" y="420"/>
                        <a:pt x="263" y="417"/>
                        <a:pt x="263" y="418"/>
                      </a:cubicBezTo>
                      <a:cubicBezTo>
                        <a:pt x="263" y="419"/>
                        <a:pt x="263" y="419"/>
                        <a:pt x="263" y="419"/>
                      </a:cubicBezTo>
                      <a:cubicBezTo>
                        <a:pt x="262" y="419"/>
                        <a:pt x="262" y="418"/>
                        <a:pt x="261" y="418"/>
                      </a:cubicBezTo>
                      <a:cubicBezTo>
                        <a:pt x="261" y="418"/>
                        <a:pt x="261" y="418"/>
                        <a:pt x="261" y="418"/>
                      </a:cubicBezTo>
                      <a:cubicBezTo>
                        <a:pt x="260" y="419"/>
                        <a:pt x="259" y="418"/>
                        <a:pt x="259" y="419"/>
                      </a:cubicBezTo>
                      <a:cubicBezTo>
                        <a:pt x="258" y="418"/>
                        <a:pt x="260" y="419"/>
                        <a:pt x="260" y="417"/>
                      </a:cubicBezTo>
                      <a:cubicBezTo>
                        <a:pt x="255" y="418"/>
                        <a:pt x="250" y="418"/>
                        <a:pt x="246" y="418"/>
                      </a:cubicBezTo>
                      <a:cubicBezTo>
                        <a:pt x="245" y="418"/>
                        <a:pt x="245" y="417"/>
                        <a:pt x="245" y="417"/>
                      </a:cubicBezTo>
                      <a:cubicBezTo>
                        <a:pt x="244" y="417"/>
                        <a:pt x="243" y="417"/>
                        <a:pt x="242" y="418"/>
                      </a:cubicBezTo>
                      <a:cubicBezTo>
                        <a:pt x="243" y="418"/>
                        <a:pt x="242" y="417"/>
                        <a:pt x="242" y="417"/>
                      </a:cubicBezTo>
                      <a:cubicBezTo>
                        <a:pt x="241" y="416"/>
                        <a:pt x="241" y="419"/>
                        <a:pt x="240" y="418"/>
                      </a:cubicBezTo>
                      <a:cubicBezTo>
                        <a:pt x="240" y="418"/>
                        <a:pt x="241" y="417"/>
                        <a:pt x="240" y="416"/>
                      </a:cubicBezTo>
                      <a:cubicBezTo>
                        <a:pt x="240" y="418"/>
                        <a:pt x="239" y="417"/>
                        <a:pt x="238" y="418"/>
                      </a:cubicBezTo>
                      <a:cubicBezTo>
                        <a:pt x="238" y="418"/>
                        <a:pt x="238" y="417"/>
                        <a:pt x="238" y="417"/>
                      </a:cubicBezTo>
                      <a:cubicBezTo>
                        <a:pt x="237" y="418"/>
                        <a:pt x="236" y="417"/>
                        <a:pt x="235" y="418"/>
                      </a:cubicBezTo>
                      <a:cubicBezTo>
                        <a:pt x="236" y="417"/>
                        <a:pt x="236" y="417"/>
                        <a:pt x="236" y="417"/>
                      </a:cubicBezTo>
                      <a:cubicBezTo>
                        <a:pt x="234" y="416"/>
                        <a:pt x="235" y="419"/>
                        <a:pt x="234" y="418"/>
                      </a:cubicBezTo>
                      <a:cubicBezTo>
                        <a:pt x="234" y="418"/>
                        <a:pt x="234" y="417"/>
                        <a:pt x="234" y="417"/>
                      </a:cubicBezTo>
                      <a:cubicBezTo>
                        <a:pt x="233" y="419"/>
                        <a:pt x="231" y="418"/>
                        <a:pt x="230" y="419"/>
                      </a:cubicBezTo>
                      <a:cubicBezTo>
                        <a:pt x="230" y="418"/>
                        <a:pt x="230" y="418"/>
                        <a:pt x="230" y="418"/>
                      </a:cubicBezTo>
                      <a:cubicBezTo>
                        <a:pt x="229" y="418"/>
                        <a:pt x="228" y="418"/>
                        <a:pt x="226" y="419"/>
                      </a:cubicBezTo>
                      <a:cubicBezTo>
                        <a:pt x="226" y="418"/>
                        <a:pt x="226" y="416"/>
                        <a:pt x="225" y="417"/>
                      </a:cubicBezTo>
                      <a:cubicBezTo>
                        <a:pt x="225" y="419"/>
                        <a:pt x="223" y="417"/>
                        <a:pt x="224" y="419"/>
                      </a:cubicBezTo>
                      <a:cubicBezTo>
                        <a:pt x="222" y="419"/>
                        <a:pt x="221" y="419"/>
                        <a:pt x="220" y="419"/>
                      </a:cubicBezTo>
                      <a:cubicBezTo>
                        <a:pt x="220" y="418"/>
                        <a:pt x="219" y="417"/>
                        <a:pt x="220" y="417"/>
                      </a:cubicBezTo>
                      <a:cubicBezTo>
                        <a:pt x="220" y="416"/>
                        <a:pt x="220" y="416"/>
                        <a:pt x="220" y="416"/>
                      </a:cubicBezTo>
                      <a:cubicBezTo>
                        <a:pt x="220" y="415"/>
                        <a:pt x="220" y="416"/>
                        <a:pt x="220" y="415"/>
                      </a:cubicBezTo>
                      <a:cubicBezTo>
                        <a:pt x="220" y="415"/>
                        <a:pt x="218" y="416"/>
                        <a:pt x="218" y="416"/>
                      </a:cubicBezTo>
                      <a:cubicBezTo>
                        <a:pt x="217" y="417"/>
                        <a:pt x="216" y="419"/>
                        <a:pt x="215" y="419"/>
                      </a:cubicBezTo>
                      <a:cubicBezTo>
                        <a:pt x="215" y="418"/>
                        <a:pt x="214" y="417"/>
                        <a:pt x="215" y="417"/>
                      </a:cubicBezTo>
                      <a:cubicBezTo>
                        <a:pt x="213" y="420"/>
                        <a:pt x="213" y="420"/>
                        <a:pt x="213" y="420"/>
                      </a:cubicBezTo>
                      <a:cubicBezTo>
                        <a:pt x="212" y="420"/>
                        <a:pt x="213" y="419"/>
                        <a:pt x="212" y="419"/>
                      </a:cubicBezTo>
                      <a:cubicBezTo>
                        <a:pt x="212" y="420"/>
                        <a:pt x="212" y="420"/>
                        <a:pt x="211" y="420"/>
                      </a:cubicBezTo>
                      <a:cubicBezTo>
                        <a:pt x="211" y="420"/>
                        <a:pt x="210" y="421"/>
                        <a:pt x="209" y="419"/>
                      </a:cubicBezTo>
                      <a:cubicBezTo>
                        <a:pt x="209" y="418"/>
                        <a:pt x="210" y="419"/>
                        <a:pt x="210" y="418"/>
                      </a:cubicBezTo>
                      <a:cubicBezTo>
                        <a:pt x="209" y="418"/>
                        <a:pt x="209" y="419"/>
                        <a:pt x="208" y="419"/>
                      </a:cubicBezTo>
                      <a:cubicBezTo>
                        <a:pt x="208" y="418"/>
                        <a:pt x="208" y="418"/>
                        <a:pt x="208" y="418"/>
                      </a:cubicBezTo>
                      <a:cubicBezTo>
                        <a:pt x="207" y="418"/>
                        <a:pt x="206" y="419"/>
                        <a:pt x="207" y="420"/>
                      </a:cubicBezTo>
                      <a:cubicBezTo>
                        <a:pt x="207" y="420"/>
                        <a:pt x="207" y="419"/>
                        <a:pt x="207" y="420"/>
                      </a:cubicBezTo>
                      <a:cubicBezTo>
                        <a:pt x="207" y="421"/>
                        <a:pt x="206" y="421"/>
                        <a:pt x="205" y="421"/>
                      </a:cubicBezTo>
                      <a:cubicBezTo>
                        <a:pt x="205" y="421"/>
                        <a:pt x="205" y="420"/>
                        <a:pt x="205" y="420"/>
                      </a:cubicBezTo>
                      <a:cubicBezTo>
                        <a:pt x="204" y="421"/>
                        <a:pt x="203" y="421"/>
                        <a:pt x="202" y="422"/>
                      </a:cubicBezTo>
                      <a:cubicBezTo>
                        <a:pt x="202" y="422"/>
                        <a:pt x="202" y="421"/>
                        <a:pt x="202" y="421"/>
                      </a:cubicBezTo>
                      <a:cubicBezTo>
                        <a:pt x="200" y="420"/>
                        <a:pt x="199" y="423"/>
                        <a:pt x="197" y="421"/>
                      </a:cubicBezTo>
                      <a:cubicBezTo>
                        <a:pt x="198" y="421"/>
                        <a:pt x="197" y="422"/>
                        <a:pt x="197" y="422"/>
                      </a:cubicBezTo>
                      <a:cubicBezTo>
                        <a:pt x="197" y="422"/>
                        <a:pt x="197" y="420"/>
                        <a:pt x="196" y="421"/>
                      </a:cubicBezTo>
                      <a:cubicBezTo>
                        <a:pt x="196" y="420"/>
                        <a:pt x="195" y="421"/>
                        <a:pt x="195" y="421"/>
                      </a:cubicBezTo>
                      <a:cubicBezTo>
                        <a:pt x="195" y="422"/>
                        <a:pt x="195" y="421"/>
                        <a:pt x="195" y="421"/>
                      </a:cubicBezTo>
                      <a:cubicBezTo>
                        <a:pt x="194" y="422"/>
                        <a:pt x="191" y="423"/>
                        <a:pt x="190" y="422"/>
                      </a:cubicBezTo>
                      <a:cubicBezTo>
                        <a:pt x="190" y="422"/>
                        <a:pt x="189" y="423"/>
                        <a:pt x="188" y="423"/>
                      </a:cubicBezTo>
                      <a:cubicBezTo>
                        <a:pt x="188" y="423"/>
                        <a:pt x="189" y="424"/>
                        <a:pt x="189" y="424"/>
                      </a:cubicBezTo>
                      <a:cubicBezTo>
                        <a:pt x="188" y="425"/>
                        <a:pt x="188" y="426"/>
                        <a:pt x="187" y="427"/>
                      </a:cubicBezTo>
                      <a:cubicBezTo>
                        <a:pt x="188" y="428"/>
                        <a:pt x="188" y="428"/>
                        <a:pt x="188" y="429"/>
                      </a:cubicBezTo>
                      <a:cubicBezTo>
                        <a:pt x="187" y="429"/>
                        <a:pt x="187" y="429"/>
                        <a:pt x="187" y="429"/>
                      </a:cubicBezTo>
                      <a:cubicBezTo>
                        <a:pt x="186" y="429"/>
                        <a:pt x="187" y="429"/>
                        <a:pt x="187" y="430"/>
                      </a:cubicBezTo>
                      <a:cubicBezTo>
                        <a:pt x="187" y="430"/>
                        <a:pt x="186" y="431"/>
                        <a:pt x="185" y="431"/>
                      </a:cubicBezTo>
                      <a:cubicBezTo>
                        <a:pt x="185" y="432"/>
                        <a:pt x="187" y="432"/>
                        <a:pt x="187" y="432"/>
                      </a:cubicBezTo>
                      <a:cubicBezTo>
                        <a:pt x="185" y="433"/>
                        <a:pt x="188" y="435"/>
                        <a:pt x="186" y="435"/>
                      </a:cubicBezTo>
                      <a:cubicBezTo>
                        <a:pt x="186" y="435"/>
                        <a:pt x="185" y="434"/>
                        <a:pt x="185" y="435"/>
                      </a:cubicBezTo>
                      <a:cubicBezTo>
                        <a:pt x="183" y="435"/>
                        <a:pt x="186" y="436"/>
                        <a:pt x="185" y="437"/>
                      </a:cubicBezTo>
                      <a:cubicBezTo>
                        <a:pt x="187" y="437"/>
                        <a:pt x="187" y="437"/>
                        <a:pt x="187" y="437"/>
                      </a:cubicBezTo>
                      <a:cubicBezTo>
                        <a:pt x="185" y="438"/>
                        <a:pt x="187" y="439"/>
                        <a:pt x="186" y="439"/>
                      </a:cubicBezTo>
                      <a:cubicBezTo>
                        <a:pt x="186" y="439"/>
                        <a:pt x="185" y="440"/>
                        <a:pt x="187" y="440"/>
                      </a:cubicBezTo>
                      <a:cubicBezTo>
                        <a:pt x="185" y="442"/>
                        <a:pt x="187" y="445"/>
                        <a:pt x="184" y="446"/>
                      </a:cubicBezTo>
                      <a:cubicBezTo>
                        <a:pt x="184" y="446"/>
                        <a:pt x="183" y="447"/>
                        <a:pt x="184" y="447"/>
                      </a:cubicBezTo>
                      <a:cubicBezTo>
                        <a:pt x="185" y="446"/>
                        <a:pt x="184" y="446"/>
                        <a:pt x="184" y="446"/>
                      </a:cubicBezTo>
                      <a:cubicBezTo>
                        <a:pt x="184" y="446"/>
                        <a:pt x="185" y="446"/>
                        <a:pt x="185" y="446"/>
                      </a:cubicBezTo>
                      <a:cubicBezTo>
                        <a:pt x="185" y="447"/>
                        <a:pt x="184" y="447"/>
                        <a:pt x="183" y="446"/>
                      </a:cubicBezTo>
                      <a:cubicBezTo>
                        <a:pt x="182" y="448"/>
                        <a:pt x="186" y="448"/>
                        <a:pt x="185" y="450"/>
                      </a:cubicBezTo>
                      <a:cubicBezTo>
                        <a:pt x="184" y="450"/>
                        <a:pt x="184" y="450"/>
                        <a:pt x="184" y="450"/>
                      </a:cubicBezTo>
                      <a:cubicBezTo>
                        <a:pt x="185" y="451"/>
                        <a:pt x="185" y="451"/>
                        <a:pt x="185" y="451"/>
                      </a:cubicBezTo>
                      <a:cubicBezTo>
                        <a:pt x="185" y="452"/>
                        <a:pt x="183" y="452"/>
                        <a:pt x="182" y="452"/>
                      </a:cubicBezTo>
                      <a:cubicBezTo>
                        <a:pt x="182" y="452"/>
                        <a:pt x="182" y="453"/>
                        <a:pt x="183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1" y="454"/>
                        <a:pt x="181" y="454"/>
                        <a:pt x="181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3" y="455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5"/>
                        <a:pt x="183" y="454"/>
                        <a:pt x="183" y="454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4" y="455"/>
                        <a:pt x="184" y="455"/>
                        <a:pt x="183" y="454"/>
                      </a:cubicBezTo>
                      <a:cubicBezTo>
                        <a:pt x="184" y="454"/>
                        <a:pt x="184" y="454"/>
                        <a:pt x="184" y="454"/>
                      </a:cubicBezTo>
                      <a:cubicBezTo>
                        <a:pt x="184" y="454"/>
                        <a:pt x="184" y="454"/>
                        <a:pt x="184" y="454"/>
                      </a:cubicBezTo>
                      <a:cubicBezTo>
                        <a:pt x="184" y="454"/>
                        <a:pt x="185" y="454"/>
                        <a:pt x="185" y="453"/>
                      </a:cubicBezTo>
                      <a:cubicBezTo>
                        <a:pt x="186" y="454"/>
                        <a:pt x="186" y="457"/>
                        <a:pt x="187" y="456"/>
                      </a:cubicBezTo>
                      <a:cubicBezTo>
                        <a:pt x="187" y="456"/>
                        <a:pt x="188" y="454"/>
                        <a:pt x="188" y="453"/>
                      </a:cubicBezTo>
                      <a:cubicBezTo>
                        <a:pt x="189" y="454"/>
                        <a:pt x="191" y="452"/>
                        <a:pt x="192" y="454"/>
                      </a:cubicBezTo>
                      <a:cubicBezTo>
                        <a:pt x="192" y="454"/>
                        <a:pt x="192" y="453"/>
                        <a:pt x="192" y="453"/>
                      </a:cubicBezTo>
                      <a:cubicBezTo>
                        <a:pt x="195" y="453"/>
                        <a:pt x="197" y="452"/>
                        <a:pt x="199" y="454"/>
                      </a:cubicBezTo>
                      <a:cubicBezTo>
                        <a:pt x="198" y="454"/>
                        <a:pt x="199" y="455"/>
                        <a:pt x="199" y="456"/>
                      </a:cubicBezTo>
                      <a:cubicBezTo>
                        <a:pt x="199" y="455"/>
                        <a:pt x="199" y="457"/>
                        <a:pt x="199" y="455"/>
                      </a:cubicBezTo>
                      <a:cubicBezTo>
                        <a:pt x="199" y="454"/>
                        <a:pt x="199" y="453"/>
                        <a:pt x="199" y="453"/>
                      </a:cubicBezTo>
                      <a:cubicBezTo>
                        <a:pt x="200" y="453"/>
                        <a:pt x="202" y="453"/>
                        <a:pt x="203" y="453"/>
                      </a:cubicBezTo>
                      <a:cubicBezTo>
                        <a:pt x="202" y="453"/>
                        <a:pt x="203" y="453"/>
                        <a:pt x="203" y="452"/>
                      </a:cubicBezTo>
                      <a:cubicBezTo>
                        <a:pt x="203" y="454"/>
                        <a:pt x="204" y="454"/>
                        <a:pt x="204" y="454"/>
                      </a:cubicBezTo>
                      <a:cubicBezTo>
                        <a:pt x="205" y="453"/>
                        <a:pt x="205" y="453"/>
                        <a:pt x="205" y="453"/>
                      </a:cubicBezTo>
                      <a:cubicBezTo>
                        <a:pt x="205" y="454"/>
                        <a:pt x="205" y="454"/>
                        <a:pt x="205" y="454"/>
                      </a:cubicBezTo>
                      <a:cubicBezTo>
                        <a:pt x="205" y="453"/>
                        <a:pt x="205" y="452"/>
                        <a:pt x="206" y="453"/>
                      </a:cubicBezTo>
                      <a:cubicBezTo>
                        <a:pt x="206" y="454"/>
                        <a:pt x="206" y="454"/>
                        <a:pt x="206" y="454"/>
                      </a:cubicBezTo>
                      <a:cubicBezTo>
                        <a:pt x="207" y="453"/>
                        <a:pt x="208" y="452"/>
                        <a:pt x="209" y="452"/>
                      </a:cubicBezTo>
                      <a:cubicBezTo>
                        <a:pt x="209" y="454"/>
                        <a:pt x="209" y="454"/>
                        <a:pt x="209" y="454"/>
                      </a:cubicBezTo>
                      <a:cubicBezTo>
                        <a:pt x="210" y="454"/>
                        <a:pt x="210" y="453"/>
                        <a:pt x="210" y="452"/>
                      </a:cubicBezTo>
                      <a:cubicBezTo>
                        <a:pt x="211" y="453"/>
                        <a:pt x="212" y="453"/>
                        <a:pt x="212" y="454"/>
                      </a:cubicBezTo>
                      <a:cubicBezTo>
                        <a:pt x="215" y="452"/>
                        <a:pt x="218" y="451"/>
                        <a:pt x="221" y="452"/>
                      </a:cubicBezTo>
                      <a:cubicBezTo>
                        <a:pt x="221" y="452"/>
                        <a:pt x="221" y="452"/>
                        <a:pt x="221" y="452"/>
                      </a:cubicBezTo>
                      <a:cubicBezTo>
                        <a:pt x="221" y="453"/>
                        <a:pt x="221" y="451"/>
                        <a:pt x="222" y="452"/>
                      </a:cubicBezTo>
                      <a:cubicBezTo>
                        <a:pt x="221" y="452"/>
                        <a:pt x="222" y="453"/>
                        <a:pt x="222" y="454"/>
                      </a:cubicBezTo>
                      <a:cubicBezTo>
                        <a:pt x="223" y="455"/>
                        <a:pt x="223" y="453"/>
                        <a:pt x="224" y="452"/>
                      </a:cubicBezTo>
                      <a:cubicBezTo>
                        <a:pt x="224" y="451"/>
                        <a:pt x="223" y="453"/>
                        <a:pt x="223" y="452"/>
                      </a:cubicBezTo>
                      <a:cubicBezTo>
                        <a:pt x="223" y="451"/>
                        <a:pt x="225" y="452"/>
                        <a:pt x="225" y="451"/>
                      </a:cubicBezTo>
                      <a:cubicBezTo>
                        <a:pt x="225" y="452"/>
                        <a:pt x="225" y="453"/>
                        <a:pt x="225" y="453"/>
                      </a:cubicBezTo>
                      <a:cubicBezTo>
                        <a:pt x="225" y="453"/>
                        <a:pt x="225" y="453"/>
                        <a:pt x="225" y="453"/>
                      </a:cubicBezTo>
                      <a:cubicBezTo>
                        <a:pt x="226" y="454"/>
                        <a:pt x="224" y="455"/>
                        <a:pt x="224" y="457"/>
                      </a:cubicBezTo>
                      <a:cubicBezTo>
                        <a:pt x="225" y="457"/>
                        <a:pt x="225" y="457"/>
                        <a:pt x="225" y="457"/>
                      </a:cubicBezTo>
                      <a:cubicBezTo>
                        <a:pt x="226" y="459"/>
                        <a:pt x="223" y="459"/>
                        <a:pt x="225" y="459"/>
                      </a:cubicBezTo>
                      <a:cubicBezTo>
                        <a:pt x="226" y="459"/>
                        <a:pt x="226" y="457"/>
                        <a:pt x="225" y="456"/>
                      </a:cubicBezTo>
                      <a:cubicBezTo>
                        <a:pt x="227" y="456"/>
                        <a:pt x="226" y="453"/>
                        <a:pt x="228" y="453"/>
                      </a:cubicBezTo>
                      <a:cubicBezTo>
                        <a:pt x="228" y="454"/>
                        <a:pt x="226" y="453"/>
                        <a:pt x="227" y="454"/>
                      </a:cubicBezTo>
                      <a:cubicBezTo>
                        <a:pt x="227" y="455"/>
                        <a:pt x="228" y="454"/>
                        <a:pt x="229" y="454"/>
                      </a:cubicBezTo>
                      <a:cubicBezTo>
                        <a:pt x="228" y="453"/>
                        <a:pt x="229" y="452"/>
                        <a:pt x="229" y="452"/>
                      </a:cubicBezTo>
                      <a:cubicBezTo>
                        <a:pt x="230" y="452"/>
                        <a:pt x="228" y="453"/>
                        <a:pt x="230" y="453"/>
                      </a:cubicBezTo>
                      <a:cubicBezTo>
                        <a:pt x="230" y="452"/>
                        <a:pt x="231" y="452"/>
                        <a:pt x="230" y="451"/>
                      </a:cubicBezTo>
                      <a:cubicBezTo>
                        <a:pt x="230" y="449"/>
                        <a:pt x="231" y="452"/>
                        <a:pt x="231" y="450"/>
                      </a:cubicBezTo>
                      <a:cubicBezTo>
                        <a:pt x="232" y="452"/>
                        <a:pt x="230" y="453"/>
                        <a:pt x="232" y="454"/>
                      </a:cubicBezTo>
                      <a:cubicBezTo>
                        <a:pt x="231" y="453"/>
                        <a:pt x="233" y="452"/>
                        <a:pt x="232" y="450"/>
                      </a:cubicBezTo>
                      <a:cubicBezTo>
                        <a:pt x="233" y="451"/>
                        <a:pt x="233" y="452"/>
                        <a:pt x="232" y="453"/>
                      </a:cubicBezTo>
                      <a:cubicBezTo>
                        <a:pt x="233" y="453"/>
                        <a:pt x="234" y="450"/>
                        <a:pt x="234" y="453"/>
                      </a:cubicBezTo>
                      <a:cubicBezTo>
                        <a:pt x="234" y="451"/>
                        <a:pt x="234" y="451"/>
                        <a:pt x="234" y="451"/>
                      </a:cubicBezTo>
                      <a:cubicBezTo>
                        <a:pt x="235" y="452"/>
                        <a:pt x="235" y="452"/>
                        <a:pt x="235" y="453"/>
                      </a:cubicBezTo>
                      <a:cubicBezTo>
                        <a:pt x="236" y="453"/>
                        <a:pt x="237" y="451"/>
                        <a:pt x="237" y="453"/>
                      </a:cubicBezTo>
                      <a:cubicBezTo>
                        <a:pt x="237" y="453"/>
                        <a:pt x="238" y="453"/>
                        <a:pt x="238" y="452"/>
                      </a:cubicBezTo>
                      <a:cubicBezTo>
                        <a:pt x="237" y="451"/>
                        <a:pt x="237" y="453"/>
                        <a:pt x="237" y="451"/>
                      </a:cubicBezTo>
                      <a:cubicBezTo>
                        <a:pt x="237" y="452"/>
                        <a:pt x="238" y="451"/>
                        <a:pt x="238" y="450"/>
                      </a:cubicBezTo>
                      <a:cubicBezTo>
                        <a:pt x="238" y="451"/>
                        <a:pt x="238" y="451"/>
                        <a:pt x="238" y="451"/>
                      </a:cubicBezTo>
                      <a:cubicBezTo>
                        <a:pt x="239" y="451"/>
                        <a:pt x="239" y="451"/>
                        <a:pt x="239" y="450"/>
                      </a:cubicBezTo>
                      <a:cubicBezTo>
                        <a:pt x="239" y="450"/>
                        <a:pt x="239" y="451"/>
                        <a:pt x="239" y="451"/>
                      </a:cubicBezTo>
                      <a:cubicBezTo>
                        <a:pt x="240" y="450"/>
                        <a:pt x="240" y="450"/>
                        <a:pt x="240" y="450"/>
                      </a:cubicBezTo>
                      <a:cubicBezTo>
                        <a:pt x="241" y="449"/>
                        <a:pt x="240" y="452"/>
                        <a:pt x="241" y="452"/>
                      </a:cubicBezTo>
                      <a:cubicBezTo>
                        <a:pt x="240" y="452"/>
                        <a:pt x="240" y="452"/>
                        <a:pt x="240" y="452"/>
                      </a:cubicBezTo>
                      <a:cubicBezTo>
                        <a:pt x="240" y="452"/>
                        <a:pt x="241" y="453"/>
                        <a:pt x="241" y="453"/>
                      </a:cubicBezTo>
                      <a:cubicBezTo>
                        <a:pt x="242" y="452"/>
                        <a:pt x="242" y="451"/>
                        <a:pt x="242" y="450"/>
                      </a:cubicBezTo>
                      <a:cubicBezTo>
                        <a:pt x="243" y="449"/>
                        <a:pt x="242" y="451"/>
                        <a:pt x="243" y="450"/>
                      </a:cubicBezTo>
                      <a:cubicBezTo>
                        <a:pt x="242" y="451"/>
                        <a:pt x="242" y="451"/>
                        <a:pt x="242" y="451"/>
                      </a:cubicBezTo>
                      <a:cubicBezTo>
                        <a:pt x="242" y="452"/>
                        <a:pt x="243" y="453"/>
                        <a:pt x="243" y="453"/>
                      </a:cubicBezTo>
                      <a:cubicBezTo>
                        <a:pt x="244" y="453"/>
                        <a:pt x="245" y="451"/>
                        <a:pt x="244" y="451"/>
                      </a:cubicBezTo>
                      <a:cubicBezTo>
                        <a:pt x="244" y="450"/>
                        <a:pt x="245" y="451"/>
                        <a:pt x="245" y="452"/>
                      </a:cubicBezTo>
                      <a:cubicBezTo>
                        <a:pt x="246" y="452"/>
                        <a:pt x="245" y="451"/>
                        <a:pt x="245" y="450"/>
                      </a:cubicBezTo>
                      <a:cubicBezTo>
                        <a:pt x="246" y="451"/>
                        <a:pt x="247" y="452"/>
                        <a:pt x="247" y="453"/>
                      </a:cubicBezTo>
                      <a:cubicBezTo>
                        <a:pt x="246" y="455"/>
                        <a:pt x="246" y="455"/>
                        <a:pt x="246" y="455"/>
                      </a:cubicBezTo>
                      <a:cubicBezTo>
                        <a:pt x="247" y="455"/>
                        <a:pt x="247" y="455"/>
                        <a:pt x="247" y="455"/>
                      </a:cubicBezTo>
                      <a:cubicBezTo>
                        <a:pt x="246" y="456"/>
                        <a:pt x="247" y="456"/>
                        <a:pt x="247" y="457"/>
                      </a:cubicBezTo>
                      <a:cubicBezTo>
                        <a:pt x="247" y="457"/>
                        <a:pt x="248" y="457"/>
                        <a:pt x="248" y="456"/>
                      </a:cubicBezTo>
                      <a:cubicBezTo>
                        <a:pt x="247" y="454"/>
                        <a:pt x="249" y="453"/>
                        <a:pt x="249" y="451"/>
                      </a:cubicBezTo>
                      <a:cubicBezTo>
                        <a:pt x="251" y="450"/>
                        <a:pt x="250" y="456"/>
                        <a:pt x="252" y="453"/>
                      </a:cubicBezTo>
                      <a:cubicBezTo>
                        <a:pt x="251" y="452"/>
                        <a:pt x="252" y="451"/>
                        <a:pt x="251" y="451"/>
                      </a:cubicBezTo>
                      <a:cubicBezTo>
                        <a:pt x="252" y="451"/>
                        <a:pt x="252" y="449"/>
                        <a:pt x="253" y="450"/>
                      </a:cubicBezTo>
                      <a:cubicBezTo>
                        <a:pt x="252" y="451"/>
                        <a:pt x="254" y="452"/>
                        <a:pt x="253" y="454"/>
                      </a:cubicBezTo>
                      <a:cubicBezTo>
                        <a:pt x="253" y="453"/>
                        <a:pt x="252" y="453"/>
                        <a:pt x="252" y="453"/>
                      </a:cubicBezTo>
                      <a:cubicBezTo>
                        <a:pt x="252" y="454"/>
                        <a:pt x="252" y="455"/>
                        <a:pt x="253" y="455"/>
                      </a:cubicBezTo>
                      <a:cubicBezTo>
                        <a:pt x="253" y="455"/>
                        <a:pt x="254" y="455"/>
                        <a:pt x="254" y="454"/>
                      </a:cubicBezTo>
                      <a:cubicBezTo>
                        <a:pt x="254" y="453"/>
                        <a:pt x="253" y="454"/>
                        <a:pt x="253" y="453"/>
                      </a:cubicBezTo>
                      <a:cubicBezTo>
                        <a:pt x="255" y="452"/>
                        <a:pt x="255" y="454"/>
                        <a:pt x="255" y="452"/>
                      </a:cubicBezTo>
                      <a:cubicBezTo>
                        <a:pt x="254" y="452"/>
                        <a:pt x="254" y="451"/>
                        <a:pt x="254" y="450"/>
                      </a:cubicBezTo>
                      <a:cubicBezTo>
                        <a:pt x="255" y="450"/>
                        <a:pt x="255" y="450"/>
                        <a:pt x="255" y="450"/>
                      </a:cubicBezTo>
                      <a:cubicBezTo>
                        <a:pt x="255" y="451"/>
                        <a:pt x="255" y="451"/>
                        <a:pt x="255" y="451"/>
                      </a:cubicBezTo>
                      <a:cubicBezTo>
                        <a:pt x="256" y="451"/>
                        <a:pt x="255" y="449"/>
                        <a:pt x="257" y="449"/>
                      </a:cubicBezTo>
                      <a:cubicBezTo>
                        <a:pt x="257" y="451"/>
                        <a:pt x="257" y="451"/>
                        <a:pt x="257" y="451"/>
                      </a:cubicBezTo>
                      <a:cubicBezTo>
                        <a:pt x="257" y="452"/>
                        <a:pt x="255" y="450"/>
                        <a:pt x="256" y="453"/>
                      </a:cubicBezTo>
                      <a:cubicBezTo>
                        <a:pt x="257" y="453"/>
                        <a:pt x="257" y="451"/>
                        <a:pt x="258" y="452"/>
                      </a:cubicBezTo>
                      <a:cubicBezTo>
                        <a:pt x="257" y="452"/>
                        <a:pt x="257" y="452"/>
                        <a:pt x="257" y="452"/>
                      </a:cubicBezTo>
                      <a:cubicBezTo>
                        <a:pt x="257" y="453"/>
                        <a:pt x="258" y="456"/>
                        <a:pt x="259" y="454"/>
                      </a:cubicBezTo>
                      <a:cubicBezTo>
                        <a:pt x="260" y="453"/>
                        <a:pt x="259" y="453"/>
                        <a:pt x="259" y="452"/>
                      </a:cubicBezTo>
                      <a:cubicBezTo>
                        <a:pt x="260" y="452"/>
                        <a:pt x="261" y="451"/>
                        <a:pt x="262" y="451"/>
                      </a:cubicBezTo>
                      <a:cubicBezTo>
                        <a:pt x="262" y="453"/>
                        <a:pt x="263" y="451"/>
                        <a:pt x="262" y="453"/>
                      </a:cubicBezTo>
                      <a:cubicBezTo>
                        <a:pt x="262" y="452"/>
                        <a:pt x="260" y="452"/>
                        <a:pt x="259" y="453"/>
                      </a:cubicBezTo>
                      <a:cubicBezTo>
                        <a:pt x="260" y="455"/>
                        <a:pt x="258" y="453"/>
                        <a:pt x="258" y="455"/>
                      </a:cubicBezTo>
                      <a:cubicBezTo>
                        <a:pt x="259" y="455"/>
                        <a:pt x="259" y="457"/>
                        <a:pt x="259" y="458"/>
                      </a:cubicBezTo>
                      <a:cubicBezTo>
                        <a:pt x="260" y="458"/>
                        <a:pt x="260" y="458"/>
                        <a:pt x="260" y="458"/>
                      </a:cubicBezTo>
                      <a:cubicBezTo>
                        <a:pt x="260" y="457"/>
                        <a:pt x="260" y="457"/>
                        <a:pt x="260" y="455"/>
                      </a:cubicBezTo>
                      <a:cubicBezTo>
                        <a:pt x="261" y="456"/>
                        <a:pt x="262" y="455"/>
                        <a:pt x="263" y="454"/>
                      </a:cubicBezTo>
                      <a:cubicBezTo>
                        <a:pt x="263" y="454"/>
                        <a:pt x="263" y="456"/>
                        <a:pt x="263" y="456"/>
                      </a:cubicBezTo>
                      <a:cubicBezTo>
                        <a:pt x="264" y="455"/>
                        <a:pt x="266" y="456"/>
                        <a:pt x="267" y="456"/>
                      </a:cubicBezTo>
                      <a:cubicBezTo>
                        <a:pt x="266" y="454"/>
                        <a:pt x="268" y="455"/>
                        <a:pt x="268" y="454"/>
                      </a:cubicBezTo>
                      <a:cubicBezTo>
                        <a:pt x="268" y="455"/>
                        <a:pt x="268" y="456"/>
                        <a:pt x="268" y="456"/>
                      </a:cubicBezTo>
                      <a:cubicBezTo>
                        <a:pt x="269" y="455"/>
                        <a:pt x="268" y="457"/>
                        <a:pt x="269" y="457"/>
                      </a:cubicBezTo>
                      <a:cubicBezTo>
                        <a:pt x="270" y="457"/>
                        <a:pt x="271" y="456"/>
                        <a:pt x="272" y="456"/>
                      </a:cubicBezTo>
                      <a:cubicBezTo>
                        <a:pt x="274" y="457"/>
                        <a:pt x="276" y="456"/>
                        <a:pt x="277" y="456"/>
                      </a:cubicBezTo>
                      <a:cubicBezTo>
                        <a:pt x="278" y="456"/>
                        <a:pt x="277" y="458"/>
                        <a:pt x="278" y="458"/>
                      </a:cubicBezTo>
                      <a:cubicBezTo>
                        <a:pt x="279" y="458"/>
                        <a:pt x="277" y="456"/>
                        <a:pt x="279" y="457"/>
                      </a:cubicBezTo>
                      <a:cubicBezTo>
                        <a:pt x="279" y="458"/>
                        <a:pt x="279" y="458"/>
                        <a:pt x="279" y="458"/>
                      </a:cubicBezTo>
                      <a:cubicBezTo>
                        <a:pt x="279" y="457"/>
                        <a:pt x="281" y="459"/>
                        <a:pt x="281" y="456"/>
                      </a:cubicBezTo>
                      <a:cubicBezTo>
                        <a:pt x="281" y="458"/>
                        <a:pt x="281" y="458"/>
                        <a:pt x="281" y="458"/>
                      </a:cubicBezTo>
                      <a:cubicBezTo>
                        <a:pt x="281" y="458"/>
                        <a:pt x="281" y="458"/>
                        <a:pt x="281" y="458"/>
                      </a:cubicBezTo>
                      <a:cubicBezTo>
                        <a:pt x="281" y="458"/>
                        <a:pt x="282" y="459"/>
                        <a:pt x="281" y="459"/>
                      </a:cubicBezTo>
                      <a:cubicBezTo>
                        <a:pt x="282" y="460"/>
                        <a:pt x="283" y="459"/>
                        <a:pt x="284" y="459"/>
                      </a:cubicBezTo>
                      <a:cubicBezTo>
                        <a:pt x="283" y="458"/>
                        <a:pt x="283" y="458"/>
                        <a:pt x="283" y="458"/>
                      </a:cubicBezTo>
                      <a:cubicBezTo>
                        <a:pt x="284" y="457"/>
                        <a:pt x="286" y="458"/>
                        <a:pt x="286" y="458"/>
                      </a:cubicBezTo>
                      <a:cubicBezTo>
                        <a:pt x="287" y="459"/>
                        <a:pt x="287" y="459"/>
                        <a:pt x="287" y="459"/>
                      </a:cubicBezTo>
                      <a:cubicBezTo>
                        <a:pt x="287" y="458"/>
                        <a:pt x="287" y="458"/>
                        <a:pt x="287" y="458"/>
                      </a:cubicBezTo>
                      <a:cubicBezTo>
                        <a:pt x="287" y="459"/>
                        <a:pt x="288" y="459"/>
                        <a:pt x="288" y="458"/>
                      </a:cubicBezTo>
                      <a:cubicBezTo>
                        <a:pt x="288" y="459"/>
                        <a:pt x="287" y="460"/>
                        <a:pt x="286" y="461"/>
                      </a:cubicBezTo>
                      <a:cubicBezTo>
                        <a:pt x="286" y="461"/>
                        <a:pt x="287" y="460"/>
                        <a:pt x="287" y="459"/>
                      </a:cubicBezTo>
                      <a:cubicBezTo>
                        <a:pt x="286" y="458"/>
                        <a:pt x="285" y="459"/>
                        <a:pt x="285" y="460"/>
                      </a:cubicBezTo>
                      <a:cubicBezTo>
                        <a:pt x="285" y="460"/>
                        <a:pt x="285" y="460"/>
                        <a:pt x="286" y="459"/>
                      </a:cubicBezTo>
                      <a:cubicBezTo>
                        <a:pt x="286" y="461"/>
                        <a:pt x="285" y="461"/>
                        <a:pt x="285" y="462"/>
                      </a:cubicBezTo>
                      <a:cubicBezTo>
                        <a:pt x="285" y="461"/>
                        <a:pt x="285" y="462"/>
                        <a:pt x="285" y="462"/>
                      </a:cubicBezTo>
                      <a:cubicBezTo>
                        <a:pt x="285" y="462"/>
                        <a:pt x="284" y="462"/>
                        <a:pt x="284" y="462"/>
                      </a:cubicBezTo>
                      <a:cubicBezTo>
                        <a:pt x="284" y="462"/>
                        <a:pt x="283" y="461"/>
                        <a:pt x="284" y="461"/>
                      </a:cubicBezTo>
                      <a:cubicBezTo>
                        <a:pt x="284" y="462"/>
                        <a:pt x="283" y="463"/>
                        <a:pt x="282" y="462"/>
                      </a:cubicBezTo>
                      <a:cubicBezTo>
                        <a:pt x="281" y="461"/>
                        <a:pt x="280" y="463"/>
                        <a:pt x="279" y="463"/>
                      </a:cubicBezTo>
                      <a:cubicBezTo>
                        <a:pt x="279" y="462"/>
                        <a:pt x="280" y="460"/>
                        <a:pt x="280" y="460"/>
                      </a:cubicBezTo>
                      <a:cubicBezTo>
                        <a:pt x="280" y="459"/>
                        <a:pt x="280" y="460"/>
                        <a:pt x="279" y="459"/>
                      </a:cubicBezTo>
                      <a:cubicBezTo>
                        <a:pt x="279" y="460"/>
                        <a:pt x="278" y="462"/>
                        <a:pt x="277" y="462"/>
                      </a:cubicBezTo>
                      <a:cubicBezTo>
                        <a:pt x="277" y="461"/>
                        <a:pt x="277" y="461"/>
                        <a:pt x="277" y="461"/>
                      </a:cubicBezTo>
                      <a:cubicBezTo>
                        <a:pt x="277" y="462"/>
                        <a:pt x="277" y="463"/>
                        <a:pt x="275" y="463"/>
                      </a:cubicBezTo>
                      <a:cubicBezTo>
                        <a:pt x="274" y="463"/>
                        <a:pt x="272" y="463"/>
                        <a:pt x="270" y="463"/>
                      </a:cubicBezTo>
                      <a:cubicBezTo>
                        <a:pt x="270" y="462"/>
                        <a:pt x="270" y="462"/>
                        <a:pt x="270" y="462"/>
                      </a:cubicBezTo>
                      <a:cubicBezTo>
                        <a:pt x="269" y="464"/>
                        <a:pt x="267" y="462"/>
                        <a:pt x="266" y="463"/>
                      </a:cubicBezTo>
                      <a:cubicBezTo>
                        <a:pt x="265" y="462"/>
                        <a:pt x="262" y="464"/>
                        <a:pt x="262" y="462"/>
                      </a:cubicBezTo>
                      <a:cubicBezTo>
                        <a:pt x="258" y="463"/>
                        <a:pt x="255" y="464"/>
                        <a:pt x="252" y="464"/>
                      </a:cubicBezTo>
                      <a:cubicBezTo>
                        <a:pt x="253" y="462"/>
                        <a:pt x="253" y="462"/>
                        <a:pt x="253" y="462"/>
                      </a:cubicBezTo>
                      <a:cubicBezTo>
                        <a:pt x="252" y="463"/>
                        <a:pt x="252" y="461"/>
                        <a:pt x="252" y="462"/>
                      </a:cubicBezTo>
                      <a:cubicBezTo>
                        <a:pt x="252" y="463"/>
                        <a:pt x="251" y="463"/>
                        <a:pt x="251" y="464"/>
                      </a:cubicBezTo>
                      <a:cubicBezTo>
                        <a:pt x="249" y="463"/>
                        <a:pt x="247" y="464"/>
                        <a:pt x="246" y="465"/>
                      </a:cubicBezTo>
                      <a:cubicBezTo>
                        <a:pt x="246" y="464"/>
                        <a:pt x="246" y="464"/>
                        <a:pt x="246" y="464"/>
                      </a:cubicBezTo>
                      <a:cubicBezTo>
                        <a:pt x="244" y="466"/>
                        <a:pt x="243" y="464"/>
                        <a:pt x="241" y="464"/>
                      </a:cubicBezTo>
                      <a:cubicBezTo>
                        <a:pt x="241" y="464"/>
                        <a:pt x="241" y="463"/>
                        <a:pt x="240" y="463"/>
                      </a:cubicBezTo>
                      <a:cubicBezTo>
                        <a:pt x="239" y="464"/>
                        <a:pt x="239" y="464"/>
                        <a:pt x="238" y="465"/>
                      </a:cubicBezTo>
                      <a:cubicBezTo>
                        <a:pt x="237" y="465"/>
                        <a:pt x="235" y="465"/>
                        <a:pt x="234" y="464"/>
                      </a:cubicBezTo>
                      <a:cubicBezTo>
                        <a:pt x="230" y="466"/>
                        <a:pt x="227" y="465"/>
                        <a:pt x="223" y="466"/>
                      </a:cubicBezTo>
                      <a:cubicBezTo>
                        <a:pt x="223" y="465"/>
                        <a:pt x="223" y="465"/>
                        <a:pt x="223" y="465"/>
                      </a:cubicBezTo>
                      <a:cubicBezTo>
                        <a:pt x="219" y="468"/>
                        <a:pt x="215" y="465"/>
                        <a:pt x="211" y="467"/>
                      </a:cubicBezTo>
                      <a:cubicBezTo>
                        <a:pt x="212" y="465"/>
                        <a:pt x="212" y="465"/>
                        <a:pt x="212" y="465"/>
                      </a:cubicBezTo>
                      <a:cubicBezTo>
                        <a:pt x="211" y="464"/>
                        <a:pt x="210" y="465"/>
                        <a:pt x="210" y="467"/>
                      </a:cubicBezTo>
                      <a:cubicBezTo>
                        <a:pt x="209" y="466"/>
                        <a:pt x="207" y="468"/>
                        <a:pt x="207" y="466"/>
                      </a:cubicBezTo>
                      <a:cubicBezTo>
                        <a:pt x="206" y="466"/>
                        <a:pt x="205" y="467"/>
                        <a:pt x="205" y="467"/>
                      </a:cubicBezTo>
                      <a:cubicBezTo>
                        <a:pt x="203" y="466"/>
                        <a:pt x="202" y="467"/>
                        <a:pt x="201" y="467"/>
                      </a:cubicBezTo>
                      <a:cubicBezTo>
                        <a:pt x="201" y="466"/>
                        <a:pt x="201" y="466"/>
                        <a:pt x="200" y="466"/>
                      </a:cubicBezTo>
                      <a:cubicBezTo>
                        <a:pt x="200" y="466"/>
                        <a:pt x="198" y="465"/>
                        <a:pt x="198" y="467"/>
                      </a:cubicBezTo>
                      <a:cubicBezTo>
                        <a:pt x="196" y="466"/>
                        <a:pt x="194" y="469"/>
                        <a:pt x="192" y="467"/>
                      </a:cubicBezTo>
                      <a:cubicBezTo>
                        <a:pt x="192" y="467"/>
                        <a:pt x="191" y="468"/>
                        <a:pt x="191" y="468"/>
                      </a:cubicBezTo>
                      <a:cubicBezTo>
                        <a:pt x="189" y="468"/>
                        <a:pt x="188" y="467"/>
                        <a:pt x="186" y="468"/>
                      </a:cubicBezTo>
                      <a:cubicBezTo>
                        <a:pt x="186" y="467"/>
                        <a:pt x="187" y="467"/>
                        <a:pt x="186" y="467"/>
                      </a:cubicBezTo>
                      <a:cubicBezTo>
                        <a:pt x="185" y="467"/>
                        <a:pt x="186" y="467"/>
                        <a:pt x="185" y="468"/>
                      </a:cubicBezTo>
                      <a:cubicBezTo>
                        <a:pt x="184" y="467"/>
                        <a:pt x="176" y="471"/>
                        <a:pt x="171" y="458"/>
                      </a:cubicBezTo>
                      <a:close/>
                      <a:moveTo>
                        <a:pt x="183" y="457"/>
                      </a:moveTo>
                      <a:cubicBezTo>
                        <a:pt x="183" y="457"/>
                        <a:pt x="183" y="457"/>
                        <a:pt x="183" y="457"/>
                      </a:cubicBezTo>
                      <a:cubicBezTo>
                        <a:pt x="183" y="457"/>
                        <a:pt x="183" y="457"/>
                        <a:pt x="183" y="457"/>
                      </a:cubicBezTo>
                      <a:close/>
                      <a:moveTo>
                        <a:pt x="184" y="457"/>
                      </a:moveTo>
                      <a:cubicBezTo>
                        <a:pt x="183" y="457"/>
                        <a:pt x="184" y="455"/>
                        <a:pt x="183" y="456"/>
                      </a:cubicBezTo>
                      <a:cubicBezTo>
                        <a:pt x="183" y="456"/>
                        <a:pt x="183" y="456"/>
                        <a:pt x="183" y="456"/>
                      </a:cubicBezTo>
                      <a:cubicBezTo>
                        <a:pt x="183" y="457"/>
                        <a:pt x="183" y="457"/>
                        <a:pt x="183" y="457"/>
                      </a:cubicBezTo>
                      <a:cubicBezTo>
                        <a:pt x="183" y="458"/>
                        <a:pt x="184" y="457"/>
                        <a:pt x="184" y="457"/>
                      </a:cubicBezTo>
                      <a:close/>
                      <a:moveTo>
                        <a:pt x="182" y="455"/>
                      </a:move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5"/>
                        <a:pt x="182" y="455"/>
                      </a:cubicBezTo>
                      <a:close/>
                      <a:moveTo>
                        <a:pt x="182" y="455"/>
                      </a:move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5"/>
                        <a:pt x="182" y="455"/>
                      </a:cubicBezTo>
                      <a:close/>
                      <a:moveTo>
                        <a:pt x="188" y="422"/>
                      </a:moveTo>
                      <a:cubicBezTo>
                        <a:pt x="188" y="422"/>
                        <a:pt x="188" y="422"/>
                        <a:pt x="188" y="422"/>
                      </a:cubicBezTo>
                      <a:cubicBezTo>
                        <a:pt x="188" y="422"/>
                        <a:pt x="188" y="422"/>
                        <a:pt x="188" y="422"/>
                      </a:cubicBezTo>
                      <a:close/>
                      <a:moveTo>
                        <a:pt x="189" y="421"/>
                      </a:moveTo>
                      <a:cubicBezTo>
                        <a:pt x="189" y="421"/>
                        <a:pt x="189" y="421"/>
                        <a:pt x="189" y="421"/>
                      </a:cubicBezTo>
                      <a:cubicBezTo>
                        <a:pt x="189" y="421"/>
                        <a:pt x="189" y="421"/>
                        <a:pt x="189" y="421"/>
                      </a:cubicBezTo>
                      <a:close/>
                      <a:moveTo>
                        <a:pt x="187" y="422"/>
                      </a:moveTo>
                      <a:cubicBezTo>
                        <a:pt x="187" y="422"/>
                        <a:pt x="187" y="422"/>
                        <a:pt x="187" y="422"/>
                      </a:cubicBezTo>
                      <a:cubicBezTo>
                        <a:pt x="187" y="422"/>
                        <a:pt x="187" y="422"/>
                        <a:pt x="187" y="422"/>
                      </a:cubicBezTo>
                      <a:cubicBezTo>
                        <a:pt x="187" y="422"/>
                        <a:pt x="187" y="422"/>
                        <a:pt x="187" y="422"/>
                      </a:cubicBezTo>
                      <a:close/>
                      <a:moveTo>
                        <a:pt x="189" y="420"/>
                      </a:moveTo>
                      <a:cubicBezTo>
                        <a:pt x="189" y="420"/>
                        <a:pt x="189" y="420"/>
                        <a:pt x="189" y="420"/>
                      </a:cubicBezTo>
                      <a:cubicBezTo>
                        <a:pt x="189" y="420"/>
                        <a:pt x="189" y="420"/>
                        <a:pt x="189" y="420"/>
                      </a:cubicBezTo>
                      <a:cubicBezTo>
                        <a:pt x="189" y="420"/>
                        <a:pt x="189" y="420"/>
                        <a:pt x="189" y="420"/>
                      </a:cubicBezTo>
                      <a:close/>
                      <a:moveTo>
                        <a:pt x="186" y="420"/>
                      </a:moveTo>
                      <a:cubicBezTo>
                        <a:pt x="186" y="420"/>
                        <a:pt x="187" y="421"/>
                        <a:pt x="187" y="421"/>
                      </a:cubicBezTo>
                      <a:cubicBezTo>
                        <a:pt x="188" y="421"/>
                        <a:pt x="188" y="421"/>
                        <a:pt x="188" y="421"/>
                      </a:cubicBezTo>
                      <a:lnTo>
                        <a:pt x="186" y="420"/>
                      </a:lnTo>
                      <a:close/>
                      <a:moveTo>
                        <a:pt x="186" y="421"/>
                      </a:moveTo>
                      <a:cubicBezTo>
                        <a:pt x="186" y="421"/>
                        <a:pt x="186" y="421"/>
                        <a:pt x="186" y="421"/>
                      </a:cubicBezTo>
                      <a:cubicBezTo>
                        <a:pt x="186" y="421"/>
                        <a:pt x="186" y="421"/>
                        <a:pt x="186" y="421"/>
                      </a:cubicBezTo>
                      <a:close/>
                      <a:moveTo>
                        <a:pt x="268" y="454"/>
                      </a:moveTo>
                      <a:cubicBezTo>
                        <a:pt x="268" y="454"/>
                        <a:pt x="268" y="454"/>
                        <a:pt x="268" y="454"/>
                      </a:cubicBezTo>
                      <a:cubicBezTo>
                        <a:pt x="268" y="454"/>
                        <a:pt x="268" y="454"/>
                        <a:pt x="268" y="454"/>
                      </a:cubicBezTo>
                      <a:close/>
                      <a:moveTo>
                        <a:pt x="269" y="452"/>
                      </a:moveTo>
                      <a:cubicBezTo>
                        <a:pt x="269" y="453"/>
                        <a:pt x="268" y="453"/>
                        <a:pt x="268" y="453"/>
                      </a:cubicBezTo>
                      <a:cubicBezTo>
                        <a:pt x="268" y="453"/>
                        <a:pt x="269" y="453"/>
                        <a:pt x="269" y="452"/>
                      </a:cubicBezTo>
                      <a:close/>
                      <a:moveTo>
                        <a:pt x="202" y="422"/>
                      </a:moveTo>
                      <a:cubicBezTo>
                        <a:pt x="202" y="422"/>
                        <a:pt x="202" y="422"/>
                        <a:pt x="201" y="422"/>
                      </a:cubicBezTo>
                      <a:cubicBezTo>
                        <a:pt x="201" y="422"/>
                        <a:pt x="202" y="422"/>
                        <a:pt x="202" y="422"/>
                      </a:cubicBezTo>
                      <a:close/>
                      <a:moveTo>
                        <a:pt x="251" y="451"/>
                      </a:moveTo>
                      <a:cubicBezTo>
                        <a:pt x="251" y="451"/>
                        <a:pt x="251" y="451"/>
                        <a:pt x="251" y="451"/>
                      </a:cubicBezTo>
                      <a:cubicBezTo>
                        <a:pt x="251" y="451"/>
                        <a:pt x="251" y="451"/>
                        <a:pt x="251" y="451"/>
                      </a:cubicBezTo>
                      <a:close/>
                      <a:moveTo>
                        <a:pt x="174" y="432"/>
                      </a:moveTo>
                      <a:cubicBezTo>
                        <a:pt x="174" y="432"/>
                        <a:pt x="174" y="432"/>
                        <a:pt x="174" y="432"/>
                      </a:cubicBezTo>
                      <a:cubicBezTo>
                        <a:pt x="174" y="432"/>
                        <a:pt x="174" y="432"/>
                        <a:pt x="174" y="432"/>
                      </a:cubicBezTo>
                      <a:close/>
                      <a:moveTo>
                        <a:pt x="285" y="461"/>
                      </a:moveTo>
                      <a:cubicBezTo>
                        <a:pt x="285" y="462"/>
                        <a:pt x="285" y="462"/>
                        <a:pt x="285" y="462"/>
                      </a:cubicBezTo>
                      <a:cubicBezTo>
                        <a:pt x="285" y="462"/>
                        <a:pt x="285" y="462"/>
                        <a:pt x="285" y="461"/>
                      </a:cubicBezTo>
                      <a:close/>
                      <a:moveTo>
                        <a:pt x="268" y="453"/>
                      </a:moveTo>
                      <a:cubicBezTo>
                        <a:pt x="268" y="453"/>
                        <a:pt x="268" y="452"/>
                        <a:pt x="267" y="452"/>
                      </a:cubicBezTo>
                      <a:cubicBezTo>
                        <a:pt x="267" y="452"/>
                        <a:pt x="268" y="451"/>
                        <a:pt x="267" y="451"/>
                      </a:cubicBezTo>
                      <a:cubicBezTo>
                        <a:pt x="267" y="452"/>
                        <a:pt x="267" y="453"/>
                        <a:pt x="268" y="454"/>
                      </a:cubicBezTo>
                      <a:cubicBezTo>
                        <a:pt x="268" y="454"/>
                        <a:pt x="268" y="454"/>
                        <a:pt x="268" y="454"/>
                      </a:cubicBezTo>
                      <a:cubicBezTo>
                        <a:pt x="268" y="454"/>
                        <a:pt x="268" y="453"/>
                        <a:pt x="268" y="453"/>
                      </a:cubicBezTo>
                      <a:close/>
                      <a:moveTo>
                        <a:pt x="200" y="467"/>
                      </a:moveTo>
                      <a:cubicBezTo>
                        <a:pt x="201" y="467"/>
                        <a:pt x="201" y="467"/>
                        <a:pt x="201" y="467"/>
                      </a:cubicBezTo>
                      <a:cubicBezTo>
                        <a:pt x="200" y="467"/>
                        <a:pt x="200" y="467"/>
                        <a:pt x="200" y="467"/>
                      </a:cubicBezTo>
                      <a:close/>
                      <a:moveTo>
                        <a:pt x="183" y="454"/>
                      </a:move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lose/>
                      <a:moveTo>
                        <a:pt x="182" y="454"/>
                      </a:move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lose/>
                      <a:moveTo>
                        <a:pt x="291" y="461"/>
                      </a:moveTo>
                      <a:cubicBezTo>
                        <a:pt x="291" y="460"/>
                        <a:pt x="290" y="460"/>
                        <a:pt x="289" y="459"/>
                      </a:cubicBezTo>
                      <a:cubicBezTo>
                        <a:pt x="289" y="460"/>
                        <a:pt x="290" y="461"/>
                        <a:pt x="291" y="461"/>
                      </a:cubicBezTo>
                      <a:close/>
                      <a:moveTo>
                        <a:pt x="269" y="454"/>
                      </a:moveTo>
                      <a:cubicBezTo>
                        <a:pt x="269" y="454"/>
                        <a:pt x="269" y="454"/>
                        <a:pt x="269" y="454"/>
                      </a:cubicBezTo>
                      <a:cubicBezTo>
                        <a:pt x="269" y="454"/>
                        <a:pt x="269" y="454"/>
                        <a:pt x="269" y="453"/>
                      </a:cubicBezTo>
                      <a:cubicBezTo>
                        <a:pt x="269" y="453"/>
                        <a:pt x="269" y="454"/>
                        <a:pt x="269" y="454"/>
                      </a:cubicBezTo>
                      <a:close/>
                      <a:moveTo>
                        <a:pt x="264" y="454"/>
                      </a:moveTo>
                      <a:cubicBezTo>
                        <a:pt x="266" y="452"/>
                        <a:pt x="266" y="452"/>
                        <a:pt x="266" y="452"/>
                      </a:cubicBezTo>
                      <a:cubicBezTo>
                        <a:pt x="265" y="452"/>
                        <a:pt x="264" y="453"/>
                        <a:pt x="264" y="454"/>
                      </a:cubicBezTo>
                      <a:close/>
                      <a:moveTo>
                        <a:pt x="259" y="451"/>
                      </a:moveTo>
                      <a:cubicBezTo>
                        <a:pt x="259" y="450"/>
                        <a:pt x="259" y="450"/>
                        <a:pt x="259" y="450"/>
                      </a:cubicBezTo>
                      <a:cubicBezTo>
                        <a:pt x="259" y="450"/>
                        <a:pt x="259" y="450"/>
                        <a:pt x="259" y="451"/>
                      </a:cubicBezTo>
                      <a:close/>
                      <a:moveTo>
                        <a:pt x="258" y="452"/>
                      </a:moveTo>
                      <a:cubicBezTo>
                        <a:pt x="258" y="452"/>
                        <a:pt x="258" y="452"/>
                        <a:pt x="259" y="452"/>
                      </a:cubicBezTo>
                      <a:cubicBezTo>
                        <a:pt x="259" y="451"/>
                        <a:pt x="258" y="452"/>
                        <a:pt x="258" y="452"/>
                      </a:cubicBezTo>
                      <a:close/>
                      <a:moveTo>
                        <a:pt x="247" y="450"/>
                      </a:moveTo>
                      <a:cubicBezTo>
                        <a:pt x="248" y="451"/>
                        <a:pt x="248" y="450"/>
                        <a:pt x="248" y="450"/>
                      </a:cubicBezTo>
                      <a:cubicBezTo>
                        <a:pt x="249" y="449"/>
                        <a:pt x="248" y="451"/>
                        <a:pt x="247" y="450"/>
                      </a:cubicBezTo>
                      <a:close/>
                      <a:moveTo>
                        <a:pt x="243" y="451"/>
                      </a:moveTo>
                      <a:cubicBezTo>
                        <a:pt x="243" y="451"/>
                        <a:pt x="243" y="451"/>
                        <a:pt x="243" y="451"/>
                      </a:cubicBezTo>
                      <a:cubicBezTo>
                        <a:pt x="243" y="451"/>
                        <a:pt x="243" y="451"/>
                        <a:pt x="243" y="451"/>
                      </a:cubicBezTo>
                      <a:cubicBezTo>
                        <a:pt x="243" y="451"/>
                        <a:pt x="243" y="451"/>
                        <a:pt x="243" y="451"/>
                      </a:cubicBezTo>
                      <a:close/>
                      <a:moveTo>
                        <a:pt x="187" y="437"/>
                      </a:moveTo>
                      <a:cubicBezTo>
                        <a:pt x="186" y="436"/>
                        <a:pt x="186" y="436"/>
                        <a:pt x="186" y="436"/>
                      </a:cubicBezTo>
                      <a:cubicBezTo>
                        <a:pt x="186" y="437"/>
                        <a:pt x="186" y="437"/>
                        <a:pt x="186" y="437"/>
                      </a:cubicBezTo>
                      <a:lnTo>
                        <a:pt x="187" y="437"/>
                      </a:lnTo>
                      <a:close/>
                      <a:moveTo>
                        <a:pt x="205" y="423"/>
                      </a:moveTo>
                      <a:cubicBezTo>
                        <a:pt x="205" y="423"/>
                        <a:pt x="205" y="422"/>
                        <a:pt x="204" y="422"/>
                      </a:cubicBezTo>
                      <a:cubicBezTo>
                        <a:pt x="205" y="422"/>
                        <a:pt x="204" y="423"/>
                        <a:pt x="205" y="423"/>
                      </a:cubicBezTo>
                      <a:close/>
                      <a:moveTo>
                        <a:pt x="225" y="419"/>
                      </a:moveTo>
                      <a:cubicBezTo>
                        <a:pt x="225" y="417"/>
                        <a:pt x="225" y="417"/>
                        <a:pt x="225" y="417"/>
                      </a:cubicBezTo>
                      <a:cubicBezTo>
                        <a:pt x="225" y="419"/>
                        <a:pt x="225" y="419"/>
                        <a:pt x="225" y="4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</p:grpSp>
        <p:grpSp>
          <p:nvGrpSpPr>
            <p:cNvPr id="13" name="Gruppieren 12"/>
            <p:cNvGrpSpPr/>
            <p:nvPr/>
          </p:nvGrpSpPr>
          <p:grpSpPr>
            <a:xfrm>
              <a:off x="4811468" y="2823954"/>
              <a:ext cx="450364" cy="435647"/>
              <a:chOff x="8755258" y="1301250"/>
              <a:chExt cx="1510532" cy="1461179"/>
            </a:xfrm>
          </p:grpSpPr>
          <p:grpSp>
            <p:nvGrpSpPr>
              <p:cNvPr id="480" name="Gruppieren 479"/>
              <p:cNvGrpSpPr/>
              <p:nvPr/>
            </p:nvGrpSpPr>
            <p:grpSpPr>
              <a:xfrm>
                <a:off x="8755258" y="1301250"/>
                <a:ext cx="1510532" cy="1461179"/>
                <a:chOff x="3035589" y="1450709"/>
                <a:chExt cx="861234" cy="833095"/>
              </a:xfrm>
            </p:grpSpPr>
            <p:sp>
              <p:nvSpPr>
                <p:cNvPr id="484" name="Freeform 9"/>
                <p:cNvSpPr>
                  <a:spLocks/>
                </p:cNvSpPr>
                <p:nvPr/>
              </p:nvSpPr>
              <p:spPr bwMode="gray">
                <a:xfrm>
                  <a:off x="3035589" y="1454026"/>
                  <a:ext cx="861234" cy="805470"/>
                </a:xfrm>
                <a:custGeom>
                  <a:avLst/>
                  <a:gdLst>
                    <a:gd name="T0" fmla="*/ 111 w 294"/>
                    <a:gd name="T1" fmla="*/ 275 h 275"/>
                    <a:gd name="T2" fmla="*/ 135 w 294"/>
                    <a:gd name="T3" fmla="*/ 244 h 275"/>
                    <a:gd name="T4" fmla="*/ 105 w 294"/>
                    <a:gd name="T5" fmla="*/ 256 h 275"/>
                    <a:gd name="T6" fmla="*/ 125 w 294"/>
                    <a:gd name="T7" fmla="*/ 228 h 275"/>
                    <a:gd name="T8" fmla="*/ 154 w 294"/>
                    <a:gd name="T9" fmla="*/ 206 h 275"/>
                    <a:gd name="T10" fmla="*/ 60 w 294"/>
                    <a:gd name="T11" fmla="*/ 253 h 275"/>
                    <a:gd name="T12" fmla="*/ 63 w 294"/>
                    <a:gd name="T13" fmla="*/ 235 h 275"/>
                    <a:gd name="T14" fmla="*/ 88 w 294"/>
                    <a:gd name="T15" fmla="*/ 203 h 275"/>
                    <a:gd name="T16" fmla="*/ 41 w 294"/>
                    <a:gd name="T17" fmla="*/ 224 h 275"/>
                    <a:gd name="T18" fmla="*/ 76 w 294"/>
                    <a:gd name="T19" fmla="*/ 185 h 275"/>
                    <a:gd name="T20" fmla="*/ 23 w 294"/>
                    <a:gd name="T21" fmla="*/ 212 h 275"/>
                    <a:gd name="T22" fmla="*/ 57 w 294"/>
                    <a:gd name="T23" fmla="*/ 175 h 275"/>
                    <a:gd name="T24" fmla="*/ 24 w 294"/>
                    <a:gd name="T25" fmla="*/ 184 h 275"/>
                    <a:gd name="T26" fmla="*/ 75 w 294"/>
                    <a:gd name="T27" fmla="*/ 142 h 275"/>
                    <a:gd name="T28" fmla="*/ 3 w 294"/>
                    <a:gd name="T29" fmla="*/ 175 h 275"/>
                    <a:gd name="T30" fmla="*/ 80 w 294"/>
                    <a:gd name="T31" fmla="*/ 115 h 275"/>
                    <a:gd name="T32" fmla="*/ 17 w 294"/>
                    <a:gd name="T33" fmla="*/ 143 h 275"/>
                    <a:gd name="T34" fmla="*/ 60 w 294"/>
                    <a:gd name="T35" fmla="*/ 104 h 275"/>
                    <a:gd name="T36" fmla="*/ 35 w 294"/>
                    <a:gd name="T37" fmla="*/ 110 h 275"/>
                    <a:gd name="T38" fmla="*/ 43 w 294"/>
                    <a:gd name="T39" fmla="*/ 86 h 275"/>
                    <a:gd name="T40" fmla="*/ 66 w 294"/>
                    <a:gd name="T41" fmla="*/ 51 h 275"/>
                    <a:gd name="T42" fmla="*/ 50 w 294"/>
                    <a:gd name="T43" fmla="*/ 52 h 275"/>
                    <a:gd name="T44" fmla="*/ 54 w 294"/>
                    <a:gd name="T45" fmla="*/ 43 h 275"/>
                    <a:gd name="T46" fmla="*/ 110 w 294"/>
                    <a:gd name="T47" fmla="*/ 13 h 275"/>
                    <a:gd name="T48" fmla="*/ 83 w 294"/>
                    <a:gd name="T49" fmla="*/ 51 h 275"/>
                    <a:gd name="T50" fmla="*/ 171 w 294"/>
                    <a:gd name="T51" fmla="*/ 1 h 275"/>
                    <a:gd name="T52" fmla="*/ 119 w 294"/>
                    <a:gd name="T53" fmla="*/ 55 h 275"/>
                    <a:gd name="T54" fmla="*/ 211 w 294"/>
                    <a:gd name="T55" fmla="*/ 9 h 275"/>
                    <a:gd name="T56" fmla="*/ 156 w 294"/>
                    <a:gd name="T57" fmla="*/ 54 h 275"/>
                    <a:gd name="T58" fmla="*/ 227 w 294"/>
                    <a:gd name="T59" fmla="*/ 21 h 275"/>
                    <a:gd name="T60" fmla="*/ 220 w 294"/>
                    <a:gd name="T61" fmla="*/ 45 h 275"/>
                    <a:gd name="T62" fmla="*/ 190 w 294"/>
                    <a:gd name="T63" fmla="*/ 81 h 275"/>
                    <a:gd name="T64" fmla="*/ 264 w 294"/>
                    <a:gd name="T65" fmla="*/ 41 h 275"/>
                    <a:gd name="T66" fmla="*/ 257 w 294"/>
                    <a:gd name="T67" fmla="*/ 59 h 275"/>
                    <a:gd name="T68" fmla="*/ 228 w 294"/>
                    <a:gd name="T69" fmla="*/ 79 h 275"/>
                    <a:gd name="T70" fmla="*/ 272 w 294"/>
                    <a:gd name="T71" fmla="*/ 63 h 275"/>
                    <a:gd name="T72" fmla="*/ 233 w 294"/>
                    <a:gd name="T73" fmla="*/ 99 h 275"/>
                    <a:gd name="T74" fmla="*/ 256 w 294"/>
                    <a:gd name="T75" fmla="*/ 94 h 275"/>
                    <a:gd name="T76" fmla="*/ 190 w 294"/>
                    <a:gd name="T77" fmla="*/ 149 h 275"/>
                    <a:gd name="T78" fmla="*/ 291 w 294"/>
                    <a:gd name="T79" fmla="*/ 98 h 275"/>
                    <a:gd name="T80" fmla="*/ 242 w 294"/>
                    <a:gd name="T81" fmla="*/ 139 h 275"/>
                    <a:gd name="T82" fmla="*/ 265 w 294"/>
                    <a:gd name="T83" fmla="*/ 135 h 275"/>
                    <a:gd name="T84" fmla="*/ 216 w 294"/>
                    <a:gd name="T85" fmla="*/ 179 h 275"/>
                    <a:gd name="T86" fmla="*/ 287 w 294"/>
                    <a:gd name="T87" fmla="*/ 146 h 275"/>
                    <a:gd name="T88" fmla="*/ 245 w 294"/>
                    <a:gd name="T89" fmla="*/ 184 h 275"/>
                    <a:gd name="T90" fmla="*/ 265 w 294"/>
                    <a:gd name="T91" fmla="*/ 181 h 275"/>
                    <a:gd name="T92" fmla="*/ 231 w 294"/>
                    <a:gd name="T93" fmla="*/ 215 h 275"/>
                    <a:gd name="T94" fmla="*/ 263 w 294"/>
                    <a:gd name="T95" fmla="*/ 205 h 275"/>
                    <a:gd name="T96" fmla="*/ 258 w 294"/>
                    <a:gd name="T97" fmla="*/ 214 h 275"/>
                    <a:gd name="T98" fmla="*/ 161 w 294"/>
                    <a:gd name="T99" fmla="*/ 268 h 275"/>
                    <a:gd name="T100" fmla="*/ 173 w 294"/>
                    <a:gd name="T101" fmla="*/ 245 h 275"/>
                    <a:gd name="T102" fmla="*/ 183 w 294"/>
                    <a:gd name="T103" fmla="*/ 235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94" h="275">
                      <a:moveTo>
                        <a:pt x="113" y="275"/>
                      </a:moveTo>
                      <a:cubicBezTo>
                        <a:pt x="112" y="275"/>
                        <a:pt x="112" y="275"/>
                        <a:pt x="111" y="275"/>
                      </a:cubicBezTo>
                      <a:cubicBezTo>
                        <a:pt x="110" y="274"/>
                        <a:pt x="108" y="273"/>
                        <a:pt x="107" y="272"/>
                      </a:cubicBezTo>
                      <a:cubicBezTo>
                        <a:pt x="104" y="266"/>
                        <a:pt x="107" y="263"/>
                        <a:pt x="135" y="244"/>
                      </a:cubicBezTo>
                      <a:cubicBezTo>
                        <a:pt x="139" y="241"/>
                        <a:pt x="145" y="237"/>
                        <a:pt x="150" y="234"/>
                      </a:cubicBezTo>
                      <a:cubicBezTo>
                        <a:pt x="114" y="255"/>
                        <a:pt x="108" y="257"/>
                        <a:pt x="105" y="256"/>
                      </a:cubicBezTo>
                      <a:cubicBezTo>
                        <a:pt x="103" y="256"/>
                        <a:pt x="101" y="255"/>
                        <a:pt x="101" y="253"/>
                      </a:cubicBezTo>
                      <a:cubicBezTo>
                        <a:pt x="97" y="248"/>
                        <a:pt x="100" y="245"/>
                        <a:pt x="125" y="228"/>
                      </a:cubicBezTo>
                      <a:cubicBezTo>
                        <a:pt x="137" y="219"/>
                        <a:pt x="154" y="207"/>
                        <a:pt x="172" y="195"/>
                      </a:cubicBezTo>
                      <a:cubicBezTo>
                        <a:pt x="166" y="199"/>
                        <a:pt x="160" y="202"/>
                        <a:pt x="154" y="206"/>
                      </a:cubicBezTo>
                      <a:cubicBezTo>
                        <a:pt x="69" y="258"/>
                        <a:pt x="68" y="257"/>
                        <a:pt x="64" y="256"/>
                      </a:cubicBezTo>
                      <a:cubicBezTo>
                        <a:pt x="62" y="256"/>
                        <a:pt x="61" y="255"/>
                        <a:pt x="60" y="253"/>
                      </a:cubicBezTo>
                      <a:cubicBezTo>
                        <a:pt x="57" y="248"/>
                        <a:pt x="57" y="245"/>
                        <a:pt x="93" y="222"/>
                      </a:cubicBezTo>
                      <a:cubicBezTo>
                        <a:pt x="71" y="234"/>
                        <a:pt x="66" y="236"/>
                        <a:pt x="63" y="235"/>
                      </a:cubicBezTo>
                      <a:cubicBezTo>
                        <a:pt x="61" y="234"/>
                        <a:pt x="60" y="233"/>
                        <a:pt x="59" y="232"/>
                      </a:cubicBezTo>
                      <a:cubicBezTo>
                        <a:pt x="56" y="226"/>
                        <a:pt x="58" y="223"/>
                        <a:pt x="88" y="203"/>
                      </a:cubicBezTo>
                      <a:cubicBezTo>
                        <a:pt x="101" y="194"/>
                        <a:pt x="118" y="182"/>
                        <a:pt x="137" y="170"/>
                      </a:cubicBezTo>
                      <a:cubicBezTo>
                        <a:pt x="51" y="223"/>
                        <a:pt x="46" y="225"/>
                        <a:pt x="41" y="224"/>
                      </a:cubicBezTo>
                      <a:cubicBezTo>
                        <a:pt x="39" y="223"/>
                        <a:pt x="38" y="222"/>
                        <a:pt x="37" y="221"/>
                      </a:cubicBezTo>
                      <a:cubicBezTo>
                        <a:pt x="34" y="215"/>
                        <a:pt x="35" y="212"/>
                        <a:pt x="76" y="185"/>
                      </a:cubicBezTo>
                      <a:cubicBezTo>
                        <a:pt x="76" y="185"/>
                        <a:pt x="77" y="185"/>
                        <a:pt x="77" y="184"/>
                      </a:cubicBezTo>
                      <a:cubicBezTo>
                        <a:pt x="31" y="212"/>
                        <a:pt x="27" y="213"/>
                        <a:pt x="23" y="212"/>
                      </a:cubicBezTo>
                      <a:cubicBezTo>
                        <a:pt x="22" y="212"/>
                        <a:pt x="20" y="211"/>
                        <a:pt x="20" y="209"/>
                      </a:cubicBezTo>
                      <a:cubicBezTo>
                        <a:pt x="17" y="204"/>
                        <a:pt x="16" y="202"/>
                        <a:pt x="57" y="175"/>
                      </a:cubicBezTo>
                      <a:cubicBezTo>
                        <a:pt x="36" y="187"/>
                        <a:pt x="31" y="188"/>
                        <a:pt x="28" y="187"/>
                      </a:cubicBezTo>
                      <a:cubicBezTo>
                        <a:pt x="27" y="187"/>
                        <a:pt x="25" y="186"/>
                        <a:pt x="24" y="184"/>
                      </a:cubicBezTo>
                      <a:cubicBezTo>
                        <a:pt x="21" y="178"/>
                        <a:pt x="24" y="176"/>
                        <a:pt x="52" y="157"/>
                      </a:cubicBezTo>
                      <a:cubicBezTo>
                        <a:pt x="59" y="152"/>
                        <a:pt x="67" y="147"/>
                        <a:pt x="75" y="142"/>
                      </a:cubicBezTo>
                      <a:cubicBezTo>
                        <a:pt x="15" y="178"/>
                        <a:pt x="11" y="179"/>
                        <a:pt x="7" y="178"/>
                      </a:cubicBezTo>
                      <a:cubicBezTo>
                        <a:pt x="6" y="178"/>
                        <a:pt x="4" y="177"/>
                        <a:pt x="3" y="175"/>
                      </a:cubicBezTo>
                      <a:cubicBezTo>
                        <a:pt x="0" y="169"/>
                        <a:pt x="2" y="167"/>
                        <a:pt x="36" y="144"/>
                      </a:cubicBezTo>
                      <a:cubicBezTo>
                        <a:pt x="48" y="136"/>
                        <a:pt x="63" y="126"/>
                        <a:pt x="80" y="115"/>
                      </a:cubicBezTo>
                      <a:cubicBezTo>
                        <a:pt x="29" y="145"/>
                        <a:pt x="25" y="147"/>
                        <a:pt x="21" y="146"/>
                      </a:cubicBezTo>
                      <a:cubicBezTo>
                        <a:pt x="19" y="145"/>
                        <a:pt x="18" y="144"/>
                        <a:pt x="17" y="143"/>
                      </a:cubicBezTo>
                      <a:cubicBezTo>
                        <a:pt x="14" y="137"/>
                        <a:pt x="15" y="135"/>
                        <a:pt x="49" y="111"/>
                      </a:cubicBezTo>
                      <a:cubicBezTo>
                        <a:pt x="53" y="109"/>
                        <a:pt x="56" y="107"/>
                        <a:pt x="60" y="104"/>
                      </a:cubicBezTo>
                      <a:cubicBezTo>
                        <a:pt x="44" y="113"/>
                        <a:pt x="42" y="114"/>
                        <a:pt x="39" y="113"/>
                      </a:cubicBezTo>
                      <a:cubicBezTo>
                        <a:pt x="38" y="112"/>
                        <a:pt x="36" y="111"/>
                        <a:pt x="35" y="110"/>
                      </a:cubicBezTo>
                      <a:cubicBezTo>
                        <a:pt x="32" y="104"/>
                        <a:pt x="32" y="104"/>
                        <a:pt x="89" y="62"/>
                      </a:cubicBezTo>
                      <a:cubicBezTo>
                        <a:pt x="47" y="87"/>
                        <a:pt x="46" y="86"/>
                        <a:pt x="43" y="86"/>
                      </a:cubicBezTo>
                      <a:cubicBezTo>
                        <a:pt x="41" y="85"/>
                        <a:pt x="40" y="84"/>
                        <a:pt x="39" y="83"/>
                      </a:cubicBezTo>
                      <a:cubicBezTo>
                        <a:pt x="36" y="78"/>
                        <a:pt x="36" y="78"/>
                        <a:pt x="66" y="51"/>
                      </a:cubicBezTo>
                      <a:cubicBezTo>
                        <a:pt x="57" y="56"/>
                        <a:pt x="56" y="56"/>
                        <a:pt x="54" y="55"/>
                      </a:cubicBezTo>
                      <a:cubicBezTo>
                        <a:pt x="53" y="55"/>
                        <a:pt x="51" y="54"/>
                        <a:pt x="50" y="52"/>
                      </a:cubicBezTo>
                      <a:cubicBezTo>
                        <a:pt x="49" y="49"/>
                        <a:pt x="50" y="46"/>
                        <a:pt x="53" y="44"/>
                      </a:cubicBezTo>
                      <a:cubicBezTo>
                        <a:pt x="53" y="44"/>
                        <a:pt x="54" y="43"/>
                        <a:pt x="54" y="43"/>
                      </a:cubicBezTo>
                      <a:cubicBezTo>
                        <a:pt x="58" y="42"/>
                        <a:pt x="70" y="34"/>
                        <a:pt x="80" y="28"/>
                      </a:cubicBezTo>
                      <a:cubicBezTo>
                        <a:pt x="107" y="12"/>
                        <a:pt x="107" y="12"/>
                        <a:pt x="110" y="13"/>
                      </a:cubicBezTo>
                      <a:cubicBezTo>
                        <a:pt x="112" y="13"/>
                        <a:pt x="113" y="14"/>
                        <a:pt x="114" y="16"/>
                      </a:cubicBezTo>
                      <a:cubicBezTo>
                        <a:pt x="117" y="21"/>
                        <a:pt x="117" y="21"/>
                        <a:pt x="83" y="51"/>
                      </a:cubicBezTo>
                      <a:cubicBezTo>
                        <a:pt x="92" y="46"/>
                        <a:pt x="100" y="41"/>
                        <a:pt x="107" y="36"/>
                      </a:cubicBezTo>
                      <a:cubicBezTo>
                        <a:pt x="167" y="0"/>
                        <a:pt x="168" y="0"/>
                        <a:pt x="171" y="1"/>
                      </a:cubicBezTo>
                      <a:cubicBezTo>
                        <a:pt x="173" y="2"/>
                        <a:pt x="174" y="3"/>
                        <a:pt x="175" y="4"/>
                      </a:cubicBezTo>
                      <a:cubicBezTo>
                        <a:pt x="179" y="10"/>
                        <a:pt x="179" y="10"/>
                        <a:pt x="119" y="55"/>
                      </a:cubicBezTo>
                      <a:cubicBezTo>
                        <a:pt x="194" y="8"/>
                        <a:pt x="202" y="4"/>
                        <a:pt x="207" y="6"/>
                      </a:cubicBezTo>
                      <a:cubicBezTo>
                        <a:pt x="209" y="6"/>
                        <a:pt x="210" y="7"/>
                        <a:pt x="211" y="9"/>
                      </a:cubicBezTo>
                      <a:cubicBezTo>
                        <a:pt x="214" y="14"/>
                        <a:pt x="211" y="17"/>
                        <a:pt x="184" y="36"/>
                      </a:cubicBezTo>
                      <a:cubicBezTo>
                        <a:pt x="176" y="41"/>
                        <a:pt x="166" y="47"/>
                        <a:pt x="156" y="54"/>
                      </a:cubicBezTo>
                      <a:cubicBezTo>
                        <a:pt x="215" y="19"/>
                        <a:pt x="219" y="17"/>
                        <a:pt x="223" y="18"/>
                      </a:cubicBezTo>
                      <a:cubicBezTo>
                        <a:pt x="225" y="19"/>
                        <a:pt x="226" y="20"/>
                        <a:pt x="227" y="21"/>
                      </a:cubicBezTo>
                      <a:cubicBezTo>
                        <a:pt x="231" y="27"/>
                        <a:pt x="232" y="29"/>
                        <a:pt x="167" y="72"/>
                      </a:cubicBezTo>
                      <a:cubicBezTo>
                        <a:pt x="209" y="47"/>
                        <a:pt x="216" y="44"/>
                        <a:pt x="220" y="45"/>
                      </a:cubicBezTo>
                      <a:cubicBezTo>
                        <a:pt x="221" y="46"/>
                        <a:pt x="223" y="47"/>
                        <a:pt x="224" y="48"/>
                      </a:cubicBezTo>
                      <a:cubicBezTo>
                        <a:pt x="227" y="54"/>
                        <a:pt x="225" y="57"/>
                        <a:pt x="190" y="81"/>
                      </a:cubicBezTo>
                      <a:cubicBezTo>
                        <a:pt x="188" y="82"/>
                        <a:pt x="187" y="83"/>
                        <a:pt x="185" y="84"/>
                      </a:cubicBezTo>
                      <a:cubicBezTo>
                        <a:pt x="256" y="41"/>
                        <a:pt x="260" y="40"/>
                        <a:pt x="264" y="41"/>
                      </a:cubicBezTo>
                      <a:cubicBezTo>
                        <a:pt x="266" y="41"/>
                        <a:pt x="267" y="42"/>
                        <a:pt x="268" y="44"/>
                      </a:cubicBezTo>
                      <a:cubicBezTo>
                        <a:pt x="271" y="49"/>
                        <a:pt x="266" y="53"/>
                        <a:pt x="257" y="59"/>
                      </a:cubicBezTo>
                      <a:cubicBezTo>
                        <a:pt x="252" y="63"/>
                        <a:pt x="243" y="69"/>
                        <a:pt x="232" y="77"/>
                      </a:cubicBezTo>
                      <a:cubicBezTo>
                        <a:pt x="230" y="78"/>
                        <a:pt x="229" y="78"/>
                        <a:pt x="228" y="79"/>
                      </a:cubicBezTo>
                      <a:cubicBezTo>
                        <a:pt x="258" y="62"/>
                        <a:pt x="265" y="59"/>
                        <a:pt x="268" y="60"/>
                      </a:cubicBezTo>
                      <a:cubicBezTo>
                        <a:pt x="270" y="61"/>
                        <a:pt x="271" y="62"/>
                        <a:pt x="272" y="63"/>
                      </a:cubicBezTo>
                      <a:cubicBezTo>
                        <a:pt x="276" y="69"/>
                        <a:pt x="274" y="71"/>
                        <a:pt x="239" y="94"/>
                      </a:cubicBezTo>
                      <a:cubicBezTo>
                        <a:pt x="237" y="96"/>
                        <a:pt x="235" y="97"/>
                        <a:pt x="233" y="99"/>
                      </a:cubicBezTo>
                      <a:cubicBezTo>
                        <a:pt x="246" y="92"/>
                        <a:pt x="250" y="91"/>
                        <a:pt x="252" y="91"/>
                      </a:cubicBezTo>
                      <a:cubicBezTo>
                        <a:pt x="254" y="92"/>
                        <a:pt x="255" y="93"/>
                        <a:pt x="256" y="94"/>
                      </a:cubicBezTo>
                      <a:cubicBezTo>
                        <a:pt x="259" y="100"/>
                        <a:pt x="258" y="103"/>
                        <a:pt x="225" y="125"/>
                      </a:cubicBezTo>
                      <a:cubicBezTo>
                        <a:pt x="215" y="132"/>
                        <a:pt x="203" y="140"/>
                        <a:pt x="190" y="149"/>
                      </a:cubicBezTo>
                      <a:cubicBezTo>
                        <a:pt x="277" y="96"/>
                        <a:pt x="282" y="94"/>
                        <a:pt x="287" y="95"/>
                      </a:cubicBezTo>
                      <a:cubicBezTo>
                        <a:pt x="289" y="96"/>
                        <a:pt x="290" y="97"/>
                        <a:pt x="291" y="98"/>
                      </a:cubicBezTo>
                      <a:cubicBezTo>
                        <a:pt x="294" y="104"/>
                        <a:pt x="292" y="106"/>
                        <a:pt x="260" y="128"/>
                      </a:cubicBezTo>
                      <a:cubicBezTo>
                        <a:pt x="254" y="131"/>
                        <a:pt x="248" y="135"/>
                        <a:pt x="242" y="139"/>
                      </a:cubicBezTo>
                      <a:cubicBezTo>
                        <a:pt x="255" y="132"/>
                        <a:pt x="259" y="131"/>
                        <a:pt x="261" y="132"/>
                      </a:cubicBezTo>
                      <a:cubicBezTo>
                        <a:pt x="263" y="132"/>
                        <a:pt x="265" y="134"/>
                        <a:pt x="265" y="135"/>
                      </a:cubicBezTo>
                      <a:cubicBezTo>
                        <a:pt x="269" y="141"/>
                        <a:pt x="266" y="143"/>
                        <a:pt x="239" y="163"/>
                      </a:cubicBezTo>
                      <a:cubicBezTo>
                        <a:pt x="232" y="168"/>
                        <a:pt x="224" y="173"/>
                        <a:pt x="216" y="179"/>
                      </a:cubicBezTo>
                      <a:cubicBezTo>
                        <a:pt x="271" y="145"/>
                        <a:pt x="278" y="142"/>
                        <a:pt x="283" y="143"/>
                      </a:cubicBezTo>
                      <a:cubicBezTo>
                        <a:pt x="284" y="143"/>
                        <a:pt x="286" y="145"/>
                        <a:pt x="287" y="146"/>
                      </a:cubicBezTo>
                      <a:cubicBezTo>
                        <a:pt x="290" y="152"/>
                        <a:pt x="288" y="154"/>
                        <a:pt x="259" y="174"/>
                      </a:cubicBezTo>
                      <a:cubicBezTo>
                        <a:pt x="255" y="177"/>
                        <a:pt x="250" y="180"/>
                        <a:pt x="245" y="184"/>
                      </a:cubicBezTo>
                      <a:cubicBezTo>
                        <a:pt x="256" y="177"/>
                        <a:pt x="258" y="177"/>
                        <a:pt x="261" y="178"/>
                      </a:cubicBezTo>
                      <a:cubicBezTo>
                        <a:pt x="262" y="178"/>
                        <a:pt x="264" y="179"/>
                        <a:pt x="265" y="181"/>
                      </a:cubicBezTo>
                      <a:cubicBezTo>
                        <a:pt x="268" y="186"/>
                        <a:pt x="264" y="189"/>
                        <a:pt x="248" y="202"/>
                      </a:cubicBezTo>
                      <a:cubicBezTo>
                        <a:pt x="243" y="206"/>
                        <a:pt x="237" y="211"/>
                        <a:pt x="231" y="215"/>
                      </a:cubicBezTo>
                      <a:cubicBezTo>
                        <a:pt x="255" y="201"/>
                        <a:pt x="256" y="201"/>
                        <a:pt x="259" y="202"/>
                      </a:cubicBezTo>
                      <a:cubicBezTo>
                        <a:pt x="261" y="202"/>
                        <a:pt x="262" y="203"/>
                        <a:pt x="263" y="205"/>
                      </a:cubicBezTo>
                      <a:cubicBezTo>
                        <a:pt x="264" y="207"/>
                        <a:pt x="263" y="211"/>
                        <a:pt x="261" y="213"/>
                      </a:cubicBezTo>
                      <a:cubicBezTo>
                        <a:pt x="260" y="213"/>
                        <a:pt x="259" y="213"/>
                        <a:pt x="258" y="214"/>
                      </a:cubicBezTo>
                      <a:cubicBezTo>
                        <a:pt x="254" y="216"/>
                        <a:pt x="234" y="228"/>
                        <a:pt x="218" y="238"/>
                      </a:cubicBezTo>
                      <a:cubicBezTo>
                        <a:pt x="166" y="270"/>
                        <a:pt x="165" y="269"/>
                        <a:pt x="161" y="268"/>
                      </a:cubicBezTo>
                      <a:cubicBezTo>
                        <a:pt x="159" y="268"/>
                        <a:pt x="158" y="267"/>
                        <a:pt x="157" y="266"/>
                      </a:cubicBezTo>
                      <a:cubicBezTo>
                        <a:pt x="154" y="260"/>
                        <a:pt x="158" y="257"/>
                        <a:pt x="173" y="245"/>
                      </a:cubicBezTo>
                      <a:cubicBezTo>
                        <a:pt x="180" y="240"/>
                        <a:pt x="189" y="232"/>
                        <a:pt x="199" y="225"/>
                      </a:cubicBezTo>
                      <a:cubicBezTo>
                        <a:pt x="193" y="228"/>
                        <a:pt x="188" y="232"/>
                        <a:pt x="183" y="235"/>
                      </a:cubicBezTo>
                      <a:cubicBezTo>
                        <a:pt x="125" y="270"/>
                        <a:pt x="117" y="275"/>
                        <a:pt x="113" y="2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485" name="Freeform 240"/>
                <p:cNvSpPr>
                  <a:spLocks noEditPoints="1"/>
                </p:cNvSpPr>
                <p:nvPr/>
              </p:nvSpPr>
              <p:spPr bwMode="gray">
                <a:xfrm>
                  <a:off x="3071060" y="1450709"/>
                  <a:ext cx="811373" cy="833095"/>
                </a:xfrm>
                <a:custGeom>
                  <a:avLst/>
                  <a:gdLst>
                    <a:gd name="T0" fmla="*/ 261 w 269"/>
                    <a:gd name="T1" fmla="*/ 179 h 276"/>
                    <a:gd name="T2" fmla="*/ 108 w 269"/>
                    <a:gd name="T3" fmla="*/ 269 h 276"/>
                    <a:gd name="T4" fmla="*/ 74 w 269"/>
                    <a:gd name="T5" fmla="*/ 258 h 276"/>
                    <a:gd name="T6" fmla="*/ 14 w 269"/>
                    <a:gd name="T7" fmla="*/ 177 h 276"/>
                    <a:gd name="T8" fmla="*/ 40 w 269"/>
                    <a:gd name="T9" fmla="*/ 223 h 276"/>
                    <a:gd name="T10" fmla="*/ 77 w 269"/>
                    <a:gd name="T11" fmla="*/ 251 h 276"/>
                    <a:gd name="T12" fmla="*/ 101 w 269"/>
                    <a:gd name="T13" fmla="*/ 258 h 276"/>
                    <a:gd name="T14" fmla="*/ 147 w 269"/>
                    <a:gd name="T15" fmla="*/ 262 h 276"/>
                    <a:gd name="T16" fmla="*/ 168 w 269"/>
                    <a:gd name="T17" fmla="*/ 258 h 276"/>
                    <a:gd name="T18" fmla="*/ 187 w 269"/>
                    <a:gd name="T19" fmla="*/ 250 h 276"/>
                    <a:gd name="T20" fmla="*/ 211 w 269"/>
                    <a:gd name="T21" fmla="*/ 238 h 276"/>
                    <a:gd name="T22" fmla="*/ 224 w 269"/>
                    <a:gd name="T23" fmla="*/ 222 h 276"/>
                    <a:gd name="T24" fmla="*/ 234 w 269"/>
                    <a:gd name="T25" fmla="*/ 213 h 276"/>
                    <a:gd name="T26" fmla="*/ 240 w 269"/>
                    <a:gd name="T27" fmla="*/ 199 h 276"/>
                    <a:gd name="T28" fmla="*/ 252 w 269"/>
                    <a:gd name="T29" fmla="*/ 169 h 276"/>
                    <a:gd name="T30" fmla="*/ 254 w 269"/>
                    <a:gd name="T31" fmla="*/ 165 h 276"/>
                    <a:gd name="T32" fmla="*/ 256 w 269"/>
                    <a:gd name="T33" fmla="*/ 159 h 276"/>
                    <a:gd name="T34" fmla="*/ 256 w 269"/>
                    <a:gd name="T35" fmla="*/ 145 h 276"/>
                    <a:gd name="T36" fmla="*/ 256 w 269"/>
                    <a:gd name="T37" fmla="*/ 124 h 276"/>
                    <a:gd name="T38" fmla="*/ 252 w 269"/>
                    <a:gd name="T39" fmla="*/ 105 h 276"/>
                    <a:gd name="T40" fmla="*/ 244 w 269"/>
                    <a:gd name="T41" fmla="*/ 83 h 276"/>
                    <a:gd name="T42" fmla="*/ 235 w 269"/>
                    <a:gd name="T43" fmla="*/ 66 h 276"/>
                    <a:gd name="T44" fmla="*/ 231 w 269"/>
                    <a:gd name="T45" fmla="*/ 62 h 276"/>
                    <a:gd name="T46" fmla="*/ 224 w 269"/>
                    <a:gd name="T47" fmla="*/ 54 h 276"/>
                    <a:gd name="T48" fmla="*/ 218 w 269"/>
                    <a:gd name="T49" fmla="*/ 47 h 276"/>
                    <a:gd name="T50" fmla="*/ 207 w 269"/>
                    <a:gd name="T51" fmla="*/ 39 h 276"/>
                    <a:gd name="T52" fmla="*/ 182 w 269"/>
                    <a:gd name="T53" fmla="*/ 24 h 276"/>
                    <a:gd name="T54" fmla="*/ 164 w 269"/>
                    <a:gd name="T55" fmla="*/ 19 h 276"/>
                    <a:gd name="T56" fmla="*/ 126 w 269"/>
                    <a:gd name="T57" fmla="*/ 16 h 276"/>
                    <a:gd name="T58" fmla="*/ 116 w 269"/>
                    <a:gd name="T59" fmla="*/ 18 h 276"/>
                    <a:gd name="T60" fmla="*/ 114 w 269"/>
                    <a:gd name="T61" fmla="*/ 13 h 276"/>
                    <a:gd name="T62" fmla="*/ 104 w 269"/>
                    <a:gd name="T63" fmla="*/ 21 h 276"/>
                    <a:gd name="T64" fmla="*/ 92 w 269"/>
                    <a:gd name="T65" fmla="*/ 24 h 276"/>
                    <a:gd name="T66" fmla="*/ 84 w 269"/>
                    <a:gd name="T67" fmla="*/ 28 h 276"/>
                    <a:gd name="T68" fmla="*/ 76 w 269"/>
                    <a:gd name="T69" fmla="*/ 30 h 276"/>
                    <a:gd name="T70" fmla="*/ 69 w 269"/>
                    <a:gd name="T71" fmla="*/ 35 h 276"/>
                    <a:gd name="T72" fmla="*/ 59 w 269"/>
                    <a:gd name="T73" fmla="*/ 37 h 276"/>
                    <a:gd name="T74" fmla="*/ 54 w 269"/>
                    <a:gd name="T75" fmla="*/ 45 h 276"/>
                    <a:gd name="T76" fmla="*/ 50 w 269"/>
                    <a:gd name="T77" fmla="*/ 54 h 276"/>
                    <a:gd name="T78" fmla="*/ 45 w 269"/>
                    <a:gd name="T79" fmla="*/ 55 h 276"/>
                    <a:gd name="T80" fmla="*/ 41 w 269"/>
                    <a:gd name="T81" fmla="*/ 56 h 276"/>
                    <a:gd name="T82" fmla="*/ 27 w 269"/>
                    <a:gd name="T83" fmla="*/ 75 h 276"/>
                    <a:gd name="T84" fmla="*/ 13 w 269"/>
                    <a:gd name="T85" fmla="*/ 101 h 276"/>
                    <a:gd name="T86" fmla="*/ 10 w 269"/>
                    <a:gd name="T87" fmla="*/ 109 h 276"/>
                    <a:gd name="T88" fmla="*/ 7 w 269"/>
                    <a:gd name="T89" fmla="*/ 127 h 276"/>
                    <a:gd name="T90" fmla="*/ 6 w 269"/>
                    <a:gd name="T91" fmla="*/ 119 h 276"/>
                    <a:gd name="T92" fmla="*/ 11 w 269"/>
                    <a:gd name="T93" fmla="*/ 103 h 276"/>
                    <a:gd name="T94" fmla="*/ 21 w 269"/>
                    <a:gd name="T95" fmla="*/ 69 h 276"/>
                    <a:gd name="T96" fmla="*/ 59 w 269"/>
                    <a:gd name="T97" fmla="*/ 26 h 276"/>
                    <a:gd name="T98" fmla="*/ 119 w 269"/>
                    <a:gd name="T99" fmla="*/ 2 h 276"/>
                    <a:gd name="T100" fmla="*/ 171 w 269"/>
                    <a:gd name="T101" fmla="*/ 6 h 276"/>
                    <a:gd name="T102" fmla="*/ 219 w 269"/>
                    <a:gd name="T103" fmla="*/ 30 h 276"/>
                    <a:gd name="T104" fmla="*/ 264 w 269"/>
                    <a:gd name="T105" fmla="*/ 95 h 276"/>
                    <a:gd name="T106" fmla="*/ 268 w 269"/>
                    <a:gd name="T107" fmla="*/ 130 h 276"/>
                    <a:gd name="T108" fmla="*/ 26 w 269"/>
                    <a:gd name="T109" fmla="*/ 80 h 276"/>
                    <a:gd name="T110" fmla="*/ 56 w 269"/>
                    <a:gd name="T111" fmla="*/ 46 h 276"/>
                    <a:gd name="T112" fmla="*/ 183 w 269"/>
                    <a:gd name="T113" fmla="*/ 10 h 276"/>
                    <a:gd name="T114" fmla="*/ 235 w 269"/>
                    <a:gd name="T115" fmla="*/ 204 h 276"/>
                    <a:gd name="T116" fmla="*/ 27 w 269"/>
                    <a:gd name="T117" fmla="*/ 80 h 276"/>
                    <a:gd name="T118" fmla="*/ 253 w 269"/>
                    <a:gd name="T119" fmla="*/ 106 h 276"/>
                    <a:gd name="T120" fmla="*/ 64 w 269"/>
                    <a:gd name="T121" fmla="*/ 40 h 276"/>
                    <a:gd name="T122" fmla="*/ 27 w 269"/>
                    <a:gd name="T123" fmla="*/ 78 h 276"/>
                    <a:gd name="T124" fmla="*/ 31 w 269"/>
                    <a:gd name="T125" fmla="*/ 74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69" h="276">
                      <a:moveTo>
                        <a:pt x="268" y="130"/>
                      </a:moveTo>
                      <a:cubicBezTo>
                        <a:pt x="268" y="141"/>
                        <a:pt x="268" y="153"/>
                        <a:pt x="266" y="165"/>
                      </a:cubicBezTo>
                      <a:cubicBezTo>
                        <a:pt x="263" y="173"/>
                        <a:pt x="263" y="165"/>
                        <a:pt x="263" y="172"/>
                      </a:cubicBezTo>
                      <a:cubicBezTo>
                        <a:pt x="262" y="172"/>
                        <a:pt x="263" y="173"/>
                        <a:pt x="263" y="172"/>
                      </a:cubicBezTo>
                      <a:cubicBezTo>
                        <a:pt x="263" y="175"/>
                        <a:pt x="259" y="176"/>
                        <a:pt x="260" y="178"/>
                      </a:cubicBezTo>
                      <a:cubicBezTo>
                        <a:pt x="261" y="177"/>
                        <a:pt x="260" y="179"/>
                        <a:pt x="261" y="179"/>
                      </a:cubicBezTo>
                      <a:cubicBezTo>
                        <a:pt x="258" y="184"/>
                        <a:pt x="257" y="184"/>
                        <a:pt x="256" y="189"/>
                      </a:cubicBezTo>
                      <a:cubicBezTo>
                        <a:pt x="256" y="188"/>
                        <a:pt x="256" y="188"/>
                        <a:pt x="256" y="188"/>
                      </a:cubicBezTo>
                      <a:cubicBezTo>
                        <a:pt x="255" y="193"/>
                        <a:pt x="252" y="198"/>
                        <a:pt x="252" y="202"/>
                      </a:cubicBezTo>
                      <a:cubicBezTo>
                        <a:pt x="239" y="226"/>
                        <a:pt x="221" y="246"/>
                        <a:pt x="197" y="258"/>
                      </a:cubicBezTo>
                      <a:cubicBezTo>
                        <a:pt x="174" y="270"/>
                        <a:pt x="148" y="276"/>
                        <a:pt x="121" y="272"/>
                      </a:cubicBezTo>
                      <a:cubicBezTo>
                        <a:pt x="115" y="270"/>
                        <a:pt x="115" y="270"/>
                        <a:pt x="108" y="269"/>
                      </a:cubicBezTo>
                      <a:cubicBezTo>
                        <a:pt x="108" y="269"/>
                        <a:pt x="109" y="269"/>
                        <a:pt x="108" y="269"/>
                      </a:cubicBezTo>
                      <a:cubicBezTo>
                        <a:pt x="108" y="270"/>
                        <a:pt x="104" y="268"/>
                        <a:pt x="103" y="269"/>
                      </a:cubicBezTo>
                      <a:cubicBezTo>
                        <a:pt x="93" y="267"/>
                        <a:pt x="85" y="264"/>
                        <a:pt x="75" y="260"/>
                      </a:cubicBezTo>
                      <a:cubicBezTo>
                        <a:pt x="77" y="260"/>
                        <a:pt x="78" y="259"/>
                        <a:pt x="76" y="259"/>
                      </a:cubicBezTo>
                      <a:cubicBezTo>
                        <a:pt x="74" y="259"/>
                        <a:pt x="74" y="259"/>
                        <a:pt x="74" y="259"/>
                      </a:cubicBezTo>
                      <a:cubicBezTo>
                        <a:pt x="74" y="258"/>
                        <a:pt x="74" y="258"/>
                        <a:pt x="74" y="258"/>
                      </a:cubicBezTo>
                      <a:cubicBezTo>
                        <a:pt x="73" y="258"/>
                        <a:pt x="71" y="258"/>
                        <a:pt x="72" y="259"/>
                      </a:cubicBezTo>
                      <a:cubicBezTo>
                        <a:pt x="49" y="248"/>
                        <a:pt x="31" y="228"/>
                        <a:pt x="18" y="208"/>
                      </a:cubicBezTo>
                      <a:cubicBezTo>
                        <a:pt x="16" y="203"/>
                        <a:pt x="12" y="195"/>
                        <a:pt x="9" y="190"/>
                      </a:cubicBezTo>
                      <a:cubicBezTo>
                        <a:pt x="3" y="171"/>
                        <a:pt x="2" y="155"/>
                        <a:pt x="0" y="136"/>
                      </a:cubicBezTo>
                      <a:cubicBezTo>
                        <a:pt x="0" y="136"/>
                        <a:pt x="4" y="138"/>
                        <a:pt x="5" y="146"/>
                      </a:cubicBezTo>
                      <a:cubicBezTo>
                        <a:pt x="10" y="155"/>
                        <a:pt x="8" y="168"/>
                        <a:pt x="14" y="177"/>
                      </a:cubicBezTo>
                      <a:cubicBezTo>
                        <a:pt x="15" y="178"/>
                        <a:pt x="12" y="177"/>
                        <a:pt x="14" y="180"/>
                      </a:cubicBezTo>
                      <a:cubicBezTo>
                        <a:pt x="19" y="188"/>
                        <a:pt x="25" y="203"/>
                        <a:pt x="31" y="214"/>
                      </a:cubicBezTo>
                      <a:cubicBezTo>
                        <a:pt x="30" y="214"/>
                        <a:pt x="30" y="214"/>
                        <a:pt x="30" y="214"/>
                      </a:cubicBezTo>
                      <a:cubicBezTo>
                        <a:pt x="31" y="216"/>
                        <a:pt x="34" y="217"/>
                        <a:pt x="36" y="219"/>
                      </a:cubicBezTo>
                      <a:cubicBezTo>
                        <a:pt x="36" y="219"/>
                        <a:pt x="35" y="219"/>
                        <a:pt x="35" y="220"/>
                      </a:cubicBezTo>
                      <a:cubicBezTo>
                        <a:pt x="36" y="219"/>
                        <a:pt x="38" y="223"/>
                        <a:pt x="40" y="223"/>
                      </a:cubicBezTo>
                      <a:cubicBezTo>
                        <a:pt x="40" y="224"/>
                        <a:pt x="39" y="224"/>
                        <a:pt x="40" y="226"/>
                      </a:cubicBezTo>
                      <a:cubicBezTo>
                        <a:pt x="42" y="226"/>
                        <a:pt x="42" y="226"/>
                        <a:pt x="42" y="226"/>
                      </a:cubicBezTo>
                      <a:cubicBezTo>
                        <a:pt x="46" y="227"/>
                        <a:pt x="49" y="233"/>
                        <a:pt x="54" y="235"/>
                      </a:cubicBezTo>
                      <a:cubicBezTo>
                        <a:pt x="53" y="235"/>
                        <a:pt x="53" y="235"/>
                        <a:pt x="53" y="236"/>
                      </a:cubicBezTo>
                      <a:cubicBezTo>
                        <a:pt x="61" y="239"/>
                        <a:pt x="69" y="246"/>
                        <a:pt x="78" y="249"/>
                      </a:cubicBezTo>
                      <a:cubicBezTo>
                        <a:pt x="78" y="250"/>
                        <a:pt x="77" y="250"/>
                        <a:pt x="77" y="251"/>
                      </a:cubicBezTo>
                      <a:cubicBezTo>
                        <a:pt x="78" y="250"/>
                        <a:pt x="81" y="251"/>
                        <a:pt x="84" y="252"/>
                      </a:cubicBezTo>
                      <a:cubicBezTo>
                        <a:pt x="84" y="254"/>
                        <a:pt x="88" y="252"/>
                        <a:pt x="91" y="254"/>
                      </a:cubicBezTo>
                      <a:cubicBezTo>
                        <a:pt x="90" y="254"/>
                        <a:pt x="90" y="254"/>
                        <a:pt x="90" y="254"/>
                      </a:cubicBezTo>
                      <a:cubicBezTo>
                        <a:pt x="93" y="253"/>
                        <a:pt x="93" y="256"/>
                        <a:pt x="95" y="255"/>
                      </a:cubicBezTo>
                      <a:cubicBezTo>
                        <a:pt x="96" y="256"/>
                        <a:pt x="96" y="256"/>
                        <a:pt x="96" y="256"/>
                      </a:cubicBezTo>
                      <a:cubicBezTo>
                        <a:pt x="98" y="255"/>
                        <a:pt x="99" y="258"/>
                        <a:pt x="101" y="258"/>
                      </a:cubicBezTo>
                      <a:cubicBezTo>
                        <a:pt x="101" y="257"/>
                        <a:pt x="101" y="257"/>
                        <a:pt x="101" y="257"/>
                      </a:cubicBezTo>
                      <a:cubicBezTo>
                        <a:pt x="103" y="257"/>
                        <a:pt x="104" y="259"/>
                        <a:pt x="105" y="259"/>
                      </a:cubicBezTo>
                      <a:cubicBezTo>
                        <a:pt x="105" y="259"/>
                        <a:pt x="105" y="259"/>
                        <a:pt x="105" y="259"/>
                      </a:cubicBezTo>
                      <a:cubicBezTo>
                        <a:pt x="109" y="259"/>
                        <a:pt x="111" y="261"/>
                        <a:pt x="111" y="259"/>
                      </a:cubicBezTo>
                      <a:cubicBezTo>
                        <a:pt x="112" y="261"/>
                        <a:pt x="108" y="259"/>
                        <a:pt x="109" y="261"/>
                      </a:cubicBezTo>
                      <a:cubicBezTo>
                        <a:pt x="122" y="262"/>
                        <a:pt x="134" y="263"/>
                        <a:pt x="147" y="262"/>
                      </a:cubicBezTo>
                      <a:cubicBezTo>
                        <a:pt x="148" y="262"/>
                        <a:pt x="149" y="262"/>
                        <a:pt x="150" y="263"/>
                      </a:cubicBezTo>
                      <a:cubicBezTo>
                        <a:pt x="151" y="262"/>
                        <a:pt x="154" y="262"/>
                        <a:pt x="155" y="261"/>
                      </a:cubicBezTo>
                      <a:cubicBezTo>
                        <a:pt x="155" y="261"/>
                        <a:pt x="156" y="261"/>
                        <a:pt x="157" y="261"/>
                      </a:cubicBezTo>
                      <a:cubicBezTo>
                        <a:pt x="159" y="262"/>
                        <a:pt x="159" y="259"/>
                        <a:pt x="162" y="259"/>
                      </a:cubicBezTo>
                      <a:cubicBezTo>
                        <a:pt x="161" y="260"/>
                        <a:pt x="160" y="261"/>
                        <a:pt x="161" y="261"/>
                      </a:cubicBezTo>
                      <a:cubicBezTo>
                        <a:pt x="163" y="259"/>
                        <a:pt x="166" y="259"/>
                        <a:pt x="168" y="258"/>
                      </a:cubicBezTo>
                      <a:cubicBezTo>
                        <a:pt x="168" y="258"/>
                        <a:pt x="167" y="259"/>
                        <a:pt x="167" y="259"/>
                      </a:cubicBezTo>
                      <a:cubicBezTo>
                        <a:pt x="170" y="257"/>
                        <a:pt x="172" y="258"/>
                        <a:pt x="174" y="256"/>
                      </a:cubicBezTo>
                      <a:cubicBezTo>
                        <a:pt x="174" y="258"/>
                        <a:pt x="174" y="258"/>
                        <a:pt x="174" y="258"/>
                      </a:cubicBezTo>
                      <a:cubicBezTo>
                        <a:pt x="178" y="257"/>
                        <a:pt x="174" y="255"/>
                        <a:pt x="177" y="255"/>
                      </a:cubicBezTo>
                      <a:cubicBezTo>
                        <a:pt x="177" y="255"/>
                        <a:pt x="177" y="256"/>
                        <a:pt x="177" y="256"/>
                      </a:cubicBezTo>
                      <a:cubicBezTo>
                        <a:pt x="180" y="253"/>
                        <a:pt x="185" y="252"/>
                        <a:pt x="187" y="250"/>
                      </a:cubicBezTo>
                      <a:cubicBezTo>
                        <a:pt x="187" y="251"/>
                        <a:pt x="187" y="251"/>
                        <a:pt x="187" y="251"/>
                      </a:cubicBezTo>
                      <a:cubicBezTo>
                        <a:pt x="190" y="249"/>
                        <a:pt x="194" y="248"/>
                        <a:pt x="196" y="245"/>
                      </a:cubicBezTo>
                      <a:cubicBezTo>
                        <a:pt x="198" y="245"/>
                        <a:pt x="197" y="248"/>
                        <a:pt x="200" y="245"/>
                      </a:cubicBezTo>
                      <a:cubicBezTo>
                        <a:pt x="199" y="244"/>
                        <a:pt x="205" y="242"/>
                        <a:pt x="202" y="241"/>
                      </a:cubicBezTo>
                      <a:cubicBezTo>
                        <a:pt x="205" y="240"/>
                        <a:pt x="209" y="237"/>
                        <a:pt x="210" y="236"/>
                      </a:cubicBezTo>
                      <a:cubicBezTo>
                        <a:pt x="209" y="237"/>
                        <a:pt x="213" y="236"/>
                        <a:pt x="211" y="238"/>
                      </a:cubicBezTo>
                      <a:cubicBezTo>
                        <a:pt x="213" y="238"/>
                        <a:pt x="213" y="238"/>
                        <a:pt x="213" y="238"/>
                      </a:cubicBezTo>
                      <a:cubicBezTo>
                        <a:pt x="213" y="238"/>
                        <a:pt x="211" y="239"/>
                        <a:pt x="212" y="239"/>
                      </a:cubicBezTo>
                      <a:cubicBezTo>
                        <a:pt x="213" y="238"/>
                        <a:pt x="216" y="235"/>
                        <a:pt x="217" y="235"/>
                      </a:cubicBezTo>
                      <a:cubicBezTo>
                        <a:pt x="218" y="232"/>
                        <a:pt x="218" y="229"/>
                        <a:pt x="221" y="227"/>
                      </a:cubicBezTo>
                      <a:cubicBezTo>
                        <a:pt x="220" y="228"/>
                        <a:pt x="222" y="228"/>
                        <a:pt x="222" y="228"/>
                      </a:cubicBezTo>
                      <a:cubicBezTo>
                        <a:pt x="224" y="222"/>
                        <a:pt x="224" y="222"/>
                        <a:pt x="224" y="222"/>
                      </a:cubicBezTo>
                      <a:cubicBezTo>
                        <a:pt x="224" y="221"/>
                        <a:pt x="225" y="223"/>
                        <a:pt x="226" y="221"/>
                      </a:cubicBezTo>
                      <a:cubicBezTo>
                        <a:pt x="225" y="221"/>
                        <a:pt x="226" y="220"/>
                        <a:pt x="226" y="220"/>
                      </a:cubicBezTo>
                      <a:cubicBezTo>
                        <a:pt x="226" y="220"/>
                        <a:pt x="229" y="216"/>
                        <a:pt x="231" y="216"/>
                      </a:cubicBezTo>
                      <a:cubicBezTo>
                        <a:pt x="232" y="216"/>
                        <a:pt x="229" y="218"/>
                        <a:pt x="231" y="217"/>
                      </a:cubicBezTo>
                      <a:cubicBezTo>
                        <a:pt x="232" y="216"/>
                        <a:pt x="232" y="215"/>
                        <a:pt x="233" y="213"/>
                      </a:cubicBezTo>
                      <a:cubicBezTo>
                        <a:pt x="234" y="213"/>
                        <a:pt x="234" y="213"/>
                        <a:pt x="234" y="213"/>
                      </a:cubicBezTo>
                      <a:cubicBezTo>
                        <a:pt x="235" y="212"/>
                        <a:pt x="236" y="209"/>
                        <a:pt x="234" y="210"/>
                      </a:cubicBezTo>
                      <a:cubicBezTo>
                        <a:pt x="233" y="211"/>
                        <a:pt x="235" y="210"/>
                        <a:pt x="234" y="211"/>
                      </a:cubicBezTo>
                      <a:cubicBezTo>
                        <a:pt x="234" y="210"/>
                        <a:pt x="235" y="208"/>
                        <a:pt x="236" y="206"/>
                      </a:cubicBezTo>
                      <a:cubicBezTo>
                        <a:pt x="236" y="206"/>
                        <a:pt x="236" y="207"/>
                        <a:pt x="237" y="207"/>
                      </a:cubicBezTo>
                      <a:cubicBezTo>
                        <a:pt x="237" y="204"/>
                        <a:pt x="238" y="201"/>
                        <a:pt x="240" y="198"/>
                      </a:cubicBezTo>
                      <a:cubicBezTo>
                        <a:pt x="240" y="198"/>
                        <a:pt x="240" y="199"/>
                        <a:pt x="240" y="199"/>
                      </a:cubicBezTo>
                      <a:cubicBezTo>
                        <a:pt x="243" y="196"/>
                        <a:pt x="243" y="191"/>
                        <a:pt x="246" y="188"/>
                      </a:cubicBezTo>
                      <a:cubicBezTo>
                        <a:pt x="246" y="189"/>
                        <a:pt x="245" y="188"/>
                        <a:pt x="245" y="188"/>
                      </a:cubicBezTo>
                      <a:cubicBezTo>
                        <a:pt x="246" y="186"/>
                        <a:pt x="247" y="187"/>
                        <a:pt x="247" y="186"/>
                      </a:cubicBezTo>
                      <a:cubicBezTo>
                        <a:pt x="248" y="186"/>
                        <a:pt x="248" y="184"/>
                        <a:pt x="248" y="182"/>
                      </a:cubicBezTo>
                      <a:cubicBezTo>
                        <a:pt x="248" y="182"/>
                        <a:pt x="248" y="182"/>
                        <a:pt x="248" y="183"/>
                      </a:cubicBezTo>
                      <a:cubicBezTo>
                        <a:pt x="249" y="180"/>
                        <a:pt x="250" y="173"/>
                        <a:pt x="252" y="169"/>
                      </a:cubicBezTo>
                      <a:cubicBezTo>
                        <a:pt x="252" y="169"/>
                        <a:pt x="251" y="166"/>
                        <a:pt x="252" y="165"/>
                      </a:cubicBezTo>
                      <a:cubicBezTo>
                        <a:pt x="253" y="166"/>
                        <a:pt x="253" y="166"/>
                        <a:pt x="253" y="166"/>
                      </a:cubicBezTo>
                      <a:cubicBezTo>
                        <a:pt x="253" y="166"/>
                        <a:pt x="253" y="165"/>
                        <a:pt x="253" y="165"/>
                      </a:cubicBezTo>
                      <a:cubicBezTo>
                        <a:pt x="253" y="165"/>
                        <a:pt x="253" y="164"/>
                        <a:pt x="253" y="164"/>
                      </a:cubicBezTo>
                      <a:cubicBezTo>
                        <a:pt x="253" y="164"/>
                        <a:pt x="254" y="163"/>
                        <a:pt x="254" y="163"/>
                      </a:cubicBezTo>
                      <a:cubicBezTo>
                        <a:pt x="254" y="163"/>
                        <a:pt x="254" y="164"/>
                        <a:pt x="254" y="165"/>
                      </a:cubicBezTo>
                      <a:cubicBezTo>
                        <a:pt x="254" y="165"/>
                        <a:pt x="254" y="165"/>
                        <a:pt x="254" y="165"/>
                      </a:cubicBezTo>
                      <a:cubicBezTo>
                        <a:pt x="254" y="164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2"/>
                        <a:pt x="254" y="162"/>
                        <a:pt x="254" y="163"/>
                      </a:cubicBezTo>
                      <a:cubicBezTo>
                        <a:pt x="254" y="161"/>
                        <a:pt x="254" y="160"/>
                        <a:pt x="255" y="158"/>
                      </a:cubicBezTo>
                      <a:cubicBezTo>
                        <a:pt x="254" y="159"/>
                        <a:pt x="256" y="160"/>
                        <a:pt x="256" y="159"/>
                      </a:cubicBezTo>
                      <a:cubicBezTo>
                        <a:pt x="256" y="156"/>
                        <a:pt x="256" y="158"/>
                        <a:pt x="256" y="155"/>
                      </a:cubicBezTo>
                      <a:cubicBezTo>
                        <a:pt x="256" y="154"/>
                        <a:pt x="256" y="154"/>
                        <a:pt x="256" y="154"/>
                      </a:cubicBezTo>
                      <a:cubicBezTo>
                        <a:pt x="254" y="153"/>
                        <a:pt x="256" y="151"/>
                        <a:pt x="255" y="152"/>
                      </a:cubicBezTo>
                      <a:cubicBezTo>
                        <a:pt x="256" y="152"/>
                        <a:pt x="255" y="148"/>
                        <a:pt x="257" y="148"/>
                      </a:cubicBezTo>
                      <a:cubicBezTo>
                        <a:pt x="258" y="149"/>
                        <a:pt x="258" y="149"/>
                        <a:pt x="258" y="149"/>
                      </a:cubicBezTo>
                      <a:cubicBezTo>
                        <a:pt x="258" y="147"/>
                        <a:pt x="257" y="146"/>
                        <a:pt x="256" y="145"/>
                      </a:cubicBezTo>
                      <a:cubicBezTo>
                        <a:pt x="256" y="145"/>
                        <a:pt x="256" y="145"/>
                        <a:pt x="257" y="145"/>
                      </a:cubicBezTo>
                      <a:cubicBezTo>
                        <a:pt x="254" y="145"/>
                        <a:pt x="257" y="142"/>
                        <a:pt x="255" y="140"/>
                      </a:cubicBezTo>
                      <a:cubicBezTo>
                        <a:pt x="256" y="138"/>
                        <a:pt x="256" y="133"/>
                        <a:pt x="257" y="132"/>
                      </a:cubicBezTo>
                      <a:cubicBezTo>
                        <a:pt x="256" y="130"/>
                        <a:pt x="255" y="128"/>
                        <a:pt x="256" y="126"/>
                      </a:cubicBezTo>
                      <a:cubicBezTo>
                        <a:pt x="256" y="126"/>
                        <a:pt x="256" y="127"/>
                        <a:pt x="256" y="127"/>
                      </a:cubicBezTo>
                      <a:cubicBezTo>
                        <a:pt x="257" y="126"/>
                        <a:pt x="256" y="125"/>
                        <a:pt x="256" y="124"/>
                      </a:cubicBezTo>
                      <a:cubicBezTo>
                        <a:pt x="256" y="124"/>
                        <a:pt x="257" y="121"/>
                        <a:pt x="257" y="119"/>
                      </a:cubicBezTo>
                      <a:cubicBezTo>
                        <a:pt x="256" y="117"/>
                        <a:pt x="255" y="118"/>
                        <a:pt x="255" y="118"/>
                      </a:cubicBezTo>
                      <a:cubicBezTo>
                        <a:pt x="256" y="116"/>
                        <a:pt x="252" y="112"/>
                        <a:pt x="254" y="110"/>
                      </a:cubicBezTo>
                      <a:cubicBezTo>
                        <a:pt x="254" y="110"/>
                        <a:pt x="255" y="112"/>
                        <a:pt x="256" y="111"/>
                      </a:cubicBezTo>
                      <a:cubicBezTo>
                        <a:pt x="257" y="108"/>
                        <a:pt x="253" y="107"/>
                        <a:pt x="253" y="104"/>
                      </a:cubicBezTo>
                      <a:cubicBezTo>
                        <a:pt x="252" y="105"/>
                        <a:pt x="252" y="105"/>
                        <a:pt x="252" y="105"/>
                      </a:cubicBezTo>
                      <a:cubicBezTo>
                        <a:pt x="252" y="104"/>
                        <a:pt x="250" y="101"/>
                        <a:pt x="251" y="101"/>
                      </a:cubicBezTo>
                      <a:cubicBezTo>
                        <a:pt x="251" y="100"/>
                        <a:pt x="251" y="97"/>
                        <a:pt x="249" y="98"/>
                      </a:cubicBezTo>
                      <a:cubicBezTo>
                        <a:pt x="249" y="93"/>
                        <a:pt x="245" y="87"/>
                        <a:pt x="246" y="83"/>
                      </a:cubicBezTo>
                      <a:cubicBezTo>
                        <a:pt x="245" y="83"/>
                        <a:pt x="245" y="81"/>
                        <a:pt x="244" y="82"/>
                      </a:cubicBezTo>
                      <a:cubicBezTo>
                        <a:pt x="244" y="83"/>
                        <a:pt x="245" y="83"/>
                        <a:pt x="245" y="83"/>
                      </a:cubicBezTo>
                      <a:cubicBezTo>
                        <a:pt x="245" y="83"/>
                        <a:pt x="244" y="83"/>
                        <a:pt x="244" y="83"/>
                      </a:cubicBezTo>
                      <a:cubicBezTo>
                        <a:pt x="244" y="81"/>
                        <a:pt x="243" y="80"/>
                        <a:pt x="245" y="81"/>
                      </a:cubicBezTo>
                      <a:cubicBezTo>
                        <a:pt x="244" y="77"/>
                        <a:pt x="241" y="79"/>
                        <a:pt x="239" y="75"/>
                      </a:cubicBezTo>
                      <a:cubicBezTo>
                        <a:pt x="240" y="75"/>
                        <a:pt x="240" y="74"/>
                        <a:pt x="239" y="73"/>
                      </a:cubicBezTo>
                      <a:cubicBezTo>
                        <a:pt x="237" y="72"/>
                        <a:pt x="237" y="72"/>
                        <a:pt x="237" y="72"/>
                      </a:cubicBezTo>
                      <a:cubicBezTo>
                        <a:pt x="236" y="69"/>
                        <a:pt x="238" y="70"/>
                        <a:pt x="239" y="69"/>
                      </a:cubicBezTo>
                      <a:cubicBezTo>
                        <a:pt x="238" y="68"/>
                        <a:pt x="237" y="66"/>
                        <a:pt x="235" y="66"/>
                      </a:cubicBezTo>
                      <a:cubicBezTo>
                        <a:pt x="236" y="64"/>
                        <a:pt x="236" y="64"/>
                        <a:pt x="236" y="64"/>
                      </a:cubicBezTo>
                      <a:cubicBezTo>
                        <a:pt x="236" y="65"/>
                        <a:pt x="234" y="63"/>
                        <a:pt x="234" y="63"/>
                      </a:cubicBezTo>
                      <a:cubicBezTo>
                        <a:pt x="234" y="63"/>
                        <a:pt x="234" y="63"/>
                        <a:pt x="234" y="63"/>
                      </a:cubicBezTo>
                      <a:cubicBezTo>
                        <a:pt x="234" y="63"/>
                        <a:pt x="233" y="61"/>
                        <a:pt x="233" y="61"/>
                      </a:cubicBezTo>
                      <a:cubicBezTo>
                        <a:pt x="232" y="61"/>
                        <a:pt x="233" y="63"/>
                        <a:pt x="233" y="64"/>
                      </a:cubicBezTo>
                      <a:cubicBezTo>
                        <a:pt x="232" y="63"/>
                        <a:pt x="232" y="62"/>
                        <a:pt x="231" y="62"/>
                      </a:cubicBezTo>
                      <a:cubicBezTo>
                        <a:pt x="232" y="62"/>
                        <a:pt x="230" y="59"/>
                        <a:pt x="229" y="58"/>
                      </a:cubicBezTo>
                      <a:cubicBezTo>
                        <a:pt x="229" y="57"/>
                        <a:pt x="227" y="58"/>
                        <a:pt x="227" y="58"/>
                      </a:cubicBezTo>
                      <a:cubicBezTo>
                        <a:pt x="228" y="57"/>
                        <a:pt x="226" y="56"/>
                        <a:pt x="227" y="56"/>
                      </a:cubicBezTo>
                      <a:cubicBezTo>
                        <a:pt x="228" y="56"/>
                        <a:pt x="227" y="57"/>
                        <a:pt x="228" y="57"/>
                      </a:cubicBezTo>
                      <a:cubicBezTo>
                        <a:pt x="228" y="57"/>
                        <a:pt x="229" y="56"/>
                        <a:pt x="227" y="55"/>
                      </a:cubicBezTo>
                      <a:cubicBezTo>
                        <a:pt x="226" y="54"/>
                        <a:pt x="226" y="57"/>
                        <a:pt x="224" y="54"/>
                      </a:cubicBezTo>
                      <a:cubicBezTo>
                        <a:pt x="225" y="55"/>
                        <a:pt x="225" y="54"/>
                        <a:pt x="226" y="55"/>
                      </a:cubicBezTo>
                      <a:cubicBezTo>
                        <a:pt x="225" y="52"/>
                        <a:pt x="225" y="52"/>
                        <a:pt x="225" y="52"/>
                      </a:cubicBezTo>
                      <a:cubicBezTo>
                        <a:pt x="224" y="53"/>
                        <a:pt x="224" y="53"/>
                        <a:pt x="224" y="53"/>
                      </a:cubicBezTo>
                      <a:cubicBezTo>
                        <a:pt x="224" y="52"/>
                        <a:pt x="224" y="53"/>
                        <a:pt x="224" y="52"/>
                      </a:cubicBezTo>
                      <a:cubicBezTo>
                        <a:pt x="223" y="53"/>
                        <a:pt x="221" y="50"/>
                        <a:pt x="220" y="50"/>
                      </a:cubicBezTo>
                      <a:cubicBezTo>
                        <a:pt x="219" y="49"/>
                        <a:pt x="219" y="48"/>
                        <a:pt x="218" y="47"/>
                      </a:cubicBezTo>
                      <a:cubicBezTo>
                        <a:pt x="218" y="47"/>
                        <a:pt x="218" y="47"/>
                        <a:pt x="218" y="47"/>
                      </a:cubicBezTo>
                      <a:cubicBezTo>
                        <a:pt x="217" y="46"/>
                        <a:pt x="216" y="44"/>
                        <a:pt x="214" y="44"/>
                      </a:cubicBezTo>
                      <a:cubicBezTo>
                        <a:pt x="214" y="44"/>
                        <a:pt x="214" y="44"/>
                        <a:pt x="214" y="44"/>
                      </a:cubicBezTo>
                      <a:cubicBezTo>
                        <a:pt x="214" y="43"/>
                        <a:pt x="212" y="42"/>
                        <a:pt x="211" y="42"/>
                      </a:cubicBezTo>
                      <a:cubicBezTo>
                        <a:pt x="210" y="40"/>
                        <a:pt x="213" y="39"/>
                        <a:pt x="210" y="38"/>
                      </a:cubicBezTo>
                      <a:cubicBezTo>
                        <a:pt x="209" y="37"/>
                        <a:pt x="207" y="38"/>
                        <a:pt x="207" y="39"/>
                      </a:cubicBezTo>
                      <a:cubicBezTo>
                        <a:pt x="204" y="36"/>
                        <a:pt x="200" y="35"/>
                        <a:pt x="198" y="32"/>
                      </a:cubicBezTo>
                      <a:cubicBezTo>
                        <a:pt x="197" y="32"/>
                        <a:pt x="197" y="32"/>
                        <a:pt x="196" y="32"/>
                      </a:cubicBezTo>
                      <a:cubicBezTo>
                        <a:pt x="192" y="28"/>
                        <a:pt x="185" y="28"/>
                        <a:pt x="182" y="24"/>
                      </a:cubicBezTo>
                      <a:cubicBezTo>
                        <a:pt x="184" y="24"/>
                        <a:pt x="183" y="23"/>
                        <a:pt x="183" y="22"/>
                      </a:cubicBezTo>
                      <a:cubicBezTo>
                        <a:pt x="182" y="23"/>
                        <a:pt x="182" y="21"/>
                        <a:pt x="181" y="22"/>
                      </a:cubicBezTo>
                      <a:cubicBezTo>
                        <a:pt x="181" y="23"/>
                        <a:pt x="180" y="23"/>
                        <a:pt x="182" y="24"/>
                      </a:cubicBezTo>
                      <a:cubicBezTo>
                        <a:pt x="178" y="24"/>
                        <a:pt x="174" y="22"/>
                        <a:pt x="172" y="21"/>
                      </a:cubicBezTo>
                      <a:cubicBezTo>
                        <a:pt x="173" y="21"/>
                        <a:pt x="172" y="21"/>
                        <a:pt x="172" y="21"/>
                      </a:cubicBezTo>
                      <a:cubicBezTo>
                        <a:pt x="172" y="20"/>
                        <a:pt x="170" y="19"/>
                        <a:pt x="168" y="19"/>
                      </a:cubicBezTo>
                      <a:cubicBezTo>
                        <a:pt x="168" y="20"/>
                        <a:pt x="168" y="20"/>
                        <a:pt x="168" y="20"/>
                      </a:cubicBezTo>
                      <a:cubicBezTo>
                        <a:pt x="167" y="19"/>
                        <a:pt x="167" y="19"/>
                        <a:pt x="167" y="19"/>
                      </a:cubicBezTo>
                      <a:cubicBezTo>
                        <a:pt x="166" y="19"/>
                        <a:pt x="165" y="20"/>
                        <a:pt x="164" y="19"/>
                      </a:cubicBezTo>
                      <a:cubicBezTo>
                        <a:pt x="164" y="19"/>
                        <a:pt x="164" y="18"/>
                        <a:pt x="164" y="18"/>
                      </a:cubicBezTo>
                      <a:cubicBezTo>
                        <a:pt x="162" y="18"/>
                        <a:pt x="159" y="19"/>
                        <a:pt x="157" y="18"/>
                      </a:cubicBezTo>
                      <a:cubicBezTo>
                        <a:pt x="156" y="16"/>
                        <a:pt x="156" y="16"/>
                        <a:pt x="156" y="16"/>
                      </a:cubicBezTo>
                      <a:cubicBezTo>
                        <a:pt x="155" y="16"/>
                        <a:pt x="153" y="17"/>
                        <a:pt x="155" y="17"/>
                      </a:cubicBezTo>
                      <a:cubicBezTo>
                        <a:pt x="151" y="16"/>
                        <a:pt x="149" y="15"/>
                        <a:pt x="148" y="14"/>
                      </a:cubicBezTo>
                      <a:cubicBezTo>
                        <a:pt x="142" y="16"/>
                        <a:pt x="133" y="16"/>
                        <a:pt x="126" y="16"/>
                      </a:cubicBezTo>
                      <a:cubicBezTo>
                        <a:pt x="126" y="16"/>
                        <a:pt x="126" y="16"/>
                        <a:pt x="126" y="16"/>
                      </a:cubicBezTo>
                      <a:cubicBezTo>
                        <a:pt x="125" y="15"/>
                        <a:pt x="126" y="17"/>
                        <a:pt x="124" y="17"/>
                      </a:cubicBezTo>
                      <a:cubicBezTo>
                        <a:pt x="125" y="16"/>
                        <a:pt x="123" y="15"/>
                        <a:pt x="124" y="14"/>
                      </a:cubicBezTo>
                      <a:cubicBezTo>
                        <a:pt x="121" y="14"/>
                        <a:pt x="121" y="16"/>
                        <a:pt x="119" y="16"/>
                      </a:cubicBezTo>
                      <a:cubicBezTo>
                        <a:pt x="119" y="17"/>
                        <a:pt x="120" y="16"/>
                        <a:pt x="120" y="17"/>
                      </a:cubicBezTo>
                      <a:cubicBezTo>
                        <a:pt x="120" y="17"/>
                        <a:pt x="116" y="17"/>
                        <a:pt x="116" y="18"/>
                      </a:cubicBezTo>
                      <a:cubicBezTo>
                        <a:pt x="116" y="18"/>
                        <a:pt x="116" y="17"/>
                        <a:pt x="116" y="16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2" y="16"/>
                        <a:pt x="119" y="13"/>
                        <a:pt x="116" y="12"/>
                      </a:cubicBezTo>
                      <a:cubicBezTo>
                        <a:pt x="115" y="12"/>
                        <a:pt x="115" y="12"/>
                        <a:pt x="115" y="12"/>
                      </a:cubicBezTo>
                      <a:cubicBezTo>
                        <a:pt x="113" y="11"/>
                        <a:pt x="119" y="10"/>
                        <a:pt x="115" y="10"/>
                      </a:cubicBezTo>
                      <a:cubicBezTo>
                        <a:pt x="113" y="11"/>
                        <a:pt x="112" y="13"/>
                        <a:pt x="114" y="13"/>
                      </a:cubicBezTo>
                      <a:cubicBezTo>
                        <a:pt x="110" y="14"/>
                        <a:pt x="113" y="17"/>
                        <a:pt x="109" y="18"/>
                      </a:cubicBezTo>
                      <a:cubicBezTo>
                        <a:pt x="108" y="17"/>
                        <a:pt x="112" y="17"/>
                        <a:pt x="111" y="16"/>
                      </a:cubicBezTo>
                      <a:cubicBezTo>
                        <a:pt x="109" y="15"/>
                        <a:pt x="108" y="17"/>
                        <a:pt x="106" y="17"/>
                      </a:cubicBezTo>
                      <a:cubicBezTo>
                        <a:pt x="108" y="17"/>
                        <a:pt x="107" y="19"/>
                        <a:pt x="106" y="20"/>
                      </a:cubicBezTo>
                      <a:cubicBezTo>
                        <a:pt x="104" y="19"/>
                        <a:pt x="107" y="18"/>
                        <a:pt x="104" y="18"/>
                      </a:cubicBezTo>
                      <a:cubicBezTo>
                        <a:pt x="104" y="19"/>
                        <a:pt x="102" y="21"/>
                        <a:pt x="104" y="21"/>
                      </a:cubicBezTo>
                      <a:cubicBezTo>
                        <a:pt x="103" y="23"/>
                        <a:pt x="101" y="21"/>
                        <a:pt x="100" y="22"/>
                      </a:cubicBezTo>
                      <a:cubicBezTo>
                        <a:pt x="99" y="21"/>
                        <a:pt x="102" y="19"/>
                        <a:pt x="99" y="19"/>
                      </a:cubicBezTo>
                      <a:cubicBezTo>
                        <a:pt x="99" y="20"/>
                        <a:pt x="96" y="22"/>
                        <a:pt x="98" y="23"/>
                      </a:cubicBezTo>
                      <a:cubicBezTo>
                        <a:pt x="97" y="23"/>
                        <a:pt x="96" y="22"/>
                        <a:pt x="97" y="21"/>
                      </a:cubicBezTo>
                      <a:cubicBezTo>
                        <a:pt x="95" y="21"/>
                        <a:pt x="94" y="25"/>
                        <a:pt x="93" y="23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1" y="24"/>
                        <a:pt x="90" y="23"/>
                      </a:cubicBezTo>
                      <a:cubicBezTo>
                        <a:pt x="89" y="24"/>
                        <a:pt x="86" y="27"/>
                        <a:pt x="86" y="25"/>
                      </a:cubicBezTo>
                      <a:cubicBezTo>
                        <a:pt x="85" y="25"/>
                        <a:pt x="82" y="27"/>
                        <a:pt x="84" y="27"/>
                      </a:cubicBezTo>
                      <a:cubicBezTo>
                        <a:pt x="86" y="27"/>
                        <a:pt x="86" y="25"/>
                        <a:pt x="88" y="26"/>
                      </a:cubicBezTo>
                      <a:cubicBezTo>
                        <a:pt x="86" y="26"/>
                        <a:pt x="85" y="28"/>
                        <a:pt x="84" y="29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3" y="29"/>
                        <a:pt x="82" y="29"/>
                        <a:pt x="82" y="30"/>
                      </a:cubicBezTo>
                      <a:cubicBezTo>
                        <a:pt x="82" y="30"/>
                        <a:pt x="81" y="29"/>
                        <a:pt x="81" y="29"/>
                      </a:cubicBezTo>
                      <a:cubicBezTo>
                        <a:pt x="81" y="31"/>
                        <a:pt x="81" y="31"/>
                        <a:pt x="81" y="31"/>
                      </a:cubicBezTo>
                      <a:cubicBezTo>
                        <a:pt x="79" y="32"/>
                        <a:pt x="79" y="29"/>
                        <a:pt x="77" y="31"/>
                      </a:cubicBezTo>
                      <a:cubicBezTo>
                        <a:pt x="78" y="29"/>
                        <a:pt x="78" y="29"/>
                        <a:pt x="78" y="29"/>
                      </a:cubicBezTo>
                      <a:cubicBezTo>
                        <a:pt x="78" y="29"/>
                        <a:pt x="77" y="29"/>
                        <a:pt x="76" y="30"/>
                      </a:cubicBezTo>
                      <a:cubicBezTo>
                        <a:pt x="76" y="31"/>
                        <a:pt x="76" y="33"/>
                        <a:pt x="76" y="34"/>
                      </a:cubicBezTo>
                      <a:cubicBezTo>
                        <a:pt x="75" y="35"/>
                        <a:pt x="74" y="33"/>
                        <a:pt x="74" y="35"/>
                      </a:cubicBezTo>
                      <a:cubicBezTo>
                        <a:pt x="75" y="32"/>
                        <a:pt x="75" y="32"/>
                        <a:pt x="75" y="32"/>
                      </a:cubicBezTo>
                      <a:cubicBezTo>
                        <a:pt x="75" y="32"/>
                        <a:pt x="73" y="32"/>
                        <a:pt x="71" y="33"/>
                      </a:cubicBezTo>
                      <a:cubicBezTo>
                        <a:pt x="70" y="34"/>
                        <a:pt x="69" y="36"/>
                        <a:pt x="71" y="36"/>
                      </a:cubicBezTo>
                      <a:cubicBezTo>
                        <a:pt x="70" y="36"/>
                        <a:pt x="69" y="36"/>
                        <a:pt x="69" y="35"/>
                      </a:cubicBezTo>
                      <a:cubicBezTo>
                        <a:pt x="67" y="37"/>
                        <a:pt x="70" y="36"/>
                        <a:pt x="68" y="38"/>
                      </a:cubicBezTo>
                      <a:cubicBezTo>
                        <a:pt x="67" y="37"/>
                        <a:pt x="65" y="38"/>
                        <a:pt x="63" y="38"/>
                      </a:cubicBezTo>
                      <a:cubicBezTo>
                        <a:pt x="64" y="36"/>
                        <a:pt x="64" y="36"/>
                        <a:pt x="64" y="36"/>
                      </a:cubicBezTo>
                      <a:cubicBezTo>
                        <a:pt x="63" y="37"/>
                        <a:pt x="63" y="37"/>
                        <a:pt x="63" y="37"/>
                      </a:cubicBezTo>
                      <a:cubicBezTo>
                        <a:pt x="63" y="34"/>
                        <a:pt x="61" y="36"/>
                        <a:pt x="61" y="34"/>
                      </a:cubicBezTo>
                      <a:cubicBezTo>
                        <a:pt x="60" y="35"/>
                        <a:pt x="60" y="36"/>
                        <a:pt x="59" y="37"/>
                      </a:cubicBezTo>
                      <a:cubicBezTo>
                        <a:pt x="63" y="37"/>
                        <a:pt x="58" y="41"/>
                        <a:pt x="60" y="42"/>
                      </a:cubicBezTo>
                      <a:cubicBezTo>
                        <a:pt x="58" y="45"/>
                        <a:pt x="55" y="40"/>
                        <a:pt x="54" y="45"/>
                      </a:cubicBezTo>
                      <a:cubicBezTo>
                        <a:pt x="55" y="45"/>
                        <a:pt x="55" y="47"/>
                        <a:pt x="55" y="46"/>
                      </a:cubicBezTo>
                      <a:cubicBezTo>
                        <a:pt x="55" y="47"/>
                        <a:pt x="56" y="49"/>
                        <a:pt x="54" y="50"/>
                      </a:cubicBezTo>
                      <a:cubicBezTo>
                        <a:pt x="55" y="47"/>
                        <a:pt x="51" y="49"/>
                        <a:pt x="52" y="47"/>
                      </a:cubicBezTo>
                      <a:cubicBezTo>
                        <a:pt x="52" y="47"/>
                        <a:pt x="54" y="46"/>
                        <a:pt x="54" y="45"/>
                      </a:cubicBezTo>
                      <a:cubicBezTo>
                        <a:pt x="53" y="45"/>
                        <a:pt x="53" y="44"/>
                        <a:pt x="51" y="45"/>
                      </a:cubicBezTo>
                      <a:cubicBezTo>
                        <a:pt x="50" y="46"/>
                        <a:pt x="48" y="48"/>
                        <a:pt x="49" y="48"/>
                      </a:cubicBezTo>
                      <a:cubicBezTo>
                        <a:pt x="50" y="49"/>
                        <a:pt x="51" y="47"/>
                        <a:pt x="51" y="48"/>
                      </a:cubicBezTo>
                      <a:cubicBezTo>
                        <a:pt x="49" y="51"/>
                        <a:pt x="47" y="50"/>
                        <a:pt x="48" y="52"/>
                      </a:cubicBezTo>
                      <a:cubicBezTo>
                        <a:pt x="49" y="51"/>
                        <a:pt x="50" y="51"/>
                        <a:pt x="51" y="52"/>
                      </a:cubicBezTo>
                      <a:cubicBezTo>
                        <a:pt x="50" y="54"/>
                        <a:pt x="50" y="54"/>
                        <a:pt x="50" y="54"/>
                      </a:cubicBezTo>
                      <a:cubicBezTo>
                        <a:pt x="50" y="53"/>
                        <a:pt x="50" y="53"/>
                        <a:pt x="50" y="53"/>
                      </a:cubicBezTo>
                      <a:cubicBezTo>
                        <a:pt x="47" y="55"/>
                        <a:pt x="50" y="55"/>
                        <a:pt x="48" y="57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5" y="56"/>
                        <a:pt x="49" y="54"/>
                        <a:pt x="47" y="53"/>
                      </a:cubicBezTo>
                      <a:cubicBezTo>
                        <a:pt x="45" y="54"/>
                        <a:pt x="46" y="56"/>
                        <a:pt x="44" y="57"/>
                      </a:cubicBezTo>
                      <a:cubicBezTo>
                        <a:pt x="45" y="55"/>
                        <a:pt x="45" y="55"/>
                        <a:pt x="45" y="55"/>
                      </a:cubicBezTo>
                      <a:cubicBezTo>
                        <a:pt x="44" y="56"/>
                        <a:pt x="41" y="55"/>
                        <a:pt x="40" y="58"/>
                      </a:cubicBezTo>
                      <a:cubicBezTo>
                        <a:pt x="40" y="60"/>
                        <a:pt x="41" y="59"/>
                        <a:pt x="41" y="60"/>
                      </a:cubicBezTo>
                      <a:cubicBezTo>
                        <a:pt x="39" y="63"/>
                        <a:pt x="40" y="64"/>
                        <a:pt x="38" y="66"/>
                      </a:cubicBezTo>
                      <a:cubicBezTo>
                        <a:pt x="37" y="64"/>
                        <a:pt x="36" y="69"/>
                        <a:pt x="36" y="66"/>
                      </a:cubicBezTo>
                      <a:cubicBezTo>
                        <a:pt x="37" y="66"/>
                        <a:pt x="40" y="61"/>
                        <a:pt x="40" y="59"/>
                      </a:cubicBezTo>
                      <a:cubicBezTo>
                        <a:pt x="38" y="59"/>
                        <a:pt x="42" y="57"/>
                        <a:pt x="41" y="56"/>
                      </a:cubicBezTo>
                      <a:cubicBezTo>
                        <a:pt x="39" y="58"/>
                        <a:pt x="38" y="56"/>
                        <a:pt x="36" y="56"/>
                      </a:cubicBezTo>
                      <a:cubicBezTo>
                        <a:pt x="36" y="57"/>
                        <a:pt x="36" y="58"/>
                        <a:pt x="36" y="58"/>
                      </a:cubicBezTo>
                      <a:cubicBezTo>
                        <a:pt x="36" y="59"/>
                        <a:pt x="37" y="58"/>
                        <a:pt x="38" y="59"/>
                      </a:cubicBezTo>
                      <a:cubicBezTo>
                        <a:pt x="36" y="61"/>
                        <a:pt x="34" y="64"/>
                        <a:pt x="34" y="66"/>
                      </a:cubicBezTo>
                      <a:cubicBezTo>
                        <a:pt x="33" y="67"/>
                        <a:pt x="32" y="66"/>
                        <a:pt x="33" y="65"/>
                      </a:cubicBezTo>
                      <a:cubicBezTo>
                        <a:pt x="31" y="68"/>
                        <a:pt x="29" y="72"/>
                        <a:pt x="27" y="75"/>
                      </a:cubicBezTo>
                      <a:cubicBezTo>
                        <a:pt x="29" y="74"/>
                        <a:pt x="26" y="77"/>
                        <a:pt x="26" y="78"/>
                      </a:cubicBezTo>
                      <a:cubicBezTo>
                        <a:pt x="26" y="78"/>
                        <a:pt x="25" y="78"/>
                        <a:pt x="25" y="77"/>
                      </a:cubicBezTo>
                      <a:cubicBezTo>
                        <a:pt x="24" y="80"/>
                        <a:pt x="24" y="77"/>
                        <a:pt x="23" y="79"/>
                      </a:cubicBezTo>
                      <a:cubicBezTo>
                        <a:pt x="22" y="82"/>
                        <a:pt x="21" y="85"/>
                        <a:pt x="21" y="88"/>
                      </a:cubicBezTo>
                      <a:cubicBezTo>
                        <a:pt x="18" y="90"/>
                        <a:pt x="17" y="96"/>
                        <a:pt x="16" y="99"/>
                      </a:cubicBezTo>
                      <a:cubicBezTo>
                        <a:pt x="15" y="100"/>
                        <a:pt x="14" y="99"/>
                        <a:pt x="13" y="101"/>
                      </a:cubicBezTo>
                      <a:cubicBezTo>
                        <a:pt x="13" y="103"/>
                        <a:pt x="15" y="100"/>
                        <a:pt x="14" y="102"/>
                      </a:cubicBezTo>
                      <a:cubicBezTo>
                        <a:pt x="13" y="102"/>
                        <a:pt x="13" y="102"/>
                        <a:pt x="13" y="102"/>
                      </a:cubicBezTo>
                      <a:cubicBezTo>
                        <a:pt x="14" y="103"/>
                        <a:pt x="11" y="107"/>
                        <a:pt x="13" y="109"/>
                      </a:cubicBezTo>
                      <a:cubicBezTo>
                        <a:pt x="11" y="108"/>
                        <a:pt x="11" y="108"/>
                        <a:pt x="11" y="108"/>
                      </a:cubicBezTo>
                      <a:cubicBezTo>
                        <a:pt x="11" y="108"/>
                        <a:pt x="11" y="109"/>
                        <a:pt x="11" y="109"/>
                      </a:cubicBezTo>
                      <a:cubicBezTo>
                        <a:pt x="11" y="109"/>
                        <a:pt x="10" y="110"/>
                        <a:pt x="10" y="109"/>
                      </a:cubicBezTo>
                      <a:cubicBezTo>
                        <a:pt x="8" y="110"/>
                        <a:pt x="10" y="113"/>
                        <a:pt x="9" y="115"/>
                      </a:cubicBezTo>
                      <a:cubicBezTo>
                        <a:pt x="10" y="114"/>
                        <a:pt x="10" y="114"/>
                        <a:pt x="10" y="114"/>
                      </a:cubicBezTo>
                      <a:cubicBezTo>
                        <a:pt x="11" y="118"/>
                        <a:pt x="9" y="120"/>
                        <a:pt x="9" y="123"/>
                      </a:cubicBezTo>
                      <a:cubicBezTo>
                        <a:pt x="8" y="123"/>
                        <a:pt x="8" y="123"/>
                        <a:pt x="8" y="123"/>
                      </a:cubicBezTo>
                      <a:cubicBezTo>
                        <a:pt x="9" y="125"/>
                        <a:pt x="9" y="125"/>
                        <a:pt x="9" y="125"/>
                      </a:cubicBezTo>
                      <a:cubicBezTo>
                        <a:pt x="8" y="125"/>
                        <a:pt x="7" y="126"/>
                        <a:pt x="7" y="127"/>
                      </a:cubicBezTo>
                      <a:cubicBezTo>
                        <a:pt x="5" y="122"/>
                        <a:pt x="5" y="122"/>
                        <a:pt x="5" y="122"/>
                      </a:cubicBezTo>
                      <a:cubicBezTo>
                        <a:pt x="6" y="121"/>
                        <a:pt x="7" y="124"/>
                        <a:pt x="8" y="123"/>
                      </a:cubicBezTo>
                      <a:cubicBezTo>
                        <a:pt x="9" y="122"/>
                        <a:pt x="9" y="119"/>
                        <a:pt x="8" y="118"/>
                      </a:cubicBezTo>
                      <a:cubicBezTo>
                        <a:pt x="8" y="120"/>
                        <a:pt x="8" y="120"/>
                        <a:pt x="8" y="121"/>
                      </a:cubicBezTo>
                      <a:cubicBezTo>
                        <a:pt x="7" y="121"/>
                        <a:pt x="7" y="119"/>
                        <a:pt x="6" y="118"/>
                      </a:cubicBezTo>
                      <a:cubicBezTo>
                        <a:pt x="6" y="118"/>
                        <a:pt x="6" y="119"/>
                        <a:pt x="6" y="119"/>
                      </a:cubicBezTo>
                      <a:cubicBezTo>
                        <a:pt x="5" y="118"/>
                        <a:pt x="6" y="117"/>
                        <a:pt x="6" y="115"/>
                      </a:cubicBezTo>
                      <a:cubicBezTo>
                        <a:pt x="6" y="116"/>
                        <a:pt x="7" y="115"/>
                        <a:pt x="7" y="115"/>
                      </a:cubicBezTo>
                      <a:cubicBezTo>
                        <a:pt x="6" y="114"/>
                        <a:pt x="6" y="112"/>
                        <a:pt x="7" y="109"/>
                      </a:cubicBezTo>
                      <a:cubicBezTo>
                        <a:pt x="9" y="108"/>
                        <a:pt x="7" y="104"/>
                        <a:pt x="8" y="101"/>
                      </a:cubicBezTo>
                      <a:cubicBezTo>
                        <a:pt x="9" y="103"/>
                        <a:pt x="10" y="105"/>
                        <a:pt x="10" y="107"/>
                      </a:cubicBezTo>
                      <a:cubicBezTo>
                        <a:pt x="11" y="105"/>
                        <a:pt x="10" y="104"/>
                        <a:pt x="11" y="103"/>
                      </a:cubicBezTo>
                      <a:cubicBezTo>
                        <a:pt x="11" y="102"/>
                        <a:pt x="9" y="100"/>
                        <a:pt x="10" y="98"/>
                      </a:cubicBezTo>
                      <a:cubicBezTo>
                        <a:pt x="10" y="98"/>
                        <a:pt x="10" y="98"/>
                        <a:pt x="10" y="98"/>
                      </a:cubicBezTo>
                      <a:cubicBezTo>
                        <a:pt x="11" y="95"/>
                        <a:pt x="9" y="95"/>
                        <a:pt x="11" y="92"/>
                      </a:cubicBezTo>
                      <a:cubicBezTo>
                        <a:pt x="13" y="87"/>
                        <a:pt x="15" y="82"/>
                        <a:pt x="17" y="79"/>
                      </a:cubicBezTo>
                      <a:cubicBezTo>
                        <a:pt x="18" y="79"/>
                        <a:pt x="18" y="79"/>
                        <a:pt x="18" y="79"/>
                      </a:cubicBezTo>
                      <a:cubicBezTo>
                        <a:pt x="17" y="76"/>
                        <a:pt x="20" y="72"/>
                        <a:pt x="21" y="69"/>
                      </a:cubicBezTo>
                      <a:cubicBezTo>
                        <a:pt x="24" y="65"/>
                        <a:pt x="26" y="59"/>
                        <a:pt x="29" y="58"/>
                      </a:cubicBezTo>
                      <a:cubicBezTo>
                        <a:pt x="34" y="51"/>
                        <a:pt x="39" y="44"/>
                        <a:pt x="46" y="38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46" y="39"/>
                        <a:pt x="47" y="40"/>
                        <a:pt x="48" y="39"/>
                      </a:cubicBezTo>
                      <a:cubicBezTo>
                        <a:pt x="46" y="39"/>
                        <a:pt x="49" y="36"/>
                        <a:pt x="49" y="35"/>
                      </a:cubicBezTo>
                      <a:cubicBezTo>
                        <a:pt x="53" y="33"/>
                        <a:pt x="57" y="29"/>
                        <a:pt x="59" y="26"/>
                      </a:cubicBezTo>
                      <a:cubicBezTo>
                        <a:pt x="60" y="27"/>
                        <a:pt x="60" y="27"/>
                        <a:pt x="60" y="27"/>
                      </a:cubicBezTo>
                      <a:cubicBezTo>
                        <a:pt x="62" y="23"/>
                        <a:pt x="67" y="22"/>
                        <a:pt x="71" y="20"/>
                      </a:cubicBezTo>
                      <a:cubicBezTo>
                        <a:pt x="71" y="20"/>
                        <a:pt x="73" y="21"/>
                        <a:pt x="74" y="20"/>
                      </a:cubicBezTo>
                      <a:cubicBezTo>
                        <a:pt x="75" y="17"/>
                        <a:pt x="76" y="17"/>
                        <a:pt x="79" y="14"/>
                      </a:cubicBezTo>
                      <a:cubicBezTo>
                        <a:pt x="82" y="13"/>
                        <a:pt x="86" y="12"/>
                        <a:pt x="89" y="12"/>
                      </a:cubicBezTo>
                      <a:cubicBezTo>
                        <a:pt x="98" y="6"/>
                        <a:pt x="109" y="5"/>
                        <a:pt x="119" y="2"/>
                      </a:cubicBezTo>
                      <a:cubicBezTo>
                        <a:pt x="120" y="3"/>
                        <a:pt x="120" y="3"/>
                        <a:pt x="120" y="3"/>
                      </a:cubicBezTo>
                      <a:cubicBezTo>
                        <a:pt x="130" y="0"/>
                        <a:pt x="143" y="2"/>
                        <a:pt x="152" y="2"/>
                      </a:cubicBezTo>
                      <a:cubicBezTo>
                        <a:pt x="151" y="4"/>
                        <a:pt x="151" y="4"/>
                        <a:pt x="151" y="4"/>
                      </a:cubicBezTo>
                      <a:cubicBezTo>
                        <a:pt x="154" y="5"/>
                        <a:pt x="157" y="5"/>
                        <a:pt x="157" y="3"/>
                      </a:cubicBezTo>
                      <a:cubicBezTo>
                        <a:pt x="159" y="4"/>
                        <a:pt x="164" y="3"/>
                        <a:pt x="165" y="6"/>
                      </a:cubicBezTo>
                      <a:cubicBezTo>
                        <a:pt x="168" y="7"/>
                        <a:pt x="169" y="5"/>
                        <a:pt x="171" y="6"/>
                      </a:cubicBezTo>
                      <a:cubicBezTo>
                        <a:pt x="176" y="8"/>
                        <a:pt x="178" y="9"/>
                        <a:pt x="182" y="10"/>
                      </a:cubicBezTo>
                      <a:cubicBezTo>
                        <a:pt x="182" y="10"/>
                        <a:pt x="182" y="11"/>
                        <a:pt x="183" y="11"/>
                      </a:cubicBezTo>
                      <a:cubicBezTo>
                        <a:pt x="185" y="11"/>
                        <a:pt x="189" y="15"/>
                        <a:pt x="188" y="12"/>
                      </a:cubicBezTo>
                      <a:cubicBezTo>
                        <a:pt x="193" y="15"/>
                        <a:pt x="201" y="17"/>
                        <a:pt x="205" y="21"/>
                      </a:cubicBezTo>
                      <a:cubicBezTo>
                        <a:pt x="205" y="20"/>
                        <a:pt x="206" y="21"/>
                        <a:pt x="207" y="21"/>
                      </a:cubicBezTo>
                      <a:cubicBezTo>
                        <a:pt x="211" y="24"/>
                        <a:pt x="215" y="28"/>
                        <a:pt x="219" y="30"/>
                      </a:cubicBezTo>
                      <a:cubicBezTo>
                        <a:pt x="219" y="30"/>
                        <a:pt x="217" y="30"/>
                        <a:pt x="219" y="31"/>
                      </a:cubicBezTo>
                      <a:cubicBezTo>
                        <a:pt x="220" y="32"/>
                        <a:pt x="219" y="30"/>
                        <a:pt x="221" y="31"/>
                      </a:cubicBezTo>
                      <a:cubicBezTo>
                        <a:pt x="228" y="36"/>
                        <a:pt x="232" y="43"/>
                        <a:pt x="237" y="49"/>
                      </a:cubicBezTo>
                      <a:cubicBezTo>
                        <a:pt x="247" y="58"/>
                        <a:pt x="254" y="71"/>
                        <a:pt x="259" y="82"/>
                      </a:cubicBezTo>
                      <a:cubicBezTo>
                        <a:pt x="258" y="82"/>
                        <a:pt x="258" y="82"/>
                        <a:pt x="258" y="82"/>
                      </a:cubicBezTo>
                      <a:cubicBezTo>
                        <a:pt x="262" y="86"/>
                        <a:pt x="260" y="92"/>
                        <a:pt x="264" y="95"/>
                      </a:cubicBezTo>
                      <a:cubicBezTo>
                        <a:pt x="264" y="96"/>
                        <a:pt x="265" y="99"/>
                        <a:pt x="264" y="98"/>
                      </a:cubicBezTo>
                      <a:cubicBezTo>
                        <a:pt x="265" y="101"/>
                        <a:pt x="265" y="107"/>
                        <a:pt x="267" y="111"/>
                      </a:cubicBezTo>
                      <a:cubicBezTo>
                        <a:pt x="266" y="116"/>
                        <a:pt x="269" y="120"/>
                        <a:pt x="268" y="125"/>
                      </a:cubicBezTo>
                      <a:cubicBezTo>
                        <a:pt x="268" y="125"/>
                        <a:pt x="268" y="124"/>
                        <a:pt x="267" y="124"/>
                      </a:cubicBezTo>
                      <a:cubicBezTo>
                        <a:pt x="266" y="126"/>
                        <a:pt x="269" y="129"/>
                        <a:pt x="267" y="130"/>
                      </a:cubicBezTo>
                      <a:cubicBezTo>
                        <a:pt x="267" y="131"/>
                        <a:pt x="268" y="131"/>
                        <a:pt x="268" y="130"/>
                      </a:cubicBezTo>
                      <a:close/>
                      <a:moveTo>
                        <a:pt x="254" y="163"/>
                      </a:move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lose/>
                      <a:moveTo>
                        <a:pt x="26" y="79"/>
                      </a:moveTo>
                      <a:cubicBezTo>
                        <a:pt x="26" y="80"/>
                        <a:pt x="25" y="80"/>
                        <a:pt x="26" y="80"/>
                      </a:cubicBezTo>
                      <a:cubicBezTo>
                        <a:pt x="26" y="81"/>
                        <a:pt x="26" y="81"/>
                        <a:pt x="26" y="81"/>
                      </a:cubicBezTo>
                      <a:cubicBezTo>
                        <a:pt x="26" y="81"/>
                        <a:pt x="26" y="80"/>
                        <a:pt x="26" y="79"/>
                      </a:cubicBezTo>
                      <a:close/>
                      <a:moveTo>
                        <a:pt x="240" y="198"/>
                      </a:moveTo>
                      <a:cubicBezTo>
                        <a:pt x="240" y="198"/>
                        <a:pt x="240" y="198"/>
                        <a:pt x="240" y="198"/>
                      </a:cubicBezTo>
                      <a:cubicBezTo>
                        <a:pt x="240" y="197"/>
                        <a:pt x="240" y="198"/>
                        <a:pt x="240" y="198"/>
                      </a:cubicBezTo>
                      <a:close/>
                      <a:moveTo>
                        <a:pt x="56" y="46"/>
                      </a:moveTo>
                      <a:cubicBezTo>
                        <a:pt x="56" y="46"/>
                        <a:pt x="56" y="46"/>
                        <a:pt x="55" y="46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lose/>
                      <a:moveTo>
                        <a:pt x="183" y="10"/>
                      </a:moveTo>
                      <a:cubicBezTo>
                        <a:pt x="182" y="10"/>
                        <a:pt x="182" y="10"/>
                        <a:pt x="182" y="10"/>
                      </a:cubicBezTo>
                      <a:cubicBezTo>
                        <a:pt x="183" y="10"/>
                        <a:pt x="183" y="10"/>
                        <a:pt x="184" y="10"/>
                      </a:cubicBezTo>
                      <a:lnTo>
                        <a:pt x="183" y="10"/>
                      </a:lnTo>
                      <a:close/>
                      <a:moveTo>
                        <a:pt x="267" y="111"/>
                      </a:moveTo>
                      <a:cubicBezTo>
                        <a:pt x="267" y="111"/>
                        <a:pt x="267" y="111"/>
                        <a:pt x="267" y="111"/>
                      </a:cubicBezTo>
                      <a:cubicBezTo>
                        <a:pt x="267" y="111"/>
                        <a:pt x="267" y="112"/>
                        <a:pt x="267" y="112"/>
                      </a:cubicBezTo>
                      <a:lnTo>
                        <a:pt x="267" y="111"/>
                      </a:lnTo>
                      <a:close/>
                      <a:moveTo>
                        <a:pt x="236" y="204"/>
                      </a:moveTo>
                      <a:cubicBezTo>
                        <a:pt x="235" y="205"/>
                        <a:pt x="235" y="203"/>
                        <a:pt x="235" y="204"/>
                      </a:cubicBezTo>
                      <a:cubicBezTo>
                        <a:pt x="235" y="204"/>
                        <a:pt x="235" y="205"/>
                        <a:pt x="236" y="204"/>
                      </a:cubicBezTo>
                      <a:close/>
                      <a:moveTo>
                        <a:pt x="73" y="34"/>
                      </a:move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3" y="35"/>
                        <a:pt x="73" y="35"/>
                        <a:pt x="73" y="35"/>
                      </a:cubicBezTo>
                      <a:cubicBezTo>
                        <a:pt x="73" y="34"/>
                        <a:pt x="73" y="33"/>
                        <a:pt x="73" y="34"/>
                      </a:cubicBezTo>
                      <a:close/>
                      <a:moveTo>
                        <a:pt x="27" y="80"/>
                      </a:moveTo>
                      <a:cubicBezTo>
                        <a:pt x="28" y="80"/>
                        <a:pt x="28" y="79"/>
                        <a:pt x="28" y="79"/>
                      </a:cubicBezTo>
                      <a:cubicBezTo>
                        <a:pt x="27" y="79"/>
                        <a:pt x="27" y="80"/>
                        <a:pt x="27" y="80"/>
                      </a:cubicBezTo>
                      <a:close/>
                      <a:moveTo>
                        <a:pt x="253" y="106"/>
                      </a:moveTo>
                      <a:cubicBezTo>
                        <a:pt x="252" y="106"/>
                        <a:pt x="252" y="106"/>
                        <a:pt x="252" y="106"/>
                      </a:cubicBezTo>
                      <a:cubicBezTo>
                        <a:pt x="253" y="107"/>
                        <a:pt x="253" y="107"/>
                        <a:pt x="253" y="107"/>
                      </a:cubicBezTo>
                      <a:lnTo>
                        <a:pt x="253" y="106"/>
                      </a:lnTo>
                      <a:close/>
                      <a:moveTo>
                        <a:pt x="43" y="62"/>
                      </a:move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2" y="61"/>
                        <a:pt x="42" y="61"/>
                        <a:pt x="43" y="62"/>
                      </a:cubicBezTo>
                      <a:close/>
                      <a:moveTo>
                        <a:pt x="64" y="40"/>
                      </a:moveTo>
                      <a:cubicBezTo>
                        <a:pt x="63" y="40"/>
                        <a:pt x="63" y="41"/>
                        <a:pt x="62" y="42"/>
                      </a:cubicBezTo>
                      <a:cubicBezTo>
                        <a:pt x="62" y="43"/>
                        <a:pt x="64" y="40"/>
                        <a:pt x="64" y="40"/>
                      </a:cubicBezTo>
                      <a:close/>
                      <a:moveTo>
                        <a:pt x="42" y="59"/>
                      </a:moveTo>
                      <a:cubicBezTo>
                        <a:pt x="42" y="60"/>
                        <a:pt x="43" y="58"/>
                        <a:pt x="43" y="58"/>
                      </a:cubicBezTo>
                      <a:cubicBezTo>
                        <a:pt x="43" y="58"/>
                        <a:pt x="42" y="58"/>
                        <a:pt x="42" y="59"/>
                      </a:cubicBezTo>
                      <a:close/>
                      <a:moveTo>
                        <a:pt x="29" y="77"/>
                      </a:moveTo>
                      <a:cubicBezTo>
                        <a:pt x="30" y="77"/>
                        <a:pt x="30" y="78"/>
                        <a:pt x="31" y="77"/>
                      </a:cubicBezTo>
                      <a:cubicBezTo>
                        <a:pt x="30" y="76"/>
                        <a:pt x="28" y="76"/>
                        <a:pt x="27" y="78"/>
                      </a:cubicBezTo>
                      <a:cubicBezTo>
                        <a:pt x="27" y="78"/>
                        <a:pt x="27" y="78"/>
                        <a:pt x="27" y="78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78"/>
                        <a:pt x="29" y="78"/>
                        <a:pt x="29" y="77"/>
                      </a:cubicBezTo>
                      <a:close/>
                      <a:moveTo>
                        <a:pt x="31" y="74"/>
                      </a:moveTo>
                      <a:cubicBezTo>
                        <a:pt x="32" y="72"/>
                        <a:pt x="33" y="69"/>
                        <a:pt x="33" y="69"/>
                      </a:cubicBezTo>
                      <a:lnTo>
                        <a:pt x="31" y="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  <p:grpSp>
            <p:nvGrpSpPr>
              <p:cNvPr id="481" name="Gruppieren 480"/>
              <p:cNvGrpSpPr/>
              <p:nvPr/>
            </p:nvGrpSpPr>
            <p:grpSpPr bwMode="gray">
              <a:xfrm>
                <a:off x="8950326" y="1687752"/>
                <a:ext cx="1120396" cy="688175"/>
                <a:chOff x="6905396" y="4036729"/>
                <a:chExt cx="1857172" cy="1140720"/>
              </a:xfrm>
            </p:grpSpPr>
            <p:sp>
              <p:nvSpPr>
                <p:cNvPr id="482" name="Freeform 9"/>
                <p:cNvSpPr>
                  <a:spLocks noEditPoints="1"/>
                </p:cNvSpPr>
                <p:nvPr/>
              </p:nvSpPr>
              <p:spPr bwMode="gray">
                <a:xfrm>
                  <a:off x="6905396" y="4036729"/>
                  <a:ext cx="1857172" cy="1140720"/>
                </a:xfrm>
                <a:custGeom>
                  <a:avLst/>
                  <a:gdLst>
                    <a:gd name="T0" fmla="*/ 575 w 589"/>
                    <a:gd name="T1" fmla="*/ 188 h 362"/>
                    <a:gd name="T2" fmla="*/ 564 w 589"/>
                    <a:gd name="T3" fmla="*/ 144 h 362"/>
                    <a:gd name="T4" fmla="*/ 555 w 589"/>
                    <a:gd name="T5" fmla="*/ 104 h 362"/>
                    <a:gd name="T6" fmla="*/ 582 w 589"/>
                    <a:gd name="T7" fmla="*/ 44 h 362"/>
                    <a:gd name="T8" fmla="*/ 554 w 589"/>
                    <a:gd name="T9" fmla="*/ 10 h 362"/>
                    <a:gd name="T10" fmla="*/ 447 w 589"/>
                    <a:gd name="T11" fmla="*/ 120 h 362"/>
                    <a:gd name="T12" fmla="*/ 507 w 589"/>
                    <a:gd name="T13" fmla="*/ 43 h 362"/>
                    <a:gd name="T14" fmla="*/ 372 w 589"/>
                    <a:gd name="T15" fmla="*/ 63 h 362"/>
                    <a:gd name="T16" fmla="*/ 397 w 589"/>
                    <a:gd name="T17" fmla="*/ 4 h 362"/>
                    <a:gd name="T18" fmla="*/ 295 w 589"/>
                    <a:gd name="T19" fmla="*/ 15 h 362"/>
                    <a:gd name="T20" fmla="*/ 169 w 589"/>
                    <a:gd name="T21" fmla="*/ 40 h 362"/>
                    <a:gd name="T22" fmla="*/ 103 w 589"/>
                    <a:gd name="T23" fmla="*/ 33 h 362"/>
                    <a:gd name="T24" fmla="*/ 66 w 589"/>
                    <a:gd name="T25" fmla="*/ 9 h 362"/>
                    <a:gd name="T26" fmla="*/ 10 w 589"/>
                    <a:gd name="T27" fmla="*/ 66 h 362"/>
                    <a:gd name="T28" fmla="*/ 7 w 589"/>
                    <a:gd name="T29" fmla="*/ 119 h 362"/>
                    <a:gd name="T30" fmla="*/ 32 w 589"/>
                    <a:gd name="T31" fmla="*/ 157 h 362"/>
                    <a:gd name="T32" fmla="*/ 4 w 589"/>
                    <a:gd name="T33" fmla="*/ 232 h 362"/>
                    <a:gd name="T34" fmla="*/ 14 w 589"/>
                    <a:gd name="T35" fmla="*/ 278 h 362"/>
                    <a:gd name="T36" fmla="*/ 23 w 589"/>
                    <a:gd name="T37" fmla="*/ 319 h 362"/>
                    <a:gd name="T38" fmla="*/ 50 w 589"/>
                    <a:gd name="T39" fmla="*/ 338 h 362"/>
                    <a:gd name="T40" fmla="*/ 123 w 589"/>
                    <a:gd name="T41" fmla="*/ 344 h 362"/>
                    <a:gd name="T42" fmla="*/ 190 w 589"/>
                    <a:gd name="T43" fmla="*/ 356 h 362"/>
                    <a:gd name="T44" fmla="*/ 269 w 589"/>
                    <a:gd name="T45" fmla="*/ 357 h 362"/>
                    <a:gd name="T46" fmla="*/ 358 w 589"/>
                    <a:gd name="T47" fmla="*/ 349 h 362"/>
                    <a:gd name="T48" fmla="*/ 455 w 589"/>
                    <a:gd name="T49" fmla="*/ 344 h 362"/>
                    <a:gd name="T50" fmla="*/ 508 w 589"/>
                    <a:gd name="T51" fmla="*/ 362 h 362"/>
                    <a:gd name="T52" fmla="*/ 525 w 589"/>
                    <a:gd name="T53" fmla="*/ 340 h 362"/>
                    <a:gd name="T54" fmla="*/ 559 w 589"/>
                    <a:gd name="T55" fmla="*/ 308 h 362"/>
                    <a:gd name="T56" fmla="*/ 560 w 589"/>
                    <a:gd name="T57" fmla="*/ 261 h 362"/>
                    <a:gd name="T58" fmla="*/ 424 w 589"/>
                    <a:gd name="T59" fmla="*/ 168 h 362"/>
                    <a:gd name="T60" fmla="*/ 446 w 589"/>
                    <a:gd name="T61" fmla="*/ 201 h 362"/>
                    <a:gd name="T62" fmla="*/ 418 w 589"/>
                    <a:gd name="T63" fmla="*/ 201 h 362"/>
                    <a:gd name="T64" fmla="*/ 396 w 589"/>
                    <a:gd name="T65" fmla="*/ 167 h 362"/>
                    <a:gd name="T66" fmla="*/ 384 w 589"/>
                    <a:gd name="T67" fmla="*/ 194 h 362"/>
                    <a:gd name="T68" fmla="*/ 339 w 589"/>
                    <a:gd name="T69" fmla="*/ 246 h 362"/>
                    <a:gd name="T70" fmla="*/ 146 w 589"/>
                    <a:gd name="T71" fmla="*/ 147 h 362"/>
                    <a:gd name="T72" fmla="*/ 145 w 589"/>
                    <a:gd name="T73" fmla="*/ 72 h 362"/>
                    <a:gd name="T74" fmla="*/ 116 w 589"/>
                    <a:gd name="T75" fmla="*/ 97 h 362"/>
                    <a:gd name="T76" fmla="*/ 45 w 589"/>
                    <a:gd name="T77" fmla="*/ 18 h 362"/>
                    <a:gd name="T78" fmla="*/ 83 w 589"/>
                    <a:gd name="T79" fmla="*/ 33 h 362"/>
                    <a:gd name="T80" fmla="*/ 61 w 589"/>
                    <a:gd name="T81" fmla="*/ 75 h 362"/>
                    <a:gd name="T82" fmla="*/ 103 w 589"/>
                    <a:gd name="T83" fmla="*/ 76 h 362"/>
                    <a:gd name="T84" fmla="*/ 125 w 589"/>
                    <a:gd name="T85" fmla="*/ 245 h 362"/>
                    <a:gd name="T86" fmla="*/ 144 w 589"/>
                    <a:gd name="T87" fmla="*/ 210 h 362"/>
                    <a:gd name="T88" fmla="*/ 145 w 589"/>
                    <a:gd name="T89" fmla="*/ 157 h 362"/>
                    <a:gd name="T90" fmla="*/ 201 w 589"/>
                    <a:gd name="T91" fmla="*/ 173 h 362"/>
                    <a:gd name="T92" fmla="*/ 225 w 589"/>
                    <a:gd name="T93" fmla="*/ 274 h 362"/>
                    <a:gd name="T94" fmla="*/ 189 w 589"/>
                    <a:gd name="T95" fmla="*/ 246 h 362"/>
                    <a:gd name="T96" fmla="*/ 209 w 589"/>
                    <a:gd name="T97" fmla="*/ 176 h 362"/>
                    <a:gd name="T98" fmla="*/ 259 w 589"/>
                    <a:gd name="T99" fmla="*/ 196 h 362"/>
                    <a:gd name="T100" fmla="*/ 300 w 589"/>
                    <a:gd name="T101" fmla="*/ 218 h 362"/>
                    <a:gd name="T102" fmla="*/ 293 w 589"/>
                    <a:gd name="T103" fmla="*/ 268 h 362"/>
                    <a:gd name="T104" fmla="*/ 256 w 589"/>
                    <a:gd name="T105" fmla="*/ 282 h 362"/>
                    <a:gd name="T106" fmla="*/ 268 w 589"/>
                    <a:gd name="T107" fmla="*/ 298 h 362"/>
                    <a:gd name="T108" fmla="*/ 306 w 589"/>
                    <a:gd name="T109" fmla="*/ 284 h 362"/>
                    <a:gd name="T110" fmla="*/ 338 w 589"/>
                    <a:gd name="T111" fmla="*/ 275 h 362"/>
                    <a:gd name="T112" fmla="*/ 457 w 589"/>
                    <a:gd name="T113" fmla="*/ 234 h 362"/>
                    <a:gd name="T114" fmla="*/ 514 w 589"/>
                    <a:gd name="T115" fmla="*/ 208 h 362"/>
                    <a:gd name="T116" fmla="*/ 495 w 589"/>
                    <a:gd name="T117" fmla="*/ 244 h 362"/>
                    <a:gd name="T118" fmla="*/ 546 w 589"/>
                    <a:gd name="T119" fmla="*/ 281 h 362"/>
                    <a:gd name="T120" fmla="*/ 502 w 589"/>
                    <a:gd name="T121" fmla="*/ 329 h 362"/>
                    <a:gd name="T122" fmla="*/ 489 w 589"/>
                    <a:gd name="T123" fmla="*/ 273 h 362"/>
                    <a:gd name="T124" fmla="*/ 550 w 589"/>
                    <a:gd name="T125" fmla="*/ 255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89" h="362">
                      <a:moveTo>
                        <a:pt x="584" y="228"/>
                      </a:moveTo>
                      <a:cubicBezTo>
                        <a:pt x="583" y="227"/>
                        <a:pt x="582" y="226"/>
                        <a:pt x="580" y="226"/>
                      </a:cubicBezTo>
                      <a:cubicBezTo>
                        <a:pt x="577" y="225"/>
                        <a:pt x="577" y="225"/>
                        <a:pt x="548" y="242"/>
                      </a:cubicBezTo>
                      <a:cubicBezTo>
                        <a:pt x="577" y="215"/>
                        <a:pt x="577" y="215"/>
                        <a:pt x="574" y="210"/>
                      </a:cubicBezTo>
                      <a:cubicBezTo>
                        <a:pt x="574" y="209"/>
                        <a:pt x="572" y="208"/>
                        <a:pt x="571" y="207"/>
                      </a:cubicBezTo>
                      <a:cubicBezTo>
                        <a:pt x="568" y="207"/>
                        <a:pt x="567" y="206"/>
                        <a:pt x="547" y="218"/>
                      </a:cubicBezTo>
                      <a:cubicBezTo>
                        <a:pt x="551" y="215"/>
                        <a:pt x="555" y="212"/>
                        <a:pt x="558" y="210"/>
                      </a:cubicBezTo>
                      <a:cubicBezTo>
                        <a:pt x="575" y="196"/>
                        <a:pt x="578" y="193"/>
                        <a:pt x="575" y="188"/>
                      </a:cubicBezTo>
                      <a:cubicBezTo>
                        <a:pt x="574" y="187"/>
                        <a:pt x="573" y="186"/>
                        <a:pt x="571" y="185"/>
                      </a:cubicBezTo>
                      <a:cubicBezTo>
                        <a:pt x="568" y="184"/>
                        <a:pt x="567" y="184"/>
                        <a:pt x="545" y="198"/>
                      </a:cubicBezTo>
                      <a:cubicBezTo>
                        <a:pt x="577" y="172"/>
                        <a:pt x="577" y="171"/>
                        <a:pt x="574" y="166"/>
                      </a:cubicBezTo>
                      <a:cubicBezTo>
                        <a:pt x="573" y="165"/>
                        <a:pt x="572" y="164"/>
                        <a:pt x="570" y="164"/>
                      </a:cubicBezTo>
                      <a:cubicBezTo>
                        <a:pt x="567" y="163"/>
                        <a:pt x="566" y="162"/>
                        <a:pt x="531" y="183"/>
                      </a:cubicBezTo>
                      <a:cubicBezTo>
                        <a:pt x="539" y="177"/>
                        <a:pt x="546" y="171"/>
                        <a:pt x="552" y="167"/>
                      </a:cubicBezTo>
                      <a:cubicBezTo>
                        <a:pt x="567" y="155"/>
                        <a:pt x="571" y="152"/>
                        <a:pt x="568" y="147"/>
                      </a:cubicBezTo>
                      <a:cubicBezTo>
                        <a:pt x="567" y="145"/>
                        <a:pt x="565" y="144"/>
                        <a:pt x="564" y="144"/>
                      </a:cubicBezTo>
                      <a:cubicBezTo>
                        <a:pt x="561" y="143"/>
                        <a:pt x="560" y="143"/>
                        <a:pt x="548" y="150"/>
                      </a:cubicBezTo>
                      <a:cubicBezTo>
                        <a:pt x="555" y="145"/>
                        <a:pt x="562" y="140"/>
                        <a:pt x="567" y="136"/>
                      </a:cubicBezTo>
                      <a:cubicBezTo>
                        <a:pt x="586" y="123"/>
                        <a:pt x="589" y="120"/>
                        <a:pt x="586" y="115"/>
                      </a:cubicBezTo>
                      <a:cubicBezTo>
                        <a:pt x="585" y="113"/>
                        <a:pt x="584" y="112"/>
                        <a:pt x="582" y="112"/>
                      </a:cubicBezTo>
                      <a:cubicBezTo>
                        <a:pt x="579" y="111"/>
                        <a:pt x="578" y="110"/>
                        <a:pt x="518" y="147"/>
                      </a:cubicBezTo>
                      <a:cubicBezTo>
                        <a:pt x="526" y="141"/>
                        <a:pt x="533" y="135"/>
                        <a:pt x="539" y="131"/>
                      </a:cubicBezTo>
                      <a:cubicBezTo>
                        <a:pt x="558" y="116"/>
                        <a:pt x="562" y="112"/>
                        <a:pt x="559" y="107"/>
                      </a:cubicBezTo>
                      <a:cubicBezTo>
                        <a:pt x="558" y="105"/>
                        <a:pt x="556" y="104"/>
                        <a:pt x="555" y="104"/>
                      </a:cubicBezTo>
                      <a:cubicBezTo>
                        <a:pt x="553" y="103"/>
                        <a:pt x="551" y="103"/>
                        <a:pt x="543" y="108"/>
                      </a:cubicBezTo>
                      <a:cubicBezTo>
                        <a:pt x="549" y="103"/>
                        <a:pt x="554" y="100"/>
                        <a:pt x="559" y="96"/>
                      </a:cubicBezTo>
                      <a:cubicBezTo>
                        <a:pt x="583" y="79"/>
                        <a:pt x="586" y="77"/>
                        <a:pt x="583" y="71"/>
                      </a:cubicBezTo>
                      <a:cubicBezTo>
                        <a:pt x="582" y="70"/>
                        <a:pt x="581" y="68"/>
                        <a:pt x="579" y="68"/>
                      </a:cubicBezTo>
                      <a:cubicBezTo>
                        <a:pt x="576" y="67"/>
                        <a:pt x="575" y="67"/>
                        <a:pt x="544" y="85"/>
                      </a:cubicBezTo>
                      <a:cubicBezTo>
                        <a:pt x="550" y="81"/>
                        <a:pt x="556" y="77"/>
                        <a:pt x="561" y="73"/>
                      </a:cubicBezTo>
                      <a:cubicBezTo>
                        <a:pt x="586" y="55"/>
                        <a:pt x="589" y="53"/>
                        <a:pt x="586" y="47"/>
                      </a:cubicBezTo>
                      <a:cubicBezTo>
                        <a:pt x="585" y="46"/>
                        <a:pt x="584" y="45"/>
                        <a:pt x="582" y="44"/>
                      </a:cubicBezTo>
                      <a:cubicBezTo>
                        <a:pt x="579" y="43"/>
                        <a:pt x="578" y="43"/>
                        <a:pt x="512" y="83"/>
                      </a:cubicBezTo>
                      <a:cubicBezTo>
                        <a:pt x="512" y="83"/>
                        <a:pt x="512" y="83"/>
                        <a:pt x="512" y="83"/>
                      </a:cubicBezTo>
                      <a:cubicBezTo>
                        <a:pt x="561" y="45"/>
                        <a:pt x="560" y="45"/>
                        <a:pt x="557" y="39"/>
                      </a:cubicBezTo>
                      <a:cubicBezTo>
                        <a:pt x="556" y="37"/>
                        <a:pt x="555" y="36"/>
                        <a:pt x="553" y="36"/>
                      </a:cubicBezTo>
                      <a:cubicBezTo>
                        <a:pt x="551" y="36"/>
                        <a:pt x="550" y="35"/>
                        <a:pt x="546" y="37"/>
                      </a:cubicBezTo>
                      <a:cubicBezTo>
                        <a:pt x="569" y="15"/>
                        <a:pt x="569" y="15"/>
                        <a:pt x="566" y="10"/>
                      </a:cubicBezTo>
                      <a:cubicBezTo>
                        <a:pt x="566" y="9"/>
                        <a:pt x="564" y="8"/>
                        <a:pt x="563" y="8"/>
                      </a:cubicBezTo>
                      <a:cubicBezTo>
                        <a:pt x="560" y="7"/>
                        <a:pt x="559" y="8"/>
                        <a:pt x="554" y="10"/>
                      </a:cubicBezTo>
                      <a:cubicBezTo>
                        <a:pt x="553" y="11"/>
                        <a:pt x="552" y="12"/>
                        <a:pt x="551" y="12"/>
                      </a:cubicBezTo>
                      <a:cubicBezTo>
                        <a:pt x="551" y="12"/>
                        <a:pt x="551" y="12"/>
                        <a:pt x="550" y="13"/>
                      </a:cubicBezTo>
                      <a:cubicBezTo>
                        <a:pt x="548" y="14"/>
                        <a:pt x="547" y="17"/>
                        <a:pt x="548" y="19"/>
                      </a:cubicBezTo>
                      <a:cubicBezTo>
                        <a:pt x="542" y="25"/>
                        <a:pt x="536" y="31"/>
                        <a:pt x="530" y="37"/>
                      </a:cubicBezTo>
                      <a:cubicBezTo>
                        <a:pt x="501" y="65"/>
                        <a:pt x="501" y="65"/>
                        <a:pt x="504" y="70"/>
                      </a:cubicBezTo>
                      <a:cubicBezTo>
                        <a:pt x="504" y="71"/>
                        <a:pt x="505" y="72"/>
                        <a:pt x="507" y="72"/>
                      </a:cubicBezTo>
                      <a:cubicBezTo>
                        <a:pt x="502" y="76"/>
                        <a:pt x="497" y="80"/>
                        <a:pt x="492" y="83"/>
                      </a:cubicBezTo>
                      <a:cubicBezTo>
                        <a:pt x="465" y="104"/>
                        <a:pt x="453" y="114"/>
                        <a:pt x="447" y="120"/>
                      </a:cubicBezTo>
                      <a:cubicBezTo>
                        <a:pt x="446" y="119"/>
                        <a:pt x="445" y="119"/>
                        <a:pt x="445" y="119"/>
                      </a:cubicBezTo>
                      <a:cubicBezTo>
                        <a:pt x="442" y="118"/>
                        <a:pt x="439" y="119"/>
                        <a:pt x="431" y="123"/>
                      </a:cubicBezTo>
                      <a:cubicBezTo>
                        <a:pt x="443" y="115"/>
                        <a:pt x="455" y="108"/>
                        <a:pt x="465" y="101"/>
                      </a:cubicBezTo>
                      <a:cubicBezTo>
                        <a:pt x="501" y="77"/>
                        <a:pt x="503" y="75"/>
                        <a:pt x="499" y="69"/>
                      </a:cubicBezTo>
                      <a:cubicBezTo>
                        <a:pt x="499" y="67"/>
                        <a:pt x="497" y="66"/>
                        <a:pt x="495" y="66"/>
                      </a:cubicBezTo>
                      <a:cubicBezTo>
                        <a:pt x="493" y="65"/>
                        <a:pt x="490" y="66"/>
                        <a:pt x="470" y="77"/>
                      </a:cubicBezTo>
                      <a:cubicBezTo>
                        <a:pt x="482" y="69"/>
                        <a:pt x="490" y="63"/>
                        <a:pt x="496" y="59"/>
                      </a:cubicBezTo>
                      <a:cubicBezTo>
                        <a:pt x="505" y="53"/>
                        <a:pt x="511" y="49"/>
                        <a:pt x="507" y="43"/>
                      </a:cubicBezTo>
                      <a:cubicBezTo>
                        <a:pt x="506" y="42"/>
                        <a:pt x="505" y="41"/>
                        <a:pt x="503" y="40"/>
                      </a:cubicBezTo>
                      <a:cubicBezTo>
                        <a:pt x="499" y="39"/>
                        <a:pt x="490" y="43"/>
                        <a:pt x="464" y="58"/>
                      </a:cubicBezTo>
                      <a:cubicBezTo>
                        <a:pt x="520" y="22"/>
                        <a:pt x="519" y="19"/>
                        <a:pt x="516" y="14"/>
                      </a:cubicBezTo>
                      <a:cubicBezTo>
                        <a:pt x="515" y="13"/>
                        <a:pt x="513" y="11"/>
                        <a:pt x="512" y="11"/>
                      </a:cubicBezTo>
                      <a:cubicBezTo>
                        <a:pt x="505" y="9"/>
                        <a:pt x="488" y="19"/>
                        <a:pt x="373" y="89"/>
                      </a:cubicBezTo>
                      <a:cubicBezTo>
                        <a:pt x="463" y="30"/>
                        <a:pt x="462" y="29"/>
                        <a:pt x="459" y="23"/>
                      </a:cubicBezTo>
                      <a:cubicBezTo>
                        <a:pt x="458" y="21"/>
                        <a:pt x="456" y="20"/>
                        <a:pt x="454" y="20"/>
                      </a:cubicBezTo>
                      <a:cubicBezTo>
                        <a:pt x="449" y="18"/>
                        <a:pt x="436" y="24"/>
                        <a:pt x="372" y="63"/>
                      </a:cubicBezTo>
                      <a:cubicBezTo>
                        <a:pt x="384" y="56"/>
                        <a:pt x="394" y="49"/>
                        <a:pt x="403" y="42"/>
                      </a:cubicBezTo>
                      <a:cubicBezTo>
                        <a:pt x="438" y="19"/>
                        <a:pt x="440" y="17"/>
                        <a:pt x="436" y="11"/>
                      </a:cubicBezTo>
                      <a:cubicBezTo>
                        <a:pt x="436" y="10"/>
                        <a:pt x="434" y="9"/>
                        <a:pt x="433" y="8"/>
                      </a:cubicBezTo>
                      <a:cubicBezTo>
                        <a:pt x="427" y="7"/>
                        <a:pt x="414" y="13"/>
                        <a:pt x="303" y="81"/>
                      </a:cubicBezTo>
                      <a:cubicBezTo>
                        <a:pt x="303" y="81"/>
                        <a:pt x="303" y="81"/>
                        <a:pt x="303" y="81"/>
                      </a:cubicBezTo>
                      <a:cubicBezTo>
                        <a:pt x="329" y="64"/>
                        <a:pt x="353" y="48"/>
                        <a:pt x="371" y="36"/>
                      </a:cubicBezTo>
                      <a:cubicBezTo>
                        <a:pt x="402" y="15"/>
                        <a:pt x="404" y="13"/>
                        <a:pt x="401" y="7"/>
                      </a:cubicBezTo>
                      <a:cubicBezTo>
                        <a:pt x="400" y="6"/>
                        <a:pt x="398" y="5"/>
                        <a:pt x="397" y="4"/>
                      </a:cubicBezTo>
                      <a:cubicBezTo>
                        <a:pt x="391" y="3"/>
                        <a:pt x="379" y="9"/>
                        <a:pt x="287" y="65"/>
                      </a:cubicBezTo>
                      <a:cubicBezTo>
                        <a:pt x="302" y="55"/>
                        <a:pt x="316" y="46"/>
                        <a:pt x="327" y="38"/>
                      </a:cubicBezTo>
                      <a:cubicBezTo>
                        <a:pt x="358" y="17"/>
                        <a:pt x="361" y="14"/>
                        <a:pt x="357" y="8"/>
                      </a:cubicBezTo>
                      <a:cubicBezTo>
                        <a:pt x="357" y="7"/>
                        <a:pt x="355" y="6"/>
                        <a:pt x="354" y="6"/>
                      </a:cubicBezTo>
                      <a:cubicBezTo>
                        <a:pt x="349" y="4"/>
                        <a:pt x="344" y="6"/>
                        <a:pt x="246" y="66"/>
                      </a:cubicBezTo>
                      <a:cubicBezTo>
                        <a:pt x="240" y="69"/>
                        <a:pt x="234" y="73"/>
                        <a:pt x="228" y="77"/>
                      </a:cubicBezTo>
                      <a:cubicBezTo>
                        <a:pt x="302" y="24"/>
                        <a:pt x="302" y="24"/>
                        <a:pt x="298" y="18"/>
                      </a:cubicBezTo>
                      <a:cubicBezTo>
                        <a:pt x="298" y="16"/>
                        <a:pt x="296" y="15"/>
                        <a:pt x="295" y="15"/>
                      </a:cubicBezTo>
                      <a:cubicBezTo>
                        <a:pt x="290" y="14"/>
                        <a:pt x="285" y="15"/>
                        <a:pt x="219" y="56"/>
                      </a:cubicBezTo>
                      <a:cubicBezTo>
                        <a:pt x="271" y="18"/>
                        <a:pt x="270" y="18"/>
                        <a:pt x="267" y="12"/>
                      </a:cubicBezTo>
                      <a:cubicBezTo>
                        <a:pt x="266" y="11"/>
                        <a:pt x="265" y="10"/>
                        <a:pt x="263" y="9"/>
                      </a:cubicBezTo>
                      <a:cubicBezTo>
                        <a:pt x="260" y="8"/>
                        <a:pt x="259" y="8"/>
                        <a:pt x="213" y="36"/>
                      </a:cubicBezTo>
                      <a:cubicBezTo>
                        <a:pt x="218" y="33"/>
                        <a:pt x="222" y="29"/>
                        <a:pt x="226" y="26"/>
                      </a:cubicBezTo>
                      <a:cubicBezTo>
                        <a:pt x="244" y="13"/>
                        <a:pt x="248" y="9"/>
                        <a:pt x="245" y="4"/>
                      </a:cubicBezTo>
                      <a:cubicBezTo>
                        <a:pt x="244" y="2"/>
                        <a:pt x="243" y="1"/>
                        <a:pt x="241" y="1"/>
                      </a:cubicBezTo>
                      <a:cubicBezTo>
                        <a:pt x="237" y="0"/>
                        <a:pt x="237" y="0"/>
                        <a:pt x="169" y="40"/>
                      </a:cubicBezTo>
                      <a:cubicBezTo>
                        <a:pt x="166" y="42"/>
                        <a:pt x="162" y="45"/>
                        <a:pt x="159" y="47"/>
                      </a:cubicBezTo>
                      <a:cubicBezTo>
                        <a:pt x="198" y="17"/>
                        <a:pt x="198" y="16"/>
                        <a:pt x="195" y="11"/>
                      </a:cubicBezTo>
                      <a:cubicBezTo>
                        <a:pt x="194" y="10"/>
                        <a:pt x="192" y="9"/>
                        <a:pt x="191" y="8"/>
                      </a:cubicBezTo>
                      <a:cubicBezTo>
                        <a:pt x="187" y="7"/>
                        <a:pt x="187" y="7"/>
                        <a:pt x="149" y="30"/>
                      </a:cubicBezTo>
                      <a:cubicBezTo>
                        <a:pt x="143" y="34"/>
                        <a:pt x="136" y="39"/>
                        <a:pt x="130" y="42"/>
                      </a:cubicBezTo>
                      <a:cubicBezTo>
                        <a:pt x="140" y="23"/>
                        <a:pt x="140" y="23"/>
                        <a:pt x="138" y="20"/>
                      </a:cubicBezTo>
                      <a:cubicBezTo>
                        <a:pt x="138" y="18"/>
                        <a:pt x="136" y="17"/>
                        <a:pt x="135" y="17"/>
                      </a:cubicBezTo>
                      <a:cubicBezTo>
                        <a:pt x="131" y="16"/>
                        <a:pt x="131" y="16"/>
                        <a:pt x="103" y="33"/>
                      </a:cubicBezTo>
                      <a:cubicBezTo>
                        <a:pt x="101" y="35"/>
                        <a:pt x="99" y="36"/>
                        <a:pt x="97" y="37"/>
                      </a:cubicBezTo>
                      <a:cubicBezTo>
                        <a:pt x="113" y="16"/>
                        <a:pt x="113" y="15"/>
                        <a:pt x="111" y="12"/>
                      </a:cubicBezTo>
                      <a:cubicBezTo>
                        <a:pt x="110" y="10"/>
                        <a:pt x="109" y="9"/>
                        <a:pt x="107" y="9"/>
                      </a:cubicBezTo>
                      <a:cubicBezTo>
                        <a:pt x="104" y="8"/>
                        <a:pt x="103" y="9"/>
                        <a:pt x="93" y="15"/>
                      </a:cubicBezTo>
                      <a:cubicBezTo>
                        <a:pt x="91" y="17"/>
                        <a:pt x="87" y="19"/>
                        <a:pt x="84" y="20"/>
                      </a:cubicBezTo>
                      <a:cubicBezTo>
                        <a:pt x="82" y="20"/>
                        <a:pt x="78" y="18"/>
                        <a:pt x="73" y="16"/>
                      </a:cubicBezTo>
                      <a:cubicBezTo>
                        <a:pt x="71" y="16"/>
                        <a:pt x="69" y="15"/>
                        <a:pt x="67" y="14"/>
                      </a:cubicBezTo>
                      <a:cubicBezTo>
                        <a:pt x="68" y="12"/>
                        <a:pt x="67" y="11"/>
                        <a:pt x="66" y="9"/>
                      </a:cubicBezTo>
                      <a:cubicBezTo>
                        <a:pt x="65" y="8"/>
                        <a:pt x="64" y="7"/>
                        <a:pt x="63" y="6"/>
                      </a:cubicBezTo>
                      <a:cubicBezTo>
                        <a:pt x="60" y="6"/>
                        <a:pt x="60" y="6"/>
                        <a:pt x="49" y="12"/>
                      </a:cubicBezTo>
                      <a:cubicBezTo>
                        <a:pt x="46" y="14"/>
                        <a:pt x="42" y="17"/>
                        <a:pt x="40" y="17"/>
                      </a:cubicBezTo>
                      <a:cubicBezTo>
                        <a:pt x="40" y="17"/>
                        <a:pt x="40" y="18"/>
                        <a:pt x="39" y="18"/>
                      </a:cubicBezTo>
                      <a:cubicBezTo>
                        <a:pt x="36" y="19"/>
                        <a:pt x="35" y="23"/>
                        <a:pt x="37" y="26"/>
                      </a:cubicBezTo>
                      <a:cubicBezTo>
                        <a:pt x="38" y="27"/>
                        <a:pt x="38" y="27"/>
                        <a:pt x="39" y="28"/>
                      </a:cubicBezTo>
                      <a:cubicBezTo>
                        <a:pt x="37" y="30"/>
                        <a:pt x="35" y="32"/>
                        <a:pt x="33" y="34"/>
                      </a:cubicBezTo>
                      <a:cubicBezTo>
                        <a:pt x="7" y="61"/>
                        <a:pt x="7" y="61"/>
                        <a:pt x="10" y="66"/>
                      </a:cubicBezTo>
                      <a:cubicBezTo>
                        <a:pt x="10" y="67"/>
                        <a:pt x="12" y="68"/>
                        <a:pt x="13" y="68"/>
                      </a:cubicBezTo>
                      <a:cubicBezTo>
                        <a:pt x="16" y="69"/>
                        <a:pt x="16" y="69"/>
                        <a:pt x="42" y="54"/>
                      </a:cubicBezTo>
                      <a:cubicBezTo>
                        <a:pt x="43" y="53"/>
                        <a:pt x="44" y="52"/>
                        <a:pt x="46" y="52"/>
                      </a:cubicBezTo>
                      <a:cubicBezTo>
                        <a:pt x="30" y="72"/>
                        <a:pt x="30" y="73"/>
                        <a:pt x="32" y="76"/>
                      </a:cubicBezTo>
                      <a:cubicBezTo>
                        <a:pt x="33" y="78"/>
                        <a:pt x="35" y="79"/>
                        <a:pt x="36" y="79"/>
                      </a:cubicBezTo>
                      <a:cubicBezTo>
                        <a:pt x="37" y="79"/>
                        <a:pt x="37" y="79"/>
                        <a:pt x="37" y="79"/>
                      </a:cubicBezTo>
                      <a:cubicBezTo>
                        <a:pt x="0" y="110"/>
                        <a:pt x="1" y="110"/>
                        <a:pt x="4" y="116"/>
                      </a:cubicBezTo>
                      <a:cubicBezTo>
                        <a:pt x="5" y="117"/>
                        <a:pt x="6" y="118"/>
                        <a:pt x="7" y="119"/>
                      </a:cubicBezTo>
                      <a:cubicBezTo>
                        <a:pt x="10" y="119"/>
                        <a:pt x="11" y="119"/>
                        <a:pt x="36" y="105"/>
                      </a:cubicBezTo>
                      <a:cubicBezTo>
                        <a:pt x="6" y="130"/>
                        <a:pt x="7" y="130"/>
                        <a:pt x="9" y="135"/>
                      </a:cubicBezTo>
                      <a:cubicBezTo>
                        <a:pt x="10" y="137"/>
                        <a:pt x="12" y="138"/>
                        <a:pt x="13" y="138"/>
                      </a:cubicBezTo>
                      <a:cubicBezTo>
                        <a:pt x="17" y="139"/>
                        <a:pt x="17" y="139"/>
                        <a:pt x="56" y="116"/>
                      </a:cubicBezTo>
                      <a:cubicBezTo>
                        <a:pt x="24" y="143"/>
                        <a:pt x="24" y="144"/>
                        <a:pt x="27" y="149"/>
                      </a:cubicBezTo>
                      <a:cubicBezTo>
                        <a:pt x="28" y="150"/>
                        <a:pt x="29" y="151"/>
                        <a:pt x="31" y="152"/>
                      </a:cubicBezTo>
                      <a:cubicBezTo>
                        <a:pt x="33" y="152"/>
                        <a:pt x="34" y="153"/>
                        <a:pt x="48" y="144"/>
                      </a:cubicBezTo>
                      <a:cubicBezTo>
                        <a:pt x="42" y="149"/>
                        <a:pt x="37" y="153"/>
                        <a:pt x="32" y="157"/>
                      </a:cubicBezTo>
                      <a:cubicBezTo>
                        <a:pt x="17" y="170"/>
                        <a:pt x="13" y="173"/>
                        <a:pt x="16" y="178"/>
                      </a:cubicBezTo>
                      <a:cubicBezTo>
                        <a:pt x="17" y="179"/>
                        <a:pt x="19" y="180"/>
                        <a:pt x="20" y="181"/>
                      </a:cubicBezTo>
                      <a:cubicBezTo>
                        <a:pt x="23" y="181"/>
                        <a:pt x="24" y="182"/>
                        <a:pt x="49" y="167"/>
                      </a:cubicBezTo>
                      <a:cubicBezTo>
                        <a:pt x="42" y="173"/>
                        <a:pt x="35" y="178"/>
                        <a:pt x="29" y="183"/>
                      </a:cubicBezTo>
                      <a:cubicBezTo>
                        <a:pt x="10" y="197"/>
                        <a:pt x="6" y="200"/>
                        <a:pt x="9" y="206"/>
                      </a:cubicBezTo>
                      <a:cubicBezTo>
                        <a:pt x="10" y="207"/>
                        <a:pt x="11" y="208"/>
                        <a:pt x="13" y="209"/>
                      </a:cubicBezTo>
                      <a:cubicBezTo>
                        <a:pt x="16" y="209"/>
                        <a:pt x="17" y="210"/>
                        <a:pt x="55" y="187"/>
                      </a:cubicBezTo>
                      <a:cubicBezTo>
                        <a:pt x="1" y="225"/>
                        <a:pt x="1" y="226"/>
                        <a:pt x="4" y="232"/>
                      </a:cubicBezTo>
                      <a:cubicBezTo>
                        <a:pt x="5" y="233"/>
                        <a:pt x="6" y="234"/>
                        <a:pt x="8" y="234"/>
                      </a:cubicBezTo>
                      <a:cubicBezTo>
                        <a:pt x="11" y="235"/>
                        <a:pt x="12" y="236"/>
                        <a:pt x="54" y="210"/>
                      </a:cubicBezTo>
                      <a:cubicBezTo>
                        <a:pt x="12" y="241"/>
                        <a:pt x="13" y="242"/>
                        <a:pt x="16" y="247"/>
                      </a:cubicBezTo>
                      <a:cubicBezTo>
                        <a:pt x="16" y="248"/>
                        <a:pt x="18" y="250"/>
                        <a:pt x="20" y="250"/>
                      </a:cubicBezTo>
                      <a:cubicBezTo>
                        <a:pt x="23" y="251"/>
                        <a:pt x="27" y="250"/>
                        <a:pt x="63" y="228"/>
                      </a:cubicBezTo>
                      <a:cubicBezTo>
                        <a:pt x="52" y="236"/>
                        <a:pt x="41" y="244"/>
                        <a:pt x="33" y="250"/>
                      </a:cubicBezTo>
                      <a:cubicBezTo>
                        <a:pt x="11" y="266"/>
                        <a:pt x="7" y="269"/>
                        <a:pt x="10" y="275"/>
                      </a:cubicBezTo>
                      <a:cubicBezTo>
                        <a:pt x="11" y="276"/>
                        <a:pt x="13" y="277"/>
                        <a:pt x="14" y="278"/>
                      </a:cubicBezTo>
                      <a:cubicBezTo>
                        <a:pt x="18" y="279"/>
                        <a:pt x="21" y="278"/>
                        <a:pt x="68" y="249"/>
                      </a:cubicBezTo>
                      <a:cubicBezTo>
                        <a:pt x="54" y="259"/>
                        <a:pt x="42" y="268"/>
                        <a:pt x="31" y="275"/>
                      </a:cubicBezTo>
                      <a:cubicBezTo>
                        <a:pt x="8" y="292"/>
                        <a:pt x="5" y="295"/>
                        <a:pt x="8" y="300"/>
                      </a:cubicBezTo>
                      <a:cubicBezTo>
                        <a:pt x="9" y="302"/>
                        <a:pt x="10" y="303"/>
                        <a:pt x="12" y="303"/>
                      </a:cubicBezTo>
                      <a:cubicBezTo>
                        <a:pt x="15" y="304"/>
                        <a:pt x="16" y="304"/>
                        <a:pt x="56" y="281"/>
                      </a:cubicBezTo>
                      <a:cubicBezTo>
                        <a:pt x="48" y="286"/>
                        <a:pt x="41" y="292"/>
                        <a:pt x="35" y="296"/>
                      </a:cubicBezTo>
                      <a:cubicBezTo>
                        <a:pt x="20" y="308"/>
                        <a:pt x="16" y="311"/>
                        <a:pt x="19" y="316"/>
                      </a:cubicBezTo>
                      <a:cubicBezTo>
                        <a:pt x="20" y="318"/>
                        <a:pt x="22" y="319"/>
                        <a:pt x="23" y="319"/>
                      </a:cubicBezTo>
                      <a:cubicBezTo>
                        <a:pt x="24" y="319"/>
                        <a:pt x="24" y="320"/>
                        <a:pt x="25" y="320"/>
                      </a:cubicBezTo>
                      <a:cubicBezTo>
                        <a:pt x="27" y="320"/>
                        <a:pt x="32" y="317"/>
                        <a:pt x="59" y="301"/>
                      </a:cubicBezTo>
                      <a:cubicBezTo>
                        <a:pt x="63" y="298"/>
                        <a:pt x="69" y="294"/>
                        <a:pt x="74" y="292"/>
                      </a:cubicBezTo>
                      <a:cubicBezTo>
                        <a:pt x="70" y="295"/>
                        <a:pt x="70" y="298"/>
                        <a:pt x="71" y="301"/>
                      </a:cubicBezTo>
                      <a:cubicBezTo>
                        <a:pt x="72" y="302"/>
                        <a:pt x="74" y="303"/>
                        <a:pt x="75" y="304"/>
                      </a:cubicBezTo>
                      <a:cubicBezTo>
                        <a:pt x="79" y="305"/>
                        <a:pt x="82" y="304"/>
                        <a:pt x="112" y="285"/>
                      </a:cubicBezTo>
                      <a:cubicBezTo>
                        <a:pt x="97" y="296"/>
                        <a:pt x="83" y="305"/>
                        <a:pt x="73" y="313"/>
                      </a:cubicBezTo>
                      <a:cubicBezTo>
                        <a:pt x="50" y="329"/>
                        <a:pt x="46" y="332"/>
                        <a:pt x="50" y="338"/>
                      </a:cubicBezTo>
                      <a:cubicBezTo>
                        <a:pt x="50" y="339"/>
                        <a:pt x="52" y="341"/>
                        <a:pt x="53" y="341"/>
                      </a:cubicBezTo>
                      <a:cubicBezTo>
                        <a:pt x="58" y="342"/>
                        <a:pt x="59" y="342"/>
                        <a:pt x="145" y="290"/>
                      </a:cubicBezTo>
                      <a:cubicBezTo>
                        <a:pt x="146" y="289"/>
                        <a:pt x="148" y="288"/>
                        <a:pt x="149" y="287"/>
                      </a:cubicBezTo>
                      <a:cubicBezTo>
                        <a:pt x="84" y="334"/>
                        <a:pt x="85" y="334"/>
                        <a:pt x="88" y="340"/>
                      </a:cubicBezTo>
                      <a:cubicBezTo>
                        <a:pt x="89" y="342"/>
                        <a:pt x="91" y="343"/>
                        <a:pt x="92" y="343"/>
                      </a:cubicBezTo>
                      <a:cubicBezTo>
                        <a:pt x="97" y="345"/>
                        <a:pt x="104" y="341"/>
                        <a:pt x="166" y="303"/>
                      </a:cubicBezTo>
                      <a:cubicBezTo>
                        <a:pt x="156" y="310"/>
                        <a:pt x="147" y="317"/>
                        <a:pt x="140" y="323"/>
                      </a:cubicBezTo>
                      <a:cubicBezTo>
                        <a:pt x="123" y="336"/>
                        <a:pt x="120" y="339"/>
                        <a:pt x="123" y="344"/>
                      </a:cubicBezTo>
                      <a:cubicBezTo>
                        <a:pt x="124" y="345"/>
                        <a:pt x="125" y="347"/>
                        <a:pt x="127" y="347"/>
                      </a:cubicBezTo>
                      <a:cubicBezTo>
                        <a:pt x="131" y="348"/>
                        <a:pt x="132" y="348"/>
                        <a:pt x="200" y="306"/>
                      </a:cubicBezTo>
                      <a:cubicBezTo>
                        <a:pt x="150" y="345"/>
                        <a:pt x="150" y="345"/>
                        <a:pt x="154" y="351"/>
                      </a:cubicBezTo>
                      <a:cubicBezTo>
                        <a:pt x="155" y="352"/>
                        <a:pt x="156" y="353"/>
                        <a:pt x="157" y="354"/>
                      </a:cubicBezTo>
                      <a:cubicBezTo>
                        <a:pt x="161" y="355"/>
                        <a:pt x="162" y="355"/>
                        <a:pt x="218" y="320"/>
                      </a:cubicBezTo>
                      <a:cubicBezTo>
                        <a:pt x="213" y="325"/>
                        <a:pt x="207" y="329"/>
                        <a:pt x="203" y="333"/>
                      </a:cubicBezTo>
                      <a:cubicBezTo>
                        <a:pt x="188" y="344"/>
                        <a:pt x="183" y="347"/>
                        <a:pt x="187" y="353"/>
                      </a:cubicBezTo>
                      <a:cubicBezTo>
                        <a:pt x="187" y="354"/>
                        <a:pt x="189" y="355"/>
                        <a:pt x="190" y="356"/>
                      </a:cubicBezTo>
                      <a:cubicBezTo>
                        <a:pt x="194" y="357"/>
                        <a:pt x="194" y="357"/>
                        <a:pt x="244" y="326"/>
                      </a:cubicBezTo>
                      <a:cubicBezTo>
                        <a:pt x="253" y="321"/>
                        <a:pt x="264" y="315"/>
                        <a:pt x="273" y="309"/>
                      </a:cubicBezTo>
                      <a:cubicBezTo>
                        <a:pt x="248" y="336"/>
                        <a:pt x="248" y="336"/>
                        <a:pt x="251" y="341"/>
                      </a:cubicBezTo>
                      <a:cubicBezTo>
                        <a:pt x="252" y="342"/>
                        <a:pt x="253" y="343"/>
                        <a:pt x="255" y="344"/>
                      </a:cubicBezTo>
                      <a:cubicBezTo>
                        <a:pt x="259" y="345"/>
                        <a:pt x="262" y="344"/>
                        <a:pt x="313" y="313"/>
                      </a:cubicBezTo>
                      <a:cubicBezTo>
                        <a:pt x="305" y="318"/>
                        <a:pt x="298" y="323"/>
                        <a:pt x="292" y="327"/>
                      </a:cubicBezTo>
                      <a:cubicBezTo>
                        <a:pt x="264" y="346"/>
                        <a:pt x="262" y="349"/>
                        <a:pt x="265" y="355"/>
                      </a:cubicBezTo>
                      <a:cubicBezTo>
                        <a:pt x="266" y="356"/>
                        <a:pt x="267" y="357"/>
                        <a:pt x="269" y="357"/>
                      </a:cubicBezTo>
                      <a:cubicBezTo>
                        <a:pt x="273" y="359"/>
                        <a:pt x="274" y="359"/>
                        <a:pt x="372" y="299"/>
                      </a:cubicBezTo>
                      <a:cubicBezTo>
                        <a:pt x="377" y="297"/>
                        <a:pt x="381" y="294"/>
                        <a:pt x="385" y="292"/>
                      </a:cubicBezTo>
                      <a:cubicBezTo>
                        <a:pt x="385" y="292"/>
                        <a:pt x="385" y="292"/>
                        <a:pt x="385" y="292"/>
                      </a:cubicBezTo>
                      <a:cubicBezTo>
                        <a:pt x="308" y="346"/>
                        <a:pt x="308" y="346"/>
                        <a:pt x="311" y="352"/>
                      </a:cubicBezTo>
                      <a:cubicBezTo>
                        <a:pt x="312" y="353"/>
                        <a:pt x="314" y="355"/>
                        <a:pt x="315" y="355"/>
                      </a:cubicBezTo>
                      <a:cubicBezTo>
                        <a:pt x="319" y="356"/>
                        <a:pt x="321" y="356"/>
                        <a:pt x="407" y="304"/>
                      </a:cubicBezTo>
                      <a:cubicBezTo>
                        <a:pt x="398" y="311"/>
                        <a:pt x="389" y="317"/>
                        <a:pt x="382" y="323"/>
                      </a:cubicBezTo>
                      <a:cubicBezTo>
                        <a:pt x="358" y="340"/>
                        <a:pt x="355" y="343"/>
                        <a:pt x="358" y="349"/>
                      </a:cubicBezTo>
                      <a:cubicBezTo>
                        <a:pt x="359" y="350"/>
                        <a:pt x="361" y="351"/>
                        <a:pt x="362" y="352"/>
                      </a:cubicBezTo>
                      <a:cubicBezTo>
                        <a:pt x="366" y="353"/>
                        <a:pt x="370" y="352"/>
                        <a:pt x="426" y="317"/>
                      </a:cubicBezTo>
                      <a:cubicBezTo>
                        <a:pt x="399" y="339"/>
                        <a:pt x="400" y="340"/>
                        <a:pt x="402" y="345"/>
                      </a:cubicBezTo>
                      <a:cubicBezTo>
                        <a:pt x="403" y="346"/>
                        <a:pt x="405" y="348"/>
                        <a:pt x="406" y="348"/>
                      </a:cubicBezTo>
                      <a:cubicBezTo>
                        <a:pt x="410" y="349"/>
                        <a:pt x="411" y="349"/>
                        <a:pt x="461" y="318"/>
                      </a:cubicBezTo>
                      <a:cubicBezTo>
                        <a:pt x="465" y="316"/>
                        <a:pt x="469" y="313"/>
                        <a:pt x="473" y="311"/>
                      </a:cubicBezTo>
                      <a:cubicBezTo>
                        <a:pt x="449" y="336"/>
                        <a:pt x="449" y="336"/>
                        <a:pt x="452" y="341"/>
                      </a:cubicBezTo>
                      <a:cubicBezTo>
                        <a:pt x="452" y="342"/>
                        <a:pt x="454" y="343"/>
                        <a:pt x="455" y="344"/>
                      </a:cubicBezTo>
                      <a:cubicBezTo>
                        <a:pt x="459" y="345"/>
                        <a:pt x="461" y="344"/>
                        <a:pt x="481" y="331"/>
                      </a:cubicBezTo>
                      <a:cubicBezTo>
                        <a:pt x="484" y="329"/>
                        <a:pt x="487" y="327"/>
                        <a:pt x="490" y="325"/>
                      </a:cubicBezTo>
                      <a:cubicBezTo>
                        <a:pt x="482" y="343"/>
                        <a:pt x="482" y="343"/>
                        <a:pt x="484" y="346"/>
                      </a:cubicBezTo>
                      <a:cubicBezTo>
                        <a:pt x="484" y="347"/>
                        <a:pt x="486" y="349"/>
                        <a:pt x="487" y="349"/>
                      </a:cubicBezTo>
                      <a:cubicBezTo>
                        <a:pt x="491" y="350"/>
                        <a:pt x="491" y="349"/>
                        <a:pt x="513" y="336"/>
                      </a:cubicBezTo>
                      <a:cubicBezTo>
                        <a:pt x="513" y="336"/>
                        <a:pt x="513" y="336"/>
                        <a:pt x="514" y="336"/>
                      </a:cubicBezTo>
                      <a:cubicBezTo>
                        <a:pt x="502" y="355"/>
                        <a:pt x="503" y="355"/>
                        <a:pt x="504" y="359"/>
                      </a:cubicBezTo>
                      <a:cubicBezTo>
                        <a:pt x="505" y="360"/>
                        <a:pt x="507" y="361"/>
                        <a:pt x="508" y="362"/>
                      </a:cubicBezTo>
                      <a:cubicBezTo>
                        <a:pt x="509" y="362"/>
                        <a:pt x="509" y="362"/>
                        <a:pt x="510" y="362"/>
                      </a:cubicBezTo>
                      <a:cubicBezTo>
                        <a:pt x="512" y="362"/>
                        <a:pt x="516" y="360"/>
                        <a:pt x="536" y="347"/>
                      </a:cubicBezTo>
                      <a:cubicBezTo>
                        <a:pt x="545" y="342"/>
                        <a:pt x="557" y="335"/>
                        <a:pt x="560" y="333"/>
                      </a:cubicBezTo>
                      <a:cubicBezTo>
                        <a:pt x="561" y="333"/>
                        <a:pt x="561" y="333"/>
                        <a:pt x="562" y="333"/>
                      </a:cubicBezTo>
                      <a:cubicBezTo>
                        <a:pt x="564" y="331"/>
                        <a:pt x="565" y="327"/>
                        <a:pt x="564" y="325"/>
                      </a:cubicBezTo>
                      <a:cubicBezTo>
                        <a:pt x="563" y="323"/>
                        <a:pt x="562" y="322"/>
                        <a:pt x="560" y="322"/>
                      </a:cubicBezTo>
                      <a:cubicBezTo>
                        <a:pt x="557" y="321"/>
                        <a:pt x="557" y="321"/>
                        <a:pt x="530" y="337"/>
                      </a:cubicBezTo>
                      <a:cubicBezTo>
                        <a:pt x="528" y="338"/>
                        <a:pt x="527" y="339"/>
                        <a:pt x="525" y="340"/>
                      </a:cubicBezTo>
                      <a:cubicBezTo>
                        <a:pt x="527" y="336"/>
                        <a:pt x="529" y="332"/>
                        <a:pt x="531" y="330"/>
                      </a:cubicBezTo>
                      <a:cubicBezTo>
                        <a:pt x="531" y="331"/>
                        <a:pt x="533" y="332"/>
                        <a:pt x="534" y="332"/>
                      </a:cubicBezTo>
                      <a:cubicBezTo>
                        <a:pt x="535" y="332"/>
                        <a:pt x="535" y="333"/>
                        <a:pt x="536" y="333"/>
                      </a:cubicBezTo>
                      <a:cubicBezTo>
                        <a:pt x="538" y="333"/>
                        <a:pt x="540" y="331"/>
                        <a:pt x="550" y="325"/>
                      </a:cubicBezTo>
                      <a:cubicBezTo>
                        <a:pt x="553" y="323"/>
                        <a:pt x="557" y="321"/>
                        <a:pt x="559" y="320"/>
                      </a:cubicBezTo>
                      <a:cubicBezTo>
                        <a:pt x="559" y="320"/>
                        <a:pt x="560" y="319"/>
                        <a:pt x="560" y="319"/>
                      </a:cubicBezTo>
                      <a:cubicBezTo>
                        <a:pt x="563" y="318"/>
                        <a:pt x="564" y="314"/>
                        <a:pt x="562" y="311"/>
                      </a:cubicBezTo>
                      <a:cubicBezTo>
                        <a:pt x="561" y="310"/>
                        <a:pt x="560" y="309"/>
                        <a:pt x="559" y="308"/>
                      </a:cubicBezTo>
                      <a:cubicBezTo>
                        <a:pt x="557" y="308"/>
                        <a:pt x="557" y="308"/>
                        <a:pt x="555" y="308"/>
                      </a:cubicBezTo>
                      <a:cubicBezTo>
                        <a:pt x="566" y="292"/>
                        <a:pt x="566" y="292"/>
                        <a:pt x="564" y="289"/>
                      </a:cubicBezTo>
                      <a:cubicBezTo>
                        <a:pt x="563" y="287"/>
                        <a:pt x="562" y="286"/>
                        <a:pt x="560" y="286"/>
                      </a:cubicBezTo>
                      <a:cubicBezTo>
                        <a:pt x="559" y="286"/>
                        <a:pt x="559" y="286"/>
                        <a:pt x="558" y="286"/>
                      </a:cubicBezTo>
                      <a:cubicBezTo>
                        <a:pt x="558" y="284"/>
                        <a:pt x="558" y="283"/>
                        <a:pt x="558" y="282"/>
                      </a:cubicBezTo>
                      <a:cubicBezTo>
                        <a:pt x="556" y="270"/>
                        <a:pt x="556" y="270"/>
                        <a:pt x="556" y="268"/>
                      </a:cubicBezTo>
                      <a:cubicBezTo>
                        <a:pt x="555" y="268"/>
                        <a:pt x="555" y="268"/>
                        <a:pt x="555" y="267"/>
                      </a:cubicBezTo>
                      <a:cubicBezTo>
                        <a:pt x="557" y="265"/>
                        <a:pt x="559" y="263"/>
                        <a:pt x="560" y="261"/>
                      </a:cubicBezTo>
                      <a:cubicBezTo>
                        <a:pt x="587" y="233"/>
                        <a:pt x="587" y="233"/>
                        <a:pt x="584" y="228"/>
                      </a:cubicBezTo>
                      <a:close/>
                      <a:moveTo>
                        <a:pt x="422" y="149"/>
                      </a:moveTo>
                      <a:cubicBezTo>
                        <a:pt x="435" y="140"/>
                        <a:pt x="442" y="135"/>
                        <a:pt x="446" y="131"/>
                      </a:cubicBezTo>
                      <a:cubicBezTo>
                        <a:pt x="446" y="132"/>
                        <a:pt x="447" y="132"/>
                        <a:pt x="448" y="132"/>
                      </a:cubicBezTo>
                      <a:cubicBezTo>
                        <a:pt x="450" y="133"/>
                        <a:pt x="451" y="133"/>
                        <a:pt x="463" y="126"/>
                      </a:cubicBezTo>
                      <a:cubicBezTo>
                        <a:pt x="457" y="130"/>
                        <a:pt x="451" y="134"/>
                        <a:pt x="446" y="138"/>
                      </a:cubicBezTo>
                      <a:cubicBezTo>
                        <a:pt x="420" y="156"/>
                        <a:pt x="417" y="159"/>
                        <a:pt x="420" y="165"/>
                      </a:cubicBezTo>
                      <a:cubicBezTo>
                        <a:pt x="421" y="166"/>
                        <a:pt x="423" y="167"/>
                        <a:pt x="424" y="168"/>
                      </a:cubicBezTo>
                      <a:cubicBezTo>
                        <a:pt x="428" y="168"/>
                        <a:pt x="430" y="168"/>
                        <a:pt x="458" y="152"/>
                      </a:cubicBezTo>
                      <a:cubicBezTo>
                        <a:pt x="454" y="154"/>
                        <a:pt x="451" y="157"/>
                        <a:pt x="448" y="159"/>
                      </a:cubicBezTo>
                      <a:cubicBezTo>
                        <a:pt x="422" y="177"/>
                        <a:pt x="419" y="180"/>
                        <a:pt x="422" y="186"/>
                      </a:cubicBezTo>
                      <a:cubicBezTo>
                        <a:pt x="423" y="187"/>
                        <a:pt x="425" y="188"/>
                        <a:pt x="426" y="189"/>
                      </a:cubicBezTo>
                      <a:cubicBezTo>
                        <a:pt x="431" y="190"/>
                        <a:pt x="436" y="187"/>
                        <a:pt x="486" y="156"/>
                      </a:cubicBezTo>
                      <a:cubicBezTo>
                        <a:pt x="475" y="164"/>
                        <a:pt x="465" y="172"/>
                        <a:pt x="458" y="178"/>
                      </a:cubicBezTo>
                      <a:cubicBezTo>
                        <a:pt x="442" y="190"/>
                        <a:pt x="439" y="193"/>
                        <a:pt x="442" y="198"/>
                      </a:cubicBezTo>
                      <a:cubicBezTo>
                        <a:pt x="443" y="199"/>
                        <a:pt x="444" y="200"/>
                        <a:pt x="446" y="201"/>
                      </a:cubicBezTo>
                      <a:cubicBezTo>
                        <a:pt x="448" y="201"/>
                        <a:pt x="450" y="202"/>
                        <a:pt x="472" y="189"/>
                      </a:cubicBezTo>
                      <a:cubicBezTo>
                        <a:pt x="470" y="190"/>
                        <a:pt x="469" y="191"/>
                        <a:pt x="467" y="192"/>
                      </a:cubicBezTo>
                      <a:cubicBezTo>
                        <a:pt x="454" y="202"/>
                        <a:pt x="447" y="207"/>
                        <a:pt x="444" y="211"/>
                      </a:cubicBezTo>
                      <a:cubicBezTo>
                        <a:pt x="444" y="210"/>
                        <a:pt x="443" y="209"/>
                        <a:pt x="443" y="207"/>
                      </a:cubicBezTo>
                      <a:cubicBezTo>
                        <a:pt x="442" y="206"/>
                        <a:pt x="441" y="205"/>
                        <a:pt x="439" y="204"/>
                      </a:cubicBezTo>
                      <a:cubicBezTo>
                        <a:pt x="435" y="204"/>
                        <a:pt x="435" y="203"/>
                        <a:pt x="393" y="229"/>
                      </a:cubicBezTo>
                      <a:cubicBezTo>
                        <a:pt x="397" y="226"/>
                        <a:pt x="401" y="223"/>
                        <a:pt x="404" y="220"/>
                      </a:cubicBezTo>
                      <a:cubicBezTo>
                        <a:pt x="417" y="209"/>
                        <a:pt x="421" y="206"/>
                        <a:pt x="418" y="201"/>
                      </a:cubicBezTo>
                      <a:cubicBezTo>
                        <a:pt x="417" y="199"/>
                        <a:pt x="415" y="198"/>
                        <a:pt x="414" y="198"/>
                      </a:cubicBezTo>
                      <a:cubicBezTo>
                        <a:pt x="411" y="197"/>
                        <a:pt x="410" y="197"/>
                        <a:pt x="386" y="212"/>
                      </a:cubicBezTo>
                      <a:cubicBezTo>
                        <a:pt x="409" y="191"/>
                        <a:pt x="408" y="190"/>
                        <a:pt x="406" y="186"/>
                      </a:cubicBezTo>
                      <a:cubicBezTo>
                        <a:pt x="405" y="184"/>
                        <a:pt x="404" y="183"/>
                        <a:pt x="402" y="183"/>
                      </a:cubicBezTo>
                      <a:cubicBezTo>
                        <a:pt x="401" y="183"/>
                        <a:pt x="401" y="183"/>
                        <a:pt x="400" y="183"/>
                      </a:cubicBezTo>
                      <a:cubicBezTo>
                        <a:pt x="411" y="174"/>
                        <a:pt x="412" y="171"/>
                        <a:pt x="410" y="167"/>
                      </a:cubicBezTo>
                      <a:cubicBezTo>
                        <a:pt x="409" y="165"/>
                        <a:pt x="408" y="164"/>
                        <a:pt x="406" y="164"/>
                      </a:cubicBezTo>
                      <a:cubicBezTo>
                        <a:pt x="404" y="163"/>
                        <a:pt x="403" y="163"/>
                        <a:pt x="396" y="167"/>
                      </a:cubicBezTo>
                      <a:cubicBezTo>
                        <a:pt x="406" y="160"/>
                        <a:pt x="415" y="154"/>
                        <a:pt x="422" y="149"/>
                      </a:cubicBezTo>
                      <a:close/>
                      <a:moveTo>
                        <a:pt x="384" y="194"/>
                      </a:moveTo>
                      <a:cubicBezTo>
                        <a:pt x="386" y="193"/>
                        <a:pt x="388" y="191"/>
                        <a:pt x="390" y="190"/>
                      </a:cubicBezTo>
                      <a:cubicBezTo>
                        <a:pt x="391" y="191"/>
                        <a:pt x="391" y="191"/>
                        <a:pt x="391" y="191"/>
                      </a:cubicBezTo>
                      <a:cubicBezTo>
                        <a:pt x="387" y="195"/>
                        <a:pt x="380" y="201"/>
                        <a:pt x="373" y="207"/>
                      </a:cubicBezTo>
                      <a:cubicBezTo>
                        <a:pt x="372" y="207"/>
                        <a:pt x="372" y="206"/>
                        <a:pt x="371" y="206"/>
                      </a:cubicBezTo>
                      <a:cubicBezTo>
                        <a:pt x="370" y="206"/>
                        <a:pt x="369" y="206"/>
                        <a:pt x="367" y="206"/>
                      </a:cubicBezTo>
                      <a:cubicBezTo>
                        <a:pt x="373" y="202"/>
                        <a:pt x="379" y="198"/>
                        <a:pt x="384" y="194"/>
                      </a:cubicBezTo>
                      <a:close/>
                      <a:moveTo>
                        <a:pt x="340" y="245"/>
                      </a:moveTo>
                      <a:cubicBezTo>
                        <a:pt x="340" y="245"/>
                        <a:pt x="340" y="245"/>
                        <a:pt x="340" y="245"/>
                      </a:cubicBezTo>
                      <a:cubicBezTo>
                        <a:pt x="341" y="247"/>
                        <a:pt x="343" y="248"/>
                        <a:pt x="344" y="248"/>
                      </a:cubicBezTo>
                      <a:cubicBezTo>
                        <a:pt x="346" y="249"/>
                        <a:pt x="347" y="249"/>
                        <a:pt x="356" y="244"/>
                      </a:cubicBezTo>
                      <a:cubicBezTo>
                        <a:pt x="351" y="248"/>
                        <a:pt x="347" y="252"/>
                        <a:pt x="343" y="254"/>
                      </a:cubicBezTo>
                      <a:cubicBezTo>
                        <a:pt x="344" y="253"/>
                        <a:pt x="344" y="251"/>
                        <a:pt x="343" y="249"/>
                      </a:cubicBezTo>
                      <a:cubicBezTo>
                        <a:pt x="342" y="247"/>
                        <a:pt x="341" y="246"/>
                        <a:pt x="339" y="246"/>
                      </a:cubicBezTo>
                      <a:cubicBezTo>
                        <a:pt x="339" y="246"/>
                        <a:pt x="339" y="246"/>
                        <a:pt x="339" y="246"/>
                      </a:cubicBezTo>
                      <a:cubicBezTo>
                        <a:pt x="339" y="246"/>
                        <a:pt x="340" y="245"/>
                        <a:pt x="340" y="245"/>
                      </a:cubicBezTo>
                      <a:close/>
                      <a:moveTo>
                        <a:pt x="146" y="147"/>
                      </a:moveTo>
                      <a:cubicBezTo>
                        <a:pt x="145" y="146"/>
                        <a:pt x="145" y="146"/>
                        <a:pt x="144" y="146"/>
                      </a:cubicBezTo>
                      <a:cubicBezTo>
                        <a:pt x="141" y="145"/>
                        <a:pt x="140" y="145"/>
                        <a:pt x="110" y="163"/>
                      </a:cubicBezTo>
                      <a:cubicBezTo>
                        <a:pt x="126" y="151"/>
                        <a:pt x="137" y="143"/>
                        <a:pt x="144" y="138"/>
                      </a:cubicBezTo>
                      <a:cubicBezTo>
                        <a:pt x="148" y="138"/>
                        <a:pt x="155" y="135"/>
                        <a:pt x="198" y="109"/>
                      </a:cubicBezTo>
                      <a:cubicBezTo>
                        <a:pt x="191" y="114"/>
                        <a:pt x="185" y="118"/>
                        <a:pt x="179" y="122"/>
                      </a:cubicBezTo>
                      <a:cubicBezTo>
                        <a:pt x="160" y="135"/>
                        <a:pt x="150" y="142"/>
                        <a:pt x="146" y="147"/>
                      </a:cubicBezTo>
                      <a:close/>
                      <a:moveTo>
                        <a:pt x="150" y="118"/>
                      </a:moveTo>
                      <a:cubicBezTo>
                        <a:pt x="147" y="118"/>
                        <a:pt x="140" y="121"/>
                        <a:pt x="88" y="153"/>
                      </a:cubicBezTo>
                      <a:cubicBezTo>
                        <a:pt x="117" y="131"/>
                        <a:pt x="129" y="122"/>
                        <a:pt x="133" y="117"/>
                      </a:cubicBezTo>
                      <a:cubicBezTo>
                        <a:pt x="134" y="117"/>
                        <a:pt x="134" y="117"/>
                        <a:pt x="134" y="118"/>
                      </a:cubicBezTo>
                      <a:cubicBezTo>
                        <a:pt x="138" y="119"/>
                        <a:pt x="139" y="119"/>
                        <a:pt x="207" y="77"/>
                      </a:cubicBezTo>
                      <a:cubicBezTo>
                        <a:pt x="177" y="98"/>
                        <a:pt x="160" y="111"/>
                        <a:pt x="150" y="118"/>
                      </a:cubicBezTo>
                      <a:close/>
                      <a:moveTo>
                        <a:pt x="161" y="60"/>
                      </a:moveTo>
                      <a:cubicBezTo>
                        <a:pt x="155" y="64"/>
                        <a:pt x="150" y="68"/>
                        <a:pt x="145" y="72"/>
                      </a:cubicBezTo>
                      <a:cubicBezTo>
                        <a:pt x="129" y="84"/>
                        <a:pt x="125" y="87"/>
                        <a:pt x="128" y="92"/>
                      </a:cubicBezTo>
                      <a:cubicBezTo>
                        <a:pt x="129" y="94"/>
                        <a:pt x="130" y="95"/>
                        <a:pt x="132" y="95"/>
                      </a:cubicBezTo>
                      <a:cubicBezTo>
                        <a:pt x="135" y="96"/>
                        <a:pt x="136" y="96"/>
                        <a:pt x="174" y="74"/>
                      </a:cubicBezTo>
                      <a:cubicBezTo>
                        <a:pt x="166" y="80"/>
                        <a:pt x="159" y="85"/>
                        <a:pt x="153" y="89"/>
                      </a:cubicBezTo>
                      <a:cubicBezTo>
                        <a:pt x="140" y="99"/>
                        <a:pt x="134" y="104"/>
                        <a:pt x="131" y="108"/>
                      </a:cubicBezTo>
                      <a:cubicBezTo>
                        <a:pt x="131" y="107"/>
                        <a:pt x="130" y="107"/>
                        <a:pt x="130" y="107"/>
                      </a:cubicBezTo>
                      <a:cubicBezTo>
                        <a:pt x="126" y="106"/>
                        <a:pt x="126" y="106"/>
                        <a:pt x="79" y="135"/>
                      </a:cubicBezTo>
                      <a:cubicBezTo>
                        <a:pt x="119" y="103"/>
                        <a:pt x="119" y="103"/>
                        <a:pt x="116" y="97"/>
                      </a:cubicBezTo>
                      <a:cubicBezTo>
                        <a:pt x="115" y="96"/>
                        <a:pt x="113" y="95"/>
                        <a:pt x="112" y="95"/>
                      </a:cubicBezTo>
                      <a:cubicBezTo>
                        <a:pt x="109" y="94"/>
                        <a:pt x="107" y="94"/>
                        <a:pt x="81" y="110"/>
                      </a:cubicBezTo>
                      <a:cubicBezTo>
                        <a:pt x="88" y="103"/>
                        <a:pt x="94" y="98"/>
                        <a:pt x="98" y="95"/>
                      </a:cubicBezTo>
                      <a:cubicBezTo>
                        <a:pt x="102" y="95"/>
                        <a:pt x="110" y="90"/>
                        <a:pt x="161" y="60"/>
                      </a:cubicBezTo>
                      <a:close/>
                      <a:moveTo>
                        <a:pt x="45" y="18"/>
                      </a:moveTo>
                      <a:cubicBezTo>
                        <a:pt x="46" y="18"/>
                        <a:pt x="47" y="19"/>
                        <a:pt x="47" y="19"/>
                      </a:cubicBezTo>
                      <a:cubicBezTo>
                        <a:pt x="47" y="19"/>
                        <a:pt x="47" y="19"/>
                        <a:pt x="47" y="19"/>
                      </a:cubicBezTo>
                      <a:cubicBezTo>
                        <a:pt x="47" y="19"/>
                        <a:pt x="46" y="18"/>
                        <a:pt x="45" y="18"/>
                      </a:cubicBezTo>
                      <a:close/>
                      <a:moveTo>
                        <a:pt x="47" y="37"/>
                      </a:moveTo>
                      <a:cubicBezTo>
                        <a:pt x="52" y="32"/>
                        <a:pt x="56" y="28"/>
                        <a:pt x="59" y="24"/>
                      </a:cubicBezTo>
                      <a:cubicBezTo>
                        <a:pt x="60" y="25"/>
                        <a:pt x="63" y="26"/>
                        <a:pt x="66" y="27"/>
                      </a:cubicBezTo>
                      <a:cubicBezTo>
                        <a:pt x="64" y="27"/>
                        <a:pt x="60" y="29"/>
                        <a:pt x="47" y="37"/>
                      </a:cubicBezTo>
                      <a:close/>
                      <a:moveTo>
                        <a:pt x="71" y="30"/>
                      </a:moveTo>
                      <a:cubicBezTo>
                        <a:pt x="71" y="29"/>
                        <a:pt x="71" y="29"/>
                        <a:pt x="70" y="28"/>
                      </a:cubicBezTo>
                      <a:cubicBezTo>
                        <a:pt x="74" y="30"/>
                        <a:pt x="80" y="32"/>
                        <a:pt x="81" y="32"/>
                      </a:cubicBezTo>
                      <a:cubicBezTo>
                        <a:pt x="82" y="32"/>
                        <a:pt x="82" y="33"/>
                        <a:pt x="83" y="33"/>
                      </a:cubicBezTo>
                      <a:cubicBezTo>
                        <a:pt x="84" y="33"/>
                        <a:pt x="84" y="33"/>
                        <a:pt x="85" y="33"/>
                      </a:cubicBezTo>
                      <a:cubicBezTo>
                        <a:pt x="82" y="37"/>
                        <a:pt x="80" y="40"/>
                        <a:pt x="78" y="43"/>
                      </a:cubicBezTo>
                      <a:cubicBezTo>
                        <a:pt x="74" y="45"/>
                        <a:pt x="68" y="49"/>
                        <a:pt x="59" y="54"/>
                      </a:cubicBezTo>
                      <a:cubicBezTo>
                        <a:pt x="74" y="34"/>
                        <a:pt x="74" y="34"/>
                        <a:pt x="71" y="30"/>
                      </a:cubicBezTo>
                      <a:close/>
                      <a:moveTo>
                        <a:pt x="62" y="98"/>
                      </a:moveTo>
                      <a:cubicBezTo>
                        <a:pt x="95" y="70"/>
                        <a:pt x="95" y="70"/>
                        <a:pt x="92" y="65"/>
                      </a:cubicBezTo>
                      <a:cubicBezTo>
                        <a:pt x="91" y="63"/>
                        <a:pt x="90" y="62"/>
                        <a:pt x="88" y="62"/>
                      </a:cubicBezTo>
                      <a:cubicBezTo>
                        <a:pt x="85" y="61"/>
                        <a:pt x="85" y="61"/>
                        <a:pt x="61" y="75"/>
                      </a:cubicBezTo>
                      <a:cubicBezTo>
                        <a:pt x="68" y="70"/>
                        <a:pt x="73" y="65"/>
                        <a:pt x="78" y="62"/>
                      </a:cubicBezTo>
                      <a:cubicBezTo>
                        <a:pt x="81" y="61"/>
                        <a:pt x="87" y="58"/>
                        <a:pt x="110" y="44"/>
                      </a:cubicBezTo>
                      <a:cubicBezTo>
                        <a:pt x="112" y="42"/>
                        <a:pt x="116" y="40"/>
                        <a:pt x="119" y="38"/>
                      </a:cubicBezTo>
                      <a:cubicBezTo>
                        <a:pt x="109" y="56"/>
                        <a:pt x="109" y="56"/>
                        <a:pt x="110" y="60"/>
                      </a:cubicBezTo>
                      <a:cubicBezTo>
                        <a:pt x="111" y="61"/>
                        <a:pt x="113" y="62"/>
                        <a:pt x="114" y="63"/>
                      </a:cubicBezTo>
                      <a:cubicBezTo>
                        <a:pt x="116" y="63"/>
                        <a:pt x="117" y="63"/>
                        <a:pt x="120" y="62"/>
                      </a:cubicBezTo>
                      <a:cubicBezTo>
                        <a:pt x="116" y="65"/>
                        <a:pt x="113" y="67"/>
                        <a:pt x="110" y="70"/>
                      </a:cubicBezTo>
                      <a:cubicBezTo>
                        <a:pt x="107" y="72"/>
                        <a:pt x="105" y="74"/>
                        <a:pt x="103" y="76"/>
                      </a:cubicBezTo>
                      <a:cubicBezTo>
                        <a:pt x="100" y="75"/>
                        <a:pt x="95" y="78"/>
                        <a:pt x="62" y="98"/>
                      </a:cubicBezTo>
                      <a:close/>
                      <a:moveTo>
                        <a:pt x="92" y="277"/>
                      </a:moveTo>
                      <a:cubicBezTo>
                        <a:pt x="91" y="278"/>
                        <a:pt x="89" y="279"/>
                        <a:pt x="88" y="280"/>
                      </a:cubicBezTo>
                      <a:cubicBezTo>
                        <a:pt x="88" y="279"/>
                        <a:pt x="88" y="278"/>
                        <a:pt x="87" y="277"/>
                      </a:cubicBezTo>
                      <a:cubicBezTo>
                        <a:pt x="86" y="276"/>
                        <a:pt x="85" y="275"/>
                        <a:pt x="84" y="275"/>
                      </a:cubicBezTo>
                      <a:cubicBezTo>
                        <a:pt x="96" y="266"/>
                        <a:pt x="107" y="257"/>
                        <a:pt x="116" y="250"/>
                      </a:cubicBezTo>
                      <a:cubicBezTo>
                        <a:pt x="119" y="248"/>
                        <a:pt x="122" y="245"/>
                        <a:pt x="125" y="244"/>
                      </a:cubicBezTo>
                      <a:cubicBezTo>
                        <a:pt x="125" y="244"/>
                        <a:pt x="125" y="245"/>
                        <a:pt x="125" y="245"/>
                      </a:cubicBezTo>
                      <a:cubicBezTo>
                        <a:pt x="126" y="246"/>
                        <a:pt x="128" y="248"/>
                        <a:pt x="129" y="248"/>
                      </a:cubicBezTo>
                      <a:cubicBezTo>
                        <a:pt x="130" y="248"/>
                        <a:pt x="130" y="248"/>
                        <a:pt x="130" y="248"/>
                      </a:cubicBezTo>
                      <a:cubicBezTo>
                        <a:pt x="116" y="258"/>
                        <a:pt x="102" y="269"/>
                        <a:pt x="92" y="277"/>
                      </a:cubicBezTo>
                      <a:close/>
                      <a:moveTo>
                        <a:pt x="136" y="228"/>
                      </a:moveTo>
                      <a:cubicBezTo>
                        <a:pt x="136" y="228"/>
                        <a:pt x="136" y="227"/>
                        <a:pt x="135" y="227"/>
                      </a:cubicBezTo>
                      <a:cubicBezTo>
                        <a:pt x="135" y="225"/>
                        <a:pt x="133" y="224"/>
                        <a:pt x="132" y="224"/>
                      </a:cubicBezTo>
                      <a:cubicBezTo>
                        <a:pt x="129" y="223"/>
                        <a:pt x="128" y="223"/>
                        <a:pt x="114" y="231"/>
                      </a:cubicBezTo>
                      <a:cubicBezTo>
                        <a:pt x="125" y="224"/>
                        <a:pt x="136" y="216"/>
                        <a:pt x="144" y="210"/>
                      </a:cubicBezTo>
                      <a:cubicBezTo>
                        <a:pt x="171" y="190"/>
                        <a:pt x="174" y="188"/>
                        <a:pt x="171" y="182"/>
                      </a:cubicBezTo>
                      <a:cubicBezTo>
                        <a:pt x="170" y="181"/>
                        <a:pt x="168" y="180"/>
                        <a:pt x="167" y="179"/>
                      </a:cubicBezTo>
                      <a:cubicBezTo>
                        <a:pt x="163" y="178"/>
                        <a:pt x="160" y="179"/>
                        <a:pt x="110" y="210"/>
                      </a:cubicBezTo>
                      <a:cubicBezTo>
                        <a:pt x="121" y="202"/>
                        <a:pt x="131" y="195"/>
                        <a:pt x="139" y="188"/>
                      </a:cubicBezTo>
                      <a:cubicBezTo>
                        <a:pt x="164" y="170"/>
                        <a:pt x="167" y="167"/>
                        <a:pt x="164" y="162"/>
                      </a:cubicBezTo>
                      <a:cubicBezTo>
                        <a:pt x="163" y="160"/>
                        <a:pt x="161" y="159"/>
                        <a:pt x="160" y="159"/>
                      </a:cubicBezTo>
                      <a:cubicBezTo>
                        <a:pt x="156" y="158"/>
                        <a:pt x="155" y="158"/>
                        <a:pt x="106" y="187"/>
                      </a:cubicBezTo>
                      <a:cubicBezTo>
                        <a:pt x="129" y="171"/>
                        <a:pt x="140" y="162"/>
                        <a:pt x="145" y="157"/>
                      </a:cubicBezTo>
                      <a:cubicBezTo>
                        <a:pt x="146" y="158"/>
                        <a:pt x="147" y="158"/>
                        <a:pt x="148" y="159"/>
                      </a:cubicBezTo>
                      <a:cubicBezTo>
                        <a:pt x="152" y="160"/>
                        <a:pt x="157" y="158"/>
                        <a:pt x="242" y="106"/>
                      </a:cubicBezTo>
                      <a:cubicBezTo>
                        <a:pt x="230" y="114"/>
                        <a:pt x="220" y="121"/>
                        <a:pt x="210" y="127"/>
                      </a:cubicBezTo>
                      <a:cubicBezTo>
                        <a:pt x="166" y="157"/>
                        <a:pt x="166" y="160"/>
                        <a:pt x="169" y="165"/>
                      </a:cubicBezTo>
                      <a:cubicBezTo>
                        <a:pt x="170" y="167"/>
                        <a:pt x="171" y="168"/>
                        <a:pt x="173" y="168"/>
                      </a:cubicBezTo>
                      <a:cubicBezTo>
                        <a:pt x="177" y="170"/>
                        <a:pt x="183" y="168"/>
                        <a:pt x="279" y="110"/>
                      </a:cubicBezTo>
                      <a:cubicBezTo>
                        <a:pt x="195" y="164"/>
                        <a:pt x="196" y="166"/>
                        <a:pt x="200" y="172"/>
                      </a:cubicBezTo>
                      <a:cubicBezTo>
                        <a:pt x="200" y="173"/>
                        <a:pt x="201" y="173"/>
                        <a:pt x="201" y="173"/>
                      </a:cubicBezTo>
                      <a:cubicBezTo>
                        <a:pt x="200" y="174"/>
                        <a:pt x="198" y="175"/>
                        <a:pt x="195" y="177"/>
                      </a:cubicBezTo>
                      <a:cubicBezTo>
                        <a:pt x="193" y="178"/>
                        <a:pt x="191" y="179"/>
                        <a:pt x="190" y="180"/>
                      </a:cubicBezTo>
                      <a:cubicBezTo>
                        <a:pt x="190" y="180"/>
                        <a:pt x="189" y="180"/>
                        <a:pt x="189" y="180"/>
                      </a:cubicBezTo>
                      <a:cubicBezTo>
                        <a:pt x="187" y="182"/>
                        <a:pt x="186" y="184"/>
                        <a:pt x="186" y="187"/>
                      </a:cubicBezTo>
                      <a:cubicBezTo>
                        <a:pt x="180" y="192"/>
                        <a:pt x="172" y="198"/>
                        <a:pt x="165" y="204"/>
                      </a:cubicBezTo>
                      <a:cubicBezTo>
                        <a:pt x="152" y="215"/>
                        <a:pt x="142" y="223"/>
                        <a:pt x="136" y="228"/>
                      </a:cubicBezTo>
                      <a:close/>
                      <a:moveTo>
                        <a:pt x="201" y="292"/>
                      </a:moveTo>
                      <a:cubicBezTo>
                        <a:pt x="210" y="285"/>
                        <a:pt x="218" y="279"/>
                        <a:pt x="225" y="274"/>
                      </a:cubicBezTo>
                      <a:cubicBezTo>
                        <a:pt x="244" y="259"/>
                        <a:pt x="248" y="256"/>
                        <a:pt x="244" y="250"/>
                      </a:cubicBezTo>
                      <a:cubicBezTo>
                        <a:pt x="244" y="249"/>
                        <a:pt x="242" y="248"/>
                        <a:pt x="240" y="247"/>
                      </a:cubicBezTo>
                      <a:cubicBezTo>
                        <a:pt x="237" y="246"/>
                        <a:pt x="236" y="246"/>
                        <a:pt x="175" y="283"/>
                      </a:cubicBezTo>
                      <a:cubicBezTo>
                        <a:pt x="192" y="271"/>
                        <a:pt x="208" y="260"/>
                        <a:pt x="220" y="251"/>
                      </a:cubicBezTo>
                      <a:cubicBezTo>
                        <a:pt x="241" y="236"/>
                        <a:pt x="244" y="233"/>
                        <a:pt x="241" y="227"/>
                      </a:cubicBezTo>
                      <a:cubicBezTo>
                        <a:pt x="240" y="226"/>
                        <a:pt x="239" y="225"/>
                        <a:pt x="237" y="225"/>
                      </a:cubicBezTo>
                      <a:cubicBezTo>
                        <a:pt x="233" y="223"/>
                        <a:pt x="229" y="225"/>
                        <a:pt x="161" y="266"/>
                      </a:cubicBezTo>
                      <a:cubicBezTo>
                        <a:pt x="171" y="259"/>
                        <a:pt x="181" y="252"/>
                        <a:pt x="189" y="246"/>
                      </a:cubicBezTo>
                      <a:cubicBezTo>
                        <a:pt x="219" y="224"/>
                        <a:pt x="221" y="222"/>
                        <a:pt x="218" y="216"/>
                      </a:cubicBezTo>
                      <a:cubicBezTo>
                        <a:pt x="217" y="215"/>
                        <a:pt x="216" y="214"/>
                        <a:pt x="214" y="213"/>
                      </a:cubicBezTo>
                      <a:cubicBezTo>
                        <a:pt x="210" y="212"/>
                        <a:pt x="207" y="213"/>
                        <a:pt x="155" y="245"/>
                      </a:cubicBezTo>
                      <a:cubicBezTo>
                        <a:pt x="166" y="237"/>
                        <a:pt x="177" y="229"/>
                        <a:pt x="185" y="223"/>
                      </a:cubicBezTo>
                      <a:cubicBezTo>
                        <a:pt x="205" y="208"/>
                        <a:pt x="208" y="205"/>
                        <a:pt x="205" y="199"/>
                      </a:cubicBezTo>
                      <a:cubicBezTo>
                        <a:pt x="204" y="198"/>
                        <a:pt x="203" y="197"/>
                        <a:pt x="201" y="196"/>
                      </a:cubicBezTo>
                      <a:cubicBezTo>
                        <a:pt x="199" y="196"/>
                        <a:pt x="198" y="195"/>
                        <a:pt x="186" y="203"/>
                      </a:cubicBezTo>
                      <a:cubicBezTo>
                        <a:pt x="212" y="181"/>
                        <a:pt x="211" y="181"/>
                        <a:pt x="209" y="176"/>
                      </a:cubicBezTo>
                      <a:cubicBezTo>
                        <a:pt x="208" y="176"/>
                        <a:pt x="208" y="175"/>
                        <a:pt x="208" y="175"/>
                      </a:cubicBezTo>
                      <a:cubicBezTo>
                        <a:pt x="215" y="173"/>
                        <a:pt x="235" y="161"/>
                        <a:pt x="311" y="115"/>
                      </a:cubicBezTo>
                      <a:cubicBezTo>
                        <a:pt x="211" y="179"/>
                        <a:pt x="212" y="180"/>
                        <a:pt x="216" y="187"/>
                      </a:cubicBezTo>
                      <a:cubicBezTo>
                        <a:pt x="216" y="189"/>
                        <a:pt x="218" y="190"/>
                        <a:pt x="220" y="190"/>
                      </a:cubicBezTo>
                      <a:cubicBezTo>
                        <a:pt x="225" y="192"/>
                        <a:pt x="236" y="186"/>
                        <a:pt x="324" y="133"/>
                      </a:cubicBezTo>
                      <a:cubicBezTo>
                        <a:pt x="217" y="201"/>
                        <a:pt x="217" y="201"/>
                        <a:pt x="221" y="208"/>
                      </a:cubicBezTo>
                      <a:cubicBezTo>
                        <a:pt x="222" y="210"/>
                        <a:pt x="223" y="211"/>
                        <a:pt x="225" y="211"/>
                      </a:cubicBezTo>
                      <a:cubicBezTo>
                        <a:pt x="229" y="212"/>
                        <a:pt x="236" y="209"/>
                        <a:pt x="259" y="196"/>
                      </a:cubicBezTo>
                      <a:cubicBezTo>
                        <a:pt x="240" y="210"/>
                        <a:pt x="240" y="213"/>
                        <a:pt x="243" y="217"/>
                      </a:cubicBezTo>
                      <a:cubicBezTo>
                        <a:pt x="243" y="218"/>
                        <a:pt x="245" y="220"/>
                        <a:pt x="246" y="220"/>
                      </a:cubicBezTo>
                      <a:cubicBezTo>
                        <a:pt x="250" y="221"/>
                        <a:pt x="255" y="219"/>
                        <a:pt x="312" y="185"/>
                      </a:cubicBezTo>
                      <a:cubicBezTo>
                        <a:pt x="306" y="189"/>
                        <a:pt x="301" y="193"/>
                        <a:pt x="296" y="196"/>
                      </a:cubicBezTo>
                      <a:cubicBezTo>
                        <a:pt x="253" y="225"/>
                        <a:pt x="252" y="227"/>
                        <a:pt x="256" y="233"/>
                      </a:cubicBezTo>
                      <a:cubicBezTo>
                        <a:pt x="256" y="235"/>
                        <a:pt x="258" y="236"/>
                        <a:pt x="260" y="236"/>
                      </a:cubicBezTo>
                      <a:cubicBezTo>
                        <a:pt x="264" y="237"/>
                        <a:pt x="271" y="234"/>
                        <a:pt x="316" y="207"/>
                      </a:cubicBezTo>
                      <a:cubicBezTo>
                        <a:pt x="310" y="211"/>
                        <a:pt x="305" y="215"/>
                        <a:pt x="300" y="218"/>
                      </a:cubicBezTo>
                      <a:cubicBezTo>
                        <a:pt x="271" y="238"/>
                        <a:pt x="269" y="241"/>
                        <a:pt x="272" y="246"/>
                      </a:cubicBezTo>
                      <a:cubicBezTo>
                        <a:pt x="273" y="248"/>
                        <a:pt x="274" y="249"/>
                        <a:pt x="276" y="249"/>
                      </a:cubicBezTo>
                      <a:cubicBezTo>
                        <a:pt x="278" y="250"/>
                        <a:pt x="280" y="250"/>
                        <a:pt x="290" y="245"/>
                      </a:cubicBezTo>
                      <a:cubicBezTo>
                        <a:pt x="284" y="249"/>
                        <a:pt x="279" y="252"/>
                        <a:pt x="274" y="255"/>
                      </a:cubicBezTo>
                      <a:cubicBezTo>
                        <a:pt x="272" y="257"/>
                        <a:pt x="271" y="258"/>
                        <a:pt x="269" y="259"/>
                      </a:cubicBezTo>
                      <a:cubicBezTo>
                        <a:pt x="268" y="258"/>
                        <a:pt x="267" y="257"/>
                        <a:pt x="265" y="257"/>
                      </a:cubicBezTo>
                      <a:cubicBezTo>
                        <a:pt x="261" y="256"/>
                        <a:pt x="261" y="256"/>
                        <a:pt x="201" y="292"/>
                      </a:cubicBezTo>
                      <a:close/>
                      <a:moveTo>
                        <a:pt x="293" y="268"/>
                      </a:moveTo>
                      <a:cubicBezTo>
                        <a:pt x="292" y="267"/>
                        <a:pt x="291" y="267"/>
                        <a:pt x="291" y="267"/>
                      </a:cubicBezTo>
                      <a:cubicBezTo>
                        <a:pt x="290" y="266"/>
                        <a:pt x="289" y="266"/>
                        <a:pt x="288" y="267"/>
                      </a:cubicBezTo>
                      <a:cubicBezTo>
                        <a:pt x="294" y="263"/>
                        <a:pt x="303" y="257"/>
                        <a:pt x="313" y="251"/>
                      </a:cubicBezTo>
                      <a:cubicBezTo>
                        <a:pt x="304" y="259"/>
                        <a:pt x="298" y="264"/>
                        <a:pt x="293" y="268"/>
                      </a:cubicBezTo>
                      <a:close/>
                      <a:moveTo>
                        <a:pt x="226" y="302"/>
                      </a:moveTo>
                      <a:cubicBezTo>
                        <a:pt x="235" y="295"/>
                        <a:pt x="243" y="288"/>
                        <a:pt x="251" y="283"/>
                      </a:cubicBezTo>
                      <a:cubicBezTo>
                        <a:pt x="251" y="282"/>
                        <a:pt x="252" y="281"/>
                        <a:pt x="253" y="280"/>
                      </a:cubicBezTo>
                      <a:cubicBezTo>
                        <a:pt x="254" y="281"/>
                        <a:pt x="255" y="282"/>
                        <a:pt x="256" y="282"/>
                      </a:cubicBezTo>
                      <a:cubicBezTo>
                        <a:pt x="257" y="282"/>
                        <a:pt x="257" y="283"/>
                        <a:pt x="258" y="283"/>
                      </a:cubicBezTo>
                      <a:cubicBezTo>
                        <a:pt x="250" y="287"/>
                        <a:pt x="239" y="294"/>
                        <a:pt x="226" y="302"/>
                      </a:cubicBezTo>
                      <a:close/>
                      <a:moveTo>
                        <a:pt x="268" y="298"/>
                      </a:moveTo>
                      <a:cubicBezTo>
                        <a:pt x="271" y="296"/>
                        <a:pt x="275" y="293"/>
                        <a:pt x="278" y="291"/>
                      </a:cubicBezTo>
                      <a:cubicBezTo>
                        <a:pt x="280" y="288"/>
                        <a:pt x="283" y="287"/>
                        <a:pt x="285" y="285"/>
                      </a:cubicBezTo>
                      <a:cubicBezTo>
                        <a:pt x="285" y="286"/>
                        <a:pt x="286" y="286"/>
                        <a:pt x="287" y="286"/>
                      </a:cubicBezTo>
                      <a:cubicBezTo>
                        <a:pt x="287" y="286"/>
                        <a:pt x="288" y="286"/>
                        <a:pt x="288" y="286"/>
                      </a:cubicBezTo>
                      <a:cubicBezTo>
                        <a:pt x="283" y="289"/>
                        <a:pt x="277" y="293"/>
                        <a:pt x="268" y="298"/>
                      </a:cubicBezTo>
                      <a:close/>
                      <a:moveTo>
                        <a:pt x="404" y="266"/>
                      </a:moveTo>
                      <a:cubicBezTo>
                        <a:pt x="409" y="263"/>
                        <a:pt x="414" y="260"/>
                        <a:pt x="419" y="256"/>
                      </a:cubicBezTo>
                      <a:cubicBezTo>
                        <a:pt x="448" y="236"/>
                        <a:pt x="451" y="233"/>
                        <a:pt x="447" y="227"/>
                      </a:cubicBezTo>
                      <a:cubicBezTo>
                        <a:pt x="447" y="226"/>
                        <a:pt x="445" y="225"/>
                        <a:pt x="443" y="224"/>
                      </a:cubicBezTo>
                      <a:cubicBezTo>
                        <a:pt x="438" y="223"/>
                        <a:pt x="429" y="228"/>
                        <a:pt x="340" y="282"/>
                      </a:cubicBezTo>
                      <a:cubicBezTo>
                        <a:pt x="321" y="294"/>
                        <a:pt x="299" y="308"/>
                        <a:pt x="282" y="318"/>
                      </a:cubicBezTo>
                      <a:cubicBezTo>
                        <a:pt x="282" y="317"/>
                        <a:pt x="283" y="316"/>
                        <a:pt x="283" y="316"/>
                      </a:cubicBezTo>
                      <a:cubicBezTo>
                        <a:pt x="309" y="289"/>
                        <a:pt x="309" y="289"/>
                        <a:pt x="306" y="284"/>
                      </a:cubicBezTo>
                      <a:cubicBezTo>
                        <a:pt x="305" y="283"/>
                        <a:pt x="304" y="282"/>
                        <a:pt x="302" y="281"/>
                      </a:cubicBezTo>
                      <a:cubicBezTo>
                        <a:pt x="301" y="281"/>
                        <a:pt x="301" y="281"/>
                        <a:pt x="300" y="281"/>
                      </a:cubicBezTo>
                      <a:cubicBezTo>
                        <a:pt x="304" y="279"/>
                        <a:pt x="310" y="275"/>
                        <a:pt x="317" y="271"/>
                      </a:cubicBezTo>
                      <a:cubicBezTo>
                        <a:pt x="325" y="266"/>
                        <a:pt x="337" y="259"/>
                        <a:pt x="339" y="258"/>
                      </a:cubicBezTo>
                      <a:cubicBezTo>
                        <a:pt x="339" y="258"/>
                        <a:pt x="340" y="258"/>
                        <a:pt x="340" y="258"/>
                      </a:cubicBezTo>
                      <a:cubicBezTo>
                        <a:pt x="329" y="267"/>
                        <a:pt x="330" y="268"/>
                        <a:pt x="332" y="271"/>
                      </a:cubicBezTo>
                      <a:cubicBezTo>
                        <a:pt x="333" y="273"/>
                        <a:pt x="334" y="274"/>
                        <a:pt x="336" y="274"/>
                      </a:cubicBezTo>
                      <a:cubicBezTo>
                        <a:pt x="336" y="274"/>
                        <a:pt x="337" y="275"/>
                        <a:pt x="338" y="275"/>
                      </a:cubicBezTo>
                      <a:cubicBezTo>
                        <a:pt x="341" y="275"/>
                        <a:pt x="349" y="270"/>
                        <a:pt x="394" y="242"/>
                      </a:cubicBezTo>
                      <a:cubicBezTo>
                        <a:pt x="412" y="232"/>
                        <a:pt x="433" y="219"/>
                        <a:pt x="438" y="216"/>
                      </a:cubicBezTo>
                      <a:cubicBezTo>
                        <a:pt x="439" y="216"/>
                        <a:pt x="440" y="216"/>
                        <a:pt x="441" y="216"/>
                      </a:cubicBezTo>
                      <a:cubicBezTo>
                        <a:pt x="441" y="215"/>
                        <a:pt x="441" y="215"/>
                        <a:pt x="441" y="215"/>
                      </a:cubicBezTo>
                      <a:cubicBezTo>
                        <a:pt x="441" y="216"/>
                        <a:pt x="442" y="218"/>
                        <a:pt x="443" y="219"/>
                      </a:cubicBezTo>
                      <a:cubicBezTo>
                        <a:pt x="443" y="220"/>
                        <a:pt x="445" y="221"/>
                        <a:pt x="446" y="222"/>
                      </a:cubicBezTo>
                      <a:cubicBezTo>
                        <a:pt x="450" y="223"/>
                        <a:pt x="451" y="223"/>
                        <a:pt x="493" y="198"/>
                      </a:cubicBezTo>
                      <a:cubicBezTo>
                        <a:pt x="453" y="228"/>
                        <a:pt x="454" y="229"/>
                        <a:pt x="457" y="234"/>
                      </a:cubicBezTo>
                      <a:cubicBezTo>
                        <a:pt x="457" y="234"/>
                        <a:pt x="457" y="235"/>
                        <a:pt x="458" y="235"/>
                      </a:cubicBezTo>
                      <a:cubicBezTo>
                        <a:pt x="447" y="241"/>
                        <a:pt x="431" y="250"/>
                        <a:pt x="404" y="266"/>
                      </a:cubicBezTo>
                      <a:close/>
                      <a:moveTo>
                        <a:pt x="420" y="282"/>
                      </a:moveTo>
                      <a:cubicBezTo>
                        <a:pt x="432" y="274"/>
                        <a:pt x="442" y="266"/>
                        <a:pt x="451" y="260"/>
                      </a:cubicBezTo>
                      <a:cubicBezTo>
                        <a:pt x="481" y="239"/>
                        <a:pt x="483" y="236"/>
                        <a:pt x="480" y="230"/>
                      </a:cubicBezTo>
                      <a:cubicBezTo>
                        <a:pt x="480" y="230"/>
                        <a:pt x="479" y="229"/>
                        <a:pt x="479" y="229"/>
                      </a:cubicBezTo>
                      <a:cubicBezTo>
                        <a:pt x="486" y="225"/>
                        <a:pt x="496" y="219"/>
                        <a:pt x="511" y="209"/>
                      </a:cubicBezTo>
                      <a:cubicBezTo>
                        <a:pt x="512" y="209"/>
                        <a:pt x="513" y="208"/>
                        <a:pt x="514" y="208"/>
                      </a:cubicBezTo>
                      <a:cubicBezTo>
                        <a:pt x="508" y="212"/>
                        <a:pt x="503" y="217"/>
                        <a:pt x="498" y="220"/>
                      </a:cubicBezTo>
                      <a:cubicBezTo>
                        <a:pt x="484" y="232"/>
                        <a:pt x="480" y="236"/>
                        <a:pt x="483" y="241"/>
                      </a:cubicBezTo>
                      <a:cubicBezTo>
                        <a:pt x="484" y="242"/>
                        <a:pt x="485" y="243"/>
                        <a:pt x="486" y="243"/>
                      </a:cubicBezTo>
                      <a:cubicBezTo>
                        <a:pt x="479" y="247"/>
                        <a:pt x="463" y="256"/>
                        <a:pt x="420" y="282"/>
                      </a:cubicBezTo>
                      <a:close/>
                      <a:moveTo>
                        <a:pt x="495" y="244"/>
                      </a:moveTo>
                      <a:cubicBezTo>
                        <a:pt x="495" y="243"/>
                        <a:pt x="494" y="243"/>
                        <a:pt x="494" y="243"/>
                      </a:cubicBezTo>
                      <a:cubicBezTo>
                        <a:pt x="496" y="242"/>
                        <a:pt x="498" y="240"/>
                        <a:pt x="502" y="238"/>
                      </a:cubicBezTo>
                      <a:cubicBezTo>
                        <a:pt x="499" y="240"/>
                        <a:pt x="497" y="242"/>
                        <a:pt x="495" y="244"/>
                      </a:cubicBezTo>
                      <a:close/>
                      <a:moveTo>
                        <a:pt x="473" y="270"/>
                      </a:moveTo>
                      <a:cubicBezTo>
                        <a:pt x="474" y="271"/>
                        <a:pt x="475" y="272"/>
                        <a:pt x="476" y="272"/>
                      </a:cubicBezTo>
                      <a:cubicBezTo>
                        <a:pt x="477" y="272"/>
                        <a:pt x="477" y="272"/>
                        <a:pt x="478" y="272"/>
                      </a:cubicBezTo>
                      <a:cubicBezTo>
                        <a:pt x="473" y="275"/>
                        <a:pt x="463" y="281"/>
                        <a:pt x="441" y="294"/>
                      </a:cubicBezTo>
                      <a:cubicBezTo>
                        <a:pt x="455" y="284"/>
                        <a:pt x="466" y="276"/>
                        <a:pt x="473" y="270"/>
                      </a:cubicBezTo>
                      <a:close/>
                      <a:moveTo>
                        <a:pt x="530" y="283"/>
                      </a:moveTo>
                      <a:cubicBezTo>
                        <a:pt x="531" y="285"/>
                        <a:pt x="532" y="286"/>
                        <a:pt x="534" y="286"/>
                      </a:cubicBezTo>
                      <a:cubicBezTo>
                        <a:pt x="537" y="287"/>
                        <a:pt x="539" y="285"/>
                        <a:pt x="546" y="281"/>
                      </a:cubicBezTo>
                      <a:cubicBezTo>
                        <a:pt x="546" y="282"/>
                        <a:pt x="546" y="283"/>
                        <a:pt x="546" y="283"/>
                      </a:cubicBezTo>
                      <a:cubicBezTo>
                        <a:pt x="547" y="295"/>
                        <a:pt x="548" y="296"/>
                        <a:pt x="548" y="297"/>
                      </a:cubicBezTo>
                      <a:cubicBezTo>
                        <a:pt x="547" y="299"/>
                        <a:pt x="545" y="302"/>
                        <a:pt x="544" y="304"/>
                      </a:cubicBezTo>
                      <a:cubicBezTo>
                        <a:pt x="539" y="310"/>
                        <a:pt x="536" y="314"/>
                        <a:pt x="534" y="317"/>
                      </a:cubicBezTo>
                      <a:cubicBezTo>
                        <a:pt x="534" y="317"/>
                        <a:pt x="534" y="317"/>
                        <a:pt x="534" y="317"/>
                      </a:cubicBezTo>
                      <a:cubicBezTo>
                        <a:pt x="533" y="316"/>
                        <a:pt x="532" y="315"/>
                        <a:pt x="530" y="314"/>
                      </a:cubicBezTo>
                      <a:cubicBezTo>
                        <a:pt x="527" y="313"/>
                        <a:pt x="527" y="314"/>
                        <a:pt x="507" y="326"/>
                      </a:cubicBezTo>
                      <a:cubicBezTo>
                        <a:pt x="505" y="327"/>
                        <a:pt x="504" y="328"/>
                        <a:pt x="502" y="329"/>
                      </a:cubicBezTo>
                      <a:cubicBezTo>
                        <a:pt x="502" y="329"/>
                        <a:pt x="502" y="328"/>
                        <a:pt x="502" y="328"/>
                      </a:cubicBezTo>
                      <a:cubicBezTo>
                        <a:pt x="510" y="311"/>
                        <a:pt x="510" y="311"/>
                        <a:pt x="508" y="308"/>
                      </a:cubicBezTo>
                      <a:cubicBezTo>
                        <a:pt x="507" y="307"/>
                        <a:pt x="506" y="306"/>
                        <a:pt x="504" y="305"/>
                      </a:cubicBezTo>
                      <a:cubicBezTo>
                        <a:pt x="502" y="305"/>
                        <a:pt x="500" y="305"/>
                        <a:pt x="490" y="311"/>
                      </a:cubicBezTo>
                      <a:cubicBezTo>
                        <a:pt x="512" y="288"/>
                        <a:pt x="512" y="288"/>
                        <a:pt x="509" y="283"/>
                      </a:cubicBezTo>
                      <a:cubicBezTo>
                        <a:pt x="508" y="282"/>
                        <a:pt x="507" y="281"/>
                        <a:pt x="505" y="280"/>
                      </a:cubicBezTo>
                      <a:cubicBezTo>
                        <a:pt x="502" y="280"/>
                        <a:pt x="501" y="279"/>
                        <a:pt x="461" y="304"/>
                      </a:cubicBezTo>
                      <a:cubicBezTo>
                        <a:pt x="492" y="279"/>
                        <a:pt x="492" y="278"/>
                        <a:pt x="489" y="273"/>
                      </a:cubicBezTo>
                      <a:cubicBezTo>
                        <a:pt x="488" y="272"/>
                        <a:pt x="487" y="271"/>
                        <a:pt x="485" y="270"/>
                      </a:cubicBezTo>
                      <a:cubicBezTo>
                        <a:pt x="485" y="270"/>
                        <a:pt x="484" y="270"/>
                        <a:pt x="483" y="270"/>
                      </a:cubicBezTo>
                      <a:cubicBezTo>
                        <a:pt x="488" y="268"/>
                        <a:pt x="499" y="261"/>
                        <a:pt x="520" y="248"/>
                      </a:cubicBezTo>
                      <a:cubicBezTo>
                        <a:pt x="523" y="246"/>
                        <a:pt x="527" y="244"/>
                        <a:pt x="530" y="242"/>
                      </a:cubicBezTo>
                      <a:cubicBezTo>
                        <a:pt x="499" y="271"/>
                        <a:pt x="499" y="271"/>
                        <a:pt x="502" y="276"/>
                      </a:cubicBezTo>
                      <a:cubicBezTo>
                        <a:pt x="503" y="277"/>
                        <a:pt x="504" y="278"/>
                        <a:pt x="506" y="279"/>
                      </a:cubicBezTo>
                      <a:cubicBezTo>
                        <a:pt x="509" y="280"/>
                        <a:pt x="509" y="280"/>
                        <a:pt x="545" y="258"/>
                      </a:cubicBezTo>
                      <a:cubicBezTo>
                        <a:pt x="546" y="257"/>
                        <a:pt x="548" y="256"/>
                        <a:pt x="550" y="255"/>
                      </a:cubicBezTo>
                      <a:cubicBezTo>
                        <a:pt x="527" y="279"/>
                        <a:pt x="527" y="279"/>
                        <a:pt x="530" y="283"/>
                      </a:cubicBezTo>
                      <a:close/>
                      <a:moveTo>
                        <a:pt x="553" y="318"/>
                      </a:moveTo>
                      <a:cubicBezTo>
                        <a:pt x="553" y="319"/>
                        <a:pt x="554" y="319"/>
                        <a:pt x="554" y="319"/>
                      </a:cubicBezTo>
                      <a:cubicBezTo>
                        <a:pt x="554" y="319"/>
                        <a:pt x="553" y="319"/>
                        <a:pt x="553" y="3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483" name="Freeform 29"/>
                <p:cNvSpPr>
                  <a:spLocks noEditPoints="1"/>
                </p:cNvSpPr>
                <p:nvPr/>
              </p:nvSpPr>
              <p:spPr bwMode="gray">
                <a:xfrm>
                  <a:off x="6962368" y="4038292"/>
                  <a:ext cx="1764337" cy="1112212"/>
                </a:xfrm>
                <a:custGeom>
                  <a:avLst/>
                  <a:gdLst>
                    <a:gd name="T0" fmla="*/ 18 w 560"/>
                    <a:gd name="T1" fmla="*/ 341 h 353"/>
                    <a:gd name="T2" fmla="*/ 211 w 560"/>
                    <a:gd name="T3" fmla="*/ 209 h 353"/>
                    <a:gd name="T4" fmla="*/ 102 w 560"/>
                    <a:gd name="T5" fmla="*/ 251 h 353"/>
                    <a:gd name="T6" fmla="*/ 3 w 560"/>
                    <a:gd name="T7" fmla="*/ 92 h 353"/>
                    <a:gd name="T8" fmla="*/ 5 w 560"/>
                    <a:gd name="T9" fmla="*/ 66 h 353"/>
                    <a:gd name="T10" fmla="*/ 238 w 560"/>
                    <a:gd name="T11" fmla="*/ 10 h 353"/>
                    <a:gd name="T12" fmla="*/ 380 w 560"/>
                    <a:gd name="T13" fmla="*/ 192 h 353"/>
                    <a:gd name="T14" fmla="*/ 527 w 560"/>
                    <a:gd name="T15" fmla="*/ 313 h 353"/>
                    <a:gd name="T16" fmla="*/ 557 w 560"/>
                    <a:gd name="T17" fmla="*/ 319 h 353"/>
                    <a:gd name="T18" fmla="*/ 528 w 560"/>
                    <a:gd name="T19" fmla="*/ 316 h 353"/>
                    <a:gd name="T20" fmla="*/ 495 w 560"/>
                    <a:gd name="T21" fmla="*/ 283 h 353"/>
                    <a:gd name="T22" fmla="*/ 449 w 560"/>
                    <a:gd name="T23" fmla="*/ 235 h 353"/>
                    <a:gd name="T24" fmla="*/ 399 w 560"/>
                    <a:gd name="T25" fmla="*/ 188 h 353"/>
                    <a:gd name="T26" fmla="*/ 380 w 560"/>
                    <a:gd name="T27" fmla="*/ 186 h 353"/>
                    <a:gd name="T28" fmla="*/ 300 w 560"/>
                    <a:gd name="T29" fmla="*/ 269 h 353"/>
                    <a:gd name="T30" fmla="*/ 418 w 560"/>
                    <a:gd name="T31" fmla="*/ 128 h 353"/>
                    <a:gd name="T32" fmla="*/ 290 w 560"/>
                    <a:gd name="T33" fmla="*/ 20 h 353"/>
                    <a:gd name="T34" fmla="*/ 284 w 560"/>
                    <a:gd name="T35" fmla="*/ 273 h 353"/>
                    <a:gd name="T36" fmla="*/ 107 w 560"/>
                    <a:gd name="T37" fmla="*/ 89 h 353"/>
                    <a:gd name="T38" fmla="*/ 118 w 560"/>
                    <a:gd name="T39" fmla="*/ 118 h 353"/>
                    <a:gd name="T40" fmla="*/ 182 w 560"/>
                    <a:gd name="T41" fmla="*/ 178 h 353"/>
                    <a:gd name="T42" fmla="*/ 217 w 560"/>
                    <a:gd name="T43" fmla="*/ 218 h 353"/>
                    <a:gd name="T44" fmla="*/ 289 w 560"/>
                    <a:gd name="T45" fmla="*/ 288 h 353"/>
                    <a:gd name="T46" fmla="*/ 175 w 560"/>
                    <a:gd name="T47" fmla="*/ 190 h 353"/>
                    <a:gd name="T48" fmla="*/ 194 w 560"/>
                    <a:gd name="T49" fmla="*/ 338 h 353"/>
                    <a:gd name="T50" fmla="*/ 452 w 560"/>
                    <a:gd name="T51" fmla="*/ 258 h 353"/>
                    <a:gd name="T52" fmla="*/ 397 w 560"/>
                    <a:gd name="T53" fmla="*/ 189 h 353"/>
                    <a:gd name="T54" fmla="*/ 541 w 560"/>
                    <a:gd name="T55" fmla="*/ 334 h 353"/>
                    <a:gd name="T56" fmla="*/ 443 w 560"/>
                    <a:gd name="T57" fmla="*/ 344 h 353"/>
                    <a:gd name="T58" fmla="*/ 304 w 560"/>
                    <a:gd name="T59" fmla="*/ 351 h 353"/>
                    <a:gd name="T60" fmla="*/ 215 w 560"/>
                    <a:gd name="T61" fmla="*/ 350 h 353"/>
                    <a:gd name="T62" fmla="*/ 112 w 560"/>
                    <a:gd name="T63" fmla="*/ 350 h 353"/>
                    <a:gd name="T64" fmla="*/ 19 w 560"/>
                    <a:gd name="T65" fmla="*/ 334 h 353"/>
                    <a:gd name="T66" fmla="*/ 20 w 560"/>
                    <a:gd name="T67" fmla="*/ 333 h 353"/>
                    <a:gd name="T68" fmla="*/ 13 w 560"/>
                    <a:gd name="T69" fmla="*/ 331 h 353"/>
                    <a:gd name="T70" fmla="*/ 4 w 560"/>
                    <a:gd name="T71" fmla="*/ 306 h 353"/>
                    <a:gd name="T72" fmla="*/ 4 w 560"/>
                    <a:gd name="T73" fmla="*/ 234 h 353"/>
                    <a:gd name="T74" fmla="*/ 5 w 560"/>
                    <a:gd name="T75" fmla="*/ 174 h 353"/>
                    <a:gd name="T76" fmla="*/ 2 w 560"/>
                    <a:gd name="T77" fmla="*/ 134 h 353"/>
                    <a:gd name="T78" fmla="*/ 3 w 560"/>
                    <a:gd name="T79" fmla="*/ 100 h 353"/>
                    <a:gd name="T80" fmla="*/ 13 w 560"/>
                    <a:gd name="T81" fmla="*/ 34 h 353"/>
                    <a:gd name="T82" fmla="*/ 14 w 560"/>
                    <a:gd name="T83" fmla="*/ 73 h 353"/>
                    <a:gd name="T84" fmla="*/ 17 w 560"/>
                    <a:gd name="T85" fmla="*/ 277 h 353"/>
                    <a:gd name="T86" fmla="*/ 129 w 560"/>
                    <a:gd name="T87" fmla="*/ 144 h 353"/>
                    <a:gd name="T88" fmla="*/ 63 w 560"/>
                    <a:gd name="T89" fmla="*/ 13 h 353"/>
                    <a:gd name="T90" fmla="*/ 197 w 560"/>
                    <a:gd name="T91" fmla="*/ 11 h 353"/>
                    <a:gd name="T92" fmla="*/ 274 w 560"/>
                    <a:gd name="T93" fmla="*/ 8 h 353"/>
                    <a:gd name="T94" fmla="*/ 401 w 560"/>
                    <a:gd name="T95" fmla="*/ 11 h 353"/>
                    <a:gd name="T96" fmla="*/ 503 w 560"/>
                    <a:gd name="T97" fmla="*/ 10 h 353"/>
                    <a:gd name="T98" fmla="*/ 516 w 560"/>
                    <a:gd name="T99" fmla="*/ 36 h 353"/>
                    <a:gd name="T100" fmla="*/ 486 w 560"/>
                    <a:gd name="T101" fmla="*/ 76 h 353"/>
                    <a:gd name="T102" fmla="*/ 444 w 560"/>
                    <a:gd name="T103" fmla="*/ 211 h 353"/>
                    <a:gd name="T104" fmla="*/ 545 w 560"/>
                    <a:gd name="T105" fmla="*/ 142 h 353"/>
                    <a:gd name="T106" fmla="*/ 556 w 560"/>
                    <a:gd name="T107" fmla="*/ 158 h 353"/>
                    <a:gd name="T108" fmla="*/ 556 w 560"/>
                    <a:gd name="T109" fmla="*/ 273 h 353"/>
                    <a:gd name="T110" fmla="*/ 102 w 560"/>
                    <a:gd name="T111" fmla="*/ 250 h 353"/>
                    <a:gd name="T112" fmla="*/ 117 w 560"/>
                    <a:gd name="T113" fmla="*/ 234 h 353"/>
                    <a:gd name="T114" fmla="*/ 142 w 560"/>
                    <a:gd name="T115" fmla="*/ 204 h 353"/>
                    <a:gd name="T116" fmla="*/ 163 w 560"/>
                    <a:gd name="T117" fmla="*/ 182 h 353"/>
                    <a:gd name="T118" fmla="*/ 458 w 560"/>
                    <a:gd name="T119" fmla="*/ 100 h 353"/>
                    <a:gd name="T120" fmla="*/ 509 w 560"/>
                    <a:gd name="T121" fmla="*/ 22 h 353"/>
                    <a:gd name="T122" fmla="*/ 466 w 560"/>
                    <a:gd name="T123" fmla="*/ 85 h 353"/>
                    <a:gd name="T124" fmla="*/ 488 w 560"/>
                    <a:gd name="T125" fmla="*/ 274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60" h="353">
                      <a:moveTo>
                        <a:pt x="308" y="280"/>
                      </a:moveTo>
                      <a:cubicBezTo>
                        <a:pt x="308" y="281"/>
                        <a:pt x="308" y="282"/>
                        <a:pt x="306" y="283"/>
                      </a:cubicBezTo>
                      <a:cubicBezTo>
                        <a:pt x="310" y="279"/>
                        <a:pt x="303" y="284"/>
                        <a:pt x="308" y="280"/>
                      </a:cubicBezTo>
                      <a:close/>
                      <a:moveTo>
                        <a:pt x="231" y="237"/>
                      </a:moveTo>
                      <a:cubicBezTo>
                        <a:pt x="231" y="236"/>
                        <a:pt x="233" y="237"/>
                        <a:pt x="232" y="235"/>
                      </a:cubicBezTo>
                      <a:cubicBezTo>
                        <a:pt x="230" y="235"/>
                        <a:pt x="230" y="238"/>
                        <a:pt x="232" y="240"/>
                      </a:cubicBezTo>
                      <a:cubicBezTo>
                        <a:pt x="232" y="240"/>
                        <a:pt x="232" y="241"/>
                        <a:pt x="232" y="241"/>
                      </a:cubicBezTo>
                      <a:cubicBezTo>
                        <a:pt x="232" y="240"/>
                        <a:pt x="233" y="240"/>
                        <a:pt x="234" y="240"/>
                      </a:cubicBezTo>
                      <a:cubicBezTo>
                        <a:pt x="233" y="239"/>
                        <a:pt x="233" y="238"/>
                        <a:pt x="231" y="237"/>
                      </a:cubicBezTo>
                      <a:close/>
                      <a:moveTo>
                        <a:pt x="219" y="338"/>
                      </a:moveTo>
                      <a:cubicBezTo>
                        <a:pt x="219" y="338"/>
                        <a:pt x="219" y="338"/>
                        <a:pt x="219" y="339"/>
                      </a:cubicBezTo>
                      <a:cubicBezTo>
                        <a:pt x="220" y="338"/>
                        <a:pt x="220" y="338"/>
                        <a:pt x="221" y="338"/>
                      </a:cubicBezTo>
                      <a:cubicBezTo>
                        <a:pt x="220" y="338"/>
                        <a:pt x="220" y="338"/>
                        <a:pt x="219" y="338"/>
                      </a:cubicBezTo>
                      <a:close/>
                      <a:moveTo>
                        <a:pt x="284" y="291"/>
                      </a:moveTo>
                      <a:cubicBezTo>
                        <a:pt x="284" y="291"/>
                        <a:pt x="284" y="291"/>
                        <a:pt x="283" y="291"/>
                      </a:cubicBezTo>
                      <a:cubicBezTo>
                        <a:pt x="284" y="291"/>
                        <a:pt x="284" y="291"/>
                        <a:pt x="284" y="291"/>
                      </a:cubicBezTo>
                      <a:close/>
                      <a:moveTo>
                        <a:pt x="364" y="351"/>
                      </a:moveTo>
                      <a:cubicBezTo>
                        <a:pt x="363" y="351"/>
                        <a:pt x="363" y="351"/>
                        <a:pt x="363" y="351"/>
                      </a:cubicBezTo>
                      <a:cubicBezTo>
                        <a:pt x="363" y="351"/>
                        <a:pt x="363" y="351"/>
                        <a:pt x="364" y="351"/>
                      </a:cubicBezTo>
                      <a:close/>
                      <a:moveTo>
                        <a:pt x="235" y="242"/>
                      </a:moveTo>
                      <a:cubicBezTo>
                        <a:pt x="235" y="241"/>
                        <a:pt x="234" y="241"/>
                        <a:pt x="234" y="240"/>
                      </a:cubicBezTo>
                      <a:cubicBezTo>
                        <a:pt x="234" y="241"/>
                        <a:pt x="234" y="242"/>
                        <a:pt x="235" y="242"/>
                      </a:cubicBezTo>
                      <a:close/>
                      <a:moveTo>
                        <a:pt x="19" y="342"/>
                      </a:moveTo>
                      <a:cubicBezTo>
                        <a:pt x="18" y="341"/>
                        <a:pt x="18" y="341"/>
                        <a:pt x="18" y="341"/>
                      </a:cubicBezTo>
                      <a:cubicBezTo>
                        <a:pt x="18" y="341"/>
                        <a:pt x="18" y="341"/>
                        <a:pt x="18" y="341"/>
                      </a:cubicBezTo>
                      <a:cubicBezTo>
                        <a:pt x="18" y="341"/>
                        <a:pt x="18" y="341"/>
                        <a:pt x="18" y="341"/>
                      </a:cubicBezTo>
                      <a:cubicBezTo>
                        <a:pt x="18" y="341"/>
                        <a:pt x="18" y="341"/>
                        <a:pt x="18" y="342"/>
                      </a:cubicBezTo>
                      <a:cubicBezTo>
                        <a:pt x="18" y="342"/>
                        <a:pt x="18" y="342"/>
                        <a:pt x="18" y="342"/>
                      </a:cubicBezTo>
                      <a:lnTo>
                        <a:pt x="19" y="342"/>
                      </a:lnTo>
                      <a:close/>
                      <a:moveTo>
                        <a:pt x="18" y="342"/>
                      </a:moveTo>
                      <a:cubicBezTo>
                        <a:pt x="18" y="343"/>
                        <a:pt x="18" y="344"/>
                        <a:pt x="18" y="342"/>
                      </a:cubicBezTo>
                      <a:close/>
                      <a:moveTo>
                        <a:pt x="186" y="184"/>
                      </a:moveTo>
                      <a:cubicBezTo>
                        <a:pt x="187" y="184"/>
                        <a:pt x="187" y="184"/>
                        <a:pt x="187" y="185"/>
                      </a:cubicBezTo>
                      <a:cubicBezTo>
                        <a:pt x="187" y="184"/>
                        <a:pt x="187" y="184"/>
                        <a:pt x="186" y="184"/>
                      </a:cubicBezTo>
                      <a:close/>
                      <a:moveTo>
                        <a:pt x="301" y="351"/>
                      </a:moveTo>
                      <a:cubicBezTo>
                        <a:pt x="301" y="351"/>
                        <a:pt x="301" y="351"/>
                        <a:pt x="301" y="351"/>
                      </a:cubicBezTo>
                      <a:cubicBezTo>
                        <a:pt x="301" y="351"/>
                        <a:pt x="301" y="351"/>
                        <a:pt x="301" y="351"/>
                      </a:cubicBezTo>
                      <a:cubicBezTo>
                        <a:pt x="301" y="351"/>
                        <a:pt x="301" y="351"/>
                        <a:pt x="301" y="351"/>
                      </a:cubicBezTo>
                      <a:close/>
                      <a:moveTo>
                        <a:pt x="299" y="286"/>
                      </a:moveTo>
                      <a:cubicBezTo>
                        <a:pt x="297" y="288"/>
                        <a:pt x="300" y="287"/>
                        <a:pt x="301" y="287"/>
                      </a:cubicBezTo>
                      <a:cubicBezTo>
                        <a:pt x="301" y="286"/>
                        <a:pt x="299" y="286"/>
                        <a:pt x="299" y="286"/>
                      </a:cubicBezTo>
                      <a:close/>
                      <a:moveTo>
                        <a:pt x="234" y="242"/>
                      </a:moveTo>
                      <a:cubicBezTo>
                        <a:pt x="234" y="243"/>
                        <a:pt x="235" y="244"/>
                        <a:pt x="235" y="244"/>
                      </a:cubicBezTo>
                      <a:cubicBezTo>
                        <a:pt x="235" y="244"/>
                        <a:pt x="236" y="244"/>
                        <a:pt x="236" y="244"/>
                      </a:cubicBezTo>
                      <a:cubicBezTo>
                        <a:pt x="236" y="244"/>
                        <a:pt x="235" y="243"/>
                        <a:pt x="234" y="242"/>
                      </a:cubicBezTo>
                      <a:close/>
                      <a:moveTo>
                        <a:pt x="221" y="227"/>
                      </a:moveTo>
                      <a:cubicBezTo>
                        <a:pt x="227" y="232"/>
                        <a:pt x="227" y="232"/>
                        <a:pt x="227" y="232"/>
                      </a:cubicBezTo>
                      <a:cubicBezTo>
                        <a:pt x="225" y="230"/>
                        <a:pt x="221" y="227"/>
                        <a:pt x="221" y="227"/>
                      </a:cubicBezTo>
                      <a:close/>
                      <a:moveTo>
                        <a:pt x="209" y="209"/>
                      </a:moveTo>
                      <a:cubicBezTo>
                        <a:pt x="210" y="209"/>
                        <a:pt x="210" y="210"/>
                        <a:pt x="211" y="209"/>
                      </a:cubicBezTo>
                      <a:cubicBezTo>
                        <a:pt x="209" y="208"/>
                        <a:pt x="209" y="207"/>
                        <a:pt x="209" y="209"/>
                      </a:cubicBezTo>
                      <a:close/>
                      <a:moveTo>
                        <a:pt x="206" y="206"/>
                      </a:moveTo>
                      <a:cubicBezTo>
                        <a:pt x="206" y="206"/>
                        <a:pt x="205" y="206"/>
                        <a:pt x="205" y="206"/>
                      </a:cubicBezTo>
                      <a:cubicBezTo>
                        <a:pt x="205" y="206"/>
                        <a:pt x="205" y="206"/>
                        <a:pt x="206" y="206"/>
                      </a:cubicBezTo>
                      <a:close/>
                      <a:moveTo>
                        <a:pt x="207" y="209"/>
                      </a:moveTo>
                      <a:cubicBezTo>
                        <a:pt x="208" y="209"/>
                        <a:pt x="206" y="207"/>
                        <a:pt x="206" y="206"/>
                      </a:cubicBezTo>
                      <a:cubicBezTo>
                        <a:pt x="206" y="207"/>
                        <a:pt x="206" y="208"/>
                        <a:pt x="207" y="209"/>
                      </a:cubicBezTo>
                      <a:close/>
                      <a:moveTo>
                        <a:pt x="206" y="352"/>
                      </a:moveTo>
                      <a:cubicBezTo>
                        <a:pt x="209" y="351"/>
                        <a:pt x="209" y="351"/>
                        <a:pt x="209" y="351"/>
                      </a:cubicBezTo>
                      <a:cubicBezTo>
                        <a:pt x="207" y="351"/>
                        <a:pt x="207" y="351"/>
                        <a:pt x="207" y="351"/>
                      </a:cubicBezTo>
                      <a:lnTo>
                        <a:pt x="206" y="352"/>
                      </a:lnTo>
                      <a:close/>
                      <a:moveTo>
                        <a:pt x="375" y="351"/>
                      </a:moveTo>
                      <a:cubicBezTo>
                        <a:pt x="378" y="351"/>
                        <a:pt x="375" y="352"/>
                        <a:pt x="377" y="352"/>
                      </a:cubicBezTo>
                      <a:cubicBezTo>
                        <a:pt x="377" y="352"/>
                        <a:pt x="377" y="351"/>
                        <a:pt x="375" y="351"/>
                      </a:cubicBezTo>
                      <a:close/>
                      <a:moveTo>
                        <a:pt x="464" y="348"/>
                      </a:moveTo>
                      <a:cubicBezTo>
                        <a:pt x="465" y="348"/>
                        <a:pt x="465" y="348"/>
                        <a:pt x="465" y="348"/>
                      </a:cubicBezTo>
                      <a:cubicBezTo>
                        <a:pt x="465" y="346"/>
                        <a:pt x="465" y="346"/>
                        <a:pt x="465" y="346"/>
                      </a:cubicBezTo>
                      <a:lnTo>
                        <a:pt x="464" y="348"/>
                      </a:lnTo>
                      <a:close/>
                      <a:moveTo>
                        <a:pt x="11" y="332"/>
                      </a:moveTo>
                      <a:cubicBezTo>
                        <a:pt x="10" y="332"/>
                        <a:pt x="11" y="332"/>
                        <a:pt x="11" y="332"/>
                      </a:cubicBezTo>
                      <a:close/>
                      <a:moveTo>
                        <a:pt x="11" y="332"/>
                      </a:moveTo>
                      <a:cubicBezTo>
                        <a:pt x="11" y="332"/>
                        <a:pt x="11" y="332"/>
                        <a:pt x="11" y="332"/>
                      </a:cubicBezTo>
                      <a:cubicBezTo>
                        <a:pt x="11" y="332"/>
                        <a:pt x="11" y="332"/>
                        <a:pt x="11" y="332"/>
                      </a:cubicBezTo>
                      <a:cubicBezTo>
                        <a:pt x="11" y="332"/>
                        <a:pt x="11" y="332"/>
                        <a:pt x="11" y="332"/>
                      </a:cubicBezTo>
                      <a:close/>
                      <a:moveTo>
                        <a:pt x="102" y="251"/>
                      </a:moveTo>
                      <a:cubicBezTo>
                        <a:pt x="101" y="251"/>
                        <a:pt x="101" y="251"/>
                        <a:pt x="101" y="251"/>
                      </a:cubicBezTo>
                      <a:cubicBezTo>
                        <a:pt x="102" y="251"/>
                        <a:pt x="102" y="251"/>
                        <a:pt x="102" y="251"/>
                      </a:cubicBezTo>
                      <a:close/>
                      <a:moveTo>
                        <a:pt x="33" y="302"/>
                      </a:moveTo>
                      <a:cubicBezTo>
                        <a:pt x="33" y="302"/>
                        <a:pt x="33" y="302"/>
                        <a:pt x="33" y="302"/>
                      </a:cubicBezTo>
                      <a:cubicBezTo>
                        <a:pt x="33" y="302"/>
                        <a:pt x="33" y="302"/>
                        <a:pt x="33" y="302"/>
                      </a:cubicBezTo>
                      <a:cubicBezTo>
                        <a:pt x="33" y="302"/>
                        <a:pt x="33" y="302"/>
                        <a:pt x="33" y="302"/>
                      </a:cubicBezTo>
                      <a:close/>
                      <a:moveTo>
                        <a:pt x="11" y="332"/>
                      </a:moveTo>
                      <a:cubicBezTo>
                        <a:pt x="11" y="332"/>
                        <a:pt x="11" y="332"/>
                        <a:pt x="12" y="332"/>
                      </a:cubicBezTo>
                      <a:cubicBezTo>
                        <a:pt x="12" y="332"/>
                        <a:pt x="11" y="332"/>
                        <a:pt x="11" y="332"/>
                      </a:cubicBezTo>
                      <a:close/>
                      <a:moveTo>
                        <a:pt x="32" y="19"/>
                      </a:moveTo>
                      <a:cubicBezTo>
                        <a:pt x="29" y="20"/>
                        <a:pt x="33" y="19"/>
                        <a:pt x="31" y="20"/>
                      </a:cubicBezTo>
                      <a:cubicBezTo>
                        <a:pt x="32" y="20"/>
                        <a:pt x="32" y="20"/>
                        <a:pt x="32" y="19"/>
                      </a:cubicBezTo>
                      <a:close/>
                      <a:moveTo>
                        <a:pt x="18" y="240"/>
                      </a:moveTo>
                      <a:cubicBezTo>
                        <a:pt x="18" y="240"/>
                        <a:pt x="18" y="240"/>
                        <a:pt x="18" y="240"/>
                      </a:cubicBezTo>
                      <a:cubicBezTo>
                        <a:pt x="18" y="240"/>
                        <a:pt x="18" y="241"/>
                        <a:pt x="18" y="241"/>
                      </a:cubicBezTo>
                      <a:lnTo>
                        <a:pt x="18" y="240"/>
                      </a:lnTo>
                      <a:close/>
                      <a:moveTo>
                        <a:pt x="21" y="28"/>
                      </a:move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1" y="28"/>
                        <a:pt x="22" y="28"/>
                        <a:pt x="21" y="28"/>
                      </a:cubicBezTo>
                      <a:close/>
                      <a:moveTo>
                        <a:pt x="2" y="111"/>
                      </a:moveTo>
                      <a:cubicBezTo>
                        <a:pt x="2" y="111"/>
                        <a:pt x="2" y="111"/>
                        <a:pt x="2" y="110"/>
                      </a:cubicBezTo>
                      <a:cubicBezTo>
                        <a:pt x="2" y="111"/>
                        <a:pt x="2" y="111"/>
                        <a:pt x="2" y="111"/>
                      </a:cubicBezTo>
                      <a:close/>
                      <a:moveTo>
                        <a:pt x="3" y="92"/>
                      </a:moveTo>
                      <a:cubicBezTo>
                        <a:pt x="2" y="92"/>
                        <a:pt x="3" y="93"/>
                        <a:pt x="3" y="94"/>
                      </a:cubicBezTo>
                      <a:cubicBezTo>
                        <a:pt x="3" y="93"/>
                        <a:pt x="3" y="93"/>
                        <a:pt x="3" y="92"/>
                      </a:cubicBezTo>
                      <a:close/>
                      <a:moveTo>
                        <a:pt x="12" y="332"/>
                      </a:move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lose/>
                      <a:moveTo>
                        <a:pt x="5" y="68"/>
                      </a:moveTo>
                      <a:cubicBezTo>
                        <a:pt x="5" y="68"/>
                        <a:pt x="5" y="68"/>
                        <a:pt x="5" y="68"/>
                      </a:cubicBezTo>
                      <a:cubicBezTo>
                        <a:pt x="4" y="68"/>
                        <a:pt x="4" y="68"/>
                        <a:pt x="4" y="68"/>
                      </a:cubicBezTo>
                      <a:cubicBezTo>
                        <a:pt x="3" y="69"/>
                        <a:pt x="3" y="69"/>
                        <a:pt x="3" y="70"/>
                      </a:cubicBezTo>
                      <a:cubicBezTo>
                        <a:pt x="3" y="71"/>
                        <a:pt x="2" y="70"/>
                        <a:pt x="2" y="71"/>
                      </a:cubicBezTo>
                      <a:cubicBezTo>
                        <a:pt x="3" y="72"/>
                        <a:pt x="4" y="70"/>
                        <a:pt x="5" y="68"/>
                      </a:cubicBezTo>
                      <a:close/>
                      <a:moveTo>
                        <a:pt x="2" y="91"/>
                      </a:moveTo>
                      <a:cubicBezTo>
                        <a:pt x="1" y="91"/>
                        <a:pt x="1" y="90"/>
                        <a:pt x="1" y="90"/>
                      </a:cubicBezTo>
                      <a:cubicBezTo>
                        <a:pt x="1" y="92"/>
                        <a:pt x="1" y="92"/>
                        <a:pt x="2" y="91"/>
                      </a:cubicBezTo>
                      <a:close/>
                      <a:moveTo>
                        <a:pt x="5" y="79"/>
                      </a:moveTo>
                      <a:cubicBezTo>
                        <a:pt x="3" y="74"/>
                        <a:pt x="3" y="74"/>
                        <a:pt x="3" y="74"/>
                      </a:cubicBezTo>
                      <a:cubicBezTo>
                        <a:pt x="3" y="76"/>
                        <a:pt x="4" y="79"/>
                        <a:pt x="5" y="79"/>
                      </a:cubicBezTo>
                      <a:close/>
                      <a:moveTo>
                        <a:pt x="12" y="332"/>
                      </a:moveTo>
                      <a:cubicBezTo>
                        <a:pt x="11" y="332"/>
                        <a:pt x="11" y="332"/>
                        <a:pt x="12" y="332"/>
                      </a:cubicBezTo>
                      <a:close/>
                      <a:moveTo>
                        <a:pt x="3" y="66"/>
                      </a:moveTo>
                      <a:cubicBezTo>
                        <a:pt x="3" y="67"/>
                        <a:pt x="4" y="67"/>
                        <a:pt x="4" y="68"/>
                      </a:cubicBezTo>
                      <a:cubicBezTo>
                        <a:pt x="4" y="67"/>
                        <a:pt x="4" y="67"/>
                        <a:pt x="3" y="66"/>
                      </a:cubicBezTo>
                      <a:close/>
                      <a:moveTo>
                        <a:pt x="5" y="66"/>
                      </a:moveTo>
                      <a:cubicBezTo>
                        <a:pt x="5" y="65"/>
                        <a:pt x="4" y="65"/>
                        <a:pt x="4" y="65"/>
                      </a:cubicBezTo>
                      <a:cubicBezTo>
                        <a:pt x="4" y="65"/>
                        <a:pt x="4" y="66"/>
                        <a:pt x="5" y="67"/>
                      </a:cubicBezTo>
                      <a:cubicBezTo>
                        <a:pt x="5" y="66"/>
                        <a:pt x="5" y="66"/>
                        <a:pt x="5" y="66"/>
                      </a:cubicBezTo>
                      <a:close/>
                      <a:moveTo>
                        <a:pt x="1" y="118"/>
                      </a:moveTo>
                      <a:cubicBezTo>
                        <a:pt x="0" y="118"/>
                        <a:pt x="2" y="120"/>
                        <a:pt x="1" y="121"/>
                      </a:cubicBezTo>
                      <a:cubicBezTo>
                        <a:pt x="2" y="120"/>
                        <a:pt x="1" y="119"/>
                        <a:pt x="1" y="118"/>
                      </a:cubicBezTo>
                      <a:close/>
                      <a:moveTo>
                        <a:pt x="12" y="332"/>
                      </a:move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lose/>
                      <a:moveTo>
                        <a:pt x="1" y="131"/>
                      </a:moveTo>
                      <a:cubicBezTo>
                        <a:pt x="1" y="132"/>
                        <a:pt x="2" y="132"/>
                        <a:pt x="2" y="132"/>
                      </a:cubicBezTo>
                      <a:cubicBezTo>
                        <a:pt x="2" y="131"/>
                        <a:pt x="2" y="131"/>
                        <a:pt x="2" y="131"/>
                      </a:cubicBezTo>
                      <a:lnTo>
                        <a:pt x="1" y="131"/>
                      </a:lnTo>
                      <a:close/>
                      <a:moveTo>
                        <a:pt x="287" y="277"/>
                      </a:moveTo>
                      <a:cubicBezTo>
                        <a:pt x="285" y="277"/>
                        <a:pt x="285" y="277"/>
                        <a:pt x="284" y="278"/>
                      </a:cubicBezTo>
                      <a:cubicBezTo>
                        <a:pt x="289" y="278"/>
                        <a:pt x="283" y="278"/>
                        <a:pt x="287" y="277"/>
                      </a:cubicBezTo>
                      <a:close/>
                      <a:moveTo>
                        <a:pt x="42" y="15"/>
                      </a:moveTo>
                      <a:cubicBezTo>
                        <a:pt x="42" y="15"/>
                        <a:pt x="42" y="14"/>
                        <a:pt x="42" y="14"/>
                      </a:cubicBezTo>
                      <a:cubicBezTo>
                        <a:pt x="41" y="15"/>
                        <a:pt x="42" y="15"/>
                        <a:pt x="42" y="15"/>
                      </a:cubicBezTo>
                      <a:close/>
                      <a:moveTo>
                        <a:pt x="354" y="219"/>
                      </a:moveTo>
                      <a:cubicBezTo>
                        <a:pt x="354" y="220"/>
                        <a:pt x="353" y="220"/>
                        <a:pt x="353" y="221"/>
                      </a:cubicBezTo>
                      <a:cubicBezTo>
                        <a:pt x="354" y="220"/>
                        <a:pt x="354" y="220"/>
                        <a:pt x="354" y="219"/>
                      </a:cubicBezTo>
                      <a:close/>
                      <a:moveTo>
                        <a:pt x="302" y="266"/>
                      </a:moveTo>
                      <a:cubicBezTo>
                        <a:pt x="302" y="266"/>
                        <a:pt x="302" y="266"/>
                        <a:pt x="302" y="267"/>
                      </a:cubicBezTo>
                      <a:cubicBezTo>
                        <a:pt x="302" y="266"/>
                        <a:pt x="302" y="266"/>
                        <a:pt x="302" y="266"/>
                      </a:cubicBezTo>
                      <a:close/>
                      <a:moveTo>
                        <a:pt x="239" y="10"/>
                      </a:moveTo>
                      <a:cubicBezTo>
                        <a:pt x="239" y="10"/>
                        <a:pt x="238" y="10"/>
                        <a:pt x="238" y="10"/>
                      </a:cubicBezTo>
                      <a:cubicBezTo>
                        <a:pt x="238" y="10"/>
                        <a:pt x="238" y="10"/>
                        <a:pt x="238" y="10"/>
                      </a:cubicBezTo>
                      <a:cubicBezTo>
                        <a:pt x="238" y="10"/>
                        <a:pt x="239" y="10"/>
                        <a:pt x="239" y="10"/>
                      </a:cubicBezTo>
                      <a:close/>
                      <a:moveTo>
                        <a:pt x="316" y="22"/>
                      </a:moveTo>
                      <a:cubicBezTo>
                        <a:pt x="316" y="22"/>
                        <a:pt x="316" y="22"/>
                        <a:pt x="316" y="22"/>
                      </a:cubicBezTo>
                      <a:cubicBezTo>
                        <a:pt x="316" y="22"/>
                        <a:pt x="315" y="22"/>
                        <a:pt x="315" y="22"/>
                      </a:cubicBezTo>
                      <a:cubicBezTo>
                        <a:pt x="315" y="22"/>
                        <a:pt x="316" y="22"/>
                        <a:pt x="316" y="22"/>
                      </a:cubicBezTo>
                      <a:close/>
                      <a:moveTo>
                        <a:pt x="354" y="218"/>
                      </a:moveTo>
                      <a:cubicBezTo>
                        <a:pt x="354" y="218"/>
                        <a:pt x="354" y="218"/>
                        <a:pt x="354" y="218"/>
                      </a:cubicBezTo>
                      <a:cubicBezTo>
                        <a:pt x="354" y="218"/>
                        <a:pt x="355" y="219"/>
                        <a:pt x="354" y="219"/>
                      </a:cubicBezTo>
                      <a:cubicBezTo>
                        <a:pt x="355" y="218"/>
                        <a:pt x="357" y="218"/>
                        <a:pt x="357" y="216"/>
                      </a:cubicBezTo>
                      <a:cubicBezTo>
                        <a:pt x="358" y="216"/>
                        <a:pt x="358" y="218"/>
                        <a:pt x="359" y="217"/>
                      </a:cubicBezTo>
                      <a:cubicBezTo>
                        <a:pt x="359" y="215"/>
                        <a:pt x="357" y="216"/>
                        <a:pt x="354" y="218"/>
                      </a:cubicBezTo>
                      <a:close/>
                      <a:moveTo>
                        <a:pt x="179" y="10"/>
                      </a:moveTo>
                      <a:cubicBezTo>
                        <a:pt x="179" y="10"/>
                        <a:pt x="180" y="9"/>
                        <a:pt x="180" y="9"/>
                      </a:cubicBezTo>
                      <a:cubicBezTo>
                        <a:pt x="180" y="9"/>
                        <a:pt x="180" y="9"/>
                        <a:pt x="179" y="10"/>
                      </a:cubicBezTo>
                      <a:close/>
                      <a:moveTo>
                        <a:pt x="291" y="276"/>
                      </a:moveTo>
                      <a:cubicBezTo>
                        <a:pt x="291" y="276"/>
                        <a:pt x="293" y="277"/>
                        <a:pt x="293" y="277"/>
                      </a:cubicBezTo>
                      <a:cubicBezTo>
                        <a:pt x="295" y="275"/>
                        <a:pt x="292" y="276"/>
                        <a:pt x="291" y="276"/>
                      </a:cubicBezTo>
                      <a:close/>
                      <a:moveTo>
                        <a:pt x="351" y="221"/>
                      </a:moveTo>
                      <a:cubicBezTo>
                        <a:pt x="351" y="221"/>
                        <a:pt x="352" y="222"/>
                        <a:pt x="351" y="222"/>
                      </a:cubicBezTo>
                      <a:cubicBezTo>
                        <a:pt x="352" y="222"/>
                        <a:pt x="352" y="221"/>
                        <a:pt x="353" y="220"/>
                      </a:cubicBezTo>
                      <a:cubicBezTo>
                        <a:pt x="352" y="220"/>
                        <a:pt x="351" y="221"/>
                        <a:pt x="351" y="221"/>
                      </a:cubicBezTo>
                      <a:close/>
                      <a:moveTo>
                        <a:pt x="365" y="205"/>
                      </a:moveTo>
                      <a:cubicBezTo>
                        <a:pt x="362" y="212"/>
                        <a:pt x="362" y="212"/>
                        <a:pt x="362" y="212"/>
                      </a:cubicBezTo>
                      <a:cubicBezTo>
                        <a:pt x="363" y="210"/>
                        <a:pt x="366" y="206"/>
                        <a:pt x="365" y="205"/>
                      </a:cubicBezTo>
                      <a:close/>
                      <a:moveTo>
                        <a:pt x="380" y="192"/>
                      </a:moveTo>
                      <a:cubicBezTo>
                        <a:pt x="380" y="193"/>
                        <a:pt x="380" y="194"/>
                        <a:pt x="380" y="194"/>
                      </a:cubicBezTo>
                      <a:cubicBezTo>
                        <a:pt x="382" y="192"/>
                        <a:pt x="382" y="191"/>
                        <a:pt x="380" y="192"/>
                      </a:cubicBezTo>
                      <a:close/>
                      <a:moveTo>
                        <a:pt x="380" y="190"/>
                      </a:moveTo>
                      <a:cubicBezTo>
                        <a:pt x="381" y="191"/>
                        <a:pt x="382" y="189"/>
                        <a:pt x="382" y="188"/>
                      </a:cubicBezTo>
                      <a:cubicBezTo>
                        <a:pt x="382" y="189"/>
                        <a:pt x="381" y="189"/>
                        <a:pt x="380" y="190"/>
                      </a:cubicBezTo>
                      <a:close/>
                      <a:moveTo>
                        <a:pt x="383" y="188"/>
                      </a:moveTo>
                      <a:cubicBezTo>
                        <a:pt x="383" y="188"/>
                        <a:pt x="383" y="188"/>
                        <a:pt x="382" y="188"/>
                      </a:cubicBezTo>
                      <a:cubicBezTo>
                        <a:pt x="383" y="188"/>
                        <a:pt x="383" y="188"/>
                        <a:pt x="383" y="188"/>
                      </a:cubicBezTo>
                      <a:close/>
                      <a:moveTo>
                        <a:pt x="328" y="9"/>
                      </a:moveTo>
                      <a:cubicBezTo>
                        <a:pt x="326" y="9"/>
                        <a:pt x="326" y="9"/>
                        <a:pt x="326" y="9"/>
                      </a:cubicBezTo>
                      <a:cubicBezTo>
                        <a:pt x="328" y="10"/>
                        <a:pt x="328" y="10"/>
                        <a:pt x="328" y="10"/>
                      </a:cubicBezTo>
                      <a:lnTo>
                        <a:pt x="328" y="9"/>
                      </a:lnTo>
                      <a:close/>
                      <a:moveTo>
                        <a:pt x="168" y="9"/>
                      </a:moveTo>
                      <a:cubicBezTo>
                        <a:pt x="166" y="9"/>
                        <a:pt x="168" y="8"/>
                        <a:pt x="166" y="8"/>
                      </a:cubicBezTo>
                      <a:cubicBezTo>
                        <a:pt x="167" y="9"/>
                        <a:pt x="166" y="10"/>
                        <a:pt x="168" y="9"/>
                      </a:cubicBezTo>
                      <a:close/>
                      <a:moveTo>
                        <a:pt x="84" y="13"/>
                      </a:moveTo>
                      <a:cubicBezTo>
                        <a:pt x="83" y="13"/>
                        <a:pt x="83" y="13"/>
                        <a:pt x="83" y="13"/>
                      </a:cubicBezTo>
                      <a:cubicBezTo>
                        <a:pt x="83" y="14"/>
                        <a:pt x="83" y="14"/>
                        <a:pt x="83" y="14"/>
                      </a:cubicBezTo>
                      <a:lnTo>
                        <a:pt x="84" y="13"/>
                      </a:lnTo>
                      <a:close/>
                      <a:moveTo>
                        <a:pt x="534" y="20"/>
                      </a:moveTo>
                      <a:cubicBezTo>
                        <a:pt x="535" y="20"/>
                        <a:pt x="535" y="19"/>
                        <a:pt x="535" y="19"/>
                      </a:cubicBezTo>
                      <a:cubicBezTo>
                        <a:pt x="532" y="21"/>
                        <a:pt x="536" y="18"/>
                        <a:pt x="534" y="20"/>
                      </a:cubicBezTo>
                      <a:close/>
                      <a:moveTo>
                        <a:pt x="527" y="313"/>
                      </a:moveTo>
                      <a:cubicBezTo>
                        <a:pt x="527" y="313"/>
                        <a:pt x="527" y="313"/>
                        <a:pt x="527" y="313"/>
                      </a:cubicBezTo>
                      <a:cubicBezTo>
                        <a:pt x="527" y="313"/>
                        <a:pt x="527" y="313"/>
                        <a:pt x="527" y="313"/>
                      </a:cubicBezTo>
                      <a:cubicBezTo>
                        <a:pt x="527" y="313"/>
                        <a:pt x="527" y="313"/>
                        <a:pt x="527" y="313"/>
                      </a:cubicBezTo>
                      <a:close/>
                      <a:moveTo>
                        <a:pt x="545" y="332"/>
                      </a:moveTo>
                      <a:cubicBezTo>
                        <a:pt x="544" y="332"/>
                        <a:pt x="544" y="332"/>
                        <a:pt x="545" y="332"/>
                      </a:cubicBezTo>
                      <a:close/>
                      <a:moveTo>
                        <a:pt x="416" y="185"/>
                      </a:moveTo>
                      <a:cubicBezTo>
                        <a:pt x="416" y="185"/>
                        <a:pt x="416" y="185"/>
                        <a:pt x="416" y="185"/>
                      </a:cubicBezTo>
                      <a:cubicBezTo>
                        <a:pt x="416" y="185"/>
                        <a:pt x="417" y="185"/>
                        <a:pt x="417" y="186"/>
                      </a:cubicBezTo>
                      <a:lnTo>
                        <a:pt x="416" y="185"/>
                      </a:lnTo>
                      <a:close/>
                      <a:moveTo>
                        <a:pt x="557" y="320"/>
                      </a:moveTo>
                      <a:cubicBezTo>
                        <a:pt x="557" y="320"/>
                        <a:pt x="557" y="320"/>
                        <a:pt x="557" y="321"/>
                      </a:cubicBezTo>
                      <a:cubicBezTo>
                        <a:pt x="558" y="321"/>
                        <a:pt x="558" y="320"/>
                        <a:pt x="557" y="320"/>
                      </a:cubicBezTo>
                      <a:close/>
                      <a:moveTo>
                        <a:pt x="501" y="270"/>
                      </a:moveTo>
                      <a:cubicBezTo>
                        <a:pt x="502" y="270"/>
                        <a:pt x="502" y="270"/>
                        <a:pt x="502" y="270"/>
                      </a:cubicBezTo>
                      <a:cubicBezTo>
                        <a:pt x="502" y="270"/>
                        <a:pt x="502" y="271"/>
                        <a:pt x="502" y="271"/>
                      </a:cubicBezTo>
                      <a:cubicBezTo>
                        <a:pt x="502" y="271"/>
                        <a:pt x="502" y="270"/>
                        <a:pt x="501" y="270"/>
                      </a:cubicBezTo>
                      <a:close/>
                      <a:moveTo>
                        <a:pt x="525" y="30"/>
                      </a:moveTo>
                      <a:cubicBezTo>
                        <a:pt x="525" y="30"/>
                        <a:pt x="525" y="30"/>
                        <a:pt x="525" y="30"/>
                      </a:cubicBezTo>
                      <a:cubicBezTo>
                        <a:pt x="525" y="30"/>
                        <a:pt x="525" y="30"/>
                        <a:pt x="525" y="30"/>
                      </a:cubicBezTo>
                      <a:close/>
                      <a:moveTo>
                        <a:pt x="545" y="332"/>
                      </a:moveTo>
                      <a:cubicBezTo>
                        <a:pt x="546" y="332"/>
                        <a:pt x="546" y="331"/>
                        <a:pt x="546" y="331"/>
                      </a:cubicBezTo>
                      <a:cubicBezTo>
                        <a:pt x="546" y="331"/>
                        <a:pt x="546" y="331"/>
                        <a:pt x="545" y="332"/>
                      </a:cubicBezTo>
                      <a:close/>
                      <a:moveTo>
                        <a:pt x="557" y="305"/>
                      </a:moveTo>
                      <a:cubicBezTo>
                        <a:pt x="558" y="306"/>
                        <a:pt x="558" y="309"/>
                        <a:pt x="558" y="311"/>
                      </a:cubicBezTo>
                      <a:cubicBezTo>
                        <a:pt x="557" y="310"/>
                        <a:pt x="557" y="310"/>
                        <a:pt x="556" y="310"/>
                      </a:cubicBezTo>
                      <a:cubicBezTo>
                        <a:pt x="557" y="313"/>
                        <a:pt x="557" y="317"/>
                        <a:pt x="557" y="320"/>
                      </a:cubicBezTo>
                      <a:cubicBezTo>
                        <a:pt x="557" y="320"/>
                        <a:pt x="556" y="319"/>
                        <a:pt x="557" y="319"/>
                      </a:cubicBezTo>
                      <a:cubicBezTo>
                        <a:pt x="556" y="320"/>
                        <a:pt x="555" y="322"/>
                        <a:pt x="555" y="324"/>
                      </a:cubicBezTo>
                      <a:cubicBezTo>
                        <a:pt x="555" y="324"/>
                        <a:pt x="555" y="325"/>
                        <a:pt x="555" y="325"/>
                      </a:cubicBezTo>
                      <a:cubicBezTo>
                        <a:pt x="554" y="328"/>
                        <a:pt x="554" y="328"/>
                        <a:pt x="554" y="328"/>
                      </a:cubicBezTo>
                      <a:cubicBezTo>
                        <a:pt x="553" y="330"/>
                        <a:pt x="553" y="330"/>
                        <a:pt x="553" y="330"/>
                      </a:cubicBezTo>
                      <a:cubicBezTo>
                        <a:pt x="552" y="330"/>
                        <a:pt x="552" y="330"/>
                        <a:pt x="552" y="330"/>
                      </a:cubicBezTo>
                      <a:cubicBezTo>
                        <a:pt x="552" y="331"/>
                        <a:pt x="552" y="331"/>
                        <a:pt x="552" y="331"/>
                      </a:cubicBezTo>
                      <a:cubicBezTo>
                        <a:pt x="552" y="331"/>
                        <a:pt x="552" y="331"/>
                        <a:pt x="552" y="331"/>
                      </a:cubicBezTo>
                      <a:cubicBezTo>
                        <a:pt x="552" y="331"/>
                        <a:pt x="552" y="331"/>
                        <a:pt x="552" y="331"/>
                      </a:cubicBezTo>
                      <a:cubicBezTo>
                        <a:pt x="553" y="330"/>
                        <a:pt x="548" y="331"/>
                        <a:pt x="546" y="331"/>
                      </a:cubicBezTo>
                      <a:cubicBezTo>
                        <a:pt x="546" y="331"/>
                        <a:pt x="546" y="331"/>
                        <a:pt x="546" y="331"/>
                      </a:cubicBezTo>
                      <a:cubicBezTo>
                        <a:pt x="546" y="331"/>
                        <a:pt x="546" y="331"/>
                        <a:pt x="546" y="331"/>
                      </a:cubicBezTo>
                      <a:cubicBezTo>
                        <a:pt x="546" y="331"/>
                        <a:pt x="546" y="331"/>
                        <a:pt x="546" y="331"/>
                      </a:cubicBezTo>
                      <a:cubicBezTo>
                        <a:pt x="546" y="331"/>
                        <a:pt x="546" y="331"/>
                        <a:pt x="546" y="331"/>
                      </a:cubicBezTo>
                      <a:cubicBezTo>
                        <a:pt x="546" y="331"/>
                        <a:pt x="546" y="331"/>
                        <a:pt x="546" y="331"/>
                      </a:cubicBezTo>
                      <a:cubicBezTo>
                        <a:pt x="546" y="331"/>
                        <a:pt x="546" y="331"/>
                        <a:pt x="545" y="332"/>
                      </a:cubicBezTo>
                      <a:cubicBezTo>
                        <a:pt x="545" y="332"/>
                        <a:pt x="545" y="332"/>
                        <a:pt x="545" y="332"/>
                      </a:cubicBezTo>
                      <a:cubicBezTo>
                        <a:pt x="545" y="332"/>
                        <a:pt x="545" y="332"/>
                        <a:pt x="545" y="332"/>
                      </a:cubicBezTo>
                      <a:cubicBezTo>
                        <a:pt x="545" y="332"/>
                        <a:pt x="545" y="332"/>
                        <a:pt x="545" y="332"/>
                      </a:cubicBezTo>
                      <a:cubicBezTo>
                        <a:pt x="545" y="332"/>
                        <a:pt x="545" y="332"/>
                        <a:pt x="545" y="332"/>
                      </a:cubicBezTo>
                      <a:cubicBezTo>
                        <a:pt x="545" y="332"/>
                        <a:pt x="545" y="332"/>
                        <a:pt x="545" y="332"/>
                      </a:cubicBezTo>
                      <a:cubicBezTo>
                        <a:pt x="544" y="330"/>
                        <a:pt x="545" y="329"/>
                        <a:pt x="543" y="329"/>
                      </a:cubicBezTo>
                      <a:cubicBezTo>
                        <a:pt x="544" y="328"/>
                        <a:pt x="542" y="328"/>
                        <a:pt x="541" y="327"/>
                      </a:cubicBezTo>
                      <a:cubicBezTo>
                        <a:pt x="540" y="327"/>
                        <a:pt x="541" y="327"/>
                        <a:pt x="541" y="327"/>
                      </a:cubicBezTo>
                      <a:cubicBezTo>
                        <a:pt x="539" y="325"/>
                        <a:pt x="534" y="321"/>
                        <a:pt x="532" y="318"/>
                      </a:cubicBezTo>
                      <a:cubicBezTo>
                        <a:pt x="531" y="318"/>
                        <a:pt x="528" y="317"/>
                        <a:pt x="528" y="316"/>
                      </a:cubicBezTo>
                      <a:cubicBezTo>
                        <a:pt x="529" y="316"/>
                        <a:pt x="529" y="316"/>
                        <a:pt x="529" y="316"/>
                      </a:cubicBezTo>
                      <a:cubicBezTo>
                        <a:pt x="529" y="315"/>
                        <a:pt x="528" y="315"/>
                        <a:pt x="528" y="315"/>
                      </a:cubicBezTo>
                      <a:cubicBezTo>
                        <a:pt x="528" y="315"/>
                        <a:pt x="528" y="315"/>
                        <a:pt x="528" y="314"/>
                      </a:cubicBezTo>
                      <a:cubicBezTo>
                        <a:pt x="527" y="314"/>
                        <a:pt x="527" y="314"/>
                        <a:pt x="527" y="313"/>
                      </a:cubicBezTo>
                      <a:cubicBezTo>
                        <a:pt x="527" y="314"/>
                        <a:pt x="528" y="314"/>
                        <a:pt x="528" y="314"/>
                      </a:cubicBezTo>
                      <a:cubicBezTo>
                        <a:pt x="528" y="314"/>
                        <a:pt x="528" y="314"/>
                        <a:pt x="528" y="314"/>
                      </a:cubicBezTo>
                      <a:cubicBezTo>
                        <a:pt x="528" y="314"/>
                        <a:pt x="527" y="313"/>
                        <a:pt x="527" y="313"/>
                      </a:cubicBezTo>
                      <a:cubicBezTo>
                        <a:pt x="527" y="313"/>
                        <a:pt x="527" y="313"/>
                        <a:pt x="527" y="313"/>
                      </a:cubicBezTo>
                      <a:cubicBezTo>
                        <a:pt x="526" y="313"/>
                        <a:pt x="526" y="313"/>
                        <a:pt x="527" y="313"/>
                      </a:cubicBezTo>
                      <a:cubicBezTo>
                        <a:pt x="526" y="312"/>
                        <a:pt x="524" y="312"/>
                        <a:pt x="524" y="310"/>
                      </a:cubicBezTo>
                      <a:cubicBezTo>
                        <a:pt x="524" y="311"/>
                        <a:pt x="526" y="310"/>
                        <a:pt x="525" y="309"/>
                      </a:cubicBezTo>
                      <a:cubicBezTo>
                        <a:pt x="523" y="307"/>
                        <a:pt x="524" y="309"/>
                        <a:pt x="522" y="307"/>
                      </a:cubicBezTo>
                      <a:cubicBezTo>
                        <a:pt x="521" y="307"/>
                        <a:pt x="521" y="307"/>
                        <a:pt x="521" y="307"/>
                      </a:cubicBezTo>
                      <a:cubicBezTo>
                        <a:pt x="520" y="307"/>
                        <a:pt x="519" y="305"/>
                        <a:pt x="519" y="306"/>
                      </a:cubicBezTo>
                      <a:cubicBezTo>
                        <a:pt x="519" y="306"/>
                        <a:pt x="515" y="304"/>
                        <a:pt x="517" y="303"/>
                      </a:cubicBezTo>
                      <a:cubicBezTo>
                        <a:pt x="518" y="302"/>
                        <a:pt x="518" y="302"/>
                        <a:pt x="518" y="302"/>
                      </a:cubicBezTo>
                      <a:cubicBezTo>
                        <a:pt x="517" y="301"/>
                        <a:pt x="516" y="302"/>
                        <a:pt x="515" y="301"/>
                      </a:cubicBezTo>
                      <a:cubicBezTo>
                        <a:pt x="514" y="301"/>
                        <a:pt x="514" y="301"/>
                        <a:pt x="515" y="301"/>
                      </a:cubicBezTo>
                      <a:cubicBezTo>
                        <a:pt x="513" y="302"/>
                        <a:pt x="513" y="298"/>
                        <a:pt x="510" y="299"/>
                      </a:cubicBezTo>
                      <a:cubicBezTo>
                        <a:pt x="509" y="296"/>
                        <a:pt x="506" y="294"/>
                        <a:pt x="506" y="292"/>
                      </a:cubicBezTo>
                      <a:cubicBezTo>
                        <a:pt x="504" y="291"/>
                        <a:pt x="502" y="290"/>
                        <a:pt x="501" y="288"/>
                      </a:cubicBezTo>
                      <a:cubicBezTo>
                        <a:pt x="501" y="288"/>
                        <a:pt x="502" y="289"/>
                        <a:pt x="502" y="289"/>
                      </a:cubicBezTo>
                      <a:cubicBezTo>
                        <a:pt x="502" y="287"/>
                        <a:pt x="501" y="287"/>
                        <a:pt x="500" y="287"/>
                      </a:cubicBezTo>
                      <a:cubicBezTo>
                        <a:pt x="500" y="287"/>
                        <a:pt x="499" y="284"/>
                        <a:pt x="498" y="282"/>
                      </a:cubicBezTo>
                      <a:cubicBezTo>
                        <a:pt x="496" y="281"/>
                        <a:pt x="496" y="282"/>
                        <a:pt x="495" y="283"/>
                      </a:cubicBezTo>
                      <a:cubicBezTo>
                        <a:pt x="495" y="280"/>
                        <a:pt x="490" y="280"/>
                        <a:pt x="490" y="277"/>
                      </a:cubicBezTo>
                      <a:cubicBezTo>
                        <a:pt x="491" y="277"/>
                        <a:pt x="493" y="278"/>
                        <a:pt x="492" y="276"/>
                      </a:cubicBezTo>
                      <a:cubicBezTo>
                        <a:pt x="492" y="274"/>
                        <a:pt x="488" y="275"/>
                        <a:pt x="487" y="272"/>
                      </a:cubicBezTo>
                      <a:cubicBezTo>
                        <a:pt x="486" y="274"/>
                        <a:pt x="486" y="274"/>
                        <a:pt x="486" y="274"/>
                      </a:cubicBezTo>
                      <a:cubicBezTo>
                        <a:pt x="486" y="272"/>
                        <a:pt x="482" y="271"/>
                        <a:pt x="484" y="270"/>
                      </a:cubicBezTo>
                      <a:cubicBezTo>
                        <a:pt x="483" y="270"/>
                        <a:pt x="482" y="267"/>
                        <a:pt x="481" y="269"/>
                      </a:cubicBezTo>
                      <a:cubicBezTo>
                        <a:pt x="478" y="264"/>
                        <a:pt x="472" y="261"/>
                        <a:pt x="472" y="257"/>
                      </a:cubicBezTo>
                      <a:cubicBezTo>
                        <a:pt x="471" y="257"/>
                        <a:pt x="470" y="255"/>
                        <a:pt x="470" y="256"/>
                      </a:cubicBezTo>
                      <a:cubicBezTo>
                        <a:pt x="470" y="258"/>
                        <a:pt x="472" y="257"/>
                        <a:pt x="471" y="257"/>
                      </a:cubicBezTo>
                      <a:cubicBezTo>
                        <a:pt x="471" y="257"/>
                        <a:pt x="470" y="257"/>
                        <a:pt x="470" y="257"/>
                      </a:cubicBezTo>
                      <a:cubicBezTo>
                        <a:pt x="469" y="256"/>
                        <a:pt x="469" y="255"/>
                        <a:pt x="471" y="255"/>
                      </a:cubicBezTo>
                      <a:cubicBezTo>
                        <a:pt x="469" y="252"/>
                        <a:pt x="466" y="255"/>
                        <a:pt x="464" y="251"/>
                      </a:cubicBezTo>
                      <a:cubicBezTo>
                        <a:pt x="464" y="251"/>
                        <a:pt x="464" y="250"/>
                        <a:pt x="463" y="250"/>
                      </a:cubicBezTo>
                      <a:cubicBezTo>
                        <a:pt x="461" y="249"/>
                        <a:pt x="461" y="249"/>
                        <a:pt x="461" y="249"/>
                      </a:cubicBezTo>
                      <a:cubicBezTo>
                        <a:pt x="459" y="247"/>
                        <a:pt x="461" y="247"/>
                        <a:pt x="462" y="246"/>
                      </a:cubicBezTo>
                      <a:cubicBezTo>
                        <a:pt x="460" y="245"/>
                        <a:pt x="459" y="243"/>
                        <a:pt x="458" y="244"/>
                      </a:cubicBezTo>
                      <a:cubicBezTo>
                        <a:pt x="458" y="241"/>
                        <a:pt x="458" y="241"/>
                        <a:pt x="458" y="241"/>
                      </a:cubicBezTo>
                      <a:cubicBezTo>
                        <a:pt x="458" y="243"/>
                        <a:pt x="457" y="241"/>
                        <a:pt x="456" y="241"/>
                      </a:cubicBezTo>
                      <a:cubicBezTo>
                        <a:pt x="457" y="241"/>
                        <a:pt x="457" y="241"/>
                        <a:pt x="457" y="241"/>
                      </a:cubicBezTo>
                      <a:cubicBezTo>
                        <a:pt x="457" y="240"/>
                        <a:pt x="455" y="239"/>
                        <a:pt x="455" y="239"/>
                      </a:cubicBezTo>
                      <a:cubicBezTo>
                        <a:pt x="454" y="240"/>
                        <a:pt x="455" y="241"/>
                        <a:pt x="456" y="242"/>
                      </a:cubicBezTo>
                      <a:cubicBezTo>
                        <a:pt x="455" y="242"/>
                        <a:pt x="454" y="241"/>
                        <a:pt x="453" y="240"/>
                      </a:cubicBezTo>
                      <a:cubicBezTo>
                        <a:pt x="454" y="240"/>
                        <a:pt x="452" y="238"/>
                        <a:pt x="451" y="237"/>
                      </a:cubicBezTo>
                      <a:cubicBezTo>
                        <a:pt x="450" y="236"/>
                        <a:pt x="449" y="237"/>
                        <a:pt x="449" y="237"/>
                      </a:cubicBezTo>
                      <a:cubicBezTo>
                        <a:pt x="449" y="236"/>
                        <a:pt x="448" y="235"/>
                        <a:pt x="449" y="235"/>
                      </a:cubicBezTo>
                      <a:cubicBezTo>
                        <a:pt x="449" y="235"/>
                        <a:pt x="449" y="236"/>
                        <a:pt x="450" y="236"/>
                      </a:cubicBezTo>
                      <a:cubicBezTo>
                        <a:pt x="450" y="235"/>
                        <a:pt x="451" y="235"/>
                        <a:pt x="449" y="234"/>
                      </a:cubicBezTo>
                      <a:cubicBezTo>
                        <a:pt x="447" y="233"/>
                        <a:pt x="447" y="236"/>
                        <a:pt x="446" y="234"/>
                      </a:cubicBezTo>
                      <a:cubicBezTo>
                        <a:pt x="447" y="234"/>
                        <a:pt x="447" y="234"/>
                        <a:pt x="448" y="234"/>
                      </a:cubicBezTo>
                      <a:cubicBezTo>
                        <a:pt x="447" y="231"/>
                        <a:pt x="447" y="231"/>
                        <a:pt x="447" y="231"/>
                      </a:cubicBezTo>
                      <a:cubicBezTo>
                        <a:pt x="446" y="232"/>
                        <a:pt x="446" y="232"/>
                        <a:pt x="446" y="232"/>
                      </a:cubicBezTo>
                      <a:cubicBezTo>
                        <a:pt x="446" y="232"/>
                        <a:pt x="446" y="232"/>
                        <a:pt x="446" y="232"/>
                      </a:cubicBezTo>
                      <a:cubicBezTo>
                        <a:pt x="445" y="232"/>
                        <a:pt x="443" y="229"/>
                        <a:pt x="442" y="230"/>
                      </a:cubicBezTo>
                      <a:cubicBezTo>
                        <a:pt x="441" y="229"/>
                        <a:pt x="440" y="227"/>
                        <a:pt x="440" y="226"/>
                      </a:cubicBezTo>
                      <a:cubicBezTo>
                        <a:pt x="440" y="226"/>
                        <a:pt x="440" y="226"/>
                        <a:pt x="440" y="226"/>
                      </a:cubicBezTo>
                      <a:cubicBezTo>
                        <a:pt x="439" y="225"/>
                        <a:pt x="438" y="224"/>
                        <a:pt x="436" y="224"/>
                      </a:cubicBezTo>
                      <a:cubicBezTo>
                        <a:pt x="436" y="223"/>
                        <a:pt x="436" y="223"/>
                        <a:pt x="436" y="223"/>
                      </a:cubicBezTo>
                      <a:cubicBezTo>
                        <a:pt x="436" y="223"/>
                        <a:pt x="435" y="222"/>
                        <a:pt x="433" y="221"/>
                      </a:cubicBezTo>
                      <a:cubicBezTo>
                        <a:pt x="433" y="219"/>
                        <a:pt x="436" y="218"/>
                        <a:pt x="433" y="217"/>
                      </a:cubicBezTo>
                      <a:cubicBezTo>
                        <a:pt x="432" y="216"/>
                        <a:pt x="430" y="217"/>
                        <a:pt x="430" y="218"/>
                      </a:cubicBezTo>
                      <a:cubicBezTo>
                        <a:pt x="428" y="214"/>
                        <a:pt x="423" y="213"/>
                        <a:pt x="422" y="209"/>
                      </a:cubicBezTo>
                      <a:cubicBezTo>
                        <a:pt x="422" y="209"/>
                        <a:pt x="422" y="210"/>
                        <a:pt x="421" y="209"/>
                      </a:cubicBezTo>
                      <a:cubicBezTo>
                        <a:pt x="417" y="205"/>
                        <a:pt x="412" y="202"/>
                        <a:pt x="410" y="197"/>
                      </a:cubicBezTo>
                      <a:cubicBezTo>
                        <a:pt x="412" y="198"/>
                        <a:pt x="411" y="197"/>
                        <a:pt x="411" y="196"/>
                      </a:cubicBezTo>
                      <a:cubicBezTo>
                        <a:pt x="410" y="196"/>
                        <a:pt x="411" y="194"/>
                        <a:pt x="410" y="195"/>
                      </a:cubicBezTo>
                      <a:cubicBezTo>
                        <a:pt x="409" y="196"/>
                        <a:pt x="409" y="196"/>
                        <a:pt x="409" y="198"/>
                      </a:cubicBezTo>
                      <a:cubicBezTo>
                        <a:pt x="407" y="196"/>
                        <a:pt x="403" y="192"/>
                        <a:pt x="403" y="190"/>
                      </a:cubicBezTo>
                      <a:cubicBezTo>
                        <a:pt x="403" y="191"/>
                        <a:pt x="402" y="191"/>
                        <a:pt x="402" y="191"/>
                      </a:cubicBezTo>
                      <a:cubicBezTo>
                        <a:pt x="403" y="190"/>
                        <a:pt x="401" y="188"/>
                        <a:pt x="400" y="187"/>
                      </a:cubicBezTo>
                      <a:cubicBezTo>
                        <a:pt x="399" y="188"/>
                        <a:pt x="399" y="188"/>
                        <a:pt x="399" y="188"/>
                      </a:cubicBezTo>
                      <a:cubicBezTo>
                        <a:pt x="399" y="186"/>
                        <a:pt x="399" y="186"/>
                        <a:pt x="399" y="186"/>
                      </a:cubicBezTo>
                      <a:cubicBezTo>
                        <a:pt x="398" y="186"/>
                        <a:pt x="397" y="187"/>
                        <a:pt x="396" y="185"/>
                      </a:cubicBezTo>
                      <a:cubicBezTo>
                        <a:pt x="396" y="185"/>
                        <a:pt x="397" y="184"/>
                        <a:pt x="397" y="184"/>
                      </a:cubicBezTo>
                      <a:cubicBezTo>
                        <a:pt x="393" y="183"/>
                        <a:pt x="393" y="183"/>
                        <a:pt x="393" y="183"/>
                      </a:cubicBezTo>
                      <a:cubicBezTo>
                        <a:pt x="392" y="182"/>
                        <a:pt x="392" y="182"/>
                        <a:pt x="392" y="182"/>
                      </a:cubicBezTo>
                      <a:cubicBezTo>
                        <a:pt x="392" y="181"/>
                        <a:pt x="392" y="181"/>
                        <a:pt x="392" y="181"/>
                      </a:cubicBezTo>
                      <a:cubicBezTo>
                        <a:pt x="391" y="181"/>
                        <a:pt x="391" y="181"/>
                        <a:pt x="391" y="181"/>
                      </a:cubicBezTo>
                      <a:cubicBezTo>
                        <a:pt x="391" y="181"/>
                        <a:pt x="391" y="181"/>
                        <a:pt x="391" y="181"/>
                      </a:cubicBezTo>
                      <a:cubicBezTo>
                        <a:pt x="391" y="181"/>
                        <a:pt x="391" y="181"/>
                        <a:pt x="391" y="181"/>
                      </a:cubicBezTo>
                      <a:cubicBezTo>
                        <a:pt x="391" y="180"/>
                        <a:pt x="391" y="180"/>
                        <a:pt x="391" y="180"/>
                      </a:cubicBezTo>
                      <a:cubicBezTo>
                        <a:pt x="389" y="183"/>
                        <a:pt x="390" y="183"/>
                        <a:pt x="389" y="184"/>
                      </a:cubicBezTo>
                      <a:cubicBezTo>
                        <a:pt x="390" y="184"/>
                        <a:pt x="390" y="184"/>
                        <a:pt x="391" y="184"/>
                      </a:cubicBezTo>
                      <a:cubicBezTo>
                        <a:pt x="390" y="185"/>
                        <a:pt x="390" y="185"/>
                        <a:pt x="390" y="185"/>
                      </a:cubicBezTo>
                      <a:cubicBezTo>
                        <a:pt x="390" y="185"/>
                        <a:pt x="389" y="185"/>
                        <a:pt x="389" y="184"/>
                      </a:cubicBezTo>
                      <a:cubicBezTo>
                        <a:pt x="389" y="185"/>
                        <a:pt x="389" y="185"/>
                        <a:pt x="388" y="186"/>
                      </a:cubicBezTo>
                      <a:cubicBezTo>
                        <a:pt x="385" y="187"/>
                        <a:pt x="385" y="187"/>
                        <a:pt x="385" y="187"/>
                      </a:cubicBezTo>
                      <a:cubicBezTo>
                        <a:pt x="385" y="185"/>
                        <a:pt x="391" y="181"/>
                        <a:pt x="388" y="181"/>
                      </a:cubicBezTo>
                      <a:cubicBezTo>
                        <a:pt x="386" y="183"/>
                        <a:pt x="386" y="185"/>
                        <a:pt x="384" y="187"/>
                      </a:cubicBezTo>
                      <a:cubicBezTo>
                        <a:pt x="385" y="185"/>
                        <a:pt x="385" y="185"/>
                        <a:pt x="385" y="185"/>
                      </a:cubicBezTo>
                      <a:cubicBezTo>
                        <a:pt x="384" y="186"/>
                        <a:pt x="381" y="185"/>
                        <a:pt x="379" y="190"/>
                      </a:cubicBezTo>
                      <a:cubicBezTo>
                        <a:pt x="378" y="192"/>
                        <a:pt x="379" y="191"/>
                        <a:pt x="380" y="191"/>
                      </a:cubicBezTo>
                      <a:cubicBezTo>
                        <a:pt x="376" y="196"/>
                        <a:pt x="376" y="198"/>
                        <a:pt x="373" y="200"/>
                      </a:cubicBezTo>
                      <a:cubicBezTo>
                        <a:pt x="373" y="199"/>
                        <a:pt x="369" y="205"/>
                        <a:pt x="370" y="201"/>
                      </a:cubicBezTo>
                      <a:cubicBezTo>
                        <a:pt x="372" y="200"/>
                        <a:pt x="378" y="194"/>
                        <a:pt x="378" y="191"/>
                      </a:cubicBezTo>
                      <a:cubicBezTo>
                        <a:pt x="375" y="192"/>
                        <a:pt x="381" y="188"/>
                        <a:pt x="380" y="186"/>
                      </a:cubicBezTo>
                      <a:cubicBezTo>
                        <a:pt x="377" y="189"/>
                        <a:pt x="376" y="188"/>
                        <a:pt x="374" y="188"/>
                      </a:cubicBezTo>
                      <a:cubicBezTo>
                        <a:pt x="374" y="189"/>
                        <a:pt x="373" y="190"/>
                        <a:pt x="373" y="191"/>
                      </a:cubicBezTo>
                      <a:cubicBezTo>
                        <a:pt x="373" y="192"/>
                        <a:pt x="374" y="191"/>
                        <a:pt x="375" y="191"/>
                      </a:cubicBezTo>
                      <a:cubicBezTo>
                        <a:pt x="372" y="195"/>
                        <a:pt x="369" y="199"/>
                        <a:pt x="368" y="202"/>
                      </a:cubicBezTo>
                      <a:cubicBezTo>
                        <a:pt x="367" y="203"/>
                        <a:pt x="366" y="202"/>
                        <a:pt x="367" y="200"/>
                      </a:cubicBezTo>
                      <a:cubicBezTo>
                        <a:pt x="364" y="205"/>
                        <a:pt x="359" y="210"/>
                        <a:pt x="355" y="214"/>
                      </a:cubicBezTo>
                      <a:cubicBezTo>
                        <a:pt x="359" y="212"/>
                        <a:pt x="353" y="217"/>
                        <a:pt x="354" y="218"/>
                      </a:cubicBezTo>
                      <a:cubicBezTo>
                        <a:pt x="353" y="218"/>
                        <a:pt x="352" y="218"/>
                        <a:pt x="352" y="217"/>
                      </a:cubicBezTo>
                      <a:cubicBezTo>
                        <a:pt x="350" y="221"/>
                        <a:pt x="351" y="216"/>
                        <a:pt x="349" y="219"/>
                      </a:cubicBezTo>
                      <a:cubicBezTo>
                        <a:pt x="347" y="223"/>
                        <a:pt x="344" y="227"/>
                        <a:pt x="341" y="230"/>
                      </a:cubicBezTo>
                      <a:cubicBezTo>
                        <a:pt x="337" y="234"/>
                        <a:pt x="332" y="241"/>
                        <a:pt x="329" y="245"/>
                      </a:cubicBezTo>
                      <a:cubicBezTo>
                        <a:pt x="327" y="246"/>
                        <a:pt x="326" y="244"/>
                        <a:pt x="324" y="246"/>
                      </a:cubicBezTo>
                      <a:cubicBezTo>
                        <a:pt x="322" y="248"/>
                        <a:pt x="327" y="245"/>
                        <a:pt x="324" y="248"/>
                      </a:cubicBezTo>
                      <a:cubicBezTo>
                        <a:pt x="324" y="248"/>
                        <a:pt x="324" y="248"/>
                        <a:pt x="324" y="248"/>
                      </a:cubicBezTo>
                      <a:cubicBezTo>
                        <a:pt x="323" y="249"/>
                        <a:pt x="317" y="254"/>
                        <a:pt x="318" y="256"/>
                      </a:cubicBezTo>
                      <a:cubicBezTo>
                        <a:pt x="317" y="254"/>
                        <a:pt x="317" y="254"/>
                        <a:pt x="317" y="254"/>
                      </a:cubicBezTo>
                      <a:cubicBezTo>
                        <a:pt x="317" y="255"/>
                        <a:pt x="316" y="256"/>
                        <a:pt x="316" y="256"/>
                      </a:cubicBezTo>
                      <a:cubicBezTo>
                        <a:pt x="316" y="256"/>
                        <a:pt x="314" y="256"/>
                        <a:pt x="315" y="255"/>
                      </a:cubicBezTo>
                      <a:cubicBezTo>
                        <a:pt x="312" y="256"/>
                        <a:pt x="311" y="260"/>
                        <a:pt x="309" y="262"/>
                      </a:cubicBezTo>
                      <a:cubicBezTo>
                        <a:pt x="311" y="262"/>
                        <a:pt x="311" y="262"/>
                        <a:pt x="311" y="262"/>
                      </a:cubicBezTo>
                      <a:cubicBezTo>
                        <a:pt x="308" y="266"/>
                        <a:pt x="305" y="268"/>
                        <a:pt x="302" y="273"/>
                      </a:cubicBezTo>
                      <a:cubicBezTo>
                        <a:pt x="301" y="272"/>
                        <a:pt x="301" y="272"/>
                        <a:pt x="301" y="272"/>
                      </a:cubicBezTo>
                      <a:cubicBezTo>
                        <a:pt x="299" y="275"/>
                        <a:pt x="299" y="275"/>
                        <a:pt x="299" y="275"/>
                      </a:cubicBezTo>
                      <a:cubicBezTo>
                        <a:pt x="299" y="273"/>
                        <a:pt x="297" y="275"/>
                        <a:pt x="296" y="277"/>
                      </a:cubicBezTo>
                      <a:cubicBezTo>
                        <a:pt x="297" y="274"/>
                        <a:pt x="299" y="272"/>
                        <a:pt x="300" y="269"/>
                      </a:cubicBezTo>
                      <a:cubicBezTo>
                        <a:pt x="302" y="268"/>
                        <a:pt x="299" y="272"/>
                        <a:pt x="301" y="272"/>
                      </a:cubicBezTo>
                      <a:cubicBezTo>
                        <a:pt x="302" y="271"/>
                        <a:pt x="305" y="267"/>
                        <a:pt x="305" y="266"/>
                      </a:cubicBezTo>
                      <a:cubicBezTo>
                        <a:pt x="304" y="267"/>
                        <a:pt x="304" y="268"/>
                        <a:pt x="303" y="269"/>
                      </a:cubicBezTo>
                      <a:cubicBezTo>
                        <a:pt x="302" y="268"/>
                        <a:pt x="304" y="266"/>
                        <a:pt x="304" y="265"/>
                      </a:cubicBezTo>
                      <a:cubicBezTo>
                        <a:pt x="303" y="265"/>
                        <a:pt x="303" y="266"/>
                        <a:pt x="302" y="266"/>
                      </a:cubicBezTo>
                      <a:cubicBezTo>
                        <a:pt x="303" y="264"/>
                        <a:pt x="304" y="263"/>
                        <a:pt x="306" y="261"/>
                      </a:cubicBezTo>
                      <a:cubicBezTo>
                        <a:pt x="305" y="262"/>
                        <a:pt x="307" y="261"/>
                        <a:pt x="307" y="261"/>
                      </a:cubicBezTo>
                      <a:cubicBezTo>
                        <a:pt x="307" y="260"/>
                        <a:pt x="309" y="257"/>
                        <a:pt x="311" y="255"/>
                      </a:cubicBezTo>
                      <a:cubicBezTo>
                        <a:pt x="314" y="253"/>
                        <a:pt x="316" y="248"/>
                        <a:pt x="319" y="245"/>
                      </a:cubicBezTo>
                      <a:cubicBezTo>
                        <a:pt x="319" y="247"/>
                        <a:pt x="318" y="250"/>
                        <a:pt x="316" y="252"/>
                      </a:cubicBezTo>
                      <a:cubicBezTo>
                        <a:pt x="319" y="250"/>
                        <a:pt x="319" y="250"/>
                        <a:pt x="321" y="248"/>
                      </a:cubicBezTo>
                      <a:cubicBezTo>
                        <a:pt x="321" y="246"/>
                        <a:pt x="321" y="244"/>
                        <a:pt x="323" y="241"/>
                      </a:cubicBezTo>
                      <a:cubicBezTo>
                        <a:pt x="324" y="242"/>
                        <a:pt x="324" y="242"/>
                        <a:pt x="324" y="242"/>
                      </a:cubicBezTo>
                      <a:cubicBezTo>
                        <a:pt x="326" y="239"/>
                        <a:pt x="325" y="238"/>
                        <a:pt x="328" y="234"/>
                      </a:cubicBezTo>
                      <a:cubicBezTo>
                        <a:pt x="333" y="229"/>
                        <a:pt x="338" y="223"/>
                        <a:pt x="342" y="219"/>
                      </a:cubicBezTo>
                      <a:cubicBezTo>
                        <a:pt x="343" y="219"/>
                        <a:pt x="343" y="219"/>
                        <a:pt x="343" y="219"/>
                      </a:cubicBezTo>
                      <a:cubicBezTo>
                        <a:pt x="344" y="215"/>
                        <a:pt x="350" y="211"/>
                        <a:pt x="352" y="207"/>
                      </a:cubicBezTo>
                      <a:cubicBezTo>
                        <a:pt x="357" y="202"/>
                        <a:pt x="362" y="194"/>
                        <a:pt x="365" y="192"/>
                      </a:cubicBezTo>
                      <a:cubicBezTo>
                        <a:pt x="373" y="182"/>
                        <a:pt x="380" y="172"/>
                        <a:pt x="389" y="162"/>
                      </a:cubicBezTo>
                      <a:cubicBezTo>
                        <a:pt x="389" y="165"/>
                        <a:pt x="389" y="165"/>
                        <a:pt x="389" y="165"/>
                      </a:cubicBezTo>
                      <a:cubicBezTo>
                        <a:pt x="390" y="163"/>
                        <a:pt x="391" y="164"/>
                        <a:pt x="392" y="162"/>
                      </a:cubicBezTo>
                      <a:cubicBezTo>
                        <a:pt x="389" y="164"/>
                        <a:pt x="393" y="159"/>
                        <a:pt x="394" y="157"/>
                      </a:cubicBezTo>
                      <a:cubicBezTo>
                        <a:pt x="398" y="153"/>
                        <a:pt x="403" y="147"/>
                        <a:pt x="405" y="142"/>
                      </a:cubicBezTo>
                      <a:cubicBezTo>
                        <a:pt x="406" y="142"/>
                        <a:pt x="406" y="142"/>
                        <a:pt x="406" y="142"/>
                      </a:cubicBezTo>
                      <a:cubicBezTo>
                        <a:pt x="408" y="137"/>
                        <a:pt x="414" y="133"/>
                        <a:pt x="418" y="128"/>
                      </a:cubicBezTo>
                      <a:cubicBezTo>
                        <a:pt x="419" y="128"/>
                        <a:pt x="421" y="128"/>
                        <a:pt x="422" y="126"/>
                      </a:cubicBezTo>
                      <a:cubicBezTo>
                        <a:pt x="423" y="122"/>
                        <a:pt x="425" y="121"/>
                        <a:pt x="427" y="116"/>
                      </a:cubicBezTo>
                      <a:cubicBezTo>
                        <a:pt x="430" y="113"/>
                        <a:pt x="434" y="109"/>
                        <a:pt x="437" y="106"/>
                      </a:cubicBezTo>
                      <a:cubicBezTo>
                        <a:pt x="445" y="94"/>
                        <a:pt x="456" y="83"/>
                        <a:pt x="465" y="71"/>
                      </a:cubicBezTo>
                      <a:cubicBezTo>
                        <a:pt x="467" y="71"/>
                        <a:pt x="467" y="71"/>
                        <a:pt x="467" y="71"/>
                      </a:cubicBezTo>
                      <a:cubicBezTo>
                        <a:pt x="475" y="58"/>
                        <a:pt x="488" y="45"/>
                        <a:pt x="496" y="35"/>
                      </a:cubicBezTo>
                      <a:cubicBezTo>
                        <a:pt x="496" y="37"/>
                        <a:pt x="496" y="37"/>
                        <a:pt x="496" y="37"/>
                      </a:cubicBezTo>
                      <a:cubicBezTo>
                        <a:pt x="500" y="34"/>
                        <a:pt x="502" y="30"/>
                        <a:pt x="500" y="30"/>
                      </a:cubicBezTo>
                      <a:cubicBezTo>
                        <a:pt x="503" y="27"/>
                        <a:pt x="506" y="22"/>
                        <a:pt x="509" y="21"/>
                      </a:cubicBezTo>
                      <a:cubicBezTo>
                        <a:pt x="509" y="21"/>
                        <a:pt x="509" y="21"/>
                        <a:pt x="509" y="21"/>
                      </a:cubicBezTo>
                      <a:cubicBezTo>
                        <a:pt x="506" y="21"/>
                        <a:pt x="500" y="20"/>
                        <a:pt x="502" y="22"/>
                      </a:cubicBezTo>
                      <a:cubicBezTo>
                        <a:pt x="494" y="21"/>
                        <a:pt x="483" y="23"/>
                        <a:pt x="475" y="22"/>
                      </a:cubicBezTo>
                      <a:cubicBezTo>
                        <a:pt x="476" y="22"/>
                        <a:pt x="474" y="22"/>
                        <a:pt x="473" y="23"/>
                      </a:cubicBezTo>
                      <a:cubicBezTo>
                        <a:pt x="466" y="23"/>
                        <a:pt x="458" y="22"/>
                        <a:pt x="453" y="23"/>
                      </a:cubicBezTo>
                      <a:cubicBezTo>
                        <a:pt x="451" y="22"/>
                        <a:pt x="454" y="22"/>
                        <a:pt x="451" y="21"/>
                      </a:cubicBezTo>
                      <a:cubicBezTo>
                        <a:pt x="450" y="22"/>
                        <a:pt x="451" y="22"/>
                        <a:pt x="449" y="23"/>
                      </a:cubicBezTo>
                      <a:cubicBezTo>
                        <a:pt x="438" y="24"/>
                        <a:pt x="426" y="21"/>
                        <a:pt x="415" y="22"/>
                      </a:cubicBezTo>
                      <a:cubicBezTo>
                        <a:pt x="396" y="23"/>
                        <a:pt x="376" y="22"/>
                        <a:pt x="358" y="23"/>
                      </a:cubicBezTo>
                      <a:cubicBezTo>
                        <a:pt x="359" y="22"/>
                        <a:pt x="359" y="22"/>
                        <a:pt x="359" y="22"/>
                      </a:cubicBezTo>
                      <a:cubicBezTo>
                        <a:pt x="352" y="24"/>
                        <a:pt x="344" y="20"/>
                        <a:pt x="339" y="23"/>
                      </a:cubicBezTo>
                      <a:cubicBezTo>
                        <a:pt x="338" y="23"/>
                        <a:pt x="334" y="23"/>
                        <a:pt x="335" y="22"/>
                      </a:cubicBezTo>
                      <a:cubicBezTo>
                        <a:pt x="331" y="23"/>
                        <a:pt x="323" y="21"/>
                        <a:pt x="316" y="22"/>
                      </a:cubicBezTo>
                      <a:cubicBezTo>
                        <a:pt x="309" y="21"/>
                        <a:pt x="303" y="22"/>
                        <a:pt x="296" y="21"/>
                      </a:cubicBezTo>
                      <a:cubicBezTo>
                        <a:pt x="296" y="21"/>
                        <a:pt x="298" y="21"/>
                        <a:pt x="298" y="21"/>
                      </a:cubicBezTo>
                      <a:cubicBezTo>
                        <a:pt x="295" y="20"/>
                        <a:pt x="291" y="23"/>
                        <a:pt x="290" y="20"/>
                      </a:cubicBezTo>
                      <a:cubicBezTo>
                        <a:pt x="288" y="20"/>
                        <a:pt x="288" y="22"/>
                        <a:pt x="289" y="21"/>
                      </a:cubicBezTo>
                      <a:cubicBezTo>
                        <a:pt x="273" y="21"/>
                        <a:pt x="256" y="22"/>
                        <a:pt x="239" y="23"/>
                      </a:cubicBezTo>
                      <a:cubicBezTo>
                        <a:pt x="227" y="21"/>
                        <a:pt x="238" y="19"/>
                        <a:pt x="229" y="20"/>
                      </a:cubicBezTo>
                      <a:cubicBezTo>
                        <a:pt x="228" y="20"/>
                        <a:pt x="228" y="21"/>
                        <a:pt x="228" y="21"/>
                      </a:cubicBezTo>
                      <a:cubicBezTo>
                        <a:pt x="224" y="21"/>
                        <a:pt x="222" y="18"/>
                        <a:pt x="219" y="19"/>
                      </a:cubicBezTo>
                      <a:cubicBezTo>
                        <a:pt x="221" y="21"/>
                        <a:pt x="218" y="20"/>
                        <a:pt x="218" y="21"/>
                      </a:cubicBezTo>
                      <a:cubicBezTo>
                        <a:pt x="210" y="20"/>
                        <a:pt x="209" y="19"/>
                        <a:pt x="203" y="20"/>
                      </a:cubicBezTo>
                      <a:cubicBezTo>
                        <a:pt x="203" y="19"/>
                        <a:pt x="203" y="19"/>
                        <a:pt x="203" y="19"/>
                      </a:cubicBezTo>
                      <a:cubicBezTo>
                        <a:pt x="196" y="21"/>
                        <a:pt x="189" y="20"/>
                        <a:pt x="183" y="23"/>
                      </a:cubicBezTo>
                      <a:cubicBezTo>
                        <a:pt x="145" y="23"/>
                        <a:pt x="109" y="24"/>
                        <a:pt x="72" y="25"/>
                      </a:cubicBezTo>
                      <a:cubicBezTo>
                        <a:pt x="64" y="25"/>
                        <a:pt x="64" y="25"/>
                        <a:pt x="64" y="25"/>
                      </a:cubicBezTo>
                      <a:cubicBezTo>
                        <a:pt x="65" y="26"/>
                        <a:pt x="65" y="26"/>
                        <a:pt x="65" y="26"/>
                      </a:cubicBezTo>
                      <a:cubicBezTo>
                        <a:pt x="77" y="40"/>
                        <a:pt x="89" y="54"/>
                        <a:pt x="101" y="68"/>
                      </a:cubicBezTo>
                      <a:cubicBezTo>
                        <a:pt x="105" y="76"/>
                        <a:pt x="106" y="77"/>
                        <a:pt x="112" y="83"/>
                      </a:cubicBezTo>
                      <a:cubicBezTo>
                        <a:pt x="112" y="83"/>
                        <a:pt x="112" y="83"/>
                        <a:pt x="112" y="83"/>
                      </a:cubicBezTo>
                      <a:cubicBezTo>
                        <a:pt x="113" y="83"/>
                        <a:pt x="116" y="88"/>
                        <a:pt x="118" y="88"/>
                      </a:cubicBezTo>
                      <a:cubicBezTo>
                        <a:pt x="127" y="99"/>
                        <a:pt x="135" y="108"/>
                        <a:pt x="145" y="119"/>
                      </a:cubicBezTo>
                      <a:cubicBezTo>
                        <a:pt x="143" y="117"/>
                        <a:pt x="141" y="117"/>
                        <a:pt x="143" y="119"/>
                      </a:cubicBezTo>
                      <a:cubicBezTo>
                        <a:pt x="146" y="120"/>
                        <a:pt x="146" y="120"/>
                        <a:pt x="146" y="120"/>
                      </a:cubicBezTo>
                      <a:cubicBezTo>
                        <a:pt x="146" y="121"/>
                        <a:pt x="146" y="121"/>
                        <a:pt x="146" y="121"/>
                      </a:cubicBezTo>
                      <a:cubicBezTo>
                        <a:pt x="147" y="122"/>
                        <a:pt x="149" y="123"/>
                        <a:pt x="148" y="121"/>
                      </a:cubicBezTo>
                      <a:cubicBezTo>
                        <a:pt x="172" y="147"/>
                        <a:pt x="193" y="176"/>
                        <a:pt x="216" y="202"/>
                      </a:cubicBezTo>
                      <a:cubicBezTo>
                        <a:pt x="221" y="208"/>
                        <a:pt x="229" y="217"/>
                        <a:pt x="235" y="223"/>
                      </a:cubicBezTo>
                      <a:cubicBezTo>
                        <a:pt x="243" y="234"/>
                        <a:pt x="250" y="244"/>
                        <a:pt x="258" y="254"/>
                      </a:cubicBezTo>
                      <a:cubicBezTo>
                        <a:pt x="266" y="265"/>
                        <a:pt x="274" y="274"/>
                        <a:pt x="284" y="273"/>
                      </a:cubicBezTo>
                      <a:cubicBezTo>
                        <a:pt x="284" y="273"/>
                        <a:pt x="280" y="278"/>
                        <a:pt x="271" y="274"/>
                      </a:cubicBezTo>
                      <a:cubicBezTo>
                        <a:pt x="257" y="269"/>
                        <a:pt x="249" y="250"/>
                        <a:pt x="237" y="241"/>
                      </a:cubicBezTo>
                      <a:cubicBezTo>
                        <a:pt x="236" y="239"/>
                        <a:pt x="239" y="240"/>
                        <a:pt x="236" y="237"/>
                      </a:cubicBezTo>
                      <a:cubicBezTo>
                        <a:pt x="224" y="227"/>
                        <a:pt x="209" y="208"/>
                        <a:pt x="199" y="193"/>
                      </a:cubicBezTo>
                      <a:cubicBezTo>
                        <a:pt x="200" y="193"/>
                        <a:pt x="200" y="193"/>
                        <a:pt x="200" y="193"/>
                      </a:cubicBezTo>
                      <a:cubicBezTo>
                        <a:pt x="198" y="190"/>
                        <a:pt x="194" y="188"/>
                        <a:pt x="192" y="185"/>
                      </a:cubicBezTo>
                      <a:cubicBezTo>
                        <a:pt x="192" y="185"/>
                        <a:pt x="193" y="186"/>
                        <a:pt x="193" y="185"/>
                      </a:cubicBezTo>
                      <a:cubicBezTo>
                        <a:pt x="191" y="185"/>
                        <a:pt x="188" y="180"/>
                        <a:pt x="186" y="180"/>
                      </a:cubicBezTo>
                      <a:cubicBezTo>
                        <a:pt x="186" y="178"/>
                        <a:pt x="186" y="178"/>
                        <a:pt x="186" y="176"/>
                      </a:cubicBezTo>
                      <a:cubicBezTo>
                        <a:pt x="183" y="175"/>
                        <a:pt x="183" y="175"/>
                        <a:pt x="183" y="175"/>
                      </a:cubicBezTo>
                      <a:cubicBezTo>
                        <a:pt x="177" y="173"/>
                        <a:pt x="174" y="164"/>
                        <a:pt x="168" y="159"/>
                      </a:cubicBezTo>
                      <a:cubicBezTo>
                        <a:pt x="168" y="159"/>
                        <a:pt x="169" y="160"/>
                        <a:pt x="168" y="159"/>
                      </a:cubicBezTo>
                      <a:cubicBezTo>
                        <a:pt x="159" y="151"/>
                        <a:pt x="148" y="138"/>
                        <a:pt x="138" y="128"/>
                      </a:cubicBezTo>
                      <a:cubicBezTo>
                        <a:pt x="139" y="128"/>
                        <a:pt x="140" y="128"/>
                        <a:pt x="140" y="127"/>
                      </a:cubicBezTo>
                      <a:cubicBezTo>
                        <a:pt x="138" y="127"/>
                        <a:pt x="135" y="124"/>
                        <a:pt x="132" y="121"/>
                      </a:cubicBezTo>
                      <a:cubicBezTo>
                        <a:pt x="132" y="119"/>
                        <a:pt x="127" y="117"/>
                        <a:pt x="125" y="113"/>
                      </a:cubicBezTo>
                      <a:cubicBezTo>
                        <a:pt x="125" y="113"/>
                        <a:pt x="125" y="113"/>
                        <a:pt x="125" y="113"/>
                      </a:cubicBezTo>
                      <a:cubicBezTo>
                        <a:pt x="122" y="112"/>
                        <a:pt x="123" y="109"/>
                        <a:pt x="120" y="108"/>
                      </a:cubicBezTo>
                      <a:cubicBezTo>
                        <a:pt x="119" y="106"/>
                        <a:pt x="119" y="106"/>
                        <a:pt x="119" y="106"/>
                      </a:cubicBezTo>
                      <a:cubicBezTo>
                        <a:pt x="116" y="106"/>
                        <a:pt x="117" y="101"/>
                        <a:pt x="114" y="100"/>
                      </a:cubicBezTo>
                      <a:cubicBezTo>
                        <a:pt x="114" y="100"/>
                        <a:pt x="114" y="100"/>
                        <a:pt x="114" y="100"/>
                      </a:cubicBezTo>
                      <a:cubicBezTo>
                        <a:pt x="112" y="98"/>
                        <a:pt x="112" y="97"/>
                        <a:pt x="110" y="95"/>
                      </a:cubicBezTo>
                      <a:cubicBezTo>
                        <a:pt x="110" y="95"/>
                        <a:pt x="110" y="95"/>
                        <a:pt x="110" y="95"/>
                      </a:cubicBezTo>
                      <a:cubicBezTo>
                        <a:pt x="106" y="91"/>
                        <a:pt x="104" y="88"/>
                        <a:pt x="103" y="89"/>
                      </a:cubicBezTo>
                      <a:cubicBezTo>
                        <a:pt x="103" y="86"/>
                        <a:pt x="107" y="93"/>
                        <a:pt x="107" y="89"/>
                      </a:cubicBezTo>
                      <a:cubicBezTo>
                        <a:pt x="93" y="76"/>
                        <a:pt x="81" y="61"/>
                        <a:pt x="68" y="47"/>
                      </a:cubicBezTo>
                      <a:cubicBezTo>
                        <a:pt x="67" y="45"/>
                        <a:pt x="67" y="44"/>
                        <a:pt x="67" y="43"/>
                      </a:cubicBezTo>
                      <a:cubicBezTo>
                        <a:pt x="65" y="42"/>
                        <a:pt x="62" y="38"/>
                        <a:pt x="60" y="37"/>
                      </a:cubicBezTo>
                      <a:cubicBezTo>
                        <a:pt x="61" y="38"/>
                        <a:pt x="60" y="36"/>
                        <a:pt x="59" y="35"/>
                      </a:cubicBezTo>
                      <a:cubicBezTo>
                        <a:pt x="58" y="32"/>
                        <a:pt x="56" y="33"/>
                        <a:pt x="54" y="30"/>
                      </a:cubicBezTo>
                      <a:cubicBezTo>
                        <a:pt x="55" y="31"/>
                        <a:pt x="56" y="31"/>
                        <a:pt x="56" y="30"/>
                      </a:cubicBezTo>
                      <a:cubicBezTo>
                        <a:pt x="54" y="29"/>
                        <a:pt x="52" y="27"/>
                        <a:pt x="50" y="25"/>
                      </a:cubicBezTo>
                      <a:cubicBezTo>
                        <a:pt x="44" y="25"/>
                        <a:pt x="44" y="25"/>
                        <a:pt x="44" y="25"/>
                      </a:cubicBezTo>
                      <a:cubicBezTo>
                        <a:pt x="43" y="25"/>
                        <a:pt x="43" y="25"/>
                        <a:pt x="43" y="25"/>
                      </a:cubicBezTo>
                      <a:cubicBezTo>
                        <a:pt x="42" y="25"/>
                        <a:pt x="42" y="25"/>
                        <a:pt x="42" y="25"/>
                      </a:cubicBezTo>
                      <a:cubicBezTo>
                        <a:pt x="42" y="25"/>
                        <a:pt x="42" y="25"/>
                        <a:pt x="42" y="25"/>
                      </a:cubicBezTo>
                      <a:cubicBezTo>
                        <a:pt x="41" y="27"/>
                        <a:pt x="40" y="28"/>
                        <a:pt x="40" y="28"/>
                      </a:cubicBezTo>
                      <a:cubicBezTo>
                        <a:pt x="46" y="33"/>
                        <a:pt x="51" y="42"/>
                        <a:pt x="57" y="47"/>
                      </a:cubicBezTo>
                      <a:cubicBezTo>
                        <a:pt x="58" y="47"/>
                        <a:pt x="56" y="48"/>
                        <a:pt x="58" y="49"/>
                      </a:cubicBezTo>
                      <a:cubicBezTo>
                        <a:pt x="66" y="54"/>
                        <a:pt x="75" y="67"/>
                        <a:pt x="80" y="77"/>
                      </a:cubicBezTo>
                      <a:cubicBezTo>
                        <a:pt x="79" y="77"/>
                        <a:pt x="79" y="77"/>
                        <a:pt x="79" y="77"/>
                      </a:cubicBezTo>
                      <a:cubicBezTo>
                        <a:pt x="81" y="79"/>
                        <a:pt x="84" y="79"/>
                        <a:pt x="85" y="81"/>
                      </a:cubicBezTo>
                      <a:cubicBezTo>
                        <a:pt x="85" y="81"/>
                        <a:pt x="84" y="81"/>
                        <a:pt x="84" y="82"/>
                      </a:cubicBezTo>
                      <a:cubicBezTo>
                        <a:pt x="85" y="81"/>
                        <a:pt x="87" y="85"/>
                        <a:pt x="89" y="85"/>
                      </a:cubicBezTo>
                      <a:cubicBezTo>
                        <a:pt x="89" y="86"/>
                        <a:pt x="88" y="86"/>
                        <a:pt x="88" y="87"/>
                      </a:cubicBezTo>
                      <a:cubicBezTo>
                        <a:pt x="90" y="88"/>
                        <a:pt x="90" y="88"/>
                        <a:pt x="90" y="88"/>
                      </a:cubicBezTo>
                      <a:cubicBezTo>
                        <a:pt x="95" y="88"/>
                        <a:pt x="96" y="95"/>
                        <a:pt x="100" y="97"/>
                      </a:cubicBezTo>
                      <a:cubicBezTo>
                        <a:pt x="100" y="97"/>
                        <a:pt x="100" y="97"/>
                        <a:pt x="100" y="98"/>
                      </a:cubicBezTo>
                      <a:cubicBezTo>
                        <a:pt x="106" y="102"/>
                        <a:pt x="113" y="110"/>
                        <a:pt x="119" y="117"/>
                      </a:cubicBezTo>
                      <a:cubicBezTo>
                        <a:pt x="119" y="117"/>
                        <a:pt x="118" y="117"/>
                        <a:pt x="118" y="118"/>
                      </a:cubicBezTo>
                      <a:cubicBezTo>
                        <a:pt x="119" y="117"/>
                        <a:pt x="121" y="119"/>
                        <a:pt x="123" y="121"/>
                      </a:cubicBezTo>
                      <a:cubicBezTo>
                        <a:pt x="122" y="122"/>
                        <a:pt x="126" y="123"/>
                        <a:pt x="128" y="125"/>
                      </a:cubicBezTo>
                      <a:cubicBezTo>
                        <a:pt x="127" y="126"/>
                        <a:pt x="127" y="126"/>
                        <a:pt x="127" y="126"/>
                      </a:cubicBezTo>
                      <a:cubicBezTo>
                        <a:pt x="130" y="126"/>
                        <a:pt x="129" y="128"/>
                        <a:pt x="131" y="129"/>
                      </a:cubicBezTo>
                      <a:cubicBezTo>
                        <a:pt x="131" y="130"/>
                        <a:pt x="131" y="130"/>
                        <a:pt x="131" y="130"/>
                      </a:cubicBezTo>
                      <a:cubicBezTo>
                        <a:pt x="133" y="130"/>
                        <a:pt x="132" y="133"/>
                        <a:pt x="134" y="134"/>
                      </a:cubicBezTo>
                      <a:cubicBezTo>
                        <a:pt x="135" y="134"/>
                        <a:pt x="135" y="134"/>
                        <a:pt x="135" y="134"/>
                      </a:cubicBezTo>
                      <a:cubicBezTo>
                        <a:pt x="136" y="134"/>
                        <a:pt x="136" y="136"/>
                        <a:pt x="137" y="137"/>
                      </a:cubicBezTo>
                      <a:cubicBezTo>
                        <a:pt x="137" y="137"/>
                        <a:pt x="137" y="137"/>
                        <a:pt x="137" y="137"/>
                      </a:cubicBezTo>
                      <a:cubicBezTo>
                        <a:pt x="140" y="139"/>
                        <a:pt x="140" y="142"/>
                        <a:pt x="141" y="140"/>
                      </a:cubicBezTo>
                      <a:cubicBezTo>
                        <a:pt x="141" y="142"/>
                        <a:pt x="139" y="138"/>
                        <a:pt x="139" y="141"/>
                      </a:cubicBezTo>
                      <a:cubicBezTo>
                        <a:pt x="147" y="148"/>
                        <a:pt x="155" y="157"/>
                        <a:pt x="162" y="166"/>
                      </a:cubicBezTo>
                      <a:cubicBezTo>
                        <a:pt x="162" y="165"/>
                        <a:pt x="162" y="166"/>
                        <a:pt x="162" y="166"/>
                      </a:cubicBezTo>
                      <a:cubicBezTo>
                        <a:pt x="162" y="166"/>
                        <a:pt x="162" y="166"/>
                        <a:pt x="163" y="167"/>
                      </a:cubicBezTo>
                      <a:cubicBezTo>
                        <a:pt x="163" y="168"/>
                        <a:pt x="164" y="169"/>
                        <a:pt x="163" y="169"/>
                      </a:cubicBezTo>
                      <a:cubicBezTo>
                        <a:pt x="164" y="170"/>
                        <a:pt x="166" y="173"/>
                        <a:pt x="168" y="173"/>
                      </a:cubicBezTo>
                      <a:cubicBezTo>
                        <a:pt x="167" y="173"/>
                        <a:pt x="168" y="174"/>
                        <a:pt x="168" y="175"/>
                      </a:cubicBezTo>
                      <a:cubicBezTo>
                        <a:pt x="169" y="175"/>
                        <a:pt x="169" y="176"/>
                        <a:pt x="169" y="177"/>
                      </a:cubicBezTo>
                      <a:cubicBezTo>
                        <a:pt x="169" y="177"/>
                        <a:pt x="169" y="177"/>
                        <a:pt x="169" y="177"/>
                      </a:cubicBezTo>
                      <a:cubicBezTo>
                        <a:pt x="169" y="177"/>
                        <a:pt x="169" y="177"/>
                        <a:pt x="169" y="177"/>
                      </a:cubicBezTo>
                      <a:cubicBezTo>
                        <a:pt x="169" y="177"/>
                        <a:pt x="169" y="177"/>
                        <a:pt x="169" y="177"/>
                      </a:cubicBezTo>
                      <a:cubicBezTo>
                        <a:pt x="166" y="177"/>
                        <a:pt x="193" y="178"/>
                        <a:pt x="182" y="178"/>
                      </a:cubicBezTo>
                      <a:cubicBezTo>
                        <a:pt x="182" y="178"/>
                        <a:pt x="182" y="178"/>
                        <a:pt x="182" y="178"/>
                      </a:cubicBezTo>
                      <a:cubicBezTo>
                        <a:pt x="182" y="178"/>
                        <a:pt x="182" y="178"/>
                        <a:pt x="182" y="178"/>
                      </a:cubicBezTo>
                      <a:cubicBezTo>
                        <a:pt x="182" y="178"/>
                        <a:pt x="182" y="178"/>
                        <a:pt x="182" y="178"/>
                      </a:cubicBezTo>
                      <a:cubicBezTo>
                        <a:pt x="182" y="178"/>
                        <a:pt x="182" y="178"/>
                        <a:pt x="182" y="178"/>
                      </a:cubicBezTo>
                      <a:cubicBezTo>
                        <a:pt x="182" y="178"/>
                        <a:pt x="182" y="178"/>
                        <a:pt x="182" y="178"/>
                      </a:cubicBezTo>
                      <a:cubicBezTo>
                        <a:pt x="182" y="178"/>
                        <a:pt x="182" y="178"/>
                        <a:pt x="182" y="178"/>
                      </a:cubicBezTo>
                      <a:cubicBezTo>
                        <a:pt x="183" y="180"/>
                        <a:pt x="183" y="180"/>
                        <a:pt x="183" y="180"/>
                      </a:cubicBezTo>
                      <a:cubicBezTo>
                        <a:pt x="183" y="180"/>
                        <a:pt x="183" y="181"/>
                        <a:pt x="183" y="182"/>
                      </a:cubicBezTo>
                      <a:cubicBezTo>
                        <a:pt x="183" y="183"/>
                        <a:pt x="183" y="185"/>
                        <a:pt x="186" y="186"/>
                      </a:cubicBezTo>
                      <a:cubicBezTo>
                        <a:pt x="186" y="185"/>
                        <a:pt x="188" y="186"/>
                        <a:pt x="187" y="185"/>
                      </a:cubicBezTo>
                      <a:cubicBezTo>
                        <a:pt x="189" y="186"/>
                        <a:pt x="190" y="185"/>
                        <a:pt x="192" y="188"/>
                      </a:cubicBezTo>
                      <a:cubicBezTo>
                        <a:pt x="189" y="186"/>
                        <a:pt x="193" y="193"/>
                        <a:pt x="189" y="190"/>
                      </a:cubicBezTo>
                      <a:cubicBezTo>
                        <a:pt x="189" y="189"/>
                        <a:pt x="187" y="187"/>
                        <a:pt x="187" y="187"/>
                      </a:cubicBezTo>
                      <a:cubicBezTo>
                        <a:pt x="187" y="188"/>
                        <a:pt x="185" y="188"/>
                        <a:pt x="187" y="191"/>
                      </a:cubicBezTo>
                      <a:cubicBezTo>
                        <a:pt x="189" y="193"/>
                        <a:pt x="192" y="195"/>
                        <a:pt x="192" y="194"/>
                      </a:cubicBezTo>
                      <a:cubicBezTo>
                        <a:pt x="193" y="193"/>
                        <a:pt x="189" y="191"/>
                        <a:pt x="191" y="192"/>
                      </a:cubicBezTo>
                      <a:cubicBezTo>
                        <a:pt x="195" y="195"/>
                        <a:pt x="194" y="197"/>
                        <a:pt x="197" y="197"/>
                      </a:cubicBezTo>
                      <a:cubicBezTo>
                        <a:pt x="195" y="195"/>
                        <a:pt x="195" y="194"/>
                        <a:pt x="196" y="193"/>
                      </a:cubicBezTo>
                      <a:cubicBezTo>
                        <a:pt x="199" y="196"/>
                        <a:pt x="199" y="196"/>
                        <a:pt x="199" y="196"/>
                      </a:cubicBezTo>
                      <a:cubicBezTo>
                        <a:pt x="198" y="196"/>
                        <a:pt x="198" y="196"/>
                        <a:pt x="198" y="196"/>
                      </a:cubicBezTo>
                      <a:cubicBezTo>
                        <a:pt x="201" y="200"/>
                        <a:pt x="200" y="196"/>
                        <a:pt x="204" y="200"/>
                      </a:cubicBezTo>
                      <a:cubicBezTo>
                        <a:pt x="204" y="203"/>
                        <a:pt x="204" y="203"/>
                        <a:pt x="204" y="203"/>
                      </a:cubicBezTo>
                      <a:cubicBezTo>
                        <a:pt x="202" y="203"/>
                        <a:pt x="199" y="197"/>
                        <a:pt x="198" y="199"/>
                      </a:cubicBezTo>
                      <a:cubicBezTo>
                        <a:pt x="201" y="202"/>
                        <a:pt x="202" y="202"/>
                        <a:pt x="204" y="205"/>
                      </a:cubicBezTo>
                      <a:cubicBezTo>
                        <a:pt x="202" y="203"/>
                        <a:pt x="202" y="203"/>
                        <a:pt x="202" y="203"/>
                      </a:cubicBezTo>
                      <a:cubicBezTo>
                        <a:pt x="203" y="204"/>
                        <a:pt x="202" y="207"/>
                        <a:pt x="206" y="210"/>
                      </a:cubicBezTo>
                      <a:cubicBezTo>
                        <a:pt x="209" y="212"/>
                        <a:pt x="207" y="210"/>
                        <a:pt x="208" y="210"/>
                      </a:cubicBezTo>
                      <a:cubicBezTo>
                        <a:pt x="212" y="214"/>
                        <a:pt x="214" y="215"/>
                        <a:pt x="217" y="218"/>
                      </a:cubicBezTo>
                      <a:cubicBezTo>
                        <a:pt x="215" y="218"/>
                        <a:pt x="221" y="223"/>
                        <a:pt x="217" y="221"/>
                      </a:cubicBezTo>
                      <a:cubicBezTo>
                        <a:pt x="216" y="219"/>
                        <a:pt x="211" y="212"/>
                        <a:pt x="208" y="212"/>
                      </a:cubicBezTo>
                      <a:cubicBezTo>
                        <a:pt x="208" y="215"/>
                        <a:pt x="205" y="208"/>
                        <a:pt x="203" y="208"/>
                      </a:cubicBezTo>
                      <a:cubicBezTo>
                        <a:pt x="206" y="212"/>
                        <a:pt x="204" y="213"/>
                        <a:pt x="204" y="215"/>
                      </a:cubicBezTo>
                      <a:cubicBezTo>
                        <a:pt x="205" y="216"/>
                        <a:pt x="206" y="216"/>
                        <a:pt x="207" y="217"/>
                      </a:cubicBezTo>
                      <a:cubicBezTo>
                        <a:pt x="208" y="216"/>
                        <a:pt x="207" y="215"/>
                        <a:pt x="208" y="214"/>
                      </a:cubicBezTo>
                      <a:cubicBezTo>
                        <a:pt x="211" y="218"/>
                        <a:pt x="215" y="222"/>
                        <a:pt x="218" y="223"/>
                      </a:cubicBezTo>
                      <a:cubicBezTo>
                        <a:pt x="218" y="225"/>
                        <a:pt x="217" y="225"/>
                        <a:pt x="216" y="224"/>
                      </a:cubicBezTo>
                      <a:cubicBezTo>
                        <a:pt x="220" y="229"/>
                        <a:pt x="224" y="234"/>
                        <a:pt x="228" y="239"/>
                      </a:cubicBezTo>
                      <a:cubicBezTo>
                        <a:pt x="227" y="235"/>
                        <a:pt x="231" y="241"/>
                        <a:pt x="232" y="241"/>
                      </a:cubicBezTo>
                      <a:cubicBezTo>
                        <a:pt x="232" y="242"/>
                        <a:pt x="232" y="243"/>
                        <a:pt x="231" y="243"/>
                      </a:cubicBezTo>
                      <a:cubicBezTo>
                        <a:pt x="234" y="245"/>
                        <a:pt x="230" y="243"/>
                        <a:pt x="233" y="246"/>
                      </a:cubicBezTo>
                      <a:cubicBezTo>
                        <a:pt x="236" y="249"/>
                        <a:pt x="240" y="252"/>
                        <a:pt x="243" y="256"/>
                      </a:cubicBezTo>
                      <a:cubicBezTo>
                        <a:pt x="246" y="261"/>
                        <a:pt x="253" y="267"/>
                        <a:pt x="256" y="271"/>
                      </a:cubicBezTo>
                      <a:cubicBezTo>
                        <a:pt x="258" y="273"/>
                        <a:pt x="255" y="273"/>
                        <a:pt x="257" y="275"/>
                      </a:cubicBezTo>
                      <a:cubicBezTo>
                        <a:pt x="260" y="278"/>
                        <a:pt x="257" y="272"/>
                        <a:pt x="260" y="276"/>
                      </a:cubicBezTo>
                      <a:cubicBezTo>
                        <a:pt x="259" y="276"/>
                        <a:pt x="259" y="276"/>
                        <a:pt x="259" y="276"/>
                      </a:cubicBezTo>
                      <a:cubicBezTo>
                        <a:pt x="260" y="277"/>
                        <a:pt x="265" y="283"/>
                        <a:pt x="268" y="281"/>
                      </a:cubicBezTo>
                      <a:cubicBezTo>
                        <a:pt x="266" y="282"/>
                        <a:pt x="266" y="282"/>
                        <a:pt x="266" y="282"/>
                      </a:cubicBezTo>
                      <a:cubicBezTo>
                        <a:pt x="266" y="283"/>
                        <a:pt x="267" y="283"/>
                        <a:pt x="268" y="283"/>
                      </a:cubicBezTo>
                      <a:cubicBezTo>
                        <a:pt x="268" y="284"/>
                        <a:pt x="269" y="285"/>
                        <a:pt x="267" y="284"/>
                      </a:cubicBezTo>
                      <a:cubicBezTo>
                        <a:pt x="269" y="287"/>
                        <a:pt x="273" y="287"/>
                        <a:pt x="276" y="288"/>
                      </a:cubicBezTo>
                      <a:cubicBezTo>
                        <a:pt x="275" y="286"/>
                        <a:pt x="275" y="286"/>
                        <a:pt x="275" y="286"/>
                      </a:cubicBezTo>
                      <a:cubicBezTo>
                        <a:pt x="280" y="287"/>
                        <a:pt x="284" y="288"/>
                        <a:pt x="289" y="287"/>
                      </a:cubicBezTo>
                      <a:cubicBezTo>
                        <a:pt x="289" y="288"/>
                        <a:pt x="289" y="288"/>
                        <a:pt x="289" y="288"/>
                      </a:cubicBezTo>
                      <a:cubicBezTo>
                        <a:pt x="290" y="288"/>
                        <a:pt x="291" y="287"/>
                        <a:pt x="292" y="286"/>
                      </a:cubicBezTo>
                      <a:cubicBezTo>
                        <a:pt x="292" y="287"/>
                        <a:pt x="294" y="287"/>
                        <a:pt x="295" y="287"/>
                      </a:cubicBezTo>
                      <a:cubicBezTo>
                        <a:pt x="293" y="288"/>
                        <a:pt x="291" y="290"/>
                        <a:pt x="288" y="291"/>
                      </a:cubicBezTo>
                      <a:cubicBezTo>
                        <a:pt x="286" y="290"/>
                        <a:pt x="291" y="289"/>
                        <a:pt x="289" y="288"/>
                      </a:cubicBezTo>
                      <a:cubicBezTo>
                        <a:pt x="288" y="288"/>
                        <a:pt x="283" y="289"/>
                        <a:pt x="282" y="289"/>
                      </a:cubicBezTo>
                      <a:cubicBezTo>
                        <a:pt x="284" y="289"/>
                        <a:pt x="284" y="289"/>
                        <a:pt x="285" y="289"/>
                      </a:cubicBezTo>
                      <a:cubicBezTo>
                        <a:pt x="286" y="290"/>
                        <a:pt x="283" y="290"/>
                        <a:pt x="281" y="291"/>
                      </a:cubicBezTo>
                      <a:cubicBezTo>
                        <a:pt x="282" y="291"/>
                        <a:pt x="283" y="291"/>
                        <a:pt x="283" y="291"/>
                      </a:cubicBezTo>
                      <a:cubicBezTo>
                        <a:pt x="282" y="292"/>
                        <a:pt x="279" y="291"/>
                        <a:pt x="276" y="291"/>
                      </a:cubicBezTo>
                      <a:cubicBezTo>
                        <a:pt x="278" y="291"/>
                        <a:pt x="276" y="290"/>
                        <a:pt x="276" y="290"/>
                      </a:cubicBezTo>
                      <a:cubicBezTo>
                        <a:pt x="275" y="291"/>
                        <a:pt x="272" y="290"/>
                        <a:pt x="268" y="288"/>
                      </a:cubicBezTo>
                      <a:cubicBezTo>
                        <a:pt x="266" y="285"/>
                        <a:pt x="259" y="285"/>
                        <a:pt x="256" y="281"/>
                      </a:cubicBezTo>
                      <a:cubicBezTo>
                        <a:pt x="258" y="281"/>
                        <a:pt x="261" y="282"/>
                        <a:pt x="264" y="283"/>
                      </a:cubicBezTo>
                      <a:cubicBezTo>
                        <a:pt x="262" y="281"/>
                        <a:pt x="261" y="282"/>
                        <a:pt x="259" y="279"/>
                      </a:cubicBezTo>
                      <a:cubicBezTo>
                        <a:pt x="257" y="279"/>
                        <a:pt x="256" y="279"/>
                        <a:pt x="252" y="276"/>
                      </a:cubicBezTo>
                      <a:cubicBezTo>
                        <a:pt x="253" y="275"/>
                        <a:pt x="253" y="275"/>
                        <a:pt x="253" y="275"/>
                      </a:cubicBezTo>
                      <a:cubicBezTo>
                        <a:pt x="250" y="273"/>
                        <a:pt x="249" y="274"/>
                        <a:pt x="246" y="270"/>
                      </a:cubicBezTo>
                      <a:cubicBezTo>
                        <a:pt x="241" y="264"/>
                        <a:pt x="235" y="258"/>
                        <a:pt x="232" y="253"/>
                      </a:cubicBezTo>
                      <a:cubicBezTo>
                        <a:pt x="232" y="252"/>
                        <a:pt x="232" y="252"/>
                        <a:pt x="232" y="252"/>
                      </a:cubicBezTo>
                      <a:cubicBezTo>
                        <a:pt x="228" y="251"/>
                        <a:pt x="224" y="244"/>
                        <a:pt x="220" y="241"/>
                      </a:cubicBezTo>
                      <a:cubicBezTo>
                        <a:pt x="216" y="234"/>
                        <a:pt x="209" y="229"/>
                        <a:pt x="207" y="225"/>
                      </a:cubicBezTo>
                      <a:cubicBezTo>
                        <a:pt x="198" y="215"/>
                        <a:pt x="189" y="206"/>
                        <a:pt x="180" y="195"/>
                      </a:cubicBezTo>
                      <a:cubicBezTo>
                        <a:pt x="183" y="196"/>
                        <a:pt x="183" y="196"/>
                        <a:pt x="183" y="196"/>
                      </a:cubicBezTo>
                      <a:cubicBezTo>
                        <a:pt x="180" y="195"/>
                        <a:pt x="182" y="194"/>
                        <a:pt x="180" y="192"/>
                      </a:cubicBezTo>
                      <a:cubicBezTo>
                        <a:pt x="181" y="195"/>
                        <a:pt x="177" y="191"/>
                        <a:pt x="175" y="190"/>
                      </a:cubicBezTo>
                      <a:cubicBezTo>
                        <a:pt x="175" y="189"/>
                        <a:pt x="175" y="189"/>
                        <a:pt x="175" y="189"/>
                      </a:cubicBezTo>
                      <a:cubicBezTo>
                        <a:pt x="174" y="190"/>
                        <a:pt x="174" y="190"/>
                        <a:pt x="174" y="190"/>
                      </a:cubicBezTo>
                      <a:cubicBezTo>
                        <a:pt x="172" y="193"/>
                        <a:pt x="170" y="195"/>
                        <a:pt x="168" y="198"/>
                      </a:cubicBezTo>
                      <a:cubicBezTo>
                        <a:pt x="167" y="197"/>
                        <a:pt x="167" y="197"/>
                        <a:pt x="167" y="197"/>
                      </a:cubicBezTo>
                      <a:cubicBezTo>
                        <a:pt x="165" y="203"/>
                        <a:pt x="159" y="206"/>
                        <a:pt x="154" y="211"/>
                      </a:cubicBezTo>
                      <a:cubicBezTo>
                        <a:pt x="153" y="211"/>
                        <a:pt x="151" y="212"/>
                        <a:pt x="150" y="213"/>
                      </a:cubicBezTo>
                      <a:cubicBezTo>
                        <a:pt x="148" y="217"/>
                        <a:pt x="147" y="218"/>
                        <a:pt x="143" y="223"/>
                      </a:cubicBezTo>
                      <a:cubicBezTo>
                        <a:pt x="140" y="226"/>
                        <a:pt x="135" y="231"/>
                        <a:pt x="132" y="233"/>
                      </a:cubicBezTo>
                      <a:cubicBezTo>
                        <a:pt x="123" y="246"/>
                        <a:pt x="110" y="256"/>
                        <a:pt x="100" y="268"/>
                      </a:cubicBezTo>
                      <a:cubicBezTo>
                        <a:pt x="98" y="268"/>
                        <a:pt x="98" y="268"/>
                        <a:pt x="98" y="268"/>
                      </a:cubicBezTo>
                      <a:cubicBezTo>
                        <a:pt x="89" y="281"/>
                        <a:pt x="74" y="293"/>
                        <a:pt x="65" y="304"/>
                      </a:cubicBezTo>
                      <a:cubicBezTo>
                        <a:pt x="65" y="302"/>
                        <a:pt x="65" y="302"/>
                        <a:pt x="65" y="302"/>
                      </a:cubicBezTo>
                      <a:cubicBezTo>
                        <a:pt x="61" y="304"/>
                        <a:pt x="58" y="309"/>
                        <a:pt x="60" y="309"/>
                      </a:cubicBezTo>
                      <a:cubicBezTo>
                        <a:pt x="57" y="311"/>
                        <a:pt x="53" y="317"/>
                        <a:pt x="50" y="318"/>
                      </a:cubicBezTo>
                      <a:cubicBezTo>
                        <a:pt x="47" y="321"/>
                        <a:pt x="47" y="322"/>
                        <a:pt x="45" y="325"/>
                      </a:cubicBezTo>
                      <a:cubicBezTo>
                        <a:pt x="39" y="329"/>
                        <a:pt x="37" y="332"/>
                        <a:pt x="33" y="336"/>
                      </a:cubicBezTo>
                      <a:cubicBezTo>
                        <a:pt x="38" y="338"/>
                        <a:pt x="44" y="338"/>
                        <a:pt x="51" y="339"/>
                      </a:cubicBezTo>
                      <a:cubicBezTo>
                        <a:pt x="50" y="338"/>
                        <a:pt x="53" y="338"/>
                        <a:pt x="53" y="338"/>
                      </a:cubicBezTo>
                      <a:cubicBezTo>
                        <a:pt x="61" y="338"/>
                        <a:pt x="69" y="339"/>
                        <a:pt x="75" y="338"/>
                      </a:cubicBezTo>
                      <a:cubicBezTo>
                        <a:pt x="76" y="338"/>
                        <a:pt x="73" y="339"/>
                        <a:pt x="76" y="339"/>
                      </a:cubicBezTo>
                      <a:cubicBezTo>
                        <a:pt x="78" y="339"/>
                        <a:pt x="76" y="338"/>
                        <a:pt x="79" y="338"/>
                      </a:cubicBezTo>
                      <a:cubicBezTo>
                        <a:pt x="91" y="337"/>
                        <a:pt x="104" y="339"/>
                        <a:pt x="115" y="339"/>
                      </a:cubicBezTo>
                      <a:cubicBezTo>
                        <a:pt x="135" y="338"/>
                        <a:pt x="155" y="338"/>
                        <a:pt x="175" y="338"/>
                      </a:cubicBezTo>
                      <a:cubicBezTo>
                        <a:pt x="174" y="338"/>
                        <a:pt x="174" y="338"/>
                        <a:pt x="174" y="338"/>
                      </a:cubicBezTo>
                      <a:cubicBezTo>
                        <a:pt x="181" y="337"/>
                        <a:pt x="189" y="340"/>
                        <a:pt x="194" y="338"/>
                      </a:cubicBezTo>
                      <a:cubicBezTo>
                        <a:pt x="196" y="338"/>
                        <a:pt x="200" y="338"/>
                        <a:pt x="199" y="339"/>
                      </a:cubicBezTo>
                      <a:cubicBezTo>
                        <a:pt x="204" y="337"/>
                        <a:pt x="212" y="339"/>
                        <a:pt x="219" y="339"/>
                      </a:cubicBezTo>
                      <a:cubicBezTo>
                        <a:pt x="226" y="340"/>
                        <a:pt x="233" y="338"/>
                        <a:pt x="241" y="339"/>
                      </a:cubicBezTo>
                      <a:cubicBezTo>
                        <a:pt x="240" y="339"/>
                        <a:pt x="238" y="339"/>
                        <a:pt x="238" y="340"/>
                      </a:cubicBezTo>
                      <a:cubicBezTo>
                        <a:pt x="241" y="341"/>
                        <a:pt x="245" y="338"/>
                        <a:pt x="247" y="340"/>
                      </a:cubicBezTo>
                      <a:cubicBezTo>
                        <a:pt x="249" y="340"/>
                        <a:pt x="248" y="339"/>
                        <a:pt x="247" y="339"/>
                      </a:cubicBezTo>
                      <a:cubicBezTo>
                        <a:pt x="264" y="340"/>
                        <a:pt x="283" y="339"/>
                        <a:pt x="301" y="338"/>
                      </a:cubicBezTo>
                      <a:cubicBezTo>
                        <a:pt x="313" y="339"/>
                        <a:pt x="301" y="342"/>
                        <a:pt x="312" y="340"/>
                      </a:cubicBezTo>
                      <a:cubicBezTo>
                        <a:pt x="312" y="341"/>
                        <a:pt x="312" y="339"/>
                        <a:pt x="312" y="340"/>
                      </a:cubicBezTo>
                      <a:cubicBezTo>
                        <a:pt x="316" y="339"/>
                        <a:pt x="318" y="342"/>
                        <a:pt x="321" y="341"/>
                      </a:cubicBezTo>
                      <a:cubicBezTo>
                        <a:pt x="320" y="340"/>
                        <a:pt x="323" y="340"/>
                        <a:pt x="323" y="339"/>
                      </a:cubicBezTo>
                      <a:cubicBezTo>
                        <a:pt x="331" y="340"/>
                        <a:pt x="332" y="342"/>
                        <a:pt x="339" y="341"/>
                      </a:cubicBezTo>
                      <a:cubicBezTo>
                        <a:pt x="338" y="341"/>
                        <a:pt x="338" y="341"/>
                        <a:pt x="338" y="341"/>
                      </a:cubicBezTo>
                      <a:cubicBezTo>
                        <a:pt x="345" y="339"/>
                        <a:pt x="354" y="340"/>
                        <a:pt x="360" y="338"/>
                      </a:cubicBezTo>
                      <a:cubicBezTo>
                        <a:pt x="400" y="338"/>
                        <a:pt x="438" y="336"/>
                        <a:pt x="477" y="336"/>
                      </a:cubicBezTo>
                      <a:cubicBezTo>
                        <a:pt x="493" y="335"/>
                        <a:pt x="516" y="338"/>
                        <a:pt x="527" y="335"/>
                      </a:cubicBezTo>
                      <a:cubicBezTo>
                        <a:pt x="523" y="331"/>
                        <a:pt x="523" y="331"/>
                        <a:pt x="523" y="331"/>
                      </a:cubicBezTo>
                      <a:cubicBezTo>
                        <a:pt x="503" y="310"/>
                        <a:pt x="503" y="310"/>
                        <a:pt x="503" y="310"/>
                      </a:cubicBezTo>
                      <a:cubicBezTo>
                        <a:pt x="498" y="302"/>
                        <a:pt x="498" y="302"/>
                        <a:pt x="490" y="295"/>
                      </a:cubicBezTo>
                      <a:cubicBezTo>
                        <a:pt x="491" y="295"/>
                        <a:pt x="491" y="296"/>
                        <a:pt x="491" y="295"/>
                      </a:cubicBezTo>
                      <a:cubicBezTo>
                        <a:pt x="489" y="296"/>
                        <a:pt x="486" y="290"/>
                        <a:pt x="484" y="290"/>
                      </a:cubicBezTo>
                      <a:cubicBezTo>
                        <a:pt x="474" y="280"/>
                        <a:pt x="464" y="271"/>
                        <a:pt x="454" y="260"/>
                      </a:cubicBezTo>
                      <a:cubicBezTo>
                        <a:pt x="456" y="262"/>
                        <a:pt x="457" y="262"/>
                        <a:pt x="455" y="260"/>
                      </a:cubicBezTo>
                      <a:cubicBezTo>
                        <a:pt x="453" y="258"/>
                        <a:pt x="453" y="258"/>
                        <a:pt x="453" y="258"/>
                      </a:cubicBezTo>
                      <a:cubicBezTo>
                        <a:pt x="452" y="258"/>
                        <a:pt x="452" y="258"/>
                        <a:pt x="452" y="258"/>
                      </a:cubicBezTo>
                      <a:cubicBezTo>
                        <a:pt x="451" y="257"/>
                        <a:pt x="449" y="256"/>
                        <a:pt x="450" y="257"/>
                      </a:cubicBezTo>
                      <a:cubicBezTo>
                        <a:pt x="436" y="245"/>
                        <a:pt x="424" y="231"/>
                        <a:pt x="411" y="218"/>
                      </a:cubicBezTo>
                      <a:cubicBezTo>
                        <a:pt x="392" y="198"/>
                        <a:pt x="392" y="198"/>
                        <a:pt x="392" y="198"/>
                      </a:cubicBezTo>
                      <a:cubicBezTo>
                        <a:pt x="390" y="196"/>
                        <a:pt x="390" y="196"/>
                        <a:pt x="390" y="196"/>
                      </a:cubicBezTo>
                      <a:cubicBezTo>
                        <a:pt x="387" y="200"/>
                        <a:pt x="387" y="200"/>
                        <a:pt x="387" y="200"/>
                      </a:cubicBezTo>
                      <a:cubicBezTo>
                        <a:pt x="380" y="206"/>
                        <a:pt x="373" y="216"/>
                        <a:pt x="367" y="223"/>
                      </a:cubicBezTo>
                      <a:cubicBezTo>
                        <a:pt x="347" y="243"/>
                        <a:pt x="329" y="261"/>
                        <a:pt x="312" y="283"/>
                      </a:cubicBezTo>
                      <a:cubicBezTo>
                        <a:pt x="312" y="283"/>
                        <a:pt x="311" y="278"/>
                        <a:pt x="318" y="268"/>
                      </a:cubicBezTo>
                      <a:cubicBezTo>
                        <a:pt x="325" y="255"/>
                        <a:pt x="341" y="242"/>
                        <a:pt x="350" y="228"/>
                      </a:cubicBezTo>
                      <a:cubicBezTo>
                        <a:pt x="351" y="227"/>
                        <a:pt x="351" y="230"/>
                        <a:pt x="353" y="226"/>
                      </a:cubicBezTo>
                      <a:cubicBezTo>
                        <a:pt x="358" y="220"/>
                        <a:pt x="364" y="212"/>
                        <a:pt x="371" y="204"/>
                      </a:cubicBezTo>
                      <a:cubicBezTo>
                        <a:pt x="383" y="192"/>
                        <a:pt x="383" y="192"/>
                        <a:pt x="383" y="192"/>
                      </a:cubicBezTo>
                      <a:cubicBezTo>
                        <a:pt x="385" y="190"/>
                        <a:pt x="385" y="190"/>
                        <a:pt x="385" y="190"/>
                      </a:cubicBezTo>
                      <a:cubicBezTo>
                        <a:pt x="384" y="189"/>
                        <a:pt x="384" y="189"/>
                        <a:pt x="384" y="189"/>
                      </a:cubicBezTo>
                      <a:cubicBezTo>
                        <a:pt x="388" y="189"/>
                        <a:pt x="377" y="189"/>
                        <a:pt x="386" y="189"/>
                      </a:cubicBezTo>
                      <a:cubicBezTo>
                        <a:pt x="388" y="187"/>
                        <a:pt x="388" y="187"/>
                        <a:pt x="388" y="187"/>
                      </a:cubicBezTo>
                      <a:cubicBezTo>
                        <a:pt x="390" y="185"/>
                        <a:pt x="390" y="185"/>
                        <a:pt x="390" y="185"/>
                      </a:cubicBezTo>
                      <a:cubicBezTo>
                        <a:pt x="390" y="186"/>
                        <a:pt x="391" y="186"/>
                        <a:pt x="391" y="186"/>
                      </a:cubicBezTo>
                      <a:cubicBezTo>
                        <a:pt x="390" y="186"/>
                        <a:pt x="390" y="186"/>
                        <a:pt x="390" y="186"/>
                      </a:cubicBezTo>
                      <a:cubicBezTo>
                        <a:pt x="390" y="187"/>
                        <a:pt x="391" y="188"/>
                        <a:pt x="393" y="189"/>
                      </a:cubicBezTo>
                      <a:cubicBezTo>
                        <a:pt x="394" y="188"/>
                        <a:pt x="395" y="188"/>
                        <a:pt x="397" y="188"/>
                      </a:cubicBezTo>
                      <a:cubicBezTo>
                        <a:pt x="397" y="188"/>
                        <a:pt x="397" y="188"/>
                        <a:pt x="397" y="188"/>
                      </a:cubicBezTo>
                      <a:cubicBezTo>
                        <a:pt x="397" y="188"/>
                        <a:pt x="397" y="188"/>
                        <a:pt x="397" y="188"/>
                      </a:cubicBezTo>
                      <a:cubicBezTo>
                        <a:pt x="397" y="189"/>
                        <a:pt x="397" y="189"/>
                        <a:pt x="397" y="189"/>
                      </a:cubicBezTo>
                      <a:cubicBezTo>
                        <a:pt x="397" y="189"/>
                        <a:pt x="397" y="189"/>
                        <a:pt x="397" y="189"/>
                      </a:cubicBezTo>
                      <a:cubicBezTo>
                        <a:pt x="396" y="189"/>
                        <a:pt x="396" y="189"/>
                        <a:pt x="396" y="189"/>
                      </a:cubicBezTo>
                      <a:cubicBezTo>
                        <a:pt x="396" y="190"/>
                        <a:pt x="396" y="190"/>
                        <a:pt x="396" y="190"/>
                      </a:cubicBezTo>
                      <a:cubicBezTo>
                        <a:pt x="395" y="190"/>
                        <a:pt x="395" y="190"/>
                        <a:pt x="395" y="190"/>
                      </a:cubicBezTo>
                      <a:cubicBezTo>
                        <a:pt x="397" y="191"/>
                        <a:pt x="398" y="192"/>
                        <a:pt x="399" y="194"/>
                      </a:cubicBezTo>
                      <a:cubicBezTo>
                        <a:pt x="399" y="194"/>
                        <a:pt x="398" y="193"/>
                        <a:pt x="398" y="194"/>
                      </a:cubicBezTo>
                      <a:cubicBezTo>
                        <a:pt x="400" y="194"/>
                        <a:pt x="403" y="199"/>
                        <a:pt x="405" y="199"/>
                      </a:cubicBezTo>
                      <a:cubicBezTo>
                        <a:pt x="406" y="201"/>
                        <a:pt x="405" y="201"/>
                        <a:pt x="406" y="203"/>
                      </a:cubicBezTo>
                      <a:cubicBezTo>
                        <a:pt x="409" y="204"/>
                        <a:pt x="409" y="204"/>
                        <a:pt x="409" y="204"/>
                      </a:cubicBezTo>
                      <a:cubicBezTo>
                        <a:pt x="415" y="206"/>
                        <a:pt x="419" y="215"/>
                        <a:pt x="426" y="219"/>
                      </a:cubicBezTo>
                      <a:cubicBezTo>
                        <a:pt x="426" y="219"/>
                        <a:pt x="425" y="219"/>
                        <a:pt x="425" y="220"/>
                      </a:cubicBezTo>
                      <a:cubicBezTo>
                        <a:pt x="436" y="228"/>
                        <a:pt x="448" y="240"/>
                        <a:pt x="459" y="251"/>
                      </a:cubicBezTo>
                      <a:cubicBezTo>
                        <a:pt x="459" y="251"/>
                        <a:pt x="458" y="251"/>
                        <a:pt x="458" y="252"/>
                      </a:cubicBezTo>
                      <a:cubicBezTo>
                        <a:pt x="459" y="251"/>
                        <a:pt x="463" y="254"/>
                        <a:pt x="466" y="257"/>
                      </a:cubicBezTo>
                      <a:cubicBezTo>
                        <a:pt x="466" y="259"/>
                        <a:pt x="472" y="261"/>
                        <a:pt x="475" y="265"/>
                      </a:cubicBezTo>
                      <a:cubicBezTo>
                        <a:pt x="474" y="265"/>
                        <a:pt x="474" y="265"/>
                        <a:pt x="474" y="265"/>
                      </a:cubicBezTo>
                      <a:cubicBezTo>
                        <a:pt x="478" y="266"/>
                        <a:pt x="477" y="269"/>
                        <a:pt x="480" y="270"/>
                      </a:cubicBezTo>
                      <a:cubicBezTo>
                        <a:pt x="481" y="272"/>
                        <a:pt x="481" y="272"/>
                        <a:pt x="481" y="272"/>
                      </a:cubicBezTo>
                      <a:cubicBezTo>
                        <a:pt x="484" y="272"/>
                        <a:pt x="484" y="277"/>
                        <a:pt x="487" y="278"/>
                      </a:cubicBezTo>
                      <a:cubicBezTo>
                        <a:pt x="487" y="278"/>
                        <a:pt x="487" y="278"/>
                        <a:pt x="487" y="278"/>
                      </a:cubicBezTo>
                      <a:cubicBezTo>
                        <a:pt x="489" y="279"/>
                        <a:pt x="490" y="281"/>
                        <a:pt x="492" y="283"/>
                      </a:cubicBezTo>
                      <a:cubicBezTo>
                        <a:pt x="492" y="283"/>
                        <a:pt x="492" y="283"/>
                        <a:pt x="492" y="283"/>
                      </a:cubicBezTo>
                      <a:cubicBezTo>
                        <a:pt x="496" y="287"/>
                        <a:pt x="498" y="290"/>
                        <a:pt x="499" y="289"/>
                      </a:cubicBezTo>
                      <a:cubicBezTo>
                        <a:pt x="500" y="291"/>
                        <a:pt x="495" y="285"/>
                        <a:pt x="496" y="289"/>
                      </a:cubicBezTo>
                      <a:cubicBezTo>
                        <a:pt x="511" y="302"/>
                        <a:pt x="525" y="316"/>
                        <a:pt x="539" y="330"/>
                      </a:cubicBezTo>
                      <a:cubicBezTo>
                        <a:pt x="540" y="333"/>
                        <a:pt x="541" y="334"/>
                        <a:pt x="541" y="334"/>
                      </a:cubicBezTo>
                      <a:cubicBezTo>
                        <a:pt x="545" y="336"/>
                        <a:pt x="540" y="339"/>
                        <a:pt x="539" y="341"/>
                      </a:cubicBezTo>
                      <a:cubicBezTo>
                        <a:pt x="539" y="341"/>
                        <a:pt x="537" y="341"/>
                        <a:pt x="536" y="342"/>
                      </a:cubicBezTo>
                      <a:cubicBezTo>
                        <a:pt x="536" y="342"/>
                        <a:pt x="536" y="342"/>
                        <a:pt x="536" y="342"/>
                      </a:cubicBezTo>
                      <a:cubicBezTo>
                        <a:pt x="536" y="342"/>
                        <a:pt x="536" y="343"/>
                        <a:pt x="536" y="344"/>
                      </a:cubicBezTo>
                      <a:cubicBezTo>
                        <a:pt x="536" y="344"/>
                        <a:pt x="536" y="344"/>
                        <a:pt x="536" y="344"/>
                      </a:cubicBezTo>
                      <a:cubicBezTo>
                        <a:pt x="535" y="343"/>
                        <a:pt x="535" y="343"/>
                        <a:pt x="535" y="343"/>
                      </a:cubicBezTo>
                      <a:cubicBezTo>
                        <a:pt x="535" y="343"/>
                        <a:pt x="535" y="343"/>
                        <a:pt x="535" y="343"/>
                      </a:cubicBezTo>
                      <a:cubicBezTo>
                        <a:pt x="535" y="342"/>
                        <a:pt x="535" y="342"/>
                        <a:pt x="535" y="342"/>
                      </a:cubicBezTo>
                      <a:cubicBezTo>
                        <a:pt x="533" y="344"/>
                        <a:pt x="533" y="345"/>
                        <a:pt x="529" y="346"/>
                      </a:cubicBezTo>
                      <a:cubicBezTo>
                        <a:pt x="531" y="345"/>
                        <a:pt x="531" y="344"/>
                        <a:pt x="530" y="344"/>
                      </a:cubicBezTo>
                      <a:cubicBezTo>
                        <a:pt x="528" y="346"/>
                        <a:pt x="523" y="347"/>
                        <a:pt x="519" y="347"/>
                      </a:cubicBezTo>
                      <a:cubicBezTo>
                        <a:pt x="519" y="347"/>
                        <a:pt x="520" y="347"/>
                        <a:pt x="520" y="346"/>
                      </a:cubicBezTo>
                      <a:cubicBezTo>
                        <a:pt x="516" y="347"/>
                        <a:pt x="512" y="346"/>
                        <a:pt x="508" y="347"/>
                      </a:cubicBezTo>
                      <a:cubicBezTo>
                        <a:pt x="510" y="346"/>
                        <a:pt x="510" y="346"/>
                        <a:pt x="510" y="346"/>
                      </a:cubicBezTo>
                      <a:cubicBezTo>
                        <a:pt x="504" y="345"/>
                        <a:pt x="508" y="348"/>
                        <a:pt x="503" y="347"/>
                      </a:cubicBezTo>
                      <a:cubicBezTo>
                        <a:pt x="504" y="347"/>
                        <a:pt x="504" y="346"/>
                        <a:pt x="504" y="346"/>
                      </a:cubicBezTo>
                      <a:cubicBezTo>
                        <a:pt x="499" y="348"/>
                        <a:pt x="491" y="347"/>
                        <a:pt x="486" y="348"/>
                      </a:cubicBezTo>
                      <a:cubicBezTo>
                        <a:pt x="486" y="347"/>
                        <a:pt x="486" y="347"/>
                        <a:pt x="486" y="347"/>
                      </a:cubicBezTo>
                      <a:cubicBezTo>
                        <a:pt x="481" y="347"/>
                        <a:pt x="475" y="347"/>
                        <a:pt x="469" y="348"/>
                      </a:cubicBezTo>
                      <a:cubicBezTo>
                        <a:pt x="467" y="347"/>
                        <a:pt x="470" y="345"/>
                        <a:pt x="464" y="346"/>
                      </a:cubicBezTo>
                      <a:cubicBezTo>
                        <a:pt x="464" y="348"/>
                        <a:pt x="454" y="347"/>
                        <a:pt x="458" y="349"/>
                      </a:cubicBezTo>
                      <a:cubicBezTo>
                        <a:pt x="453" y="348"/>
                        <a:pt x="445" y="348"/>
                        <a:pt x="442" y="348"/>
                      </a:cubicBezTo>
                      <a:cubicBezTo>
                        <a:pt x="444" y="348"/>
                        <a:pt x="439" y="346"/>
                        <a:pt x="443" y="346"/>
                      </a:cubicBezTo>
                      <a:cubicBezTo>
                        <a:pt x="440" y="345"/>
                        <a:pt x="440" y="345"/>
                        <a:pt x="440" y="345"/>
                      </a:cubicBezTo>
                      <a:cubicBezTo>
                        <a:pt x="441" y="344"/>
                        <a:pt x="444" y="345"/>
                        <a:pt x="443" y="344"/>
                      </a:cubicBezTo>
                      <a:cubicBezTo>
                        <a:pt x="441" y="344"/>
                        <a:pt x="435" y="345"/>
                        <a:pt x="433" y="345"/>
                      </a:cubicBezTo>
                      <a:cubicBezTo>
                        <a:pt x="429" y="346"/>
                        <a:pt x="426" y="348"/>
                        <a:pt x="419" y="348"/>
                      </a:cubicBezTo>
                      <a:cubicBezTo>
                        <a:pt x="422" y="347"/>
                        <a:pt x="419" y="346"/>
                        <a:pt x="419" y="346"/>
                      </a:cubicBezTo>
                      <a:cubicBezTo>
                        <a:pt x="411" y="349"/>
                        <a:pt x="411" y="349"/>
                        <a:pt x="411" y="349"/>
                      </a:cubicBezTo>
                      <a:cubicBezTo>
                        <a:pt x="409" y="349"/>
                        <a:pt x="411" y="348"/>
                        <a:pt x="408" y="348"/>
                      </a:cubicBezTo>
                      <a:cubicBezTo>
                        <a:pt x="408" y="349"/>
                        <a:pt x="407" y="349"/>
                        <a:pt x="406" y="349"/>
                      </a:cubicBezTo>
                      <a:cubicBezTo>
                        <a:pt x="405" y="349"/>
                        <a:pt x="397" y="350"/>
                        <a:pt x="397" y="348"/>
                      </a:cubicBezTo>
                      <a:cubicBezTo>
                        <a:pt x="396" y="347"/>
                        <a:pt x="400" y="348"/>
                        <a:pt x="398" y="347"/>
                      </a:cubicBezTo>
                      <a:cubicBezTo>
                        <a:pt x="394" y="347"/>
                        <a:pt x="394" y="348"/>
                        <a:pt x="390" y="348"/>
                      </a:cubicBezTo>
                      <a:cubicBezTo>
                        <a:pt x="390" y="347"/>
                        <a:pt x="390" y="347"/>
                        <a:pt x="390" y="347"/>
                      </a:cubicBezTo>
                      <a:cubicBezTo>
                        <a:pt x="387" y="347"/>
                        <a:pt x="383" y="348"/>
                        <a:pt x="385" y="349"/>
                      </a:cubicBezTo>
                      <a:cubicBezTo>
                        <a:pt x="387" y="349"/>
                        <a:pt x="385" y="348"/>
                        <a:pt x="387" y="349"/>
                      </a:cubicBezTo>
                      <a:cubicBezTo>
                        <a:pt x="385" y="350"/>
                        <a:pt x="381" y="350"/>
                        <a:pt x="377" y="350"/>
                      </a:cubicBezTo>
                      <a:cubicBezTo>
                        <a:pt x="379" y="350"/>
                        <a:pt x="378" y="349"/>
                        <a:pt x="379" y="349"/>
                      </a:cubicBezTo>
                      <a:cubicBezTo>
                        <a:pt x="374" y="350"/>
                        <a:pt x="369" y="350"/>
                        <a:pt x="364" y="351"/>
                      </a:cubicBezTo>
                      <a:cubicBezTo>
                        <a:pt x="364" y="351"/>
                        <a:pt x="365" y="350"/>
                        <a:pt x="365" y="350"/>
                      </a:cubicBezTo>
                      <a:cubicBezTo>
                        <a:pt x="358" y="349"/>
                        <a:pt x="351" y="352"/>
                        <a:pt x="345" y="350"/>
                      </a:cubicBezTo>
                      <a:cubicBezTo>
                        <a:pt x="346" y="350"/>
                        <a:pt x="345" y="351"/>
                        <a:pt x="345" y="351"/>
                      </a:cubicBezTo>
                      <a:cubicBezTo>
                        <a:pt x="342" y="351"/>
                        <a:pt x="342" y="350"/>
                        <a:pt x="340" y="350"/>
                      </a:cubicBezTo>
                      <a:cubicBezTo>
                        <a:pt x="340" y="349"/>
                        <a:pt x="337" y="350"/>
                        <a:pt x="335" y="350"/>
                      </a:cubicBezTo>
                      <a:cubicBezTo>
                        <a:pt x="334" y="351"/>
                        <a:pt x="334" y="350"/>
                        <a:pt x="335" y="350"/>
                      </a:cubicBezTo>
                      <a:cubicBezTo>
                        <a:pt x="330" y="351"/>
                        <a:pt x="319" y="352"/>
                        <a:pt x="312" y="351"/>
                      </a:cubicBezTo>
                      <a:cubicBezTo>
                        <a:pt x="312" y="351"/>
                        <a:pt x="308" y="352"/>
                        <a:pt x="306" y="352"/>
                      </a:cubicBezTo>
                      <a:cubicBezTo>
                        <a:pt x="307" y="351"/>
                        <a:pt x="307" y="351"/>
                        <a:pt x="307" y="351"/>
                      </a:cubicBezTo>
                      <a:cubicBezTo>
                        <a:pt x="306" y="351"/>
                        <a:pt x="305" y="351"/>
                        <a:pt x="304" y="351"/>
                      </a:cubicBezTo>
                      <a:cubicBezTo>
                        <a:pt x="304" y="351"/>
                        <a:pt x="304" y="351"/>
                        <a:pt x="304" y="351"/>
                      </a:cubicBezTo>
                      <a:cubicBezTo>
                        <a:pt x="303" y="351"/>
                        <a:pt x="302" y="351"/>
                        <a:pt x="301" y="351"/>
                      </a:cubicBezTo>
                      <a:cubicBezTo>
                        <a:pt x="302" y="351"/>
                        <a:pt x="303" y="351"/>
                        <a:pt x="304" y="351"/>
                      </a:cubicBezTo>
                      <a:cubicBezTo>
                        <a:pt x="304" y="351"/>
                        <a:pt x="304" y="351"/>
                        <a:pt x="304" y="351"/>
                      </a:cubicBezTo>
                      <a:cubicBezTo>
                        <a:pt x="303" y="351"/>
                        <a:pt x="302" y="351"/>
                        <a:pt x="301" y="351"/>
                      </a:cubicBezTo>
                      <a:cubicBezTo>
                        <a:pt x="301" y="351"/>
                        <a:pt x="301" y="351"/>
                        <a:pt x="301" y="350"/>
                      </a:cubicBezTo>
                      <a:cubicBezTo>
                        <a:pt x="300" y="351"/>
                        <a:pt x="300" y="351"/>
                        <a:pt x="301" y="351"/>
                      </a:cubicBezTo>
                      <a:cubicBezTo>
                        <a:pt x="298" y="351"/>
                        <a:pt x="296" y="352"/>
                        <a:pt x="294" y="351"/>
                      </a:cubicBezTo>
                      <a:cubicBezTo>
                        <a:pt x="295" y="351"/>
                        <a:pt x="297" y="349"/>
                        <a:pt x="294" y="349"/>
                      </a:cubicBezTo>
                      <a:cubicBezTo>
                        <a:pt x="289" y="350"/>
                        <a:pt x="292" y="350"/>
                        <a:pt x="288" y="350"/>
                      </a:cubicBezTo>
                      <a:cubicBezTo>
                        <a:pt x="286" y="351"/>
                        <a:pt x="286" y="351"/>
                        <a:pt x="286" y="351"/>
                      </a:cubicBezTo>
                      <a:cubicBezTo>
                        <a:pt x="286" y="352"/>
                        <a:pt x="281" y="351"/>
                        <a:pt x="283" y="352"/>
                      </a:cubicBezTo>
                      <a:cubicBezTo>
                        <a:pt x="283" y="351"/>
                        <a:pt x="276" y="352"/>
                        <a:pt x="277" y="351"/>
                      </a:cubicBezTo>
                      <a:cubicBezTo>
                        <a:pt x="277" y="349"/>
                        <a:pt x="277" y="349"/>
                        <a:pt x="277" y="349"/>
                      </a:cubicBezTo>
                      <a:cubicBezTo>
                        <a:pt x="275" y="349"/>
                        <a:pt x="274" y="351"/>
                        <a:pt x="272" y="351"/>
                      </a:cubicBezTo>
                      <a:cubicBezTo>
                        <a:pt x="272" y="351"/>
                        <a:pt x="271" y="351"/>
                        <a:pt x="271" y="351"/>
                      </a:cubicBezTo>
                      <a:cubicBezTo>
                        <a:pt x="271" y="353"/>
                        <a:pt x="266" y="350"/>
                        <a:pt x="264" y="352"/>
                      </a:cubicBezTo>
                      <a:cubicBezTo>
                        <a:pt x="259" y="351"/>
                        <a:pt x="252" y="352"/>
                        <a:pt x="250" y="351"/>
                      </a:cubicBezTo>
                      <a:cubicBezTo>
                        <a:pt x="247" y="351"/>
                        <a:pt x="244" y="352"/>
                        <a:pt x="240" y="352"/>
                      </a:cubicBezTo>
                      <a:cubicBezTo>
                        <a:pt x="241" y="351"/>
                        <a:pt x="242" y="351"/>
                        <a:pt x="242" y="351"/>
                      </a:cubicBezTo>
                      <a:cubicBezTo>
                        <a:pt x="239" y="350"/>
                        <a:pt x="239" y="351"/>
                        <a:pt x="237" y="351"/>
                      </a:cubicBezTo>
                      <a:cubicBezTo>
                        <a:pt x="237" y="351"/>
                        <a:pt x="232" y="350"/>
                        <a:pt x="229" y="349"/>
                      </a:cubicBezTo>
                      <a:cubicBezTo>
                        <a:pt x="225" y="350"/>
                        <a:pt x="227" y="351"/>
                        <a:pt x="226" y="352"/>
                      </a:cubicBezTo>
                      <a:cubicBezTo>
                        <a:pt x="223" y="350"/>
                        <a:pt x="217" y="353"/>
                        <a:pt x="213" y="351"/>
                      </a:cubicBezTo>
                      <a:cubicBezTo>
                        <a:pt x="214" y="351"/>
                        <a:pt x="218" y="350"/>
                        <a:pt x="215" y="350"/>
                      </a:cubicBezTo>
                      <a:cubicBezTo>
                        <a:pt x="212" y="347"/>
                        <a:pt x="209" y="351"/>
                        <a:pt x="204" y="350"/>
                      </a:cubicBezTo>
                      <a:cubicBezTo>
                        <a:pt x="205" y="352"/>
                        <a:pt x="205" y="352"/>
                        <a:pt x="205" y="352"/>
                      </a:cubicBezTo>
                      <a:cubicBezTo>
                        <a:pt x="203" y="351"/>
                        <a:pt x="197" y="353"/>
                        <a:pt x="198" y="351"/>
                      </a:cubicBezTo>
                      <a:cubicBezTo>
                        <a:pt x="196" y="352"/>
                        <a:pt x="192" y="350"/>
                        <a:pt x="193" y="352"/>
                      </a:cubicBezTo>
                      <a:cubicBezTo>
                        <a:pt x="184" y="351"/>
                        <a:pt x="172" y="353"/>
                        <a:pt x="167" y="350"/>
                      </a:cubicBezTo>
                      <a:cubicBezTo>
                        <a:pt x="166" y="350"/>
                        <a:pt x="163" y="350"/>
                        <a:pt x="164" y="351"/>
                      </a:cubicBezTo>
                      <a:cubicBezTo>
                        <a:pt x="166" y="352"/>
                        <a:pt x="167" y="350"/>
                        <a:pt x="167" y="351"/>
                      </a:cubicBezTo>
                      <a:cubicBezTo>
                        <a:pt x="166" y="351"/>
                        <a:pt x="166" y="351"/>
                        <a:pt x="166" y="352"/>
                      </a:cubicBezTo>
                      <a:cubicBezTo>
                        <a:pt x="163" y="351"/>
                        <a:pt x="161" y="351"/>
                        <a:pt x="164" y="350"/>
                      </a:cubicBezTo>
                      <a:cubicBezTo>
                        <a:pt x="158" y="349"/>
                        <a:pt x="158" y="353"/>
                        <a:pt x="151" y="352"/>
                      </a:cubicBezTo>
                      <a:cubicBezTo>
                        <a:pt x="151" y="351"/>
                        <a:pt x="150" y="351"/>
                        <a:pt x="148" y="351"/>
                      </a:cubicBezTo>
                      <a:cubicBezTo>
                        <a:pt x="144" y="352"/>
                        <a:pt x="144" y="352"/>
                        <a:pt x="144" y="352"/>
                      </a:cubicBezTo>
                      <a:cubicBezTo>
                        <a:pt x="139" y="352"/>
                        <a:pt x="141" y="351"/>
                        <a:pt x="141" y="349"/>
                      </a:cubicBezTo>
                      <a:cubicBezTo>
                        <a:pt x="139" y="350"/>
                        <a:pt x="136" y="350"/>
                        <a:pt x="135" y="350"/>
                      </a:cubicBezTo>
                      <a:cubicBezTo>
                        <a:pt x="132" y="349"/>
                        <a:pt x="132" y="349"/>
                        <a:pt x="132" y="349"/>
                      </a:cubicBezTo>
                      <a:cubicBezTo>
                        <a:pt x="134" y="350"/>
                        <a:pt x="130" y="350"/>
                        <a:pt x="128" y="350"/>
                      </a:cubicBezTo>
                      <a:cubicBezTo>
                        <a:pt x="130" y="350"/>
                        <a:pt x="130" y="350"/>
                        <a:pt x="130" y="350"/>
                      </a:cubicBezTo>
                      <a:cubicBezTo>
                        <a:pt x="129" y="349"/>
                        <a:pt x="126" y="350"/>
                        <a:pt x="125" y="350"/>
                      </a:cubicBezTo>
                      <a:cubicBezTo>
                        <a:pt x="125" y="350"/>
                        <a:pt x="128" y="351"/>
                        <a:pt x="130" y="351"/>
                      </a:cubicBezTo>
                      <a:cubicBezTo>
                        <a:pt x="128" y="351"/>
                        <a:pt x="126" y="351"/>
                        <a:pt x="125" y="352"/>
                      </a:cubicBezTo>
                      <a:cubicBezTo>
                        <a:pt x="125" y="351"/>
                        <a:pt x="121" y="351"/>
                        <a:pt x="119" y="351"/>
                      </a:cubicBezTo>
                      <a:cubicBezTo>
                        <a:pt x="116" y="351"/>
                        <a:pt x="116" y="352"/>
                        <a:pt x="115" y="352"/>
                      </a:cubicBezTo>
                      <a:cubicBezTo>
                        <a:pt x="115" y="351"/>
                        <a:pt x="112" y="352"/>
                        <a:pt x="113" y="351"/>
                      </a:cubicBezTo>
                      <a:cubicBezTo>
                        <a:pt x="114" y="351"/>
                        <a:pt x="115" y="352"/>
                        <a:pt x="116" y="351"/>
                      </a:cubicBezTo>
                      <a:cubicBezTo>
                        <a:pt x="115" y="351"/>
                        <a:pt x="115" y="350"/>
                        <a:pt x="112" y="350"/>
                      </a:cubicBezTo>
                      <a:cubicBezTo>
                        <a:pt x="110" y="351"/>
                        <a:pt x="113" y="353"/>
                        <a:pt x="108" y="352"/>
                      </a:cubicBezTo>
                      <a:cubicBezTo>
                        <a:pt x="109" y="352"/>
                        <a:pt x="109" y="351"/>
                        <a:pt x="110" y="351"/>
                      </a:cubicBezTo>
                      <a:cubicBezTo>
                        <a:pt x="106" y="350"/>
                        <a:pt x="106" y="350"/>
                        <a:pt x="106" y="350"/>
                      </a:cubicBezTo>
                      <a:cubicBezTo>
                        <a:pt x="106" y="351"/>
                        <a:pt x="106" y="351"/>
                        <a:pt x="106" y="351"/>
                      </a:cubicBezTo>
                      <a:cubicBezTo>
                        <a:pt x="105" y="351"/>
                        <a:pt x="106" y="351"/>
                        <a:pt x="106" y="351"/>
                      </a:cubicBezTo>
                      <a:cubicBezTo>
                        <a:pt x="104" y="352"/>
                        <a:pt x="99" y="351"/>
                        <a:pt x="98" y="352"/>
                      </a:cubicBezTo>
                      <a:cubicBezTo>
                        <a:pt x="96" y="352"/>
                        <a:pt x="94" y="352"/>
                        <a:pt x="92" y="351"/>
                      </a:cubicBezTo>
                      <a:cubicBezTo>
                        <a:pt x="92" y="351"/>
                        <a:pt x="92" y="351"/>
                        <a:pt x="92" y="351"/>
                      </a:cubicBezTo>
                      <a:cubicBezTo>
                        <a:pt x="90" y="351"/>
                        <a:pt x="86" y="351"/>
                        <a:pt x="84" y="352"/>
                      </a:cubicBezTo>
                      <a:cubicBezTo>
                        <a:pt x="84" y="352"/>
                        <a:pt x="84" y="352"/>
                        <a:pt x="84" y="352"/>
                      </a:cubicBezTo>
                      <a:cubicBezTo>
                        <a:pt x="83" y="352"/>
                        <a:pt x="80" y="352"/>
                        <a:pt x="78" y="352"/>
                      </a:cubicBezTo>
                      <a:cubicBezTo>
                        <a:pt x="75" y="352"/>
                        <a:pt x="77" y="348"/>
                        <a:pt x="73" y="350"/>
                      </a:cubicBezTo>
                      <a:cubicBezTo>
                        <a:pt x="70" y="350"/>
                        <a:pt x="68" y="352"/>
                        <a:pt x="69" y="352"/>
                      </a:cubicBezTo>
                      <a:cubicBezTo>
                        <a:pt x="63" y="352"/>
                        <a:pt x="56" y="353"/>
                        <a:pt x="50" y="352"/>
                      </a:cubicBezTo>
                      <a:cubicBezTo>
                        <a:pt x="49" y="352"/>
                        <a:pt x="50" y="352"/>
                        <a:pt x="48" y="353"/>
                      </a:cubicBezTo>
                      <a:cubicBezTo>
                        <a:pt x="39" y="353"/>
                        <a:pt x="24" y="350"/>
                        <a:pt x="20" y="342"/>
                      </a:cubicBezTo>
                      <a:cubicBezTo>
                        <a:pt x="22" y="344"/>
                        <a:pt x="21" y="341"/>
                        <a:pt x="21" y="341"/>
                      </a:cubicBezTo>
                      <a:cubicBezTo>
                        <a:pt x="20" y="341"/>
                        <a:pt x="20" y="340"/>
                        <a:pt x="20" y="340"/>
                      </a:cubicBezTo>
                      <a:cubicBezTo>
                        <a:pt x="19" y="340"/>
                        <a:pt x="19" y="340"/>
                        <a:pt x="19" y="340"/>
                      </a:cubicBezTo>
                      <a:cubicBezTo>
                        <a:pt x="19" y="340"/>
                        <a:pt x="19" y="340"/>
                        <a:pt x="19" y="340"/>
                      </a:cubicBezTo>
                      <a:cubicBezTo>
                        <a:pt x="19" y="340"/>
                        <a:pt x="19" y="340"/>
                        <a:pt x="19" y="340"/>
                      </a:cubicBezTo>
                      <a:cubicBezTo>
                        <a:pt x="19" y="340"/>
                        <a:pt x="19" y="340"/>
                        <a:pt x="19" y="340"/>
                      </a:cubicBezTo>
                      <a:cubicBezTo>
                        <a:pt x="19" y="340"/>
                        <a:pt x="19" y="340"/>
                        <a:pt x="19" y="340"/>
                      </a:cubicBezTo>
                      <a:cubicBezTo>
                        <a:pt x="19" y="345"/>
                        <a:pt x="19" y="332"/>
                        <a:pt x="19" y="334"/>
                      </a:cubicBezTo>
                      <a:cubicBezTo>
                        <a:pt x="19" y="334"/>
                        <a:pt x="19" y="334"/>
                        <a:pt x="19" y="334"/>
                      </a:cubicBezTo>
                      <a:cubicBezTo>
                        <a:pt x="19" y="334"/>
                        <a:pt x="19" y="334"/>
                        <a:pt x="19" y="334"/>
                      </a:cubicBezTo>
                      <a:cubicBezTo>
                        <a:pt x="19" y="334"/>
                        <a:pt x="19" y="334"/>
                        <a:pt x="19" y="334"/>
                      </a:cubicBezTo>
                      <a:cubicBezTo>
                        <a:pt x="20" y="334"/>
                        <a:pt x="20" y="334"/>
                        <a:pt x="20" y="334"/>
                      </a:cubicBezTo>
                      <a:cubicBezTo>
                        <a:pt x="20" y="333"/>
                        <a:pt x="20" y="333"/>
                        <a:pt x="20" y="332"/>
                      </a:cubicBezTo>
                      <a:cubicBezTo>
                        <a:pt x="20" y="332"/>
                        <a:pt x="20" y="332"/>
                        <a:pt x="20" y="332"/>
                      </a:cubicBezTo>
                      <a:cubicBezTo>
                        <a:pt x="20" y="332"/>
                        <a:pt x="19" y="332"/>
                        <a:pt x="19" y="332"/>
                      </a:cubicBezTo>
                      <a:cubicBezTo>
                        <a:pt x="19" y="332"/>
                        <a:pt x="19" y="332"/>
                        <a:pt x="19" y="332"/>
                      </a:cubicBezTo>
                      <a:cubicBezTo>
                        <a:pt x="19" y="332"/>
                        <a:pt x="19" y="332"/>
                        <a:pt x="19" y="332"/>
                      </a:cubicBezTo>
                      <a:cubicBezTo>
                        <a:pt x="19" y="332"/>
                        <a:pt x="19" y="332"/>
                        <a:pt x="19" y="332"/>
                      </a:cubicBezTo>
                      <a:cubicBezTo>
                        <a:pt x="19" y="332"/>
                        <a:pt x="19" y="332"/>
                        <a:pt x="19" y="332"/>
                      </a:cubicBezTo>
                      <a:cubicBezTo>
                        <a:pt x="19" y="332"/>
                        <a:pt x="19" y="332"/>
                        <a:pt x="19" y="332"/>
                      </a:cubicBezTo>
                      <a:cubicBezTo>
                        <a:pt x="19" y="332"/>
                        <a:pt x="19" y="332"/>
                        <a:pt x="19" y="332"/>
                      </a:cubicBezTo>
                      <a:cubicBezTo>
                        <a:pt x="20" y="333"/>
                        <a:pt x="20" y="333"/>
                        <a:pt x="18" y="332"/>
                      </a:cubicBezTo>
                      <a:cubicBezTo>
                        <a:pt x="18" y="332"/>
                        <a:pt x="18" y="332"/>
                        <a:pt x="18" y="332"/>
                      </a:cubicBezTo>
                      <a:cubicBezTo>
                        <a:pt x="18" y="332"/>
                        <a:pt x="18" y="332"/>
                        <a:pt x="18" y="332"/>
                      </a:cubicBezTo>
                      <a:cubicBezTo>
                        <a:pt x="18" y="332"/>
                        <a:pt x="18" y="332"/>
                        <a:pt x="18" y="332"/>
                      </a:cubicBezTo>
                      <a:cubicBezTo>
                        <a:pt x="18" y="332"/>
                        <a:pt x="18" y="332"/>
                        <a:pt x="18" y="332"/>
                      </a:cubicBezTo>
                      <a:cubicBezTo>
                        <a:pt x="18" y="332"/>
                        <a:pt x="18" y="332"/>
                        <a:pt x="18" y="332"/>
                      </a:cubicBezTo>
                      <a:cubicBezTo>
                        <a:pt x="18" y="332"/>
                        <a:pt x="18" y="332"/>
                        <a:pt x="18" y="333"/>
                      </a:cubicBezTo>
                      <a:cubicBezTo>
                        <a:pt x="19" y="333"/>
                        <a:pt x="19" y="333"/>
                        <a:pt x="20" y="333"/>
                      </a:cubicBezTo>
                      <a:cubicBezTo>
                        <a:pt x="20" y="333"/>
                        <a:pt x="20" y="333"/>
                        <a:pt x="20" y="333"/>
                      </a:cubicBezTo>
                      <a:cubicBezTo>
                        <a:pt x="20" y="333"/>
                        <a:pt x="20" y="333"/>
                        <a:pt x="20" y="333"/>
                      </a:cubicBezTo>
                      <a:cubicBezTo>
                        <a:pt x="20" y="333"/>
                        <a:pt x="20" y="333"/>
                        <a:pt x="20" y="333"/>
                      </a:cubicBezTo>
                      <a:cubicBezTo>
                        <a:pt x="20" y="333"/>
                        <a:pt x="20" y="333"/>
                        <a:pt x="20" y="333"/>
                      </a:cubicBezTo>
                      <a:cubicBezTo>
                        <a:pt x="20" y="333"/>
                        <a:pt x="20" y="333"/>
                        <a:pt x="20" y="333"/>
                      </a:cubicBezTo>
                      <a:cubicBezTo>
                        <a:pt x="20" y="333"/>
                        <a:pt x="20" y="333"/>
                        <a:pt x="20" y="333"/>
                      </a:cubicBezTo>
                      <a:cubicBezTo>
                        <a:pt x="20" y="333"/>
                        <a:pt x="20" y="333"/>
                        <a:pt x="20" y="333"/>
                      </a:cubicBezTo>
                      <a:cubicBezTo>
                        <a:pt x="20" y="333"/>
                        <a:pt x="20" y="333"/>
                        <a:pt x="20" y="333"/>
                      </a:cubicBezTo>
                      <a:cubicBezTo>
                        <a:pt x="19" y="333"/>
                        <a:pt x="18" y="333"/>
                        <a:pt x="18" y="333"/>
                      </a:cubicBezTo>
                      <a:cubicBezTo>
                        <a:pt x="18" y="334"/>
                        <a:pt x="18" y="339"/>
                        <a:pt x="18" y="342"/>
                      </a:cubicBezTo>
                      <a:cubicBezTo>
                        <a:pt x="18" y="342"/>
                        <a:pt x="18" y="342"/>
                        <a:pt x="18" y="342"/>
                      </a:cubicBezTo>
                      <a:cubicBezTo>
                        <a:pt x="18" y="341"/>
                        <a:pt x="18" y="341"/>
                        <a:pt x="18" y="341"/>
                      </a:cubicBezTo>
                      <a:cubicBezTo>
                        <a:pt x="18" y="341"/>
                        <a:pt x="18" y="341"/>
                        <a:pt x="18" y="341"/>
                      </a:cubicBezTo>
                      <a:cubicBezTo>
                        <a:pt x="18" y="341"/>
                        <a:pt x="18" y="341"/>
                        <a:pt x="18" y="341"/>
                      </a:cubicBezTo>
                      <a:cubicBezTo>
                        <a:pt x="18" y="341"/>
                        <a:pt x="18" y="341"/>
                        <a:pt x="18" y="341"/>
                      </a:cubicBezTo>
                      <a:cubicBezTo>
                        <a:pt x="18" y="337"/>
                        <a:pt x="18" y="350"/>
                        <a:pt x="18" y="333"/>
                      </a:cubicBezTo>
                      <a:cubicBezTo>
                        <a:pt x="15" y="332"/>
                        <a:pt x="13" y="332"/>
                        <a:pt x="12" y="332"/>
                      </a:cubicBezTo>
                      <a:cubicBezTo>
                        <a:pt x="13" y="332"/>
                        <a:pt x="13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3" y="332"/>
                        <a:pt x="16" y="332"/>
                        <a:pt x="18" y="333"/>
                      </a:cubicBezTo>
                      <a:cubicBezTo>
                        <a:pt x="18" y="332"/>
                        <a:pt x="18" y="332"/>
                        <a:pt x="18" y="332"/>
                      </a:cubicBezTo>
                      <a:cubicBezTo>
                        <a:pt x="17" y="332"/>
                        <a:pt x="15" y="332"/>
                        <a:pt x="13" y="332"/>
                      </a:cubicBezTo>
                      <a:cubicBezTo>
                        <a:pt x="13" y="332"/>
                        <a:pt x="13" y="332"/>
                        <a:pt x="13" y="332"/>
                      </a:cubicBezTo>
                      <a:cubicBezTo>
                        <a:pt x="13" y="332"/>
                        <a:pt x="13" y="332"/>
                        <a:pt x="13" y="332"/>
                      </a:cubicBezTo>
                      <a:cubicBezTo>
                        <a:pt x="13" y="331"/>
                        <a:pt x="13" y="331"/>
                        <a:pt x="13" y="331"/>
                      </a:cubicBezTo>
                      <a:cubicBezTo>
                        <a:pt x="12" y="331"/>
                        <a:pt x="12" y="331"/>
                        <a:pt x="12" y="331"/>
                      </a:cubicBezTo>
                      <a:cubicBezTo>
                        <a:pt x="12" y="330"/>
                        <a:pt x="12" y="330"/>
                        <a:pt x="11" y="330"/>
                      </a:cubicBezTo>
                      <a:cubicBezTo>
                        <a:pt x="11" y="331"/>
                        <a:pt x="11" y="331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1" y="332"/>
                        <a:pt x="11" y="332"/>
                        <a:pt x="11" y="332"/>
                      </a:cubicBezTo>
                      <a:cubicBezTo>
                        <a:pt x="11" y="332"/>
                        <a:pt x="11" y="332"/>
                        <a:pt x="11" y="332"/>
                      </a:cubicBezTo>
                      <a:cubicBezTo>
                        <a:pt x="11" y="330"/>
                        <a:pt x="10" y="329"/>
                        <a:pt x="12" y="330"/>
                      </a:cubicBezTo>
                      <a:cubicBezTo>
                        <a:pt x="12" y="326"/>
                        <a:pt x="8" y="327"/>
                        <a:pt x="7" y="322"/>
                      </a:cubicBezTo>
                      <a:cubicBezTo>
                        <a:pt x="8" y="322"/>
                        <a:pt x="8" y="322"/>
                        <a:pt x="7" y="321"/>
                      </a:cubicBezTo>
                      <a:cubicBezTo>
                        <a:pt x="6" y="318"/>
                        <a:pt x="6" y="318"/>
                        <a:pt x="6" y="318"/>
                      </a:cubicBezTo>
                      <a:cubicBezTo>
                        <a:pt x="5" y="315"/>
                        <a:pt x="7" y="316"/>
                        <a:pt x="8" y="316"/>
                      </a:cubicBezTo>
                      <a:cubicBezTo>
                        <a:pt x="8" y="315"/>
                        <a:pt x="7" y="313"/>
                        <a:pt x="6" y="312"/>
                      </a:cubicBezTo>
                      <a:cubicBezTo>
                        <a:pt x="8" y="310"/>
                        <a:pt x="8" y="310"/>
                        <a:pt x="8" y="310"/>
                      </a:cubicBezTo>
                      <a:cubicBezTo>
                        <a:pt x="7" y="311"/>
                        <a:pt x="7" y="309"/>
                        <a:pt x="6" y="308"/>
                      </a:cubicBezTo>
                      <a:cubicBezTo>
                        <a:pt x="7" y="309"/>
                        <a:pt x="7" y="309"/>
                        <a:pt x="7" y="309"/>
                      </a:cubicBezTo>
                      <a:cubicBezTo>
                        <a:pt x="7" y="308"/>
                        <a:pt x="7" y="307"/>
                        <a:pt x="7" y="306"/>
                      </a:cubicBezTo>
                      <a:cubicBezTo>
                        <a:pt x="6" y="306"/>
                        <a:pt x="6" y="308"/>
                        <a:pt x="6" y="309"/>
                      </a:cubicBezTo>
                      <a:cubicBezTo>
                        <a:pt x="5" y="308"/>
                        <a:pt x="5" y="307"/>
                        <a:pt x="4" y="306"/>
                      </a:cubicBezTo>
                      <a:cubicBezTo>
                        <a:pt x="6" y="306"/>
                        <a:pt x="5" y="303"/>
                        <a:pt x="5" y="302"/>
                      </a:cubicBezTo>
                      <a:cubicBezTo>
                        <a:pt x="6" y="301"/>
                        <a:pt x="4" y="301"/>
                        <a:pt x="4" y="300"/>
                      </a:cubicBezTo>
                      <a:cubicBezTo>
                        <a:pt x="5" y="300"/>
                        <a:pt x="5" y="298"/>
                        <a:pt x="5" y="299"/>
                      </a:cubicBezTo>
                      <a:cubicBezTo>
                        <a:pt x="6" y="299"/>
                        <a:pt x="5" y="300"/>
                        <a:pt x="5" y="301"/>
                      </a:cubicBezTo>
                      <a:cubicBezTo>
                        <a:pt x="6" y="300"/>
                        <a:pt x="7" y="300"/>
                        <a:pt x="6" y="298"/>
                      </a:cubicBezTo>
                      <a:cubicBezTo>
                        <a:pt x="5" y="297"/>
                        <a:pt x="4" y="299"/>
                        <a:pt x="4" y="296"/>
                      </a:cubicBezTo>
                      <a:cubicBezTo>
                        <a:pt x="5" y="297"/>
                        <a:pt x="5" y="297"/>
                        <a:pt x="6" y="297"/>
                      </a:cubicBezTo>
                      <a:cubicBezTo>
                        <a:pt x="6" y="295"/>
                        <a:pt x="6" y="295"/>
                        <a:pt x="6" y="295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5" y="294"/>
                        <a:pt x="6" y="295"/>
                        <a:pt x="6" y="294"/>
                      </a:cubicBezTo>
                      <a:cubicBezTo>
                        <a:pt x="5" y="294"/>
                        <a:pt x="5" y="291"/>
                        <a:pt x="4" y="290"/>
                      </a:cubicBezTo>
                      <a:cubicBezTo>
                        <a:pt x="4" y="289"/>
                        <a:pt x="5" y="287"/>
                        <a:pt x="5" y="286"/>
                      </a:cubicBezTo>
                      <a:cubicBezTo>
                        <a:pt x="5" y="286"/>
                        <a:pt x="5" y="286"/>
                        <a:pt x="5" y="286"/>
                      </a:cubicBezTo>
                      <a:cubicBezTo>
                        <a:pt x="6" y="285"/>
                        <a:pt x="5" y="283"/>
                        <a:pt x="5" y="282"/>
                      </a:cubicBezTo>
                      <a:cubicBezTo>
                        <a:pt x="5" y="282"/>
                        <a:pt x="5" y="282"/>
                        <a:pt x="5" y="282"/>
                      </a:cubicBezTo>
                      <a:cubicBezTo>
                        <a:pt x="5" y="281"/>
                        <a:pt x="5" y="279"/>
                        <a:pt x="4" y="278"/>
                      </a:cubicBezTo>
                      <a:cubicBezTo>
                        <a:pt x="5" y="276"/>
                        <a:pt x="8" y="278"/>
                        <a:pt x="7" y="275"/>
                      </a:cubicBezTo>
                      <a:cubicBezTo>
                        <a:pt x="7" y="273"/>
                        <a:pt x="5" y="272"/>
                        <a:pt x="4" y="273"/>
                      </a:cubicBezTo>
                      <a:cubicBezTo>
                        <a:pt x="5" y="269"/>
                        <a:pt x="3" y="265"/>
                        <a:pt x="5" y="262"/>
                      </a:cubicBezTo>
                      <a:cubicBezTo>
                        <a:pt x="4" y="261"/>
                        <a:pt x="4" y="262"/>
                        <a:pt x="4" y="260"/>
                      </a:cubicBezTo>
                      <a:cubicBezTo>
                        <a:pt x="4" y="255"/>
                        <a:pt x="3" y="249"/>
                        <a:pt x="5" y="245"/>
                      </a:cubicBezTo>
                      <a:cubicBezTo>
                        <a:pt x="5" y="246"/>
                        <a:pt x="6" y="245"/>
                        <a:pt x="6" y="245"/>
                      </a:cubicBezTo>
                      <a:cubicBezTo>
                        <a:pt x="5" y="244"/>
                        <a:pt x="7" y="243"/>
                        <a:pt x="6" y="243"/>
                      </a:cubicBezTo>
                      <a:cubicBezTo>
                        <a:pt x="5" y="243"/>
                        <a:pt x="4" y="243"/>
                        <a:pt x="4" y="244"/>
                      </a:cubicBezTo>
                      <a:cubicBezTo>
                        <a:pt x="3" y="241"/>
                        <a:pt x="3" y="236"/>
                        <a:pt x="4" y="234"/>
                      </a:cubicBezTo>
                      <a:cubicBezTo>
                        <a:pt x="4" y="235"/>
                        <a:pt x="3" y="235"/>
                        <a:pt x="3" y="234"/>
                      </a:cubicBezTo>
                      <a:cubicBezTo>
                        <a:pt x="5" y="234"/>
                        <a:pt x="5" y="232"/>
                        <a:pt x="4" y="230"/>
                      </a:cubicBezTo>
                      <a:cubicBezTo>
                        <a:pt x="3" y="230"/>
                        <a:pt x="3" y="230"/>
                        <a:pt x="3" y="230"/>
                      </a:cubicBezTo>
                      <a:cubicBezTo>
                        <a:pt x="4" y="229"/>
                        <a:pt x="4" y="229"/>
                        <a:pt x="4" y="229"/>
                      </a:cubicBezTo>
                      <a:cubicBezTo>
                        <a:pt x="4" y="228"/>
                        <a:pt x="2" y="228"/>
                        <a:pt x="3" y="226"/>
                      </a:cubicBezTo>
                      <a:cubicBezTo>
                        <a:pt x="4" y="226"/>
                        <a:pt x="4" y="226"/>
                        <a:pt x="4" y="226"/>
                      </a:cubicBezTo>
                      <a:cubicBezTo>
                        <a:pt x="4" y="224"/>
                        <a:pt x="2" y="221"/>
                        <a:pt x="3" y="219"/>
                      </a:cubicBezTo>
                      <a:cubicBezTo>
                        <a:pt x="4" y="217"/>
                        <a:pt x="4" y="217"/>
                        <a:pt x="4" y="217"/>
                      </a:cubicBezTo>
                      <a:cubicBezTo>
                        <a:pt x="4" y="217"/>
                        <a:pt x="3" y="215"/>
                        <a:pt x="3" y="217"/>
                      </a:cubicBezTo>
                      <a:cubicBezTo>
                        <a:pt x="4" y="213"/>
                        <a:pt x="4" y="211"/>
                        <a:pt x="5" y="210"/>
                      </a:cubicBezTo>
                      <a:cubicBezTo>
                        <a:pt x="2" y="204"/>
                        <a:pt x="2" y="195"/>
                        <a:pt x="2" y="188"/>
                      </a:cubicBezTo>
                      <a:cubicBezTo>
                        <a:pt x="3" y="189"/>
                        <a:pt x="3" y="189"/>
                        <a:pt x="3" y="189"/>
                      </a:cubicBezTo>
                      <a:cubicBezTo>
                        <a:pt x="4" y="187"/>
                        <a:pt x="2" y="188"/>
                        <a:pt x="2" y="186"/>
                      </a:cubicBezTo>
                      <a:cubicBezTo>
                        <a:pt x="3" y="187"/>
                        <a:pt x="4" y="185"/>
                        <a:pt x="5" y="186"/>
                      </a:cubicBezTo>
                      <a:cubicBezTo>
                        <a:pt x="5" y="184"/>
                        <a:pt x="3" y="183"/>
                        <a:pt x="3" y="181"/>
                      </a:cubicBezTo>
                      <a:cubicBezTo>
                        <a:pt x="2" y="181"/>
                        <a:pt x="4" y="183"/>
                        <a:pt x="3" y="182"/>
                      </a:cubicBezTo>
                      <a:cubicBezTo>
                        <a:pt x="2" y="182"/>
                        <a:pt x="3" y="179"/>
                        <a:pt x="2" y="178"/>
                      </a:cubicBezTo>
                      <a:cubicBezTo>
                        <a:pt x="2" y="178"/>
                        <a:pt x="3" y="178"/>
                        <a:pt x="4" y="179"/>
                      </a:cubicBezTo>
                      <a:cubicBezTo>
                        <a:pt x="3" y="177"/>
                        <a:pt x="3" y="177"/>
                        <a:pt x="3" y="177"/>
                      </a:cubicBezTo>
                      <a:cubicBezTo>
                        <a:pt x="5" y="175"/>
                        <a:pt x="6" y="181"/>
                        <a:pt x="8" y="179"/>
                      </a:cubicBezTo>
                      <a:cubicBezTo>
                        <a:pt x="8" y="178"/>
                        <a:pt x="8" y="178"/>
                        <a:pt x="8" y="178"/>
                      </a:cubicBezTo>
                      <a:cubicBezTo>
                        <a:pt x="9" y="176"/>
                        <a:pt x="10" y="182"/>
                        <a:pt x="10" y="178"/>
                      </a:cubicBezTo>
                      <a:cubicBezTo>
                        <a:pt x="9" y="176"/>
                        <a:pt x="7" y="175"/>
                        <a:pt x="7" y="176"/>
                      </a:cubicBezTo>
                      <a:cubicBezTo>
                        <a:pt x="6" y="173"/>
                        <a:pt x="4" y="175"/>
                        <a:pt x="4" y="171"/>
                      </a:cubicBezTo>
                      <a:cubicBezTo>
                        <a:pt x="4" y="170"/>
                        <a:pt x="4" y="174"/>
                        <a:pt x="5" y="174"/>
                      </a:cubicBezTo>
                      <a:cubicBezTo>
                        <a:pt x="6" y="172"/>
                        <a:pt x="4" y="170"/>
                        <a:pt x="5" y="169"/>
                      </a:cubicBezTo>
                      <a:cubicBezTo>
                        <a:pt x="4" y="170"/>
                        <a:pt x="3" y="169"/>
                        <a:pt x="3" y="168"/>
                      </a:cubicBezTo>
                      <a:cubicBezTo>
                        <a:pt x="3" y="166"/>
                        <a:pt x="4" y="169"/>
                        <a:pt x="4" y="166"/>
                      </a:cubicBezTo>
                      <a:cubicBezTo>
                        <a:pt x="3" y="166"/>
                        <a:pt x="3" y="163"/>
                        <a:pt x="2" y="166"/>
                      </a:cubicBezTo>
                      <a:cubicBezTo>
                        <a:pt x="0" y="165"/>
                        <a:pt x="3" y="163"/>
                        <a:pt x="1" y="161"/>
                      </a:cubicBezTo>
                      <a:cubicBezTo>
                        <a:pt x="2" y="161"/>
                        <a:pt x="4" y="164"/>
                        <a:pt x="5" y="161"/>
                      </a:cubicBezTo>
                      <a:cubicBezTo>
                        <a:pt x="4" y="162"/>
                        <a:pt x="3" y="158"/>
                        <a:pt x="1" y="159"/>
                      </a:cubicBezTo>
                      <a:cubicBezTo>
                        <a:pt x="2" y="158"/>
                        <a:pt x="3" y="158"/>
                        <a:pt x="3" y="159"/>
                      </a:cubicBezTo>
                      <a:cubicBezTo>
                        <a:pt x="4" y="157"/>
                        <a:pt x="1" y="155"/>
                        <a:pt x="4" y="154"/>
                      </a:cubicBezTo>
                      <a:cubicBezTo>
                        <a:pt x="2" y="154"/>
                        <a:pt x="2" y="154"/>
                        <a:pt x="2" y="154"/>
                      </a:cubicBezTo>
                      <a:cubicBezTo>
                        <a:pt x="3" y="153"/>
                        <a:pt x="3" y="153"/>
                        <a:pt x="4" y="152"/>
                      </a:cubicBezTo>
                      <a:cubicBezTo>
                        <a:pt x="4" y="150"/>
                        <a:pt x="2" y="147"/>
                        <a:pt x="4" y="147"/>
                      </a:cubicBezTo>
                      <a:cubicBezTo>
                        <a:pt x="4" y="147"/>
                        <a:pt x="4" y="144"/>
                        <a:pt x="2" y="145"/>
                      </a:cubicBezTo>
                      <a:cubicBezTo>
                        <a:pt x="2" y="147"/>
                        <a:pt x="3" y="147"/>
                        <a:pt x="2" y="148"/>
                      </a:cubicBezTo>
                      <a:cubicBezTo>
                        <a:pt x="3" y="147"/>
                        <a:pt x="1" y="145"/>
                        <a:pt x="1" y="144"/>
                      </a:cubicBezTo>
                      <a:cubicBezTo>
                        <a:pt x="2" y="144"/>
                        <a:pt x="2" y="144"/>
                        <a:pt x="2" y="144"/>
                      </a:cubicBezTo>
                      <a:cubicBezTo>
                        <a:pt x="1" y="143"/>
                        <a:pt x="2" y="142"/>
                        <a:pt x="1" y="141"/>
                      </a:cubicBezTo>
                      <a:cubicBezTo>
                        <a:pt x="1" y="142"/>
                        <a:pt x="2" y="142"/>
                        <a:pt x="2" y="141"/>
                      </a:cubicBezTo>
                      <a:cubicBezTo>
                        <a:pt x="1" y="140"/>
                        <a:pt x="1" y="140"/>
                        <a:pt x="1" y="140"/>
                      </a:cubicBezTo>
                      <a:cubicBezTo>
                        <a:pt x="0" y="137"/>
                        <a:pt x="3" y="140"/>
                        <a:pt x="2" y="137"/>
                      </a:cubicBezTo>
                      <a:cubicBezTo>
                        <a:pt x="3" y="139"/>
                        <a:pt x="3" y="139"/>
                        <a:pt x="3" y="139"/>
                      </a:cubicBezTo>
                      <a:cubicBezTo>
                        <a:pt x="3" y="139"/>
                        <a:pt x="4" y="138"/>
                        <a:pt x="4" y="136"/>
                      </a:cubicBezTo>
                      <a:cubicBezTo>
                        <a:pt x="3" y="136"/>
                        <a:pt x="1" y="135"/>
                        <a:pt x="1" y="134"/>
                      </a:cubicBezTo>
                      <a:cubicBezTo>
                        <a:pt x="0" y="133"/>
                        <a:pt x="2" y="134"/>
                        <a:pt x="1" y="132"/>
                      </a:cubicBezTo>
                      <a:cubicBezTo>
                        <a:pt x="2" y="134"/>
                        <a:pt x="2" y="134"/>
                        <a:pt x="2" y="134"/>
                      </a:cubicBezTo>
                      <a:cubicBezTo>
                        <a:pt x="2" y="134"/>
                        <a:pt x="4" y="133"/>
                        <a:pt x="4" y="131"/>
                      </a:cubicBezTo>
                      <a:cubicBezTo>
                        <a:pt x="3" y="129"/>
                        <a:pt x="2" y="127"/>
                        <a:pt x="1" y="129"/>
                      </a:cubicBezTo>
                      <a:cubicBezTo>
                        <a:pt x="1" y="128"/>
                        <a:pt x="2" y="127"/>
                        <a:pt x="3" y="128"/>
                      </a:cubicBezTo>
                      <a:cubicBezTo>
                        <a:pt x="2" y="125"/>
                        <a:pt x="2" y="128"/>
                        <a:pt x="1" y="126"/>
                      </a:cubicBezTo>
                      <a:cubicBezTo>
                        <a:pt x="2" y="125"/>
                        <a:pt x="3" y="123"/>
                        <a:pt x="4" y="121"/>
                      </a:cubicBezTo>
                      <a:cubicBezTo>
                        <a:pt x="5" y="123"/>
                        <a:pt x="5" y="123"/>
                        <a:pt x="5" y="123"/>
                      </a:cubicBezTo>
                      <a:cubicBezTo>
                        <a:pt x="5" y="122"/>
                        <a:pt x="5" y="122"/>
                        <a:pt x="5" y="122"/>
                      </a:cubicBezTo>
                      <a:cubicBezTo>
                        <a:pt x="7" y="124"/>
                        <a:pt x="6" y="121"/>
                        <a:pt x="8" y="122"/>
                      </a:cubicBezTo>
                      <a:cubicBezTo>
                        <a:pt x="8" y="121"/>
                        <a:pt x="8" y="120"/>
                        <a:pt x="7" y="119"/>
                      </a:cubicBezTo>
                      <a:cubicBezTo>
                        <a:pt x="5" y="122"/>
                        <a:pt x="4" y="116"/>
                        <a:pt x="2" y="117"/>
                      </a:cubicBezTo>
                      <a:cubicBezTo>
                        <a:pt x="1" y="113"/>
                        <a:pt x="7" y="114"/>
                        <a:pt x="4" y="110"/>
                      </a:cubicBezTo>
                      <a:cubicBezTo>
                        <a:pt x="3" y="111"/>
                        <a:pt x="2" y="110"/>
                        <a:pt x="2" y="110"/>
                      </a:cubicBezTo>
                      <a:cubicBezTo>
                        <a:pt x="2" y="109"/>
                        <a:pt x="0" y="109"/>
                        <a:pt x="1" y="107"/>
                      </a:cubicBezTo>
                      <a:cubicBezTo>
                        <a:pt x="2" y="109"/>
                        <a:pt x="3" y="105"/>
                        <a:pt x="4" y="108"/>
                      </a:cubicBezTo>
                      <a:cubicBezTo>
                        <a:pt x="4" y="107"/>
                        <a:pt x="4" y="109"/>
                        <a:pt x="4" y="110"/>
                      </a:cubicBezTo>
                      <a:cubicBezTo>
                        <a:pt x="5" y="109"/>
                        <a:pt x="6" y="110"/>
                        <a:pt x="6" y="108"/>
                      </a:cubicBezTo>
                      <a:cubicBezTo>
                        <a:pt x="6" y="106"/>
                        <a:pt x="6" y="104"/>
                        <a:pt x="5" y="104"/>
                      </a:cubicBezTo>
                      <a:cubicBezTo>
                        <a:pt x="4" y="104"/>
                        <a:pt x="5" y="107"/>
                        <a:pt x="4" y="106"/>
                      </a:cubicBezTo>
                      <a:cubicBezTo>
                        <a:pt x="3" y="103"/>
                        <a:pt x="5" y="102"/>
                        <a:pt x="3" y="101"/>
                      </a:cubicBezTo>
                      <a:cubicBezTo>
                        <a:pt x="3" y="103"/>
                        <a:pt x="2" y="103"/>
                        <a:pt x="1" y="103"/>
                      </a:cubicBezTo>
                      <a:cubicBezTo>
                        <a:pt x="1" y="101"/>
                        <a:pt x="1" y="101"/>
                        <a:pt x="1" y="101"/>
                      </a:cubicBezTo>
                      <a:cubicBezTo>
                        <a:pt x="1" y="102"/>
                        <a:pt x="1" y="102"/>
                        <a:pt x="1" y="102"/>
                      </a:cubicBezTo>
                      <a:cubicBezTo>
                        <a:pt x="2" y="98"/>
                        <a:pt x="0" y="100"/>
                        <a:pt x="0" y="97"/>
                      </a:cubicBezTo>
                      <a:cubicBezTo>
                        <a:pt x="2" y="96"/>
                        <a:pt x="2" y="96"/>
                        <a:pt x="2" y="96"/>
                      </a:cubicBezTo>
                      <a:cubicBezTo>
                        <a:pt x="3" y="96"/>
                        <a:pt x="1" y="100"/>
                        <a:pt x="3" y="100"/>
                      </a:cubicBezTo>
                      <a:cubicBezTo>
                        <a:pt x="3" y="98"/>
                        <a:pt x="2" y="97"/>
                        <a:pt x="3" y="95"/>
                      </a:cubicBezTo>
                      <a:cubicBezTo>
                        <a:pt x="3" y="96"/>
                        <a:pt x="3" y="96"/>
                        <a:pt x="3" y="96"/>
                      </a:cubicBezTo>
                      <a:cubicBezTo>
                        <a:pt x="3" y="96"/>
                        <a:pt x="6" y="95"/>
                        <a:pt x="5" y="92"/>
                      </a:cubicBezTo>
                      <a:cubicBezTo>
                        <a:pt x="4" y="90"/>
                        <a:pt x="4" y="91"/>
                        <a:pt x="3" y="91"/>
                      </a:cubicBezTo>
                      <a:cubicBezTo>
                        <a:pt x="3" y="88"/>
                        <a:pt x="2" y="87"/>
                        <a:pt x="2" y="84"/>
                      </a:cubicBezTo>
                      <a:cubicBezTo>
                        <a:pt x="3" y="85"/>
                        <a:pt x="2" y="80"/>
                        <a:pt x="4" y="83"/>
                      </a:cubicBezTo>
                      <a:cubicBezTo>
                        <a:pt x="3" y="84"/>
                        <a:pt x="3" y="89"/>
                        <a:pt x="4" y="90"/>
                      </a:cubicBezTo>
                      <a:cubicBezTo>
                        <a:pt x="6" y="89"/>
                        <a:pt x="4" y="93"/>
                        <a:pt x="6" y="94"/>
                      </a:cubicBezTo>
                      <a:cubicBezTo>
                        <a:pt x="6" y="91"/>
                        <a:pt x="8" y="91"/>
                        <a:pt x="9" y="91"/>
                      </a:cubicBezTo>
                      <a:cubicBezTo>
                        <a:pt x="9" y="90"/>
                        <a:pt x="9" y="89"/>
                        <a:pt x="8" y="89"/>
                      </a:cubicBezTo>
                      <a:cubicBezTo>
                        <a:pt x="7" y="88"/>
                        <a:pt x="7" y="89"/>
                        <a:pt x="6" y="89"/>
                      </a:cubicBezTo>
                      <a:cubicBezTo>
                        <a:pt x="6" y="86"/>
                        <a:pt x="6" y="83"/>
                        <a:pt x="5" y="81"/>
                      </a:cubicBezTo>
                      <a:cubicBezTo>
                        <a:pt x="5" y="80"/>
                        <a:pt x="6" y="81"/>
                        <a:pt x="6" y="82"/>
                      </a:cubicBezTo>
                      <a:cubicBezTo>
                        <a:pt x="6" y="78"/>
                        <a:pt x="6" y="74"/>
                        <a:pt x="7" y="71"/>
                      </a:cubicBezTo>
                      <a:cubicBezTo>
                        <a:pt x="5" y="73"/>
                        <a:pt x="6" y="68"/>
                        <a:pt x="5" y="68"/>
                      </a:cubicBezTo>
                      <a:cubicBezTo>
                        <a:pt x="6" y="68"/>
                        <a:pt x="6" y="67"/>
                        <a:pt x="7" y="68"/>
                      </a:cubicBezTo>
                      <a:cubicBezTo>
                        <a:pt x="6" y="65"/>
                        <a:pt x="8" y="68"/>
                        <a:pt x="8" y="65"/>
                      </a:cubicBezTo>
                      <a:cubicBezTo>
                        <a:pt x="7" y="63"/>
                        <a:pt x="7" y="60"/>
                        <a:pt x="6" y="57"/>
                      </a:cubicBezTo>
                      <a:cubicBezTo>
                        <a:pt x="7" y="54"/>
                        <a:pt x="7" y="48"/>
                        <a:pt x="7" y="45"/>
                      </a:cubicBezTo>
                      <a:cubicBezTo>
                        <a:pt x="8" y="43"/>
                        <a:pt x="10" y="45"/>
                        <a:pt x="10" y="43"/>
                      </a:cubicBezTo>
                      <a:cubicBezTo>
                        <a:pt x="11" y="41"/>
                        <a:pt x="8" y="44"/>
                        <a:pt x="10" y="41"/>
                      </a:cubicBezTo>
                      <a:cubicBezTo>
                        <a:pt x="10" y="41"/>
                        <a:pt x="10" y="41"/>
                        <a:pt x="10" y="41"/>
                      </a:cubicBezTo>
                      <a:cubicBezTo>
                        <a:pt x="9" y="40"/>
                        <a:pt x="13" y="36"/>
                        <a:pt x="11" y="35"/>
                      </a:cubicBezTo>
                      <a:cubicBezTo>
                        <a:pt x="12" y="36"/>
                        <a:pt x="12" y="36"/>
                        <a:pt x="12" y="36"/>
                      </a:cubicBezTo>
                      <a:cubicBezTo>
                        <a:pt x="13" y="36"/>
                        <a:pt x="13" y="35"/>
                        <a:pt x="13" y="34"/>
                      </a:cubicBezTo>
                      <a:cubicBezTo>
                        <a:pt x="13" y="35"/>
                        <a:pt x="14" y="34"/>
                        <a:pt x="14" y="35"/>
                      </a:cubicBezTo>
                      <a:cubicBezTo>
                        <a:pt x="16" y="34"/>
                        <a:pt x="15" y="31"/>
                        <a:pt x="16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16" y="27"/>
                        <a:pt x="19" y="26"/>
                        <a:pt x="21" y="23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3" y="23"/>
                        <a:pt x="24" y="22"/>
                        <a:pt x="25" y="21"/>
                      </a:cubicBezTo>
                      <a:cubicBezTo>
                        <a:pt x="24" y="22"/>
                        <a:pt x="23" y="24"/>
                        <a:pt x="23" y="26"/>
                      </a:cubicBezTo>
                      <a:cubicBezTo>
                        <a:pt x="21" y="27"/>
                        <a:pt x="23" y="24"/>
                        <a:pt x="22" y="24"/>
                      </a:cubicBezTo>
                      <a:cubicBezTo>
                        <a:pt x="20" y="24"/>
                        <a:pt x="19" y="27"/>
                        <a:pt x="19" y="28"/>
                      </a:cubicBezTo>
                      <a:cubicBezTo>
                        <a:pt x="20" y="27"/>
                        <a:pt x="20" y="27"/>
                        <a:pt x="20" y="26"/>
                      </a:cubicBezTo>
                      <a:cubicBezTo>
                        <a:pt x="21" y="26"/>
                        <a:pt x="20" y="28"/>
                        <a:pt x="20" y="29"/>
                      </a:cubicBezTo>
                      <a:cubicBezTo>
                        <a:pt x="21" y="29"/>
                        <a:pt x="21" y="28"/>
                        <a:pt x="21" y="28"/>
                      </a:cubicBezTo>
                      <a:cubicBezTo>
                        <a:pt x="21" y="29"/>
                        <a:pt x="20" y="30"/>
                        <a:pt x="19" y="31"/>
                      </a:cubicBezTo>
                      <a:cubicBezTo>
                        <a:pt x="20" y="30"/>
                        <a:pt x="18" y="32"/>
                        <a:pt x="18" y="31"/>
                      </a:cubicBezTo>
                      <a:cubicBezTo>
                        <a:pt x="19" y="32"/>
                        <a:pt x="18" y="33"/>
                        <a:pt x="17" y="35"/>
                      </a:cubicBezTo>
                      <a:cubicBezTo>
                        <a:pt x="15" y="36"/>
                        <a:pt x="16" y="40"/>
                        <a:pt x="15" y="42"/>
                      </a:cubicBezTo>
                      <a:cubicBezTo>
                        <a:pt x="14" y="41"/>
                        <a:pt x="14" y="39"/>
                        <a:pt x="14" y="37"/>
                      </a:cubicBezTo>
                      <a:cubicBezTo>
                        <a:pt x="13" y="39"/>
                        <a:pt x="13" y="39"/>
                        <a:pt x="12" y="41"/>
                      </a:cubicBezTo>
                      <a:cubicBezTo>
                        <a:pt x="12" y="42"/>
                        <a:pt x="14" y="43"/>
                        <a:pt x="14" y="45"/>
                      </a:cubicBezTo>
                      <a:cubicBezTo>
                        <a:pt x="13" y="45"/>
                        <a:pt x="13" y="45"/>
                        <a:pt x="13" y="45"/>
                      </a:cubicBezTo>
                      <a:cubicBezTo>
                        <a:pt x="13" y="47"/>
                        <a:pt x="15" y="47"/>
                        <a:pt x="14" y="50"/>
                      </a:cubicBezTo>
                      <a:cubicBezTo>
                        <a:pt x="13" y="54"/>
                        <a:pt x="14" y="59"/>
                        <a:pt x="13" y="63"/>
                      </a:cubicBezTo>
                      <a:cubicBezTo>
                        <a:pt x="12" y="63"/>
                        <a:pt x="12" y="63"/>
                        <a:pt x="12" y="63"/>
                      </a:cubicBezTo>
                      <a:cubicBezTo>
                        <a:pt x="14" y="65"/>
                        <a:pt x="13" y="70"/>
                        <a:pt x="14" y="73"/>
                      </a:cubicBezTo>
                      <a:cubicBezTo>
                        <a:pt x="13" y="77"/>
                        <a:pt x="15" y="83"/>
                        <a:pt x="13" y="85"/>
                      </a:cubicBezTo>
                      <a:cubicBezTo>
                        <a:pt x="14" y="93"/>
                        <a:pt x="15" y="100"/>
                        <a:pt x="14" y="109"/>
                      </a:cubicBezTo>
                      <a:cubicBezTo>
                        <a:pt x="13" y="107"/>
                        <a:pt x="13" y="107"/>
                        <a:pt x="13" y="107"/>
                      </a:cubicBezTo>
                      <a:cubicBezTo>
                        <a:pt x="14" y="109"/>
                        <a:pt x="12" y="108"/>
                        <a:pt x="12" y="110"/>
                      </a:cubicBezTo>
                      <a:cubicBezTo>
                        <a:pt x="14" y="108"/>
                        <a:pt x="14" y="112"/>
                        <a:pt x="15" y="113"/>
                      </a:cubicBezTo>
                      <a:cubicBezTo>
                        <a:pt x="14" y="117"/>
                        <a:pt x="15" y="122"/>
                        <a:pt x="16" y="125"/>
                      </a:cubicBezTo>
                      <a:cubicBezTo>
                        <a:pt x="15" y="125"/>
                        <a:pt x="15" y="125"/>
                        <a:pt x="15" y="125"/>
                      </a:cubicBezTo>
                      <a:cubicBezTo>
                        <a:pt x="17" y="128"/>
                        <a:pt x="15" y="132"/>
                        <a:pt x="15" y="137"/>
                      </a:cubicBezTo>
                      <a:cubicBezTo>
                        <a:pt x="14" y="137"/>
                        <a:pt x="13" y="138"/>
                        <a:pt x="14" y="139"/>
                      </a:cubicBezTo>
                      <a:cubicBezTo>
                        <a:pt x="15" y="141"/>
                        <a:pt x="15" y="143"/>
                        <a:pt x="16" y="146"/>
                      </a:cubicBezTo>
                      <a:cubicBezTo>
                        <a:pt x="16" y="148"/>
                        <a:pt x="16" y="152"/>
                        <a:pt x="15" y="155"/>
                      </a:cubicBezTo>
                      <a:cubicBezTo>
                        <a:pt x="17" y="164"/>
                        <a:pt x="16" y="173"/>
                        <a:pt x="17" y="183"/>
                      </a:cubicBezTo>
                      <a:cubicBezTo>
                        <a:pt x="16" y="184"/>
                        <a:pt x="16" y="184"/>
                        <a:pt x="16" y="184"/>
                      </a:cubicBezTo>
                      <a:cubicBezTo>
                        <a:pt x="18" y="193"/>
                        <a:pt x="16" y="204"/>
                        <a:pt x="17" y="212"/>
                      </a:cubicBezTo>
                      <a:cubicBezTo>
                        <a:pt x="16" y="211"/>
                        <a:pt x="16" y="211"/>
                        <a:pt x="16" y="211"/>
                      </a:cubicBezTo>
                      <a:cubicBezTo>
                        <a:pt x="15" y="214"/>
                        <a:pt x="16" y="217"/>
                        <a:pt x="17" y="216"/>
                      </a:cubicBezTo>
                      <a:cubicBezTo>
                        <a:pt x="17" y="219"/>
                        <a:pt x="18" y="223"/>
                        <a:pt x="17" y="224"/>
                      </a:cubicBezTo>
                      <a:cubicBezTo>
                        <a:pt x="16" y="227"/>
                        <a:pt x="18" y="227"/>
                        <a:pt x="18" y="229"/>
                      </a:cubicBezTo>
                      <a:cubicBezTo>
                        <a:pt x="17" y="234"/>
                        <a:pt x="17" y="236"/>
                        <a:pt x="18" y="240"/>
                      </a:cubicBezTo>
                      <a:cubicBezTo>
                        <a:pt x="17" y="239"/>
                        <a:pt x="17" y="240"/>
                        <a:pt x="16" y="241"/>
                      </a:cubicBezTo>
                      <a:cubicBezTo>
                        <a:pt x="17" y="242"/>
                        <a:pt x="16" y="247"/>
                        <a:pt x="18" y="245"/>
                      </a:cubicBezTo>
                      <a:cubicBezTo>
                        <a:pt x="17" y="251"/>
                        <a:pt x="19" y="257"/>
                        <a:pt x="18" y="262"/>
                      </a:cubicBezTo>
                      <a:cubicBezTo>
                        <a:pt x="18" y="262"/>
                        <a:pt x="18" y="263"/>
                        <a:pt x="19" y="264"/>
                      </a:cubicBezTo>
                      <a:cubicBezTo>
                        <a:pt x="19" y="268"/>
                        <a:pt x="17" y="273"/>
                        <a:pt x="19" y="276"/>
                      </a:cubicBezTo>
                      <a:cubicBezTo>
                        <a:pt x="18" y="277"/>
                        <a:pt x="17" y="275"/>
                        <a:pt x="17" y="277"/>
                      </a:cubicBezTo>
                      <a:cubicBezTo>
                        <a:pt x="18" y="278"/>
                        <a:pt x="18" y="277"/>
                        <a:pt x="19" y="279"/>
                      </a:cubicBezTo>
                      <a:cubicBezTo>
                        <a:pt x="20" y="286"/>
                        <a:pt x="17" y="293"/>
                        <a:pt x="18" y="300"/>
                      </a:cubicBezTo>
                      <a:cubicBezTo>
                        <a:pt x="18" y="306"/>
                        <a:pt x="19" y="311"/>
                        <a:pt x="20" y="316"/>
                      </a:cubicBezTo>
                      <a:cubicBezTo>
                        <a:pt x="21" y="315"/>
                        <a:pt x="22" y="314"/>
                        <a:pt x="22" y="312"/>
                      </a:cubicBezTo>
                      <a:cubicBezTo>
                        <a:pt x="23" y="312"/>
                        <a:pt x="24" y="310"/>
                        <a:pt x="24" y="311"/>
                      </a:cubicBezTo>
                      <a:cubicBezTo>
                        <a:pt x="26" y="308"/>
                        <a:pt x="30" y="306"/>
                        <a:pt x="33" y="302"/>
                      </a:cubicBezTo>
                      <a:cubicBezTo>
                        <a:pt x="36" y="300"/>
                        <a:pt x="38" y="296"/>
                        <a:pt x="42" y="294"/>
                      </a:cubicBezTo>
                      <a:cubicBezTo>
                        <a:pt x="42" y="294"/>
                        <a:pt x="41" y="295"/>
                        <a:pt x="42" y="295"/>
                      </a:cubicBezTo>
                      <a:cubicBezTo>
                        <a:pt x="43" y="295"/>
                        <a:pt x="43" y="291"/>
                        <a:pt x="45" y="292"/>
                      </a:cubicBezTo>
                      <a:cubicBezTo>
                        <a:pt x="46" y="291"/>
                        <a:pt x="45" y="291"/>
                        <a:pt x="45" y="291"/>
                      </a:cubicBezTo>
                      <a:cubicBezTo>
                        <a:pt x="53" y="284"/>
                        <a:pt x="59" y="276"/>
                        <a:pt x="66" y="268"/>
                      </a:cubicBezTo>
                      <a:cubicBezTo>
                        <a:pt x="72" y="263"/>
                        <a:pt x="69" y="270"/>
                        <a:pt x="72" y="265"/>
                      </a:cubicBezTo>
                      <a:cubicBezTo>
                        <a:pt x="73" y="265"/>
                        <a:pt x="72" y="264"/>
                        <a:pt x="72" y="264"/>
                      </a:cubicBezTo>
                      <a:cubicBezTo>
                        <a:pt x="73" y="262"/>
                        <a:pt x="77" y="263"/>
                        <a:pt x="77" y="261"/>
                      </a:cubicBezTo>
                      <a:cubicBezTo>
                        <a:pt x="75" y="261"/>
                        <a:pt x="77" y="260"/>
                        <a:pt x="76" y="260"/>
                      </a:cubicBezTo>
                      <a:cubicBezTo>
                        <a:pt x="80" y="257"/>
                        <a:pt x="82" y="257"/>
                        <a:pt x="84" y="254"/>
                      </a:cubicBezTo>
                      <a:cubicBezTo>
                        <a:pt x="84" y="255"/>
                        <a:pt x="84" y="255"/>
                        <a:pt x="84" y="255"/>
                      </a:cubicBezTo>
                      <a:cubicBezTo>
                        <a:pt x="86" y="250"/>
                        <a:pt x="90" y="247"/>
                        <a:pt x="91" y="243"/>
                      </a:cubicBezTo>
                      <a:cubicBezTo>
                        <a:pt x="107" y="226"/>
                        <a:pt x="122" y="209"/>
                        <a:pt x="138" y="193"/>
                      </a:cubicBezTo>
                      <a:cubicBezTo>
                        <a:pt x="150" y="181"/>
                        <a:pt x="150" y="181"/>
                        <a:pt x="150" y="181"/>
                      </a:cubicBezTo>
                      <a:cubicBezTo>
                        <a:pt x="155" y="175"/>
                        <a:pt x="155" y="175"/>
                        <a:pt x="155" y="175"/>
                      </a:cubicBezTo>
                      <a:cubicBezTo>
                        <a:pt x="150" y="169"/>
                        <a:pt x="145" y="163"/>
                        <a:pt x="139" y="156"/>
                      </a:cubicBezTo>
                      <a:cubicBezTo>
                        <a:pt x="137" y="151"/>
                        <a:pt x="137" y="150"/>
                        <a:pt x="133" y="147"/>
                      </a:cubicBezTo>
                      <a:cubicBezTo>
                        <a:pt x="133" y="146"/>
                        <a:pt x="133" y="147"/>
                        <a:pt x="133" y="146"/>
                      </a:cubicBezTo>
                      <a:cubicBezTo>
                        <a:pt x="132" y="147"/>
                        <a:pt x="130" y="143"/>
                        <a:pt x="129" y="144"/>
                      </a:cubicBezTo>
                      <a:cubicBezTo>
                        <a:pt x="123" y="137"/>
                        <a:pt x="118" y="131"/>
                        <a:pt x="112" y="125"/>
                      </a:cubicBezTo>
                      <a:cubicBezTo>
                        <a:pt x="113" y="126"/>
                        <a:pt x="115" y="125"/>
                        <a:pt x="113" y="124"/>
                      </a:cubicBezTo>
                      <a:cubicBezTo>
                        <a:pt x="112" y="124"/>
                        <a:pt x="112" y="124"/>
                        <a:pt x="112" y="124"/>
                      </a:cubicBezTo>
                      <a:cubicBezTo>
                        <a:pt x="112" y="123"/>
                        <a:pt x="112" y="123"/>
                        <a:pt x="112" y="123"/>
                      </a:cubicBezTo>
                      <a:cubicBezTo>
                        <a:pt x="111" y="122"/>
                        <a:pt x="109" y="122"/>
                        <a:pt x="110" y="123"/>
                      </a:cubicBezTo>
                      <a:cubicBezTo>
                        <a:pt x="94" y="107"/>
                        <a:pt x="82" y="89"/>
                        <a:pt x="68" y="73"/>
                      </a:cubicBezTo>
                      <a:cubicBezTo>
                        <a:pt x="65" y="69"/>
                        <a:pt x="60" y="64"/>
                        <a:pt x="56" y="60"/>
                      </a:cubicBezTo>
                      <a:cubicBezTo>
                        <a:pt x="47" y="46"/>
                        <a:pt x="38" y="33"/>
                        <a:pt x="26" y="22"/>
                      </a:cubicBezTo>
                      <a:cubicBezTo>
                        <a:pt x="26" y="22"/>
                        <a:pt x="26" y="22"/>
                        <a:pt x="26" y="22"/>
                      </a:cubicBezTo>
                      <a:cubicBezTo>
                        <a:pt x="26" y="21"/>
                        <a:pt x="26" y="21"/>
                        <a:pt x="27" y="21"/>
                      </a:cubicBezTo>
                      <a:cubicBezTo>
                        <a:pt x="27" y="21"/>
                        <a:pt x="27" y="21"/>
                        <a:pt x="28" y="22"/>
                      </a:cubicBezTo>
                      <a:cubicBezTo>
                        <a:pt x="29" y="22"/>
                        <a:pt x="33" y="22"/>
                        <a:pt x="36" y="25"/>
                      </a:cubicBezTo>
                      <a:cubicBezTo>
                        <a:pt x="37" y="26"/>
                        <a:pt x="39" y="27"/>
                        <a:pt x="40" y="28"/>
                      </a:cubicBezTo>
                      <a:cubicBezTo>
                        <a:pt x="40" y="27"/>
                        <a:pt x="42" y="23"/>
                        <a:pt x="45" y="18"/>
                      </a:cubicBezTo>
                      <a:cubicBezTo>
                        <a:pt x="44" y="17"/>
                        <a:pt x="43" y="16"/>
                        <a:pt x="42" y="15"/>
                      </a:cubicBezTo>
                      <a:cubicBezTo>
                        <a:pt x="43" y="15"/>
                        <a:pt x="43" y="15"/>
                        <a:pt x="43" y="15"/>
                      </a:cubicBezTo>
                      <a:cubicBezTo>
                        <a:pt x="44" y="15"/>
                        <a:pt x="43" y="13"/>
                        <a:pt x="47" y="14"/>
                      </a:cubicBezTo>
                      <a:cubicBezTo>
                        <a:pt x="49" y="10"/>
                        <a:pt x="50" y="7"/>
                        <a:pt x="49" y="8"/>
                      </a:cubicBezTo>
                      <a:cubicBezTo>
                        <a:pt x="49" y="8"/>
                        <a:pt x="49" y="8"/>
                        <a:pt x="49" y="8"/>
                      </a:cubicBezTo>
                      <a:cubicBezTo>
                        <a:pt x="49" y="8"/>
                        <a:pt x="49" y="8"/>
                        <a:pt x="49" y="8"/>
                      </a:cubicBezTo>
                      <a:cubicBezTo>
                        <a:pt x="50" y="8"/>
                        <a:pt x="50" y="8"/>
                        <a:pt x="50" y="8"/>
                      </a:cubicBezTo>
                      <a:cubicBezTo>
                        <a:pt x="50" y="8"/>
                        <a:pt x="50" y="8"/>
                        <a:pt x="50" y="8"/>
                      </a:cubicBezTo>
                      <a:cubicBezTo>
                        <a:pt x="52" y="11"/>
                        <a:pt x="52" y="11"/>
                        <a:pt x="52" y="11"/>
                      </a:cubicBezTo>
                      <a:cubicBezTo>
                        <a:pt x="54" y="13"/>
                        <a:pt x="54" y="13"/>
                        <a:pt x="54" y="13"/>
                      </a:cubicBezTo>
                      <a:cubicBezTo>
                        <a:pt x="57" y="13"/>
                        <a:pt x="61" y="13"/>
                        <a:pt x="63" y="13"/>
                      </a:cubicBezTo>
                      <a:cubicBezTo>
                        <a:pt x="63" y="13"/>
                        <a:pt x="63" y="13"/>
                        <a:pt x="63" y="13"/>
                      </a:cubicBezTo>
                      <a:cubicBezTo>
                        <a:pt x="68" y="13"/>
                        <a:pt x="74" y="14"/>
                        <a:pt x="79" y="13"/>
                      </a:cubicBezTo>
                      <a:cubicBezTo>
                        <a:pt x="81" y="13"/>
                        <a:pt x="79" y="15"/>
                        <a:pt x="84" y="15"/>
                      </a:cubicBezTo>
                      <a:cubicBezTo>
                        <a:pt x="84" y="13"/>
                        <a:pt x="93" y="14"/>
                        <a:pt x="90" y="12"/>
                      </a:cubicBezTo>
                      <a:cubicBezTo>
                        <a:pt x="95" y="12"/>
                        <a:pt x="102" y="13"/>
                        <a:pt x="105" y="12"/>
                      </a:cubicBezTo>
                      <a:cubicBezTo>
                        <a:pt x="103" y="13"/>
                        <a:pt x="107" y="15"/>
                        <a:pt x="103" y="15"/>
                      </a:cubicBezTo>
                      <a:cubicBezTo>
                        <a:pt x="106" y="16"/>
                        <a:pt x="106" y="16"/>
                        <a:pt x="106" y="16"/>
                      </a:cubicBezTo>
                      <a:cubicBezTo>
                        <a:pt x="106" y="16"/>
                        <a:pt x="103" y="15"/>
                        <a:pt x="104" y="16"/>
                      </a:cubicBezTo>
                      <a:cubicBezTo>
                        <a:pt x="106" y="16"/>
                        <a:pt x="112" y="16"/>
                        <a:pt x="114" y="16"/>
                      </a:cubicBezTo>
                      <a:cubicBezTo>
                        <a:pt x="117" y="15"/>
                        <a:pt x="120" y="13"/>
                        <a:pt x="126" y="13"/>
                      </a:cubicBezTo>
                      <a:cubicBezTo>
                        <a:pt x="124" y="13"/>
                        <a:pt x="127" y="14"/>
                        <a:pt x="126" y="15"/>
                      </a:cubicBezTo>
                      <a:cubicBezTo>
                        <a:pt x="134" y="11"/>
                        <a:pt x="134" y="11"/>
                        <a:pt x="134" y="11"/>
                      </a:cubicBezTo>
                      <a:cubicBezTo>
                        <a:pt x="136" y="11"/>
                        <a:pt x="134" y="13"/>
                        <a:pt x="137" y="12"/>
                      </a:cubicBezTo>
                      <a:cubicBezTo>
                        <a:pt x="137" y="12"/>
                        <a:pt x="138" y="12"/>
                        <a:pt x="139" y="11"/>
                      </a:cubicBezTo>
                      <a:cubicBezTo>
                        <a:pt x="140" y="11"/>
                        <a:pt x="147" y="11"/>
                        <a:pt x="148" y="13"/>
                      </a:cubicBezTo>
                      <a:cubicBezTo>
                        <a:pt x="149" y="13"/>
                        <a:pt x="145" y="13"/>
                        <a:pt x="147" y="14"/>
                      </a:cubicBezTo>
                      <a:cubicBezTo>
                        <a:pt x="150" y="14"/>
                        <a:pt x="151" y="13"/>
                        <a:pt x="154" y="13"/>
                      </a:cubicBezTo>
                      <a:cubicBezTo>
                        <a:pt x="154" y="13"/>
                        <a:pt x="154" y="13"/>
                        <a:pt x="154" y="13"/>
                      </a:cubicBezTo>
                      <a:cubicBezTo>
                        <a:pt x="157" y="13"/>
                        <a:pt x="161" y="12"/>
                        <a:pt x="159" y="11"/>
                      </a:cubicBezTo>
                      <a:cubicBezTo>
                        <a:pt x="157" y="11"/>
                        <a:pt x="159" y="12"/>
                        <a:pt x="157" y="12"/>
                      </a:cubicBezTo>
                      <a:cubicBezTo>
                        <a:pt x="159" y="11"/>
                        <a:pt x="163" y="11"/>
                        <a:pt x="166" y="11"/>
                      </a:cubicBezTo>
                      <a:cubicBezTo>
                        <a:pt x="165" y="11"/>
                        <a:pt x="165" y="11"/>
                        <a:pt x="165" y="12"/>
                      </a:cubicBezTo>
                      <a:cubicBezTo>
                        <a:pt x="169" y="11"/>
                        <a:pt x="174" y="10"/>
                        <a:pt x="179" y="10"/>
                      </a:cubicBezTo>
                      <a:cubicBezTo>
                        <a:pt x="179" y="10"/>
                        <a:pt x="178" y="10"/>
                        <a:pt x="177" y="11"/>
                      </a:cubicBezTo>
                      <a:cubicBezTo>
                        <a:pt x="184" y="12"/>
                        <a:pt x="191" y="9"/>
                        <a:pt x="197" y="11"/>
                      </a:cubicBezTo>
                      <a:cubicBezTo>
                        <a:pt x="196" y="11"/>
                        <a:pt x="196" y="9"/>
                        <a:pt x="196" y="10"/>
                      </a:cubicBezTo>
                      <a:cubicBezTo>
                        <a:pt x="200" y="10"/>
                        <a:pt x="200" y="11"/>
                        <a:pt x="202" y="11"/>
                      </a:cubicBezTo>
                      <a:cubicBezTo>
                        <a:pt x="202" y="11"/>
                        <a:pt x="204" y="10"/>
                        <a:pt x="207" y="10"/>
                      </a:cubicBezTo>
                      <a:cubicBezTo>
                        <a:pt x="207" y="10"/>
                        <a:pt x="207" y="10"/>
                        <a:pt x="207" y="10"/>
                      </a:cubicBezTo>
                      <a:cubicBezTo>
                        <a:pt x="211" y="10"/>
                        <a:pt x="221" y="9"/>
                        <a:pt x="228" y="10"/>
                      </a:cubicBezTo>
                      <a:cubicBezTo>
                        <a:pt x="228" y="9"/>
                        <a:pt x="232" y="8"/>
                        <a:pt x="234" y="8"/>
                      </a:cubicBezTo>
                      <a:cubicBezTo>
                        <a:pt x="233" y="9"/>
                        <a:pt x="233" y="9"/>
                        <a:pt x="233" y="9"/>
                      </a:cubicBezTo>
                      <a:cubicBezTo>
                        <a:pt x="234" y="9"/>
                        <a:pt x="234" y="10"/>
                        <a:pt x="235" y="10"/>
                      </a:cubicBezTo>
                      <a:cubicBezTo>
                        <a:pt x="236" y="10"/>
                        <a:pt x="236" y="9"/>
                        <a:pt x="236" y="10"/>
                      </a:cubicBezTo>
                      <a:cubicBezTo>
                        <a:pt x="237" y="10"/>
                        <a:pt x="238" y="10"/>
                        <a:pt x="238" y="10"/>
                      </a:cubicBezTo>
                      <a:cubicBezTo>
                        <a:pt x="238" y="10"/>
                        <a:pt x="237" y="10"/>
                        <a:pt x="236" y="10"/>
                      </a:cubicBezTo>
                      <a:cubicBezTo>
                        <a:pt x="236" y="10"/>
                        <a:pt x="236" y="10"/>
                        <a:pt x="236" y="10"/>
                      </a:cubicBezTo>
                      <a:cubicBezTo>
                        <a:pt x="237" y="10"/>
                        <a:pt x="238" y="10"/>
                        <a:pt x="238" y="10"/>
                      </a:cubicBezTo>
                      <a:cubicBezTo>
                        <a:pt x="239" y="10"/>
                        <a:pt x="239" y="10"/>
                        <a:pt x="239" y="10"/>
                      </a:cubicBezTo>
                      <a:cubicBezTo>
                        <a:pt x="240" y="10"/>
                        <a:pt x="239" y="10"/>
                        <a:pt x="239" y="10"/>
                      </a:cubicBezTo>
                      <a:cubicBezTo>
                        <a:pt x="241" y="9"/>
                        <a:pt x="243" y="9"/>
                        <a:pt x="245" y="10"/>
                      </a:cubicBezTo>
                      <a:cubicBezTo>
                        <a:pt x="244" y="10"/>
                        <a:pt x="243" y="11"/>
                        <a:pt x="245" y="11"/>
                      </a:cubicBezTo>
                      <a:cubicBezTo>
                        <a:pt x="250" y="11"/>
                        <a:pt x="247" y="11"/>
                        <a:pt x="251" y="10"/>
                      </a:cubicBezTo>
                      <a:cubicBezTo>
                        <a:pt x="253" y="10"/>
                        <a:pt x="253" y="10"/>
                        <a:pt x="253" y="10"/>
                      </a:cubicBezTo>
                      <a:cubicBezTo>
                        <a:pt x="253" y="9"/>
                        <a:pt x="257" y="10"/>
                        <a:pt x="255" y="9"/>
                      </a:cubicBezTo>
                      <a:cubicBezTo>
                        <a:pt x="256" y="10"/>
                        <a:pt x="262" y="8"/>
                        <a:pt x="262" y="10"/>
                      </a:cubicBezTo>
                      <a:cubicBezTo>
                        <a:pt x="261" y="11"/>
                        <a:pt x="261" y="11"/>
                        <a:pt x="261" y="11"/>
                      </a:cubicBezTo>
                      <a:cubicBezTo>
                        <a:pt x="263" y="11"/>
                        <a:pt x="264" y="10"/>
                        <a:pt x="266" y="9"/>
                      </a:cubicBezTo>
                      <a:cubicBezTo>
                        <a:pt x="266" y="9"/>
                        <a:pt x="267" y="10"/>
                        <a:pt x="267" y="10"/>
                      </a:cubicBezTo>
                      <a:cubicBezTo>
                        <a:pt x="267" y="8"/>
                        <a:pt x="271" y="10"/>
                        <a:pt x="274" y="8"/>
                      </a:cubicBezTo>
                      <a:cubicBezTo>
                        <a:pt x="278" y="9"/>
                        <a:pt x="285" y="9"/>
                        <a:pt x="287" y="10"/>
                      </a:cubicBezTo>
                      <a:cubicBezTo>
                        <a:pt x="290" y="9"/>
                        <a:pt x="293" y="8"/>
                        <a:pt x="297" y="9"/>
                      </a:cubicBezTo>
                      <a:cubicBezTo>
                        <a:pt x="296" y="9"/>
                        <a:pt x="295" y="9"/>
                        <a:pt x="295" y="10"/>
                      </a:cubicBezTo>
                      <a:cubicBezTo>
                        <a:pt x="297" y="10"/>
                        <a:pt x="297" y="10"/>
                        <a:pt x="300" y="9"/>
                      </a:cubicBezTo>
                      <a:cubicBezTo>
                        <a:pt x="299" y="10"/>
                        <a:pt x="304" y="11"/>
                        <a:pt x="307" y="11"/>
                      </a:cubicBezTo>
                      <a:cubicBezTo>
                        <a:pt x="310" y="11"/>
                        <a:pt x="309" y="10"/>
                        <a:pt x="309" y="9"/>
                      </a:cubicBezTo>
                      <a:cubicBezTo>
                        <a:pt x="312" y="11"/>
                        <a:pt x="318" y="8"/>
                        <a:pt x="322" y="9"/>
                      </a:cubicBezTo>
                      <a:cubicBezTo>
                        <a:pt x="321" y="10"/>
                        <a:pt x="317" y="10"/>
                        <a:pt x="320" y="11"/>
                      </a:cubicBezTo>
                      <a:cubicBezTo>
                        <a:pt x="323" y="13"/>
                        <a:pt x="326" y="9"/>
                        <a:pt x="331" y="10"/>
                      </a:cubicBezTo>
                      <a:cubicBezTo>
                        <a:pt x="330" y="9"/>
                        <a:pt x="330" y="9"/>
                        <a:pt x="330" y="9"/>
                      </a:cubicBezTo>
                      <a:cubicBezTo>
                        <a:pt x="332" y="10"/>
                        <a:pt x="337" y="8"/>
                        <a:pt x="336" y="9"/>
                      </a:cubicBezTo>
                      <a:cubicBezTo>
                        <a:pt x="338" y="9"/>
                        <a:pt x="342" y="10"/>
                        <a:pt x="341" y="8"/>
                      </a:cubicBezTo>
                      <a:cubicBezTo>
                        <a:pt x="349" y="10"/>
                        <a:pt x="360" y="7"/>
                        <a:pt x="365" y="11"/>
                      </a:cubicBezTo>
                      <a:cubicBezTo>
                        <a:pt x="366" y="10"/>
                        <a:pt x="369" y="11"/>
                        <a:pt x="369" y="10"/>
                      </a:cubicBezTo>
                      <a:cubicBezTo>
                        <a:pt x="367" y="9"/>
                        <a:pt x="366" y="10"/>
                        <a:pt x="365" y="10"/>
                      </a:cubicBezTo>
                      <a:cubicBezTo>
                        <a:pt x="366" y="10"/>
                        <a:pt x="366" y="9"/>
                        <a:pt x="367" y="9"/>
                      </a:cubicBezTo>
                      <a:cubicBezTo>
                        <a:pt x="369" y="9"/>
                        <a:pt x="371" y="9"/>
                        <a:pt x="369" y="11"/>
                      </a:cubicBezTo>
                      <a:cubicBezTo>
                        <a:pt x="374" y="12"/>
                        <a:pt x="374" y="8"/>
                        <a:pt x="381" y="9"/>
                      </a:cubicBezTo>
                      <a:cubicBezTo>
                        <a:pt x="381" y="9"/>
                        <a:pt x="381" y="10"/>
                        <a:pt x="383" y="9"/>
                      </a:cubicBezTo>
                      <a:cubicBezTo>
                        <a:pt x="387" y="8"/>
                        <a:pt x="387" y="8"/>
                        <a:pt x="387" y="8"/>
                      </a:cubicBezTo>
                      <a:cubicBezTo>
                        <a:pt x="392" y="9"/>
                        <a:pt x="390" y="10"/>
                        <a:pt x="390" y="11"/>
                      </a:cubicBezTo>
                      <a:cubicBezTo>
                        <a:pt x="392" y="11"/>
                        <a:pt x="395" y="11"/>
                        <a:pt x="396" y="10"/>
                      </a:cubicBezTo>
                      <a:cubicBezTo>
                        <a:pt x="399" y="12"/>
                        <a:pt x="399" y="12"/>
                        <a:pt x="399" y="12"/>
                      </a:cubicBezTo>
                      <a:cubicBezTo>
                        <a:pt x="397" y="10"/>
                        <a:pt x="401" y="11"/>
                        <a:pt x="402" y="11"/>
                      </a:cubicBezTo>
                      <a:cubicBezTo>
                        <a:pt x="401" y="11"/>
                        <a:pt x="401" y="11"/>
                        <a:pt x="401" y="11"/>
                      </a:cubicBezTo>
                      <a:cubicBezTo>
                        <a:pt x="401" y="11"/>
                        <a:pt x="404" y="11"/>
                        <a:pt x="406" y="11"/>
                      </a:cubicBezTo>
                      <a:cubicBezTo>
                        <a:pt x="405" y="10"/>
                        <a:pt x="402" y="10"/>
                        <a:pt x="401" y="10"/>
                      </a:cubicBezTo>
                      <a:cubicBezTo>
                        <a:pt x="402" y="9"/>
                        <a:pt x="404" y="9"/>
                        <a:pt x="406" y="9"/>
                      </a:cubicBezTo>
                      <a:cubicBezTo>
                        <a:pt x="405" y="10"/>
                        <a:pt x="410" y="9"/>
                        <a:pt x="411" y="10"/>
                      </a:cubicBezTo>
                      <a:cubicBezTo>
                        <a:pt x="414" y="10"/>
                        <a:pt x="414" y="8"/>
                        <a:pt x="415" y="9"/>
                      </a:cubicBezTo>
                      <a:cubicBezTo>
                        <a:pt x="415" y="9"/>
                        <a:pt x="418" y="9"/>
                        <a:pt x="416" y="9"/>
                      </a:cubicBezTo>
                      <a:cubicBezTo>
                        <a:pt x="416" y="10"/>
                        <a:pt x="415" y="9"/>
                        <a:pt x="413" y="9"/>
                      </a:cubicBezTo>
                      <a:cubicBezTo>
                        <a:pt x="415" y="10"/>
                        <a:pt x="415" y="11"/>
                        <a:pt x="418" y="10"/>
                      </a:cubicBezTo>
                      <a:cubicBezTo>
                        <a:pt x="420" y="10"/>
                        <a:pt x="417" y="8"/>
                        <a:pt x="421" y="9"/>
                      </a:cubicBezTo>
                      <a:cubicBezTo>
                        <a:pt x="420" y="9"/>
                        <a:pt x="420" y="9"/>
                        <a:pt x="419" y="10"/>
                      </a:cubicBezTo>
                      <a:cubicBezTo>
                        <a:pt x="423" y="10"/>
                        <a:pt x="423" y="10"/>
                        <a:pt x="423" y="10"/>
                      </a:cubicBezTo>
                      <a:cubicBezTo>
                        <a:pt x="423" y="9"/>
                        <a:pt x="423" y="9"/>
                        <a:pt x="423" y="9"/>
                      </a:cubicBezTo>
                      <a:cubicBezTo>
                        <a:pt x="424" y="10"/>
                        <a:pt x="424" y="10"/>
                        <a:pt x="424" y="10"/>
                      </a:cubicBezTo>
                      <a:cubicBezTo>
                        <a:pt x="425" y="9"/>
                        <a:pt x="430" y="9"/>
                        <a:pt x="431" y="8"/>
                      </a:cubicBezTo>
                      <a:cubicBezTo>
                        <a:pt x="433" y="8"/>
                        <a:pt x="435" y="9"/>
                        <a:pt x="437" y="9"/>
                      </a:cubicBezTo>
                      <a:cubicBezTo>
                        <a:pt x="437" y="9"/>
                        <a:pt x="437" y="9"/>
                        <a:pt x="437" y="9"/>
                      </a:cubicBezTo>
                      <a:cubicBezTo>
                        <a:pt x="439" y="10"/>
                        <a:pt x="442" y="9"/>
                        <a:pt x="444" y="9"/>
                      </a:cubicBezTo>
                      <a:cubicBezTo>
                        <a:pt x="444" y="9"/>
                        <a:pt x="444" y="9"/>
                        <a:pt x="444" y="9"/>
                      </a:cubicBezTo>
                      <a:cubicBezTo>
                        <a:pt x="445" y="9"/>
                        <a:pt x="448" y="9"/>
                        <a:pt x="450" y="8"/>
                      </a:cubicBezTo>
                      <a:cubicBezTo>
                        <a:pt x="453" y="9"/>
                        <a:pt x="451" y="12"/>
                        <a:pt x="454" y="11"/>
                      </a:cubicBezTo>
                      <a:cubicBezTo>
                        <a:pt x="458" y="11"/>
                        <a:pt x="460" y="9"/>
                        <a:pt x="458" y="8"/>
                      </a:cubicBezTo>
                      <a:cubicBezTo>
                        <a:pt x="464" y="9"/>
                        <a:pt x="471" y="7"/>
                        <a:pt x="476" y="9"/>
                      </a:cubicBezTo>
                      <a:cubicBezTo>
                        <a:pt x="477" y="8"/>
                        <a:pt x="477" y="8"/>
                        <a:pt x="478" y="8"/>
                      </a:cubicBezTo>
                      <a:cubicBezTo>
                        <a:pt x="487" y="8"/>
                        <a:pt x="497" y="7"/>
                        <a:pt x="503" y="9"/>
                      </a:cubicBezTo>
                      <a:cubicBezTo>
                        <a:pt x="501" y="9"/>
                        <a:pt x="503" y="10"/>
                        <a:pt x="503" y="10"/>
                      </a:cubicBezTo>
                      <a:cubicBezTo>
                        <a:pt x="505" y="9"/>
                        <a:pt x="506" y="11"/>
                        <a:pt x="507" y="10"/>
                      </a:cubicBezTo>
                      <a:cubicBezTo>
                        <a:pt x="506" y="9"/>
                        <a:pt x="507" y="8"/>
                        <a:pt x="504" y="8"/>
                      </a:cubicBezTo>
                      <a:cubicBezTo>
                        <a:pt x="509" y="7"/>
                        <a:pt x="517" y="7"/>
                        <a:pt x="520" y="8"/>
                      </a:cubicBezTo>
                      <a:cubicBezTo>
                        <a:pt x="519" y="8"/>
                        <a:pt x="520" y="8"/>
                        <a:pt x="521" y="7"/>
                      </a:cubicBezTo>
                      <a:cubicBezTo>
                        <a:pt x="521" y="8"/>
                        <a:pt x="521" y="8"/>
                        <a:pt x="521" y="8"/>
                      </a:cubicBezTo>
                      <a:cubicBezTo>
                        <a:pt x="522" y="9"/>
                        <a:pt x="522" y="9"/>
                        <a:pt x="522" y="9"/>
                      </a:cubicBezTo>
                      <a:cubicBezTo>
                        <a:pt x="522" y="9"/>
                        <a:pt x="522" y="9"/>
                        <a:pt x="522" y="9"/>
                      </a:cubicBezTo>
                      <a:cubicBezTo>
                        <a:pt x="523" y="9"/>
                        <a:pt x="523" y="9"/>
                        <a:pt x="523" y="9"/>
                      </a:cubicBezTo>
                      <a:cubicBezTo>
                        <a:pt x="523" y="9"/>
                        <a:pt x="523" y="9"/>
                        <a:pt x="523" y="9"/>
                      </a:cubicBezTo>
                      <a:cubicBezTo>
                        <a:pt x="523" y="9"/>
                        <a:pt x="523" y="9"/>
                        <a:pt x="523" y="9"/>
                      </a:cubicBezTo>
                      <a:cubicBezTo>
                        <a:pt x="523" y="9"/>
                        <a:pt x="523" y="9"/>
                        <a:pt x="523" y="9"/>
                      </a:cubicBezTo>
                      <a:cubicBezTo>
                        <a:pt x="523" y="9"/>
                        <a:pt x="523" y="9"/>
                        <a:pt x="523" y="9"/>
                      </a:cubicBezTo>
                      <a:cubicBezTo>
                        <a:pt x="519" y="0"/>
                        <a:pt x="528" y="20"/>
                        <a:pt x="527" y="18"/>
                      </a:cubicBezTo>
                      <a:cubicBezTo>
                        <a:pt x="527" y="18"/>
                        <a:pt x="527" y="18"/>
                        <a:pt x="527" y="18"/>
                      </a:cubicBezTo>
                      <a:cubicBezTo>
                        <a:pt x="527" y="18"/>
                        <a:pt x="527" y="18"/>
                        <a:pt x="527" y="18"/>
                      </a:cubicBezTo>
                      <a:cubicBezTo>
                        <a:pt x="527" y="18"/>
                        <a:pt x="527" y="18"/>
                        <a:pt x="527" y="18"/>
                      </a:cubicBezTo>
                      <a:cubicBezTo>
                        <a:pt x="526" y="19"/>
                        <a:pt x="525" y="20"/>
                        <a:pt x="524" y="22"/>
                      </a:cubicBezTo>
                      <a:cubicBezTo>
                        <a:pt x="525" y="23"/>
                        <a:pt x="525" y="23"/>
                        <a:pt x="525" y="23"/>
                      </a:cubicBezTo>
                      <a:cubicBezTo>
                        <a:pt x="523" y="23"/>
                        <a:pt x="523" y="23"/>
                        <a:pt x="523" y="23"/>
                      </a:cubicBezTo>
                      <a:cubicBezTo>
                        <a:pt x="522" y="24"/>
                        <a:pt x="524" y="26"/>
                        <a:pt x="521" y="27"/>
                      </a:cubicBezTo>
                      <a:cubicBezTo>
                        <a:pt x="521" y="27"/>
                        <a:pt x="520" y="27"/>
                        <a:pt x="520" y="27"/>
                      </a:cubicBezTo>
                      <a:cubicBezTo>
                        <a:pt x="518" y="30"/>
                        <a:pt x="517" y="33"/>
                        <a:pt x="514" y="35"/>
                      </a:cubicBezTo>
                      <a:cubicBezTo>
                        <a:pt x="515" y="37"/>
                        <a:pt x="515" y="37"/>
                        <a:pt x="515" y="37"/>
                      </a:cubicBezTo>
                      <a:cubicBezTo>
                        <a:pt x="515" y="36"/>
                        <a:pt x="515" y="36"/>
                        <a:pt x="515" y="35"/>
                      </a:cubicBezTo>
                      <a:cubicBezTo>
                        <a:pt x="516" y="35"/>
                        <a:pt x="517" y="35"/>
                        <a:pt x="516" y="36"/>
                      </a:cubicBezTo>
                      <a:cubicBezTo>
                        <a:pt x="519" y="36"/>
                        <a:pt x="519" y="33"/>
                        <a:pt x="520" y="32"/>
                      </a:cubicBezTo>
                      <a:cubicBezTo>
                        <a:pt x="519" y="32"/>
                        <a:pt x="519" y="32"/>
                        <a:pt x="519" y="32"/>
                      </a:cubicBezTo>
                      <a:cubicBezTo>
                        <a:pt x="520" y="29"/>
                        <a:pt x="522" y="28"/>
                        <a:pt x="524" y="25"/>
                      </a:cubicBezTo>
                      <a:cubicBezTo>
                        <a:pt x="525" y="26"/>
                        <a:pt x="525" y="26"/>
                        <a:pt x="525" y="26"/>
                      </a:cubicBezTo>
                      <a:cubicBezTo>
                        <a:pt x="526" y="24"/>
                        <a:pt x="526" y="24"/>
                        <a:pt x="526" y="24"/>
                      </a:cubicBezTo>
                      <a:cubicBezTo>
                        <a:pt x="526" y="25"/>
                        <a:pt x="528" y="24"/>
                        <a:pt x="528" y="22"/>
                      </a:cubicBezTo>
                      <a:cubicBezTo>
                        <a:pt x="527" y="28"/>
                        <a:pt x="527" y="28"/>
                        <a:pt x="527" y="28"/>
                      </a:cubicBezTo>
                      <a:cubicBezTo>
                        <a:pt x="525" y="29"/>
                        <a:pt x="527" y="26"/>
                        <a:pt x="525" y="26"/>
                      </a:cubicBezTo>
                      <a:cubicBezTo>
                        <a:pt x="524" y="26"/>
                        <a:pt x="522" y="28"/>
                        <a:pt x="523" y="30"/>
                      </a:cubicBezTo>
                      <a:cubicBezTo>
                        <a:pt x="524" y="29"/>
                        <a:pt x="524" y="29"/>
                        <a:pt x="524" y="28"/>
                      </a:cubicBezTo>
                      <a:cubicBezTo>
                        <a:pt x="525" y="28"/>
                        <a:pt x="524" y="30"/>
                        <a:pt x="524" y="31"/>
                      </a:cubicBezTo>
                      <a:cubicBezTo>
                        <a:pt x="524" y="31"/>
                        <a:pt x="525" y="30"/>
                        <a:pt x="525" y="30"/>
                      </a:cubicBezTo>
                      <a:cubicBezTo>
                        <a:pt x="525" y="31"/>
                        <a:pt x="524" y="32"/>
                        <a:pt x="523" y="34"/>
                      </a:cubicBezTo>
                      <a:cubicBezTo>
                        <a:pt x="523" y="32"/>
                        <a:pt x="522" y="34"/>
                        <a:pt x="522" y="33"/>
                      </a:cubicBezTo>
                      <a:cubicBezTo>
                        <a:pt x="523" y="34"/>
                        <a:pt x="522" y="36"/>
                        <a:pt x="520" y="37"/>
                      </a:cubicBezTo>
                      <a:cubicBezTo>
                        <a:pt x="517" y="38"/>
                        <a:pt x="517" y="41"/>
                        <a:pt x="515" y="43"/>
                      </a:cubicBezTo>
                      <a:cubicBezTo>
                        <a:pt x="515" y="42"/>
                        <a:pt x="515" y="40"/>
                        <a:pt x="516" y="38"/>
                      </a:cubicBezTo>
                      <a:cubicBezTo>
                        <a:pt x="514" y="39"/>
                        <a:pt x="515" y="40"/>
                        <a:pt x="513" y="41"/>
                      </a:cubicBezTo>
                      <a:cubicBezTo>
                        <a:pt x="513" y="42"/>
                        <a:pt x="514" y="43"/>
                        <a:pt x="513" y="46"/>
                      </a:cubicBezTo>
                      <a:cubicBezTo>
                        <a:pt x="512" y="45"/>
                        <a:pt x="512" y="45"/>
                        <a:pt x="512" y="45"/>
                      </a:cubicBezTo>
                      <a:cubicBezTo>
                        <a:pt x="511" y="47"/>
                        <a:pt x="512" y="48"/>
                        <a:pt x="510" y="50"/>
                      </a:cubicBezTo>
                      <a:cubicBezTo>
                        <a:pt x="506" y="53"/>
                        <a:pt x="503" y="57"/>
                        <a:pt x="501" y="60"/>
                      </a:cubicBezTo>
                      <a:cubicBezTo>
                        <a:pt x="500" y="59"/>
                        <a:pt x="500" y="59"/>
                        <a:pt x="500" y="59"/>
                      </a:cubicBezTo>
                      <a:cubicBezTo>
                        <a:pt x="500" y="62"/>
                        <a:pt x="496" y="65"/>
                        <a:pt x="495" y="67"/>
                      </a:cubicBezTo>
                      <a:cubicBezTo>
                        <a:pt x="491" y="70"/>
                        <a:pt x="489" y="75"/>
                        <a:pt x="486" y="76"/>
                      </a:cubicBezTo>
                      <a:cubicBezTo>
                        <a:pt x="482" y="83"/>
                        <a:pt x="477" y="89"/>
                        <a:pt x="472" y="95"/>
                      </a:cubicBezTo>
                      <a:cubicBezTo>
                        <a:pt x="472" y="93"/>
                        <a:pt x="472" y="93"/>
                        <a:pt x="472" y="93"/>
                      </a:cubicBezTo>
                      <a:cubicBezTo>
                        <a:pt x="471" y="95"/>
                        <a:pt x="470" y="93"/>
                        <a:pt x="470" y="94"/>
                      </a:cubicBezTo>
                      <a:cubicBezTo>
                        <a:pt x="471" y="94"/>
                        <a:pt x="469" y="97"/>
                        <a:pt x="469" y="98"/>
                      </a:cubicBezTo>
                      <a:cubicBezTo>
                        <a:pt x="466" y="100"/>
                        <a:pt x="464" y="105"/>
                        <a:pt x="462" y="108"/>
                      </a:cubicBezTo>
                      <a:cubicBezTo>
                        <a:pt x="461" y="107"/>
                        <a:pt x="461" y="107"/>
                        <a:pt x="461" y="107"/>
                      </a:cubicBezTo>
                      <a:cubicBezTo>
                        <a:pt x="461" y="111"/>
                        <a:pt x="457" y="113"/>
                        <a:pt x="454" y="116"/>
                      </a:cubicBezTo>
                      <a:cubicBezTo>
                        <a:pt x="453" y="116"/>
                        <a:pt x="452" y="116"/>
                        <a:pt x="451" y="117"/>
                      </a:cubicBezTo>
                      <a:cubicBezTo>
                        <a:pt x="451" y="120"/>
                        <a:pt x="450" y="121"/>
                        <a:pt x="449" y="124"/>
                      </a:cubicBezTo>
                      <a:cubicBezTo>
                        <a:pt x="447" y="126"/>
                        <a:pt x="444" y="128"/>
                        <a:pt x="442" y="130"/>
                      </a:cubicBezTo>
                      <a:cubicBezTo>
                        <a:pt x="438" y="138"/>
                        <a:pt x="431" y="144"/>
                        <a:pt x="425" y="152"/>
                      </a:cubicBezTo>
                      <a:cubicBezTo>
                        <a:pt x="424" y="152"/>
                        <a:pt x="424" y="152"/>
                        <a:pt x="424" y="152"/>
                      </a:cubicBezTo>
                      <a:cubicBezTo>
                        <a:pt x="420" y="161"/>
                        <a:pt x="411" y="168"/>
                        <a:pt x="407" y="175"/>
                      </a:cubicBezTo>
                      <a:cubicBezTo>
                        <a:pt x="406" y="173"/>
                        <a:pt x="406" y="173"/>
                        <a:pt x="406" y="173"/>
                      </a:cubicBezTo>
                      <a:cubicBezTo>
                        <a:pt x="405" y="173"/>
                        <a:pt x="405" y="173"/>
                        <a:pt x="404" y="174"/>
                      </a:cubicBezTo>
                      <a:cubicBezTo>
                        <a:pt x="404" y="174"/>
                        <a:pt x="404" y="174"/>
                        <a:pt x="404" y="174"/>
                      </a:cubicBezTo>
                      <a:cubicBezTo>
                        <a:pt x="406" y="176"/>
                        <a:pt x="407" y="176"/>
                        <a:pt x="409" y="177"/>
                      </a:cubicBezTo>
                      <a:cubicBezTo>
                        <a:pt x="412" y="181"/>
                        <a:pt x="413" y="182"/>
                        <a:pt x="416" y="185"/>
                      </a:cubicBezTo>
                      <a:cubicBezTo>
                        <a:pt x="415" y="185"/>
                        <a:pt x="415" y="185"/>
                        <a:pt x="416" y="186"/>
                      </a:cubicBezTo>
                      <a:cubicBezTo>
                        <a:pt x="417" y="187"/>
                        <a:pt x="420" y="191"/>
                        <a:pt x="420" y="188"/>
                      </a:cubicBezTo>
                      <a:cubicBezTo>
                        <a:pt x="423" y="193"/>
                        <a:pt x="430" y="196"/>
                        <a:pt x="432" y="201"/>
                      </a:cubicBezTo>
                      <a:cubicBezTo>
                        <a:pt x="432" y="200"/>
                        <a:pt x="433" y="201"/>
                        <a:pt x="434" y="201"/>
                      </a:cubicBezTo>
                      <a:cubicBezTo>
                        <a:pt x="437" y="204"/>
                        <a:pt x="439" y="208"/>
                        <a:pt x="442" y="210"/>
                      </a:cubicBezTo>
                      <a:cubicBezTo>
                        <a:pt x="443" y="211"/>
                        <a:pt x="441" y="210"/>
                        <a:pt x="442" y="211"/>
                      </a:cubicBezTo>
                      <a:cubicBezTo>
                        <a:pt x="443" y="212"/>
                        <a:pt x="443" y="211"/>
                        <a:pt x="444" y="211"/>
                      </a:cubicBezTo>
                      <a:cubicBezTo>
                        <a:pt x="450" y="216"/>
                        <a:pt x="453" y="223"/>
                        <a:pt x="458" y="227"/>
                      </a:cubicBezTo>
                      <a:cubicBezTo>
                        <a:pt x="467" y="234"/>
                        <a:pt x="475" y="244"/>
                        <a:pt x="484" y="251"/>
                      </a:cubicBezTo>
                      <a:cubicBezTo>
                        <a:pt x="483" y="252"/>
                        <a:pt x="483" y="252"/>
                        <a:pt x="483" y="252"/>
                      </a:cubicBezTo>
                      <a:cubicBezTo>
                        <a:pt x="487" y="253"/>
                        <a:pt x="488" y="259"/>
                        <a:pt x="492" y="259"/>
                      </a:cubicBezTo>
                      <a:cubicBezTo>
                        <a:pt x="492" y="260"/>
                        <a:pt x="494" y="262"/>
                        <a:pt x="493" y="262"/>
                      </a:cubicBezTo>
                      <a:cubicBezTo>
                        <a:pt x="496" y="263"/>
                        <a:pt x="498" y="268"/>
                        <a:pt x="502" y="270"/>
                      </a:cubicBezTo>
                      <a:cubicBezTo>
                        <a:pt x="504" y="274"/>
                        <a:pt x="508" y="276"/>
                        <a:pt x="510" y="280"/>
                      </a:cubicBezTo>
                      <a:cubicBezTo>
                        <a:pt x="510" y="280"/>
                        <a:pt x="509" y="279"/>
                        <a:pt x="509" y="279"/>
                      </a:cubicBezTo>
                      <a:cubicBezTo>
                        <a:pt x="509" y="281"/>
                        <a:pt x="513" y="281"/>
                        <a:pt x="512" y="283"/>
                      </a:cubicBezTo>
                      <a:cubicBezTo>
                        <a:pt x="513" y="284"/>
                        <a:pt x="513" y="283"/>
                        <a:pt x="513" y="282"/>
                      </a:cubicBezTo>
                      <a:cubicBezTo>
                        <a:pt x="519" y="290"/>
                        <a:pt x="528" y="297"/>
                        <a:pt x="536" y="304"/>
                      </a:cubicBezTo>
                      <a:cubicBezTo>
                        <a:pt x="540" y="310"/>
                        <a:pt x="533" y="307"/>
                        <a:pt x="539" y="310"/>
                      </a:cubicBezTo>
                      <a:cubicBezTo>
                        <a:pt x="539" y="311"/>
                        <a:pt x="540" y="310"/>
                        <a:pt x="539" y="310"/>
                      </a:cubicBezTo>
                      <a:cubicBezTo>
                        <a:pt x="541" y="311"/>
                        <a:pt x="540" y="314"/>
                        <a:pt x="542" y="315"/>
                      </a:cubicBezTo>
                      <a:cubicBezTo>
                        <a:pt x="543" y="313"/>
                        <a:pt x="543" y="315"/>
                        <a:pt x="544" y="314"/>
                      </a:cubicBezTo>
                      <a:cubicBezTo>
                        <a:pt x="544" y="315"/>
                        <a:pt x="544" y="315"/>
                        <a:pt x="544" y="315"/>
                      </a:cubicBezTo>
                      <a:cubicBezTo>
                        <a:pt x="547" y="297"/>
                        <a:pt x="543" y="273"/>
                        <a:pt x="544" y="252"/>
                      </a:cubicBezTo>
                      <a:cubicBezTo>
                        <a:pt x="544" y="230"/>
                        <a:pt x="543" y="208"/>
                        <a:pt x="545" y="185"/>
                      </a:cubicBezTo>
                      <a:cubicBezTo>
                        <a:pt x="546" y="179"/>
                        <a:pt x="546" y="179"/>
                        <a:pt x="546" y="173"/>
                      </a:cubicBezTo>
                      <a:cubicBezTo>
                        <a:pt x="546" y="173"/>
                        <a:pt x="546" y="173"/>
                        <a:pt x="546" y="173"/>
                      </a:cubicBezTo>
                      <a:cubicBezTo>
                        <a:pt x="545" y="173"/>
                        <a:pt x="546" y="169"/>
                        <a:pt x="545" y="168"/>
                      </a:cubicBezTo>
                      <a:cubicBezTo>
                        <a:pt x="545" y="160"/>
                        <a:pt x="545" y="152"/>
                        <a:pt x="545" y="143"/>
                      </a:cubicBezTo>
                      <a:cubicBezTo>
                        <a:pt x="545" y="145"/>
                        <a:pt x="546" y="145"/>
                        <a:pt x="546" y="144"/>
                      </a:cubicBezTo>
                      <a:cubicBezTo>
                        <a:pt x="545" y="142"/>
                        <a:pt x="545" y="142"/>
                        <a:pt x="545" y="142"/>
                      </a:cubicBezTo>
                      <a:cubicBezTo>
                        <a:pt x="545" y="142"/>
                        <a:pt x="545" y="142"/>
                        <a:pt x="545" y="142"/>
                      </a:cubicBezTo>
                      <a:cubicBezTo>
                        <a:pt x="545" y="141"/>
                        <a:pt x="544" y="139"/>
                        <a:pt x="544" y="141"/>
                      </a:cubicBezTo>
                      <a:cubicBezTo>
                        <a:pt x="542" y="119"/>
                        <a:pt x="546" y="97"/>
                        <a:pt x="545" y="75"/>
                      </a:cubicBezTo>
                      <a:cubicBezTo>
                        <a:pt x="546" y="70"/>
                        <a:pt x="545" y="63"/>
                        <a:pt x="545" y="58"/>
                      </a:cubicBezTo>
                      <a:cubicBezTo>
                        <a:pt x="548" y="43"/>
                        <a:pt x="544" y="29"/>
                        <a:pt x="531" y="23"/>
                      </a:cubicBezTo>
                      <a:cubicBezTo>
                        <a:pt x="531" y="23"/>
                        <a:pt x="531" y="23"/>
                        <a:pt x="531" y="23"/>
                      </a:cubicBezTo>
                      <a:cubicBezTo>
                        <a:pt x="530" y="23"/>
                        <a:pt x="530" y="23"/>
                        <a:pt x="530" y="22"/>
                      </a:cubicBezTo>
                      <a:cubicBezTo>
                        <a:pt x="530" y="22"/>
                        <a:pt x="531" y="22"/>
                        <a:pt x="532" y="23"/>
                      </a:cubicBezTo>
                      <a:cubicBezTo>
                        <a:pt x="533" y="22"/>
                        <a:pt x="536" y="22"/>
                        <a:pt x="540" y="24"/>
                      </a:cubicBezTo>
                      <a:cubicBezTo>
                        <a:pt x="548" y="27"/>
                        <a:pt x="552" y="39"/>
                        <a:pt x="554" y="49"/>
                      </a:cubicBezTo>
                      <a:cubicBezTo>
                        <a:pt x="554" y="50"/>
                        <a:pt x="552" y="49"/>
                        <a:pt x="553" y="51"/>
                      </a:cubicBezTo>
                      <a:cubicBezTo>
                        <a:pt x="556" y="60"/>
                        <a:pt x="554" y="75"/>
                        <a:pt x="552" y="86"/>
                      </a:cubicBezTo>
                      <a:cubicBezTo>
                        <a:pt x="551" y="86"/>
                        <a:pt x="551" y="86"/>
                        <a:pt x="551" y="86"/>
                      </a:cubicBezTo>
                      <a:cubicBezTo>
                        <a:pt x="551" y="88"/>
                        <a:pt x="553" y="91"/>
                        <a:pt x="553" y="93"/>
                      </a:cubicBezTo>
                      <a:cubicBezTo>
                        <a:pt x="552" y="93"/>
                        <a:pt x="552" y="92"/>
                        <a:pt x="552" y="93"/>
                      </a:cubicBezTo>
                      <a:cubicBezTo>
                        <a:pt x="553" y="93"/>
                        <a:pt x="552" y="97"/>
                        <a:pt x="553" y="98"/>
                      </a:cubicBezTo>
                      <a:cubicBezTo>
                        <a:pt x="553" y="99"/>
                        <a:pt x="552" y="99"/>
                        <a:pt x="551" y="100"/>
                      </a:cubicBezTo>
                      <a:cubicBezTo>
                        <a:pt x="552" y="101"/>
                        <a:pt x="552" y="101"/>
                        <a:pt x="552" y="101"/>
                      </a:cubicBezTo>
                      <a:cubicBezTo>
                        <a:pt x="555" y="105"/>
                        <a:pt x="552" y="110"/>
                        <a:pt x="554" y="115"/>
                      </a:cubicBezTo>
                      <a:cubicBezTo>
                        <a:pt x="553" y="115"/>
                        <a:pt x="553" y="114"/>
                        <a:pt x="553" y="115"/>
                      </a:cubicBezTo>
                      <a:cubicBezTo>
                        <a:pt x="555" y="123"/>
                        <a:pt x="554" y="133"/>
                        <a:pt x="555" y="142"/>
                      </a:cubicBezTo>
                      <a:cubicBezTo>
                        <a:pt x="555" y="141"/>
                        <a:pt x="554" y="141"/>
                        <a:pt x="553" y="141"/>
                      </a:cubicBezTo>
                      <a:cubicBezTo>
                        <a:pt x="555" y="142"/>
                        <a:pt x="555" y="145"/>
                        <a:pt x="555" y="147"/>
                      </a:cubicBezTo>
                      <a:cubicBezTo>
                        <a:pt x="554" y="148"/>
                        <a:pt x="557" y="151"/>
                        <a:pt x="556" y="154"/>
                      </a:cubicBezTo>
                      <a:cubicBezTo>
                        <a:pt x="556" y="154"/>
                        <a:pt x="556" y="154"/>
                        <a:pt x="556" y="154"/>
                      </a:cubicBezTo>
                      <a:cubicBezTo>
                        <a:pt x="557" y="156"/>
                        <a:pt x="555" y="157"/>
                        <a:pt x="556" y="158"/>
                      </a:cubicBezTo>
                      <a:cubicBezTo>
                        <a:pt x="555" y="160"/>
                        <a:pt x="555" y="160"/>
                        <a:pt x="555" y="160"/>
                      </a:cubicBezTo>
                      <a:cubicBezTo>
                        <a:pt x="557" y="161"/>
                        <a:pt x="554" y="163"/>
                        <a:pt x="555" y="165"/>
                      </a:cubicBezTo>
                      <a:cubicBezTo>
                        <a:pt x="556" y="164"/>
                        <a:pt x="556" y="164"/>
                        <a:pt x="556" y="164"/>
                      </a:cubicBezTo>
                      <a:cubicBezTo>
                        <a:pt x="556" y="166"/>
                        <a:pt x="555" y="167"/>
                        <a:pt x="556" y="168"/>
                      </a:cubicBezTo>
                      <a:cubicBezTo>
                        <a:pt x="555" y="169"/>
                        <a:pt x="555" y="169"/>
                        <a:pt x="555" y="169"/>
                      </a:cubicBezTo>
                      <a:cubicBezTo>
                        <a:pt x="556" y="172"/>
                        <a:pt x="555" y="174"/>
                        <a:pt x="556" y="174"/>
                      </a:cubicBezTo>
                      <a:cubicBezTo>
                        <a:pt x="555" y="175"/>
                        <a:pt x="556" y="171"/>
                        <a:pt x="554" y="173"/>
                      </a:cubicBezTo>
                      <a:cubicBezTo>
                        <a:pt x="555" y="184"/>
                        <a:pt x="555" y="196"/>
                        <a:pt x="555" y="208"/>
                      </a:cubicBezTo>
                      <a:cubicBezTo>
                        <a:pt x="555" y="209"/>
                        <a:pt x="554" y="210"/>
                        <a:pt x="554" y="210"/>
                      </a:cubicBezTo>
                      <a:cubicBezTo>
                        <a:pt x="554" y="211"/>
                        <a:pt x="554" y="215"/>
                        <a:pt x="555" y="216"/>
                      </a:cubicBezTo>
                      <a:cubicBezTo>
                        <a:pt x="555" y="215"/>
                        <a:pt x="554" y="216"/>
                        <a:pt x="554" y="217"/>
                      </a:cubicBezTo>
                      <a:cubicBezTo>
                        <a:pt x="553" y="219"/>
                        <a:pt x="556" y="219"/>
                        <a:pt x="555" y="222"/>
                      </a:cubicBezTo>
                      <a:cubicBezTo>
                        <a:pt x="555" y="221"/>
                        <a:pt x="554" y="220"/>
                        <a:pt x="554" y="221"/>
                      </a:cubicBezTo>
                      <a:cubicBezTo>
                        <a:pt x="555" y="223"/>
                        <a:pt x="555" y="225"/>
                        <a:pt x="555" y="228"/>
                      </a:cubicBezTo>
                      <a:cubicBezTo>
                        <a:pt x="555" y="227"/>
                        <a:pt x="555" y="227"/>
                        <a:pt x="554" y="227"/>
                      </a:cubicBezTo>
                      <a:cubicBezTo>
                        <a:pt x="555" y="229"/>
                        <a:pt x="554" y="232"/>
                        <a:pt x="555" y="234"/>
                      </a:cubicBezTo>
                      <a:cubicBezTo>
                        <a:pt x="554" y="233"/>
                        <a:pt x="554" y="233"/>
                        <a:pt x="554" y="233"/>
                      </a:cubicBezTo>
                      <a:cubicBezTo>
                        <a:pt x="553" y="237"/>
                        <a:pt x="556" y="234"/>
                        <a:pt x="555" y="237"/>
                      </a:cubicBezTo>
                      <a:cubicBezTo>
                        <a:pt x="555" y="236"/>
                        <a:pt x="554" y="237"/>
                        <a:pt x="554" y="237"/>
                      </a:cubicBezTo>
                      <a:cubicBezTo>
                        <a:pt x="556" y="240"/>
                        <a:pt x="555" y="244"/>
                        <a:pt x="556" y="247"/>
                      </a:cubicBezTo>
                      <a:cubicBezTo>
                        <a:pt x="555" y="247"/>
                        <a:pt x="555" y="247"/>
                        <a:pt x="555" y="247"/>
                      </a:cubicBezTo>
                      <a:cubicBezTo>
                        <a:pt x="555" y="250"/>
                        <a:pt x="555" y="254"/>
                        <a:pt x="556" y="257"/>
                      </a:cubicBezTo>
                      <a:cubicBezTo>
                        <a:pt x="555" y="258"/>
                        <a:pt x="553" y="257"/>
                        <a:pt x="554" y="260"/>
                      </a:cubicBezTo>
                      <a:cubicBezTo>
                        <a:pt x="556" y="260"/>
                        <a:pt x="555" y="266"/>
                        <a:pt x="557" y="264"/>
                      </a:cubicBezTo>
                      <a:cubicBezTo>
                        <a:pt x="556" y="267"/>
                        <a:pt x="556" y="271"/>
                        <a:pt x="556" y="273"/>
                      </a:cubicBezTo>
                      <a:cubicBezTo>
                        <a:pt x="556" y="272"/>
                        <a:pt x="554" y="274"/>
                        <a:pt x="554" y="272"/>
                      </a:cubicBezTo>
                      <a:cubicBezTo>
                        <a:pt x="553" y="274"/>
                        <a:pt x="553" y="274"/>
                        <a:pt x="553" y="274"/>
                      </a:cubicBezTo>
                      <a:cubicBezTo>
                        <a:pt x="552" y="274"/>
                        <a:pt x="553" y="272"/>
                        <a:pt x="552" y="273"/>
                      </a:cubicBezTo>
                      <a:cubicBezTo>
                        <a:pt x="552" y="274"/>
                        <a:pt x="553" y="277"/>
                        <a:pt x="553" y="278"/>
                      </a:cubicBezTo>
                      <a:cubicBezTo>
                        <a:pt x="554" y="281"/>
                        <a:pt x="556" y="283"/>
                        <a:pt x="556" y="286"/>
                      </a:cubicBezTo>
                      <a:cubicBezTo>
                        <a:pt x="555" y="285"/>
                        <a:pt x="554" y="286"/>
                        <a:pt x="554" y="286"/>
                      </a:cubicBezTo>
                      <a:cubicBezTo>
                        <a:pt x="557" y="291"/>
                        <a:pt x="557" y="291"/>
                        <a:pt x="557" y="291"/>
                      </a:cubicBezTo>
                      <a:cubicBezTo>
                        <a:pt x="557" y="292"/>
                        <a:pt x="556" y="291"/>
                        <a:pt x="556" y="293"/>
                      </a:cubicBezTo>
                      <a:cubicBezTo>
                        <a:pt x="557" y="293"/>
                        <a:pt x="557" y="294"/>
                        <a:pt x="557" y="294"/>
                      </a:cubicBezTo>
                      <a:cubicBezTo>
                        <a:pt x="557" y="295"/>
                        <a:pt x="558" y="299"/>
                        <a:pt x="556" y="300"/>
                      </a:cubicBezTo>
                      <a:cubicBezTo>
                        <a:pt x="555" y="300"/>
                        <a:pt x="556" y="298"/>
                        <a:pt x="555" y="299"/>
                      </a:cubicBezTo>
                      <a:cubicBezTo>
                        <a:pt x="555" y="301"/>
                        <a:pt x="556" y="301"/>
                        <a:pt x="556" y="304"/>
                      </a:cubicBezTo>
                      <a:cubicBezTo>
                        <a:pt x="555" y="304"/>
                        <a:pt x="555" y="304"/>
                        <a:pt x="555" y="304"/>
                      </a:cubicBezTo>
                      <a:cubicBezTo>
                        <a:pt x="555" y="305"/>
                        <a:pt x="556" y="308"/>
                        <a:pt x="557" y="306"/>
                      </a:cubicBezTo>
                      <a:cubicBezTo>
                        <a:pt x="557" y="305"/>
                        <a:pt x="556" y="307"/>
                        <a:pt x="557" y="305"/>
                      </a:cubicBezTo>
                      <a:close/>
                      <a:moveTo>
                        <a:pt x="121" y="224"/>
                      </a:moveTo>
                      <a:cubicBezTo>
                        <a:pt x="120" y="228"/>
                        <a:pt x="120" y="228"/>
                        <a:pt x="120" y="228"/>
                      </a:cubicBezTo>
                      <a:cubicBezTo>
                        <a:pt x="121" y="227"/>
                        <a:pt x="122" y="225"/>
                        <a:pt x="123" y="225"/>
                      </a:cubicBezTo>
                      <a:cubicBezTo>
                        <a:pt x="123" y="224"/>
                        <a:pt x="121" y="224"/>
                        <a:pt x="121" y="224"/>
                      </a:cubicBezTo>
                      <a:close/>
                      <a:moveTo>
                        <a:pt x="32" y="337"/>
                      </a:moveTo>
                      <a:cubicBezTo>
                        <a:pt x="32" y="338"/>
                        <a:pt x="31" y="338"/>
                        <a:pt x="31" y="339"/>
                      </a:cubicBezTo>
                      <a:cubicBezTo>
                        <a:pt x="32" y="338"/>
                        <a:pt x="32" y="338"/>
                        <a:pt x="32" y="338"/>
                      </a:cubicBezTo>
                      <a:cubicBezTo>
                        <a:pt x="32" y="337"/>
                        <a:pt x="32" y="337"/>
                        <a:pt x="32" y="337"/>
                      </a:cubicBezTo>
                      <a:close/>
                      <a:moveTo>
                        <a:pt x="100" y="253"/>
                      </a:moveTo>
                      <a:cubicBezTo>
                        <a:pt x="102" y="252"/>
                        <a:pt x="102" y="251"/>
                        <a:pt x="102" y="250"/>
                      </a:cubicBezTo>
                      <a:cubicBezTo>
                        <a:pt x="102" y="250"/>
                        <a:pt x="102" y="251"/>
                        <a:pt x="102" y="251"/>
                      </a:cubicBezTo>
                      <a:cubicBezTo>
                        <a:pt x="102" y="250"/>
                        <a:pt x="101" y="249"/>
                        <a:pt x="102" y="249"/>
                      </a:cubicBezTo>
                      <a:cubicBezTo>
                        <a:pt x="100" y="250"/>
                        <a:pt x="99" y="251"/>
                        <a:pt x="98" y="253"/>
                      </a:cubicBezTo>
                      <a:cubicBezTo>
                        <a:pt x="97" y="255"/>
                        <a:pt x="95" y="259"/>
                        <a:pt x="98" y="258"/>
                      </a:cubicBezTo>
                      <a:cubicBezTo>
                        <a:pt x="99" y="256"/>
                        <a:pt x="99" y="256"/>
                        <a:pt x="99" y="256"/>
                      </a:cubicBezTo>
                      <a:cubicBezTo>
                        <a:pt x="102" y="255"/>
                        <a:pt x="96" y="262"/>
                        <a:pt x="101" y="258"/>
                      </a:cubicBezTo>
                      <a:cubicBezTo>
                        <a:pt x="102" y="255"/>
                        <a:pt x="102" y="252"/>
                        <a:pt x="100" y="253"/>
                      </a:cubicBezTo>
                      <a:close/>
                      <a:moveTo>
                        <a:pt x="108" y="242"/>
                      </a:moveTo>
                      <a:cubicBezTo>
                        <a:pt x="108" y="243"/>
                        <a:pt x="108" y="243"/>
                        <a:pt x="108" y="243"/>
                      </a:cubicBezTo>
                      <a:cubicBezTo>
                        <a:pt x="107" y="243"/>
                        <a:pt x="107" y="244"/>
                        <a:pt x="107" y="244"/>
                      </a:cubicBezTo>
                      <a:cubicBezTo>
                        <a:pt x="107" y="243"/>
                        <a:pt x="106" y="243"/>
                        <a:pt x="106" y="243"/>
                      </a:cubicBezTo>
                      <a:cubicBezTo>
                        <a:pt x="106" y="244"/>
                        <a:pt x="105" y="246"/>
                        <a:pt x="104" y="248"/>
                      </a:cubicBezTo>
                      <a:cubicBezTo>
                        <a:pt x="106" y="246"/>
                        <a:pt x="106" y="244"/>
                        <a:pt x="108" y="242"/>
                      </a:cubicBezTo>
                      <a:close/>
                      <a:moveTo>
                        <a:pt x="111" y="236"/>
                      </a:moveTo>
                      <a:cubicBezTo>
                        <a:pt x="111" y="237"/>
                        <a:pt x="111" y="237"/>
                        <a:pt x="110" y="237"/>
                      </a:cubicBezTo>
                      <a:cubicBezTo>
                        <a:pt x="110" y="237"/>
                        <a:pt x="110" y="237"/>
                        <a:pt x="110" y="237"/>
                      </a:cubicBezTo>
                      <a:cubicBezTo>
                        <a:pt x="109" y="238"/>
                        <a:pt x="109" y="239"/>
                        <a:pt x="108" y="240"/>
                      </a:cubicBezTo>
                      <a:cubicBezTo>
                        <a:pt x="109" y="239"/>
                        <a:pt x="109" y="240"/>
                        <a:pt x="109" y="240"/>
                      </a:cubicBezTo>
                      <a:cubicBezTo>
                        <a:pt x="109" y="240"/>
                        <a:pt x="109" y="240"/>
                        <a:pt x="109" y="240"/>
                      </a:cubicBezTo>
                      <a:cubicBezTo>
                        <a:pt x="109" y="240"/>
                        <a:pt x="109" y="240"/>
                        <a:pt x="109" y="240"/>
                      </a:cubicBezTo>
                      <a:cubicBezTo>
                        <a:pt x="110" y="240"/>
                        <a:pt x="108" y="240"/>
                        <a:pt x="110" y="239"/>
                      </a:cubicBezTo>
                      <a:cubicBezTo>
                        <a:pt x="110" y="239"/>
                        <a:pt x="110" y="240"/>
                        <a:pt x="109" y="240"/>
                      </a:cubicBezTo>
                      <a:cubicBezTo>
                        <a:pt x="110" y="240"/>
                        <a:pt x="110" y="240"/>
                        <a:pt x="110" y="239"/>
                      </a:cubicBezTo>
                      <a:cubicBezTo>
                        <a:pt x="110" y="238"/>
                        <a:pt x="112" y="236"/>
                        <a:pt x="111" y="236"/>
                      </a:cubicBezTo>
                      <a:close/>
                      <a:moveTo>
                        <a:pt x="117" y="234"/>
                      </a:moveTo>
                      <a:cubicBezTo>
                        <a:pt x="117" y="234"/>
                        <a:pt x="117" y="233"/>
                        <a:pt x="117" y="233"/>
                      </a:cubicBezTo>
                      <a:cubicBezTo>
                        <a:pt x="116" y="233"/>
                        <a:pt x="116" y="234"/>
                        <a:pt x="115" y="234"/>
                      </a:cubicBezTo>
                      <a:cubicBezTo>
                        <a:pt x="115" y="235"/>
                        <a:pt x="116" y="235"/>
                        <a:pt x="117" y="234"/>
                      </a:cubicBezTo>
                      <a:close/>
                      <a:moveTo>
                        <a:pt x="119" y="230"/>
                      </a:moveTo>
                      <a:cubicBezTo>
                        <a:pt x="119" y="230"/>
                        <a:pt x="119" y="230"/>
                        <a:pt x="119" y="230"/>
                      </a:cubicBezTo>
                      <a:cubicBezTo>
                        <a:pt x="119" y="230"/>
                        <a:pt x="119" y="229"/>
                        <a:pt x="119" y="229"/>
                      </a:cubicBezTo>
                      <a:cubicBezTo>
                        <a:pt x="119" y="230"/>
                        <a:pt x="119" y="230"/>
                        <a:pt x="119" y="230"/>
                      </a:cubicBezTo>
                      <a:close/>
                      <a:moveTo>
                        <a:pt x="124" y="225"/>
                      </a:moveTo>
                      <a:cubicBezTo>
                        <a:pt x="124" y="223"/>
                        <a:pt x="124" y="223"/>
                        <a:pt x="124" y="223"/>
                      </a:cubicBezTo>
                      <a:cubicBezTo>
                        <a:pt x="124" y="224"/>
                        <a:pt x="123" y="224"/>
                        <a:pt x="123" y="225"/>
                      </a:cubicBezTo>
                      <a:cubicBezTo>
                        <a:pt x="123" y="224"/>
                        <a:pt x="124" y="224"/>
                        <a:pt x="124" y="225"/>
                      </a:cubicBezTo>
                      <a:close/>
                      <a:moveTo>
                        <a:pt x="136" y="212"/>
                      </a:moveTo>
                      <a:cubicBezTo>
                        <a:pt x="134" y="214"/>
                        <a:pt x="133" y="215"/>
                        <a:pt x="132" y="216"/>
                      </a:cubicBezTo>
                      <a:cubicBezTo>
                        <a:pt x="132" y="216"/>
                        <a:pt x="132" y="215"/>
                        <a:pt x="132" y="215"/>
                      </a:cubicBezTo>
                      <a:cubicBezTo>
                        <a:pt x="132" y="216"/>
                        <a:pt x="131" y="216"/>
                        <a:pt x="130" y="216"/>
                      </a:cubicBezTo>
                      <a:cubicBezTo>
                        <a:pt x="131" y="216"/>
                        <a:pt x="131" y="215"/>
                        <a:pt x="132" y="215"/>
                      </a:cubicBezTo>
                      <a:cubicBezTo>
                        <a:pt x="131" y="215"/>
                        <a:pt x="130" y="215"/>
                        <a:pt x="131" y="214"/>
                      </a:cubicBezTo>
                      <a:cubicBezTo>
                        <a:pt x="129" y="214"/>
                        <a:pt x="129" y="214"/>
                        <a:pt x="129" y="214"/>
                      </a:cubicBezTo>
                      <a:cubicBezTo>
                        <a:pt x="129" y="213"/>
                        <a:pt x="131" y="213"/>
                        <a:pt x="130" y="213"/>
                      </a:cubicBezTo>
                      <a:cubicBezTo>
                        <a:pt x="129" y="214"/>
                        <a:pt x="127" y="217"/>
                        <a:pt x="126" y="217"/>
                      </a:cubicBezTo>
                      <a:cubicBezTo>
                        <a:pt x="125" y="219"/>
                        <a:pt x="125" y="221"/>
                        <a:pt x="124" y="223"/>
                      </a:cubicBezTo>
                      <a:cubicBezTo>
                        <a:pt x="125" y="223"/>
                        <a:pt x="126" y="222"/>
                        <a:pt x="128" y="221"/>
                      </a:cubicBezTo>
                      <a:cubicBezTo>
                        <a:pt x="129" y="220"/>
                        <a:pt x="132" y="215"/>
                        <a:pt x="133" y="216"/>
                      </a:cubicBezTo>
                      <a:cubicBezTo>
                        <a:pt x="133" y="216"/>
                        <a:pt x="136" y="213"/>
                        <a:pt x="136" y="212"/>
                      </a:cubicBezTo>
                      <a:close/>
                      <a:moveTo>
                        <a:pt x="142" y="204"/>
                      </a:moveTo>
                      <a:cubicBezTo>
                        <a:pt x="142" y="204"/>
                        <a:pt x="141" y="203"/>
                        <a:pt x="140" y="205"/>
                      </a:cubicBezTo>
                      <a:cubicBezTo>
                        <a:pt x="140" y="205"/>
                        <a:pt x="140" y="205"/>
                        <a:pt x="140" y="205"/>
                      </a:cubicBezTo>
                      <a:cubicBezTo>
                        <a:pt x="141" y="203"/>
                        <a:pt x="142" y="204"/>
                        <a:pt x="142" y="204"/>
                      </a:cubicBezTo>
                      <a:close/>
                      <a:moveTo>
                        <a:pt x="146" y="203"/>
                      </a:moveTo>
                      <a:cubicBezTo>
                        <a:pt x="146" y="202"/>
                        <a:pt x="146" y="201"/>
                        <a:pt x="146" y="201"/>
                      </a:cubicBezTo>
                      <a:cubicBezTo>
                        <a:pt x="145" y="201"/>
                        <a:pt x="144" y="202"/>
                        <a:pt x="144" y="203"/>
                      </a:cubicBezTo>
                      <a:cubicBezTo>
                        <a:pt x="144" y="203"/>
                        <a:pt x="144" y="203"/>
                        <a:pt x="144" y="203"/>
                      </a:cubicBezTo>
                      <a:cubicBezTo>
                        <a:pt x="142" y="206"/>
                        <a:pt x="142" y="206"/>
                        <a:pt x="142" y="206"/>
                      </a:cubicBezTo>
                      <a:cubicBezTo>
                        <a:pt x="143" y="205"/>
                        <a:pt x="145" y="205"/>
                        <a:pt x="146" y="203"/>
                      </a:cubicBezTo>
                      <a:close/>
                      <a:moveTo>
                        <a:pt x="154" y="192"/>
                      </a:moveTo>
                      <a:cubicBezTo>
                        <a:pt x="153" y="193"/>
                        <a:pt x="152" y="194"/>
                        <a:pt x="152" y="195"/>
                      </a:cubicBezTo>
                      <a:cubicBezTo>
                        <a:pt x="152" y="195"/>
                        <a:pt x="152" y="195"/>
                        <a:pt x="152" y="195"/>
                      </a:cubicBezTo>
                      <a:cubicBezTo>
                        <a:pt x="151" y="195"/>
                        <a:pt x="151" y="195"/>
                        <a:pt x="151" y="196"/>
                      </a:cubicBezTo>
                      <a:cubicBezTo>
                        <a:pt x="151" y="196"/>
                        <a:pt x="150" y="197"/>
                        <a:pt x="150" y="197"/>
                      </a:cubicBezTo>
                      <a:cubicBezTo>
                        <a:pt x="150" y="197"/>
                        <a:pt x="150" y="197"/>
                        <a:pt x="150" y="197"/>
                      </a:cubicBezTo>
                      <a:cubicBezTo>
                        <a:pt x="149" y="198"/>
                        <a:pt x="148" y="198"/>
                        <a:pt x="147" y="199"/>
                      </a:cubicBezTo>
                      <a:cubicBezTo>
                        <a:pt x="148" y="200"/>
                        <a:pt x="150" y="199"/>
                        <a:pt x="153" y="196"/>
                      </a:cubicBezTo>
                      <a:cubicBezTo>
                        <a:pt x="154" y="195"/>
                        <a:pt x="155" y="193"/>
                        <a:pt x="154" y="192"/>
                      </a:cubicBezTo>
                      <a:close/>
                      <a:moveTo>
                        <a:pt x="156" y="190"/>
                      </a:moveTo>
                      <a:cubicBezTo>
                        <a:pt x="155" y="191"/>
                        <a:pt x="155" y="191"/>
                        <a:pt x="155" y="191"/>
                      </a:cubicBezTo>
                      <a:cubicBezTo>
                        <a:pt x="155" y="191"/>
                        <a:pt x="156" y="191"/>
                        <a:pt x="155" y="192"/>
                      </a:cubicBezTo>
                      <a:cubicBezTo>
                        <a:pt x="157" y="190"/>
                        <a:pt x="156" y="191"/>
                        <a:pt x="156" y="190"/>
                      </a:cubicBezTo>
                      <a:close/>
                      <a:moveTo>
                        <a:pt x="163" y="182"/>
                      </a:moveTo>
                      <a:cubicBezTo>
                        <a:pt x="163" y="182"/>
                        <a:pt x="163" y="182"/>
                        <a:pt x="163" y="182"/>
                      </a:cubicBezTo>
                      <a:cubicBezTo>
                        <a:pt x="163" y="182"/>
                        <a:pt x="163" y="182"/>
                        <a:pt x="163" y="182"/>
                      </a:cubicBezTo>
                      <a:cubicBezTo>
                        <a:pt x="163" y="182"/>
                        <a:pt x="163" y="182"/>
                        <a:pt x="163" y="182"/>
                      </a:cubicBezTo>
                      <a:close/>
                      <a:moveTo>
                        <a:pt x="158" y="188"/>
                      </a:moveTo>
                      <a:cubicBezTo>
                        <a:pt x="159" y="187"/>
                        <a:pt x="162" y="186"/>
                        <a:pt x="164" y="185"/>
                      </a:cubicBezTo>
                      <a:cubicBezTo>
                        <a:pt x="163" y="188"/>
                        <a:pt x="163" y="188"/>
                        <a:pt x="163" y="188"/>
                      </a:cubicBezTo>
                      <a:cubicBezTo>
                        <a:pt x="164" y="187"/>
                        <a:pt x="164" y="187"/>
                        <a:pt x="164" y="187"/>
                      </a:cubicBezTo>
                      <a:cubicBezTo>
                        <a:pt x="163" y="190"/>
                        <a:pt x="166" y="186"/>
                        <a:pt x="166" y="189"/>
                      </a:cubicBezTo>
                      <a:cubicBezTo>
                        <a:pt x="167" y="188"/>
                        <a:pt x="168" y="186"/>
                        <a:pt x="169" y="184"/>
                      </a:cubicBezTo>
                      <a:cubicBezTo>
                        <a:pt x="164" y="186"/>
                        <a:pt x="171" y="179"/>
                        <a:pt x="168" y="178"/>
                      </a:cubicBezTo>
                      <a:cubicBezTo>
                        <a:pt x="168" y="178"/>
                        <a:pt x="168" y="178"/>
                        <a:pt x="168" y="179"/>
                      </a:cubicBezTo>
                      <a:cubicBezTo>
                        <a:pt x="168" y="178"/>
                        <a:pt x="168" y="177"/>
                        <a:pt x="167" y="177"/>
                      </a:cubicBezTo>
                      <a:cubicBezTo>
                        <a:pt x="167" y="179"/>
                        <a:pt x="165" y="181"/>
                        <a:pt x="163" y="183"/>
                      </a:cubicBezTo>
                      <a:cubicBezTo>
                        <a:pt x="163" y="183"/>
                        <a:pt x="163" y="182"/>
                        <a:pt x="163" y="182"/>
                      </a:cubicBezTo>
                      <a:cubicBezTo>
                        <a:pt x="163" y="182"/>
                        <a:pt x="163" y="182"/>
                        <a:pt x="163" y="183"/>
                      </a:cubicBezTo>
                      <a:cubicBezTo>
                        <a:pt x="162" y="185"/>
                        <a:pt x="160" y="185"/>
                        <a:pt x="159" y="187"/>
                      </a:cubicBezTo>
                      <a:cubicBezTo>
                        <a:pt x="159" y="186"/>
                        <a:pt x="159" y="186"/>
                        <a:pt x="159" y="186"/>
                      </a:cubicBezTo>
                      <a:cubicBezTo>
                        <a:pt x="157" y="187"/>
                        <a:pt x="157" y="187"/>
                        <a:pt x="158" y="188"/>
                      </a:cubicBezTo>
                      <a:close/>
                      <a:moveTo>
                        <a:pt x="156" y="188"/>
                      </a:moveTo>
                      <a:cubicBezTo>
                        <a:pt x="156" y="189"/>
                        <a:pt x="156" y="189"/>
                        <a:pt x="156" y="189"/>
                      </a:cubicBezTo>
                      <a:cubicBezTo>
                        <a:pt x="156" y="189"/>
                        <a:pt x="156" y="189"/>
                        <a:pt x="156" y="189"/>
                      </a:cubicBezTo>
                      <a:cubicBezTo>
                        <a:pt x="156" y="189"/>
                        <a:pt x="156" y="189"/>
                        <a:pt x="156" y="188"/>
                      </a:cubicBezTo>
                      <a:close/>
                      <a:moveTo>
                        <a:pt x="47" y="14"/>
                      </a:moveTo>
                      <a:cubicBezTo>
                        <a:pt x="46" y="14"/>
                        <a:pt x="46" y="14"/>
                        <a:pt x="46" y="15"/>
                      </a:cubicBezTo>
                      <a:cubicBezTo>
                        <a:pt x="46" y="15"/>
                        <a:pt x="46" y="15"/>
                        <a:pt x="46" y="15"/>
                      </a:cubicBezTo>
                      <a:cubicBezTo>
                        <a:pt x="46" y="14"/>
                        <a:pt x="47" y="14"/>
                        <a:pt x="47" y="14"/>
                      </a:cubicBezTo>
                      <a:close/>
                      <a:moveTo>
                        <a:pt x="458" y="100"/>
                      </a:moveTo>
                      <a:cubicBezTo>
                        <a:pt x="459" y="100"/>
                        <a:pt x="459" y="99"/>
                        <a:pt x="459" y="99"/>
                      </a:cubicBezTo>
                      <a:cubicBezTo>
                        <a:pt x="459" y="98"/>
                        <a:pt x="459" y="98"/>
                        <a:pt x="458" y="99"/>
                      </a:cubicBezTo>
                      <a:cubicBezTo>
                        <a:pt x="458" y="99"/>
                        <a:pt x="458" y="100"/>
                        <a:pt x="458" y="100"/>
                      </a:cubicBezTo>
                      <a:cubicBezTo>
                        <a:pt x="458" y="100"/>
                        <a:pt x="458" y="100"/>
                        <a:pt x="458" y="100"/>
                      </a:cubicBezTo>
                      <a:close/>
                      <a:moveTo>
                        <a:pt x="467" y="85"/>
                      </a:moveTo>
                      <a:cubicBezTo>
                        <a:pt x="467" y="85"/>
                        <a:pt x="466" y="86"/>
                        <a:pt x="466" y="86"/>
                      </a:cubicBezTo>
                      <a:cubicBezTo>
                        <a:pt x="465" y="87"/>
                        <a:pt x="465" y="88"/>
                        <a:pt x="465" y="89"/>
                      </a:cubicBezTo>
                      <a:cubicBezTo>
                        <a:pt x="465" y="89"/>
                        <a:pt x="466" y="89"/>
                        <a:pt x="466" y="88"/>
                      </a:cubicBezTo>
                      <a:cubicBezTo>
                        <a:pt x="467" y="87"/>
                        <a:pt x="468" y="86"/>
                        <a:pt x="467" y="85"/>
                      </a:cubicBezTo>
                      <a:close/>
                      <a:moveTo>
                        <a:pt x="469" y="81"/>
                      </a:moveTo>
                      <a:cubicBezTo>
                        <a:pt x="469" y="81"/>
                        <a:pt x="469" y="81"/>
                        <a:pt x="469" y="81"/>
                      </a:cubicBezTo>
                      <a:cubicBezTo>
                        <a:pt x="469" y="81"/>
                        <a:pt x="469" y="81"/>
                        <a:pt x="469" y="81"/>
                      </a:cubicBezTo>
                      <a:cubicBezTo>
                        <a:pt x="469" y="81"/>
                        <a:pt x="469" y="81"/>
                        <a:pt x="469" y="81"/>
                      </a:cubicBezTo>
                      <a:close/>
                      <a:moveTo>
                        <a:pt x="479" y="78"/>
                      </a:moveTo>
                      <a:cubicBezTo>
                        <a:pt x="480" y="77"/>
                        <a:pt x="480" y="76"/>
                        <a:pt x="480" y="76"/>
                      </a:cubicBezTo>
                      <a:cubicBezTo>
                        <a:pt x="480" y="76"/>
                        <a:pt x="480" y="76"/>
                        <a:pt x="480" y="76"/>
                      </a:cubicBezTo>
                      <a:cubicBezTo>
                        <a:pt x="480" y="75"/>
                        <a:pt x="478" y="76"/>
                        <a:pt x="478" y="75"/>
                      </a:cubicBezTo>
                      <a:cubicBezTo>
                        <a:pt x="478" y="75"/>
                        <a:pt x="478" y="75"/>
                        <a:pt x="478" y="75"/>
                      </a:cubicBezTo>
                      <a:cubicBezTo>
                        <a:pt x="477" y="76"/>
                        <a:pt x="477" y="76"/>
                        <a:pt x="476" y="77"/>
                      </a:cubicBezTo>
                      <a:cubicBezTo>
                        <a:pt x="478" y="76"/>
                        <a:pt x="479" y="77"/>
                        <a:pt x="479" y="78"/>
                      </a:cubicBezTo>
                      <a:close/>
                      <a:moveTo>
                        <a:pt x="495" y="58"/>
                      </a:moveTo>
                      <a:cubicBezTo>
                        <a:pt x="495" y="58"/>
                        <a:pt x="495" y="58"/>
                        <a:pt x="495" y="58"/>
                      </a:cubicBezTo>
                      <a:cubicBezTo>
                        <a:pt x="495" y="58"/>
                        <a:pt x="495" y="58"/>
                        <a:pt x="495" y="58"/>
                      </a:cubicBezTo>
                      <a:cubicBezTo>
                        <a:pt x="495" y="58"/>
                        <a:pt x="495" y="58"/>
                        <a:pt x="495" y="58"/>
                      </a:cubicBezTo>
                      <a:close/>
                      <a:moveTo>
                        <a:pt x="509" y="22"/>
                      </a:moveTo>
                      <a:cubicBezTo>
                        <a:pt x="511" y="22"/>
                        <a:pt x="511" y="22"/>
                        <a:pt x="511" y="22"/>
                      </a:cubicBezTo>
                      <a:cubicBezTo>
                        <a:pt x="511" y="22"/>
                        <a:pt x="511" y="22"/>
                        <a:pt x="511" y="22"/>
                      </a:cubicBezTo>
                      <a:cubicBezTo>
                        <a:pt x="511" y="22"/>
                        <a:pt x="510" y="22"/>
                        <a:pt x="509" y="22"/>
                      </a:cubicBezTo>
                      <a:close/>
                      <a:moveTo>
                        <a:pt x="508" y="42"/>
                      </a:moveTo>
                      <a:cubicBezTo>
                        <a:pt x="509" y="42"/>
                        <a:pt x="510" y="42"/>
                        <a:pt x="511" y="42"/>
                      </a:cubicBezTo>
                      <a:cubicBezTo>
                        <a:pt x="512" y="40"/>
                        <a:pt x="508" y="42"/>
                        <a:pt x="511" y="40"/>
                      </a:cubicBezTo>
                      <a:cubicBezTo>
                        <a:pt x="511" y="40"/>
                        <a:pt x="511" y="40"/>
                        <a:pt x="511" y="40"/>
                      </a:cubicBezTo>
                      <a:cubicBezTo>
                        <a:pt x="511" y="39"/>
                        <a:pt x="514" y="38"/>
                        <a:pt x="514" y="36"/>
                      </a:cubicBezTo>
                      <a:cubicBezTo>
                        <a:pt x="514" y="36"/>
                        <a:pt x="514" y="36"/>
                        <a:pt x="514" y="36"/>
                      </a:cubicBezTo>
                      <a:cubicBezTo>
                        <a:pt x="511" y="37"/>
                        <a:pt x="511" y="37"/>
                        <a:pt x="511" y="37"/>
                      </a:cubicBezTo>
                      <a:cubicBezTo>
                        <a:pt x="510" y="38"/>
                        <a:pt x="509" y="40"/>
                        <a:pt x="511" y="39"/>
                      </a:cubicBezTo>
                      <a:cubicBezTo>
                        <a:pt x="510" y="40"/>
                        <a:pt x="509" y="41"/>
                        <a:pt x="508" y="42"/>
                      </a:cubicBezTo>
                      <a:close/>
                      <a:moveTo>
                        <a:pt x="501" y="50"/>
                      </a:moveTo>
                      <a:cubicBezTo>
                        <a:pt x="502" y="48"/>
                        <a:pt x="504" y="46"/>
                        <a:pt x="505" y="44"/>
                      </a:cubicBezTo>
                      <a:cubicBezTo>
                        <a:pt x="504" y="45"/>
                        <a:pt x="503" y="45"/>
                        <a:pt x="503" y="46"/>
                      </a:cubicBezTo>
                      <a:cubicBezTo>
                        <a:pt x="502" y="47"/>
                        <a:pt x="501" y="48"/>
                        <a:pt x="501" y="50"/>
                      </a:cubicBezTo>
                      <a:close/>
                      <a:moveTo>
                        <a:pt x="466" y="80"/>
                      </a:moveTo>
                      <a:cubicBezTo>
                        <a:pt x="467" y="81"/>
                        <a:pt x="467" y="81"/>
                        <a:pt x="467" y="81"/>
                      </a:cubicBezTo>
                      <a:cubicBezTo>
                        <a:pt x="467" y="81"/>
                        <a:pt x="467" y="80"/>
                        <a:pt x="467" y="80"/>
                      </a:cubicBezTo>
                      <a:cubicBezTo>
                        <a:pt x="467" y="80"/>
                        <a:pt x="467" y="79"/>
                        <a:pt x="466" y="80"/>
                      </a:cubicBezTo>
                      <a:close/>
                      <a:moveTo>
                        <a:pt x="465" y="82"/>
                      </a:moveTo>
                      <a:cubicBezTo>
                        <a:pt x="466" y="81"/>
                        <a:pt x="466" y="81"/>
                        <a:pt x="466" y="81"/>
                      </a:cubicBezTo>
                      <a:cubicBezTo>
                        <a:pt x="466" y="81"/>
                        <a:pt x="466" y="81"/>
                        <a:pt x="465" y="81"/>
                      </a:cubicBezTo>
                      <a:cubicBezTo>
                        <a:pt x="465" y="81"/>
                        <a:pt x="465" y="82"/>
                        <a:pt x="465" y="82"/>
                      </a:cubicBezTo>
                      <a:close/>
                      <a:moveTo>
                        <a:pt x="466" y="85"/>
                      </a:moveTo>
                      <a:cubicBezTo>
                        <a:pt x="466" y="85"/>
                        <a:pt x="466" y="85"/>
                        <a:pt x="466" y="85"/>
                      </a:cubicBezTo>
                      <a:cubicBezTo>
                        <a:pt x="467" y="83"/>
                        <a:pt x="469" y="84"/>
                        <a:pt x="468" y="81"/>
                      </a:cubicBezTo>
                      <a:cubicBezTo>
                        <a:pt x="468" y="82"/>
                        <a:pt x="468" y="82"/>
                        <a:pt x="467" y="82"/>
                      </a:cubicBezTo>
                      <a:cubicBezTo>
                        <a:pt x="467" y="83"/>
                        <a:pt x="467" y="83"/>
                        <a:pt x="467" y="83"/>
                      </a:cubicBezTo>
                      <a:cubicBezTo>
                        <a:pt x="466" y="83"/>
                        <a:pt x="466" y="83"/>
                        <a:pt x="466" y="82"/>
                      </a:cubicBezTo>
                      <a:cubicBezTo>
                        <a:pt x="466" y="82"/>
                        <a:pt x="465" y="82"/>
                        <a:pt x="465" y="82"/>
                      </a:cubicBezTo>
                      <a:cubicBezTo>
                        <a:pt x="464" y="84"/>
                        <a:pt x="465" y="86"/>
                        <a:pt x="466" y="85"/>
                      </a:cubicBezTo>
                      <a:close/>
                      <a:moveTo>
                        <a:pt x="421" y="143"/>
                      </a:moveTo>
                      <a:cubicBezTo>
                        <a:pt x="420" y="143"/>
                        <a:pt x="420" y="143"/>
                        <a:pt x="420" y="144"/>
                      </a:cubicBezTo>
                      <a:cubicBezTo>
                        <a:pt x="420" y="144"/>
                        <a:pt x="421" y="144"/>
                        <a:pt x="421" y="144"/>
                      </a:cubicBezTo>
                      <a:cubicBezTo>
                        <a:pt x="422" y="143"/>
                        <a:pt x="422" y="143"/>
                        <a:pt x="422" y="143"/>
                      </a:cubicBezTo>
                      <a:cubicBezTo>
                        <a:pt x="422" y="143"/>
                        <a:pt x="422" y="143"/>
                        <a:pt x="422" y="143"/>
                      </a:cubicBezTo>
                      <a:cubicBezTo>
                        <a:pt x="423" y="143"/>
                        <a:pt x="423" y="143"/>
                        <a:pt x="423" y="142"/>
                      </a:cubicBezTo>
                      <a:cubicBezTo>
                        <a:pt x="424" y="142"/>
                        <a:pt x="423" y="143"/>
                        <a:pt x="423" y="144"/>
                      </a:cubicBezTo>
                      <a:cubicBezTo>
                        <a:pt x="422" y="144"/>
                        <a:pt x="422" y="144"/>
                        <a:pt x="422" y="144"/>
                      </a:cubicBezTo>
                      <a:cubicBezTo>
                        <a:pt x="422" y="145"/>
                        <a:pt x="422" y="146"/>
                        <a:pt x="423" y="144"/>
                      </a:cubicBezTo>
                      <a:cubicBezTo>
                        <a:pt x="424" y="143"/>
                        <a:pt x="423" y="141"/>
                        <a:pt x="423" y="141"/>
                      </a:cubicBezTo>
                      <a:cubicBezTo>
                        <a:pt x="422" y="141"/>
                        <a:pt x="421" y="142"/>
                        <a:pt x="421" y="143"/>
                      </a:cubicBezTo>
                      <a:close/>
                      <a:moveTo>
                        <a:pt x="391" y="178"/>
                      </a:moveTo>
                      <a:cubicBezTo>
                        <a:pt x="391" y="178"/>
                        <a:pt x="391" y="177"/>
                        <a:pt x="391" y="176"/>
                      </a:cubicBezTo>
                      <a:cubicBezTo>
                        <a:pt x="390" y="177"/>
                        <a:pt x="390" y="178"/>
                        <a:pt x="390" y="179"/>
                      </a:cubicBezTo>
                      <a:cubicBezTo>
                        <a:pt x="390" y="179"/>
                        <a:pt x="391" y="178"/>
                        <a:pt x="391" y="178"/>
                      </a:cubicBezTo>
                      <a:close/>
                      <a:moveTo>
                        <a:pt x="487" y="274"/>
                      </a:moveTo>
                      <a:cubicBezTo>
                        <a:pt x="488" y="275"/>
                        <a:pt x="488" y="275"/>
                        <a:pt x="488" y="275"/>
                      </a:cubicBezTo>
                      <a:cubicBezTo>
                        <a:pt x="488" y="274"/>
                        <a:pt x="488" y="274"/>
                        <a:pt x="488" y="274"/>
                      </a:cubicBezTo>
                      <a:lnTo>
                        <a:pt x="487" y="274"/>
                      </a:lnTo>
                      <a:close/>
                      <a:moveTo>
                        <a:pt x="559" y="313"/>
                      </a:moveTo>
                      <a:cubicBezTo>
                        <a:pt x="559" y="311"/>
                        <a:pt x="560" y="313"/>
                        <a:pt x="560" y="312"/>
                      </a:cubicBezTo>
                      <a:cubicBezTo>
                        <a:pt x="559" y="312"/>
                        <a:pt x="558" y="311"/>
                        <a:pt x="559" y="313"/>
                      </a:cubicBezTo>
                      <a:close/>
                      <a:moveTo>
                        <a:pt x="556" y="260"/>
                      </a:moveTo>
                      <a:cubicBezTo>
                        <a:pt x="556" y="259"/>
                        <a:pt x="556" y="259"/>
                        <a:pt x="556" y="259"/>
                      </a:cubicBezTo>
                      <a:cubicBezTo>
                        <a:pt x="554" y="260"/>
                        <a:pt x="554" y="260"/>
                        <a:pt x="554" y="260"/>
                      </a:cubicBezTo>
                      <a:lnTo>
                        <a:pt x="556" y="2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</p:grpSp>
        <p:grpSp>
          <p:nvGrpSpPr>
            <p:cNvPr id="14" name="Gruppieren 13"/>
            <p:cNvGrpSpPr/>
            <p:nvPr/>
          </p:nvGrpSpPr>
          <p:grpSpPr>
            <a:xfrm rot="20618931">
              <a:off x="7720634" y="2089989"/>
              <a:ext cx="1096342" cy="1059499"/>
              <a:chOff x="8602585" y="3616239"/>
              <a:chExt cx="2499979" cy="2463189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474" name="Gruppieren 473"/>
              <p:cNvGrpSpPr/>
              <p:nvPr/>
            </p:nvGrpSpPr>
            <p:grpSpPr bwMode="gray">
              <a:xfrm>
                <a:off x="8671593" y="3616239"/>
                <a:ext cx="2430971" cy="1222756"/>
                <a:chOff x="6039222" y="3829935"/>
                <a:chExt cx="2732540" cy="1374443"/>
              </a:xfrm>
              <a:grpFill/>
            </p:grpSpPr>
            <p:sp>
              <p:nvSpPr>
                <p:cNvPr id="478" name="Freeform 57"/>
                <p:cNvSpPr>
                  <a:spLocks noEditPoints="1"/>
                </p:cNvSpPr>
                <p:nvPr/>
              </p:nvSpPr>
              <p:spPr bwMode="gray">
                <a:xfrm>
                  <a:off x="6039222" y="3829935"/>
                  <a:ext cx="2683182" cy="1374443"/>
                </a:xfrm>
                <a:custGeom>
                  <a:avLst/>
                  <a:gdLst>
                    <a:gd name="T0" fmla="*/ 788 w 847"/>
                    <a:gd name="T1" fmla="*/ 382 h 434"/>
                    <a:gd name="T2" fmla="*/ 749 w 847"/>
                    <a:gd name="T3" fmla="*/ 415 h 434"/>
                    <a:gd name="T4" fmla="*/ 730 w 847"/>
                    <a:gd name="T5" fmla="*/ 395 h 434"/>
                    <a:gd name="T6" fmla="*/ 689 w 847"/>
                    <a:gd name="T7" fmla="*/ 394 h 434"/>
                    <a:gd name="T8" fmla="*/ 718 w 847"/>
                    <a:gd name="T9" fmla="*/ 335 h 434"/>
                    <a:gd name="T10" fmla="*/ 643 w 847"/>
                    <a:gd name="T11" fmla="*/ 354 h 434"/>
                    <a:gd name="T12" fmla="*/ 626 w 847"/>
                    <a:gd name="T13" fmla="*/ 321 h 434"/>
                    <a:gd name="T14" fmla="*/ 620 w 847"/>
                    <a:gd name="T15" fmla="*/ 318 h 434"/>
                    <a:gd name="T16" fmla="*/ 627 w 847"/>
                    <a:gd name="T17" fmla="*/ 309 h 434"/>
                    <a:gd name="T18" fmla="*/ 671 w 847"/>
                    <a:gd name="T19" fmla="*/ 310 h 434"/>
                    <a:gd name="T20" fmla="*/ 755 w 847"/>
                    <a:gd name="T21" fmla="*/ 299 h 434"/>
                    <a:gd name="T22" fmla="*/ 796 w 847"/>
                    <a:gd name="T23" fmla="*/ 308 h 434"/>
                    <a:gd name="T24" fmla="*/ 802 w 847"/>
                    <a:gd name="T25" fmla="*/ 345 h 434"/>
                    <a:gd name="T26" fmla="*/ 648 w 847"/>
                    <a:gd name="T27" fmla="*/ 236 h 434"/>
                    <a:gd name="T28" fmla="*/ 685 w 847"/>
                    <a:gd name="T29" fmla="*/ 239 h 434"/>
                    <a:gd name="T30" fmla="*/ 666 w 847"/>
                    <a:gd name="T31" fmla="*/ 293 h 434"/>
                    <a:gd name="T32" fmla="*/ 682 w 847"/>
                    <a:gd name="T33" fmla="*/ 311 h 434"/>
                    <a:gd name="T34" fmla="*/ 783 w 847"/>
                    <a:gd name="T35" fmla="*/ 247 h 434"/>
                    <a:gd name="T36" fmla="*/ 773 w 847"/>
                    <a:gd name="T37" fmla="*/ 226 h 434"/>
                    <a:gd name="T38" fmla="*/ 703 w 847"/>
                    <a:gd name="T39" fmla="*/ 240 h 434"/>
                    <a:gd name="T40" fmla="*/ 723 w 847"/>
                    <a:gd name="T41" fmla="*/ 188 h 434"/>
                    <a:gd name="T42" fmla="*/ 682 w 847"/>
                    <a:gd name="T43" fmla="*/ 182 h 434"/>
                    <a:gd name="T44" fmla="*/ 716 w 847"/>
                    <a:gd name="T45" fmla="*/ 122 h 434"/>
                    <a:gd name="T46" fmla="*/ 684 w 847"/>
                    <a:gd name="T47" fmla="*/ 114 h 434"/>
                    <a:gd name="T48" fmla="*/ 629 w 847"/>
                    <a:gd name="T49" fmla="*/ 119 h 434"/>
                    <a:gd name="T50" fmla="*/ 637 w 847"/>
                    <a:gd name="T51" fmla="*/ 74 h 434"/>
                    <a:gd name="T52" fmla="*/ 594 w 847"/>
                    <a:gd name="T53" fmla="*/ 72 h 434"/>
                    <a:gd name="T54" fmla="*/ 557 w 847"/>
                    <a:gd name="T55" fmla="*/ 67 h 434"/>
                    <a:gd name="T56" fmla="*/ 551 w 847"/>
                    <a:gd name="T57" fmla="*/ 31 h 434"/>
                    <a:gd name="T58" fmla="*/ 504 w 847"/>
                    <a:gd name="T59" fmla="*/ 29 h 434"/>
                    <a:gd name="T60" fmla="*/ 473 w 847"/>
                    <a:gd name="T61" fmla="*/ 11 h 434"/>
                    <a:gd name="T62" fmla="*/ 381 w 847"/>
                    <a:gd name="T63" fmla="*/ 36 h 434"/>
                    <a:gd name="T64" fmla="*/ 359 w 847"/>
                    <a:gd name="T65" fmla="*/ 11 h 434"/>
                    <a:gd name="T66" fmla="*/ 213 w 847"/>
                    <a:gd name="T67" fmla="*/ 69 h 434"/>
                    <a:gd name="T68" fmla="*/ 175 w 847"/>
                    <a:gd name="T69" fmla="*/ 105 h 434"/>
                    <a:gd name="T70" fmla="*/ 82 w 847"/>
                    <a:gd name="T71" fmla="*/ 198 h 434"/>
                    <a:gd name="T72" fmla="*/ 98 w 847"/>
                    <a:gd name="T73" fmla="*/ 219 h 434"/>
                    <a:gd name="T74" fmla="*/ 40 w 847"/>
                    <a:gd name="T75" fmla="*/ 278 h 434"/>
                    <a:gd name="T76" fmla="*/ 42 w 847"/>
                    <a:gd name="T77" fmla="*/ 317 h 434"/>
                    <a:gd name="T78" fmla="*/ 72 w 847"/>
                    <a:gd name="T79" fmla="*/ 325 h 434"/>
                    <a:gd name="T80" fmla="*/ 56 w 847"/>
                    <a:gd name="T81" fmla="*/ 362 h 434"/>
                    <a:gd name="T82" fmla="*/ 3 w 847"/>
                    <a:gd name="T83" fmla="*/ 429 h 434"/>
                    <a:gd name="T84" fmla="*/ 44 w 847"/>
                    <a:gd name="T85" fmla="*/ 433 h 434"/>
                    <a:gd name="T86" fmla="*/ 102 w 847"/>
                    <a:gd name="T87" fmla="*/ 420 h 434"/>
                    <a:gd name="T88" fmla="*/ 144 w 847"/>
                    <a:gd name="T89" fmla="*/ 396 h 434"/>
                    <a:gd name="T90" fmla="*/ 110 w 847"/>
                    <a:gd name="T91" fmla="*/ 382 h 434"/>
                    <a:gd name="T92" fmla="*/ 137 w 847"/>
                    <a:gd name="T93" fmla="*/ 339 h 434"/>
                    <a:gd name="T94" fmla="*/ 181 w 847"/>
                    <a:gd name="T95" fmla="*/ 272 h 434"/>
                    <a:gd name="T96" fmla="*/ 163 w 847"/>
                    <a:gd name="T97" fmla="*/ 256 h 434"/>
                    <a:gd name="T98" fmla="*/ 320 w 847"/>
                    <a:gd name="T99" fmla="*/ 146 h 434"/>
                    <a:gd name="T100" fmla="*/ 400 w 847"/>
                    <a:gd name="T101" fmla="*/ 112 h 434"/>
                    <a:gd name="T102" fmla="*/ 454 w 847"/>
                    <a:gd name="T103" fmla="*/ 103 h 434"/>
                    <a:gd name="T104" fmla="*/ 456 w 847"/>
                    <a:gd name="T105" fmla="*/ 135 h 434"/>
                    <a:gd name="T106" fmla="*/ 483 w 847"/>
                    <a:gd name="T107" fmla="*/ 146 h 434"/>
                    <a:gd name="T108" fmla="*/ 569 w 847"/>
                    <a:gd name="T109" fmla="*/ 120 h 434"/>
                    <a:gd name="T110" fmla="*/ 599 w 847"/>
                    <a:gd name="T111" fmla="*/ 127 h 434"/>
                    <a:gd name="T112" fmla="*/ 568 w 847"/>
                    <a:gd name="T113" fmla="*/ 186 h 434"/>
                    <a:gd name="T114" fmla="*/ 646 w 847"/>
                    <a:gd name="T115" fmla="*/ 17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847" h="434">
                      <a:moveTo>
                        <a:pt x="802" y="345"/>
                      </a:moveTo>
                      <a:cubicBezTo>
                        <a:pt x="826" y="331"/>
                        <a:pt x="828" y="330"/>
                        <a:pt x="831" y="331"/>
                      </a:cubicBezTo>
                      <a:cubicBezTo>
                        <a:pt x="833" y="331"/>
                        <a:pt x="834" y="333"/>
                        <a:pt x="835" y="334"/>
                      </a:cubicBezTo>
                      <a:cubicBezTo>
                        <a:pt x="839" y="340"/>
                        <a:pt x="839" y="340"/>
                        <a:pt x="794" y="377"/>
                      </a:cubicBezTo>
                      <a:cubicBezTo>
                        <a:pt x="792" y="378"/>
                        <a:pt x="790" y="380"/>
                        <a:pt x="788" y="382"/>
                      </a:cubicBezTo>
                      <a:cubicBezTo>
                        <a:pt x="790" y="382"/>
                        <a:pt x="791" y="383"/>
                        <a:pt x="792" y="384"/>
                      </a:cubicBezTo>
                      <a:cubicBezTo>
                        <a:pt x="793" y="387"/>
                        <a:pt x="792" y="391"/>
                        <a:pt x="789" y="393"/>
                      </a:cubicBezTo>
                      <a:cubicBezTo>
                        <a:pt x="789" y="393"/>
                        <a:pt x="788" y="393"/>
                        <a:pt x="787" y="393"/>
                      </a:cubicBezTo>
                      <a:cubicBezTo>
                        <a:pt x="784" y="395"/>
                        <a:pt x="775" y="401"/>
                        <a:pt x="768" y="405"/>
                      </a:cubicBezTo>
                      <a:cubicBezTo>
                        <a:pt x="754" y="413"/>
                        <a:pt x="751" y="415"/>
                        <a:pt x="749" y="415"/>
                      </a:cubicBezTo>
                      <a:cubicBezTo>
                        <a:pt x="749" y="415"/>
                        <a:pt x="748" y="415"/>
                        <a:pt x="748" y="415"/>
                      </a:cubicBezTo>
                      <a:cubicBezTo>
                        <a:pt x="746" y="414"/>
                        <a:pt x="745" y="413"/>
                        <a:pt x="744" y="412"/>
                      </a:cubicBezTo>
                      <a:cubicBezTo>
                        <a:pt x="741" y="407"/>
                        <a:pt x="741" y="406"/>
                        <a:pt x="780" y="373"/>
                      </a:cubicBezTo>
                      <a:cubicBezTo>
                        <a:pt x="738" y="399"/>
                        <a:pt x="737" y="399"/>
                        <a:pt x="734" y="398"/>
                      </a:cubicBezTo>
                      <a:cubicBezTo>
                        <a:pt x="732" y="397"/>
                        <a:pt x="731" y="396"/>
                        <a:pt x="730" y="395"/>
                      </a:cubicBezTo>
                      <a:cubicBezTo>
                        <a:pt x="727" y="389"/>
                        <a:pt x="731" y="386"/>
                        <a:pt x="749" y="372"/>
                      </a:cubicBezTo>
                      <a:cubicBezTo>
                        <a:pt x="756" y="366"/>
                        <a:pt x="765" y="359"/>
                        <a:pt x="774" y="352"/>
                      </a:cubicBezTo>
                      <a:cubicBezTo>
                        <a:pt x="773" y="353"/>
                        <a:pt x="771" y="354"/>
                        <a:pt x="769" y="355"/>
                      </a:cubicBezTo>
                      <a:cubicBezTo>
                        <a:pt x="698" y="398"/>
                        <a:pt x="697" y="398"/>
                        <a:pt x="693" y="397"/>
                      </a:cubicBezTo>
                      <a:cubicBezTo>
                        <a:pt x="691" y="397"/>
                        <a:pt x="690" y="395"/>
                        <a:pt x="689" y="394"/>
                      </a:cubicBezTo>
                      <a:cubicBezTo>
                        <a:pt x="686" y="389"/>
                        <a:pt x="690" y="385"/>
                        <a:pt x="707" y="372"/>
                      </a:cubicBezTo>
                      <a:cubicBezTo>
                        <a:pt x="713" y="367"/>
                        <a:pt x="720" y="361"/>
                        <a:pt x="728" y="355"/>
                      </a:cubicBezTo>
                      <a:cubicBezTo>
                        <a:pt x="685" y="381"/>
                        <a:pt x="685" y="380"/>
                        <a:pt x="681" y="380"/>
                      </a:cubicBezTo>
                      <a:cubicBezTo>
                        <a:pt x="680" y="379"/>
                        <a:pt x="678" y="378"/>
                        <a:pt x="677" y="377"/>
                      </a:cubicBezTo>
                      <a:cubicBezTo>
                        <a:pt x="674" y="371"/>
                        <a:pt x="674" y="371"/>
                        <a:pt x="718" y="335"/>
                      </a:cubicBezTo>
                      <a:cubicBezTo>
                        <a:pt x="675" y="362"/>
                        <a:pt x="672" y="363"/>
                        <a:pt x="669" y="362"/>
                      </a:cubicBezTo>
                      <a:cubicBezTo>
                        <a:pt x="667" y="361"/>
                        <a:pt x="666" y="360"/>
                        <a:pt x="665" y="359"/>
                      </a:cubicBezTo>
                      <a:cubicBezTo>
                        <a:pt x="661" y="353"/>
                        <a:pt x="665" y="350"/>
                        <a:pt x="686" y="335"/>
                      </a:cubicBezTo>
                      <a:cubicBezTo>
                        <a:pt x="691" y="331"/>
                        <a:pt x="698" y="326"/>
                        <a:pt x="705" y="321"/>
                      </a:cubicBezTo>
                      <a:cubicBezTo>
                        <a:pt x="648" y="355"/>
                        <a:pt x="647" y="355"/>
                        <a:pt x="643" y="354"/>
                      </a:cubicBezTo>
                      <a:cubicBezTo>
                        <a:pt x="642" y="353"/>
                        <a:pt x="640" y="352"/>
                        <a:pt x="640" y="351"/>
                      </a:cubicBezTo>
                      <a:cubicBezTo>
                        <a:pt x="638" y="347"/>
                        <a:pt x="638" y="347"/>
                        <a:pt x="650" y="327"/>
                      </a:cubicBezTo>
                      <a:cubicBezTo>
                        <a:pt x="651" y="326"/>
                        <a:pt x="651" y="325"/>
                        <a:pt x="652" y="324"/>
                      </a:cubicBezTo>
                      <a:cubicBezTo>
                        <a:pt x="649" y="324"/>
                        <a:pt x="644" y="323"/>
                        <a:pt x="641" y="323"/>
                      </a:cubicBezTo>
                      <a:cubicBezTo>
                        <a:pt x="634" y="322"/>
                        <a:pt x="629" y="322"/>
                        <a:pt x="626" y="321"/>
                      </a:cubicBezTo>
                      <a:cubicBezTo>
                        <a:pt x="626" y="321"/>
                        <a:pt x="626" y="322"/>
                        <a:pt x="625" y="322"/>
                      </a:cubicBezTo>
                      <a:cubicBezTo>
                        <a:pt x="622" y="324"/>
                        <a:pt x="621" y="325"/>
                        <a:pt x="618" y="324"/>
                      </a:cubicBezTo>
                      <a:cubicBezTo>
                        <a:pt x="620" y="318"/>
                        <a:pt x="620" y="318"/>
                        <a:pt x="620" y="318"/>
                      </a:cubicBezTo>
                      <a:cubicBezTo>
                        <a:pt x="620" y="318"/>
                        <a:pt x="620" y="318"/>
                        <a:pt x="620" y="318"/>
                      </a:cubicBezTo>
                      <a:cubicBezTo>
                        <a:pt x="620" y="318"/>
                        <a:pt x="620" y="318"/>
                        <a:pt x="620" y="318"/>
                      </a:cubicBezTo>
                      <a:cubicBezTo>
                        <a:pt x="620" y="318"/>
                        <a:pt x="620" y="318"/>
                        <a:pt x="620" y="318"/>
                      </a:cubicBezTo>
                      <a:cubicBezTo>
                        <a:pt x="617" y="313"/>
                        <a:pt x="617" y="313"/>
                        <a:pt x="617" y="313"/>
                      </a:cubicBezTo>
                      <a:cubicBezTo>
                        <a:pt x="617" y="313"/>
                        <a:pt x="618" y="312"/>
                        <a:pt x="619" y="311"/>
                      </a:cubicBezTo>
                      <a:cubicBezTo>
                        <a:pt x="623" y="309"/>
                        <a:pt x="624" y="309"/>
                        <a:pt x="627" y="309"/>
                      </a:cubicBezTo>
                      <a:cubicBezTo>
                        <a:pt x="627" y="309"/>
                        <a:pt x="627" y="309"/>
                        <a:pt x="627" y="309"/>
                      </a:cubicBezTo>
                      <a:cubicBezTo>
                        <a:pt x="629" y="310"/>
                        <a:pt x="637" y="311"/>
                        <a:pt x="642" y="311"/>
                      </a:cubicBezTo>
                      <a:cubicBezTo>
                        <a:pt x="648" y="312"/>
                        <a:pt x="652" y="312"/>
                        <a:pt x="655" y="313"/>
                      </a:cubicBezTo>
                      <a:cubicBezTo>
                        <a:pt x="656" y="312"/>
                        <a:pt x="657" y="311"/>
                        <a:pt x="657" y="311"/>
                      </a:cubicBezTo>
                      <a:cubicBezTo>
                        <a:pt x="662" y="308"/>
                        <a:pt x="664" y="307"/>
                        <a:pt x="667" y="307"/>
                      </a:cubicBezTo>
                      <a:cubicBezTo>
                        <a:pt x="668" y="308"/>
                        <a:pt x="670" y="309"/>
                        <a:pt x="671" y="310"/>
                      </a:cubicBezTo>
                      <a:cubicBezTo>
                        <a:pt x="673" y="314"/>
                        <a:pt x="673" y="314"/>
                        <a:pt x="661" y="333"/>
                      </a:cubicBezTo>
                      <a:cubicBezTo>
                        <a:pt x="676" y="324"/>
                        <a:pt x="698" y="311"/>
                        <a:pt x="717" y="299"/>
                      </a:cubicBezTo>
                      <a:cubicBezTo>
                        <a:pt x="787" y="257"/>
                        <a:pt x="787" y="257"/>
                        <a:pt x="791" y="258"/>
                      </a:cubicBezTo>
                      <a:cubicBezTo>
                        <a:pt x="793" y="259"/>
                        <a:pt x="794" y="260"/>
                        <a:pt x="795" y="261"/>
                      </a:cubicBezTo>
                      <a:cubicBezTo>
                        <a:pt x="798" y="266"/>
                        <a:pt x="798" y="267"/>
                        <a:pt x="755" y="299"/>
                      </a:cubicBezTo>
                      <a:cubicBezTo>
                        <a:pt x="770" y="290"/>
                        <a:pt x="772" y="290"/>
                        <a:pt x="774" y="291"/>
                      </a:cubicBezTo>
                      <a:cubicBezTo>
                        <a:pt x="776" y="291"/>
                        <a:pt x="777" y="292"/>
                        <a:pt x="778" y="294"/>
                      </a:cubicBezTo>
                      <a:cubicBezTo>
                        <a:pt x="781" y="299"/>
                        <a:pt x="781" y="300"/>
                        <a:pt x="739" y="334"/>
                      </a:cubicBezTo>
                      <a:cubicBezTo>
                        <a:pt x="788" y="304"/>
                        <a:pt x="789" y="304"/>
                        <a:pt x="792" y="305"/>
                      </a:cubicBezTo>
                      <a:cubicBezTo>
                        <a:pt x="794" y="306"/>
                        <a:pt x="795" y="307"/>
                        <a:pt x="796" y="308"/>
                      </a:cubicBezTo>
                      <a:cubicBezTo>
                        <a:pt x="799" y="314"/>
                        <a:pt x="799" y="314"/>
                        <a:pt x="751" y="352"/>
                      </a:cubicBezTo>
                      <a:cubicBezTo>
                        <a:pt x="755" y="349"/>
                        <a:pt x="759" y="347"/>
                        <a:pt x="763" y="344"/>
                      </a:cubicBezTo>
                      <a:cubicBezTo>
                        <a:pt x="836" y="300"/>
                        <a:pt x="836" y="301"/>
                        <a:pt x="840" y="302"/>
                      </a:cubicBezTo>
                      <a:cubicBezTo>
                        <a:pt x="842" y="302"/>
                        <a:pt x="843" y="303"/>
                        <a:pt x="844" y="305"/>
                      </a:cubicBezTo>
                      <a:cubicBezTo>
                        <a:pt x="847" y="310"/>
                        <a:pt x="847" y="310"/>
                        <a:pt x="802" y="345"/>
                      </a:cubicBezTo>
                      <a:close/>
                      <a:moveTo>
                        <a:pt x="633" y="217"/>
                      </a:moveTo>
                      <a:cubicBezTo>
                        <a:pt x="634" y="218"/>
                        <a:pt x="635" y="219"/>
                        <a:pt x="637" y="220"/>
                      </a:cubicBezTo>
                      <a:cubicBezTo>
                        <a:pt x="640" y="221"/>
                        <a:pt x="642" y="220"/>
                        <a:pt x="666" y="206"/>
                      </a:cubicBezTo>
                      <a:cubicBezTo>
                        <a:pt x="641" y="228"/>
                        <a:pt x="641" y="229"/>
                        <a:pt x="644" y="233"/>
                      </a:cubicBezTo>
                      <a:cubicBezTo>
                        <a:pt x="645" y="235"/>
                        <a:pt x="646" y="236"/>
                        <a:pt x="648" y="236"/>
                      </a:cubicBezTo>
                      <a:cubicBezTo>
                        <a:pt x="650" y="237"/>
                        <a:pt x="651" y="237"/>
                        <a:pt x="659" y="232"/>
                      </a:cubicBezTo>
                      <a:cubicBezTo>
                        <a:pt x="655" y="236"/>
                        <a:pt x="651" y="239"/>
                        <a:pt x="647" y="242"/>
                      </a:cubicBezTo>
                      <a:cubicBezTo>
                        <a:pt x="634" y="253"/>
                        <a:pt x="630" y="257"/>
                        <a:pt x="633" y="262"/>
                      </a:cubicBezTo>
                      <a:cubicBezTo>
                        <a:pt x="634" y="263"/>
                        <a:pt x="635" y="264"/>
                        <a:pt x="637" y="265"/>
                      </a:cubicBezTo>
                      <a:cubicBezTo>
                        <a:pt x="640" y="266"/>
                        <a:pt x="641" y="266"/>
                        <a:pt x="685" y="239"/>
                      </a:cubicBezTo>
                      <a:cubicBezTo>
                        <a:pt x="675" y="247"/>
                        <a:pt x="665" y="255"/>
                        <a:pt x="658" y="261"/>
                      </a:cubicBezTo>
                      <a:cubicBezTo>
                        <a:pt x="643" y="273"/>
                        <a:pt x="639" y="276"/>
                        <a:pt x="643" y="282"/>
                      </a:cubicBezTo>
                      <a:cubicBezTo>
                        <a:pt x="643" y="283"/>
                        <a:pt x="645" y="284"/>
                        <a:pt x="646" y="284"/>
                      </a:cubicBezTo>
                      <a:cubicBezTo>
                        <a:pt x="650" y="285"/>
                        <a:pt x="651" y="286"/>
                        <a:pt x="701" y="255"/>
                      </a:cubicBezTo>
                      <a:cubicBezTo>
                        <a:pt x="663" y="288"/>
                        <a:pt x="663" y="288"/>
                        <a:pt x="666" y="293"/>
                      </a:cubicBezTo>
                      <a:cubicBezTo>
                        <a:pt x="667" y="294"/>
                        <a:pt x="669" y="295"/>
                        <a:pt x="670" y="296"/>
                      </a:cubicBezTo>
                      <a:cubicBezTo>
                        <a:pt x="674" y="297"/>
                        <a:pt x="675" y="297"/>
                        <a:pt x="709" y="276"/>
                      </a:cubicBezTo>
                      <a:cubicBezTo>
                        <a:pt x="703" y="281"/>
                        <a:pt x="697" y="285"/>
                        <a:pt x="693" y="289"/>
                      </a:cubicBezTo>
                      <a:cubicBezTo>
                        <a:pt x="679" y="300"/>
                        <a:pt x="675" y="303"/>
                        <a:pt x="678" y="308"/>
                      </a:cubicBezTo>
                      <a:cubicBezTo>
                        <a:pt x="679" y="309"/>
                        <a:pt x="681" y="310"/>
                        <a:pt x="682" y="311"/>
                      </a:cubicBezTo>
                      <a:cubicBezTo>
                        <a:pt x="683" y="311"/>
                        <a:pt x="683" y="311"/>
                        <a:pt x="684" y="311"/>
                      </a:cubicBezTo>
                      <a:cubicBezTo>
                        <a:pt x="687" y="311"/>
                        <a:pt x="694" y="307"/>
                        <a:pt x="733" y="283"/>
                      </a:cubicBezTo>
                      <a:cubicBezTo>
                        <a:pt x="750" y="273"/>
                        <a:pt x="773" y="259"/>
                        <a:pt x="778" y="256"/>
                      </a:cubicBezTo>
                      <a:cubicBezTo>
                        <a:pt x="779" y="256"/>
                        <a:pt x="780" y="256"/>
                        <a:pt x="781" y="256"/>
                      </a:cubicBezTo>
                      <a:cubicBezTo>
                        <a:pt x="784" y="254"/>
                        <a:pt x="785" y="250"/>
                        <a:pt x="783" y="247"/>
                      </a:cubicBezTo>
                      <a:cubicBezTo>
                        <a:pt x="783" y="246"/>
                        <a:pt x="781" y="245"/>
                        <a:pt x="780" y="244"/>
                      </a:cubicBezTo>
                      <a:cubicBezTo>
                        <a:pt x="777" y="244"/>
                        <a:pt x="775" y="243"/>
                        <a:pt x="750" y="259"/>
                      </a:cubicBezTo>
                      <a:cubicBezTo>
                        <a:pt x="754" y="256"/>
                        <a:pt x="758" y="252"/>
                        <a:pt x="762" y="249"/>
                      </a:cubicBezTo>
                      <a:cubicBezTo>
                        <a:pt x="776" y="238"/>
                        <a:pt x="780" y="234"/>
                        <a:pt x="777" y="229"/>
                      </a:cubicBezTo>
                      <a:cubicBezTo>
                        <a:pt x="776" y="227"/>
                        <a:pt x="775" y="226"/>
                        <a:pt x="773" y="226"/>
                      </a:cubicBezTo>
                      <a:cubicBezTo>
                        <a:pt x="769" y="225"/>
                        <a:pt x="769" y="225"/>
                        <a:pt x="718" y="256"/>
                      </a:cubicBezTo>
                      <a:cubicBezTo>
                        <a:pt x="718" y="256"/>
                        <a:pt x="717" y="256"/>
                        <a:pt x="717" y="257"/>
                      </a:cubicBezTo>
                      <a:cubicBezTo>
                        <a:pt x="753" y="225"/>
                        <a:pt x="753" y="224"/>
                        <a:pt x="750" y="219"/>
                      </a:cubicBezTo>
                      <a:cubicBezTo>
                        <a:pt x="749" y="218"/>
                        <a:pt x="748" y="217"/>
                        <a:pt x="746" y="217"/>
                      </a:cubicBezTo>
                      <a:cubicBezTo>
                        <a:pt x="743" y="216"/>
                        <a:pt x="743" y="216"/>
                        <a:pt x="703" y="240"/>
                      </a:cubicBezTo>
                      <a:cubicBezTo>
                        <a:pt x="712" y="232"/>
                        <a:pt x="722" y="224"/>
                        <a:pt x="729" y="218"/>
                      </a:cubicBezTo>
                      <a:cubicBezTo>
                        <a:pt x="744" y="206"/>
                        <a:pt x="748" y="203"/>
                        <a:pt x="745" y="197"/>
                      </a:cubicBezTo>
                      <a:cubicBezTo>
                        <a:pt x="744" y="196"/>
                        <a:pt x="742" y="195"/>
                        <a:pt x="741" y="194"/>
                      </a:cubicBezTo>
                      <a:cubicBezTo>
                        <a:pt x="737" y="194"/>
                        <a:pt x="737" y="193"/>
                        <a:pt x="694" y="219"/>
                      </a:cubicBezTo>
                      <a:cubicBezTo>
                        <a:pt x="726" y="193"/>
                        <a:pt x="726" y="193"/>
                        <a:pt x="723" y="188"/>
                      </a:cubicBezTo>
                      <a:cubicBezTo>
                        <a:pt x="722" y="186"/>
                        <a:pt x="721" y="185"/>
                        <a:pt x="719" y="185"/>
                      </a:cubicBezTo>
                      <a:cubicBezTo>
                        <a:pt x="716" y="184"/>
                        <a:pt x="714" y="184"/>
                        <a:pt x="695" y="196"/>
                      </a:cubicBezTo>
                      <a:cubicBezTo>
                        <a:pt x="719" y="174"/>
                        <a:pt x="719" y="173"/>
                        <a:pt x="716" y="169"/>
                      </a:cubicBezTo>
                      <a:cubicBezTo>
                        <a:pt x="716" y="167"/>
                        <a:pt x="714" y="166"/>
                        <a:pt x="713" y="166"/>
                      </a:cubicBezTo>
                      <a:cubicBezTo>
                        <a:pt x="709" y="165"/>
                        <a:pt x="709" y="165"/>
                        <a:pt x="682" y="182"/>
                      </a:cubicBezTo>
                      <a:cubicBezTo>
                        <a:pt x="713" y="154"/>
                        <a:pt x="713" y="154"/>
                        <a:pt x="710" y="149"/>
                      </a:cubicBezTo>
                      <a:cubicBezTo>
                        <a:pt x="709" y="148"/>
                        <a:pt x="708" y="147"/>
                        <a:pt x="706" y="147"/>
                      </a:cubicBezTo>
                      <a:cubicBezTo>
                        <a:pt x="703" y="146"/>
                        <a:pt x="702" y="146"/>
                        <a:pt x="680" y="159"/>
                      </a:cubicBezTo>
                      <a:cubicBezTo>
                        <a:pt x="687" y="153"/>
                        <a:pt x="694" y="148"/>
                        <a:pt x="700" y="143"/>
                      </a:cubicBezTo>
                      <a:cubicBezTo>
                        <a:pt x="715" y="131"/>
                        <a:pt x="719" y="128"/>
                        <a:pt x="716" y="122"/>
                      </a:cubicBezTo>
                      <a:cubicBezTo>
                        <a:pt x="715" y="121"/>
                        <a:pt x="713" y="120"/>
                        <a:pt x="712" y="120"/>
                      </a:cubicBezTo>
                      <a:cubicBezTo>
                        <a:pt x="708" y="119"/>
                        <a:pt x="708" y="119"/>
                        <a:pt x="661" y="147"/>
                      </a:cubicBezTo>
                      <a:cubicBezTo>
                        <a:pt x="661" y="147"/>
                        <a:pt x="660" y="147"/>
                        <a:pt x="660" y="148"/>
                      </a:cubicBezTo>
                      <a:cubicBezTo>
                        <a:pt x="691" y="123"/>
                        <a:pt x="690" y="122"/>
                        <a:pt x="687" y="117"/>
                      </a:cubicBezTo>
                      <a:cubicBezTo>
                        <a:pt x="687" y="115"/>
                        <a:pt x="685" y="114"/>
                        <a:pt x="684" y="114"/>
                      </a:cubicBezTo>
                      <a:cubicBezTo>
                        <a:pt x="680" y="113"/>
                        <a:pt x="679" y="113"/>
                        <a:pt x="634" y="141"/>
                      </a:cubicBezTo>
                      <a:cubicBezTo>
                        <a:pt x="643" y="134"/>
                        <a:pt x="651" y="127"/>
                        <a:pt x="658" y="122"/>
                      </a:cubicBezTo>
                      <a:cubicBezTo>
                        <a:pt x="673" y="109"/>
                        <a:pt x="677" y="106"/>
                        <a:pt x="674" y="100"/>
                      </a:cubicBezTo>
                      <a:cubicBezTo>
                        <a:pt x="673" y="99"/>
                        <a:pt x="672" y="98"/>
                        <a:pt x="670" y="98"/>
                      </a:cubicBezTo>
                      <a:cubicBezTo>
                        <a:pt x="667" y="97"/>
                        <a:pt x="666" y="96"/>
                        <a:pt x="629" y="119"/>
                      </a:cubicBezTo>
                      <a:cubicBezTo>
                        <a:pt x="669" y="87"/>
                        <a:pt x="669" y="87"/>
                        <a:pt x="666" y="81"/>
                      </a:cubicBezTo>
                      <a:cubicBezTo>
                        <a:pt x="665" y="80"/>
                        <a:pt x="663" y="79"/>
                        <a:pt x="662" y="78"/>
                      </a:cubicBezTo>
                      <a:cubicBezTo>
                        <a:pt x="658" y="77"/>
                        <a:pt x="657" y="77"/>
                        <a:pt x="601" y="111"/>
                      </a:cubicBezTo>
                      <a:cubicBezTo>
                        <a:pt x="601" y="112"/>
                        <a:pt x="600" y="112"/>
                        <a:pt x="600" y="113"/>
                      </a:cubicBezTo>
                      <a:cubicBezTo>
                        <a:pt x="640" y="80"/>
                        <a:pt x="640" y="80"/>
                        <a:pt x="637" y="74"/>
                      </a:cubicBezTo>
                      <a:cubicBezTo>
                        <a:pt x="636" y="73"/>
                        <a:pt x="634" y="72"/>
                        <a:pt x="633" y="72"/>
                      </a:cubicBezTo>
                      <a:cubicBezTo>
                        <a:pt x="629" y="71"/>
                        <a:pt x="628" y="70"/>
                        <a:pt x="566" y="108"/>
                      </a:cubicBezTo>
                      <a:cubicBezTo>
                        <a:pt x="572" y="104"/>
                        <a:pt x="577" y="100"/>
                        <a:pt x="581" y="96"/>
                      </a:cubicBezTo>
                      <a:cubicBezTo>
                        <a:pt x="596" y="84"/>
                        <a:pt x="601" y="81"/>
                        <a:pt x="598" y="75"/>
                      </a:cubicBezTo>
                      <a:cubicBezTo>
                        <a:pt x="597" y="74"/>
                        <a:pt x="595" y="73"/>
                        <a:pt x="594" y="72"/>
                      </a:cubicBezTo>
                      <a:cubicBezTo>
                        <a:pt x="590" y="71"/>
                        <a:pt x="590" y="71"/>
                        <a:pt x="547" y="97"/>
                      </a:cubicBezTo>
                      <a:cubicBezTo>
                        <a:pt x="581" y="71"/>
                        <a:pt x="581" y="70"/>
                        <a:pt x="578" y="65"/>
                      </a:cubicBezTo>
                      <a:cubicBezTo>
                        <a:pt x="577" y="63"/>
                        <a:pt x="575" y="62"/>
                        <a:pt x="574" y="62"/>
                      </a:cubicBezTo>
                      <a:cubicBezTo>
                        <a:pt x="571" y="61"/>
                        <a:pt x="570" y="61"/>
                        <a:pt x="541" y="78"/>
                      </a:cubicBezTo>
                      <a:cubicBezTo>
                        <a:pt x="547" y="74"/>
                        <a:pt x="552" y="70"/>
                        <a:pt x="557" y="67"/>
                      </a:cubicBezTo>
                      <a:cubicBezTo>
                        <a:pt x="574" y="54"/>
                        <a:pt x="578" y="50"/>
                        <a:pt x="575" y="45"/>
                      </a:cubicBezTo>
                      <a:cubicBezTo>
                        <a:pt x="574" y="43"/>
                        <a:pt x="572" y="42"/>
                        <a:pt x="571" y="42"/>
                      </a:cubicBezTo>
                      <a:cubicBezTo>
                        <a:pt x="567" y="41"/>
                        <a:pt x="566" y="41"/>
                        <a:pt x="512" y="74"/>
                      </a:cubicBezTo>
                      <a:cubicBezTo>
                        <a:pt x="558" y="40"/>
                        <a:pt x="558" y="40"/>
                        <a:pt x="554" y="34"/>
                      </a:cubicBezTo>
                      <a:cubicBezTo>
                        <a:pt x="554" y="33"/>
                        <a:pt x="552" y="32"/>
                        <a:pt x="551" y="31"/>
                      </a:cubicBezTo>
                      <a:cubicBezTo>
                        <a:pt x="547" y="30"/>
                        <a:pt x="546" y="30"/>
                        <a:pt x="477" y="72"/>
                      </a:cubicBezTo>
                      <a:cubicBezTo>
                        <a:pt x="489" y="63"/>
                        <a:pt x="501" y="54"/>
                        <a:pt x="511" y="47"/>
                      </a:cubicBezTo>
                      <a:cubicBezTo>
                        <a:pt x="538" y="27"/>
                        <a:pt x="540" y="25"/>
                        <a:pt x="537" y="19"/>
                      </a:cubicBezTo>
                      <a:cubicBezTo>
                        <a:pt x="536" y="18"/>
                        <a:pt x="535" y="17"/>
                        <a:pt x="533" y="16"/>
                      </a:cubicBezTo>
                      <a:cubicBezTo>
                        <a:pt x="530" y="15"/>
                        <a:pt x="527" y="16"/>
                        <a:pt x="504" y="29"/>
                      </a:cubicBezTo>
                      <a:cubicBezTo>
                        <a:pt x="505" y="27"/>
                        <a:pt x="506" y="25"/>
                        <a:pt x="504" y="22"/>
                      </a:cubicBezTo>
                      <a:cubicBezTo>
                        <a:pt x="503" y="21"/>
                        <a:pt x="502" y="20"/>
                        <a:pt x="500" y="19"/>
                      </a:cubicBezTo>
                      <a:cubicBezTo>
                        <a:pt x="496" y="18"/>
                        <a:pt x="484" y="23"/>
                        <a:pt x="449" y="44"/>
                      </a:cubicBezTo>
                      <a:cubicBezTo>
                        <a:pt x="480" y="23"/>
                        <a:pt x="480" y="19"/>
                        <a:pt x="477" y="14"/>
                      </a:cubicBezTo>
                      <a:cubicBezTo>
                        <a:pt x="476" y="12"/>
                        <a:pt x="475" y="11"/>
                        <a:pt x="473" y="11"/>
                      </a:cubicBezTo>
                      <a:cubicBezTo>
                        <a:pt x="469" y="10"/>
                        <a:pt x="458" y="15"/>
                        <a:pt x="423" y="35"/>
                      </a:cubicBezTo>
                      <a:cubicBezTo>
                        <a:pt x="427" y="32"/>
                        <a:pt x="432" y="29"/>
                        <a:pt x="435" y="26"/>
                      </a:cubicBezTo>
                      <a:cubicBezTo>
                        <a:pt x="450" y="16"/>
                        <a:pt x="456" y="11"/>
                        <a:pt x="452" y="5"/>
                      </a:cubicBezTo>
                      <a:cubicBezTo>
                        <a:pt x="452" y="3"/>
                        <a:pt x="450" y="2"/>
                        <a:pt x="448" y="2"/>
                      </a:cubicBezTo>
                      <a:cubicBezTo>
                        <a:pt x="444" y="0"/>
                        <a:pt x="429" y="7"/>
                        <a:pt x="381" y="36"/>
                      </a:cubicBezTo>
                      <a:cubicBezTo>
                        <a:pt x="397" y="24"/>
                        <a:pt x="395" y="22"/>
                        <a:pt x="393" y="18"/>
                      </a:cubicBezTo>
                      <a:cubicBezTo>
                        <a:pt x="392" y="16"/>
                        <a:pt x="391" y="15"/>
                        <a:pt x="389" y="15"/>
                      </a:cubicBezTo>
                      <a:cubicBezTo>
                        <a:pt x="385" y="14"/>
                        <a:pt x="372" y="19"/>
                        <a:pt x="335" y="41"/>
                      </a:cubicBezTo>
                      <a:cubicBezTo>
                        <a:pt x="367" y="20"/>
                        <a:pt x="366" y="18"/>
                        <a:pt x="363" y="14"/>
                      </a:cubicBezTo>
                      <a:cubicBezTo>
                        <a:pt x="362" y="12"/>
                        <a:pt x="360" y="11"/>
                        <a:pt x="359" y="11"/>
                      </a:cubicBezTo>
                      <a:cubicBezTo>
                        <a:pt x="353" y="9"/>
                        <a:pt x="341" y="16"/>
                        <a:pt x="233" y="82"/>
                      </a:cubicBezTo>
                      <a:cubicBezTo>
                        <a:pt x="222" y="88"/>
                        <a:pt x="211" y="95"/>
                        <a:pt x="200" y="102"/>
                      </a:cubicBezTo>
                      <a:cubicBezTo>
                        <a:pt x="271" y="51"/>
                        <a:pt x="271" y="51"/>
                        <a:pt x="268" y="44"/>
                      </a:cubicBezTo>
                      <a:cubicBezTo>
                        <a:pt x="267" y="43"/>
                        <a:pt x="265" y="42"/>
                        <a:pt x="264" y="42"/>
                      </a:cubicBezTo>
                      <a:cubicBezTo>
                        <a:pt x="260" y="41"/>
                        <a:pt x="260" y="41"/>
                        <a:pt x="213" y="69"/>
                      </a:cubicBezTo>
                      <a:cubicBezTo>
                        <a:pt x="197" y="79"/>
                        <a:pt x="177" y="91"/>
                        <a:pt x="172" y="93"/>
                      </a:cubicBezTo>
                      <a:cubicBezTo>
                        <a:pt x="172" y="93"/>
                        <a:pt x="171" y="93"/>
                        <a:pt x="170" y="94"/>
                      </a:cubicBezTo>
                      <a:cubicBezTo>
                        <a:pt x="167" y="96"/>
                        <a:pt x="166" y="99"/>
                        <a:pt x="168" y="102"/>
                      </a:cubicBezTo>
                      <a:cubicBezTo>
                        <a:pt x="169" y="103"/>
                        <a:pt x="170" y="105"/>
                        <a:pt x="172" y="105"/>
                      </a:cubicBezTo>
                      <a:cubicBezTo>
                        <a:pt x="173" y="105"/>
                        <a:pt x="173" y="105"/>
                        <a:pt x="175" y="105"/>
                      </a:cubicBezTo>
                      <a:cubicBezTo>
                        <a:pt x="163" y="114"/>
                        <a:pt x="151" y="122"/>
                        <a:pt x="141" y="129"/>
                      </a:cubicBezTo>
                      <a:cubicBezTo>
                        <a:pt x="117" y="147"/>
                        <a:pt x="114" y="150"/>
                        <a:pt x="117" y="155"/>
                      </a:cubicBezTo>
                      <a:cubicBezTo>
                        <a:pt x="118" y="157"/>
                        <a:pt x="120" y="158"/>
                        <a:pt x="121" y="158"/>
                      </a:cubicBezTo>
                      <a:cubicBezTo>
                        <a:pt x="123" y="159"/>
                        <a:pt x="125" y="159"/>
                        <a:pt x="129" y="157"/>
                      </a:cubicBezTo>
                      <a:cubicBezTo>
                        <a:pt x="77" y="190"/>
                        <a:pt x="78" y="193"/>
                        <a:pt x="82" y="198"/>
                      </a:cubicBezTo>
                      <a:cubicBezTo>
                        <a:pt x="82" y="199"/>
                        <a:pt x="84" y="201"/>
                        <a:pt x="86" y="201"/>
                      </a:cubicBezTo>
                      <a:cubicBezTo>
                        <a:pt x="88" y="201"/>
                        <a:pt x="91" y="201"/>
                        <a:pt x="103" y="194"/>
                      </a:cubicBezTo>
                      <a:cubicBezTo>
                        <a:pt x="63" y="220"/>
                        <a:pt x="65" y="222"/>
                        <a:pt x="68" y="227"/>
                      </a:cubicBezTo>
                      <a:cubicBezTo>
                        <a:pt x="68" y="228"/>
                        <a:pt x="70" y="229"/>
                        <a:pt x="72" y="230"/>
                      </a:cubicBezTo>
                      <a:cubicBezTo>
                        <a:pt x="74" y="231"/>
                        <a:pt x="79" y="229"/>
                        <a:pt x="98" y="219"/>
                      </a:cubicBezTo>
                      <a:cubicBezTo>
                        <a:pt x="84" y="228"/>
                        <a:pt x="74" y="234"/>
                        <a:pt x="66" y="240"/>
                      </a:cubicBezTo>
                      <a:cubicBezTo>
                        <a:pt x="52" y="250"/>
                        <a:pt x="46" y="255"/>
                        <a:pt x="49" y="261"/>
                      </a:cubicBezTo>
                      <a:cubicBezTo>
                        <a:pt x="50" y="262"/>
                        <a:pt x="52" y="263"/>
                        <a:pt x="53" y="264"/>
                      </a:cubicBezTo>
                      <a:cubicBezTo>
                        <a:pt x="56" y="264"/>
                        <a:pt x="61" y="263"/>
                        <a:pt x="71" y="258"/>
                      </a:cubicBezTo>
                      <a:cubicBezTo>
                        <a:pt x="58" y="266"/>
                        <a:pt x="48" y="273"/>
                        <a:pt x="40" y="278"/>
                      </a:cubicBezTo>
                      <a:cubicBezTo>
                        <a:pt x="24" y="289"/>
                        <a:pt x="18" y="294"/>
                        <a:pt x="21" y="301"/>
                      </a:cubicBezTo>
                      <a:cubicBezTo>
                        <a:pt x="22" y="302"/>
                        <a:pt x="24" y="303"/>
                        <a:pt x="26" y="304"/>
                      </a:cubicBezTo>
                      <a:cubicBezTo>
                        <a:pt x="29" y="305"/>
                        <a:pt x="37" y="302"/>
                        <a:pt x="55" y="292"/>
                      </a:cubicBezTo>
                      <a:cubicBezTo>
                        <a:pt x="36" y="306"/>
                        <a:pt x="36" y="310"/>
                        <a:pt x="38" y="314"/>
                      </a:cubicBezTo>
                      <a:cubicBezTo>
                        <a:pt x="39" y="315"/>
                        <a:pt x="41" y="317"/>
                        <a:pt x="42" y="317"/>
                      </a:cubicBezTo>
                      <a:cubicBezTo>
                        <a:pt x="45" y="318"/>
                        <a:pt x="48" y="317"/>
                        <a:pt x="73" y="302"/>
                      </a:cubicBezTo>
                      <a:cubicBezTo>
                        <a:pt x="67" y="306"/>
                        <a:pt x="62" y="310"/>
                        <a:pt x="57" y="313"/>
                      </a:cubicBezTo>
                      <a:cubicBezTo>
                        <a:pt x="24" y="336"/>
                        <a:pt x="22" y="339"/>
                        <a:pt x="25" y="345"/>
                      </a:cubicBezTo>
                      <a:cubicBezTo>
                        <a:pt x="26" y="346"/>
                        <a:pt x="27" y="347"/>
                        <a:pt x="29" y="347"/>
                      </a:cubicBezTo>
                      <a:cubicBezTo>
                        <a:pt x="32" y="348"/>
                        <a:pt x="33" y="349"/>
                        <a:pt x="72" y="325"/>
                      </a:cubicBezTo>
                      <a:cubicBezTo>
                        <a:pt x="62" y="332"/>
                        <a:pt x="53" y="338"/>
                        <a:pt x="45" y="343"/>
                      </a:cubicBezTo>
                      <a:cubicBezTo>
                        <a:pt x="17" y="364"/>
                        <a:pt x="14" y="366"/>
                        <a:pt x="17" y="372"/>
                      </a:cubicBezTo>
                      <a:cubicBezTo>
                        <a:pt x="18" y="374"/>
                        <a:pt x="20" y="375"/>
                        <a:pt x="21" y="375"/>
                      </a:cubicBezTo>
                      <a:cubicBezTo>
                        <a:pt x="25" y="376"/>
                        <a:pt x="29" y="375"/>
                        <a:pt x="85" y="341"/>
                      </a:cubicBezTo>
                      <a:cubicBezTo>
                        <a:pt x="74" y="348"/>
                        <a:pt x="64" y="355"/>
                        <a:pt x="56" y="362"/>
                      </a:cubicBezTo>
                      <a:cubicBezTo>
                        <a:pt x="31" y="380"/>
                        <a:pt x="28" y="382"/>
                        <a:pt x="31" y="388"/>
                      </a:cubicBezTo>
                      <a:cubicBezTo>
                        <a:pt x="32" y="390"/>
                        <a:pt x="34" y="391"/>
                        <a:pt x="35" y="391"/>
                      </a:cubicBezTo>
                      <a:cubicBezTo>
                        <a:pt x="38" y="392"/>
                        <a:pt x="40" y="392"/>
                        <a:pt x="51" y="385"/>
                      </a:cubicBezTo>
                      <a:cubicBezTo>
                        <a:pt x="42" y="391"/>
                        <a:pt x="35" y="397"/>
                        <a:pt x="28" y="402"/>
                      </a:cubicBezTo>
                      <a:cubicBezTo>
                        <a:pt x="3" y="420"/>
                        <a:pt x="0" y="423"/>
                        <a:pt x="3" y="429"/>
                      </a:cubicBezTo>
                      <a:cubicBezTo>
                        <a:pt x="4" y="430"/>
                        <a:pt x="5" y="431"/>
                        <a:pt x="7" y="431"/>
                      </a:cubicBezTo>
                      <a:cubicBezTo>
                        <a:pt x="11" y="432"/>
                        <a:pt x="12" y="433"/>
                        <a:pt x="77" y="393"/>
                      </a:cubicBezTo>
                      <a:cubicBezTo>
                        <a:pt x="69" y="399"/>
                        <a:pt x="62" y="405"/>
                        <a:pt x="56" y="410"/>
                      </a:cubicBezTo>
                      <a:cubicBezTo>
                        <a:pt x="41" y="422"/>
                        <a:pt x="37" y="425"/>
                        <a:pt x="40" y="431"/>
                      </a:cubicBezTo>
                      <a:cubicBezTo>
                        <a:pt x="41" y="432"/>
                        <a:pt x="42" y="433"/>
                        <a:pt x="44" y="433"/>
                      </a:cubicBezTo>
                      <a:cubicBezTo>
                        <a:pt x="44" y="434"/>
                        <a:pt x="45" y="434"/>
                        <a:pt x="46" y="434"/>
                      </a:cubicBezTo>
                      <a:cubicBezTo>
                        <a:pt x="49" y="434"/>
                        <a:pt x="54" y="430"/>
                        <a:pt x="90" y="409"/>
                      </a:cubicBezTo>
                      <a:cubicBezTo>
                        <a:pt x="97" y="404"/>
                        <a:pt x="106" y="399"/>
                        <a:pt x="114" y="394"/>
                      </a:cubicBezTo>
                      <a:cubicBezTo>
                        <a:pt x="114" y="394"/>
                        <a:pt x="113" y="395"/>
                        <a:pt x="113" y="396"/>
                      </a:cubicBezTo>
                      <a:cubicBezTo>
                        <a:pt x="100" y="417"/>
                        <a:pt x="100" y="417"/>
                        <a:pt x="102" y="420"/>
                      </a:cubicBezTo>
                      <a:cubicBezTo>
                        <a:pt x="103" y="422"/>
                        <a:pt x="104" y="423"/>
                        <a:pt x="105" y="423"/>
                      </a:cubicBezTo>
                      <a:cubicBezTo>
                        <a:pt x="109" y="424"/>
                        <a:pt x="109" y="424"/>
                        <a:pt x="126" y="413"/>
                      </a:cubicBezTo>
                      <a:cubicBezTo>
                        <a:pt x="132" y="410"/>
                        <a:pt x="138" y="406"/>
                        <a:pt x="140" y="405"/>
                      </a:cubicBezTo>
                      <a:cubicBezTo>
                        <a:pt x="141" y="404"/>
                        <a:pt x="141" y="404"/>
                        <a:pt x="142" y="404"/>
                      </a:cubicBezTo>
                      <a:cubicBezTo>
                        <a:pt x="145" y="402"/>
                        <a:pt x="146" y="399"/>
                        <a:pt x="144" y="396"/>
                      </a:cubicBezTo>
                      <a:cubicBezTo>
                        <a:pt x="143" y="394"/>
                        <a:pt x="142" y="393"/>
                        <a:pt x="140" y="393"/>
                      </a:cubicBezTo>
                      <a:cubicBezTo>
                        <a:pt x="138" y="392"/>
                        <a:pt x="137" y="392"/>
                        <a:pt x="124" y="400"/>
                      </a:cubicBezTo>
                      <a:cubicBezTo>
                        <a:pt x="138" y="379"/>
                        <a:pt x="138" y="379"/>
                        <a:pt x="136" y="375"/>
                      </a:cubicBezTo>
                      <a:cubicBezTo>
                        <a:pt x="135" y="374"/>
                        <a:pt x="134" y="373"/>
                        <a:pt x="132" y="372"/>
                      </a:cubicBezTo>
                      <a:cubicBezTo>
                        <a:pt x="129" y="372"/>
                        <a:pt x="128" y="372"/>
                        <a:pt x="110" y="382"/>
                      </a:cubicBezTo>
                      <a:cubicBezTo>
                        <a:pt x="117" y="377"/>
                        <a:pt x="124" y="372"/>
                        <a:pt x="129" y="367"/>
                      </a:cubicBezTo>
                      <a:cubicBezTo>
                        <a:pt x="144" y="355"/>
                        <a:pt x="148" y="352"/>
                        <a:pt x="145" y="347"/>
                      </a:cubicBezTo>
                      <a:cubicBezTo>
                        <a:pt x="144" y="345"/>
                        <a:pt x="143" y="344"/>
                        <a:pt x="141" y="344"/>
                      </a:cubicBezTo>
                      <a:cubicBezTo>
                        <a:pt x="138" y="343"/>
                        <a:pt x="137" y="343"/>
                        <a:pt x="103" y="363"/>
                      </a:cubicBezTo>
                      <a:cubicBezTo>
                        <a:pt x="116" y="354"/>
                        <a:pt x="128" y="346"/>
                        <a:pt x="137" y="339"/>
                      </a:cubicBezTo>
                      <a:cubicBezTo>
                        <a:pt x="160" y="322"/>
                        <a:pt x="164" y="319"/>
                        <a:pt x="161" y="314"/>
                      </a:cubicBezTo>
                      <a:cubicBezTo>
                        <a:pt x="160" y="312"/>
                        <a:pt x="158" y="311"/>
                        <a:pt x="157" y="311"/>
                      </a:cubicBezTo>
                      <a:cubicBezTo>
                        <a:pt x="154" y="310"/>
                        <a:pt x="153" y="310"/>
                        <a:pt x="129" y="324"/>
                      </a:cubicBezTo>
                      <a:cubicBezTo>
                        <a:pt x="189" y="282"/>
                        <a:pt x="189" y="281"/>
                        <a:pt x="185" y="275"/>
                      </a:cubicBezTo>
                      <a:cubicBezTo>
                        <a:pt x="184" y="274"/>
                        <a:pt x="183" y="273"/>
                        <a:pt x="181" y="272"/>
                      </a:cubicBezTo>
                      <a:cubicBezTo>
                        <a:pt x="178" y="272"/>
                        <a:pt x="175" y="272"/>
                        <a:pt x="146" y="290"/>
                      </a:cubicBezTo>
                      <a:cubicBezTo>
                        <a:pt x="155" y="284"/>
                        <a:pt x="163" y="278"/>
                        <a:pt x="170" y="273"/>
                      </a:cubicBezTo>
                      <a:cubicBezTo>
                        <a:pt x="198" y="254"/>
                        <a:pt x="200" y="251"/>
                        <a:pt x="197" y="245"/>
                      </a:cubicBezTo>
                      <a:cubicBezTo>
                        <a:pt x="196" y="244"/>
                        <a:pt x="195" y="243"/>
                        <a:pt x="193" y="242"/>
                      </a:cubicBezTo>
                      <a:cubicBezTo>
                        <a:pt x="190" y="242"/>
                        <a:pt x="187" y="242"/>
                        <a:pt x="163" y="256"/>
                      </a:cubicBezTo>
                      <a:cubicBezTo>
                        <a:pt x="173" y="249"/>
                        <a:pt x="182" y="243"/>
                        <a:pt x="190" y="238"/>
                      </a:cubicBezTo>
                      <a:cubicBezTo>
                        <a:pt x="217" y="219"/>
                        <a:pt x="220" y="217"/>
                        <a:pt x="217" y="211"/>
                      </a:cubicBezTo>
                      <a:cubicBezTo>
                        <a:pt x="216" y="210"/>
                        <a:pt x="215" y="209"/>
                        <a:pt x="214" y="208"/>
                      </a:cubicBezTo>
                      <a:cubicBezTo>
                        <a:pt x="237" y="195"/>
                        <a:pt x="259" y="181"/>
                        <a:pt x="281" y="169"/>
                      </a:cubicBezTo>
                      <a:cubicBezTo>
                        <a:pt x="294" y="161"/>
                        <a:pt x="307" y="153"/>
                        <a:pt x="320" y="146"/>
                      </a:cubicBezTo>
                      <a:cubicBezTo>
                        <a:pt x="321" y="146"/>
                        <a:pt x="322" y="147"/>
                        <a:pt x="324" y="148"/>
                      </a:cubicBezTo>
                      <a:cubicBezTo>
                        <a:pt x="328" y="149"/>
                        <a:pt x="333" y="147"/>
                        <a:pt x="429" y="89"/>
                      </a:cubicBezTo>
                      <a:cubicBezTo>
                        <a:pt x="437" y="84"/>
                        <a:pt x="445" y="78"/>
                        <a:pt x="454" y="73"/>
                      </a:cubicBezTo>
                      <a:cubicBezTo>
                        <a:pt x="452" y="75"/>
                        <a:pt x="450" y="76"/>
                        <a:pt x="448" y="77"/>
                      </a:cubicBezTo>
                      <a:cubicBezTo>
                        <a:pt x="430" y="90"/>
                        <a:pt x="413" y="102"/>
                        <a:pt x="400" y="112"/>
                      </a:cubicBezTo>
                      <a:cubicBezTo>
                        <a:pt x="378" y="128"/>
                        <a:pt x="374" y="131"/>
                        <a:pt x="377" y="137"/>
                      </a:cubicBezTo>
                      <a:cubicBezTo>
                        <a:pt x="378" y="138"/>
                        <a:pt x="379" y="139"/>
                        <a:pt x="381" y="139"/>
                      </a:cubicBezTo>
                      <a:cubicBezTo>
                        <a:pt x="385" y="140"/>
                        <a:pt x="386" y="141"/>
                        <a:pt x="468" y="91"/>
                      </a:cubicBezTo>
                      <a:cubicBezTo>
                        <a:pt x="470" y="90"/>
                        <a:pt x="473" y="88"/>
                        <a:pt x="476" y="86"/>
                      </a:cubicBezTo>
                      <a:cubicBezTo>
                        <a:pt x="468" y="92"/>
                        <a:pt x="460" y="98"/>
                        <a:pt x="454" y="103"/>
                      </a:cubicBezTo>
                      <a:cubicBezTo>
                        <a:pt x="436" y="117"/>
                        <a:pt x="432" y="120"/>
                        <a:pt x="435" y="125"/>
                      </a:cubicBezTo>
                      <a:cubicBezTo>
                        <a:pt x="436" y="127"/>
                        <a:pt x="437" y="128"/>
                        <a:pt x="439" y="128"/>
                      </a:cubicBezTo>
                      <a:cubicBezTo>
                        <a:pt x="443" y="129"/>
                        <a:pt x="446" y="128"/>
                        <a:pt x="485" y="105"/>
                      </a:cubicBezTo>
                      <a:cubicBezTo>
                        <a:pt x="481" y="108"/>
                        <a:pt x="477" y="110"/>
                        <a:pt x="474" y="113"/>
                      </a:cubicBezTo>
                      <a:cubicBezTo>
                        <a:pt x="457" y="126"/>
                        <a:pt x="453" y="129"/>
                        <a:pt x="456" y="135"/>
                      </a:cubicBezTo>
                      <a:cubicBezTo>
                        <a:pt x="457" y="136"/>
                        <a:pt x="458" y="138"/>
                        <a:pt x="460" y="138"/>
                      </a:cubicBezTo>
                      <a:cubicBezTo>
                        <a:pt x="463" y="139"/>
                        <a:pt x="465" y="139"/>
                        <a:pt x="509" y="112"/>
                      </a:cubicBezTo>
                      <a:cubicBezTo>
                        <a:pt x="503" y="116"/>
                        <a:pt x="498" y="121"/>
                        <a:pt x="494" y="124"/>
                      </a:cubicBezTo>
                      <a:cubicBezTo>
                        <a:pt x="480" y="135"/>
                        <a:pt x="477" y="138"/>
                        <a:pt x="480" y="143"/>
                      </a:cubicBezTo>
                      <a:cubicBezTo>
                        <a:pt x="480" y="145"/>
                        <a:pt x="482" y="146"/>
                        <a:pt x="483" y="146"/>
                      </a:cubicBezTo>
                      <a:cubicBezTo>
                        <a:pt x="487" y="147"/>
                        <a:pt x="488" y="147"/>
                        <a:pt x="522" y="127"/>
                      </a:cubicBezTo>
                      <a:cubicBezTo>
                        <a:pt x="517" y="131"/>
                        <a:pt x="512" y="134"/>
                        <a:pt x="508" y="138"/>
                      </a:cubicBezTo>
                      <a:cubicBezTo>
                        <a:pt x="494" y="149"/>
                        <a:pt x="490" y="152"/>
                        <a:pt x="493" y="157"/>
                      </a:cubicBezTo>
                      <a:cubicBezTo>
                        <a:pt x="494" y="159"/>
                        <a:pt x="495" y="160"/>
                        <a:pt x="497" y="160"/>
                      </a:cubicBezTo>
                      <a:cubicBezTo>
                        <a:pt x="500" y="161"/>
                        <a:pt x="501" y="162"/>
                        <a:pt x="569" y="120"/>
                      </a:cubicBezTo>
                      <a:cubicBezTo>
                        <a:pt x="571" y="119"/>
                        <a:pt x="574" y="117"/>
                        <a:pt x="576" y="116"/>
                      </a:cubicBezTo>
                      <a:cubicBezTo>
                        <a:pt x="569" y="122"/>
                        <a:pt x="561" y="128"/>
                        <a:pt x="556" y="133"/>
                      </a:cubicBezTo>
                      <a:cubicBezTo>
                        <a:pt x="541" y="145"/>
                        <a:pt x="537" y="148"/>
                        <a:pt x="540" y="154"/>
                      </a:cubicBezTo>
                      <a:cubicBezTo>
                        <a:pt x="541" y="155"/>
                        <a:pt x="543" y="156"/>
                        <a:pt x="544" y="156"/>
                      </a:cubicBezTo>
                      <a:cubicBezTo>
                        <a:pt x="548" y="157"/>
                        <a:pt x="549" y="158"/>
                        <a:pt x="599" y="127"/>
                      </a:cubicBezTo>
                      <a:cubicBezTo>
                        <a:pt x="553" y="163"/>
                        <a:pt x="553" y="163"/>
                        <a:pt x="556" y="168"/>
                      </a:cubicBezTo>
                      <a:cubicBezTo>
                        <a:pt x="557" y="170"/>
                        <a:pt x="559" y="171"/>
                        <a:pt x="560" y="171"/>
                      </a:cubicBezTo>
                      <a:cubicBezTo>
                        <a:pt x="564" y="172"/>
                        <a:pt x="565" y="172"/>
                        <a:pt x="608" y="146"/>
                      </a:cubicBezTo>
                      <a:cubicBezTo>
                        <a:pt x="599" y="153"/>
                        <a:pt x="590" y="160"/>
                        <a:pt x="583" y="165"/>
                      </a:cubicBezTo>
                      <a:cubicBezTo>
                        <a:pt x="568" y="178"/>
                        <a:pt x="565" y="181"/>
                        <a:pt x="568" y="186"/>
                      </a:cubicBezTo>
                      <a:cubicBezTo>
                        <a:pt x="569" y="187"/>
                        <a:pt x="570" y="188"/>
                        <a:pt x="572" y="189"/>
                      </a:cubicBezTo>
                      <a:cubicBezTo>
                        <a:pt x="575" y="190"/>
                        <a:pt x="576" y="190"/>
                        <a:pt x="629" y="158"/>
                      </a:cubicBezTo>
                      <a:cubicBezTo>
                        <a:pt x="597" y="184"/>
                        <a:pt x="597" y="184"/>
                        <a:pt x="600" y="189"/>
                      </a:cubicBezTo>
                      <a:cubicBezTo>
                        <a:pt x="601" y="190"/>
                        <a:pt x="603" y="191"/>
                        <a:pt x="604" y="192"/>
                      </a:cubicBezTo>
                      <a:cubicBezTo>
                        <a:pt x="607" y="193"/>
                        <a:pt x="608" y="193"/>
                        <a:pt x="646" y="170"/>
                      </a:cubicBezTo>
                      <a:cubicBezTo>
                        <a:pt x="608" y="200"/>
                        <a:pt x="608" y="201"/>
                        <a:pt x="611" y="206"/>
                      </a:cubicBezTo>
                      <a:cubicBezTo>
                        <a:pt x="612" y="208"/>
                        <a:pt x="613" y="209"/>
                        <a:pt x="615" y="209"/>
                      </a:cubicBezTo>
                      <a:cubicBezTo>
                        <a:pt x="618" y="210"/>
                        <a:pt x="619" y="210"/>
                        <a:pt x="660" y="185"/>
                      </a:cubicBezTo>
                      <a:cubicBezTo>
                        <a:pt x="630" y="212"/>
                        <a:pt x="630" y="212"/>
                        <a:pt x="633" y="21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479" name="Freeform 56"/>
                <p:cNvSpPr>
                  <a:spLocks noEditPoints="1"/>
                </p:cNvSpPr>
                <p:nvPr/>
              </p:nvSpPr>
              <p:spPr bwMode="gray">
                <a:xfrm>
                  <a:off x="6100649" y="3829935"/>
                  <a:ext cx="2671113" cy="1344943"/>
                </a:xfrm>
                <a:custGeom>
                  <a:avLst/>
                  <a:gdLst>
                    <a:gd name="T0" fmla="*/ 836 w 843"/>
                    <a:gd name="T1" fmla="*/ 312 h 425"/>
                    <a:gd name="T2" fmla="*/ 742 w 843"/>
                    <a:gd name="T3" fmla="*/ 422 h 425"/>
                    <a:gd name="T4" fmla="*/ 730 w 843"/>
                    <a:gd name="T5" fmla="*/ 420 h 425"/>
                    <a:gd name="T6" fmla="*/ 607 w 843"/>
                    <a:gd name="T7" fmla="*/ 319 h 425"/>
                    <a:gd name="T8" fmla="*/ 609 w 843"/>
                    <a:gd name="T9" fmla="*/ 298 h 425"/>
                    <a:gd name="T10" fmla="*/ 382 w 843"/>
                    <a:gd name="T11" fmla="*/ 131 h 425"/>
                    <a:gd name="T12" fmla="*/ 130 w 843"/>
                    <a:gd name="T13" fmla="*/ 364 h 425"/>
                    <a:gd name="T14" fmla="*/ 116 w 843"/>
                    <a:gd name="T15" fmla="*/ 425 h 425"/>
                    <a:gd name="T16" fmla="*/ 116 w 843"/>
                    <a:gd name="T17" fmla="*/ 416 h 425"/>
                    <a:gd name="T18" fmla="*/ 178 w 843"/>
                    <a:gd name="T19" fmla="*/ 237 h 425"/>
                    <a:gd name="T20" fmla="*/ 319 w 843"/>
                    <a:gd name="T21" fmla="*/ 133 h 425"/>
                    <a:gd name="T22" fmla="*/ 380 w 843"/>
                    <a:gd name="T23" fmla="*/ 124 h 425"/>
                    <a:gd name="T24" fmla="*/ 550 w 843"/>
                    <a:gd name="T25" fmla="*/ 169 h 425"/>
                    <a:gd name="T26" fmla="*/ 627 w 843"/>
                    <a:gd name="T27" fmla="*/ 246 h 425"/>
                    <a:gd name="T28" fmla="*/ 659 w 843"/>
                    <a:gd name="T29" fmla="*/ 297 h 425"/>
                    <a:gd name="T30" fmla="*/ 651 w 843"/>
                    <a:gd name="T31" fmla="*/ 310 h 425"/>
                    <a:gd name="T32" fmla="*/ 614 w 843"/>
                    <a:gd name="T33" fmla="*/ 310 h 425"/>
                    <a:gd name="T34" fmla="*/ 629 w 843"/>
                    <a:gd name="T35" fmla="*/ 322 h 425"/>
                    <a:gd name="T36" fmla="*/ 708 w 843"/>
                    <a:gd name="T37" fmla="*/ 387 h 425"/>
                    <a:gd name="T38" fmla="*/ 745 w 843"/>
                    <a:gd name="T39" fmla="*/ 401 h 425"/>
                    <a:gd name="T40" fmla="*/ 759 w 843"/>
                    <a:gd name="T41" fmla="*/ 387 h 425"/>
                    <a:gd name="T42" fmla="*/ 795 w 843"/>
                    <a:gd name="T43" fmla="*/ 341 h 425"/>
                    <a:gd name="T44" fmla="*/ 771 w 843"/>
                    <a:gd name="T45" fmla="*/ 297 h 425"/>
                    <a:gd name="T46" fmla="*/ 743 w 843"/>
                    <a:gd name="T47" fmla="*/ 226 h 425"/>
                    <a:gd name="T48" fmla="*/ 708 w 843"/>
                    <a:gd name="T49" fmla="*/ 170 h 425"/>
                    <a:gd name="T50" fmla="*/ 686 w 843"/>
                    <a:gd name="T51" fmla="*/ 144 h 425"/>
                    <a:gd name="T52" fmla="*/ 658 w 843"/>
                    <a:gd name="T53" fmla="*/ 118 h 425"/>
                    <a:gd name="T54" fmla="*/ 545 w 843"/>
                    <a:gd name="T55" fmla="*/ 45 h 425"/>
                    <a:gd name="T56" fmla="*/ 496 w 843"/>
                    <a:gd name="T57" fmla="*/ 29 h 425"/>
                    <a:gd name="T58" fmla="*/ 368 w 843"/>
                    <a:gd name="T59" fmla="*/ 18 h 425"/>
                    <a:gd name="T60" fmla="*/ 337 w 843"/>
                    <a:gd name="T61" fmla="*/ 17 h 425"/>
                    <a:gd name="T62" fmla="*/ 296 w 843"/>
                    <a:gd name="T63" fmla="*/ 30 h 425"/>
                    <a:gd name="T64" fmla="*/ 252 w 843"/>
                    <a:gd name="T65" fmla="*/ 46 h 425"/>
                    <a:gd name="T66" fmla="*/ 220 w 843"/>
                    <a:gd name="T67" fmla="*/ 64 h 425"/>
                    <a:gd name="T68" fmla="*/ 190 w 843"/>
                    <a:gd name="T69" fmla="*/ 81 h 425"/>
                    <a:gd name="T70" fmla="*/ 156 w 843"/>
                    <a:gd name="T71" fmla="*/ 106 h 425"/>
                    <a:gd name="T72" fmla="*/ 129 w 843"/>
                    <a:gd name="T73" fmla="*/ 128 h 425"/>
                    <a:gd name="T74" fmla="*/ 106 w 843"/>
                    <a:gd name="T75" fmla="*/ 154 h 425"/>
                    <a:gd name="T76" fmla="*/ 93 w 843"/>
                    <a:gd name="T77" fmla="*/ 160 h 425"/>
                    <a:gd name="T78" fmla="*/ 49 w 843"/>
                    <a:gd name="T79" fmla="*/ 231 h 425"/>
                    <a:gd name="T80" fmla="*/ 15 w 843"/>
                    <a:gd name="T81" fmla="*/ 325 h 425"/>
                    <a:gd name="T82" fmla="*/ 4 w 843"/>
                    <a:gd name="T83" fmla="*/ 366 h 425"/>
                    <a:gd name="T84" fmla="*/ 9 w 843"/>
                    <a:gd name="T85" fmla="*/ 328 h 425"/>
                    <a:gd name="T86" fmla="*/ 42 w 843"/>
                    <a:gd name="T87" fmla="*/ 236 h 425"/>
                    <a:gd name="T88" fmla="*/ 170 w 843"/>
                    <a:gd name="T89" fmla="*/ 79 h 425"/>
                    <a:gd name="T90" fmla="*/ 442 w 843"/>
                    <a:gd name="T91" fmla="*/ 7 h 425"/>
                    <a:gd name="T92" fmla="*/ 607 w 843"/>
                    <a:gd name="T93" fmla="*/ 62 h 425"/>
                    <a:gd name="T94" fmla="*/ 779 w 843"/>
                    <a:gd name="T95" fmla="*/ 285 h 425"/>
                    <a:gd name="T96" fmla="*/ 832 w 843"/>
                    <a:gd name="T97" fmla="*/ 299 h 425"/>
                    <a:gd name="T98" fmla="*/ 741 w 843"/>
                    <a:gd name="T99" fmla="*/ 407 h 425"/>
                    <a:gd name="T100" fmla="*/ 797 w 843"/>
                    <a:gd name="T101" fmla="*/ 299 h 425"/>
                    <a:gd name="T102" fmla="*/ 55 w 843"/>
                    <a:gd name="T103" fmla="*/ 230 h 425"/>
                    <a:gd name="T104" fmla="*/ 665 w 843"/>
                    <a:gd name="T105" fmla="*/ 350 h 425"/>
                    <a:gd name="T106" fmla="*/ 56 w 843"/>
                    <a:gd name="T107" fmla="*/ 224 h 425"/>
                    <a:gd name="T108" fmla="*/ 54 w 843"/>
                    <a:gd name="T109" fmla="*/ 229 h 425"/>
                    <a:gd name="T110" fmla="*/ 100 w 843"/>
                    <a:gd name="T111" fmla="*/ 161 h 425"/>
                    <a:gd name="T112" fmla="*/ 196 w 843"/>
                    <a:gd name="T113" fmla="*/ 77 h 425"/>
                    <a:gd name="T114" fmla="*/ 648 w 843"/>
                    <a:gd name="T115" fmla="*/ 335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843" h="425">
                      <a:moveTo>
                        <a:pt x="1" y="407"/>
                      </a:moveTo>
                      <a:cubicBezTo>
                        <a:pt x="0" y="406"/>
                        <a:pt x="0" y="404"/>
                        <a:pt x="0" y="401"/>
                      </a:cubicBezTo>
                      <a:cubicBezTo>
                        <a:pt x="0" y="410"/>
                        <a:pt x="2" y="396"/>
                        <a:pt x="1" y="407"/>
                      </a:cubicBezTo>
                      <a:close/>
                      <a:moveTo>
                        <a:pt x="838" y="311"/>
                      </a:moveTo>
                      <a:cubicBezTo>
                        <a:pt x="838" y="311"/>
                        <a:pt x="838" y="311"/>
                        <a:pt x="838" y="311"/>
                      </a:cubicBezTo>
                      <a:cubicBezTo>
                        <a:pt x="838" y="312"/>
                        <a:pt x="838" y="312"/>
                        <a:pt x="838" y="312"/>
                      </a:cubicBezTo>
                      <a:cubicBezTo>
                        <a:pt x="834" y="316"/>
                        <a:pt x="834" y="316"/>
                        <a:pt x="834" y="316"/>
                      </a:cubicBezTo>
                      <a:cubicBezTo>
                        <a:pt x="835" y="315"/>
                        <a:pt x="836" y="313"/>
                        <a:pt x="836" y="312"/>
                      </a:cubicBezTo>
                      <a:cubicBezTo>
                        <a:pt x="832" y="316"/>
                        <a:pt x="829" y="324"/>
                        <a:pt x="825" y="325"/>
                      </a:cubicBezTo>
                      <a:cubicBezTo>
                        <a:pt x="823" y="327"/>
                        <a:pt x="824" y="327"/>
                        <a:pt x="825" y="326"/>
                      </a:cubicBezTo>
                      <a:cubicBezTo>
                        <a:pt x="803" y="350"/>
                        <a:pt x="781" y="378"/>
                        <a:pt x="759" y="405"/>
                      </a:cubicBezTo>
                      <a:cubicBezTo>
                        <a:pt x="741" y="423"/>
                        <a:pt x="755" y="403"/>
                        <a:pt x="743" y="419"/>
                      </a:cubicBezTo>
                      <a:cubicBezTo>
                        <a:pt x="742" y="420"/>
                        <a:pt x="743" y="421"/>
                        <a:pt x="743" y="421"/>
                      </a:cubicBezTo>
                      <a:cubicBezTo>
                        <a:pt x="742" y="421"/>
                        <a:pt x="742" y="421"/>
                        <a:pt x="742" y="421"/>
                      </a:cubicBezTo>
                      <a:cubicBezTo>
                        <a:pt x="742" y="422"/>
                        <a:pt x="742" y="422"/>
                        <a:pt x="742" y="422"/>
                      </a:cubicBezTo>
                      <a:cubicBezTo>
                        <a:pt x="742" y="422"/>
                        <a:pt x="742" y="422"/>
                        <a:pt x="742" y="422"/>
                      </a:cubicBezTo>
                      <a:cubicBezTo>
                        <a:pt x="742" y="422"/>
                        <a:pt x="742" y="422"/>
                        <a:pt x="742" y="422"/>
                      </a:cubicBezTo>
                      <a:cubicBezTo>
                        <a:pt x="742" y="422"/>
                        <a:pt x="742" y="422"/>
                        <a:pt x="742" y="422"/>
                      </a:cubicBezTo>
                      <a:cubicBezTo>
                        <a:pt x="744" y="422"/>
                        <a:pt x="725" y="423"/>
                        <a:pt x="733" y="422"/>
                      </a:cubicBezTo>
                      <a:cubicBezTo>
                        <a:pt x="733" y="422"/>
                        <a:pt x="733" y="422"/>
                        <a:pt x="733" y="422"/>
                      </a:cubicBezTo>
                      <a:cubicBezTo>
                        <a:pt x="733" y="422"/>
                        <a:pt x="733" y="422"/>
                        <a:pt x="733" y="422"/>
                      </a:cubicBezTo>
                      <a:cubicBezTo>
                        <a:pt x="733" y="422"/>
                        <a:pt x="733" y="422"/>
                        <a:pt x="733" y="422"/>
                      </a:cubicBezTo>
                      <a:cubicBezTo>
                        <a:pt x="732" y="421"/>
                        <a:pt x="732" y="421"/>
                        <a:pt x="732" y="421"/>
                      </a:cubicBezTo>
                      <a:cubicBezTo>
                        <a:pt x="730" y="420"/>
                        <a:pt x="730" y="420"/>
                        <a:pt x="730" y="420"/>
                      </a:cubicBezTo>
                      <a:cubicBezTo>
                        <a:pt x="727" y="416"/>
                        <a:pt x="727" y="416"/>
                        <a:pt x="727" y="416"/>
                      </a:cubicBezTo>
                      <a:cubicBezTo>
                        <a:pt x="726" y="414"/>
                        <a:pt x="724" y="412"/>
                        <a:pt x="722" y="411"/>
                      </a:cubicBezTo>
                      <a:cubicBezTo>
                        <a:pt x="722" y="414"/>
                        <a:pt x="718" y="409"/>
                        <a:pt x="718" y="410"/>
                      </a:cubicBezTo>
                      <a:cubicBezTo>
                        <a:pt x="707" y="399"/>
                        <a:pt x="705" y="396"/>
                        <a:pt x="695" y="390"/>
                      </a:cubicBezTo>
                      <a:cubicBezTo>
                        <a:pt x="697" y="390"/>
                        <a:pt x="697" y="390"/>
                        <a:pt x="697" y="390"/>
                      </a:cubicBezTo>
                      <a:cubicBezTo>
                        <a:pt x="685" y="382"/>
                        <a:pt x="673" y="371"/>
                        <a:pt x="662" y="365"/>
                      </a:cubicBezTo>
                      <a:cubicBezTo>
                        <a:pt x="618" y="328"/>
                        <a:pt x="618" y="328"/>
                        <a:pt x="618" y="328"/>
                      </a:cubicBezTo>
                      <a:cubicBezTo>
                        <a:pt x="607" y="319"/>
                        <a:pt x="607" y="319"/>
                        <a:pt x="607" y="319"/>
                      </a:cubicBezTo>
                      <a:cubicBezTo>
                        <a:pt x="602" y="314"/>
                        <a:pt x="602" y="314"/>
                        <a:pt x="602" y="314"/>
                      </a:cubicBezTo>
                      <a:cubicBezTo>
                        <a:pt x="601" y="313"/>
                        <a:pt x="601" y="313"/>
                        <a:pt x="601" y="313"/>
                      </a:cubicBezTo>
                      <a:cubicBezTo>
                        <a:pt x="601" y="313"/>
                        <a:pt x="601" y="313"/>
                        <a:pt x="601" y="313"/>
                      </a:cubicBezTo>
                      <a:cubicBezTo>
                        <a:pt x="601" y="313"/>
                        <a:pt x="601" y="313"/>
                        <a:pt x="601" y="313"/>
                      </a:cubicBezTo>
                      <a:cubicBezTo>
                        <a:pt x="612" y="282"/>
                        <a:pt x="604" y="305"/>
                        <a:pt x="607" y="298"/>
                      </a:cubicBezTo>
                      <a:cubicBezTo>
                        <a:pt x="607" y="298"/>
                        <a:pt x="607" y="298"/>
                        <a:pt x="607" y="298"/>
                      </a:cubicBezTo>
                      <a:cubicBezTo>
                        <a:pt x="607" y="298"/>
                        <a:pt x="607" y="298"/>
                        <a:pt x="607" y="298"/>
                      </a:cubicBezTo>
                      <a:cubicBezTo>
                        <a:pt x="609" y="298"/>
                        <a:pt x="609" y="298"/>
                        <a:pt x="609" y="298"/>
                      </a:cubicBezTo>
                      <a:cubicBezTo>
                        <a:pt x="613" y="298"/>
                        <a:pt x="613" y="298"/>
                        <a:pt x="613" y="298"/>
                      </a:cubicBezTo>
                      <a:cubicBezTo>
                        <a:pt x="641" y="297"/>
                        <a:pt x="641" y="297"/>
                        <a:pt x="641" y="297"/>
                      </a:cubicBezTo>
                      <a:cubicBezTo>
                        <a:pt x="645" y="297"/>
                        <a:pt x="645" y="297"/>
                        <a:pt x="645" y="297"/>
                      </a:cubicBezTo>
                      <a:cubicBezTo>
                        <a:pt x="642" y="291"/>
                        <a:pt x="639" y="283"/>
                        <a:pt x="635" y="277"/>
                      </a:cubicBezTo>
                      <a:cubicBezTo>
                        <a:pt x="626" y="261"/>
                        <a:pt x="616" y="246"/>
                        <a:pt x="604" y="232"/>
                      </a:cubicBezTo>
                      <a:cubicBezTo>
                        <a:pt x="559" y="176"/>
                        <a:pt x="492" y="140"/>
                        <a:pt x="419" y="133"/>
                      </a:cubicBezTo>
                      <a:cubicBezTo>
                        <a:pt x="402" y="130"/>
                        <a:pt x="401" y="130"/>
                        <a:pt x="382" y="132"/>
                      </a:cubicBezTo>
                      <a:cubicBezTo>
                        <a:pt x="382" y="131"/>
                        <a:pt x="384" y="131"/>
                        <a:pt x="382" y="131"/>
                      </a:cubicBezTo>
                      <a:cubicBezTo>
                        <a:pt x="381" y="132"/>
                        <a:pt x="369" y="132"/>
                        <a:pt x="367" y="134"/>
                      </a:cubicBezTo>
                      <a:cubicBezTo>
                        <a:pt x="340" y="136"/>
                        <a:pt x="316" y="145"/>
                        <a:pt x="291" y="155"/>
                      </a:cubicBezTo>
                      <a:cubicBezTo>
                        <a:pt x="295" y="153"/>
                        <a:pt x="296" y="151"/>
                        <a:pt x="291" y="153"/>
                      </a:cubicBezTo>
                      <a:cubicBezTo>
                        <a:pt x="287" y="157"/>
                        <a:pt x="287" y="157"/>
                        <a:pt x="287" y="157"/>
                      </a:cubicBezTo>
                      <a:cubicBezTo>
                        <a:pt x="286" y="157"/>
                        <a:pt x="286" y="157"/>
                        <a:pt x="286" y="157"/>
                      </a:cubicBezTo>
                      <a:cubicBezTo>
                        <a:pt x="283" y="158"/>
                        <a:pt x="280" y="161"/>
                        <a:pt x="283" y="160"/>
                      </a:cubicBezTo>
                      <a:cubicBezTo>
                        <a:pt x="221" y="191"/>
                        <a:pt x="170" y="244"/>
                        <a:pt x="145" y="309"/>
                      </a:cubicBezTo>
                      <a:cubicBezTo>
                        <a:pt x="139" y="324"/>
                        <a:pt x="132" y="346"/>
                        <a:pt x="130" y="364"/>
                      </a:cubicBezTo>
                      <a:cubicBezTo>
                        <a:pt x="127" y="377"/>
                        <a:pt x="125" y="389"/>
                        <a:pt x="124" y="402"/>
                      </a:cubicBezTo>
                      <a:cubicBezTo>
                        <a:pt x="123" y="412"/>
                        <a:pt x="123" y="412"/>
                        <a:pt x="123" y="412"/>
                      </a:cubicBezTo>
                      <a:cubicBezTo>
                        <a:pt x="123" y="416"/>
                        <a:pt x="123" y="416"/>
                        <a:pt x="123" y="416"/>
                      </a:cubicBezTo>
                      <a:cubicBezTo>
                        <a:pt x="123" y="417"/>
                        <a:pt x="123" y="417"/>
                        <a:pt x="123" y="417"/>
                      </a:cubicBezTo>
                      <a:cubicBezTo>
                        <a:pt x="123" y="417"/>
                        <a:pt x="123" y="417"/>
                        <a:pt x="123" y="417"/>
                      </a:cubicBezTo>
                      <a:cubicBezTo>
                        <a:pt x="123" y="418"/>
                        <a:pt x="123" y="418"/>
                        <a:pt x="123" y="418"/>
                      </a:cubicBezTo>
                      <a:cubicBezTo>
                        <a:pt x="120" y="421"/>
                        <a:pt x="130" y="410"/>
                        <a:pt x="116" y="425"/>
                      </a:cubicBezTo>
                      <a:cubicBezTo>
                        <a:pt x="116" y="425"/>
                        <a:pt x="116" y="425"/>
                        <a:pt x="116" y="425"/>
                      </a:cubicBezTo>
                      <a:cubicBezTo>
                        <a:pt x="115" y="425"/>
                        <a:pt x="115" y="425"/>
                        <a:pt x="115" y="425"/>
                      </a:cubicBezTo>
                      <a:cubicBezTo>
                        <a:pt x="114" y="425"/>
                        <a:pt x="114" y="425"/>
                        <a:pt x="114" y="425"/>
                      </a:cubicBezTo>
                      <a:cubicBezTo>
                        <a:pt x="112" y="425"/>
                        <a:pt x="112" y="425"/>
                        <a:pt x="112" y="425"/>
                      </a:cubicBezTo>
                      <a:cubicBezTo>
                        <a:pt x="92" y="424"/>
                        <a:pt x="92" y="424"/>
                        <a:pt x="92" y="424"/>
                      </a:cubicBezTo>
                      <a:cubicBezTo>
                        <a:pt x="66" y="424"/>
                        <a:pt x="40" y="424"/>
                        <a:pt x="13" y="424"/>
                      </a:cubicBezTo>
                      <a:cubicBezTo>
                        <a:pt x="13" y="424"/>
                        <a:pt x="20" y="420"/>
                        <a:pt x="43" y="419"/>
                      </a:cubicBezTo>
                      <a:cubicBezTo>
                        <a:pt x="57" y="418"/>
                        <a:pt x="74" y="418"/>
                        <a:pt x="91" y="418"/>
                      </a:cubicBezTo>
                      <a:cubicBezTo>
                        <a:pt x="99" y="417"/>
                        <a:pt x="110" y="420"/>
                        <a:pt x="116" y="416"/>
                      </a:cubicBezTo>
                      <a:cubicBezTo>
                        <a:pt x="116" y="407"/>
                        <a:pt x="116" y="399"/>
                        <a:pt x="116" y="391"/>
                      </a:cubicBezTo>
                      <a:cubicBezTo>
                        <a:pt x="117" y="387"/>
                        <a:pt x="118" y="392"/>
                        <a:pt x="119" y="384"/>
                      </a:cubicBezTo>
                      <a:cubicBezTo>
                        <a:pt x="118" y="353"/>
                        <a:pt x="134" y="305"/>
                        <a:pt x="154" y="274"/>
                      </a:cubicBezTo>
                      <a:cubicBezTo>
                        <a:pt x="153" y="276"/>
                        <a:pt x="153" y="276"/>
                        <a:pt x="153" y="276"/>
                      </a:cubicBezTo>
                      <a:cubicBezTo>
                        <a:pt x="157" y="270"/>
                        <a:pt x="160" y="262"/>
                        <a:pt x="164" y="255"/>
                      </a:cubicBezTo>
                      <a:cubicBezTo>
                        <a:pt x="164" y="255"/>
                        <a:pt x="163" y="257"/>
                        <a:pt x="165" y="256"/>
                      </a:cubicBezTo>
                      <a:cubicBezTo>
                        <a:pt x="164" y="254"/>
                        <a:pt x="172" y="245"/>
                        <a:pt x="173" y="242"/>
                      </a:cubicBezTo>
                      <a:cubicBezTo>
                        <a:pt x="175" y="239"/>
                        <a:pt x="176" y="240"/>
                        <a:pt x="178" y="237"/>
                      </a:cubicBezTo>
                      <a:cubicBezTo>
                        <a:pt x="180" y="233"/>
                        <a:pt x="180" y="233"/>
                        <a:pt x="180" y="233"/>
                      </a:cubicBezTo>
                      <a:cubicBezTo>
                        <a:pt x="185" y="222"/>
                        <a:pt x="199" y="211"/>
                        <a:pt x="210" y="199"/>
                      </a:cubicBezTo>
                      <a:cubicBezTo>
                        <a:pt x="209" y="199"/>
                        <a:pt x="208" y="201"/>
                        <a:pt x="209" y="200"/>
                      </a:cubicBezTo>
                      <a:cubicBezTo>
                        <a:pt x="227" y="180"/>
                        <a:pt x="255" y="161"/>
                        <a:pt x="281" y="148"/>
                      </a:cubicBezTo>
                      <a:cubicBezTo>
                        <a:pt x="280" y="149"/>
                        <a:pt x="280" y="150"/>
                        <a:pt x="282" y="150"/>
                      </a:cubicBezTo>
                      <a:cubicBezTo>
                        <a:pt x="282" y="148"/>
                        <a:pt x="290" y="143"/>
                        <a:pt x="298" y="141"/>
                      </a:cubicBezTo>
                      <a:cubicBezTo>
                        <a:pt x="302" y="141"/>
                        <a:pt x="310" y="135"/>
                        <a:pt x="319" y="133"/>
                      </a:cubicBezTo>
                      <a:cubicBezTo>
                        <a:pt x="319" y="133"/>
                        <a:pt x="319" y="133"/>
                        <a:pt x="319" y="133"/>
                      </a:cubicBezTo>
                      <a:cubicBezTo>
                        <a:pt x="325" y="130"/>
                        <a:pt x="329" y="131"/>
                        <a:pt x="334" y="128"/>
                      </a:cubicBezTo>
                      <a:cubicBezTo>
                        <a:pt x="338" y="128"/>
                        <a:pt x="338" y="128"/>
                        <a:pt x="338" y="128"/>
                      </a:cubicBezTo>
                      <a:cubicBezTo>
                        <a:pt x="341" y="126"/>
                        <a:pt x="348" y="127"/>
                        <a:pt x="354" y="125"/>
                      </a:cubicBezTo>
                      <a:cubicBezTo>
                        <a:pt x="353" y="125"/>
                        <a:pt x="353" y="125"/>
                        <a:pt x="353" y="125"/>
                      </a:cubicBezTo>
                      <a:cubicBezTo>
                        <a:pt x="359" y="124"/>
                        <a:pt x="362" y="124"/>
                        <a:pt x="366" y="123"/>
                      </a:cubicBezTo>
                      <a:cubicBezTo>
                        <a:pt x="367" y="123"/>
                        <a:pt x="367" y="123"/>
                        <a:pt x="367" y="123"/>
                      </a:cubicBezTo>
                      <a:cubicBezTo>
                        <a:pt x="378" y="121"/>
                        <a:pt x="385" y="123"/>
                        <a:pt x="385" y="121"/>
                      </a:cubicBezTo>
                      <a:cubicBezTo>
                        <a:pt x="389" y="122"/>
                        <a:pt x="374" y="122"/>
                        <a:pt x="380" y="124"/>
                      </a:cubicBezTo>
                      <a:cubicBezTo>
                        <a:pt x="418" y="119"/>
                        <a:pt x="459" y="126"/>
                        <a:pt x="495" y="140"/>
                      </a:cubicBezTo>
                      <a:cubicBezTo>
                        <a:pt x="498" y="142"/>
                        <a:pt x="501" y="143"/>
                        <a:pt x="502" y="144"/>
                      </a:cubicBezTo>
                      <a:cubicBezTo>
                        <a:pt x="506" y="145"/>
                        <a:pt x="515" y="149"/>
                        <a:pt x="518" y="150"/>
                      </a:cubicBezTo>
                      <a:cubicBezTo>
                        <a:pt x="517" y="150"/>
                        <a:pt x="520" y="152"/>
                        <a:pt x="522" y="153"/>
                      </a:cubicBezTo>
                      <a:cubicBezTo>
                        <a:pt x="528" y="157"/>
                        <a:pt x="530" y="155"/>
                        <a:pt x="536" y="159"/>
                      </a:cubicBezTo>
                      <a:cubicBezTo>
                        <a:pt x="533" y="158"/>
                        <a:pt x="532" y="158"/>
                        <a:pt x="533" y="159"/>
                      </a:cubicBezTo>
                      <a:cubicBezTo>
                        <a:pt x="539" y="162"/>
                        <a:pt x="546" y="166"/>
                        <a:pt x="553" y="170"/>
                      </a:cubicBezTo>
                      <a:cubicBezTo>
                        <a:pt x="552" y="170"/>
                        <a:pt x="550" y="169"/>
                        <a:pt x="550" y="169"/>
                      </a:cubicBezTo>
                      <a:cubicBezTo>
                        <a:pt x="558" y="173"/>
                        <a:pt x="563" y="179"/>
                        <a:pt x="569" y="183"/>
                      </a:cubicBezTo>
                      <a:cubicBezTo>
                        <a:pt x="566" y="182"/>
                        <a:pt x="566" y="182"/>
                        <a:pt x="566" y="182"/>
                      </a:cubicBezTo>
                      <a:cubicBezTo>
                        <a:pt x="575" y="190"/>
                        <a:pt x="570" y="182"/>
                        <a:pt x="578" y="189"/>
                      </a:cubicBezTo>
                      <a:cubicBezTo>
                        <a:pt x="576" y="188"/>
                        <a:pt x="576" y="189"/>
                        <a:pt x="576" y="189"/>
                      </a:cubicBezTo>
                      <a:cubicBezTo>
                        <a:pt x="584" y="194"/>
                        <a:pt x="595" y="205"/>
                        <a:pt x="602" y="212"/>
                      </a:cubicBezTo>
                      <a:cubicBezTo>
                        <a:pt x="602" y="211"/>
                        <a:pt x="602" y="212"/>
                        <a:pt x="602" y="212"/>
                      </a:cubicBezTo>
                      <a:cubicBezTo>
                        <a:pt x="608" y="220"/>
                        <a:pt x="616" y="228"/>
                        <a:pt x="623" y="237"/>
                      </a:cubicBezTo>
                      <a:cubicBezTo>
                        <a:pt x="625" y="241"/>
                        <a:pt x="620" y="237"/>
                        <a:pt x="627" y="246"/>
                      </a:cubicBezTo>
                      <a:cubicBezTo>
                        <a:pt x="629" y="244"/>
                        <a:pt x="638" y="261"/>
                        <a:pt x="636" y="255"/>
                      </a:cubicBezTo>
                      <a:cubicBezTo>
                        <a:pt x="641" y="263"/>
                        <a:pt x="648" y="276"/>
                        <a:pt x="651" y="282"/>
                      </a:cubicBezTo>
                      <a:cubicBezTo>
                        <a:pt x="649" y="278"/>
                        <a:pt x="651" y="287"/>
                        <a:pt x="648" y="280"/>
                      </a:cubicBezTo>
                      <a:cubicBezTo>
                        <a:pt x="649" y="286"/>
                        <a:pt x="649" y="286"/>
                        <a:pt x="649" y="286"/>
                      </a:cubicBezTo>
                      <a:cubicBezTo>
                        <a:pt x="648" y="285"/>
                        <a:pt x="647" y="280"/>
                        <a:pt x="647" y="282"/>
                      </a:cubicBezTo>
                      <a:cubicBezTo>
                        <a:pt x="648" y="285"/>
                        <a:pt x="652" y="293"/>
                        <a:pt x="654" y="297"/>
                      </a:cubicBezTo>
                      <a:cubicBezTo>
                        <a:pt x="655" y="297"/>
                        <a:pt x="655" y="297"/>
                        <a:pt x="655" y="297"/>
                      </a:cubicBezTo>
                      <a:cubicBezTo>
                        <a:pt x="659" y="297"/>
                        <a:pt x="659" y="297"/>
                        <a:pt x="659" y="297"/>
                      </a:cubicBezTo>
                      <a:cubicBezTo>
                        <a:pt x="660" y="297"/>
                        <a:pt x="660" y="297"/>
                        <a:pt x="660" y="297"/>
                      </a:cubicBezTo>
                      <a:cubicBezTo>
                        <a:pt x="660" y="297"/>
                        <a:pt x="660" y="297"/>
                        <a:pt x="660" y="297"/>
                      </a:cubicBezTo>
                      <a:cubicBezTo>
                        <a:pt x="658" y="299"/>
                        <a:pt x="657" y="301"/>
                        <a:pt x="656" y="302"/>
                      </a:cubicBezTo>
                      <a:cubicBezTo>
                        <a:pt x="659" y="304"/>
                        <a:pt x="661" y="307"/>
                        <a:pt x="657" y="307"/>
                      </a:cubicBezTo>
                      <a:cubicBezTo>
                        <a:pt x="656" y="307"/>
                        <a:pt x="654" y="308"/>
                        <a:pt x="652" y="308"/>
                      </a:cubicBezTo>
                      <a:cubicBezTo>
                        <a:pt x="647" y="316"/>
                        <a:pt x="654" y="305"/>
                        <a:pt x="651" y="310"/>
                      </a:cubicBezTo>
                      <a:cubicBezTo>
                        <a:pt x="651" y="310"/>
                        <a:pt x="651" y="310"/>
                        <a:pt x="651" y="310"/>
                      </a:cubicBezTo>
                      <a:cubicBezTo>
                        <a:pt x="651" y="310"/>
                        <a:pt x="651" y="310"/>
                        <a:pt x="651" y="310"/>
                      </a:cubicBezTo>
                      <a:cubicBezTo>
                        <a:pt x="651" y="309"/>
                        <a:pt x="651" y="309"/>
                        <a:pt x="651" y="309"/>
                      </a:cubicBezTo>
                      <a:cubicBezTo>
                        <a:pt x="650" y="308"/>
                        <a:pt x="650" y="308"/>
                        <a:pt x="650" y="308"/>
                      </a:cubicBezTo>
                      <a:cubicBezTo>
                        <a:pt x="648" y="308"/>
                        <a:pt x="645" y="309"/>
                        <a:pt x="642" y="309"/>
                      </a:cubicBezTo>
                      <a:cubicBezTo>
                        <a:pt x="647" y="308"/>
                        <a:pt x="641" y="307"/>
                        <a:pt x="642" y="306"/>
                      </a:cubicBezTo>
                      <a:cubicBezTo>
                        <a:pt x="626" y="310"/>
                        <a:pt x="626" y="310"/>
                        <a:pt x="626" y="310"/>
                      </a:cubicBezTo>
                      <a:cubicBezTo>
                        <a:pt x="622" y="310"/>
                        <a:pt x="626" y="308"/>
                        <a:pt x="620" y="309"/>
                      </a:cubicBezTo>
                      <a:cubicBezTo>
                        <a:pt x="620" y="309"/>
                        <a:pt x="618" y="310"/>
                        <a:pt x="616" y="310"/>
                      </a:cubicBezTo>
                      <a:cubicBezTo>
                        <a:pt x="616" y="310"/>
                        <a:pt x="615" y="310"/>
                        <a:pt x="614" y="310"/>
                      </a:cubicBezTo>
                      <a:cubicBezTo>
                        <a:pt x="614" y="310"/>
                        <a:pt x="615" y="311"/>
                        <a:pt x="615" y="311"/>
                      </a:cubicBezTo>
                      <a:cubicBezTo>
                        <a:pt x="615" y="312"/>
                        <a:pt x="614" y="311"/>
                        <a:pt x="613" y="310"/>
                      </a:cubicBezTo>
                      <a:cubicBezTo>
                        <a:pt x="612" y="310"/>
                        <a:pt x="612" y="310"/>
                        <a:pt x="612" y="310"/>
                      </a:cubicBezTo>
                      <a:cubicBezTo>
                        <a:pt x="612" y="310"/>
                        <a:pt x="612" y="310"/>
                        <a:pt x="612" y="310"/>
                      </a:cubicBezTo>
                      <a:cubicBezTo>
                        <a:pt x="618" y="315"/>
                        <a:pt x="619" y="315"/>
                        <a:pt x="624" y="319"/>
                      </a:cubicBezTo>
                      <a:cubicBezTo>
                        <a:pt x="624" y="320"/>
                        <a:pt x="624" y="320"/>
                        <a:pt x="624" y="320"/>
                      </a:cubicBezTo>
                      <a:cubicBezTo>
                        <a:pt x="628" y="323"/>
                        <a:pt x="635" y="328"/>
                        <a:pt x="632" y="324"/>
                      </a:cubicBezTo>
                      <a:cubicBezTo>
                        <a:pt x="630" y="322"/>
                        <a:pt x="632" y="326"/>
                        <a:pt x="629" y="322"/>
                      </a:cubicBezTo>
                      <a:cubicBezTo>
                        <a:pt x="632" y="324"/>
                        <a:pt x="639" y="329"/>
                        <a:pt x="644" y="334"/>
                      </a:cubicBezTo>
                      <a:cubicBezTo>
                        <a:pt x="642" y="332"/>
                        <a:pt x="642" y="333"/>
                        <a:pt x="641" y="333"/>
                      </a:cubicBezTo>
                      <a:cubicBezTo>
                        <a:pt x="649" y="338"/>
                        <a:pt x="657" y="344"/>
                        <a:pt x="665" y="350"/>
                      </a:cubicBezTo>
                      <a:cubicBezTo>
                        <a:pt x="664" y="350"/>
                        <a:pt x="663" y="349"/>
                        <a:pt x="662" y="349"/>
                      </a:cubicBezTo>
                      <a:cubicBezTo>
                        <a:pt x="671" y="358"/>
                        <a:pt x="684" y="365"/>
                        <a:pt x="692" y="374"/>
                      </a:cubicBezTo>
                      <a:cubicBezTo>
                        <a:pt x="691" y="373"/>
                        <a:pt x="692" y="373"/>
                        <a:pt x="692" y="373"/>
                      </a:cubicBezTo>
                      <a:cubicBezTo>
                        <a:pt x="697" y="378"/>
                        <a:pt x="696" y="378"/>
                        <a:pt x="700" y="381"/>
                      </a:cubicBezTo>
                      <a:cubicBezTo>
                        <a:pt x="700" y="382"/>
                        <a:pt x="704" y="384"/>
                        <a:pt x="708" y="387"/>
                      </a:cubicBezTo>
                      <a:cubicBezTo>
                        <a:pt x="709" y="388"/>
                        <a:pt x="709" y="388"/>
                        <a:pt x="707" y="387"/>
                      </a:cubicBezTo>
                      <a:cubicBezTo>
                        <a:pt x="711" y="389"/>
                        <a:pt x="716" y="393"/>
                        <a:pt x="721" y="398"/>
                      </a:cubicBezTo>
                      <a:cubicBezTo>
                        <a:pt x="732" y="406"/>
                        <a:pt x="732" y="406"/>
                        <a:pt x="732" y="406"/>
                      </a:cubicBezTo>
                      <a:cubicBezTo>
                        <a:pt x="736" y="410"/>
                        <a:pt x="736" y="410"/>
                        <a:pt x="736" y="410"/>
                      </a:cubicBezTo>
                      <a:cubicBezTo>
                        <a:pt x="738" y="408"/>
                        <a:pt x="740" y="405"/>
                        <a:pt x="741" y="403"/>
                      </a:cubicBezTo>
                      <a:cubicBezTo>
                        <a:pt x="741" y="405"/>
                        <a:pt x="741" y="405"/>
                        <a:pt x="741" y="405"/>
                      </a:cubicBezTo>
                      <a:cubicBezTo>
                        <a:pt x="742" y="404"/>
                        <a:pt x="743" y="403"/>
                        <a:pt x="744" y="402"/>
                      </a:cubicBezTo>
                      <a:cubicBezTo>
                        <a:pt x="744" y="401"/>
                        <a:pt x="745" y="401"/>
                        <a:pt x="745" y="401"/>
                      </a:cubicBezTo>
                      <a:cubicBezTo>
                        <a:pt x="746" y="399"/>
                        <a:pt x="747" y="398"/>
                        <a:pt x="748" y="397"/>
                      </a:cubicBezTo>
                      <a:cubicBezTo>
                        <a:pt x="747" y="398"/>
                        <a:pt x="746" y="400"/>
                        <a:pt x="745" y="401"/>
                      </a:cubicBezTo>
                      <a:cubicBezTo>
                        <a:pt x="745" y="401"/>
                        <a:pt x="745" y="401"/>
                        <a:pt x="745" y="401"/>
                      </a:cubicBezTo>
                      <a:cubicBezTo>
                        <a:pt x="746" y="400"/>
                        <a:pt x="747" y="399"/>
                        <a:pt x="748" y="397"/>
                      </a:cubicBezTo>
                      <a:cubicBezTo>
                        <a:pt x="749" y="397"/>
                        <a:pt x="749" y="396"/>
                        <a:pt x="749" y="396"/>
                      </a:cubicBezTo>
                      <a:cubicBezTo>
                        <a:pt x="750" y="395"/>
                        <a:pt x="750" y="395"/>
                        <a:pt x="749" y="397"/>
                      </a:cubicBezTo>
                      <a:cubicBezTo>
                        <a:pt x="751" y="393"/>
                        <a:pt x="754" y="389"/>
                        <a:pt x="758" y="386"/>
                      </a:cubicBezTo>
                      <a:cubicBezTo>
                        <a:pt x="756" y="388"/>
                        <a:pt x="755" y="391"/>
                        <a:pt x="759" y="387"/>
                      </a:cubicBezTo>
                      <a:cubicBezTo>
                        <a:pt x="765" y="380"/>
                        <a:pt x="760" y="385"/>
                        <a:pt x="765" y="379"/>
                      </a:cubicBezTo>
                      <a:cubicBezTo>
                        <a:pt x="768" y="375"/>
                        <a:pt x="768" y="375"/>
                        <a:pt x="768" y="375"/>
                      </a:cubicBezTo>
                      <a:cubicBezTo>
                        <a:pt x="767" y="374"/>
                        <a:pt x="773" y="368"/>
                        <a:pt x="770" y="370"/>
                      </a:cubicBezTo>
                      <a:cubicBezTo>
                        <a:pt x="772" y="370"/>
                        <a:pt x="779" y="359"/>
                        <a:pt x="780" y="361"/>
                      </a:cubicBezTo>
                      <a:cubicBezTo>
                        <a:pt x="780" y="363"/>
                        <a:pt x="780" y="363"/>
                        <a:pt x="780" y="363"/>
                      </a:cubicBezTo>
                      <a:cubicBezTo>
                        <a:pt x="782" y="360"/>
                        <a:pt x="783" y="357"/>
                        <a:pt x="785" y="354"/>
                      </a:cubicBezTo>
                      <a:cubicBezTo>
                        <a:pt x="785" y="354"/>
                        <a:pt x="786" y="353"/>
                        <a:pt x="786" y="354"/>
                      </a:cubicBezTo>
                      <a:cubicBezTo>
                        <a:pt x="785" y="352"/>
                        <a:pt x="793" y="346"/>
                        <a:pt x="795" y="341"/>
                      </a:cubicBezTo>
                      <a:cubicBezTo>
                        <a:pt x="801" y="335"/>
                        <a:pt x="809" y="325"/>
                        <a:pt x="813" y="323"/>
                      </a:cubicBezTo>
                      <a:cubicBezTo>
                        <a:pt x="816" y="318"/>
                        <a:pt x="818" y="314"/>
                        <a:pt x="822" y="310"/>
                      </a:cubicBezTo>
                      <a:cubicBezTo>
                        <a:pt x="820" y="310"/>
                        <a:pt x="818" y="310"/>
                        <a:pt x="816" y="310"/>
                      </a:cubicBezTo>
                      <a:cubicBezTo>
                        <a:pt x="809" y="310"/>
                        <a:pt x="812" y="312"/>
                        <a:pt x="811" y="312"/>
                      </a:cubicBezTo>
                      <a:cubicBezTo>
                        <a:pt x="805" y="310"/>
                        <a:pt x="792" y="314"/>
                        <a:pt x="785" y="312"/>
                      </a:cubicBezTo>
                      <a:cubicBezTo>
                        <a:pt x="787" y="311"/>
                        <a:pt x="794" y="311"/>
                        <a:pt x="789" y="310"/>
                      </a:cubicBezTo>
                      <a:cubicBezTo>
                        <a:pt x="786" y="309"/>
                        <a:pt x="783" y="309"/>
                        <a:pt x="779" y="310"/>
                      </a:cubicBezTo>
                      <a:cubicBezTo>
                        <a:pt x="770" y="303"/>
                        <a:pt x="774" y="302"/>
                        <a:pt x="771" y="297"/>
                      </a:cubicBezTo>
                      <a:cubicBezTo>
                        <a:pt x="770" y="300"/>
                        <a:pt x="770" y="300"/>
                        <a:pt x="770" y="300"/>
                      </a:cubicBezTo>
                      <a:cubicBezTo>
                        <a:pt x="770" y="295"/>
                        <a:pt x="765" y="286"/>
                        <a:pt x="767" y="287"/>
                      </a:cubicBezTo>
                      <a:cubicBezTo>
                        <a:pt x="765" y="284"/>
                        <a:pt x="764" y="276"/>
                        <a:pt x="763" y="277"/>
                      </a:cubicBezTo>
                      <a:cubicBezTo>
                        <a:pt x="758" y="262"/>
                        <a:pt x="748" y="242"/>
                        <a:pt x="745" y="232"/>
                      </a:cubicBezTo>
                      <a:cubicBezTo>
                        <a:pt x="744" y="230"/>
                        <a:pt x="742" y="225"/>
                        <a:pt x="742" y="227"/>
                      </a:cubicBezTo>
                      <a:cubicBezTo>
                        <a:pt x="742" y="230"/>
                        <a:pt x="745" y="231"/>
                        <a:pt x="745" y="232"/>
                      </a:cubicBezTo>
                      <a:cubicBezTo>
                        <a:pt x="744" y="231"/>
                        <a:pt x="743" y="230"/>
                        <a:pt x="743" y="230"/>
                      </a:cubicBezTo>
                      <a:cubicBezTo>
                        <a:pt x="741" y="226"/>
                        <a:pt x="739" y="222"/>
                        <a:pt x="743" y="226"/>
                      </a:cubicBezTo>
                      <a:cubicBezTo>
                        <a:pt x="739" y="215"/>
                        <a:pt x="735" y="217"/>
                        <a:pt x="728" y="205"/>
                      </a:cubicBezTo>
                      <a:cubicBezTo>
                        <a:pt x="729" y="205"/>
                        <a:pt x="729" y="204"/>
                        <a:pt x="727" y="201"/>
                      </a:cubicBezTo>
                      <a:cubicBezTo>
                        <a:pt x="722" y="195"/>
                        <a:pt x="722" y="195"/>
                        <a:pt x="722" y="195"/>
                      </a:cubicBezTo>
                      <a:cubicBezTo>
                        <a:pt x="717" y="187"/>
                        <a:pt x="720" y="189"/>
                        <a:pt x="721" y="189"/>
                      </a:cubicBezTo>
                      <a:cubicBezTo>
                        <a:pt x="718" y="185"/>
                        <a:pt x="715" y="180"/>
                        <a:pt x="713" y="179"/>
                      </a:cubicBezTo>
                      <a:cubicBezTo>
                        <a:pt x="710" y="173"/>
                        <a:pt x="710" y="173"/>
                        <a:pt x="710" y="173"/>
                      </a:cubicBezTo>
                      <a:cubicBezTo>
                        <a:pt x="712" y="177"/>
                        <a:pt x="708" y="170"/>
                        <a:pt x="706" y="169"/>
                      </a:cubicBezTo>
                      <a:cubicBezTo>
                        <a:pt x="708" y="170"/>
                        <a:pt x="708" y="170"/>
                        <a:pt x="708" y="170"/>
                      </a:cubicBezTo>
                      <a:cubicBezTo>
                        <a:pt x="707" y="169"/>
                        <a:pt x="704" y="165"/>
                        <a:pt x="702" y="163"/>
                      </a:cubicBezTo>
                      <a:cubicBezTo>
                        <a:pt x="702" y="164"/>
                        <a:pt x="705" y="168"/>
                        <a:pt x="707" y="171"/>
                      </a:cubicBezTo>
                      <a:cubicBezTo>
                        <a:pt x="705" y="169"/>
                        <a:pt x="703" y="166"/>
                        <a:pt x="700" y="164"/>
                      </a:cubicBezTo>
                      <a:cubicBezTo>
                        <a:pt x="702" y="164"/>
                        <a:pt x="696" y="158"/>
                        <a:pt x="693" y="155"/>
                      </a:cubicBezTo>
                      <a:cubicBezTo>
                        <a:pt x="691" y="151"/>
                        <a:pt x="689" y="151"/>
                        <a:pt x="689" y="150"/>
                      </a:cubicBezTo>
                      <a:cubicBezTo>
                        <a:pt x="689" y="150"/>
                        <a:pt x="684" y="145"/>
                        <a:pt x="687" y="147"/>
                      </a:cubicBezTo>
                      <a:cubicBezTo>
                        <a:pt x="688" y="148"/>
                        <a:pt x="689" y="150"/>
                        <a:pt x="691" y="151"/>
                      </a:cubicBezTo>
                      <a:cubicBezTo>
                        <a:pt x="689" y="149"/>
                        <a:pt x="690" y="149"/>
                        <a:pt x="686" y="144"/>
                      </a:cubicBezTo>
                      <a:cubicBezTo>
                        <a:pt x="682" y="141"/>
                        <a:pt x="685" y="147"/>
                        <a:pt x="680" y="140"/>
                      </a:cubicBezTo>
                      <a:cubicBezTo>
                        <a:pt x="681" y="141"/>
                        <a:pt x="682" y="141"/>
                        <a:pt x="683" y="142"/>
                      </a:cubicBezTo>
                      <a:cubicBezTo>
                        <a:pt x="682" y="140"/>
                        <a:pt x="680" y="138"/>
                        <a:pt x="678" y="136"/>
                      </a:cubicBezTo>
                      <a:cubicBezTo>
                        <a:pt x="677" y="137"/>
                        <a:pt x="677" y="137"/>
                        <a:pt x="677" y="137"/>
                      </a:cubicBezTo>
                      <a:cubicBezTo>
                        <a:pt x="677" y="136"/>
                        <a:pt x="677" y="136"/>
                        <a:pt x="677" y="136"/>
                      </a:cubicBezTo>
                      <a:cubicBezTo>
                        <a:pt x="675" y="135"/>
                        <a:pt x="668" y="127"/>
                        <a:pt x="666" y="127"/>
                      </a:cubicBezTo>
                      <a:cubicBezTo>
                        <a:pt x="663" y="124"/>
                        <a:pt x="660" y="120"/>
                        <a:pt x="658" y="117"/>
                      </a:cubicBezTo>
                      <a:cubicBezTo>
                        <a:pt x="658" y="118"/>
                        <a:pt x="658" y="118"/>
                        <a:pt x="658" y="118"/>
                      </a:cubicBezTo>
                      <a:cubicBezTo>
                        <a:pt x="655" y="114"/>
                        <a:pt x="650" y="111"/>
                        <a:pt x="647" y="109"/>
                      </a:cubicBezTo>
                      <a:cubicBezTo>
                        <a:pt x="647" y="109"/>
                        <a:pt x="647" y="109"/>
                        <a:pt x="647" y="109"/>
                      </a:cubicBezTo>
                      <a:cubicBezTo>
                        <a:pt x="645" y="107"/>
                        <a:pt x="640" y="103"/>
                        <a:pt x="637" y="101"/>
                      </a:cubicBezTo>
                      <a:cubicBezTo>
                        <a:pt x="633" y="97"/>
                        <a:pt x="638" y="97"/>
                        <a:pt x="632" y="93"/>
                      </a:cubicBezTo>
                      <a:cubicBezTo>
                        <a:pt x="626" y="89"/>
                        <a:pt x="622" y="89"/>
                        <a:pt x="624" y="91"/>
                      </a:cubicBezTo>
                      <a:cubicBezTo>
                        <a:pt x="615" y="83"/>
                        <a:pt x="603" y="77"/>
                        <a:pt x="594" y="70"/>
                      </a:cubicBezTo>
                      <a:cubicBezTo>
                        <a:pt x="592" y="70"/>
                        <a:pt x="593" y="71"/>
                        <a:pt x="590" y="69"/>
                      </a:cubicBezTo>
                      <a:cubicBezTo>
                        <a:pt x="575" y="59"/>
                        <a:pt x="557" y="53"/>
                        <a:pt x="545" y="45"/>
                      </a:cubicBezTo>
                      <a:cubicBezTo>
                        <a:pt x="550" y="47"/>
                        <a:pt x="546" y="45"/>
                        <a:pt x="546" y="44"/>
                      </a:cubicBezTo>
                      <a:cubicBezTo>
                        <a:pt x="542" y="43"/>
                        <a:pt x="542" y="41"/>
                        <a:pt x="540" y="42"/>
                      </a:cubicBezTo>
                      <a:cubicBezTo>
                        <a:pt x="540" y="43"/>
                        <a:pt x="539" y="43"/>
                        <a:pt x="544" y="46"/>
                      </a:cubicBezTo>
                      <a:cubicBezTo>
                        <a:pt x="534" y="42"/>
                        <a:pt x="519" y="36"/>
                        <a:pt x="514" y="34"/>
                      </a:cubicBezTo>
                      <a:cubicBezTo>
                        <a:pt x="516" y="36"/>
                        <a:pt x="514" y="35"/>
                        <a:pt x="512" y="35"/>
                      </a:cubicBezTo>
                      <a:cubicBezTo>
                        <a:pt x="513" y="34"/>
                        <a:pt x="506" y="31"/>
                        <a:pt x="500" y="30"/>
                      </a:cubicBezTo>
                      <a:cubicBezTo>
                        <a:pt x="499" y="31"/>
                        <a:pt x="499" y="31"/>
                        <a:pt x="499" y="31"/>
                      </a:cubicBezTo>
                      <a:cubicBezTo>
                        <a:pt x="496" y="29"/>
                        <a:pt x="496" y="29"/>
                        <a:pt x="496" y="29"/>
                      </a:cubicBezTo>
                      <a:cubicBezTo>
                        <a:pt x="493" y="28"/>
                        <a:pt x="493" y="30"/>
                        <a:pt x="487" y="28"/>
                      </a:cubicBezTo>
                      <a:cubicBezTo>
                        <a:pt x="487" y="27"/>
                        <a:pt x="487" y="27"/>
                        <a:pt x="486" y="26"/>
                      </a:cubicBezTo>
                      <a:cubicBezTo>
                        <a:pt x="480" y="26"/>
                        <a:pt x="471" y="25"/>
                        <a:pt x="465" y="23"/>
                      </a:cubicBezTo>
                      <a:cubicBezTo>
                        <a:pt x="464" y="22"/>
                        <a:pt x="462" y="21"/>
                        <a:pt x="460" y="21"/>
                      </a:cubicBezTo>
                      <a:cubicBezTo>
                        <a:pt x="457" y="21"/>
                        <a:pt x="453" y="21"/>
                        <a:pt x="457" y="22"/>
                      </a:cubicBezTo>
                      <a:cubicBezTo>
                        <a:pt x="447" y="20"/>
                        <a:pt x="440" y="19"/>
                        <a:pt x="436" y="17"/>
                      </a:cubicBezTo>
                      <a:cubicBezTo>
                        <a:pt x="417" y="18"/>
                        <a:pt x="389" y="17"/>
                        <a:pt x="367" y="19"/>
                      </a:cubicBezTo>
                      <a:cubicBezTo>
                        <a:pt x="368" y="18"/>
                        <a:pt x="368" y="18"/>
                        <a:pt x="368" y="18"/>
                      </a:cubicBezTo>
                      <a:cubicBezTo>
                        <a:pt x="362" y="18"/>
                        <a:pt x="365" y="20"/>
                        <a:pt x="361" y="20"/>
                      </a:cubicBezTo>
                      <a:cubicBezTo>
                        <a:pt x="362" y="19"/>
                        <a:pt x="356" y="18"/>
                        <a:pt x="360" y="17"/>
                      </a:cubicBezTo>
                      <a:cubicBezTo>
                        <a:pt x="352" y="17"/>
                        <a:pt x="350" y="20"/>
                        <a:pt x="344" y="21"/>
                      </a:cubicBezTo>
                      <a:cubicBezTo>
                        <a:pt x="343" y="22"/>
                        <a:pt x="349" y="20"/>
                        <a:pt x="348" y="21"/>
                      </a:cubicBezTo>
                      <a:cubicBezTo>
                        <a:pt x="347" y="21"/>
                        <a:pt x="336" y="22"/>
                        <a:pt x="335" y="24"/>
                      </a:cubicBezTo>
                      <a:cubicBezTo>
                        <a:pt x="333" y="23"/>
                        <a:pt x="334" y="22"/>
                        <a:pt x="335" y="21"/>
                      </a:cubicBezTo>
                      <a:cubicBezTo>
                        <a:pt x="330" y="23"/>
                        <a:pt x="330" y="23"/>
                        <a:pt x="330" y="23"/>
                      </a:cubicBezTo>
                      <a:cubicBezTo>
                        <a:pt x="323" y="22"/>
                        <a:pt x="344" y="17"/>
                        <a:pt x="337" y="17"/>
                      </a:cubicBezTo>
                      <a:cubicBezTo>
                        <a:pt x="332" y="18"/>
                        <a:pt x="332" y="18"/>
                        <a:pt x="332" y="18"/>
                      </a:cubicBezTo>
                      <a:cubicBezTo>
                        <a:pt x="327" y="17"/>
                        <a:pt x="345" y="14"/>
                        <a:pt x="333" y="16"/>
                      </a:cubicBezTo>
                      <a:cubicBezTo>
                        <a:pt x="327" y="17"/>
                        <a:pt x="323" y="20"/>
                        <a:pt x="328" y="20"/>
                      </a:cubicBezTo>
                      <a:cubicBezTo>
                        <a:pt x="317" y="22"/>
                        <a:pt x="324" y="24"/>
                        <a:pt x="312" y="26"/>
                      </a:cubicBezTo>
                      <a:cubicBezTo>
                        <a:pt x="309" y="26"/>
                        <a:pt x="321" y="24"/>
                        <a:pt x="319" y="23"/>
                      </a:cubicBezTo>
                      <a:cubicBezTo>
                        <a:pt x="313" y="24"/>
                        <a:pt x="308" y="27"/>
                        <a:pt x="303" y="27"/>
                      </a:cubicBezTo>
                      <a:cubicBezTo>
                        <a:pt x="309" y="27"/>
                        <a:pt x="305" y="29"/>
                        <a:pt x="301" y="30"/>
                      </a:cubicBezTo>
                      <a:cubicBezTo>
                        <a:pt x="295" y="31"/>
                        <a:pt x="305" y="28"/>
                        <a:pt x="296" y="30"/>
                      </a:cubicBezTo>
                      <a:cubicBezTo>
                        <a:pt x="295" y="31"/>
                        <a:pt x="288" y="34"/>
                        <a:pt x="295" y="32"/>
                      </a:cubicBezTo>
                      <a:cubicBezTo>
                        <a:pt x="292" y="35"/>
                        <a:pt x="286" y="34"/>
                        <a:pt x="282" y="37"/>
                      </a:cubicBezTo>
                      <a:cubicBezTo>
                        <a:pt x="279" y="37"/>
                        <a:pt x="290" y="32"/>
                        <a:pt x="281" y="34"/>
                      </a:cubicBezTo>
                      <a:cubicBezTo>
                        <a:pt x="282" y="35"/>
                        <a:pt x="270" y="39"/>
                        <a:pt x="275" y="39"/>
                      </a:cubicBezTo>
                      <a:cubicBezTo>
                        <a:pt x="272" y="40"/>
                        <a:pt x="271" y="39"/>
                        <a:pt x="273" y="38"/>
                      </a:cubicBezTo>
                      <a:cubicBezTo>
                        <a:pt x="268" y="39"/>
                        <a:pt x="262" y="44"/>
                        <a:pt x="260" y="43"/>
                      </a:cubicBezTo>
                      <a:cubicBezTo>
                        <a:pt x="259" y="44"/>
                        <a:pt x="259" y="44"/>
                        <a:pt x="259" y="44"/>
                      </a:cubicBezTo>
                      <a:cubicBezTo>
                        <a:pt x="257" y="45"/>
                        <a:pt x="255" y="45"/>
                        <a:pt x="252" y="46"/>
                      </a:cubicBezTo>
                      <a:cubicBezTo>
                        <a:pt x="248" y="47"/>
                        <a:pt x="239" y="53"/>
                        <a:pt x="239" y="51"/>
                      </a:cubicBezTo>
                      <a:cubicBezTo>
                        <a:pt x="238" y="52"/>
                        <a:pt x="228" y="56"/>
                        <a:pt x="232" y="56"/>
                      </a:cubicBezTo>
                      <a:cubicBezTo>
                        <a:pt x="239" y="54"/>
                        <a:pt x="239" y="52"/>
                        <a:pt x="243" y="52"/>
                      </a:cubicBezTo>
                      <a:cubicBezTo>
                        <a:pt x="238" y="53"/>
                        <a:pt x="234" y="56"/>
                        <a:pt x="231" y="58"/>
                      </a:cubicBezTo>
                      <a:cubicBezTo>
                        <a:pt x="230" y="58"/>
                        <a:pt x="230" y="58"/>
                        <a:pt x="230" y="58"/>
                      </a:cubicBezTo>
                      <a:cubicBezTo>
                        <a:pt x="229" y="59"/>
                        <a:pt x="224" y="61"/>
                        <a:pt x="223" y="63"/>
                      </a:cubicBezTo>
                      <a:cubicBezTo>
                        <a:pt x="224" y="61"/>
                        <a:pt x="223" y="61"/>
                        <a:pt x="222" y="62"/>
                      </a:cubicBezTo>
                      <a:cubicBezTo>
                        <a:pt x="220" y="64"/>
                        <a:pt x="220" y="64"/>
                        <a:pt x="220" y="64"/>
                      </a:cubicBezTo>
                      <a:cubicBezTo>
                        <a:pt x="213" y="69"/>
                        <a:pt x="217" y="63"/>
                        <a:pt x="210" y="68"/>
                      </a:cubicBezTo>
                      <a:cubicBezTo>
                        <a:pt x="215" y="64"/>
                        <a:pt x="215" y="64"/>
                        <a:pt x="215" y="64"/>
                      </a:cubicBezTo>
                      <a:cubicBezTo>
                        <a:pt x="214" y="65"/>
                        <a:pt x="211" y="65"/>
                        <a:pt x="207" y="68"/>
                      </a:cubicBezTo>
                      <a:cubicBezTo>
                        <a:pt x="207" y="70"/>
                        <a:pt x="204" y="72"/>
                        <a:pt x="204" y="74"/>
                      </a:cubicBezTo>
                      <a:cubicBezTo>
                        <a:pt x="200" y="76"/>
                        <a:pt x="201" y="74"/>
                        <a:pt x="198" y="77"/>
                      </a:cubicBezTo>
                      <a:cubicBezTo>
                        <a:pt x="202" y="73"/>
                        <a:pt x="202" y="73"/>
                        <a:pt x="202" y="73"/>
                      </a:cubicBezTo>
                      <a:cubicBezTo>
                        <a:pt x="203" y="72"/>
                        <a:pt x="198" y="73"/>
                        <a:pt x="192" y="77"/>
                      </a:cubicBezTo>
                      <a:cubicBezTo>
                        <a:pt x="189" y="80"/>
                        <a:pt x="184" y="85"/>
                        <a:pt x="190" y="81"/>
                      </a:cubicBezTo>
                      <a:cubicBezTo>
                        <a:pt x="187" y="83"/>
                        <a:pt x="183" y="85"/>
                        <a:pt x="185" y="83"/>
                      </a:cubicBezTo>
                      <a:cubicBezTo>
                        <a:pt x="179" y="88"/>
                        <a:pt x="186" y="84"/>
                        <a:pt x="181" y="88"/>
                      </a:cubicBezTo>
                      <a:cubicBezTo>
                        <a:pt x="179" y="89"/>
                        <a:pt x="171" y="93"/>
                        <a:pt x="167" y="95"/>
                      </a:cubicBezTo>
                      <a:cubicBezTo>
                        <a:pt x="171" y="90"/>
                        <a:pt x="171" y="90"/>
                        <a:pt x="171" y="90"/>
                      </a:cubicBezTo>
                      <a:cubicBezTo>
                        <a:pt x="168" y="92"/>
                        <a:pt x="168" y="92"/>
                        <a:pt x="168" y="92"/>
                      </a:cubicBezTo>
                      <a:cubicBezTo>
                        <a:pt x="172" y="88"/>
                        <a:pt x="165" y="93"/>
                        <a:pt x="166" y="90"/>
                      </a:cubicBezTo>
                      <a:cubicBezTo>
                        <a:pt x="164" y="92"/>
                        <a:pt x="161" y="95"/>
                        <a:pt x="159" y="97"/>
                      </a:cubicBezTo>
                      <a:cubicBezTo>
                        <a:pt x="167" y="93"/>
                        <a:pt x="153" y="106"/>
                        <a:pt x="156" y="106"/>
                      </a:cubicBezTo>
                      <a:cubicBezTo>
                        <a:pt x="147" y="114"/>
                        <a:pt x="147" y="107"/>
                        <a:pt x="140" y="118"/>
                      </a:cubicBezTo>
                      <a:cubicBezTo>
                        <a:pt x="141" y="117"/>
                        <a:pt x="139" y="120"/>
                        <a:pt x="141" y="119"/>
                      </a:cubicBezTo>
                      <a:cubicBezTo>
                        <a:pt x="139" y="122"/>
                        <a:pt x="140" y="122"/>
                        <a:pt x="134" y="127"/>
                      </a:cubicBezTo>
                      <a:cubicBezTo>
                        <a:pt x="138" y="122"/>
                        <a:pt x="127" y="131"/>
                        <a:pt x="133" y="123"/>
                      </a:cubicBezTo>
                      <a:cubicBezTo>
                        <a:pt x="133" y="124"/>
                        <a:pt x="138" y="119"/>
                        <a:pt x="139" y="118"/>
                      </a:cubicBezTo>
                      <a:cubicBezTo>
                        <a:pt x="136" y="120"/>
                        <a:pt x="138" y="116"/>
                        <a:pt x="132" y="122"/>
                      </a:cubicBezTo>
                      <a:cubicBezTo>
                        <a:pt x="129" y="125"/>
                        <a:pt x="124" y="130"/>
                        <a:pt x="125" y="130"/>
                      </a:cubicBezTo>
                      <a:cubicBezTo>
                        <a:pt x="126" y="131"/>
                        <a:pt x="131" y="125"/>
                        <a:pt x="129" y="128"/>
                      </a:cubicBezTo>
                      <a:cubicBezTo>
                        <a:pt x="123" y="135"/>
                        <a:pt x="120" y="135"/>
                        <a:pt x="119" y="139"/>
                      </a:cubicBezTo>
                      <a:cubicBezTo>
                        <a:pt x="123" y="135"/>
                        <a:pt x="125" y="134"/>
                        <a:pt x="126" y="135"/>
                      </a:cubicBezTo>
                      <a:cubicBezTo>
                        <a:pt x="121" y="141"/>
                        <a:pt x="121" y="141"/>
                        <a:pt x="121" y="141"/>
                      </a:cubicBezTo>
                      <a:cubicBezTo>
                        <a:pt x="121" y="139"/>
                        <a:pt x="121" y="139"/>
                        <a:pt x="121" y="139"/>
                      </a:cubicBezTo>
                      <a:cubicBezTo>
                        <a:pt x="113" y="147"/>
                        <a:pt x="120" y="142"/>
                        <a:pt x="113" y="150"/>
                      </a:cubicBezTo>
                      <a:cubicBezTo>
                        <a:pt x="108" y="153"/>
                        <a:pt x="108" y="153"/>
                        <a:pt x="108" y="153"/>
                      </a:cubicBezTo>
                      <a:cubicBezTo>
                        <a:pt x="109" y="150"/>
                        <a:pt x="119" y="142"/>
                        <a:pt x="116" y="142"/>
                      </a:cubicBezTo>
                      <a:cubicBezTo>
                        <a:pt x="111" y="147"/>
                        <a:pt x="111" y="149"/>
                        <a:pt x="106" y="154"/>
                      </a:cubicBezTo>
                      <a:cubicBezTo>
                        <a:pt x="107" y="153"/>
                        <a:pt x="108" y="151"/>
                        <a:pt x="109" y="150"/>
                      </a:cubicBezTo>
                      <a:cubicBezTo>
                        <a:pt x="107" y="152"/>
                        <a:pt x="103" y="152"/>
                        <a:pt x="98" y="161"/>
                      </a:cubicBezTo>
                      <a:cubicBezTo>
                        <a:pt x="95" y="165"/>
                        <a:pt x="98" y="162"/>
                        <a:pt x="98" y="163"/>
                      </a:cubicBezTo>
                      <a:cubicBezTo>
                        <a:pt x="92" y="172"/>
                        <a:pt x="90" y="175"/>
                        <a:pt x="86" y="182"/>
                      </a:cubicBezTo>
                      <a:cubicBezTo>
                        <a:pt x="86" y="179"/>
                        <a:pt x="79" y="192"/>
                        <a:pt x="82" y="185"/>
                      </a:cubicBezTo>
                      <a:cubicBezTo>
                        <a:pt x="85" y="182"/>
                        <a:pt x="94" y="169"/>
                        <a:pt x="96" y="164"/>
                      </a:cubicBezTo>
                      <a:cubicBezTo>
                        <a:pt x="92" y="167"/>
                        <a:pt x="101" y="158"/>
                        <a:pt x="102" y="155"/>
                      </a:cubicBezTo>
                      <a:cubicBezTo>
                        <a:pt x="96" y="162"/>
                        <a:pt x="94" y="160"/>
                        <a:pt x="93" y="160"/>
                      </a:cubicBezTo>
                      <a:cubicBezTo>
                        <a:pt x="91" y="162"/>
                        <a:pt x="90" y="165"/>
                        <a:pt x="89" y="166"/>
                      </a:cubicBezTo>
                      <a:cubicBezTo>
                        <a:pt x="89" y="168"/>
                        <a:pt x="91" y="165"/>
                        <a:pt x="92" y="166"/>
                      </a:cubicBezTo>
                      <a:cubicBezTo>
                        <a:pt x="86" y="174"/>
                        <a:pt x="81" y="182"/>
                        <a:pt x="78" y="187"/>
                      </a:cubicBezTo>
                      <a:cubicBezTo>
                        <a:pt x="76" y="190"/>
                        <a:pt x="76" y="188"/>
                        <a:pt x="78" y="185"/>
                      </a:cubicBezTo>
                      <a:cubicBezTo>
                        <a:pt x="71" y="195"/>
                        <a:pt x="64" y="206"/>
                        <a:pt x="58" y="216"/>
                      </a:cubicBezTo>
                      <a:cubicBezTo>
                        <a:pt x="63" y="212"/>
                        <a:pt x="55" y="223"/>
                        <a:pt x="55" y="225"/>
                      </a:cubicBezTo>
                      <a:cubicBezTo>
                        <a:pt x="55" y="225"/>
                        <a:pt x="53" y="226"/>
                        <a:pt x="53" y="225"/>
                      </a:cubicBezTo>
                      <a:cubicBezTo>
                        <a:pt x="50" y="232"/>
                        <a:pt x="52" y="224"/>
                        <a:pt x="49" y="231"/>
                      </a:cubicBezTo>
                      <a:cubicBezTo>
                        <a:pt x="46" y="238"/>
                        <a:pt x="42" y="248"/>
                        <a:pt x="39" y="256"/>
                      </a:cubicBezTo>
                      <a:cubicBezTo>
                        <a:pt x="33" y="266"/>
                        <a:pt x="29" y="283"/>
                        <a:pt x="26" y="292"/>
                      </a:cubicBezTo>
                      <a:cubicBezTo>
                        <a:pt x="24" y="297"/>
                        <a:pt x="23" y="293"/>
                        <a:pt x="21" y="299"/>
                      </a:cubicBezTo>
                      <a:cubicBezTo>
                        <a:pt x="19" y="305"/>
                        <a:pt x="24" y="294"/>
                        <a:pt x="21" y="304"/>
                      </a:cubicBezTo>
                      <a:cubicBezTo>
                        <a:pt x="21" y="303"/>
                        <a:pt x="21" y="303"/>
                        <a:pt x="21" y="303"/>
                      </a:cubicBezTo>
                      <a:cubicBezTo>
                        <a:pt x="20" y="305"/>
                        <a:pt x="15" y="318"/>
                        <a:pt x="16" y="322"/>
                      </a:cubicBezTo>
                      <a:cubicBezTo>
                        <a:pt x="16" y="320"/>
                        <a:pt x="16" y="320"/>
                        <a:pt x="16" y="320"/>
                      </a:cubicBezTo>
                      <a:cubicBezTo>
                        <a:pt x="15" y="322"/>
                        <a:pt x="15" y="324"/>
                        <a:pt x="15" y="325"/>
                      </a:cubicBezTo>
                      <a:cubicBezTo>
                        <a:pt x="14" y="325"/>
                        <a:pt x="13" y="327"/>
                        <a:pt x="13" y="324"/>
                      </a:cubicBezTo>
                      <a:cubicBezTo>
                        <a:pt x="11" y="330"/>
                        <a:pt x="11" y="337"/>
                        <a:pt x="10" y="343"/>
                      </a:cubicBezTo>
                      <a:cubicBezTo>
                        <a:pt x="12" y="339"/>
                        <a:pt x="12" y="339"/>
                        <a:pt x="12" y="339"/>
                      </a:cubicBezTo>
                      <a:cubicBezTo>
                        <a:pt x="10" y="351"/>
                        <a:pt x="8" y="358"/>
                        <a:pt x="7" y="369"/>
                      </a:cubicBezTo>
                      <a:cubicBezTo>
                        <a:pt x="6" y="369"/>
                        <a:pt x="6" y="369"/>
                        <a:pt x="6" y="369"/>
                      </a:cubicBezTo>
                      <a:cubicBezTo>
                        <a:pt x="6" y="375"/>
                        <a:pt x="6" y="375"/>
                        <a:pt x="6" y="375"/>
                      </a:cubicBezTo>
                      <a:cubicBezTo>
                        <a:pt x="5" y="374"/>
                        <a:pt x="5" y="377"/>
                        <a:pt x="4" y="381"/>
                      </a:cubicBezTo>
                      <a:cubicBezTo>
                        <a:pt x="4" y="376"/>
                        <a:pt x="4" y="371"/>
                        <a:pt x="4" y="366"/>
                      </a:cubicBezTo>
                      <a:cubicBezTo>
                        <a:pt x="5" y="361"/>
                        <a:pt x="4" y="371"/>
                        <a:pt x="6" y="368"/>
                      </a:cubicBezTo>
                      <a:cubicBezTo>
                        <a:pt x="7" y="366"/>
                        <a:pt x="8" y="356"/>
                        <a:pt x="7" y="354"/>
                      </a:cubicBezTo>
                      <a:cubicBezTo>
                        <a:pt x="7" y="358"/>
                        <a:pt x="7" y="358"/>
                        <a:pt x="7" y="361"/>
                      </a:cubicBezTo>
                      <a:cubicBezTo>
                        <a:pt x="5" y="362"/>
                        <a:pt x="6" y="356"/>
                        <a:pt x="6" y="353"/>
                      </a:cubicBezTo>
                      <a:cubicBezTo>
                        <a:pt x="5" y="354"/>
                        <a:pt x="5" y="356"/>
                        <a:pt x="5" y="357"/>
                      </a:cubicBezTo>
                      <a:cubicBezTo>
                        <a:pt x="5" y="353"/>
                        <a:pt x="5" y="350"/>
                        <a:pt x="6" y="343"/>
                      </a:cubicBezTo>
                      <a:cubicBezTo>
                        <a:pt x="6" y="347"/>
                        <a:pt x="7" y="343"/>
                        <a:pt x="8" y="343"/>
                      </a:cubicBezTo>
                      <a:cubicBezTo>
                        <a:pt x="7" y="341"/>
                        <a:pt x="7" y="335"/>
                        <a:pt x="9" y="328"/>
                      </a:cubicBezTo>
                      <a:cubicBezTo>
                        <a:pt x="12" y="322"/>
                        <a:pt x="12" y="312"/>
                        <a:pt x="15" y="303"/>
                      </a:cubicBezTo>
                      <a:cubicBezTo>
                        <a:pt x="15" y="307"/>
                        <a:pt x="15" y="312"/>
                        <a:pt x="14" y="318"/>
                      </a:cubicBezTo>
                      <a:cubicBezTo>
                        <a:pt x="16" y="312"/>
                        <a:pt x="16" y="311"/>
                        <a:pt x="18" y="306"/>
                      </a:cubicBezTo>
                      <a:cubicBezTo>
                        <a:pt x="18" y="303"/>
                        <a:pt x="17" y="300"/>
                        <a:pt x="19" y="292"/>
                      </a:cubicBezTo>
                      <a:cubicBezTo>
                        <a:pt x="20" y="292"/>
                        <a:pt x="20" y="292"/>
                        <a:pt x="20" y="292"/>
                      </a:cubicBezTo>
                      <a:cubicBezTo>
                        <a:pt x="21" y="285"/>
                        <a:pt x="20" y="285"/>
                        <a:pt x="23" y="276"/>
                      </a:cubicBezTo>
                      <a:cubicBezTo>
                        <a:pt x="29" y="261"/>
                        <a:pt x="35" y="246"/>
                        <a:pt x="41" y="236"/>
                      </a:cubicBezTo>
                      <a:cubicBezTo>
                        <a:pt x="42" y="236"/>
                        <a:pt x="42" y="236"/>
                        <a:pt x="42" y="236"/>
                      </a:cubicBezTo>
                      <a:cubicBezTo>
                        <a:pt x="43" y="229"/>
                        <a:pt x="51" y="215"/>
                        <a:pt x="55" y="207"/>
                      </a:cubicBezTo>
                      <a:cubicBezTo>
                        <a:pt x="63" y="194"/>
                        <a:pt x="72" y="178"/>
                        <a:pt x="78" y="173"/>
                      </a:cubicBezTo>
                      <a:cubicBezTo>
                        <a:pt x="93" y="151"/>
                        <a:pt x="108" y="132"/>
                        <a:pt x="129" y="113"/>
                      </a:cubicBezTo>
                      <a:cubicBezTo>
                        <a:pt x="126" y="117"/>
                        <a:pt x="126" y="117"/>
                        <a:pt x="126" y="117"/>
                      </a:cubicBezTo>
                      <a:cubicBezTo>
                        <a:pt x="129" y="113"/>
                        <a:pt x="129" y="116"/>
                        <a:pt x="133" y="112"/>
                      </a:cubicBezTo>
                      <a:cubicBezTo>
                        <a:pt x="128" y="115"/>
                        <a:pt x="137" y="107"/>
                        <a:pt x="139" y="104"/>
                      </a:cubicBezTo>
                      <a:cubicBezTo>
                        <a:pt x="149" y="96"/>
                        <a:pt x="161" y="85"/>
                        <a:pt x="169" y="78"/>
                      </a:cubicBezTo>
                      <a:cubicBezTo>
                        <a:pt x="170" y="79"/>
                        <a:pt x="170" y="79"/>
                        <a:pt x="170" y="79"/>
                      </a:cubicBezTo>
                      <a:cubicBezTo>
                        <a:pt x="178" y="71"/>
                        <a:pt x="191" y="64"/>
                        <a:pt x="203" y="58"/>
                      </a:cubicBezTo>
                      <a:cubicBezTo>
                        <a:pt x="204" y="57"/>
                        <a:pt x="207" y="57"/>
                        <a:pt x="211" y="55"/>
                      </a:cubicBezTo>
                      <a:cubicBezTo>
                        <a:pt x="217" y="50"/>
                        <a:pt x="220" y="48"/>
                        <a:pt x="230" y="42"/>
                      </a:cubicBezTo>
                      <a:cubicBezTo>
                        <a:pt x="237" y="39"/>
                        <a:pt x="249" y="34"/>
                        <a:pt x="257" y="31"/>
                      </a:cubicBezTo>
                      <a:cubicBezTo>
                        <a:pt x="285" y="18"/>
                        <a:pt x="316" y="12"/>
                        <a:pt x="347" y="6"/>
                      </a:cubicBezTo>
                      <a:cubicBezTo>
                        <a:pt x="350" y="7"/>
                        <a:pt x="350" y="7"/>
                        <a:pt x="350" y="7"/>
                      </a:cubicBezTo>
                      <a:cubicBezTo>
                        <a:pt x="380" y="0"/>
                        <a:pt x="419" y="3"/>
                        <a:pt x="445" y="6"/>
                      </a:cubicBezTo>
                      <a:cubicBezTo>
                        <a:pt x="442" y="7"/>
                        <a:pt x="442" y="7"/>
                        <a:pt x="442" y="7"/>
                      </a:cubicBezTo>
                      <a:cubicBezTo>
                        <a:pt x="450" y="9"/>
                        <a:pt x="461" y="9"/>
                        <a:pt x="459" y="8"/>
                      </a:cubicBezTo>
                      <a:cubicBezTo>
                        <a:pt x="467" y="9"/>
                        <a:pt x="480" y="11"/>
                        <a:pt x="484" y="13"/>
                      </a:cubicBezTo>
                      <a:cubicBezTo>
                        <a:pt x="493" y="16"/>
                        <a:pt x="495" y="14"/>
                        <a:pt x="502" y="16"/>
                      </a:cubicBezTo>
                      <a:cubicBezTo>
                        <a:pt x="516" y="22"/>
                        <a:pt x="523" y="23"/>
                        <a:pt x="535" y="27"/>
                      </a:cubicBezTo>
                      <a:cubicBezTo>
                        <a:pt x="534" y="27"/>
                        <a:pt x="534" y="28"/>
                        <a:pt x="537" y="29"/>
                      </a:cubicBezTo>
                      <a:cubicBezTo>
                        <a:pt x="543" y="31"/>
                        <a:pt x="557" y="38"/>
                        <a:pt x="552" y="34"/>
                      </a:cubicBezTo>
                      <a:cubicBezTo>
                        <a:pt x="568" y="42"/>
                        <a:pt x="589" y="50"/>
                        <a:pt x="602" y="60"/>
                      </a:cubicBezTo>
                      <a:cubicBezTo>
                        <a:pt x="601" y="59"/>
                        <a:pt x="605" y="61"/>
                        <a:pt x="607" y="62"/>
                      </a:cubicBezTo>
                      <a:cubicBezTo>
                        <a:pt x="620" y="69"/>
                        <a:pt x="632" y="80"/>
                        <a:pt x="642" y="86"/>
                      </a:cubicBezTo>
                      <a:cubicBezTo>
                        <a:pt x="644" y="88"/>
                        <a:pt x="638" y="85"/>
                        <a:pt x="643" y="89"/>
                      </a:cubicBezTo>
                      <a:cubicBezTo>
                        <a:pt x="646" y="91"/>
                        <a:pt x="644" y="88"/>
                        <a:pt x="647" y="91"/>
                      </a:cubicBezTo>
                      <a:cubicBezTo>
                        <a:pt x="667" y="105"/>
                        <a:pt x="684" y="124"/>
                        <a:pt x="698" y="141"/>
                      </a:cubicBezTo>
                      <a:cubicBezTo>
                        <a:pt x="725" y="170"/>
                        <a:pt x="747" y="205"/>
                        <a:pt x="763" y="240"/>
                      </a:cubicBezTo>
                      <a:cubicBezTo>
                        <a:pt x="762" y="239"/>
                        <a:pt x="762" y="239"/>
                        <a:pt x="762" y="239"/>
                      </a:cubicBezTo>
                      <a:cubicBezTo>
                        <a:pt x="768" y="250"/>
                        <a:pt x="772" y="267"/>
                        <a:pt x="778" y="276"/>
                      </a:cubicBezTo>
                      <a:cubicBezTo>
                        <a:pt x="778" y="279"/>
                        <a:pt x="781" y="287"/>
                        <a:pt x="779" y="285"/>
                      </a:cubicBezTo>
                      <a:cubicBezTo>
                        <a:pt x="781" y="289"/>
                        <a:pt x="783" y="294"/>
                        <a:pt x="784" y="299"/>
                      </a:cubicBezTo>
                      <a:cubicBezTo>
                        <a:pt x="789" y="299"/>
                        <a:pt x="789" y="299"/>
                        <a:pt x="789" y="299"/>
                      </a:cubicBezTo>
                      <a:cubicBezTo>
                        <a:pt x="792" y="299"/>
                        <a:pt x="794" y="299"/>
                        <a:pt x="797" y="299"/>
                      </a:cubicBezTo>
                      <a:cubicBezTo>
                        <a:pt x="804" y="300"/>
                        <a:pt x="811" y="300"/>
                        <a:pt x="817" y="299"/>
                      </a:cubicBezTo>
                      <a:cubicBezTo>
                        <a:pt x="828" y="299"/>
                        <a:pt x="828" y="299"/>
                        <a:pt x="828" y="299"/>
                      </a:cubicBezTo>
                      <a:cubicBezTo>
                        <a:pt x="831" y="299"/>
                        <a:pt x="831" y="299"/>
                        <a:pt x="831" y="299"/>
                      </a:cubicBezTo>
                      <a:cubicBezTo>
                        <a:pt x="832" y="299"/>
                        <a:pt x="832" y="299"/>
                        <a:pt x="832" y="299"/>
                      </a:cubicBezTo>
                      <a:cubicBezTo>
                        <a:pt x="832" y="299"/>
                        <a:pt x="832" y="299"/>
                        <a:pt x="832" y="299"/>
                      </a:cubicBezTo>
                      <a:cubicBezTo>
                        <a:pt x="832" y="299"/>
                        <a:pt x="832" y="299"/>
                        <a:pt x="832" y="299"/>
                      </a:cubicBezTo>
                      <a:cubicBezTo>
                        <a:pt x="833" y="299"/>
                        <a:pt x="833" y="299"/>
                        <a:pt x="833" y="299"/>
                      </a:cubicBezTo>
                      <a:cubicBezTo>
                        <a:pt x="833" y="299"/>
                        <a:pt x="833" y="299"/>
                        <a:pt x="833" y="299"/>
                      </a:cubicBezTo>
                      <a:cubicBezTo>
                        <a:pt x="833" y="299"/>
                        <a:pt x="833" y="299"/>
                        <a:pt x="833" y="299"/>
                      </a:cubicBezTo>
                      <a:cubicBezTo>
                        <a:pt x="831" y="297"/>
                        <a:pt x="843" y="322"/>
                        <a:pt x="838" y="311"/>
                      </a:cubicBezTo>
                      <a:close/>
                      <a:moveTo>
                        <a:pt x="741" y="407"/>
                      </a:moveTo>
                      <a:cubicBezTo>
                        <a:pt x="740" y="408"/>
                        <a:pt x="739" y="409"/>
                        <a:pt x="739" y="409"/>
                      </a:cubicBezTo>
                      <a:cubicBezTo>
                        <a:pt x="739" y="409"/>
                        <a:pt x="740" y="408"/>
                        <a:pt x="741" y="407"/>
                      </a:cubicBezTo>
                      <a:close/>
                      <a:moveTo>
                        <a:pt x="5" y="358"/>
                      </a:moveTo>
                      <a:cubicBezTo>
                        <a:pt x="5" y="358"/>
                        <a:pt x="5" y="358"/>
                        <a:pt x="5" y="357"/>
                      </a:cubicBezTo>
                      <a:cubicBezTo>
                        <a:pt x="5" y="358"/>
                        <a:pt x="5" y="358"/>
                        <a:pt x="5" y="358"/>
                      </a:cubicBezTo>
                      <a:close/>
                      <a:moveTo>
                        <a:pt x="749" y="397"/>
                      </a:moveTo>
                      <a:cubicBezTo>
                        <a:pt x="748" y="397"/>
                        <a:pt x="748" y="397"/>
                        <a:pt x="748" y="397"/>
                      </a:cubicBezTo>
                      <a:cubicBezTo>
                        <a:pt x="748" y="397"/>
                        <a:pt x="748" y="397"/>
                        <a:pt x="748" y="397"/>
                      </a:cubicBezTo>
                      <a:cubicBezTo>
                        <a:pt x="748" y="397"/>
                        <a:pt x="748" y="397"/>
                        <a:pt x="749" y="397"/>
                      </a:cubicBezTo>
                      <a:close/>
                      <a:moveTo>
                        <a:pt x="797" y="299"/>
                      </a:moveTo>
                      <a:cubicBezTo>
                        <a:pt x="797" y="299"/>
                        <a:pt x="797" y="299"/>
                        <a:pt x="797" y="299"/>
                      </a:cubicBezTo>
                      <a:cubicBezTo>
                        <a:pt x="798" y="299"/>
                        <a:pt x="799" y="299"/>
                        <a:pt x="800" y="299"/>
                      </a:cubicBezTo>
                      <a:cubicBezTo>
                        <a:pt x="799" y="299"/>
                        <a:pt x="798" y="299"/>
                        <a:pt x="797" y="299"/>
                      </a:cubicBezTo>
                      <a:close/>
                      <a:moveTo>
                        <a:pt x="144" y="116"/>
                      </a:moveTo>
                      <a:cubicBezTo>
                        <a:pt x="142" y="117"/>
                        <a:pt x="142" y="118"/>
                        <a:pt x="141" y="119"/>
                      </a:cubicBezTo>
                      <a:cubicBezTo>
                        <a:pt x="142" y="118"/>
                        <a:pt x="142" y="118"/>
                        <a:pt x="144" y="116"/>
                      </a:cubicBezTo>
                      <a:close/>
                      <a:moveTo>
                        <a:pt x="56" y="226"/>
                      </a:moveTo>
                      <a:cubicBezTo>
                        <a:pt x="56" y="227"/>
                        <a:pt x="55" y="228"/>
                        <a:pt x="55" y="230"/>
                      </a:cubicBezTo>
                      <a:cubicBezTo>
                        <a:pt x="56" y="228"/>
                        <a:pt x="56" y="227"/>
                        <a:pt x="56" y="226"/>
                      </a:cubicBezTo>
                      <a:close/>
                      <a:moveTo>
                        <a:pt x="535" y="27"/>
                      </a:moveTo>
                      <a:cubicBezTo>
                        <a:pt x="535" y="27"/>
                        <a:pt x="535" y="27"/>
                        <a:pt x="535" y="27"/>
                      </a:cubicBezTo>
                      <a:cubicBezTo>
                        <a:pt x="536" y="28"/>
                        <a:pt x="538" y="28"/>
                        <a:pt x="539" y="29"/>
                      </a:cubicBezTo>
                      <a:lnTo>
                        <a:pt x="535" y="27"/>
                      </a:lnTo>
                      <a:close/>
                      <a:moveTo>
                        <a:pt x="665" y="350"/>
                      </a:moveTo>
                      <a:cubicBezTo>
                        <a:pt x="666" y="350"/>
                        <a:pt x="666" y="351"/>
                        <a:pt x="666" y="351"/>
                      </a:cubicBezTo>
                      <a:cubicBezTo>
                        <a:pt x="667" y="351"/>
                        <a:pt x="666" y="350"/>
                        <a:pt x="665" y="350"/>
                      </a:cubicBezTo>
                      <a:close/>
                      <a:moveTo>
                        <a:pt x="56" y="224"/>
                      </a:moveTo>
                      <a:cubicBezTo>
                        <a:pt x="56" y="224"/>
                        <a:pt x="56" y="224"/>
                        <a:pt x="55" y="225"/>
                      </a:cubicBezTo>
                      <a:cubicBezTo>
                        <a:pt x="55" y="225"/>
                        <a:pt x="56" y="225"/>
                        <a:pt x="56" y="224"/>
                      </a:cubicBezTo>
                      <a:close/>
                      <a:moveTo>
                        <a:pt x="56" y="226"/>
                      </a:moveTo>
                      <a:cubicBezTo>
                        <a:pt x="58" y="224"/>
                        <a:pt x="60" y="222"/>
                        <a:pt x="61" y="219"/>
                      </a:cubicBezTo>
                      <a:cubicBezTo>
                        <a:pt x="62" y="218"/>
                        <a:pt x="61" y="222"/>
                        <a:pt x="63" y="218"/>
                      </a:cubicBezTo>
                      <a:cubicBezTo>
                        <a:pt x="63" y="215"/>
                        <a:pt x="60" y="219"/>
                        <a:pt x="56" y="224"/>
                      </a:cubicBezTo>
                      <a:cubicBezTo>
                        <a:pt x="56" y="224"/>
                        <a:pt x="56" y="224"/>
                        <a:pt x="56" y="224"/>
                      </a:cubicBezTo>
                      <a:cubicBezTo>
                        <a:pt x="56" y="224"/>
                        <a:pt x="57" y="225"/>
                        <a:pt x="56" y="226"/>
                      </a:cubicBezTo>
                      <a:close/>
                      <a:moveTo>
                        <a:pt x="1" y="390"/>
                      </a:moveTo>
                      <a:cubicBezTo>
                        <a:pt x="1" y="391"/>
                        <a:pt x="2" y="388"/>
                        <a:pt x="3" y="387"/>
                      </a:cubicBezTo>
                      <a:cubicBezTo>
                        <a:pt x="3" y="382"/>
                        <a:pt x="2" y="388"/>
                        <a:pt x="1" y="390"/>
                      </a:cubicBezTo>
                      <a:close/>
                      <a:moveTo>
                        <a:pt x="54" y="229"/>
                      </a:moveTo>
                      <a:cubicBezTo>
                        <a:pt x="54" y="229"/>
                        <a:pt x="52" y="231"/>
                        <a:pt x="52" y="231"/>
                      </a:cubicBezTo>
                      <a:cubicBezTo>
                        <a:pt x="52" y="232"/>
                        <a:pt x="53" y="232"/>
                        <a:pt x="52" y="234"/>
                      </a:cubicBezTo>
                      <a:cubicBezTo>
                        <a:pt x="53" y="233"/>
                        <a:pt x="53" y="231"/>
                        <a:pt x="54" y="229"/>
                      </a:cubicBezTo>
                      <a:close/>
                      <a:moveTo>
                        <a:pt x="74" y="195"/>
                      </a:moveTo>
                      <a:cubicBezTo>
                        <a:pt x="67" y="208"/>
                        <a:pt x="67" y="208"/>
                        <a:pt x="67" y="208"/>
                      </a:cubicBezTo>
                      <a:cubicBezTo>
                        <a:pt x="70" y="204"/>
                        <a:pt x="74" y="196"/>
                        <a:pt x="74" y="195"/>
                      </a:cubicBezTo>
                      <a:close/>
                      <a:moveTo>
                        <a:pt x="98" y="167"/>
                      </a:moveTo>
                      <a:cubicBezTo>
                        <a:pt x="101" y="163"/>
                        <a:pt x="102" y="162"/>
                        <a:pt x="99" y="164"/>
                      </a:cubicBezTo>
                      <a:cubicBezTo>
                        <a:pt x="99" y="165"/>
                        <a:pt x="98" y="167"/>
                        <a:pt x="98" y="167"/>
                      </a:cubicBezTo>
                      <a:close/>
                      <a:moveTo>
                        <a:pt x="104" y="157"/>
                      </a:moveTo>
                      <a:cubicBezTo>
                        <a:pt x="103" y="158"/>
                        <a:pt x="101" y="159"/>
                        <a:pt x="100" y="161"/>
                      </a:cubicBezTo>
                      <a:cubicBezTo>
                        <a:pt x="100" y="162"/>
                        <a:pt x="102" y="159"/>
                        <a:pt x="104" y="157"/>
                      </a:cubicBezTo>
                      <a:close/>
                      <a:moveTo>
                        <a:pt x="104" y="157"/>
                      </a:moveTo>
                      <a:cubicBezTo>
                        <a:pt x="104" y="157"/>
                        <a:pt x="104" y="157"/>
                        <a:pt x="104" y="157"/>
                      </a:cubicBezTo>
                      <a:cubicBezTo>
                        <a:pt x="104" y="157"/>
                        <a:pt x="104" y="157"/>
                        <a:pt x="104" y="157"/>
                      </a:cubicBezTo>
                      <a:close/>
                      <a:moveTo>
                        <a:pt x="161" y="102"/>
                      </a:moveTo>
                      <a:cubicBezTo>
                        <a:pt x="161" y="104"/>
                        <a:pt x="166" y="98"/>
                        <a:pt x="168" y="97"/>
                      </a:cubicBezTo>
                      <a:cubicBezTo>
                        <a:pt x="166" y="98"/>
                        <a:pt x="163" y="101"/>
                        <a:pt x="161" y="102"/>
                      </a:cubicBezTo>
                      <a:close/>
                      <a:moveTo>
                        <a:pt x="196" y="77"/>
                      </a:moveTo>
                      <a:cubicBezTo>
                        <a:pt x="195" y="78"/>
                        <a:pt x="194" y="78"/>
                        <a:pt x="193" y="78"/>
                      </a:cubicBezTo>
                      <a:cubicBezTo>
                        <a:pt x="194" y="78"/>
                        <a:pt x="194" y="78"/>
                        <a:pt x="194" y="78"/>
                      </a:cubicBezTo>
                      <a:cubicBezTo>
                        <a:pt x="196" y="77"/>
                        <a:pt x="198" y="76"/>
                        <a:pt x="196" y="77"/>
                      </a:cubicBezTo>
                      <a:close/>
                      <a:moveTo>
                        <a:pt x="771" y="302"/>
                      </a:moveTo>
                      <a:cubicBezTo>
                        <a:pt x="773" y="306"/>
                        <a:pt x="773" y="306"/>
                        <a:pt x="773" y="306"/>
                      </a:cubicBezTo>
                      <a:cubicBezTo>
                        <a:pt x="772" y="303"/>
                        <a:pt x="772" y="303"/>
                        <a:pt x="772" y="303"/>
                      </a:cubicBezTo>
                      <a:lnTo>
                        <a:pt x="771" y="302"/>
                      </a:lnTo>
                      <a:close/>
                      <a:moveTo>
                        <a:pt x="648" y="335"/>
                      </a:moveTo>
                      <a:cubicBezTo>
                        <a:pt x="644" y="332"/>
                        <a:pt x="649" y="335"/>
                        <a:pt x="646" y="332"/>
                      </a:cubicBezTo>
                      <a:cubicBezTo>
                        <a:pt x="646" y="333"/>
                        <a:pt x="645" y="333"/>
                        <a:pt x="648" y="335"/>
                      </a:cubicBezTo>
                      <a:close/>
                      <a:moveTo>
                        <a:pt x="628" y="243"/>
                      </a:moveTo>
                      <a:cubicBezTo>
                        <a:pt x="627" y="245"/>
                        <a:pt x="627" y="245"/>
                        <a:pt x="627" y="245"/>
                      </a:cubicBezTo>
                      <a:cubicBezTo>
                        <a:pt x="628" y="244"/>
                        <a:pt x="628" y="244"/>
                        <a:pt x="628" y="244"/>
                      </a:cubicBezTo>
                      <a:lnTo>
                        <a:pt x="628" y="2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  <p:grpSp>
            <p:nvGrpSpPr>
              <p:cNvPr id="475" name="Gruppieren 474"/>
              <p:cNvGrpSpPr/>
              <p:nvPr/>
            </p:nvGrpSpPr>
            <p:grpSpPr bwMode="gray">
              <a:xfrm rot="10800000">
                <a:off x="8602585" y="4856672"/>
                <a:ext cx="2430971" cy="1222756"/>
                <a:chOff x="6039222" y="3829935"/>
                <a:chExt cx="2732540" cy="1374443"/>
              </a:xfrm>
              <a:grpFill/>
            </p:grpSpPr>
            <p:sp>
              <p:nvSpPr>
                <p:cNvPr id="476" name="Freeform 57"/>
                <p:cNvSpPr>
                  <a:spLocks noEditPoints="1"/>
                </p:cNvSpPr>
                <p:nvPr/>
              </p:nvSpPr>
              <p:spPr bwMode="gray">
                <a:xfrm>
                  <a:off x="6039222" y="3829935"/>
                  <a:ext cx="2683182" cy="1374443"/>
                </a:xfrm>
                <a:custGeom>
                  <a:avLst/>
                  <a:gdLst>
                    <a:gd name="T0" fmla="*/ 788 w 847"/>
                    <a:gd name="T1" fmla="*/ 382 h 434"/>
                    <a:gd name="T2" fmla="*/ 749 w 847"/>
                    <a:gd name="T3" fmla="*/ 415 h 434"/>
                    <a:gd name="T4" fmla="*/ 730 w 847"/>
                    <a:gd name="T5" fmla="*/ 395 h 434"/>
                    <a:gd name="T6" fmla="*/ 689 w 847"/>
                    <a:gd name="T7" fmla="*/ 394 h 434"/>
                    <a:gd name="T8" fmla="*/ 718 w 847"/>
                    <a:gd name="T9" fmla="*/ 335 h 434"/>
                    <a:gd name="T10" fmla="*/ 643 w 847"/>
                    <a:gd name="T11" fmla="*/ 354 h 434"/>
                    <a:gd name="T12" fmla="*/ 626 w 847"/>
                    <a:gd name="T13" fmla="*/ 321 h 434"/>
                    <a:gd name="T14" fmla="*/ 620 w 847"/>
                    <a:gd name="T15" fmla="*/ 318 h 434"/>
                    <a:gd name="T16" fmla="*/ 627 w 847"/>
                    <a:gd name="T17" fmla="*/ 309 h 434"/>
                    <a:gd name="T18" fmla="*/ 671 w 847"/>
                    <a:gd name="T19" fmla="*/ 310 h 434"/>
                    <a:gd name="T20" fmla="*/ 755 w 847"/>
                    <a:gd name="T21" fmla="*/ 299 h 434"/>
                    <a:gd name="T22" fmla="*/ 796 w 847"/>
                    <a:gd name="T23" fmla="*/ 308 h 434"/>
                    <a:gd name="T24" fmla="*/ 802 w 847"/>
                    <a:gd name="T25" fmla="*/ 345 h 434"/>
                    <a:gd name="T26" fmla="*/ 648 w 847"/>
                    <a:gd name="T27" fmla="*/ 236 h 434"/>
                    <a:gd name="T28" fmla="*/ 685 w 847"/>
                    <a:gd name="T29" fmla="*/ 239 h 434"/>
                    <a:gd name="T30" fmla="*/ 666 w 847"/>
                    <a:gd name="T31" fmla="*/ 293 h 434"/>
                    <a:gd name="T32" fmla="*/ 682 w 847"/>
                    <a:gd name="T33" fmla="*/ 311 h 434"/>
                    <a:gd name="T34" fmla="*/ 783 w 847"/>
                    <a:gd name="T35" fmla="*/ 247 h 434"/>
                    <a:gd name="T36" fmla="*/ 773 w 847"/>
                    <a:gd name="T37" fmla="*/ 226 h 434"/>
                    <a:gd name="T38" fmla="*/ 703 w 847"/>
                    <a:gd name="T39" fmla="*/ 240 h 434"/>
                    <a:gd name="T40" fmla="*/ 723 w 847"/>
                    <a:gd name="T41" fmla="*/ 188 h 434"/>
                    <a:gd name="T42" fmla="*/ 682 w 847"/>
                    <a:gd name="T43" fmla="*/ 182 h 434"/>
                    <a:gd name="T44" fmla="*/ 716 w 847"/>
                    <a:gd name="T45" fmla="*/ 122 h 434"/>
                    <a:gd name="T46" fmla="*/ 684 w 847"/>
                    <a:gd name="T47" fmla="*/ 114 h 434"/>
                    <a:gd name="T48" fmla="*/ 629 w 847"/>
                    <a:gd name="T49" fmla="*/ 119 h 434"/>
                    <a:gd name="T50" fmla="*/ 637 w 847"/>
                    <a:gd name="T51" fmla="*/ 74 h 434"/>
                    <a:gd name="T52" fmla="*/ 594 w 847"/>
                    <a:gd name="T53" fmla="*/ 72 h 434"/>
                    <a:gd name="T54" fmla="*/ 557 w 847"/>
                    <a:gd name="T55" fmla="*/ 67 h 434"/>
                    <a:gd name="T56" fmla="*/ 551 w 847"/>
                    <a:gd name="T57" fmla="*/ 31 h 434"/>
                    <a:gd name="T58" fmla="*/ 504 w 847"/>
                    <a:gd name="T59" fmla="*/ 29 h 434"/>
                    <a:gd name="T60" fmla="*/ 473 w 847"/>
                    <a:gd name="T61" fmla="*/ 11 h 434"/>
                    <a:gd name="T62" fmla="*/ 381 w 847"/>
                    <a:gd name="T63" fmla="*/ 36 h 434"/>
                    <a:gd name="T64" fmla="*/ 359 w 847"/>
                    <a:gd name="T65" fmla="*/ 11 h 434"/>
                    <a:gd name="T66" fmla="*/ 213 w 847"/>
                    <a:gd name="T67" fmla="*/ 69 h 434"/>
                    <a:gd name="T68" fmla="*/ 175 w 847"/>
                    <a:gd name="T69" fmla="*/ 105 h 434"/>
                    <a:gd name="T70" fmla="*/ 82 w 847"/>
                    <a:gd name="T71" fmla="*/ 198 h 434"/>
                    <a:gd name="T72" fmla="*/ 98 w 847"/>
                    <a:gd name="T73" fmla="*/ 219 h 434"/>
                    <a:gd name="T74" fmla="*/ 40 w 847"/>
                    <a:gd name="T75" fmla="*/ 278 h 434"/>
                    <a:gd name="T76" fmla="*/ 42 w 847"/>
                    <a:gd name="T77" fmla="*/ 317 h 434"/>
                    <a:gd name="T78" fmla="*/ 72 w 847"/>
                    <a:gd name="T79" fmla="*/ 325 h 434"/>
                    <a:gd name="T80" fmla="*/ 56 w 847"/>
                    <a:gd name="T81" fmla="*/ 362 h 434"/>
                    <a:gd name="T82" fmla="*/ 3 w 847"/>
                    <a:gd name="T83" fmla="*/ 429 h 434"/>
                    <a:gd name="T84" fmla="*/ 44 w 847"/>
                    <a:gd name="T85" fmla="*/ 433 h 434"/>
                    <a:gd name="T86" fmla="*/ 102 w 847"/>
                    <a:gd name="T87" fmla="*/ 420 h 434"/>
                    <a:gd name="T88" fmla="*/ 144 w 847"/>
                    <a:gd name="T89" fmla="*/ 396 h 434"/>
                    <a:gd name="T90" fmla="*/ 110 w 847"/>
                    <a:gd name="T91" fmla="*/ 382 h 434"/>
                    <a:gd name="T92" fmla="*/ 137 w 847"/>
                    <a:gd name="T93" fmla="*/ 339 h 434"/>
                    <a:gd name="T94" fmla="*/ 181 w 847"/>
                    <a:gd name="T95" fmla="*/ 272 h 434"/>
                    <a:gd name="T96" fmla="*/ 163 w 847"/>
                    <a:gd name="T97" fmla="*/ 256 h 434"/>
                    <a:gd name="T98" fmla="*/ 320 w 847"/>
                    <a:gd name="T99" fmla="*/ 146 h 434"/>
                    <a:gd name="T100" fmla="*/ 400 w 847"/>
                    <a:gd name="T101" fmla="*/ 112 h 434"/>
                    <a:gd name="T102" fmla="*/ 454 w 847"/>
                    <a:gd name="T103" fmla="*/ 103 h 434"/>
                    <a:gd name="T104" fmla="*/ 456 w 847"/>
                    <a:gd name="T105" fmla="*/ 135 h 434"/>
                    <a:gd name="T106" fmla="*/ 483 w 847"/>
                    <a:gd name="T107" fmla="*/ 146 h 434"/>
                    <a:gd name="T108" fmla="*/ 569 w 847"/>
                    <a:gd name="T109" fmla="*/ 120 h 434"/>
                    <a:gd name="T110" fmla="*/ 599 w 847"/>
                    <a:gd name="T111" fmla="*/ 127 h 434"/>
                    <a:gd name="T112" fmla="*/ 568 w 847"/>
                    <a:gd name="T113" fmla="*/ 186 h 434"/>
                    <a:gd name="T114" fmla="*/ 646 w 847"/>
                    <a:gd name="T115" fmla="*/ 17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847" h="434">
                      <a:moveTo>
                        <a:pt x="802" y="345"/>
                      </a:moveTo>
                      <a:cubicBezTo>
                        <a:pt x="826" y="331"/>
                        <a:pt x="828" y="330"/>
                        <a:pt x="831" y="331"/>
                      </a:cubicBezTo>
                      <a:cubicBezTo>
                        <a:pt x="833" y="331"/>
                        <a:pt x="834" y="333"/>
                        <a:pt x="835" y="334"/>
                      </a:cubicBezTo>
                      <a:cubicBezTo>
                        <a:pt x="839" y="340"/>
                        <a:pt x="839" y="340"/>
                        <a:pt x="794" y="377"/>
                      </a:cubicBezTo>
                      <a:cubicBezTo>
                        <a:pt x="792" y="378"/>
                        <a:pt x="790" y="380"/>
                        <a:pt x="788" y="382"/>
                      </a:cubicBezTo>
                      <a:cubicBezTo>
                        <a:pt x="790" y="382"/>
                        <a:pt x="791" y="383"/>
                        <a:pt x="792" y="384"/>
                      </a:cubicBezTo>
                      <a:cubicBezTo>
                        <a:pt x="793" y="387"/>
                        <a:pt x="792" y="391"/>
                        <a:pt x="789" y="393"/>
                      </a:cubicBezTo>
                      <a:cubicBezTo>
                        <a:pt x="789" y="393"/>
                        <a:pt x="788" y="393"/>
                        <a:pt x="787" y="393"/>
                      </a:cubicBezTo>
                      <a:cubicBezTo>
                        <a:pt x="784" y="395"/>
                        <a:pt x="775" y="401"/>
                        <a:pt x="768" y="405"/>
                      </a:cubicBezTo>
                      <a:cubicBezTo>
                        <a:pt x="754" y="413"/>
                        <a:pt x="751" y="415"/>
                        <a:pt x="749" y="415"/>
                      </a:cubicBezTo>
                      <a:cubicBezTo>
                        <a:pt x="749" y="415"/>
                        <a:pt x="748" y="415"/>
                        <a:pt x="748" y="415"/>
                      </a:cubicBezTo>
                      <a:cubicBezTo>
                        <a:pt x="746" y="414"/>
                        <a:pt x="745" y="413"/>
                        <a:pt x="744" y="412"/>
                      </a:cubicBezTo>
                      <a:cubicBezTo>
                        <a:pt x="741" y="407"/>
                        <a:pt x="741" y="406"/>
                        <a:pt x="780" y="373"/>
                      </a:cubicBezTo>
                      <a:cubicBezTo>
                        <a:pt x="738" y="399"/>
                        <a:pt x="737" y="399"/>
                        <a:pt x="734" y="398"/>
                      </a:cubicBezTo>
                      <a:cubicBezTo>
                        <a:pt x="732" y="397"/>
                        <a:pt x="731" y="396"/>
                        <a:pt x="730" y="395"/>
                      </a:cubicBezTo>
                      <a:cubicBezTo>
                        <a:pt x="727" y="389"/>
                        <a:pt x="731" y="386"/>
                        <a:pt x="749" y="372"/>
                      </a:cubicBezTo>
                      <a:cubicBezTo>
                        <a:pt x="756" y="366"/>
                        <a:pt x="765" y="359"/>
                        <a:pt x="774" y="352"/>
                      </a:cubicBezTo>
                      <a:cubicBezTo>
                        <a:pt x="773" y="353"/>
                        <a:pt x="771" y="354"/>
                        <a:pt x="769" y="355"/>
                      </a:cubicBezTo>
                      <a:cubicBezTo>
                        <a:pt x="698" y="398"/>
                        <a:pt x="697" y="398"/>
                        <a:pt x="693" y="397"/>
                      </a:cubicBezTo>
                      <a:cubicBezTo>
                        <a:pt x="691" y="397"/>
                        <a:pt x="690" y="395"/>
                        <a:pt x="689" y="394"/>
                      </a:cubicBezTo>
                      <a:cubicBezTo>
                        <a:pt x="686" y="389"/>
                        <a:pt x="690" y="385"/>
                        <a:pt x="707" y="372"/>
                      </a:cubicBezTo>
                      <a:cubicBezTo>
                        <a:pt x="713" y="367"/>
                        <a:pt x="720" y="361"/>
                        <a:pt x="728" y="355"/>
                      </a:cubicBezTo>
                      <a:cubicBezTo>
                        <a:pt x="685" y="381"/>
                        <a:pt x="685" y="380"/>
                        <a:pt x="681" y="380"/>
                      </a:cubicBezTo>
                      <a:cubicBezTo>
                        <a:pt x="680" y="379"/>
                        <a:pt x="678" y="378"/>
                        <a:pt x="677" y="377"/>
                      </a:cubicBezTo>
                      <a:cubicBezTo>
                        <a:pt x="674" y="371"/>
                        <a:pt x="674" y="371"/>
                        <a:pt x="718" y="335"/>
                      </a:cubicBezTo>
                      <a:cubicBezTo>
                        <a:pt x="675" y="362"/>
                        <a:pt x="672" y="363"/>
                        <a:pt x="669" y="362"/>
                      </a:cubicBezTo>
                      <a:cubicBezTo>
                        <a:pt x="667" y="361"/>
                        <a:pt x="666" y="360"/>
                        <a:pt x="665" y="359"/>
                      </a:cubicBezTo>
                      <a:cubicBezTo>
                        <a:pt x="661" y="353"/>
                        <a:pt x="665" y="350"/>
                        <a:pt x="686" y="335"/>
                      </a:cubicBezTo>
                      <a:cubicBezTo>
                        <a:pt x="691" y="331"/>
                        <a:pt x="698" y="326"/>
                        <a:pt x="705" y="321"/>
                      </a:cubicBezTo>
                      <a:cubicBezTo>
                        <a:pt x="648" y="355"/>
                        <a:pt x="647" y="355"/>
                        <a:pt x="643" y="354"/>
                      </a:cubicBezTo>
                      <a:cubicBezTo>
                        <a:pt x="642" y="353"/>
                        <a:pt x="640" y="352"/>
                        <a:pt x="640" y="351"/>
                      </a:cubicBezTo>
                      <a:cubicBezTo>
                        <a:pt x="638" y="347"/>
                        <a:pt x="638" y="347"/>
                        <a:pt x="650" y="327"/>
                      </a:cubicBezTo>
                      <a:cubicBezTo>
                        <a:pt x="651" y="326"/>
                        <a:pt x="651" y="325"/>
                        <a:pt x="652" y="324"/>
                      </a:cubicBezTo>
                      <a:cubicBezTo>
                        <a:pt x="649" y="324"/>
                        <a:pt x="644" y="323"/>
                        <a:pt x="641" y="323"/>
                      </a:cubicBezTo>
                      <a:cubicBezTo>
                        <a:pt x="634" y="322"/>
                        <a:pt x="629" y="322"/>
                        <a:pt x="626" y="321"/>
                      </a:cubicBezTo>
                      <a:cubicBezTo>
                        <a:pt x="626" y="321"/>
                        <a:pt x="626" y="322"/>
                        <a:pt x="625" y="322"/>
                      </a:cubicBezTo>
                      <a:cubicBezTo>
                        <a:pt x="622" y="324"/>
                        <a:pt x="621" y="325"/>
                        <a:pt x="618" y="324"/>
                      </a:cubicBezTo>
                      <a:cubicBezTo>
                        <a:pt x="620" y="318"/>
                        <a:pt x="620" y="318"/>
                        <a:pt x="620" y="318"/>
                      </a:cubicBezTo>
                      <a:cubicBezTo>
                        <a:pt x="620" y="318"/>
                        <a:pt x="620" y="318"/>
                        <a:pt x="620" y="318"/>
                      </a:cubicBezTo>
                      <a:cubicBezTo>
                        <a:pt x="620" y="318"/>
                        <a:pt x="620" y="318"/>
                        <a:pt x="620" y="318"/>
                      </a:cubicBezTo>
                      <a:cubicBezTo>
                        <a:pt x="620" y="318"/>
                        <a:pt x="620" y="318"/>
                        <a:pt x="620" y="318"/>
                      </a:cubicBezTo>
                      <a:cubicBezTo>
                        <a:pt x="617" y="313"/>
                        <a:pt x="617" y="313"/>
                        <a:pt x="617" y="313"/>
                      </a:cubicBezTo>
                      <a:cubicBezTo>
                        <a:pt x="617" y="313"/>
                        <a:pt x="618" y="312"/>
                        <a:pt x="619" y="311"/>
                      </a:cubicBezTo>
                      <a:cubicBezTo>
                        <a:pt x="623" y="309"/>
                        <a:pt x="624" y="309"/>
                        <a:pt x="627" y="309"/>
                      </a:cubicBezTo>
                      <a:cubicBezTo>
                        <a:pt x="627" y="309"/>
                        <a:pt x="627" y="309"/>
                        <a:pt x="627" y="309"/>
                      </a:cubicBezTo>
                      <a:cubicBezTo>
                        <a:pt x="629" y="310"/>
                        <a:pt x="637" y="311"/>
                        <a:pt x="642" y="311"/>
                      </a:cubicBezTo>
                      <a:cubicBezTo>
                        <a:pt x="648" y="312"/>
                        <a:pt x="652" y="312"/>
                        <a:pt x="655" y="313"/>
                      </a:cubicBezTo>
                      <a:cubicBezTo>
                        <a:pt x="656" y="312"/>
                        <a:pt x="657" y="311"/>
                        <a:pt x="657" y="311"/>
                      </a:cubicBezTo>
                      <a:cubicBezTo>
                        <a:pt x="662" y="308"/>
                        <a:pt x="664" y="307"/>
                        <a:pt x="667" y="307"/>
                      </a:cubicBezTo>
                      <a:cubicBezTo>
                        <a:pt x="668" y="308"/>
                        <a:pt x="670" y="309"/>
                        <a:pt x="671" y="310"/>
                      </a:cubicBezTo>
                      <a:cubicBezTo>
                        <a:pt x="673" y="314"/>
                        <a:pt x="673" y="314"/>
                        <a:pt x="661" y="333"/>
                      </a:cubicBezTo>
                      <a:cubicBezTo>
                        <a:pt x="676" y="324"/>
                        <a:pt x="698" y="311"/>
                        <a:pt x="717" y="299"/>
                      </a:cubicBezTo>
                      <a:cubicBezTo>
                        <a:pt x="787" y="257"/>
                        <a:pt x="787" y="257"/>
                        <a:pt x="791" y="258"/>
                      </a:cubicBezTo>
                      <a:cubicBezTo>
                        <a:pt x="793" y="259"/>
                        <a:pt x="794" y="260"/>
                        <a:pt x="795" y="261"/>
                      </a:cubicBezTo>
                      <a:cubicBezTo>
                        <a:pt x="798" y="266"/>
                        <a:pt x="798" y="267"/>
                        <a:pt x="755" y="299"/>
                      </a:cubicBezTo>
                      <a:cubicBezTo>
                        <a:pt x="770" y="290"/>
                        <a:pt x="772" y="290"/>
                        <a:pt x="774" y="291"/>
                      </a:cubicBezTo>
                      <a:cubicBezTo>
                        <a:pt x="776" y="291"/>
                        <a:pt x="777" y="292"/>
                        <a:pt x="778" y="294"/>
                      </a:cubicBezTo>
                      <a:cubicBezTo>
                        <a:pt x="781" y="299"/>
                        <a:pt x="781" y="300"/>
                        <a:pt x="739" y="334"/>
                      </a:cubicBezTo>
                      <a:cubicBezTo>
                        <a:pt x="788" y="304"/>
                        <a:pt x="789" y="304"/>
                        <a:pt x="792" y="305"/>
                      </a:cubicBezTo>
                      <a:cubicBezTo>
                        <a:pt x="794" y="306"/>
                        <a:pt x="795" y="307"/>
                        <a:pt x="796" y="308"/>
                      </a:cubicBezTo>
                      <a:cubicBezTo>
                        <a:pt x="799" y="314"/>
                        <a:pt x="799" y="314"/>
                        <a:pt x="751" y="352"/>
                      </a:cubicBezTo>
                      <a:cubicBezTo>
                        <a:pt x="755" y="349"/>
                        <a:pt x="759" y="347"/>
                        <a:pt x="763" y="344"/>
                      </a:cubicBezTo>
                      <a:cubicBezTo>
                        <a:pt x="836" y="300"/>
                        <a:pt x="836" y="301"/>
                        <a:pt x="840" y="302"/>
                      </a:cubicBezTo>
                      <a:cubicBezTo>
                        <a:pt x="842" y="302"/>
                        <a:pt x="843" y="303"/>
                        <a:pt x="844" y="305"/>
                      </a:cubicBezTo>
                      <a:cubicBezTo>
                        <a:pt x="847" y="310"/>
                        <a:pt x="847" y="310"/>
                        <a:pt x="802" y="345"/>
                      </a:cubicBezTo>
                      <a:close/>
                      <a:moveTo>
                        <a:pt x="633" y="217"/>
                      </a:moveTo>
                      <a:cubicBezTo>
                        <a:pt x="634" y="218"/>
                        <a:pt x="635" y="219"/>
                        <a:pt x="637" y="220"/>
                      </a:cubicBezTo>
                      <a:cubicBezTo>
                        <a:pt x="640" y="221"/>
                        <a:pt x="642" y="220"/>
                        <a:pt x="666" y="206"/>
                      </a:cubicBezTo>
                      <a:cubicBezTo>
                        <a:pt x="641" y="228"/>
                        <a:pt x="641" y="229"/>
                        <a:pt x="644" y="233"/>
                      </a:cubicBezTo>
                      <a:cubicBezTo>
                        <a:pt x="645" y="235"/>
                        <a:pt x="646" y="236"/>
                        <a:pt x="648" y="236"/>
                      </a:cubicBezTo>
                      <a:cubicBezTo>
                        <a:pt x="650" y="237"/>
                        <a:pt x="651" y="237"/>
                        <a:pt x="659" y="232"/>
                      </a:cubicBezTo>
                      <a:cubicBezTo>
                        <a:pt x="655" y="236"/>
                        <a:pt x="651" y="239"/>
                        <a:pt x="647" y="242"/>
                      </a:cubicBezTo>
                      <a:cubicBezTo>
                        <a:pt x="634" y="253"/>
                        <a:pt x="630" y="257"/>
                        <a:pt x="633" y="262"/>
                      </a:cubicBezTo>
                      <a:cubicBezTo>
                        <a:pt x="634" y="263"/>
                        <a:pt x="635" y="264"/>
                        <a:pt x="637" y="265"/>
                      </a:cubicBezTo>
                      <a:cubicBezTo>
                        <a:pt x="640" y="266"/>
                        <a:pt x="641" y="266"/>
                        <a:pt x="685" y="239"/>
                      </a:cubicBezTo>
                      <a:cubicBezTo>
                        <a:pt x="675" y="247"/>
                        <a:pt x="665" y="255"/>
                        <a:pt x="658" y="261"/>
                      </a:cubicBezTo>
                      <a:cubicBezTo>
                        <a:pt x="643" y="273"/>
                        <a:pt x="639" y="276"/>
                        <a:pt x="643" y="282"/>
                      </a:cubicBezTo>
                      <a:cubicBezTo>
                        <a:pt x="643" y="283"/>
                        <a:pt x="645" y="284"/>
                        <a:pt x="646" y="284"/>
                      </a:cubicBezTo>
                      <a:cubicBezTo>
                        <a:pt x="650" y="285"/>
                        <a:pt x="651" y="286"/>
                        <a:pt x="701" y="255"/>
                      </a:cubicBezTo>
                      <a:cubicBezTo>
                        <a:pt x="663" y="288"/>
                        <a:pt x="663" y="288"/>
                        <a:pt x="666" y="293"/>
                      </a:cubicBezTo>
                      <a:cubicBezTo>
                        <a:pt x="667" y="294"/>
                        <a:pt x="669" y="295"/>
                        <a:pt x="670" y="296"/>
                      </a:cubicBezTo>
                      <a:cubicBezTo>
                        <a:pt x="674" y="297"/>
                        <a:pt x="675" y="297"/>
                        <a:pt x="709" y="276"/>
                      </a:cubicBezTo>
                      <a:cubicBezTo>
                        <a:pt x="703" y="281"/>
                        <a:pt x="697" y="285"/>
                        <a:pt x="693" y="289"/>
                      </a:cubicBezTo>
                      <a:cubicBezTo>
                        <a:pt x="679" y="300"/>
                        <a:pt x="675" y="303"/>
                        <a:pt x="678" y="308"/>
                      </a:cubicBezTo>
                      <a:cubicBezTo>
                        <a:pt x="679" y="309"/>
                        <a:pt x="681" y="310"/>
                        <a:pt x="682" y="311"/>
                      </a:cubicBezTo>
                      <a:cubicBezTo>
                        <a:pt x="683" y="311"/>
                        <a:pt x="683" y="311"/>
                        <a:pt x="684" y="311"/>
                      </a:cubicBezTo>
                      <a:cubicBezTo>
                        <a:pt x="687" y="311"/>
                        <a:pt x="694" y="307"/>
                        <a:pt x="733" y="283"/>
                      </a:cubicBezTo>
                      <a:cubicBezTo>
                        <a:pt x="750" y="273"/>
                        <a:pt x="773" y="259"/>
                        <a:pt x="778" y="256"/>
                      </a:cubicBezTo>
                      <a:cubicBezTo>
                        <a:pt x="779" y="256"/>
                        <a:pt x="780" y="256"/>
                        <a:pt x="781" y="256"/>
                      </a:cubicBezTo>
                      <a:cubicBezTo>
                        <a:pt x="784" y="254"/>
                        <a:pt x="785" y="250"/>
                        <a:pt x="783" y="247"/>
                      </a:cubicBezTo>
                      <a:cubicBezTo>
                        <a:pt x="783" y="246"/>
                        <a:pt x="781" y="245"/>
                        <a:pt x="780" y="244"/>
                      </a:cubicBezTo>
                      <a:cubicBezTo>
                        <a:pt x="777" y="244"/>
                        <a:pt x="775" y="243"/>
                        <a:pt x="750" y="259"/>
                      </a:cubicBezTo>
                      <a:cubicBezTo>
                        <a:pt x="754" y="256"/>
                        <a:pt x="758" y="252"/>
                        <a:pt x="762" y="249"/>
                      </a:cubicBezTo>
                      <a:cubicBezTo>
                        <a:pt x="776" y="238"/>
                        <a:pt x="780" y="234"/>
                        <a:pt x="777" y="229"/>
                      </a:cubicBezTo>
                      <a:cubicBezTo>
                        <a:pt x="776" y="227"/>
                        <a:pt x="775" y="226"/>
                        <a:pt x="773" y="226"/>
                      </a:cubicBezTo>
                      <a:cubicBezTo>
                        <a:pt x="769" y="225"/>
                        <a:pt x="769" y="225"/>
                        <a:pt x="718" y="256"/>
                      </a:cubicBezTo>
                      <a:cubicBezTo>
                        <a:pt x="718" y="256"/>
                        <a:pt x="717" y="256"/>
                        <a:pt x="717" y="257"/>
                      </a:cubicBezTo>
                      <a:cubicBezTo>
                        <a:pt x="753" y="225"/>
                        <a:pt x="753" y="224"/>
                        <a:pt x="750" y="219"/>
                      </a:cubicBezTo>
                      <a:cubicBezTo>
                        <a:pt x="749" y="218"/>
                        <a:pt x="748" y="217"/>
                        <a:pt x="746" y="217"/>
                      </a:cubicBezTo>
                      <a:cubicBezTo>
                        <a:pt x="743" y="216"/>
                        <a:pt x="743" y="216"/>
                        <a:pt x="703" y="240"/>
                      </a:cubicBezTo>
                      <a:cubicBezTo>
                        <a:pt x="712" y="232"/>
                        <a:pt x="722" y="224"/>
                        <a:pt x="729" y="218"/>
                      </a:cubicBezTo>
                      <a:cubicBezTo>
                        <a:pt x="744" y="206"/>
                        <a:pt x="748" y="203"/>
                        <a:pt x="745" y="197"/>
                      </a:cubicBezTo>
                      <a:cubicBezTo>
                        <a:pt x="744" y="196"/>
                        <a:pt x="742" y="195"/>
                        <a:pt x="741" y="194"/>
                      </a:cubicBezTo>
                      <a:cubicBezTo>
                        <a:pt x="737" y="194"/>
                        <a:pt x="737" y="193"/>
                        <a:pt x="694" y="219"/>
                      </a:cubicBezTo>
                      <a:cubicBezTo>
                        <a:pt x="726" y="193"/>
                        <a:pt x="726" y="193"/>
                        <a:pt x="723" y="188"/>
                      </a:cubicBezTo>
                      <a:cubicBezTo>
                        <a:pt x="722" y="186"/>
                        <a:pt x="721" y="185"/>
                        <a:pt x="719" y="185"/>
                      </a:cubicBezTo>
                      <a:cubicBezTo>
                        <a:pt x="716" y="184"/>
                        <a:pt x="714" y="184"/>
                        <a:pt x="695" y="196"/>
                      </a:cubicBezTo>
                      <a:cubicBezTo>
                        <a:pt x="719" y="174"/>
                        <a:pt x="719" y="173"/>
                        <a:pt x="716" y="169"/>
                      </a:cubicBezTo>
                      <a:cubicBezTo>
                        <a:pt x="716" y="167"/>
                        <a:pt x="714" y="166"/>
                        <a:pt x="713" y="166"/>
                      </a:cubicBezTo>
                      <a:cubicBezTo>
                        <a:pt x="709" y="165"/>
                        <a:pt x="709" y="165"/>
                        <a:pt x="682" y="182"/>
                      </a:cubicBezTo>
                      <a:cubicBezTo>
                        <a:pt x="713" y="154"/>
                        <a:pt x="713" y="154"/>
                        <a:pt x="710" y="149"/>
                      </a:cubicBezTo>
                      <a:cubicBezTo>
                        <a:pt x="709" y="148"/>
                        <a:pt x="708" y="147"/>
                        <a:pt x="706" y="147"/>
                      </a:cubicBezTo>
                      <a:cubicBezTo>
                        <a:pt x="703" y="146"/>
                        <a:pt x="702" y="146"/>
                        <a:pt x="680" y="159"/>
                      </a:cubicBezTo>
                      <a:cubicBezTo>
                        <a:pt x="687" y="153"/>
                        <a:pt x="694" y="148"/>
                        <a:pt x="700" y="143"/>
                      </a:cubicBezTo>
                      <a:cubicBezTo>
                        <a:pt x="715" y="131"/>
                        <a:pt x="719" y="128"/>
                        <a:pt x="716" y="122"/>
                      </a:cubicBezTo>
                      <a:cubicBezTo>
                        <a:pt x="715" y="121"/>
                        <a:pt x="713" y="120"/>
                        <a:pt x="712" y="120"/>
                      </a:cubicBezTo>
                      <a:cubicBezTo>
                        <a:pt x="708" y="119"/>
                        <a:pt x="708" y="119"/>
                        <a:pt x="661" y="147"/>
                      </a:cubicBezTo>
                      <a:cubicBezTo>
                        <a:pt x="661" y="147"/>
                        <a:pt x="660" y="147"/>
                        <a:pt x="660" y="148"/>
                      </a:cubicBezTo>
                      <a:cubicBezTo>
                        <a:pt x="691" y="123"/>
                        <a:pt x="690" y="122"/>
                        <a:pt x="687" y="117"/>
                      </a:cubicBezTo>
                      <a:cubicBezTo>
                        <a:pt x="687" y="115"/>
                        <a:pt x="685" y="114"/>
                        <a:pt x="684" y="114"/>
                      </a:cubicBezTo>
                      <a:cubicBezTo>
                        <a:pt x="680" y="113"/>
                        <a:pt x="679" y="113"/>
                        <a:pt x="634" y="141"/>
                      </a:cubicBezTo>
                      <a:cubicBezTo>
                        <a:pt x="643" y="134"/>
                        <a:pt x="651" y="127"/>
                        <a:pt x="658" y="122"/>
                      </a:cubicBezTo>
                      <a:cubicBezTo>
                        <a:pt x="673" y="109"/>
                        <a:pt x="677" y="106"/>
                        <a:pt x="674" y="100"/>
                      </a:cubicBezTo>
                      <a:cubicBezTo>
                        <a:pt x="673" y="99"/>
                        <a:pt x="672" y="98"/>
                        <a:pt x="670" y="98"/>
                      </a:cubicBezTo>
                      <a:cubicBezTo>
                        <a:pt x="667" y="97"/>
                        <a:pt x="666" y="96"/>
                        <a:pt x="629" y="119"/>
                      </a:cubicBezTo>
                      <a:cubicBezTo>
                        <a:pt x="669" y="87"/>
                        <a:pt x="669" y="87"/>
                        <a:pt x="666" y="81"/>
                      </a:cubicBezTo>
                      <a:cubicBezTo>
                        <a:pt x="665" y="80"/>
                        <a:pt x="663" y="79"/>
                        <a:pt x="662" y="78"/>
                      </a:cubicBezTo>
                      <a:cubicBezTo>
                        <a:pt x="658" y="77"/>
                        <a:pt x="657" y="77"/>
                        <a:pt x="601" y="111"/>
                      </a:cubicBezTo>
                      <a:cubicBezTo>
                        <a:pt x="601" y="112"/>
                        <a:pt x="600" y="112"/>
                        <a:pt x="600" y="113"/>
                      </a:cubicBezTo>
                      <a:cubicBezTo>
                        <a:pt x="640" y="80"/>
                        <a:pt x="640" y="80"/>
                        <a:pt x="637" y="74"/>
                      </a:cubicBezTo>
                      <a:cubicBezTo>
                        <a:pt x="636" y="73"/>
                        <a:pt x="634" y="72"/>
                        <a:pt x="633" y="72"/>
                      </a:cubicBezTo>
                      <a:cubicBezTo>
                        <a:pt x="629" y="71"/>
                        <a:pt x="628" y="70"/>
                        <a:pt x="566" y="108"/>
                      </a:cubicBezTo>
                      <a:cubicBezTo>
                        <a:pt x="572" y="104"/>
                        <a:pt x="577" y="100"/>
                        <a:pt x="581" y="96"/>
                      </a:cubicBezTo>
                      <a:cubicBezTo>
                        <a:pt x="596" y="84"/>
                        <a:pt x="601" y="81"/>
                        <a:pt x="598" y="75"/>
                      </a:cubicBezTo>
                      <a:cubicBezTo>
                        <a:pt x="597" y="74"/>
                        <a:pt x="595" y="73"/>
                        <a:pt x="594" y="72"/>
                      </a:cubicBezTo>
                      <a:cubicBezTo>
                        <a:pt x="590" y="71"/>
                        <a:pt x="590" y="71"/>
                        <a:pt x="547" y="97"/>
                      </a:cubicBezTo>
                      <a:cubicBezTo>
                        <a:pt x="581" y="71"/>
                        <a:pt x="581" y="70"/>
                        <a:pt x="578" y="65"/>
                      </a:cubicBezTo>
                      <a:cubicBezTo>
                        <a:pt x="577" y="63"/>
                        <a:pt x="575" y="62"/>
                        <a:pt x="574" y="62"/>
                      </a:cubicBezTo>
                      <a:cubicBezTo>
                        <a:pt x="571" y="61"/>
                        <a:pt x="570" y="61"/>
                        <a:pt x="541" y="78"/>
                      </a:cubicBezTo>
                      <a:cubicBezTo>
                        <a:pt x="547" y="74"/>
                        <a:pt x="552" y="70"/>
                        <a:pt x="557" y="67"/>
                      </a:cubicBezTo>
                      <a:cubicBezTo>
                        <a:pt x="574" y="54"/>
                        <a:pt x="578" y="50"/>
                        <a:pt x="575" y="45"/>
                      </a:cubicBezTo>
                      <a:cubicBezTo>
                        <a:pt x="574" y="43"/>
                        <a:pt x="572" y="42"/>
                        <a:pt x="571" y="42"/>
                      </a:cubicBezTo>
                      <a:cubicBezTo>
                        <a:pt x="567" y="41"/>
                        <a:pt x="566" y="41"/>
                        <a:pt x="512" y="74"/>
                      </a:cubicBezTo>
                      <a:cubicBezTo>
                        <a:pt x="558" y="40"/>
                        <a:pt x="558" y="40"/>
                        <a:pt x="554" y="34"/>
                      </a:cubicBezTo>
                      <a:cubicBezTo>
                        <a:pt x="554" y="33"/>
                        <a:pt x="552" y="32"/>
                        <a:pt x="551" y="31"/>
                      </a:cubicBezTo>
                      <a:cubicBezTo>
                        <a:pt x="547" y="30"/>
                        <a:pt x="546" y="30"/>
                        <a:pt x="477" y="72"/>
                      </a:cubicBezTo>
                      <a:cubicBezTo>
                        <a:pt x="489" y="63"/>
                        <a:pt x="501" y="54"/>
                        <a:pt x="511" y="47"/>
                      </a:cubicBezTo>
                      <a:cubicBezTo>
                        <a:pt x="538" y="27"/>
                        <a:pt x="540" y="25"/>
                        <a:pt x="537" y="19"/>
                      </a:cubicBezTo>
                      <a:cubicBezTo>
                        <a:pt x="536" y="18"/>
                        <a:pt x="535" y="17"/>
                        <a:pt x="533" y="16"/>
                      </a:cubicBezTo>
                      <a:cubicBezTo>
                        <a:pt x="530" y="15"/>
                        <a:pt x="527" y="16"/>
                        <a:pt x="504" y="29"/>
                      </a:cubicBezTo>
                      <a:cubicBezTo>
                        <a:pt x="505" y="27"/>
                        <a:pt x="506" y="25"/>
                        <a:pt x="504" y="22"/>
                      </a:cubicBezTo>
                      <a:cubicBezTo>
                        <a:pt x="503" y="21"/>
                        <a:pt x="502" y="20"/>
                        <a:pt x="500" y="19"/>
                      </a:cubicBezTo>
                      <a:cubicBezTo>
                        <a:pt x="496" y="18"/>
                        <a:pt x="484" y="23"/>
                        <a:pt x="449" y="44"/>
                      </a:cubicBezTo>
                      <a:cubicBezTo>
                        <a:pt x="480" y="23"/>
                        <a:pt x="480" y="19"/>
                        <a:pt x="477" y="14"/>
                      </a:cubicBezTo>
                      <a:cubicBezTo>
                        <a:pt x="476" y="12"/>
                        <a:pt x="475" y="11"/>
                        <a:pt x="473" y="11"/>
                      </a:cubicBezTo>
                      <a:cubicBezTo>
                        <a:pt x="469" y="10"/>
                        <a:pt x="458" y="15"/>
                        <a:pt x="423" y="35"/>
                      </a:cubicBezTo>
                      <a:cubicBezTo>
                        <a:pt x="427" y="32"/>
                        <a:pt x="432" y="29"/>
                        <a:pt x="435" y="26"/>
                      </a:cubicBezTo>
                      <a:cubicBezTo>
                        <a:pt x="450" y="16"/>
                        <a:pt x="456" y="11"/>
                        <a:pt x="452" y="5"/>
                      </a:cubicBezTo>
                      <a:cubicBezTo>
                        <a:pt x="452" y="3"/>
                        <a:pt x="450" y="2"/>
                        <a:pt x="448" y="2"/>
                      </a:cubicBezTo>
                      <a:cubicBezTo>
                        <a:pt x="444" y="0"/>
                        <a:pt x="429" y="7"/>
                        <a:pt x="381" y="36"/>
                      </a:cubicBezTo>
                      <a:cubicBezTo>
                        <a:pt x="397" y="24"/>
                        <a:pt x="395" y="22"/>
                        <a:pt x="393" y="18"/>
                      </a:cubicBezTo>
                      <a:cubicBezTo>
                        <a:pt x="392" y="16"/>
                        <a:pt x="391" y="15"/>
                        <a:pt x="389" y="15"/>
                      </a:cubicBezTo>
                      <a:cubicBezTo>
                        <a:pt x="385" y="14"/>
                        <a:pt x="372" y="19"/>
                        <a:pt x="335" y="41"/>
                      </a:cubicBezTo>
                      <a:cubicBezTo>
                        <a:pt x="367" y="20"/>
                        <a:pt x="366" y="18"/>
                        <a:pt x="363" y="14"/>
                      </a:cubicBezTo>
                      <a:cubicBezTo>
                        <a:pt x="362" y="12"/>
                        <a:pt x="360" y="11"/>
                        <a:pt x="359" y="11"/>
                      </a:cubicBezTo>
                      <a:cubicBezTo>
                        <a:pt x="353" y="9"/>
                        <a:pt x="341" y="16"/>
                        <a:pt x="233" y="82"/>
                      </a:cubicBezTo>
                      <a:cubicBezTo>
                        <a:pt x="222" y="88"/>
                        <a:pt x="211" y="95"/>
                        <a:pt x="200" y="102"/>
                      </a:cubicBezTo>
                      <a:cubicBezTo>
                        <a:pt x="271" y="51"/>
                        <a:pt x="271" y="51"/>
                        <a:pt x="268" y="44"/>
                      </a:cubicBezTo>
                      <a:cubicBezTo>
                        <a:pt x="267" y="43"/>
                        <a:pt x="265" y="42"/>
                        <a:pt x="264" y="42"/>
                      </a:cubicBezTo>
                      <a:cubicBezTo>
                        <a:pt x="260" y="41"/>
                        <a:pt x="260" y="41"/>
                        <a:pt x="213" y="69"/>
                      </a:cubicBezTo>
                      <a:cubicBezTo>
                        <a:pt x="197" y="79"/>
                        <a:pt x="177" y="91"/>
                        <a:pt x="172" y="93"/>
                      </a:cubicBezTo>
                      <a:cubicBezTo>
                        <a:pt x="172" y="93"/>
                        <a:pt x="171" y="93"/>
                        <a:pt x="170" y="94"/>
                      </a:cubicBezTo>
                      <a:cubicBezTo>
                        <a:pt x="167" y="96"/>
                        <a:pt x="166" y="99"/>
                        <a:pt x="168" y="102"/>
                      </a:cubicBezTo>
                      <a:cubicBezTo>
                        <a:pt x="169" y="103"/>
                        <a:pt x="170" y="105"/>
                        <a:pt x="172" y="105"/>
                      </a:cubicBezTo>
                      <a:cubicBezTo>
                        <a:pt x="173" y="105"/>
                        <a:pt x="173" y="105"/>
                        <a:pt x="175" y="105"/>
                      </a:cubicBezTo>
                      <a:cubicBezTo>
                        <a:pt x="163" y="114"/>
                        <a:pt x="151" y="122"/>
                        <a:pt x="141" y="129"/>
                      </a:cubicBezTo>
                      <a:cubicBezTo>
                        <a:pt x="117" y="147"/>
                        <a:pt x="114" y="150"/>
                        <a:pt x="117" y="155"/>
                      </a:cubicBezTo>
                      <a:cubicBezTo>
                        <a:pt x="118" y="157"/>
                        <a:pt x="120" y="158"/>
                        <a:pt x="121" y="158"/>
                      </a:cubicBezTo>
                      <a:cubicBezTo>
                        <a:pt x="123" y="159"/>
                        <a:pt x="125" y="159"/>
                        <a:pt x="129" y="157"/>
                      </a:cubicBezTo>
                      <a:cubicBezTo>
                        <a:pt x="77" y="190"/>
                        <a:pt x="78" y="193"/>
                        <a:pt x="82" y="198"/>
                      </a:cubicBezTo>
                      <a:cubicBezTo>
                        <a:pt x="82" y="199"/>
                        <a:pt x="84" y="201"/>
                        <a:pt x="86" y="201"/>
                      </a:cubicBezTo>
                      <a:cubicBezTo>
                        <a:pt x="88" y="201"/>
                        <a:pt x="91" y="201"/>
                        <a:pt x="103" y="194"/>
                      </a:cubicBezTo>
                      <a:cubicBezTo>
                        <a:pt x="63" y="220"/>
                        <a:pt x="65" y="222"/>
                        <a:pt x="68" y="227"/>
                      </a:cubicBezTo>
                      <a:cubicBezTo>
                        <a:pt x="68" y="228"/>
                        <a:pt x="70" y="229"/>
                        <a:pt x="72" y="230"/>
                      </a:cubicBezTo>
                      <a:cubicBezTo>
                        <a:pt x="74" y="231"/>
                        <a:pt x="79" y="229"/>
                        <a:pt x="98" y="219"/>
                      </a:cubicBezTo>
                      <a:cubicBezTo>
                        <a:pt x="84" y="228"/>
                        <a:pt x="74" y="234"/>
                        <a:pt x="66" y="240"/>
                      </a:cubicBezTo>
                      <a:cubicBezTo>
                        <a:pt x="52" y="250"/>
                        <a:pt x="46" y="255"/>
                        <a:pt x="49" y="261"/>
                      </a:cubicBezTo>
                      <a:cubicBezTo>
                        <a:pt x="50" y="262"/>
                        <a:pt x="52" y="263"/>
                        <a:pt x="53" y="264"/>
                      </a:cubicBezTo>
                      <a:cubicBezTo>
                        <a:pt x="56" y="264"/>
                        <a:pt x="61" y="263"/>
                        <a:pt x="71" y="258"/>
                      </a:cubicBezTo>
                      <a:cubicBezTo>
                        <a:pt x="58" y="266"/>
                        <a:pt x="48" y="273"/>
                        <a:pt x="40" y="278"/>
                      </a:cubicBezTo>
                      <a:cubicBezTo>
                        <a:pt x="24" y="289"/>
                        <a:pt x="18" y="294"/>
                        <a:pt x="21" y="301"/>
                      </a:cubicBezTo>
                      <a:cubicBezTo>
                        <a:pt x="22" y="302"/>
                        <a:pt x="24" y="303"/>
                        <a:pt x="26" y="304"/>
                      </a:cubicBezTo>
                      <a:cubicBezTo>
                        <a:pt x="29" y="305"/>
                        <a:pt x="37" y="302"/>
                        <a:pt x="55" y="292"/>
                      </a:cubicBezTo>
                      <a:cubicBezTo>
                        <a:pt x="36" y="306"/>
                        <a:pt x="36" y="310"/>
                        <a:pt x="38" y="314"/>
                      </a:cubicBezTo>
                      <a:cubicBezTo>
                        <a:pt x="39" y="315"/>
                        <a:pt x="41" y="317"/>
                        <a:pt x="42" y="317"/>
                      </a:cubicBezTo>
                      <a:cubicBezTo>
                        <a:pt x="45" y="318"/>
                        <a:pt x="48" y="317"/>
                        <a:pt x="73" y="302"/>
                      </a:cubicBezTo>
                      <a:cubicBezTo>
                        <a:pt x="67" y="306"/>
                        <a:pt x="62" y="310"/>
                        <a:pt x="57" y="313"/>
                      </a:cubicBezTo>
                      <a:cubicBezTo>
                        <a:pt x="24" y="336"/>
                        <a:pt x="22" y="339"/>
                        <a:pt x="25" y="345"/>
                      </a:cubicBezTo>
                      <a:cubicBezTo>
                        <a:pt x="26" y="346"/>
                        <a:pt x="27" y="347"/>
                        <a:pt x="29" y="347"/>
                      </a:cubicBezTo>
                      <a:cubicBezTo>
                        <a:pt x="32" y="348"/>
                        <a:pt x="33" y="349"/>
                        <a:pt x="72" y="325"/>
                      </a:cubicBezTo>
                      <a:cubicBezTo>
                        <a:pt x="62" y="332"/>
                        <a:pt x="53" y="338"/>
                        <a:pt x="45" y="343"/>
                      </a:cubicBezTo>
                      <a:cubicBezTo>
                        <a:pt x="17" y="364"/>
                        <a:pt x="14" y="366"/>
                        <a:pt x="17" y="372"/>
                      </a:cubicBezTo>
                      <a:cubicBezTo>
                        <a:pt x="18" y="374"/>
                        <a:pt x="20" y="375"/>
                        <a:pt x="21" y="375"/>
                      </a:cubicBezTo>
                      <a:cubicBezTo>
                        <a:pt x="25" y="376"/>
                        <a:pt x="29" y="375"/>
                        <a:pt x="85" y="341"/>
                      </a:cubicBezTo>
                      <a:cubicBezTo>
                        <a:pt x="74" y="348"/>
                        <a:pt x="64" y="355"/>
                        <a:pt x="56" y="362"/>
                      </a:cubicBezTo>
                      <a:cubicBezTo>
                        <a:pt x="31" y="380"/>
                        <a:pt x="28" y="382"/>
                        <a:pt x="31" y="388"/>
                      </a:cubicBezTo>
                      <a:cubicBezTo>
                        <a:pt x="32" y="390"/>
                        <a:pt x="34" y="391"/>
                        <a:pt x="35" y="391"/>
                      </a:cubicBezTo>
                      <a:cubicBezTo>
                        <a:pt x="38" y="392"/>
                        <a:pt x="40" y="392"/>
                        <a:pt x="51" y="385"/>
                      </a:cubicBezTo>
                      <a:cubicBezTo>
                        <a:pt x="42" y="391"/>
                        <a:pt x="35" y="397"/>
                        <a:pt x="28" y="402"/>
                      </a:cubicBezTo>
                      <a:cubicBezTo>
                        <a:pt x="3" y="420"/>
                        <a:pt x="0" y="423"/>
                        <a:pt x="3" y="429"/>
                      </a:cubicBezTo>
                      <a:cubicBezTo>
                        <a:pt x="4" y="430"/>
                        <a:pt x="5" y="431"/>
                        <a:pt x="7" y="431"/>
                      </a:cubicBezTo>
                      <a:cubicBezTo>
                        <a:pt x="11" y="432"/>
                        <a:pt x="12" y="433"/>
                        <a:pt x="77" y="393"/>
                      </a:cubicBezTo>
                      <a:cubicBezTo>
                        <a:pt x="69" y="399"/>
                        <a:pt x="62" y="405"/>
                        <a:pt x="56" y="410"/>
                      </a:cubicBezTo>
                      <a:cubicBezTo>
                        <a:pt x="41" y="422"/>
                        <a:pt x="37" y="425"/>
                        <a:pt x="40" y="431"/>
                      </a:cubicBezTo>
                      <a:cubicBezTo>
                        <a:pt x="41" y="432"/>
                        <a:pt x="42" y="433"/>
                        <a:pt x="44" y="433"/>
                      </a:cubicBezTo>
                      <a:cubicBezTo>
                        <a:pt x="44" y="434"/>
                        <a:pt x="45" y="434"/>
                        <a:pt x="46" y="434"/>
                      </a:cubicBezTo>
                      <a:cubicBezTo>
                        <a:pt x="49" y="434"/>
                        <a:pt x="54" y="430"/>
                        <a:pt x="90" y="409"/>
                      </a:cubicBezTo>
                      <a:cubicBezTo>
                        <a:pt x="97" y="404"/>
                        <a:pt x="106" y="399"/>
                        <a:pt x="114" y="394"/>
                      </a:cubicBezTo>
                      <a:cubicBezTo>
                        <a:pt x="114" y="394"/>
                        <a:pt x="113" y="395"/>
                        <a:pt x="113" y="396"/>
                      </a:cubicBezTo>
                      <a:cubicBezTo>
                        <a:pt x="100" y="417"/>
                        <a:pt x="100" y="417"/>
                        <a:pt x="102" y="420"/>
                      </a:cubicBezTo>
                      <a:cubicBezTo>
                        <a:pt x="103" y="422"/>
                        <a:pt x="104" y="423"/>
                        <a:pt x="105" y="423"/>
                      </a:cubicBezTo>
                      <a:cubicBezTo>
                        <a:pt x="109" y="424"/>
                        <a:pt x="109" y="424"/>
                        <a:pt x="126" y="413"/>
                      </a:cubicBezTo>
                      <a:cubicBezTo>
                        <a:pt x="132" y="410"/>
                        <a:pt x="138" y="406"/>
                        <a:pt x="140" y="405"/>
                      </a:cubicBezTo>
                      <a:cubicBezTo>
                        <a:pt x="141" y="404"/>
                        <a:pt x="141" y="404"/>
                        <a:pt x="142" y="404"/>
                      </a:cubicBezTo>
                      <a:cubicBezTo>
                        <a:pt x="145" y="402"/>
                        <a:pt x="146" y="399"/>
                        <a:pt x="144" y="396"/>
                      </a:cubicBezTo>
                      <a:cubicBezTo>
                        <a:pt x="143" y="394"/>
                        <a:pt x="142" y="393"/>
                        <a:pt x="140" y="393"/>
                      </a:cubicBezTo>
                      <a:cubicBezTo>
                        <a:pt x="138" y="392"/>
                        <a:pt x="137" y="392"/>
                        <a:pt x="124" y="400"/>
                      </a:cubicBezTo>
                      <a:cubicBezTo>
                        <a:pt x="138" y="379"/>
                        <a:pt x="138" y="379"/>
                        <a:pt x="136" y="375"/>
                      </a:cubicBezTo>
                      <a:cubicBezTo>
                        <a:pt x="135" y="374"/>
                        <a:pt x="134" y="373"/>
                        <a:pt x="132" y="372"/>
                      </a:cubicBezTo>
                      <a:cubicBezTo>
                        <a:pt x="129" y="372"/>
                        <a:pt x="128" y="372"/>
                        <a:pt x="110" y="382"/>
                      </a:cubicBezTo>
                      <a:cubicBezTo>
                        <a:pt x="117" y="377"/>
                        <a:pt x="124" y="372"/>
                        <a:pt x="129" y="367"/>
                      </a:cubicBezTo>
                      <a:cubicBezTo>
                        <a:pt x="144" y="355"/>
                        <a:pt x="148" y="352"/>
                        <a:pt x="145" y="347"/>
                      </a:cubicBezTo>
                      <a:cubicBezTo>
                        <a:pt x="144" y="345"/>
                        <a:pt x="143" y="344"/>
                        <a:pt x="141" y="344"/>
                      </a:cubicBezTo>
                      <a:cubicBezTo>
                        <a:pt x="138" y="343"/>
                        <a:pt x="137" y="343"/>
                        <a:pt x="103" y="363"/>
                      </a:cubicBezTo>
                      <a:cubicBezTo>
                        <a:pt x="116" y="354"/>
                        <a:pt x="128" y="346"/>
                        <a:pt x="137" y="339"/>
                      </a:cubicBezTo>
                      <a:cubicBezTo>
                        <a:pt x="160" y="322"/>
                        <a:pt x="164" y="319"/>
                        <a:pt x="161" y="314"/>
                      </a:cubicBezTo>
                      <a:cubicBezTo>
                        <a:pt x="160" y="312"/>
                        <a:pt x="158" y="311"/>
                        <a:pt x="157" y="311"/>
                      </a:cubicBezTo>
                      <a:cubicBezTo>
                        <a:pt x="154" y="310"/>
                        <a:pt x="153" y="310"/>
                        <a:pt x="129" y="324"/>
                      </a:cubicBezTo>
                      <a:cubicBezTo>
                        <a:pt x="189" y="282"/>
                        <a:pt x="189" y="281"/>
                        <a:pt x="185" y="275"/>
                      </a:cubicBezTo>
                      <a:cubicBezTo>
                        <a:pt x="184" y="274"/>
                        <a:pt x="183" y="273"/>
                        <a:pt x="181" y="272"/>
                      </a:cubicBezTo>
                      <a:cubicBezTo>
                        <a:pt x="178" y="272"/>
                        <a:pt x="175" y="272"/>
                        <a:pt x="146" y="290"/>
                      </a:cubicBezTo>
                      <a:cubicBezTo>
                        <a:pt x="155" y="284"/>
                        <a:pt x="163" y="278"/>
                        <a:pt x="170" y="273"/>
                      </a:cubicBezTo>
                      <a:cubicBezTo>
                        <a:pt x="198" y="254"/>
                        <a:pt x="200" y="251"/>
                        <a:pt x="197" y="245"/>
                      </a:cubicBezTo>
                      <a:cubicBezTo>
                        <a:pt x="196" y="244"/>
                        <a:pt x="195" y="243"/>
                        <a:pt x="193" y="242"/>
                      </a:cubicBezTo>
                      <a:cubicBezTo>
                        <a:pt x="190" y="242"/>
                        <a:pt x="187" y="242"/>
                        <a:pt x="163" y="256"/>
                      </a:cubicBezTo>
                      <a:cubicBezTo>
                        <a:pt x="173" y="249"/>
                        <a:pt x="182" y="243"/>
                        <a:pt x="190" y="238"/>
                      </a:cubicBezTo>
                      <a:cubicBezTo>
                        <a:pt x="217" y="219"/>
                        <a:pt x="220" y="217"/>
                        <a:pt x="217" y="211"/>
                      </a:cubicBezTo>
                      <a:cubicBezTo>
                        <a:pt x="216" y="210"/>
                        <a:pt x="215" y="209"/>
                        <a:pt x="214" y="208"/>
                      </a:cubicBezTo>
                      <a:cubicBezTo>
                        <a:pt x="237" y="195"/>
                        <a:pt x="259" y="181"/>
                        <a:pt x="281" y="169"/>
                      </a:cubicBezTo>
                      <a:cubicBezTo>
                        <a:pt x="294" y="161"/>
                        <a:pt x="307" y="153"/>
                        <a:pt x="320" y="146"/>
                      </a:cubicBezTo>
                      <a:cubicBezTo>
                        <a:pt x="321" y="146"/>
                        <a:pt x="322" y="147"/>
                        <a:pt x="324" y="148"/>
                      </a:cubicBezTo>
                      <a:cubicBezTo>
                        <a:pt x="328" y="149"/>
                        <a:pt x="333" y="147"/>
                        <a:pt x="429" y="89"/>
                      </a:cubicBezTo>
                      <a:cubicBezTo>
                        <a:pt x="437" y="84"/>
                        <a:pt x="445" y="78"/>
                        <a:pt x="454" y="73"/>
                      </a:cubicBezTo>
                      <a:cubicBezTo>
                        <a:pt x="452" y="75"/>
                        <a:pt x="450" y="76"/>
                        <a:pt x="448" y="77"/>
                      </a:cubicBezTo>
                      <a:cubicBezTo>
                        <a:pt x="430" y="90"/>
                        <a:pt x="413" y="102"/>
                        <a:pt x="400" y="112"/>
                      </a:cubicBezTo>
                      <a:cubicBezTo>
                        <a:pt x="378" y="128"/>
                        <a:pt x="374" y="131"/>
                        <a:pt x="377" y="137"/>
                      </a:cubicBezTo>
                      <a:cubicBezTo>
                        <a:pt x="378" y="138"/>
                        <a:pt x="379" y="139"/>
                        <a:pt x="381" y="139"/>
                      </a:cubicBezTo>
                      <a:cubicBezTo>
                        <a:pt x="385" y="140"/>
                        <a:pt x="386" y="141"/>
                        <a:pt x="468" y="91"/>
                      </a:cubicBezTo>
                      <a:cubicBezTo>
                        <a:pt x="470" y="90"/>
                        <a:pt x="473" y="88"/>
                        <a:pt x="476" y="86"/>
                      </a:cubicBezTo>
                      <a:cubicBezTo>
                        <a:pt x="468" y="92"/>
                        <a:pt x="460" y="98"/>
                        <a:pt x="454" y="103"/>
                      </a:cubicBezTo>
                      <a:cubicBezTo>
                        <a:pt x="436" y="117"/>
                        <a:pt x="432" y="120"/>
                        <a:pt x="435" y="125"/>
                      </a:cubicBezTo>
                      <a:cubicBezTo>
                        <a:pt x="436" y="127"/>
                        <a:pt x="437" y="128"/>
                        <a:pt x="439" y="128"/>
                      </a:cubicBezTo>
                      <a:cubicBezTo>
                        <a:pt x="443" y="129"/>
                        <a:pt x="446" y="128"/>
                        <a:pt x="485" y="105"/>
                      </a:cubicBezTo>
                      <a:cubicBezTo>
                        <a:pt x="481" y="108"/>
                        <a:pt x="477" y="110"/>
                        <a:pt x="474" y="113"/>
                      </a:cubicBezTo>
                      <a:cubicBezTo>
                        <a:pt x="457" y="126"/>
                        <a:pt x="453" y="129"/>
                        <a:pt x="456" y="135"/>
                      </a:cubicBezTo>
                      <a:cubicBezTo>
                        <a:pt x="457" y="136"/>
                        <a:pt x="458" y="138"/>
                        <a:pt x="460" y="138"/>
                      </a:cubicBezTo>
                      <a:cubicBezTo>
                        <a:pt x="463" y="139"/>
                        <a:pt x="465" y="139"/>
                        <a:pt x="509" y="112"/>
                      </a:cubicBezTo>
                      <a:cubicBezTo>
                        <a:pt x="503" y="116"/>
                        <a:pt x="498" y="121"/>
                        <a:pt x="494" y="124"/>
                      </a:cubicBezTo>
                      <a:cubicBezTo>
                        <a:pt x="480" y="135"/>
                        <a:pt x="477" y="138"/>
                        <a:pt x="480" y="143"/>
                      </a:cubicBezTo>
                      <a:cubicBezTo>
                        <a:pt x="480" y="145"/>
                        <a:pt x="482" y="146"/>
                        <a:pt x="483" y="146"/>
                      </a:cubicBezTo>
                      <a:cubicBezTo>
                        <a:pt x="487" y="147"/>
                        <a:pt x="488" y="147"/>
                        <a:pt x="522" y="127"/>
                      </a:cubicBezTo>
                      <a:cubicBezTo>
                        <a:pt x="517" y="131"/>
                        <a:pt x="512" y="134"/>
                        <a:pt x="508" y="138"/>
                      </a:cubicBezTo>
                      <a:cubicBezTo>
                        <a:pt x="494" y="149"/>
                        <a:pt x="490" y="152"/>
                        <a:pt x="493" y="157"/>
                      </a:cubicBezTo>
                      <a:cubicBezTo>
                        <a:pt x="494" y="159"/>
                        <a:pt x="495" y="160"/>
                        <a:pt x="497" y="160"/>
                      </a:cubicBezTo>
                      <a:cubicBezTo>
                        <a:pt x="500" y="161"/>
                        <a:pt x="501" y="162"/>
                        <a:pt x="569" y="120"/>
                      </a:cubicBezTo>
                      <a:cubicBezTo>
                        <a:pt x="571" y="119"/>
                        <a:pt x="574" y="117"/>
                        <a:pt x="576" y="116"/>
                      </a:cubicBezTo>
                      <a:cubicBezTo>
                        <a:pt x="569" y="122"/>
                        <a:pt x="561" y="128"/>
                        <a:pt x="556" y="133"/>
                      </a:cubicBezTo>
                      <a:cubicBezTo>
                        <a:pt x="541" y="145"/>
                        <a:pt x="537" y="148"/>
                        <a:pt x="540" y="154"/>
                      </a:cubicBezTo>
                      <a:cubicBezTo>
                        <a:pt x="541" y="155"/>
                        <a:pt x="543" y="156"/>
                        <a:pt x="544" y="156"/>
                      </a:cubicBezTo>
                      <a:cubicBezTo>
                        <a:pt x="548" y="157"/>
                        <a:pt x="549" y="158"/>
                        <a:pt x="599" y="127"/>
                      </a:cubicBezTo>
                      <a:cubicBezTo>
                        <a:pt x="553" y="163"/>
                        <a:pt x="553" y="163"/>
                        <a:pt x="556" y="168"/>
                      </a:cubicBezTo>
                      <a:cubicBezTo>
                        <a:pt x="557" y="170"/>
                        <a:pt x="559" y="171"/>
                        <a:pt x="560" y="171"/>
                      </a:cubicBezTo>
                      <a:cubicBezTo>
                        <a:pt x="564" y="172"/>
                        <a:pt x="565" y="172"/>
                        <a:pt x="608" y="146"/>
                      </a:cubicBezTo>
                      <a:cubicBezTo>
                        <a:pt x="599" y="153"/>
                        <a:pt x="590" y="160"/>
                        <a:pt x="583" y="165"/>
                      </a:cubicBezTo>
                      <a:cubicBezTo>
                        <a:pt x="568" y="178"/>
                        <a:pt x="565" y="181"/>
                        <a:pt x="568" y="186"/>
                      </a:cubicBezTo>
                      <a:cubicBezTo>
                        <a:pt x="569" y="187"/>
                        <a:pt x="570" y="188"/>
                        <a:pt x="572" y="189"/>
                      </a:cubicBezTo>
                      <a:cubicBezTo>
                        <a:pt x="575" y="190"/>
                        <a:pt x="576" y="190"/>
                        <a:pt x="629" y="158"/>
                      </a:cubicBezTo>
                      <a:cubicBezTo>
                        <a:pt x="597" y="184"/>
                        <a:pt x="597" y="184"/>
                        <a:pt x="600" y="189"/>
                      </a:cubicBezTo>
                      <a:cubicBezTo>
                        <a:pt x="601" y="190"/>
                        <a:pt x="603" y="191"/>
                        <a:pt x="604" y="192"/>
                      </a:cubicBezTo>
                      <a:cubicBezTo>
                        <a:pt x="607" y="193"/>
                        <a:pt x="608" y="193"/>
                        <a:pt x="646" y="170"/>
                      </a:cubicBezTo>
                      <a:cubicBezTo>
                        <a:pt x="608" y="200"/>
                        <a:pt x="608" y="201"/>
                        <a:pt x="611" y="206"/>
                      </a:cubicBezTo>
                      <a:cubicBezTo>
                        <a:pt x="612" y="208"/>
                        <a:pt x="613" y="209"/>
                        <a:pt x="615" y="209"/>
                      </a:cubicBezTo>
                      <a:cubicBezTo>
                        <a:pt x="618" y="210"/>
                        <a:pt x="619" y="210"/>
                        <a:pt x="660" y="185"/>
                      </a:cubicBezTo>
                      <a:cubicBezTo>
                        <a:pt x="630" y="212"/>
                        <a:pt x="630" y="212"/>
                        <a:pt x="633" y="21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477" name="Freeform 56"/>
                <p:cNvSpPr>
                  <a:spLocks noEditPoints="1"/>
                </p:cNvSpPr>
                <p:nvPr/>
              </p:nvSpPr>
              <p:spPr bwMode="gray">
                <a:xfrm>
                  <a:off x="6100649" y="3829935"/>
                  <a:ext cx="2671113" cy="1344943"/>
                </a:xfrm>
                <a:custGeom>
                  <a:avLst/>
                  <a:gdLst>
                    <a:gd name="T0" fmla="*/ 836 w 843"/>
                    <a:gd name="T1" fmla="*/ 312 h 425"/>
                    <a:gd name="T2" fmla="*/ 742 w 843"/>
                    <a:gd name="T3" fmla="*/ 422 h 425"/>
                    <a:gd name="T4" fmla="*/ 730 w 843"/>
                    <a:gd name="T5" fmla="*/ 420 h 425"/>
                    <a:gd name="T6" fmla="*/ 607 w 843"/>
                    <a:gd name="T7" fmla="*/ 319 h 425"/>
                    <a:gd name="T8" fmla="*/ 609 w 843"/>
                    <a:gd name="T9" fmla="*/ 298 h 425"/>
                    <a:gd name="T10" fmla="*/ 382 w 843"/>
                    <a:gd name="T11" fmla="*/ 131 h 425"/>
                    <a:gd name="T12" fmla="*/ 130 w 843"/>
                    <a:gd name="T13" fmla="*/ 364 h 425"/>
                    <a:gd name="T14" fmla="*/ 116 w 843"/>
                    <a:gd name="T15" fmla="*/ 425 h 425"/>
                    <a:gd name="T16" fmla="*/ 116 w 843"/>
                    <a:gd name="T17" fmla="*/ 416 h 425"/>
                    <a:gd name="T18" fmla="*/ 178 w 843"/>
                    <a:gd name="T19" fmla="*/ 237 h 425"/>
                    <a:gd name="T20" fmla="*/ 319 w 843"/>
                    <a:gd name="T21" fmla="*/ 133 h 425"/>
                    <a:gd name="T22" fmla="*/ 380 w 843"/>
                    <a:gd name="T23" fmla="*/ 124 h 425"/>
                    <a:gd name="T24" fmla="*/ 550 w 843"/>
                    <a:gd name="T25" fmla="*/ 169 h 425"/>
                    <a:gd name="T26" fmla="*/ 627 w 843"/>
                    <a:gd name="T27" fmla="*/ 246 h 425"/>
                    <a:gd name="T28" fmla="*/ 659 w 843"/>
                    <a:gd name="T29" fmla="*/ 297 h 425"/>
                    <a:gd name="T30" fmla="*/ 651 w 843"/>
                    <a:gd name="T31" fmla="*/ 310 h 425"/>
                    <a:gd name="T32" fmla="*/ 614 w 843"/>
                    <a:gd name="T33" fmla="*/ 310 h 425"/>
                    <a:gd name="T34" fmla="*/ 629 w 843"/>
                    <a:gd name="T35" fmla="*/ 322 h 425"/>
                    <a:gd name="T36" fmla="*/ 708 w 843"/>
                    <a:gd name="T37" fmla="*/ 387 h 425"/>
                    <a:gd name="T38" fmla="*/ 745 w 843"/>
                    <a:gd name="T39" fmla="*/ 401 h 425"/>
                    <a:gd name="T40" fmla="*/ 759 w 843"/>
                    <a:gd name="T41" fmla="*/ 387 h 425"/>
                    <a:gd name="T42" fmla="*/ 795 w 843"/>
                    <a:gd name="T43" fmla="*/ 341 h 425"/>
                    <a:gd name="T44" fmla="*/ 771 w 843"/>
                    <a:gd name="T45" fmla="*/ 297 h 425"/>
                    <a:gd name="T46" fmla="*/ 743 w 843"/>
                    <a:gd name="T47" fmla="*/ 226 h 425"/>
                    <a:gd name="T48" fmla="*/ 708 w 843"/>
                    <a:gd name="T49" fmla="*/ 170 h 425"/>
                    <a:gd name="T50" fmla="*/ 686 w 843"/>
                    <a:gd name="T51" fmla="*/ 144 h 425"/>
                    <a:gd name="T52" fmla="*/ 658 w 843"/>
                    <a:gd name="T53" fmla="*/ 118 h 425"/>
                    <a:gd name="T54" fmla="*/ 545 w 843"/>
                    <a:gd name="T55" fmla="*/ 45 h 425"/>
                    <a:gd name="T56" fmla="*/ 496 w 843"/>
                    <a:gd name="T57" fmla="*/ 29 h 425"/>
                    <a:gd name="T58" fmla="*/ 368 w 843"/>
                    <a:gd name="T59" fmla="*/ 18 h 425"/>
                    <a:gd name="T60" fmla="*/ 337 w 843"/>
                    <a:gd name="T61" fmla="*/ 17 h 425"/>
                    <a:gd name="T62" fmla="*/ 296 w 843"/>
                    <a:gd name="T63" fmla="*/ 30 h 425"/>
                    <a:gd name="T64" fmla="*/ 252 w 843"/>
                    <a:gd name="T65" fmla="*/ 46 h 425"/>
                    <a:gd name="T66" fmla="*/ 220 w 843"/>
                    <a:gd name="T67" fmla="*/ 64 h 425"/>
                    <a:gd name="T68" fmla="*/ 190 w 843"/>
                    <a:gd name="T69" fmla="*/ 81 h 425"/>
                    <a:gd name="T70" fmla="*/ 156 w 843"/>
                    <a:gd name="T71" fmla="*/ 106 h 425"/>
                    <a:gd name="T72" fmla="*/ 129 w 843"/>
                    <a:gd name="T73" fmla="*/ 128 h 425"/>
                    <a:gd name="T74" fmla="*/ 106 w 843"/>
                    <a:gd name="T75" fmla="*/ 154 h 425"/>
                    <a:gd name="T76" fmla="*/ 93 w 843"/>
                    <a:gd name="T77" fmla="*/ 160 h 425"/>
                    <a:gd name="T78" fmla="*/ 49 w 843"/>
                    <a:gd name="T79" fmla="*/ 231 h 425"/>
                    <a:gd name="T80" fmla="*/ 15 w 843"/>
                    <a:gd name="T81" fmla="*/ 325 h 425"/>
                    <a:gd name="T82" fmla="*/ 4 w 843"/>
                    <a:gd name="T83" fmla="*/ 366 h 425"/>
                    <a:gd name="T84" fmla="*/ 9 w 843"/>
                    <a:gd name="T85" fmla="*/ 328 h 425"/>
                    <a:gd name="T86" fmla="*/ 42 w 843"/>
                    <a:gd name="T87" fmla="*/ 236 h 425"/>
                    <a:gd name="T88" fmla="*/ 170 w 843"/>
                    <a:gd name="T89" fmla="*/ 79 h 425"/>
                    <a:gd name="T90" fmla="*/ 442 w 843"/>
                    <a:gd name="T91" fmla="*/ 7 h 425"/>
                    <a:gd name="T92" fmla="*/ 607 w 843"/>
                    <a:gd name="T93" fmla="*/ 62 h 425"/>
                    <a:gd name="T94" fmla="*/ 779 w 843"/>
                    <a:gd name="T95" fmla="*/ 285 h 425"/>
                    <a:gd name="T96" fmla="*/ 832 w 843"/>
                    <a:gd name="T97" fmla="*/ 299 h 425"/>
                    <a:gd name="T98" fmla="*/ 741 w 843"/>
                    <a:gd name="T99" fmla="*/ 407 h 425"/>
                    <a:gd name="T100" fmla="*/ 797 w 843"/>
                    <a:gd name="T101" fmla="*/ 299 h 425"/>
                    <a:gd name="T102" fmla="*/ 55 w 843"/>
                    <a:gd name="T103" fmla="*/ 230 h 425"/>
                    <a:gd name="T104" fmla="*/ 665 w 843"/>
                    <a:gd name="T105" fmla="*/ 350 h 425"/>
                    <a:gd name="T106" fmla="*/ 56 w 843"/>
                    <a:gd name="T107" fmla="*/ 224 h 425"/>
                    <a:gd name="T108" fmla="*/ 54 w 843"/>
                    <a:gd name="T109" fmla="*/ 229 h 425"/>
                    <a:gd name="T110" fmla="*/ 100 w 843"/>
                    <a:gd name="T111" fmla="*/ 161 h 425"/>
                    <a:gd name="T112" fmla="*/ 196 w 843"/>
                    <a:gd name="T113" fmla="*/ 77 h 425"/>
                    <a:gd name="T114" fmla="*/ 648 w 843"/>
                    <a:gd name="T115" fmla="*/ 335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843" h="425">
                      <a:moveTo>
                        <a:pt x="1" y="407"/>
                      </a:moveTo>
                      <a:cubicBezTo>
                        <a:pt x="0" y="406"/>
                        <a:pt x="0" y="404"/>
                        <a:pt x="0" y="401"/>
                      </a:cubicBezTo>
                      <a:cubicBezTo>
                        <a:pt x="0" y="410"/>
                        <a:pt x="2" y="396"/>
                        <a:pt x="1" y="407"/>
                      </a:cubicBezTo>
                      <a:close/>
                      <a:moveTo>
                        <a:pt x="838" y="311"/>
                      </a:moveTo>
                      <a:cubicBezTo>
                        <a:pt x="838" y="311"/>
                        <a:pt x="838" y="311"/>
                        <a:pt x="838" y="311"/>
                      </a:cubicBezTo>
                      <a:cubicBezTo>
                        <a:pt x="838" y="312"/>
                        <a:pt x="838" y="312"/>
                        <a:pt x="838" y="312"/>
                      </a:cubicBezTo>
                      <a:cubicBezTo>
                        <a:pt x="834" y="316"/>
                        <a:pt x="834" y="316"/>
                        <a:pt x="834" y="316"/>
                      </a:cubicBezTo>
                      <a:cubicBezTo>
                        <a:pt x="835" y="315"/>
                        <a:pt x="836" y="313"/>
                        <a:pt x="836" y="312"/>
                      </a:cubicBezTo>
                      <a:cubicBezTo>
                        <a:pt x="832" y="316"/>
                        <a:pt x="829" y="324"/>
                        <a:pt x="825" y="325"/>
                      </a:cubicBezTo>
                      <a:cubicBezTo>
                        <a:pt x="823" y="327"/>
                        <a:pt x="824" y="327"/>
                        <a:pt x="825" y="326"/>
                      </a:cubicBezTo>
                      <a:cubicBezTo>
                        <a:pt x="803" y="350"/>
                        <a:pt x="781" y="378"/>
                        <a:pt x="759" y="405"/>
                      </a:cubicBezTo>
                      <a:cubicBezTo>
                        <a:pt x="741" y="423"/>
                        <a:pt x="755" y="403"/>
                        <a:pt x="743" y="419"/>
                      </a:cubicBezTo>
                      <a:cubicBezTo>
                        <a:pt x="742" y="420"/>
                        <a:pt x="743" y="421"/>
                        <a:pt x="743" y="421"/>
                      </a:cubicBezTo>
                      <a:cubicBezTo>
                        <a:pt x="742" y="421"/>
                        <a:pt x="742" y="421"/>
                        <a:pt x="742" y="421"/>
                      </a:cubicBezTo>
                      <a:cubicBezTo>
                        <a:pt x="742" y="422"/>
                        <a:pt x="742" y="422"/>
                        <a:pt x="742" y="422"/>
                      </a:cubicBezTo>
                      <a:cubicBezTo>
                        <a:pt x="742" y="422"/>
                        <a:pt x="742" y="422"/>
                        <a:pt x="742" y="422"/>
                      </a:cubicBezTo>
                      <a:cubicBezTo>
                        <a:pt x="742" y="422"/>
                        <a:pt x="742" y="422"/>
                        <a:pt x="742" y="422"/>
                      </a:cubicBezTo>
                      <a:cubicBezTo>
                        <a:pt x="742" y="422"/>
                        <a:pt x="742" y="422"/>
                        <a:pt x="742" y="422"/>
                      </a:cubicBezTo>
                      <a:cubicBezTo>
                        <a:pt x="744" y="422"/>
                        <a:pt x="725" y="423"/>
                        <a:pt x="733" y="422"/>
                      </a:cubicBezTo>
                      <a:cubicBezTo>
                        <a:pt x="733" y="422"/>
                        <a:pt x="733" y="422"/>
                        <a:pt x="733" y="422"/>
                      </a:cubicBezTo>
                      <a:cubicBezTo>
                        <a:pt x="733" y="422"/>
                        <a:pt x="733" y="422"/>
                        <a:pt x="733" y="422"/>
                      </a:cubicBezTo>
                      <a:cubicBezTo>
                        <a:pt x="733" y="422"/>
                        <a:pt x="733" y="422"/>
                        <a:pt x="733" y="422"/>
                      </a:cubicBezTo>
                      <a:cubicBezTo>
                        <a:pt x="732" y="421"/>
                        <a:pt x="732" y="421"/>
                        <a:pt x="732" y="421"/>
                      </a:cubicBezTo>
                      <a:cubicBezTo>
                        <a:pt x="730" y="420"/>
                        <a:pt x="730" y="420"/>
                        <a:pt x="730" y="420"/>
                      </a:cubicBezTo>
                      <a:cubicBezTo>
                        <a:pt x="727" y="416"/>
                        <a:pt x="727" y="416"/>
                        <a:pt x="727" y="416"/>
                      </a:cubicBezTo>
                      <a:cubicBezTo>
                        <a:pt x="726" y="414"/>
                        <a:pt x="724" y="412"/>
                        <a:pt x="722" y="411"/>
                      </a:cubicBezTo>
                      <a:cubicBezTo>
                        <a:pt x="722" y="414"/>
                        <a:pt x="718" y="409"/>
                        <a:pt x="718" y="410"/>
                      </a:cubicBezTo>
                      <a:cubicBezTo>
                        <a:pt x="707" y="399"/>
                        <a:pt x="705" y="396"/>
                        <a:pt x="695" y="390"/>
                      </a:cubicBezTo>
                      <a:cubicBezTo>
                        <a:pt x="697" y="390"/>
                        <a:pt x="697" y="390"/>
                        <a:pt x="697" y="390"/>
                      </a:cubicBezTo>
                      <a:cubicBezTo>
                        <a:pt x="685" y="382"/>
                        <a:pt x="673" y="371"/>
                        <a:pt x="662" y="365"/>
                      </a:cubicBezTo>
                      <a:cubicBezTo>
                        <a:pt x="618" y="328"/>
                        <a:pt x="618" y="328"/>
                        <a:pt x="618" y="328"/>
                      </a:cubicBezTo>
                      <a:cubicBezTo>
                        <a:pt x="607" y="319"/>
                        <a:pt x="607" y="319"/>
                        <a:pt x="607" y="319"/>
                      </a:cubicBezTo>
                      <a:cubicBezTo>
                        <a:pt x="602" y="314"/>
                        <a:pt x="602" y="314"/>
                        <a:pt x="602" y="314"/>
                      </a:cubicBezTo>
                      <a:cubicBezTo>
                        <a:pt x="601" y="313"/>
                        <a:pt x="601" y="313"/>
                        <a:pt x="601" y="313"/>
                      </a:cubicBezTo>
                      <a:cubicBezTo>
                        <a:pt x="601" y="313"/>
                        <a:pt x="601" y="313"/>
                        <a:pt x="601" y="313"/>
                      </a:cubicBezTo>
                      <a:cubicBezTo>
                        <a:pt x="601" y="313"/>
                        <a:pt x="601" y="313"/>
                        <a:pt x="601" y="313"/>
                      </a:cubicBezTo>
                      <a:cubicBezTo>
                        <a:pt x="612" y="282"/>
                        <a:pt x="604" y="305"/>
                        <a:pt x="607" y="298"/>
                      </a:cubicBezTo>
                      <a:cubicBezTo>
                        <a:pt x="607" y="298"/>
                        <a:pt x="607" y="298"/>
                        <a:pt x="607" y="298"/>
                      </a:cubicBezTo>
                      <a:cubicBezTo>
                        <a:pt x="607" y="298"/>
                        <a:pt x="607" y="298"/>
                        <a:pt x="607" y="298"/>
                      </a:cubicBezTo>
                      <a:cubicBezTo>
                        <a:pt x="609" y="298"/>
                        <a:pt x="609" y="298"/>
                        <a:pt x="609" y="298"/>
                      </a:cubicBezTo>
                      <a:cubicBezTo>
                        <a:pt x="613" y="298"/>
                        <a:pt x="613" y="298"/>
                        <a:pt x="613" y="298"/>
                      </a:cubicBezTo>
                      <a:cubicBezTo>
                        <a:pt x="641" y="297"/>
                        <a:pt x="641" y="297"/>
                        <a:pt x="641" y="297"/>
                      </a:cubicBezTo>
                      <a:cubicBezTo>
                        <a:pt x="645" y="297"/>
                        <a:pt x="645" y="297"/>
                        <a:pt x="645" y="297"/>
                      </a:cubicBezTo>
                      <a:cubicBezTo>
                        <a:pt x="642" y="291"/>
                        <a:pt x="639" y="283"/>
                        <a:pt x="635" y="277"/>
                      </a:cubicBezTo>
                      <a:cubicBezTo>
                        <a:pt x="626" y="261"/>
                        <a:pt x="616" y="246"/>
                        <a:pt x="604" y="232"/>
                      </a:cubicBezTo>
                      <a:cubicBezTo>
                        <a:pt x="559" y="176"/>
                        <a:pt x="492" y="140"/>
                        <a:pt x="419" y="133"/>
                      </a:cubicBezTo>
                      <a:cubicBezTo>
                        <a:pt x="402" y="130"/>
                        <a:pt x="401" y="130"/>
                        <a:pt x="382" y="132"/>
                      </a:cubicBezTo>
                      <a:cubicBezTo>
                        <a:pt x="382" y="131"/>
                        <a:pt x="384" y="131"/>
                        <a:pt x="382" y="131"/>
                      </a:cubicBezTo>
                      <a:cubicBezTo>
                        <a:pt x="381" y="132"/>
                        <a:pt x="369" y="132"/>
                        <a:pt x="367" y="134"/>
                      </a:cubicBezTo>
                      <a:cubicBezTo>
                        <a:pt x="340" y="136"/>
                        <a:pt x="316" y="145"/>
                        <a:pt x="291" y="155"/>
                      </a:cubicBezTo>
                      <a:cubicBezTo>
                        <a:pt x="295" y="153"/>
                        <a:pt x="296" y="151"/>
                        <a:pt x="291" y="153"/>
                      </a:cubicBezTo>
                      <a:cubicBezTo>
                        <a:pt x="287" y="157"/>
                        <a:pt x="287" y="157"/>
                        <a:pt x="287" y="157"/>
                      </a:cubicBezTo>
                      <a:cubicBezTo>
                        <a:pt x="286" y="157"/>
                        <a:pt x="286" y="157"/>
                        <a:pt x="286" y="157"/>
                      </a:cubicBezTo>
                      <a:cubicBezTo>
                        <a:pt x="283" y="158"/>
                        <a:pt x="280" y="161"/>
                        <a:pt x="283" y="160"/>
                      </a:cubicBezTo>
                      <a:cubicBezTo>
                        <a:pt x="221" y="191"/>
                        <a:pt x="170" y="244"/>
                        <a:pt x="145" y="309"/>
                      </a:cubicBezTo>
                      <a:cubicBezTo>
                        <a:pt x="139" y="324"/>
                        <a:pt x="132" y="346"/>
                        <a:pt x="130" y="364"/>
                      </a:cubicBezTo>
                      <a:cubicBezTo>
                        <a:pt x="127" y="377"/>
                        <a:pt x="125" y="389"/>
                        <a:pt x="124" y="402"/>
                      </a:cubicBezTo>
                      <a:cubicBezTo>
                        <a:pt x="123" y="412"/>
                        <a:pt x="123" y="412"/>
                        <a:pt x="123" y="412"/>
                      </a:cubicBezTo>
                      <a:cubicBezTo>
                        <a:pt x="123" y="416"/>
                        <a:pt x="123" y="416"/>
                        <a:pt x="123" y="416"/>
                      </a:cubicBezTo>
                      <a:cubicBezTo>
                        <a:pt x="123" y="417"/>
                        <a:pt x="123" y="417"/>
                        <a:pt x="123" y="417"/>
                      </a:cubicBezTo>
                      <a:cubicBezTo>
                        <a:pt x="123" y="417"/>
                        <a:pt x="123" y="417"/>
                        <a:pt x="123" y="417"/>
                      </a:cubicBezTo>
                      <a:cubicBezTo>
                        <a:pt x="123" y="418"/>
                        <a:pt x="123" y="418"/>
                        <a:pt x="123" y="418"/>
                      </a:cubicBezTo>
                      <a:cubicBezTo>
                        <a:pt x="120" y="421"/>
                        <a:pt x="130" y="410"/>
                        <a:pt x="116" y="425"/>
                      </a:cubicBezTo>
                      <a:cubicBezTo>
                        <a:pt x="116" y="425"/>
                        <a:pt x="116" y="425"/>
                        <a:pt x="116" y="425"/>
                      </a:cubicBezTo>
                      <a:cubicBezTo>
                        <a:pt x="115" y="425"/>
                        <a:pt x="115" y="425"/>
                        <a:pt x="115" y="425"/>
                      </a:cubicBezTo>
                      <a:cubicBezTo>
                        <a:pt x="114" y="425"/>
                        <a:pt x="114" y="425"/>
                        <a:pt x="114" y="425"/>
                      </a:cubicBezTo>
                      <a:cubicBezTo>
                        <a:pt x="112" y="425"/>
                        <a:pt x="112" y="425"/>
                        <a:pt x="112" y="425"/>
                      </a:cubicBezTo>
                      <a:cubicBezTo>
                        <a:pt x="92" y="424"/>
                        <a:pt x="92" y="424"/>
                        <a:pt x="92" y="424"/>
                      </a:cubicBezTo>
                      <a:cubicBezTo>
                        <a:pt x="66" y="424"/>
                        <a:pt x="40" y="424"/>
                        <a:pt x="13" y="424"/>
                      </a:cubicBezTo>
                      <a:cubicBezTo>
                        <a:pt x="13" y="424"/>
                        <a:pt x="20" y="420"/>
                        <a:pt x="43" y="419"/>
                      </a:cubicBezTo>
                      <a:cubicBezTo>
                        <a:pt x="57" y="418"/>
                        <a:pt x="74" y="418"/>
                        <a:pt x="91" y="418"/>
                      </a:cubicBezTo>
                      <a:cubicBezTo>
                        <a:pt x="99" y="417"/>
                        <a:pt x="110" y="420"/>
                        <a:pt x="116" y="416"/>
                      </a:cubicBezTo>
                      <a:cubicBezTo>
                        <a:pt x="116" y="407"/>
                        <a:pt x="116" y="399"/>
                        <a:pt x="116" y="391"/>
                      </a:cubicBezTo>
                      <a:cubicBezTo>
                        <a:pt x="117" y="387"/>
                        <a:pt x="118" y="392"/>
                        <a:pt x="119" y="384"/>
                      </a:cubicBezTo>
                      <a:cubicBezTo>
                        <a:pt x="118" y="353"/>
                        <a:pt x="134" y="305"/>
                        <a:pt x="154" y="274"/>
                      </a:cubicBezTo>
                      <a:cubicBezTo>
                        <a:pt x="153" y="276"/>
                        <a:pt x="153" y="276"/>
                        <a:pt x="153" y="276"/>
                      </a:cubicBezTo>
                      <a:cubicBezTo>
                        <a:pt x="157" y="270"/>
                        <a:pt x="160" y="262"/>
                        <a:pt x="164" y="255"/>
                      </a:cubicBezTo>
                      <a:cubicBezTo>
                        <a:pt x="164" y="255"/>
                        <a:pt x="163" y="257"/>
                        <a:pt x="165" y="256"/>
                      </a:cubicBezTo>
                      <a:cubicBezTo>
                        <a:pt x="164" y="254"/>
                        <a:pt x="172" y="245"/>
                        <a:pt x="173" y="242"/>
                      </a:cubicBezTo>
                      <a:cubicBezTo>
                        <a:pt x="175" y="239"/>
                        <a:pt x="176" y="240"/>
                        <a:pt x="178" y="237"/>
                      </a:cubicBezTo>
                      <a:cubicBezTo>
                        <a:pt x="180" y="233"/>
                        <a:pt x="180" y="233"/>
                        <a:pt x="180" y="233"/>
                      </a:cubicBezTo>
                      <a:cubicBezTo>
                        <a:pt x="185" y="222"/>
                        <a:pt x="199" y="211"/>
                        <a:pt x="210" y="199"/>
                      </a:cubicBezTo>
                      <a:cubicBezTo>
                        <a:pt x="209" y="199"/>
                        <a:pt x="208" y="201"/>
                        <a:pt x="209" y="200"/>
                      </a:cubicBezTo>
                      <a:cubicBezTo>
                        <a:pt x="227" y="180"/>
                        <a:pt x="255" y="161"/>
                        <a:pt x="281" y="148"/>
                      </a:cubicBezTo>
                      <a:cubicBezTo>
                        <a:pt x="280" y="149"/>
                        <a:pt x="280" y="150"/>
                        <a:pt x="282" y="150"/>
                      </a:cubicBezTo>
                      <a:cubicBezTo>
                        <a:pt x="282" y="148"/>
                        <a:pt x="290" y="143"/>
                        <a:pt x="298" y="141"/>
                      </a:cubicBezTo>
                      <a:cubicBezTo>
                        <a:pt x="302" y="141"/>
                        <a:pt x="310" y="135"/>
                        <a:pt x="319" y="133"/>
                      </a:cubicBezTo>
                      <a:cubicBezTo>
                        <a:pt x="319" y="133"/>
                        <a:pt x="319" y="133"/>
                        <a:pt x="319" y="133"/>
                      </a:cubicBezTo>
                      <a:cubicBezTo>
                        <a:pt x="325" y="130"/>
                        <a:pt x="329" y="131"/>
                        <a:pt x="334" y="128"/>
                      </a:cubicBezTo>
                      <a:cubicBezTo>
                        <a:pt x="338" y="128"/>
                        <a:pt x="338" y="128"/>
                        <a:pt x="338" y="128"/>
                      </a:cubicBezTo>
                      <a:cubicBezTo>
                        <a:pt x="341" y="126"/>
                        <a:pt x="348" y="127"/>
                        <a:pt x="354" y="125"/>
                      </a:cubicBezTo>
                      <a:cubicBezTo>
                        <a:pt x="353" y="125"/>
                        <a:pt x="353" y="125"/>
                        <a:pt x="353" y="125"/>
                      </a:cubicBezTo>
                      <a:cubicBezTo>
                        <a:pt x="359" y="124"/>
                        <a:pt x="362" y="124"/>
                        <a:pt x="366" y="123"/>
                      </a:cubicBezTo>
                      <a:cubicBezTo>
                        <a:pt x="367" y="123"/>
                        <a:pt x="367" y="123"/>
                        <a:pt x="367" y="123"/>
                      </a:cubicBezTo>
                      <a:cubicBezTo>
                        <a:pt x="378" y="121"/>
                        <a:pt x="385" y="123"/>
                        <a:pt x="385" y="121"/>
                      </a:cubicBezTo>
                      <a:cubicBezTo>
                        <a:pt x="389" y="122"/>
                        <a:pt x="374" y="122"/>
                        <a:pt x="380" y="124"/>
                      </a:cubicBezTo>
                      <a:cubicBezTo>
                        <a:pt x="418" y="119"/>
                        <a:pt x="459" y="126"/>
                        <a:pt x="495" y="140"/>
                      </a:cubicBezTo>
                      <a:cubicBezTo>
                        <a:pt x="498" y="142"/>
                        <a:pt x="501" y="143"/>
                        <a:pt x="502" y="144"/>
                      </a:cubicBezTo>
                      <a:cubicBezTo>
                        <a:pt x="506" y="145"/>
                        <a:pt x="515" y="149"/>
                        <a:pt x="518" y="150"/>
                      </a:cubicBezTo>
                      <a:cubicBezTo>
                        <a:pt x="517" y="150"/>
                        <a:pt x="520" y="152"/>
                        <a:pt x="522" y="153"/>
                      </a:cubicBezTo>
                      <a:cubicBezTo>
                        <a:pt x="528" y="157"/>
                        <a:pt x="530" y="155"/>
                        <a:pt x="536" y="159"/>
                      </a:cubicBezTo>
                      <a:cubicBezTo>
                        <a:pt x="533" y="158"/>
                        <a:pt x="532" y="158"/>
                        <a:pt x="533" y="159"/>
                      </a:cubicBezTo>
                      <a:cubicBezTo>
                        <a:pt x="539" y="162"/>
                        <a:pt x="546" y="166"/>
                        <a:pt x="553" y="170"/>
                      </a:cubicBezTo>
                      <a:cubicBezTo>
                        <a:pt x="552" y="170"/>
                        <a:pt x="550" y="169"/>
                        <a:pt x="550" y="169"/>
                      </a:cubicBezTo>
                      <a:cubicBezTo>
                        <a:pt x="558" y="173"/>
                        <a:pt x="563" y="179"/>
                        <a:pt x="569" y="183"/>
                      </a:cubicBezTo>
                      <a:cubicBezTo>
                        <a:pt x="566" y="182"/>
                        <a:pt x="566" y="182"/>
                        <a:pt x="566" y="182"/>
                      </a:cubicBezTo>
                      <a:cubicBezTo>
                        <a:pt x="575" y="190"/>
                        <a:pt x="570" y="182"/>
                        <a:pt x="578" y="189"/>
                      </a:cubicBezTo>
                      <a:cubicBezTo>
                        <a:pt x="576" y="188"/>
                        <a:pt x="576" y="189"/>
                        <a:pt x="576" y="189"/>
                      </a:cubicBezTo>
                      <a:cubicBezTo>
                        <a:pt x="584" y="194"/>
                        <a:pt x="595" y="205"/>
                        <a:pt x="602" y="212"/>
                      </a:cubicBezTo>
                      <a:cubicBezTo>
                        <a:pt x="602" y="211"/>
                        <a:pt x="602" y="212"/>
                        <a:pt x="602" y="212"/>
                      </a:cubicBezTo>
                      <a:cubicBezTo>
                        <a:pt x="608" y="220"/>
                        <a:pt x="616" y="228"/>
                        <a:pt x="623" y="237"/>
                      </a:cubicBezTo>
                      <a:cubicBezTo>
                        <a:pt x="625" y="241"/>
                        <a:pt x="620" y="237"/>
                        <a:pt x="627" y="246"/>
                      </a:cubicBezTo>
                      <a:cubicBezTo>
                        <a:pt x="629" y="244"/>
                        <a:pt x="638" y="261"/>
                        <a:pt x="636" y="255"/>
                      </a:cubicBezTo>
                      <a:cubicBezTo>
                        <a:pt x="641" y="263"/>
                        <a:pt x="648" y="276"/>
                        <a:pt x="651" y="282"/>
                      </a:cubicBezTo>
                      <a:cubicBezTo>
                        <a:pt x="649" y="278"/>
                        <a:pt x="651" y="287"/>
                        <a:pt x="648" y="280"/>
                      </a:cubicBezTo>
                      <a:cubicBezTo>
                        <a:pt x="649" y="286"/>
                        <a:pt x="649" y="286"/>
                        <a:pt x="649" y="286"/>
                      </a:cubicBezTo>
                      <a:cubicBezTo>
                        <a:pt x="648" y="285"/>
                        <a:pt x="647" y="280"/>
                        <a:pt x="647" y="282"/>
                      </a:cubicBezTo>
                      <a:cubicBezTo>
                        <a:pt x="648" y="285"/>
                        <a:pt x="652" y="293"/>
                        <a:pt x="654" y="297"/>
                      </a:cubicBezTo>
                      <a:cubicBezTo>
                        <a:pt x="655" y="297"/>
                        <a:pt x="655" y="297"/>
                        <a:pt x="655" y="297"/>
                      </a:cubicBezTo>
                      <a:cubicBezTo>
                        <a:pt x="659" y="297"/>
                        <a:pt x="659" y="297"/>
                        <a:pt x="659" y="297"/>
                      </a:cubicBezTo>
                      <a:cubicBezTo>
                        <a:pt x="660" y="297"/>
                        <a:pt x="660" y="297"/>
                        <a:pt x="660" y="297"/>
                      </a:cubicBezTo>
                      <a:cubicBezTo>
                        <a:pt x="660" y="297"/>
                        <a:pt x="660" y="297"/>
                        <a:pt x="660" y="297"/>
                      </a:cubicBezTo>
                      <a:cubicBezTo>
                        <a:pt x="658" y="299"/>
                        <a:pt x="657" y="301"/>
                        <a:pt x="656" y="302"/>
                      </a:cubicBezTo>
                      <a:cubicBezTo>
                        <a:pt x="659" y="304"/>
                        <a:pt x="661" y="307"/>
                        <a:pt x="657" y="307"/>
                      </a:cubicBezTo>
                      <a:cubicBezTo>
                        <a:pt x="656" y="307"/>
                        <a:pt x="654" y="308"/>
                        <a:pt x="652" y="308"/>
                      </a:cubicBezTo>
                      <a:cubicBezTo>
                        <a:pt x="647" y="316"/>
                        <a:pt x="654" y="305"/>
                        <a:pt x="651" y="310"/>
                      </a:cubicBezTo>
                      <a:cubicBezTo>
                        <a:pt x="651" y="310"/>
                        <a:pt x="651" y="310"/>
                        <a:pt x="651" y="310"/>
                      </a:cubicBezTo>
                      <a:cubicBezTo>
                        <a:pt x="651" y="310"/>
                        <a:pt x="651" y="310"/>
                        <a:pt x="651" y="310"/>
                      </a:cubicBezTo>
                      <a:cubicBezTo>
                        <a:pt x="651" y="309"/>
                        <a:pt x="651" y="309"/>
                        <a:pt x="651" y="309"/>
                      </a:cubicBezTo>
                      <a:cubicBezTo>
                        <a:pt x="650" y="308"/>
                        <a:pt x="650" y="308"/>
                        <a:pt x="650" y="308"/>
                      </a:cubicBezTo>
                      <a:cubicBezTo>
                        <a:pt x="648" y="308"/>
                        <a:pt x="645" y="309"/>
                        <a:pt x="642" y="309"/>
                      </a:cubicBezTo>
                      <a:cubicBezTo>
                        <a:pt x="647" y="308"/>
                        <a:pt x="641" y="307"/>
                        <a:pt x="642" y="306"/>
                      </a:cubicBezTo>
                      <a:cubicBezTo>
                        <a:pt x="626" y="310"/>
                        <a:pt x="626" y="310"/>
                        <a:pt x="626" y="310"/>
                      </a:cubicBezTo>
                      <a:cubicBezTo>
                        <a:pt x="622" y="310"/>
                        <a:pt x="626" y="308"/>
                        <a:pt x="620" y="309"/>
                      </a:cubicBezTo>
                      <a:cubicBezTo>
                        <a:pt x="620" y="309"/>
                        <a:pt x="618" y="310"/>
                        <a:pt x="616" y="310"/>
                      </a:cubicBezTo>
                      <a:cubicBezTo>
                        <a:pt x="616" y="310"/>
                        <a:pt x="615" y="310"/>
                        <a:pt x="614" y="310"/>
                      </a:cubicBezTo>
                      <a:cubicBezTo>
                        <a:pt x="614" y="310"/>
                        <a:pt x="615" y="311"/>
                        <a:pt x="615" y="311"/>
                      </a:cubicBezTo>
                      <a:cubicBezTo>
                        <a:pt x="615" y="312"/>
                        <a:pt x="614" y="311"/>
                        <a:pt x="613" y="310"/>
                      </a:cubicBezTo>
                      <a:cubicBezTo>
                        <a:pt x="612" y="310"/>
                        <a:pt x="612" y="310"/>
                        <a:pt x="612" y="310"/>
                      </a:cubicBezTo>
                      <a:cubicBezTo>
                        <a:pt x="612" y="310"/>
                        <a:pt x="612" y="310"/>
                        <a:pt x="612" y="310"/>
                      </a:cubicBezTo>
                      <a:cubicBezTo>
                        <a:pt x="618" y="315"/>
                        <a:pt x="619" y="315"/>
                        <a:pt x="624" y="319"/>
                      </a:cubicBezTo>
                      <a:cubicBezTo>
                        <a:pt x="624" y="320"/>
                        <a:pt x="624" y="320"/>
                        <a:pt x="624" y="320"/>
                      </a:cubicBezTo>
                      <a:cubicBezTo>
                        <a:pt x="628" y="323"/>
                        <a:pt x="635" y="328"/>
                        <a:pt x="632" y="324"/>
                      </a:cubicBezTo>
                      <a:cubicBezTo>
                        <a:pt x="630" y="322"/>
                        <a:pt x="632" y="326"/>
                        <a:pt x="629" y="322"/>
                      </a:cubicBezTo>
                      <a:cubicBezTo>
                        <a:pt x="632" y="324"/>
                        <a:pt x="639" y="329"/>
                        <a:pt x="644" y="334"/>
                      </a:cubicBezTo>
                      <a:cubicBezTo>
                        <a:pt x="642" y="332"/>
                        <a:pt x="642" y="333"/>
                        <a:pt x="641" y="333"/>
                      </a:cubicBezTo>
                      <a:cubicBezTo>
                        <a:pt x="649" y="338"/>
                        <a:pt x="657" y="344"/>
                        <a:pt x="665" y="350"/>
                      </a:cubicBezTo>
                      <a:cubicBezTo>
                        <a:pt x="664" y="350"/>
                        <a:pt x="663" y="349"/>
                        <a:pt x="662" y="349"/>
                      </a:cubicBezTo>
                      <a:cubicBezTo>
                        <a:pt x="671" y="358"/>
                        <a:pt x="684" y="365"/>
                        <a:pt x="692" y="374"/>
                      </a:cubicBezTo>
                      <a:cubicBezTo>
                        <a:pt x="691" y="373"/>
                        <a:pt x="692" y="373"/>
                        <a:pt x="692" y="373"/>
                      </a:cubicBezTo>
                      <a:cubicBezTo>
                        <a:pt x="697" y="378"/>
                        <a:pt x="696" y="378"/>
                        <a:pt x="700" y="381"/>
                      </a:cubicBezTo>
                      <a:cubicBezTo>
                        <a:pt x="700" y="382"/>
                        <a:pt x="704" y="384"/>
                        <a:pt x="708" y="387"/>
                      </a:cubicBezTo>
                      <a:cubicBezTo>
                        <a:pt x="709" y="388"/>
                        <a:pt x="709" y="388"/>
                        <a:pt x="707" y="387"/>
                      </a:cubicBezTo>
                      <a:cubicBezTo>
                        <a:pt x="711" y="389"/>
                        <a:pt x="716" y="393"/>
                        <a:pt x="721" y="398"/>
                      </a:cubicBezTo>
                      <a:cubicBezTo>
                        <a:pt x="732" y="406"/>
                        <a:pt x="732" y="406"/>
                        <a:pt x="732" y="406"/>
                      </a:cubicBezTo>
                      <a:cubicBezTo>
                        <a:pt x="736" y="410"/>
                        <a:pt x="736" y="410"/>
                        <a:pt x="736" y="410"/>
                      </a:cubicBezTo>
                      <a:cubicBezTo>
                        <a:pt x="738" y="408"/>
                        <a:pt x="740" y="405"/>
                        <a:pt x="741" y="403"/>
                      </a:cubicBezTo>
                      <a:cubicBezTo>
                        <a:pt x="741" y="405"/>
                        <a:pt x="741" y="405"/>
                        <a:pt x="741" y="405"/>
                      </a:cubicBezTo>
                      <a:cubicBezTo>
                        <a:pt x="742" y="404"/>
                        <a:pt x="743" y="403"/>
                        <a:pt x="744" y="402"/>
                      </a:cubicBezTo>
                      <a:cubicBezTo>
                        <a:pt x="744" y="401"/>
                        <a:pt x="745" y="401"/>
                        <a:pt x="745" y="401"/>
                      </a:cubicBezTo>
                      <a:cubicBezTo>
                        <a:pt x="746" y="399"/>
                        <a:pt x="747" y="398"/>
                        <a:pt x="748" y="397"/>
                      </a:cubicBezTo>
                      <a:cubicBezTo>
                        <a:pt x="747" y="398"/>
                        <a:pt x="746" y="400"/>
                        <a:pt x="745" y="401"/>
                      </a:cubicBezTo>
                      <a:cubicBezTo>
                        <a:pt x="745" y="401"/>
                        <a:pt x="745" y="401"/>
                        <a:pt x="745" y="401"/>
                      </a:cubicBezTo>
                      <a:cubicBezTo>
                        <a:pt x="746" y="400"/>
                        <a:pt x="747" y="399"/>
                        <a:pt x="748" y="397"/>
                      </a:cubicBezTo>
                      <a:cubicBezTo>
                        <a:pt x="749" y="397"/>
                        <a:pt x="749" y="396"/>
                        <a:pt x="749" y="396"/>
                      </a:cubicBezTo>
                      <a:cubicBezTo>
                        <a:pt x="750" y="395"/>
                        <a:pt x="750" y="395"/>
                        <a:pt x="749" y="397"/>
                      </a:cubicBezTo>
                      <a:cubicBezTo>
                        <a:pt x="751" y="393"/>
                        <a:pt x="754" y="389"/>
                        <a:pt x="758" y="386"/>
                      </a:cubicBezTo>
                      <a:cubicBezTo>
                        <a:pt x="756" y="388"/>
                        <a:pt x="755" y="391"/>
                        <a:pt x="759" y="387"/>
                      </a:cubicBezTo>
                      <a:cubicBezTo>
                        <a:pt x="765" y="380"/>
                        <a:pt x="760" y="385"/>
                        <a:pt x="765" y="379"/>
                      </a:cubicBezTo>
                      <a:cubicBezTo>
                        <a:pt x="768" y="375"/>
                        <a:pt x="768" y="375"/>
                        <a:pt x="768" y="375"/>
                      </a:cubicBezTo>
                      <a:cubicBezTo>
                        <a:pt x="767" y="374"/>
                        <a:pt x="773" y="368"/>
                        <a:pt x="770" y="370"/>
                      </a:cubicBezTo>
                      <a:cubicBezTo>
                        <a:pt x="772" y="370"/>
                        <a:pt x="779" y="359"/>
                        <a:pt x="780" y="361"/>
                      </a:cubicBezTo>
                      <a:cubicBezTo>
                        <a:pt x="780" y="363"/>
                        <a:pt x="780" y="363"/>
                        <a:pt x="780" y="363"/>
                      </a:cubicBezTo>
                      <a:cubicBezTo>
                        <a:pt x="782" y="360"/>
                        <a:pt x="783" y="357"/>
                        <a:pt x="785" y="354"/>
                      </a:cubicBezTo>
                      <a:cubicBezTo>
                        <a:pt x="785" y="354"/>
                        <a:pt x="786" y="353"/>
                        <a:pt x="786" y="354"/>
                      </a:cubicBezTo>
                      <a:cubicBezTo>
                        <a:pt x="785" y="352"/>
                        <a:pt x="793" y="346"/>
                        <a:pt x="795" y="341"/>
                      </a:cubicBezTo>
                      <a:cubicBezTo>
                        <a:pt x="801" y="335"/>
                        <a:pt x="809" y="325"/>
                        <a:pt x="813" y="323"/>
                      </a:cubicBezTo>
                      <a:cubicBezTo>
                        <a:pt x="816" y="318"/>
                        <a:pt x="818" y="314"/>
                        <a:pt x="822" y="310"/>
                      </a:cubicBezTo>
                      <a:cubicBezTo>
                        <a:pt x="820" y="310"/>
                        <a:pt x="818" y="310"/>
                        <a:pt x="816" y="310"/>
                      </a:cubicBezTo>
                      <a:cubicBezTo>
                        <a:pt x="809" y="310"/>
                        <a:pt x="812" y="312"/>
                        <a:pt x="811" y="312"/>
                      </a:cubicBezTo>
                      <a:cubicBezTo>
                        <a:pt x="805" y="310"/>
                        <a:pt x="792" y="314"/>
                        <a:pt x="785" y="312"/>
                      </a:cubicBezTo>
                      <a:cubicBezTo>
                        <a:pt x="787" y="311"/>
                        <a:pt x="794" y="311"/>
                        <a:pt x="789" y="310"/>
                      </a:cubicBezTo>
                      <a:cubicBezTo>
                        <a:pt x="786" y="309"/>
                        <a:pt x="783" y="309"/>
                        <a:pt x="779" y="310"/>
                      </a:cubicBezTo>
                      <a:cubicBezTo>
                        <a:pt x="770" y="303"/>
                        <a:pt x="774" y="302"/>
                        <a:pt x="771" y="297"/>
                      </a:cubicBezTo>
                      <a:cubicBezTo>
                        <a:pt x="770" y="300"/>
                        <a:pt x="770" y="300"/>
                        <a:pt x="770" y="300"/>
                      </a:cubicBezTo>
                      <a:cubicBezTo>
                        <a:pt x="770" y="295"/>
                        <a:pt x="765" y="286"/>
                        <a:pt x="767" y="287"/>
                      </a:cubicBezTo>
                      <a:cubicBezTo>
                        <a:pt x="765" y="284"/>
                        <a:pt x="764" y="276"/>
                        <a:pt x="763" y="277"/>
                      </a:cubicBezTo>
                      <a:cubicBezTo>
                        <a:pt x="758" y="262"/>
                        <a:pt x="748" y="242"/>
                        <a:pt x="745" y="232"/>
                      </a:cubicBezTo>
                      <a:cubicBezTo>
                        <a:pt x="744" y="230"/>
                        <a:pt x="742" y="225"/>
                        <a:pt x="742" y="227"/>
                      </a:cubicBezTo>
                      <a:cubicBezTo>
                        <a:pt x="742" y="230"/>
                        <a:pt x="745" y="231"/>
                        <a:pt x="745" y="232"/>
                      </a:cubicBezTo>
                      <a:cubicBezTo>
                        <a:pt x="744" y="231"/>
                        <a:pt x="743" y="230"/>
                        <a:pt x="743" y="230"/>
                      </a:cubicBezTo>
                      <a:cubicBezTo>
                        <a:pt x="741" y="226"/>
                        <a:pt x="739" y="222"/>
                        <a:pt x="743" y="226"/>
                      </a:cubicBezTo>
                      <a:cubicBezTo>
                        <a:pt x="739" y="215"/>
                        <a:pt x="735" y="217"/>
                        <a:pt x="728" y="205"/>
                      </a:cubicBezTo>
                      <a:cubicBezTo>
                        <a:pt x="729" y="205"/>
                        <a:pt x="729" y="204"/>
                        <a:pt x="727" y="201"/>
                      </a:cubicBezTo>
                      <a:cubicBezTo>
                        <a:pt x="722" y="195"/>
                        <a:pt x="722" y="195"/>
                        <a:pt x="722" y="195"/>
                      </a:cubicBezTo>
                      <a:cubicBezTo>
                        <a:pt x="717" y="187"/>
                        <a:pt x="720" y="189"/>
                        <a:pt x="721" y="189"/>
                      </a:cubicBezTo>
                      <a:cubicBezTo>
                        <a:pt x="718" y="185"/>
                        <a:pt x="715" y="180"/>
                        <a:pt x="713" y="179"/>
                      </a:cubicBezTo>
                      <a:cubicBezTo>
                        <a:pt x="710" y="173"/>
                        <a:pt x="710" y="173"/>
                        <a:pt x="710" y="173"/>
                      </a:cubicBezTo>
                      <a:cubicBezTo>
                        <a:pt x="712" y="177"/>
                        <a:pt x="708" y="170"/>
                        <a:pt x="706" y="169"/>
                      </a:cubicBezTo>
                      <a:cubicBezTo>
                        <a:pt x="708" y="170"/>
                        <a:pt x="708" y="170"/>
                        <a:pt x="708" y="170"/>
                      </a:cubicBezTo>
                      <a:cubicBezTo>
                        <a:pt x="707" y="169"/>
                        <a:pt x="704" y="165"/>
                        <a:pt x="702" y="163"/>
                      </a:cubicBezTo>
                      <a:cubicBezTo>
                        <a:pt x="702" y="164"/>
                        <a:pt x="705" y="168"/>
                        <a:pt x="707" y="171"/>
                      </a:cubicBezTo>
                      <a:cubicBezTo>
                        <a:pt x="705" y="169"/>
                        <a:pt x="703" y="166"/>
                        <a:pt x="700" y="164"/>
                      </a:cubicBezTo>
                      <a:cubicBezTo>
                        <a:pt x="702" y="164"/>
                        <a:pt x="696" y="158"/>
                        <a:pt x="693" y="155"/>
                      </a:cubicBezTo>
                      <a:cubicBezTo>
                        <a:pt x="691" y="151"/>
                        <a:pt x="689" y="151"/>
                        <a:pt x="689" y="150"/>
                      </a:cubicBezTo>
                      <a:cubicBezTo>
                        <a:pt x="689" y="150"/>
                        <a:pt x="684" y="145"/>
                        <a:pt x="687" y="147"/>
                      </a:cubicBezTo>
                      <a:cubicBezTo>
                        <a:pt x="688" y="148"/>
                        <a:pt x="689" y="150"/>
                        <a:pt x="691" y="151"/>
                      </a:cubicBezTo>
                      <a:cubicBezTo>
                        <a:pt x="689" y="149"/>
                        <a:pt x="690" y="149"/>
                        <a:pt x="686" y="144"/>
                      </a:cubicBezTo>
                      <a:cubicBezTo>
                        <a:pt x="682" y="141"/>
                        <a:pt x="685" y="147"/>
                        <a:pt x="680" y="140"/>
                      </a:cubicBezTo>
                      <a:cubicBezTo>
                        <a:pt x="681" y="141"/>
                        <a:pt x="682" y="141"/>
                        <a:pt x="683" y="142"/>
                      </a:cubicBezTo>
                      <a:cubicBezTo>
                        <a:pt x="682" y="140"/>
                        <a:pt x="680" y="138"/>
                        <a:pt x="678" y="136"/>
                      </a:cubicBezTo>
                      <a:cubicBezTo>
                        <a:pt x="677" y="137"/>
                        <a:pt x="677" y="137"/>
                        <a:pt x="677" y="137"/>
                      </a:cubicBezTo>
                      <a:cubicBezTo>
                        <a:pt x="677" y="136"/>
                        <a:pt x="677" y="136"/>
                        <a:pt x="677" y="136"/>
                      </a:cubicBezTo>
                      <a:cubicBezTo>
                        <a:pt x="675" y="135"/>
                        <a:pt x="668" y="127"/>
                        <a:pt x="666" y="127"/>
                      </a:cubicBezTo>
                      <a:cubicBezTo>
                        <a:pt x="663" y="124"/>
                        <a:pt x="660" y="120"/>
                        <a:pt x="658" y="117"/>
                      </a:cubicBezTo>
                      <a:cubicBezTo>
                        <a:pt x="658" y="118"/>
                        <a:pt x="658" y="118"/>
                        <a:pt x="658" y="118"/>
                      </a:cubicBezTo>
                      <a:cubicBezTo>
                        <a:pt x="655" y="114"/>
                        <a:pt x="650" y="111"/>
                        <a:pt x="647" y="109"/>
                      </a:cubicBezTo>
                      <a:cubicBezTo>
                        <a:pt x="647" y="109"/>
                        <a:pt x="647" y="109"/>
                        <a:pt x="647" y="109"/>
                      </a:cubicBezTo>
                      <a:cubicBezTo>
                        <a:pt x="645" y="107"/>
                        <a:pt x="640" y="103"/>
                        <a:pt x="637" y="101"/>
                      </a:cubicBezTo>
                      <a:cubicBezTo>
                        <a:pt x="633" y="97"/>
                        <a:pt x="638" y="97"/>
                        <a:pt x="632" y="93"/>
                      </a:cubicBezTo>
                      <a:cubicBezTo>
                        <a:pt x="626" y="89"/>
                        <a:pt x="622" y="89"/>
                        <a:pt x="624" y="91"/>
                      </a:cubicBezTo>
                      <a:cubicBezTo>
                        <a:pt x="615" y="83"/>
                        <a:pt x="603" y="77"/>
                        <a:pt x="594" y="70"/>
                      </a:cubicBezTo>
                      <a:cubicBezTo>
                        <a:pt x="592" y="70"/>
                        <a:pt x="593" y="71"/>
                        <a:pt x="590" y="69"/>
                      </a:cubicBezTo>
                      <a:cubicBezTo>
                        <a:pt x="575" y="59"/>
                        <a:pt x="557" y="53"/>
                        <a:pt x="545" y="45"/>
                      </a:cubicBezTo>
                      <a:cubicBezTo>
                        <a:pt x="550" y="47"/>
                        <a:pt x="546" y="45"/>
                        <a:pt x="546" y="44"/>
                      </a:cubicBezTo>
                      <a:cubicBezTo>
                        <a:pt x="542" y="43"/>
                        <a:pt x="542" y="41"/>
                        <a:pt x="540" y="42"/>
                      </a:cubicBezTo>
                      <a:cubicBezTo>
                        <a:pt x="540" y="43"/>
                        <a:pt x="539" y="43"/>
                        <a:pt x="544" y="46"/>
                      </a:cubicBezTo>
                      <a:cubicBezTo>
                        <a:pt x="534" y="42"/>
                        <a:pt x="519" y="36"/>
                        <a:pt x="514" y="34"/>
                      </a:cubicBezTo>
                      <a:cubicBezTo>
                        <a:pt x="516" y="36"/>
                        <a:pt x="514" y="35"/>
                        <a:pt x="512" y="35"/>
                      </a:cubicBezTo>
                      <a:cubicBezTo>
                        <a:pt x="513" y="34"/>
                        <a:pt x="506" y="31"/>
                        <a:pt x="500" y="30"/>
                      </a:cubicBezTo>
                      <a:cubicBezTo>
                        <a:pt x="499" y="31"/>
                        <a:pt x="499" y="31"/>
                        <a:pt x="499" y="31"/>
                      </a:cubicBezTo>
                      <a:cubicBezTo>
                        <a:pt x="496" y="29"/>
                        <a:pt x="496" y="29"/>
                        <a:pt x="496" y="29"/>
                      </a:cubicBezTo>
                      <a:cubicBezTo>
                        <a:pt x="493" y="28"/>
                        <a:pt x="493" y="30"/>
                        <a:pt x="487" y="28"/>
                      </a:cubicBezTo>
                      <a:cubicBezTo>
                        <a:pt x="487" y="27"/>
                        <a:pt x="487" y="27"/>
                        <a:pt x="486" y="26"/>
                      </a:cubicBezTo>
                      <a:cubicBezTo>
                        <a:pt x="480" y="26"/>
                        <a:pt x="471" y="25"/>
                        <a:pt x="465" y="23"/>
                      </a:cubicBezTo>
                      <a:cubicBezTo>
                        <a:pt x="464" y="22"/>
                        <a:pt x="462" y="21"/>
                        <a:pt x="460" y="21"/>
                      </a:cubicBezTo>
                      <a:cubicBezTo>
                        <a:pt x="457" y="21"/>
                        <a:pt x="453" y="21"/>
                        <a:pt x="457" y="22"/>
                      </a:cubicBezTo>
                      <a:cubicBezTo>
                        <a:pt x="447" y="20"/>
                        <a:pt x="440" y="19"/>
                        <a:pt x="436" y="17"/>
                      </a:cubicBezTo>
                      <a:cubicBezTo>
                        <a:pt x="417" y="18"/>
                        <a:pt x="389" y="17"/>
                        <a:pt x="367" y="19"/>
                      </a:cubicBezTo>
                      <a:cubicBezTo>
                        <a:pt x="368" y="18"/>
                        <a:pt x="368" y="18"/>
                        <a:pt x="368" y="18"/>
                      </a:cubicBezTo>
                      <a:cubicBezTo>
                        <a:pt x="362" y="18"/>
                        <a:pt x="365" y="20"/>
                        <a:pt x="361" y="20"/>
                      </a:cubicBezTo>
                      <a:cubicBezTo>
                        <a:pt x="362" y="19"/>
                        <a:pt x="356" y="18"/>
                        <a:pt x="360" y="17"/>
                      </a:cubicBezTo>
                      <a:cubicBezTo>
                        <a:pt x="352" y="17"/>
                        <a:pt x="350" y="20"/>
                        <a:pt x="344" y="21"/>
                      </a:cubicBezTo>
                      <a:cubicBezTo>
                        <a:pt x="343" y="22"/>
                        <a:pt x="349" y="20"/>
                        <a:pt x="348" y="21"/>
                      </a:cubicBezTo>
                      <a:cubicBezTo>
                        <a:pt x="347" y="21"/>
                        <a:pt x="336" y="22"/>
                        <a:pt x="335" y="24"/>
                      </a:cubicBezTo>
                      <a:cubicBezTo>
                        <a:pt x="333" y="23"/>
                        <a:pt x="334" y="22"/>
                        <a:pt x="335" y="21"/>
                      </a:cubicBezTo>
                      <a:cubicBezTo>
                        <a:pt x="330" y="23"/>
                        <a:pt x="330" y="23"/>
                        <a:pt x="330" y="23"/>
                      </a:cubicBezTo>
                      <a:cubicBezTo>
                        <a:pt x="323" y="22"/>
                        <a:pt x="344" y="17"/>
                        <a:pt x="337" y="17"/>
                      </a:cubicBezTo>
                      <a:cubicBezTo>
                        <a:pt x="332" y="18"/>
                        <a:pt x="332" y="18"/>
                        <a:pt x="332" y="18"/>
                      </a:cubicBezTo>
                      <a:cubicBezTo>
                        <a:pt x="327" y="17"/>
                        <a:pt x="345" y="14"/>
                        <a:pt x="333" y="16"/>
                      </a:cubicBezTo>
                      <a:cubicBezTo>
                        <a:pt x="327" y="17"/>
                        <a:pt x="323" y="20"/>
                        <a:pt x="328" y="20"/>
                      </a:cubicBezTo>
                      <a:cubicBezTo>
                        <a:pt x="317" y="22"/>
                        <a:pt x="324" y="24"/>
                        <a:pt x="312" y="26"/>
                      </a:cubicBezTo>
                      <a:cubicBezTo>
                        <a:pt x="309" y="26"/>
                        <a:pt x="321" y="24"/>
                        <a:pt x="319" y="23"/>
                      </a:cubicBezTo>
                      <a:cubicBezTo>
                        <a:pt x="313" y="24"/>
                        <a:pt x="308" y="27"/>
                        <a:pt x="303" y="27"/>
                      </a:cubicBezTo>
                      <a:cubicBezTo>
                        <a:pt x="309" y="27"/>
                        <a:pt x="305" y="29"/>
                        <a:pt x="301" y="30"/>
                      </a:cubicBezTo>
                      <a:cubicBezTo>
                        <a:pt x="295" y="31"/>
                        <a:pt x="305" y="28"/>
                        <a:pt x="296" y="30"/>
                      </a:cubicBezTo>
                      <a:cubicBezTo>
                        <a:pt x="295" y="31"/>
                        <a:pt x="288" y="34"/>
                        <a:pt x="295" y="32"/>
                      </a:cubicBezTo>
                      <a:cubicBezTo>
                        <a:pt x="292" y="35"/>
                        <a:pt x="286" y="34"/>
                        <a:pt x="282" y="37"/>
                      </a:cubicBezTo>
                      <a:cubicBezTo>
                        <a:pt x="279" y="37"/>
                        <a:pt x="290" y="32"/>
                        <a:pt x="281" y="34"/>
                      </a:cubicBezTo>
                      <a:cubicBezTo>
                        <a:pt x="282" y="35"/>
                        <a:pt x="270" y="39"/>
                        <a:pt x="275" y="39"/>
                      </a:cubicBezTo>
                      <a:cubicBezTo>
                        <a:pt x="272" y="40"/>
                        <a:pt x="271" y="39"/>
                        <a:pt x="273" y="38"/>
                      </a:cubicBezTo>
                      <a:cubicBezTo>
                        <a:pt x="268" y="39"/>
                        <a:pt x="262" y="44"/>
                        <a:pt x="260" y="43"/>
                      </a:cubicBezTo>
                      <a:cubicBezTo>
                        <a:pt x="259" y="44"/>
                        <a:pt x="259" y="44"/>
                        <a:pt x="259" y="44"/>
                      </a:cubicBezTo>
                      <a:cubicBezTo>
                        <a:pt x="257" y="45"/>
                        <a:pt x="255" y="45"/>
                        <a:pt x="252" y="46"/>
                      </a:cubicBezTo>
                      <a:cubicBezTo>
                        <a:pt x="248" y="47"/>
                        <a:pt x="239" y="53"/>
                        <a:pt x="239" y="51"/>
                      </a:cubicBezTo>
                      <a:cubicBezTo>
                        <a:pt x="238" y="52"/>
                        <a:pt x="228" y="56"/>
                        <a:pt x="232" y="56"/>
                      </a:cubicBezTo>
                      <a:cubicBezTo>
                        <a:pt x="239" y="54"/>
                        <a:pt x="239" y="52"/>
                        <a:pt x="243" y="52"/>
                      </a:cubicBezTo>
                      <a:cubicBezTo>
                        <a:pt x="238" y="53"/>
                        <a:pt x="234" y="56"/>
                        <a:pt x="231" y="58"/>
                      </a:cubicBezTo>
                      <a:cubicBezTo>
                        <a:pt x="230" y="58"/>
                        <a:pt x="230" y="58"/>
                        <a:pt x="230" y="58"/>
                      </a:cubicBezTo>
                      <a:cubicBezTo>
                        <a:pt x="229" y="59"/>
                        <a:pt x="224" y="61"/>
                        <a:pt x="223" y="63"/>
                      </a:cubicBezTo>
                      <a:cubicBezTo>
                        <a:pt x="224" y="61"/>
                        <a:pt x="223" y="61"/>
                        <a:pt x="222" y="62"/>
                      </a:cubicBezTo>
                      <a:cubicBezTo>
                        <a:pt x="220" y="64"/>
                        <a:pt x="220" y="64"/>
                        <a:pt x="220" y="64"/>
                      </a:cubicBezTo>
                      <a:cubicBezTo>
                        <a:pt x="213" y="69"/>
                        <a:pt x="217" y="63"/>
                        <a:pt x="210" y="68"/>
                      </a:cubicBezTo>
                      <a:cubicBezTo>
                        <a:pt x="215" y="64"/>
                        <a:pt x="215" y="64"/>
                        <a:pt x="215" y="64"/>
                      </a:cubicBezTo>
                      <a:cubicBezTo>
                        <a:pt x="214" y="65"/>
                        <a:pt x="211" y="65"/>
                        <a:pt x="207" y="68"/>
                      </a:cubicBezTo>
                      <a:cubicBezTo>
                        <a:pt x="207" y="70"/>
                        <a:pt x="204" y="72"/>
                        <a:pt x="204" y="74"/>
                      </a:cubicBezTo>
                      <a:cubicBezTo>
                        <a:pt x="200" y="76"/>
                        <a:pt x="201" y="74"/>
                        <a:pt x="198" y="77"/>
                      </a:cubicBezTo>
                      <a:cubicBezTo>
                        <a:pt x="202" y="73"/>
                        <a:pt x="202" y="73"/>
                        <a:pt x="202" y="73"/>
                      </a:cubicBezTo>
                      <a:cubicBezTo>
                        <a:pt x="203" y="72"/>
                        <a:pt x="198" y="73"/>
                        <a:pt x="192" y="77"/>
                      </a:cubicBezTo>
                      <a:cubicBezTo>
                        <a:pt x="189" y="80"/>
                        <a:pt x="184" y="85"/>
                        <a:pt x="190" y="81"/>
                      </a:cubicBezTo>
                      <a:cubicBezTo>
                        <a:pt x="187" y="83"/>
                        <a:pt x="183" y="85"/>
                        <a:pt x="185" y="83"/>
                      </a:cubicBezTo>
                      <a:cubicBezTo>
                        <a:pt x="179" y="88"/>
                        <a:pt x="186" y="84"/>
                        <a:pt x="181" y="88"/>
                      </a:cubicBezTo>
                      <a:cubicBezTo>
                        <a:pt x="179" y="89"/>
                        <a:pt x="171" y="93"/>
                        <a:pt x="167" y="95"/>
                      </a:cubicBezTo>
                      <a:cubicBezTo>
                        <a:pt x="171" y="90"/>
                        <a:pt x="171" y="90"/>
                        <a:pt x="171" y="90"/>
                      </a:cubicBezTo>
                      <a:cubicBezTo>
                        <a:pt x="168" y="92"/>
                        <a:pt x="168" y="92"/>
                        <a:pt x="168" y="92"/>
                      </a:cubicBezTo>
                      <a:cubicBezTo>
                        <a:pt x="172" y="88"/>
                        <a:pt x="165" y="93"/>
                        <a:pt x="166" y="90"/>
                      </a:cubicBezTo>
                      <a:cubicBezTo>
                        <a:pt x="164" y="92"/>
                        <a:pt x="161" y="95"/>
                        <a:pt x="159" y="97"/>
                      </a:cubicBezTo>
                      <a:cubicBezTo>
                        <a:pt x="167" y="93"/>
                        <a:pt x="153" y="106"/>
                        <a:pt x="156" y="106"/>
                      </a:cubicBezTo>
                      <a:cubicBezTo>
                        <a:pt x="147" y="114"/>
                        <a:pt x="147" y="107"/>
                        <a:pt x="140" y="118"/>
                      </a:cubicBezTo>
                      <a:cubicBezTo>
                        <a:pt x="141" y="117"/>
                        <a:pt x="139" y="120"/>
                        <a:pt x="141" y="119"/>
                      </a:cubicBezTo>
                      <a:cubicBezTo>
                        <a:pt x="139" y="122"/>
                        <a:pt x="140" y="122"/>
                        <a:pt x="134" y="127"/>
                      </a:cubicBezTo>
                      <a:cubicBezTo>
                        <a:pt x="138" y="122"/>
                        <a:pt x="127" y="131"/>
                        <a:pt x="133" y="123"/>
                      </a:cubicBezTo>
                      <a:cubicBezTo>
                        <a:pt x="133" y="124"/>
                        <a:pt x="138" y="119"/>
                        <a:pt x="139" y="118"/>
                      </a:cubicBezTo>
                      <a:cubicBezTo>
                        <a:pt x="136" y="120"/>
                        <a:pt x="138" y="116"/>
                        <a:pt x="132" y="122"/>
                      </a:cubicBezTo>
                      <a:cubicBezTo>
                        <a:pt x="129" y="125"/>
                        <a:pt x="124" y="130"/>
                        <a:pt x="125" y="130"/>
                      </a:cubicBezTo>
                      <a:cubicBezTo>
                        <a:pt x="126" y="131"/>
                        <a:pt x="131" y="125"/>
                        <a:pt x="129" y="128"/>
                      </a:cubicBezTo>
                      <a:cubicBezTo>
                        <a:pt x="123" y="135"/>
                        <a:pt x="120" y="135"/>
                        <a:pt x="119" y="139"/>
                      </a:cubicBezTo>
                      <a:cubicBezTo>
                        <a:pt x="123" y="135"/>
                        <a:pt x="125" y="134"/>
                        <a:pt x="126" y="135"/>
                      </a:cubicBezTo>
                      <a:cubicBezTo>
                        <a:pt x="121" y="141"/>
                        <a:pt x="121" y="141"/>
                        <a:pt x="121" y="141"/>
                      </a:cubicBezTo>
                      <a:cubicBezTo>
                        <a:pt x="121" y="139"/>
                        <a:pt x="121" y="139"/>
                        <a:pt x="121" y="139"/>
                      </a:cubicBezTo>
                      <a:cubicBezTo>
                        <a:pt x="113" y="147"/>
                        <a:pt x="120" y="142"/>
                        <a:pt x="113" y="150"/>
                      </a:cubicBezTo>
                      <a:cubicBezTo>
                        <a:pt x="108" y="153"/>
                        <a:pt x="108" y="153"/>
                        <a:pt x="108" y="153"/>
                      </a:cubicBezTo>
                      <a:cubicBezTo>
                        <a:pt x="109" y="150"/>
                        <a:pt x="119" y="142"/>
                        <a:pt x="116" y="142"/>
                      </a:cubicBezTo>
                      <a:cubicBezTo>
                        <a:pt x="111" y="147"/>
                        <a:pt x="111" y="149"/>
                        <a:pt x="106" y="154"/>
                      </a:cubicBezTo>
                      <a:cubicBezTo>
                        <a:pt x="107" y="153"/>
                        <a:pt x="108" y="151"/>
                        <a:pt x="109" y="150"/>
                      </a:cubicBezTo>
                      <a:cubicBezTo>
                        <a:pt x="107" y="152"/>
                        <a:pt x="103" y="152"/>
                        <a:pt x="98" y="161"/>
                      </a:cubicBezTo>
                      <a:cubicBezTo>
                        <a:pt x="95" y="165"/>
                        <a:pt x="98" y="162"/>
                        <a:pt x="98" y="163"/>
                      </a:cubicBezTo>
                      <a:cubicBezTo>
                        <a:pt x="92" y="172"/>
                        <a:pt x="90" y="175"/>
                        <a:pt x="86" y="182"/>
                      </a:cubicBezTo>
                      <a:cubicBezTo>
                        <a:pt x="86" y="179"/>
                        <a:pt x="79" y="192"/>
                        <a:pt x="82" y="185"/>
                      </a:cubicBezTo>
                      <a:cubicBezTo>
                        <a:pt x="85" y="182"/>
                        <a:pt x="94" y="169"/>
                        <a:pt x="96" y="164"/>
                      </a:cubicBezTo>
                      <a:cubicBezTo>
                        <a:pt x="92" y="167"/>
                        <a:pt x="101" y="158"/>
                        <a:pt x="102" y="155"/>
                      </a:cubicBezTo>
                      <a:cubicBezTo>
                        <a:pt x="96" y="162"/>
                        <a:pt x="94" y="160"/>
                        <a:pt x="93" y="160"/>
                      </a:cubicBezTo>
                      <a:cubicBezTo>
                        <a:pt x="91" y="162"/>
                        <a:pt x="90" y="165"/>
                        <a:pt x="89" y="166"/>
                      </a:cubicBezTo>
                      <a:cubicBezTo>
                        <a:pt x="89" y="168"/>
                        <a:pt x="91" y="165"/>
                        <a:pt x="92" y="166"/>
                      </a:cubicBezTo>
                      <a:cubicBezTo>
                        <a:pt x="86" y="174"/>
                        <a:pt x="81" y="182"/>
                        <a:pt x="78" y="187"/>
                      </a:cubicBezTo>
                      <a:cubicBezTo>
                        <a:pt x="76" y="190"/>
                        <a:pt x="76" y="188"/>
                        <a:pt x="78" y="185"/>
                      </a:cubicBezTo>
                      <a:cubicBezTo>
                        <a:pt x="71" y="195"/>
                        <a:pt x="64" y="206"/>
                        <a:pt x="58" y="216"/>
                      </a:cubicBezTo>
                      <a:cubicBezTo>
                        <a:pt x="63" y="212"/>
                        <a:pt x="55" y="223"/>
                        <a:pt x="55" y="225"/>
                      </a:cubicBezTo>
                      <a:cubicBezTo>
                        <a:pt x="55" y="225"/>
                        <a:pt x="53" y="226"/>
                        <a:pt x="53" y="225"/>
                      </a:cubicBezTo>
                      <a:cubicBezTo>
                        <a:pt x="50" y="232"/>
                        <a:pt x="52" y="224"/>
                        <a:pt x="49" y="231"/>
                      </a:cubicBezTo>
                      <a:cubicBezTo>
                        <a:pt x="46" y="238"/>
                        <a:pt x="42" y="248"/>
                        <a:pt x="39" y="256"/>
                      </a:cubicBezTo>
                      <a:cubicBezTo>
                        <a:pt x="33" y="266"/>
                        <a:pt x="29" y="283"/>
                        <a:pt x="26" y="292"/>
                      </a:cubicBezTo>
                      <a:cubicBezTo>
                        <a:pt x="24" y="297"/>
                        <a:pt x="23" y="293"/>
                        <a:pt x="21" y="299"/>
                      </a:cubicBezTo>
                      <a:cubicBezTo>
                        <a:pt x="19" y="305"/>
                        <a:pt x="24" y="294"/>
                        <a:pt x="21" y="304"/>
                      </a:cubicBezTo>
                      <a:cubicBezTo>
                        <a:pt x="21" y="303"/>
                        <a:pt x="21" y="303"/>
                        <a:pt x="21" y="303"/>
                      </a:cubicBezTo>
                      <a:cubicBezTo>
                        <a:pt x="20" y="305"/>
                        <a:pt x="15" y="318"/>
                        <a:pt x="16" y="322"/>
                      </a:cubicBezTo>
                      <a:cubicBezTo>
                        <a:pt x="16" y="320"/>
                        <a:pt x="16" y="320"/>
                        <a:pt x="16" y="320"/>
                      </a:cubicBezTo>
                      <a:cubicBezTo>
                        <a:pt x="15" y="322"/>
                        <a:pt x="15" y="324"/>
                        <a:pt x="15" y="325"/>
                      </a:cubicBezTo>
                      <a:cubicBezTo>
                        <a:pt x="14" y="325"/>
                        <a:pt x="13" y="327"/>
                        <a:pt x="13" y="324"/>
                      </a:cubicBezTo>
                      <a:cubicBezTo>
                        <a:pt x="11" y="330"/>
                        <a:pt x="11" y="337"/>
                        <a:pt x="10" y="343"/>
                      </a:cubicBezTo>
                      <a:cubicBezTo>
                        <a:pt x="12" y="339"/>
                        <a:pt x="12" y="339"/>
                        <a:pt x="12" y="339"/>
                      </a:cubicBezTo>
                      <a:cubicBezTo>
                        <a:pt x="10" y="351"/>
                        <a:pt x="8" y="358"/>
                        <a:pt x="7" y="369"/>
                      </a:cubicBezTo>
                      <a:cubicBezTo>
                        <a:pt x="6" y="369"/>
                        <a:pt x="6" y="369"/>
                        <a:pt x="6" y="369"/>
                      </a:cubicBezTo>
                      <a:cubicBezTo>
                        <a:pt x="6" y="375"/>
                        <a:pt x="6" y="375"/>
                        <a:pt x="6" y="375"/>
                      </a:cubicBezTo>
                      <a:cubicBezTo>
                        <a:pt x="5" y="374"/>
                        <a:pt x="5" y="377"/>
                        <a:pt x="4" y="381"/>
                      </a:cubicBezTo>
                      <a:cubicBezTo>
                        <a:pt x="4" y="376"/>
                        <a:pt x="4" y="371"/>
                        <a:pt x="4" y="366"/>
                      </a:cubicBezTo>
                      <a:cubicBezTo>
                        <a:pt x="5" y="361"/>
                        <a:pt x="4" y="371"/>
                        <a:pt x="6" y="368"/>
                      </a:cubicBezTo>
                      <a:cubicBezTo>
                        <a:pt x="7" y="366"/>
                        <a:pt x="8" y="356"/>
                        <a:pt x="7" y="354"/>
                      </a:cubicBezTo>
                      <a:cubicBezTo>
                        <a:pt x="7" y="358"/>
                        <a:pt x="7" y="358"/>
                        <a:pt x="7" y="361"/>
                      </a:cubicBezTo>
                      <a:cubicBezTo>
                        <a:pt x="5" y="362"/>
                        <a:pt x="6" y="356"/>
                        <a:pt x="6" y="353"/>
                      </a:cubicBezTo>
                      <a:cubicBezTo>
                        <a:pt x="5" y="354"/>
                        <a:pt x="5" y="356"/>
                        <a:pt x="5" y="357"/>
                      </a:cubicBezTo>
                      <a:cubicBezTo>
                        <a:pt x="5" y="353"/>
                        <a:pt x="5" y="350"/>
                        <a:pt x="6" y="343"/>
                      </a:cubicBezTo>
                      <a:cubicBezTo>
                        <a:pt x="6" y="347"/>
                        <a:pt x="7" y="343"/>
                        <a:pt x="8" y="343"/>
                      </a:cubicBezTo>
                      <a:cubicBezTo>
                        <a:pt x="7" y="341"/>
                        <a:pt x="7" y="335"/>
                        <a:pt x="9" y="328"/>
                      </a:cubicBezTo>
                      <a:cubicBezTo>
                        <a:pt x="12" y="322"/>
                        <a:pt x="12" y="312"/>
                        <a:pt x="15" y="303"/>
                      </a:cubicBezTo>
                      <a:cubicBezTo>
                        <a:pt x="15" y="307"/>
                        <a:pt x="15" y="312"/>
                        <a:pt x="14" y="318"/>
                      </a:cubicBezTo>
                      <a:cubicBezTo>
                        <a:pt x="16" y="312"/>
                        <a:pt x="16" y="311"/>
                        <a:pt x="18" y="306"/>
                      </a:cubicBezTo>
                      <a:cubicBezTo>
                        <a:pt x="18" y="303"/>
                        <a:pt x="17" y="300"/>
                        <a:pt x="19" y="292"/>
                      </a:cubicBezTo>
                      <a:cubicBezTo>
                        <a:pt x="20" y="292"/>
                        <a:pt x="20" y="292"/>
                        <a:pt x="20" y="292"/>
                      </a:cubicBezTo>
                      <a:cubicBezTo>
                        <a:pt x="21" y="285"/>
                        <a:pt x="20" y="285"/>
                        <a:pt x="23" y="276"/>
                      </a:cubicBezTo>
                      <a:cubicBezTo>
                        <a:pt x="29" y="261"/>
                        <a:pt x="35" y="246"/>
                        <a:pt x="41" y="236"/>
                      </a:cubicBezTo>
                      <a:cubicBezTo>
                        <a:pt x="42" y="236"/>
                        <a:pt x="42" y="236"/>
                        <a:pt x="42" y="236"/>
                      </a:cubicBezTo>
                      <a:cubicBezTo>
                        <a:pt x="43" y="229"/>
                        <a:pt x="51" y="215"/>
                        <a:pt x="55" y="207"/>
                      </a:cubicBezTo>
                      <a:cubicBezTo>
                        <a:pt x="63" y="194"/>
                        <a:pt x="72" y="178"/>
                        <a:pt x="78" y="173"/>
                      </a:cubicBezTo>
                      <a:cubicBezTo>
                        <a:pt x="93" y="151"/>
                        <a:pt x="108" y="132"/>
                        <a:pt x="129" y="113"/>
                      </a:cubicBezTo>
                      <a:cubicBezTo>
                        <a:pt x="126" y="117"/>
                        <a:pt x="126" y="117"/>
                        <a:pt x="126" y="117"/>
                      </a:cubicBezTo>
                      <a:cubicBezTo>
                        <a:pt x="129" y="113"/>
                        <a:pt x="129" y="116"/>
                        <a:pt x="133" y="112"/>
                      </a:cubicBezTo>
                      <a:cubicBezTo>
                        <a:pt x="128" y="115"/>
                        <a:pt x="137" y="107"/>
                        <a:pt x="139" y="104"/>
                      </a:cubicBezTo>
                      <a:cubicBezTo>
                        <a:pt x="149" y="96"/>
                        <a:pt x="161" y="85"/>
                        <a:pt x="169" y="78"/>
                      </a:cubicBezTo>
                      <a:cubicBezTo>
                        <a:pt x="170" y="79"/>
                        <a:pt x="170" y="79"/>
                        <a:pt x="170" y="79"/>
                      </a:cubicBezTo>
                      <a:cubicBezTo>
                        <a:pt x="178" y="71"/>
                        <a:pt x="191" y="64"/>
                        <a:pt x="203" y="58"/>
                      </a:cubicBezTo>
                      <a:cubicBezTo>
                        <a:pt x="204" y="57"/>
                        <a:pt x="207" y="57"/>
                        <a:pt x="211" y="55"/>
                      </a:cubicBezTo>
                      <a:cubicBezTo>
                        <a:pt x="217" y="50"/>
                        <a:pt x="220" y="48"/>
                        <a:pt x="230" y="42"/>
                      </a:cubicBezTo>
                      <a:cubicBezTo>
                        <a:pt x="237" y="39"/>
                        <a:pt x="249" y="34"/>
                        <a:pt x="257" y="31"/>
                      </a:cubicBezTo>
                      <a:cubicBezTo>
                        <a:pt x="285" y="18"/>
                        <a:pt x="316" y="12"/>
                        <a:pt x="347" y="6"/>
                      </a:cubicBezTo>
                      <a:cubicBezTo>
                        <a:pt x="350" y="7"/>
                        <a:pt x="350" y="7"/>
                        <a:pt x="350" y="7"/>
                      </a:cubicBezTo>
                      <a:cubicBezTo>
                        <a:pt x="380" y="0"/>
                        <a:pt x="419" y="3"/>
                        <a:pt x="445" y="6"/>
                      </a:cubicBezTo>
                      <a:cubicBezTo>
                        <a:pt x="442" y="7"/>
                        <a:pt x="442" y="7"/>
                        <a:pt x="442" y="7"/>
                      </a:cubicBezTo>
                      <a:cubicBezTo>
                        <a:pt x="450" y="9"/>
                        <a:pt x="461" y="9"/>
                        <a:pt x="459" y="8"/>
                      </a:cubicBezTo>
                      <a:cubicBezTo>
                        <a:pt x="467" y="9"/>
                        <a:pt x="480" y="11"/>
                        <a:pt x="484" y="13"/>
                      </a:cubicBezTo>
                      <a:cubicBezTo>
                        <a:pt x="493" y="16"/>
                        <a:pt x="495" y="14"/>
                        <a:pt x="502" y="16"/>
                      </a:cubicBezTo>
                      <a:cubicBezTo>
                        <a:pt x="516" y="22"/>
                        <a:pt x="523" y="23"/>
                        <a:pt x="535" y="27"/>
                      </a:cubicBezTo>
                      <a:cubicBezTo>
                        <a:pt x="534" y="27"/>
                        <a:pt x="534" y="28"/>
                        <a:pt x="537" y="29"/>
                      </a:cubicBezTo>
                      <a:cubicBezTo>
                        <a:pt x="543" y="31"/>
                        <a:pt x="557" y="38"/>
                        <a:pt x="552" y="34"/>
                      </a:cubicBezTo>
                      <a:cubicBezTo>
                        <a:pt x="568" y="42"/>
                        <a:pt x="589" y="50"/>
                        <a:pt x="602" y="60"/>
                      </a:cubicBezTo>
                      <a:cubicBezTo>
                        <a:pt x="601" y="59"/>
                        <a:pt x="605" y="61"/>
                        <a:pt x="607" y="62"/>
                      </a:cubicBezTo>
                      <a:cubicBezTo>
                        <a:pt x="620" y="69"/>
                        <a:pt x="632" y="80"/>
                        <a:pt x="642" y="86"/>
                      </a:cubicBezTo>
                      <a:cubicBezTo>
                        <a:pt x="644" y="88"/>
                        <a:pt x="638" y="85"/>
                        <a:pt x="643" y="89"/>
                      </a:cubicBezTo>
                      <a:cubicBezTo>
                        <a:pt x="646" y="91"/>
                        <a:pt x="644" y="88"/>
                        <a:pt x="647" y="91"/>
                      </a:cubicBezTo>
                      <a:cubicBezTo>
                        <a:pt x="667" y="105"/>
                        <a:pt x="684" y="124"/>
                        <a:pt x="698" y="141"/>
                      </a:cubicBezTo>
                      <a:cubicBezTo>
                        <a:pt x="725" y="170"/>
                        <a:pt x="747" y="205"/>
                        <a:pt x="763" y="240"/>
                      </a:cubicBezTo>
                      <a:cubicBezTo>
                        <a:pt x="762" y="239"/>
                        <a:pt x="762" y="239"/>
                        <a:pt x="762" y="239"/>
                      </a:cubicBezTo>
                      <a:cubicBezTo>
                        <a:pt x="768" y="250"/>
                        <a:pt x="772" y="267"/>
                        <a:pt x="778" y="276"/>
                      </a:cubicBezTo>
                      <a:cubicBezTo>
                        <a:pt x="778" y="279"/>
                        <a:pt x="781" y="287"/>
                        <a:pt x="779" y="285"/>
                      </a:cubicBezTo>
                      <a:cubicBezTo>
                        <a:pt x="781" y="289"/>
                        <a:pt x="783" y="294"/>
                        <a:pt x="784" y="299"/>
                      </a:cubicBezTo>
                      <a:cubicBezTo>
                        <a:pt x="789" y="299"/>
                        <a:pt x="789" y="299"/>
                        <a:pt x="789" y="299"/>
                      </a:cubicBezTo>
                      <a:cubicBezTo>
                        <a:pt x="792" y="299"/>
                        <a:pt x="794" y="299"/>
                        <a:pt x="797" y="299"/>
                      </a:cubicBezTo>
                      <a:cubicBezTo>
                        <a:pt x="804" y="300"/>
                        <a:pt x="811" y="300"/>
                        <a:pt x="817" y="299"/>
                      </a:cubicBezTo>
                      <a:cubicBezTo>
                        <a:pt x="828" y="299"/>
                        <a:pt x="828" y="299"/>
                        <a:pt x="828" y="299"/>
                      </a:cubicBezTo>
                      <a:cubicBezTo>
                        <a:pt x="831" y="299"/>
                        <a:pt x="831" y="299"/>
                        <a:pt x="831" y="299"/>
                      </a:cubicBezTo>
                      <a:cubicBezTo>
                        <a:pt x="832" y="299"/>
                        <a:pt x="832" y="299"/>
                        <a:pt x="832" y="299"/>
                      </a:cubicBezTo>
                      <a:cubicBezTo>
                        <a:pt x="832" y="299"/>
                        <a:pt x="832" y="299"/>
                        <a:pt x="832" y="299"/>
                      </a:cubicBezTo>
                      <a:cubicBezTo>
                        <a:pt x="832" y="299"/>
                        <a:pt x="832" y="299"/>
                        <a:pt x="832" y="299"/>
                      </a:cubicBezTo>
                      <a:cubicBezTo>
                        <a:pt x="833" y="299"/>
                        <a:pt x="833" y="299"/>
                        <a:pt x="833" y="299"/>
                      </a:cubicBezTo>
                      <a:cubicBezTo>
                        <a:pt x="833" y="299"/>
                        <a:pt x="833" y="299"/>
                        <a:pt x="833" y="299"/>
                      </a:cubicBezTo>
                      <a:cubicBezTo>
                        <a:pt x="833" y="299"/>
                        <a:pt x="833" y="299"/>
                        <a:pt x="833" y="299"/>
                      </a:cubicBezTo>
                      <a:cubicBezTo>
                        <a:pt x="831" y="297"/>
                        <a:pt x="843" y="322"/>
                        <a:pt x="838" y="311"/>
                      </a:cubicBezTo>
                      <a:close/>
                      <a:moveTo>
                        <a:pt x="741" y="407"/>
                      </a:moveTo>
                      <a:cubicBezTo>
                        <a:pt x="740" y="408"/>
                        <a:pt x="739" y="409"/>
                        <a:pt x="739" y="409"/>
                      </a:cubicBezTo>
                      <a:cubicBezTo>
                        <a:pt x="739" y="409"/>
                        <a:pt x="740" y="408"/>
                        <a:pt x="741" y="407"/>
                      </a:cubicBezTo>
                      <a:close/>
                      <a:moveTo>
                        <a:pt x="5" y="358"/>
                      </a:moveTo>
                      <a:cubicBezTo>
                        <a:pt x="5" y="358"/>
                        <a:pt x="5" y="358"/>
                        <a:pt x="5" y="357"/>
                      </a:cubicBezTo>
                      <a:cubicBezTo>
                        <a:pt x="5" y="358"/>
                        <a:pt x="5" y="358"/>
                        <a:pt x="5" y="358"/>
                      </a:cubicBezTo>
                      <a:close/>
                      <a:moveTo>
                        <a:pt x="749" y="397"/>
                      </a:moveTo>
                      <a:cubicBezTo>
                        <a:pt x="748" y="397"/>
                        <a:pt x="748" y="397"/>
                        <a:pt x="748" y="397"/>
                      </a:cubicBezTo>
                      <a:cubicBezTo>
                        <a:pt x="748" y="397"/>
                        <a:pt x="748" y="397"/>
                        <a:pt x="748" y="397"/>
                      </a:cubicBezTo>
                      <a:cubicBezTo>
                        <a:pt x="748" y="397"/>
                        <a:pt x="748" y="397"/>
                        <a:pt x="749" y="397"/>
                      </a:cubicBezTo>
                      <a:close/>
                      <a:moveTo>
                        <a:pt x="797" y="299"/>
                      </a:moveTo>
                      <a:cubicBezTo>
                        <a:pt x="797" y="299"/>
                        <a:pt x="797" y="299"/>
                        <a:pt x="797" y="299"/>
                      </a:cubicBezTo>
                      <a:cubicBezTo>
                        <a:pt x="798" y="299"/>
                        <a:pt x="799" y="299"/>
                        <a:pt x="800" y="299"/>
                      </a:cubicBezTo>
                      <a:cubicBezTo>
                        <a:pt x="799" y="299"/>
                        <a:pt x="798" y="299"/>
                        <a:pt x="797" y="299"/>
                      </a:cubicBezTo>
                      <a:close/>
                      <a:moveTo>
                        <a:pt x="144" y="116"/>
                      </a:moveTo>
                      <a:cubicBezTo>
                        <a:pt x="142" y="117"/>
                        <a:pt x="142" y="118"/>
                        <a:pt x="141" y="119"/>
                      </a:cubicBezTo>
                      <a:cubicBezTo>
                        <a:pt x="142" y="118"/>
                        <a:pt x="142" y="118"/>
                        <a:pt x="144" y="116"/>
                      </a:cubicBezTo>
                      <a:close/>
                      <a:moveTo>
                        <a:pt x="56" y="226"/>
                      </a:moveTo>
                      <a:cubicBezTo>
                        <a:pt x="56" y="227"/>
                        <a:pt x="55" y="228"/>
                        <a:pt x="55" y="230"/>
                      </a:cubicBezTo>
                      <a:cubicBezTo>
                        <a:pt x="56" y="228"/>
                        <a:pt x="56" y="227"/>
                        <a:pt x="56" y="226"/>
                      </a:cubicBezTo>
                      <a:close/>
                      <a:moveTo>
                        <a:pt x="535" y="27"/>
                      </a:moveTo>
                      <a:cubicBezTo>
                        <a:pt x="535" y="27"/>
                        <a:pt x="535" y="27"/>
                        <a:pt x="535" y="27"/>
                      </a:cubicBezTo>
                      <a:cubicBezTo>
                        <a:pt x="536" y="28"/>
                        <a:pt x="538" y="28"/>
                        <a:pt x="539" y="29"/>
                      </a:cubicBezTo>
                      <a:lnTo>
                        <a:pt x="535" y="27"/>
                      </a:lnTo>
                      <a:close/>
                      <a:moveTo>
                        <a:pt x="665" y="350"/>
                      </a:moveTo>
                      <a:cubicBezTo>
                        <a:pt x="666" y="350"/>
                        <a:pt x="666" y="351"/>
                        <a:pt x="666" y="351"/>
                      </a:cubicBezTo>
                      <a:cubicBezTo>
                        <a:pt x="667" y="351"/>
                        <a:pt x="666" y="350"/>
                        <a:pt x="665" y="350"/>
                      </a:cubicBezTo>
                      <a:close/>
                      <a:moveTo>
                        <a:pt x="56" y="224"/>
                      </a:moveTo>
                      <a:cubicBezTo>
                        <a:pt x="56" y="224"/>
                        <a:pt x="56" y="224"/>
                        <a:pt x="55" y="225"/>
                      </a:cubicBezTo>
                      <a:cubicBezTo>
                        <a:pt x="55" y="225"/>
                        <a:pt x="56" y="225"/>
                        <a:pt x="56" y="224"/>
                      </a:cubicBezTo>
                      <a:close/>
                      <a:moveTo>
                        <a:pt x="56" y="226"/>
                      </a:moveTo>
                      <a:cubicBezTo>
                        <a:pt x="58" y="224"/>
                        <a:pt x="60" y="222"/>
                        <a:pt x="61" y="219"/>
                      </a:cubicBezTo>
                      <a:cubicBezTo>
                        <a:pt x="62" y="218"/>
                        <a:pt x="61" y="222"/>
                        <a:pt x="63" y="218"/>
                      </a:cubicBezTo>
                      <a:cubicBezTo>
                        <a:pt x="63" y="215"/>
                        <a:pt x="60" y="219"/>
                        <a:pt x="56" y="224"/>
                      </a:cubicBezTo>
                      <a:cubicBezTo>
                        <a:pt x="56" y="224"/>
                        <a:pt x="56" y="224"/>
                        <a:pt x="56" y="224"/>
                      </a:cubicBezTo>
                      <a:cubicBezTo>
                        <a:pt x="56" y="224"/>
                        <a:pt x="57" y="225"/>
                        <a:pt x="56" y="226"/>
                      </a:cubicBezTo>
                      <a:close/>
                      <a:moveTo>
                        <a:pt x="1" y="390"/>
                      </a:moveTo>
                      <a:cubicBezTo>
                        <a:pt x="1" y="391"/>
                        <a:pt x="2" y="388"/>
                        <a:pt x="3" y="387"/>
                      </a:cubicBezTo>
                      <a:cubicBezTo>
                        <a:pt x="3" y="382"/>
                        <a:pt x="2" y="388"/>
                        <a:pt x="1" y="390"/>
                      </a:cubicBezTo>
                      <a:close/>
                      <a:moveTo>
                        <a:pt x="54" y="229"/>
                      </a:moveTo>
                      <a:cubicBezTo>
                        <a:pt x="54" y="229"/>
                        <a:pt x="52" y="231"/>
                        <a:pt x="52" y="231"/>
                      </a:cubicBezTo>
                      <a:cubicBezTo>
                        <a:pt x="52" y="232"/>
                        <a:pt x="53" y="232"/>
                        <a:pt x="52" y="234"/>
                      </a:cubicBezTo>
                      <a:cubicBezTo>
                        <a:pt x="53" y="233"/>
                        <a:pt x="53" y="231"/>
                        <a:pt x="54" y="229"/>
                      </a:cubicBezTo>
                      <a:close/>
                      <a:moveTo>
                        <a:pt x="74" y="195"/>
                      </a:moveTo>
                      <a:cubicBezTo>
                        <a:pt x="67" y="208"/>
                        <a:pt x="67" y="208"/>
                        <a:pt x="67" y="208"/>
                      </a:cubicBezTo>
                      <a:cubicBezTo>
                        <a:pt x="70" y="204"/>
                        <a:pt x="74" y="196"/>
                        <a:pt x="74" y="195"/>
                      </a:cubicBezTo>
                      <a:close/>
                      <a:moveTo>
                        <a:pt x="98" y="167"/>
                      </a:moveTo>
                      <a:cubicBezTo>
                        <a:pt x="101" y="163"/>
                        <a:pt x="102" y="162"/>
                        <a:pt x="99" y="164"/>
                      </a:cubicBezTo>
                      <a:cubicBezTo>
                        <a:pt x="99" y="165"/>
                        <a:pt x="98" y="167"/>
                        <a:pt x="98" y="167"/>
                      </a:cubicBezTo>
                      <a:close/>
                      <a:moveTo>
                        <a:pt x="104" y="157"/>
                      </a:moveTo>
                      <a:cubicBezTo>
                        <a:pt x="103" y="158"/>
                        <a:pt x="101" y="159"/>
                        <a:pt x="100" y="161"/>
                      </a:cubicBezTo>
                      <a:cubicBezTo>
                        <a:pt x="100" y="162"/>
                        <a:pt x="102" y="159"/>
                        <a:pt x="104" y="157"/>
                      </a:cubicBezTo>
                      <a:close/>
                      <a:moveTo>
                        <a:pt x="104" y="157"/>
                      </a:moveTo>
                      <a:cubicBezTo>
                        <a:pt x="104" y="157"/>
                        <a:pt x="104" y="157"/>
                        <a:pt x="104" y="157"/>
                      </a:cubicBezTo>
                      <a:cubicBezTo>
                        <a:pt x="104" y="157"/>
                        <a:pt x="104" y="157"/>
                        <a:pt x="104" y="157"/>
                      </a:cubicBezTo>
                      <a:close/>
                      <a:moveTo>
                        <a:pt x="161" y="102"/>
                      </a:moveTo>
                      <a:cubicBezTo>
                        <a:pt x="161" y="104"/>
                        <a:pt x="166" y="98"/>
                        <a:pt x="168" y="97"/>
                      </a:cubicBezTo>
                      <a:cubicBezTo>
                        <a:pt x="166" y="98"/>
                        <a:pt x="163" y="101"/>
                        <a:pt x="161" y="102"/>
                      </a:cubicBezTo>
                      <a:close/>
                      <a:moveTo>
                        <a:pt x="196" y="77"/>
                      </a:moveTo>
                      <a:cubicBezTo>
                        <a:pt x="195" y="78"/>
                        <a:pt x="194" y="78"/>
                        <a:pt x="193" y="78"/>
                      </a:cubicBezTo>
                      <a:cubicBezTo>
                        <a:pt x="194" y="78"/>
                        <a:pt x="194" y="78"/>
                        <a:pt x="194" y="78"/>
                      </a:cubicBezTo>
                      <a:cubicBezTo>
                        <a:pt x="196" y="77"/>
                        <a:pt x="198" y="76"/>
                        <a:pt x="196" y="77"/>
                      </a:cubicBezTo>
                      <a:close/>
                      <a:moveTo>
                        <a:pt x="771" y="302"/>
                      </a:moveTo>
                      <a:cubicBezTo>
                        <a:pt x="773" y="306"/>
                        <a:pt x="773" y="306"/>
                        <a:pt x="773" y="306"/>
                      </a:cubicBezTo>
                      <a:cubicBezTo>
                        <a:pt x="772" y="303"/>
                        <a:pt x="772" y="303"/>
                        <a:pt x="772" y="303"/>
                      </a:cubicBezTo>
                      <a:lnTo>
                        <a:pt x="771" y="302"/>
                      </a:lnTo>
                      <a:close/>
                      <a:moveTo>
                        <a:pt x="648" y="335"/>
                      </a:moveTo>
                      <a:cubicBezTo>
                        <a:pt x="644" y="332"/>
                        <a:pt x="649" y="335"/>
                        <a:pt x="646" y="332"/>
                      </a:cubicBezTo>
                      <a:cubicBezTo>
                        <a:pt x="646" y="333"/>
                        <a:pt x="645" y="333"/>
                        <a:pt x="648" y="335"/>
                      </a:cubicBezTo>
                      <a:close/>
                      <a:moveTo>
                        <a:pt x="628" y="243"/>
                      </a:moveTo>
                      <a:cubicBezTo>
                        <a:pt x="627" y="245"/>
                        <a:pt x="627" y="245"/>
                        <a:pt x="627" y="245"/>
                      </a:cubicBezTo>
                      <a:cubicBezTo>
                        <a:pt x="628" y="244"/>
                        <a:pt x="628" y="244"/>
                        <a:pt x="628" y="244"/>
                      </a:cubicBezTo>
                      <a:lnTo>
                        <a:pt x="628" y="2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</p:grpSp>
        <p:grpSp>
          <p:nvGrpSpPr>
            <p:cNvPr id="18" name="Gruppieren 17"/>
            <p:cNvGrpSpPr/>
            <p:nvPr/>
          </p:nvGrpSpPr>
          <p:grpSpPr>
            <a:xfrm>
              <a:off x="848531" y="3217778"/>
              <a:ext cx="552468" cy="534416"/>
              <a:chOff x="7489096" y="-551946"/>
              <a:chExt cx="619745" cy="599496"/>
            </a:xfrm>
          </p:grpSpPr>
          <p:grpSp>
            <p:nvGrpSpPr>
              <p:cNvPr id="354" name="Gruppieren 353"/>
              <p:cNvGrpSpPr/>
              <p:nvPr/>
            </p:nvGrpSpPr>
            <p:grpSpPr>
              <a:xfrm>
                <a:off x="7489096" y="-551946"/>
                <a:ext cx="619745" cy="599496"/>
                <a:chOff x="3035589" y="1450709"/>
                <a:chExt cx="861234" cy="833095"/>
              </a:xfrm>
            </p:grpSpPr>
            <p:sp>
              <p:nvSpPr>
                <p:cNvPr id="472" name="Freeform 9"/>
                <p:cNvSpPr>
                  <a:spLocks/>
                </p:cNvSpPr>
                <p:nvPr/>
              </p:nvSpPr>
              <p:spPr bwMode="gray">
                <a:xfrm>
                  <a:off x="3035589" y="1454026"/>
                  <a:ext cx="861234" cy="805470"/>
                </a:xfrm>
                <a:custGeom>
                  <a:avLst/>
                  <a:gdLst>
                    <a:gd name="T0" fmla="*/ 111 w 294"/>
                    <a:gd name="T1" fmla="*/ 275 h 275"/>
                    <a:gd name="T2" fmla="*/ 135 w 294"/>
                    <a:gd name="T3" fmla="*/ 244 h 275"/>
                    <a:gd name="T4" fmla="*/ 105 w 294"/>
                    <a:gd name="T5" fmla="*/ 256 h 275"/>
                    <a:gd name="T6" fmla="*/ 125 w 294"/>
                    <a:gd name="T7" fmla="*/ 228 h 275"/>
                    <a:gd name="T8" fmla="*/ 154 w 294"/>
                    <a:gd name="T9" fmla="*/ 206 h 275"/>
                    <a:gd name="T10" fmla="*/ 60 w 294"/>
                    <a:gd name="T11" fmla="*/ 253 h 275"/>
                    <a:gd name="T12" fmla="*/ 63 w 294"/>
                    <a:gd name="T13" fmla="*/ 235 h 275"/>
                    <a:gd name="T14" fmla="*/ 88 w 294"/>
                    <a:gd name="T15" fmla="*/ 203 h 275"/>
                    <a:gd name="T16" fmla="*/ 41 w 294"/>
                    <a:gd name="T17" fmla="*/ 224 h 275"/>
                    <a:gd name="T18" fmla="*/ 76 w 294"/>
                    <a:gd name="T19" fmla="*/ 185 h 275"/>
                    <a:gd name="T20" fmla="*/ 23 w 294"/>
                    <a:gd name="T21" fmla="*/ 212 h 275"/>
                    <a:gd name="T22" fmla="*/ 57 w 294"/>
                    <a:gd name="T23" fmla="*/ 175 h 275"/>
                    <a:gd name="T24" fmla="*/ 24 w 294"/>
                    <a:gd name="T25" fmla="*/ 184 h 275"/>
                    <a:gd name="T26" fmla="*/ 75 w 294"/>
                    <a:gd name="T27" fmla="*/ 142 h 275"/>
                    <a:gd name="T28" fmla="*/ 3 w 294"/>
                    <a:gd name="T29" fmla="*/ 175 h 275"/>
                    <a:gd name="T30" fmla="*/ 80 w 294"/>
                    <a:gd name="T31" fmla="*/ 115 h 275"/>
                    <a:gd name="T32" fmla="*/ 17 w 294"/>
                    <a:gd name="T33" fmla="*/ 143 h 275"/>
                    <a:gd name="T34" fmla="*/ 60 w 294"/>
                    <a:gd name="T35" fmla="*/ 104 h 275"/>
                    <a:gd name="T36" fmla="*/ 35 w 294"/>
                    <a:gd name="T37" fmla="*/ 110 h 275"/>
                    <a:gd name="T38" fmla="*/ 43 w 294"/>
                    <a:gd name="T39" fmla="*/ 86 h 275"/>
                    <a:gd name="T40" fmla="*/ 66 w 294"/>
                    <a:gd name="T41" fmla="*/ 51 h 275"/>
                    <a:gd name="T42" fmla="*/ 50 w 294"/>
                    <a:gd name="T43" fmla="*/ 52 h 275"/>
                    <a:gd name="T44" fmla="*/ 54 w 294"/>
                    <a:gd name="T45" fmla="*/ 43 h 275"/>
                    <a:gd name="T46" fmla="*/ 110 w 294"/>
                    <a:gd name="T47" fmla="*/ 13 h 275"/>
                    <a:gd name="T48" fmla="*/ 83 w 294"/>
                    <a:gd name="T49" fmla="*/ 51 h 275"/>
                    <a:gd name="T50" fmla="*/ 171 w 294"/>
                    <a:gd name="T51" fmla="*/ 1 h 275"/>
                    <a:gd name="T52" fmla="*/ 119 w 294"/>
                    <a:gd name="T53" fmla="*/ 55 h 275"/>
                    <a:gd name="T54" fmla="*/ 211 w 294"/>
                    <a:gd name="T55" fmla="*/ 9 h 275"/>
                    <a:gd name="T56" fmla="*/ 156 w 294"/>
                    <a:gd name="T57" fmla="*/ 54 h 275"/>
                    <a:gd name="T58" fmla="*/ 227 w 294"/>
                    <a:gd name="T59" fmla="*/ 21 h 275"/>
                    <a:gd name="T60" fmla="*/ 220 w 294"/>
                    <a:gd name="T61" fmla="*/ 45 h 275"/>
                    <a:gd name="T62" fmla="*/ 190 w 294"/>
                    <a:gd name="T63" fmla="*/ 81 h 275"/>
                    <a:gd name="T64" fmla="*/ 264 w 294"/>
                    <a:gd name="T65" fmla="*/ 41 h 275"/>
                    <a:gd name="T66" fmla="*/ 257 w 294"/>
                    <a:gd name="T67" fmla="*/ 59 h 275"/>
                    <a:gd name="T68" fmla="*/ 228 w 294"/>
                    <a:gd name="T69" fmla="*/ 79 h 275"/>
                    <a:gd name="T70" fmla="*/ 272 w 294"/>
                    <a:gd name="T71" fmla="*/ 63 h 275"/>
                    <a:gd name="T72" fmla="*/ 233 w 294"/>
                    <a:gd name="T73" fmla="*/ 99 h 275"/>
                    <a:gd name="T74" fmla="*/ 256 w 294"/>
                    <a:gd name="T75" fmla="*/ 94 h 275"/>
                    <a:gd name="T76" fmla="*/ 190 w 294"/>
                    <a:gd name="T77" fmla="*/ 149 h 275"/>
                    <a:gd name="T78" fmla="*/ 291 w 294"/>
                    <a:gd name="T79" fmla="*/ 98 h 275"/>
                    <a:gd name="T80" fmla="*/ 242 w 294"/>
                    <a:gd name="T81" fmla="*/ 139 h 275"/>
                    <a:gd name="T82" fmla="*/ 265 w 294"/>
                    <a:gd name="T83" fmla="*/ 135 h 275"/>
                    <a:gd name="T84" fmla="*/ 216 w 294"/>
                    <a:gd name="T85" fmla="*/ 179 h 275"/>
                    <a:gd name="T86" fmla="*/ 287 w 294"/>
                    <a:gd name="T87" fmla="*/ 146 h 275"/>
                    <a:gd name="T88" fmla="*/ 245 w 294"/>
                    <a:gd name="T89" fmla="*/ 184 h 275"/>
                    <a:gd name="T90" fmla="*/ 265 w 294"/>
                    <a:gd name="T91" fmla="*/ 181 h 275"/>
                    <a:gd name="T92" fmla="*/ 231 w 294"/>
                    <a:gd name="T93" fmla="*/ 215 h 275"/>
                    <a:gd name="T94" fmla="*/ 263 w 294"/>
                    <a:gd name="T95" fmla="*/ 205 h 275"/>
                    <a:gd name="T96" fmla="*/ 258 w 294"/>
                    <a:gd name="T97" fmla="*/ 214 h 275"/>
                    <a:gd name="T98" fmla="*/ 161 w 294"/>
                    <a:gd name="T99" fmla="*/ 268 h 275"/>
                    <a:gd name="T100" fmla="*/ 173 w 294"/>
                    <a:gd name="T101" fmla="*/ 245 h 275"/>
                    <a:gd name="T102" fmla="*/ 183 w 294"/>
                    <a:gd name="T103" fmla="*/ 235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94" h="275">
                      <a:moveTo>
                        <a:pt x="113" y="275"/>
                      </a:moveTo>
                      <a:cubicBezTo>
                        <a:pt x="112" y="275"/>
                        <a:pt x="112" y="275"/>
                        <a:pt x="111" y="275"/>
                      </a:cubicBezTo>
                      <a:cubicBezTo>
                        <a:pt x="110" y="274"/>
                        <a:pt x="108" y="273"/>
                        <a:pt x="107" y="272"/>
                      </a:cubicBezTo>
                      <a:cubicBezTo>
                        <a:pt x="104" y="266"/>
                        <a:pt x="107" y="263"/>
                        <a:pt x="135" y="244"/>
                      </a:cubicBezTo>
                      <a:cubicBezTo>
                        <a:pt x="139" y="241"/>
                        <a:pt x="145" y="237"/>
                        <a:pt x="150" y="234"/>
                      </a:cubicBezTo>
                      <a:cubicBezTo>
                        <a:pt x="114" y="255"/>
                        <a:pt x="108" y="257"/>
                        <a:pt x="105" y="256"/>
                      </a:cubicBezTo>
                      <a:cubicBezTo>
                        <a:pt x="103" y="256"/>
                        <a:pt x="101" y="255"/>
                        <a:pt x="101" y="253"/>
                      </a:cubicBezTo>
                      <a:cubicBezTo>
                        <a:pt x="97" y="248"/>
                        <a:pt x="100" y="245"/>
                        <a:pt x="125" y="228"/>
                      </a:cubicBezTo>
                      <a:cubicBezTo>
                        <a:pt x="137" y="219"/>
                        <a:pt x="154" y="207"/>
                        <a:pt x="172" y="195"/>
                      </a:cubicBezTo>
                      <a:cubicBezTo>
                        <a:pt x="166" y="199"/>
                        <a:pt x="160" y="202"/>
                        <a:pt x="154" y="206"/>
                      </a:cubicBezTo>
                      <a:cubicBezTo>
                        <a:pt x="69" y="258"/>
                        <a:pt x="68" y="257"/>
                        <a:pt x="64" y="256"/>
                      </a:cubicBezTo>
                      <a:cubicBezTo>
                        <a:pt x="62" y="256"/>
                        <a:pt x="61" y="255"/>
                        <a:pt x="60" y="253"/>
                      </a:cubicBezTo>
                      <a:cubicBezTo>
                        <a:pt x="57" y="248"/>
                        <a:pt x="57" y="245"/>
                        <a:pt x="93" y="222"/>
                      </a:cubicBezTo>
                      <a:cubicBezTo>
                        <a:pt x="71" y="234"/>
                        <a:pt x="66" y="236"/>
                        <a:pt x="63" y="235"/>
                      </a:cubicBezTo>
                      <a:cubicBezTo>
                        <a:pt x="61" y="234"/>
                        <a:pt x="60" y="233"/>
                        <a:pt x="59" y="232"/>
                      </a:cubicBezTo>
                      <a:cubicBezTo>
                        <a:pt x="56" y="226"/>
                        <a:pt x="58" y="223"/>
                        <a:pt x="88" y="203"/>
                      </a:cubicBezTo>
                      <a:cubicBezTo>
                        <a:pt x="101" y="194"/>
                        <a:pt x="118" y="182"/>
                        <a:pt x="137" y="170"/>
                      </a:cubicBezTo>
                      <a:cubicBezTo>
                        <a:pt x="51" y="223"/>
                        <a:pt x="46" y="225"/>
                        <a:pt x="41" y="224"/>
                      </a:cubicBezTo>
                      <a:cubicBezTo>
                        <a:pt x="39" y="223"/>
                        <a:pt x="38" y="222"/>
                        <a:pt x="37" y="221"/>
                      </a:cubicBezTo>
                      <a:cubicBezTo>
                        <a:pt x="34" y="215"/>
                        <a:pt x="35" y="212"/>
                        <a:pt x="76" y="185"/>
                      </a:cubicBezTo>
                      <a:cubicBezTo>
                        <a:pt x="76" y="185"/>
                        <a:pt x="77" y="185"/>
                        <a:pt x="77" y="184"/>
                      </a:cubicBezTo>
                      <a:cubicBezTo>
                        <a:pt x="31" y="212"/>
                        <a:pt x="27" y="213"/>
                        <a:pt x="23" y="212"/>
                      </a:cubicBezTo>
                      <a:cubicBezTo>
                        <a:pt x="22" y="212"/>
                        <a:pt x="20" y="211"/>
                        <a:pt x="20" y="209"/>
                      </a:cubicBezTo>
                      <a:cubicBezTo>
                        <a:pt x="17" y="204"/>
                        <a:pt x="16" y="202"/>
                        <a:pt x="57" y="175"/>
                      </a:cubicBezTo>
                      <a:cubicBezTo>
                        <a:pt x="36" y="187"/>
                        <a:pt x="31" y="188"/>
                        <a:pt x="28" y="187"/>
                      </a:cubicBezTo>
                      <a:cubicBezTo>
                        <a:pt x="27" y="187"/>
                        <a:pt x="25" y="186"/>
                        <a:pt x="24" y="184"/>
                      </a:cubicBezTo>
                      <a:cubicBezTo>
                        <a:pt x="21" y="178"/>
                        <a:pt x="24" y="176"/>
                        <a:pt x="52" y="157"/>
                      </a:cubicBezTo>
                      <a:cubicBezTo>
                        <a:pt x="59" y="152"/>
                        <a:pt x="67" y="147"/>
                        <a:pt x="75" y="142"/>
                      </a:cubicBezTo>
                      <a:cubicBezTo>
                        <a:pt x="15" y="178"/>
                        <a:pt x="11" y="179"/>
                        <a:pt x="7" y="178"/>
                      </a:cubicBezTo>
                      <a:cubicBezTo>
                        <a:pt x="6" y="178"/>
                        <a:pt x="4" y="177"/>
                        <a:pt x="3" y="175"/>
                      </a:cubicBezTo>
                      <a:cubicBezTo>
                        <a:pt x="0" y="169"/>
                        <a:pt x="2" y="167"/>
                        <a:pt x="36" y="144"/>
                      </a:cubicBezTo>
                      <a:cubicBezTo>
                        <a:pt x="48" y="136"/>
                        <a:pt x="63" y="126"/>
                        <a:pt x="80" y="115"/>
                      </a:cubicBezTo>
                      <a:cubicBezTo>
                        <a:pt x="29" y="145"/>
                        <a:pt x="25" y="147"/>
                        <a:pt x="21" y="146"/>
                      </a:cubicBezTo>
                      <a:cubicBezTo>
                        <a:pt x="19" y="145"/>
                        <a:pt x="18" y="144"/>
                        <a:pt x="17" y="143"/>
                      </a:cubicBezTo>
                      <a:cubicBezTo>
                        <a:pt x="14" y="137"/>
                        <a:pt x="15" y="135"/>
                        <a:pt x="49" y="111"/>
                      </a:cubicBezTo>
                      <a:cubicBezTo>
                        <a:pt x="53" y="109"/>
                        <a:pt x="56" y="107"/>
                        <a:pt x="60" y="104"/>
                      </a:cubicBezTo>
                      <a:cubicBezTo>
                        <a:pt x="44" y="113"/>
                        <a:pt x="42" y="114"/>
                        <a:pt x="39" y="113"/>
                      </a:cubicBezTo>
                      <a:cubicBezTo>
                        <a:pt x="38" y="112"/>
                        <a:pt x="36" y="111"/>
                        <a:pt x="35" y="110"/>
                      </a:cubicBezTo>
                      <a:cubicBezTo>
                        <a:pt x="32" y="104"/>
                        <a:pt x="32" y="104"/>
                        <a:pt x="89" y="62"/>
                      </a:cubicBezTo>
                      <a:cubicBezTo>
                        <a:pt x="47" y="87"/>
                        <a:pt x="46" y="86"/>
                        <a:pt x="43" y="86"/>
                      </a:cubicBezTo>
                      <a:cubicBezTo>
                        <a:pt x="41" y="85"/>
                        <a:pt x="40" y="84"/>
                        <a:pt x="39" y="83"/>
                      </a:cubicBezTo>
                      <a:cubicBezTo>
                        <a:pt x="36" y="78"/>
                        <a:pt x="36" y="78"/>
                        <a:pt x="66" y="51"/>
                      </a:cubicBezTo>
                      <a:cubicBezTo>
                        <a:pt x="57" y="56"/>
                        <a:pt x="56" y="56"/>
                        <a:pt x="54" y="55"/>
                      </a:cubicBezTo>
                      <a:cubicBezTo>
                        <a:pt x="53" y="55"/>
                        <a:pt x="51" y="54"/>
                        <a:pt x="50" y="52"/>
                      </a:cubicBezTo>
                      <a:cubicBezTo>
                        <a:pt x="49" y="49"/>
                        <a:pt x="50" y="46"/>
                        <a:pt x="53" y="44"/>
                      </a:cubicBezTo>
                      <a:cubicBezTo>
                        <a:pt x="53" y="44"/>
                        <a:pt x="54" y="43"/>
                        <a:pt x="54" y="43"/>
                      </a:cubicBezTo>
                      <a:cubicBezTo>
                        <a:pt x="58" y="42"/>
                        <a:pt x="70" y="34"/>
                        <a:pt x="80" y="28"/>
                      </a:cubicBezTo>
                      <a:cubicBezTo>
                        <a:pt x="107" y="12"/>
                        <a:pt x="107" y="12"/>
                        <a:pt x="110" y="13"/>
                      </a:cubicBezTo>
                      <a:cubicBezTo>
                        <a:pt x="112" y="13"/>
                        <a:pt x="113" y="14"/>
                        <a:pt x="114" y="16"/>
                      </a:cubicBezTo>
                      <a:cubicBezTo>
                        <a:pt x="117" y="21"/>
                        <a:pt x="117" y="21"/>
                        <a:pt x="83" y="51"/>
                      </a:cubicBezTo>
                      <a:cubicBezTo>
                        <a:pt x="92" y="46"/>
                        <a:pt x="100" y="41"/>
                        <a:pt x="107" y="36"/>
                      </a:cubicBezTo>
                      <a:cubicBezTo>
                        <a:pt x="167" y="0"/>
                        <a:pt x="168" y="0"/>
                        <a:pt x="171" y="1"/>
                      </a:cubicBezTo>
                      <a:cubicBezTo>
                        <a:pt x="173" y="2"/>
                        <a:pt x="174" y="3"/>
                        <a:pt x="175" y="4"/>
                      </a:cubicBezTo>
                      <a:cubicBezTo>
                        <a:pt x="179" y="10"/>
                        <a:pt x="179" y="10"/>
                        <a:pt x="119" y="55"/>
                      </a:cubicBezTo>
                      <a:cubicBezTo>
                        <a:pt x="194" y="8"/>
                        <a:pt x="202" y="4"/>
                        <a:pt x="207" y="6"/>
                      </a:cubicBezTo>
                      <a:cubicBezTo>
                        <a:pt x="209" y="6"/>
                        <a:pt x="210" y="7"/>
                        <a:pt x="211" y="9"/>
                      </a:cubicBezTo>
                      <a:cubicBezTo>
                        <a:pt x="214" y="14"/>
                        <a:pt x="211" y="17"/>
                        <a:pt x="184" y="36"/>
                      </a:cubicBezTo>
                      <a:cubicBezTo>
                        <a:pt x="176" y="41"/>
                        <a:pt x="166" y="47"/>
                        <a:pt x="156" y="54"/>
                      </a:cubicBezTo>
                      <a:cubicBezTo>
                        <a:pt x="215" y="19"/>
                        <a:pt x="219" y="17"/>
                        <a:pt x="223" y="18"/>
                      </a:cubicBezTo>
                      <a:cubicBezTo>
                        <a:pt x="225" y="19"/>
                        <a:pt x="226" y="20"/>
                        <a:pt x="227" y="21"/>
                      </a:cubicBezTo>
                      <a:cubicBezTo>
                        <a:pt x="231" y="27"/>
                        <a:pt x="232" y="29"/>
                        <a:pt x="167" y="72"/>
                      </a:cubicBezTo>
                      <a:cubicBezTo>
                        <a:pt x="209" y="47"/>
                        <a:pt x="216" y="44"/>
                        <a:pt x="220" y="45"/>
                      </a:cubicBezTo>
                      <a:cubicBezTo>
                        <a:pt x="221" y="46"/>
                        <a:pt x="223" y="47"/>
                        <a:pt x="224" y="48"/>
                      </a:cubicBezTo>
                      <a:cubicBezTo>
                        <a:pt x="227" y="54"/>
                        <a:pt x="225" y="57"/>
                        <a:pt x="190" y="81"/>
                      </a:cubicBezTo>
                      <a:cubicBezTo>
                        <a:pt x="188" y="82"/>
                        <a:pt x="187" y="83"/>
                        <a:pt x="185" y="84"/>
                      </a:cubicBezTo>
                      <a:cubicBezTo>
                        <a:pt x="256" y="41"/>
                        <a:pt x="260" y="40"/>
                        <a:pt x="264" y="41"/>
                      </a:cubicBezTo>
                      <a:cubicBezTo>
                        <a:pt x="266" y="41"/>
                        <a:pt x="267" y="42"/>
                        <a:pt x="268" y="44"/>
                      </a:cubicBezTo>
                      <a:cubicBezTo>
                        <a:pt x="271" y="49"/>
                        <a:pt x="266" y="53"/>
                        <a:pt x="257" y="59"/>
                      </a:cubicBezTo>
                      <a:cubicBezTo>
                        <a:pt x="252" y="63"/>
                        <a:pt x="243" y="69"/>
                        <a:pt x="232" y="77"/>
                      </a:cubicBezTo>
                      <a:cubicBezTo>
                        <a:pt x="230" y="78"/>
                        <a:pt x="229" y="78"/>
                        <a:pt x="228" y="79"/>
                      </a:cubicBezTo>
                      <a:cubicBezTo>
                        <a:pt x="258" y="62"/>
                        <a:pt x="265" y="59"/>
                        <a:pt x="268" y="60"/>
                      </a:cubicBezTo>
                      <a:cubicBezTo>
                        <a:pt x="270" y="61"/>
                        <a:pt x="271" y="62"/>
                        <a:pt x="272" y="63"/>
                      </a:cubicBezTo>
                      <a:cubicBezTo>
                        <a:pt x="276" y="69"/>
                        <a:pt x="274" y="71"/>
                        <a:pt x="239" y="94"/>
                      </a:cubicBezTo>
                      <a:cubicBezTo>
                        <a:pt x="237" y="96"/>
                        <a:pt x="235" y="97"/>
                        <a:pt x="233" y="99"/>
                      </a:cubicBezTo>
                      <a:cubicBezTo>
                        <a:pt x="246" y="92"/>
                        <a:pt x="250" y="91"/>
                        <a:pt x="252" y="91"/>
                      </a:cubicBezTo>
                      <a:cubicBezTo>
                        <a:pt x="254" y="92"/>
                        <a:pt x="255" y="93"/>
                        <a:pt x="256" y="94"/>
                      </a:cubicBezTo>
                      <a:cubicBezTo>
                        <a:pt x="259" y="100"/>
                        <a:pt x="258" y="103"/>
                        <a:pt x="225" y="125"/>
                      </a:cubicBezTo>
                      <a:cubicBezTo>
                        <a:pt x="215" y="132"/>
                        <a:pt x="203" y="140"/>
                        <a:pt x="190" y="149"/>
                      </a:cubicBezTo>
                      <a:cubicBezTo>
                        <a:pt x="277" y="96"/>
                        <a:pt x="282" y="94"/>
                        <a:pt x="287" y="95"/>
                      </a:cubicBezTo>
                      <a:cubicBezTo>
                        <a:pt x="289" y="96"/>
                        <a:pt x="290" y="97"/>
                        <a:pt x="291" y="98"/>
                      </a:cubicBezTo>
                      <a:cubicBezTo>
                        <a:pt x="294" y="104"/>
                        <a:pt x="292" y="106"/>
                        <a:pt x="260" y="128"/>
                      </a:cubicBezTo>
                      <a:cubicBezTo>
                        <a:pt x="254" y="131"/>
                        <a:pt x="248" y="135"/>
                        <a:pt x="242" y="139"/>
                      </a:cubicBezTo>
                      <a:cubicBezTo>
                        <a:pt x="255" y="132"/>
                        <a:pt x="259" y="131"/>
                        <a:pt x="261" y="132"/>
                      </a:cubicBezTo>
                      <a:cubicBezTo>
                        <a:pt x="263" y="132"/>
                        <a:pt x="265" y="134"/>
                        <a:pt x="265" y="135"/>
                      </a:cubicBezTo>
                      <a:cubicBezTo>
                        <a:pt x="269" y="141"/>
                        <a:pt x="266" y="143"/>
                        <a:pt x="239" y="163"/>
                      </a:cubicBezTo>
                      <a:cubicBezTo>
                        <a:pt x="232" y="168"/>
                        <a:pt x="224" y="173"/>
                        <a:pt x="216" y="179"/>
                      </a:cubicBezTo>
                      <a:cubicBezTo>
                        <a:pt x="271" y="145"/>
                        <a:pt x="278" y="142"/>
                        <a:pt x="283" y="143"/>
                      </a:cubicBezTo>
                      <a:cubicBezTo>
                        <a:pt x="284" y="143"/>
                        <a:pt x="286" y="145"/>
                        <a:pt x="287" y="146"/>
                      </a:cubicBezTo>
                      <a:cubicBezTo>
                        <a:pt x="290" y="152"/>
                        <a:pt x="288" y="154"/>
                        <a:pt x="259" y="174"/>
                      </a:cubicBezTo>
                      <a:cubicBezTo>
                        <a:pt x="255" y="177"/>
                        <a:pt x="250" y="180"/>
                        <a:pt x="245" y="184"/>
                      </a:cubicBezTo>
                      <a:cubicBezTo>
                        <a:pt x="256" y="177"/>
                        <a:pt x="258" y="177"/>
                        <a:pt x="261" y="178"/>
                      </a:cubicBezTo>
                      <a:cubicBezTo>
                        <a:pt x="262" y="178"/>
                        <a:pt x="264" y="179"/>
                        <a:pt x="265" y="181"/>
                      </a:cubicBezTo>
                      <a:cubicBezTo>
                        <a:pt x="268" y="186"/>
                        <a:pt x="264" y="189"/>
                        <a:pt x="248" y="202"/>
                      </a:cubicBezTo>
                      <a:cubicBezTo>
                        <a:pt x="243" y="206"/>
                        <a:pt x="237" y="211"/>
                        <a:pt x="231" y="215"/>
                      </a:cubicBezTo>
                      <a:cubicBezTo>
                        <a:pt x="255" y="201"/>
                        <a:pt x="256" y="201"/>
                        <a:pt x="259" y="202"/>
                      </a:cubicBezTo>
                      <a:cubicBezTo>
                        <a:pt x="261" y="202"/>
                        <a:pt x="262" y="203"/>
                        <a:pt x="263" y="205"/>
                      </a:cubicBezTo>
                      <a:cubicBezTo>
                        <a:pt x="264" y="207"/>
                        <a:pt x="263" y="211"/>
                        <a:pt x="261" y="213"/>
                      </a:cubicBezTo>
                      <a:cubicBezTo>
                        <a:pt x="260" y="213"/>
                        <a:pt x="259" y="213"/>
                        <a:pt x="258" y="214"/>
                      </a:cubicBezTo>
                      <a:cubicBezTo>
                        <a:pt x="254" y="216"/>
                        <a:pt x="234" y="228"/>
                        <a:pt x="218" y="238"/>
                      </a:cubicBezTo>
                      <a:cubicBezTo>
                        <a:pt x="166" y="270"/>
                        <a:pt x="165" y="269"/>
                        <a:pt x="161" y="268"/>
                      </a:cubicBezTo>
                      <a:cubicBezTo>
                        <a:pt x="159" y="268"/>
                        <a:pt x="158" y="267"/>
                        <a:pt x="157" y="266"/>
                      </a:cubicBezTo>
                      <a:cubicBezTo>
                        <a:pt x="154" y="260"/>
                        <a:pt x="158" y="257"/>
                        <a:pt x="173" y="245"/>
                      </a:cubicBezTo>
                      <a:cubicBezTo>
                        <a:pt x="180" y="240"/>
                        <a:pt x="189" y="232"/>
                        <a:pt x="199" y="225"/>
                      </a:cubicBezTo>
                      <a:cubicBezTo>
                        <a:pt x="193" y="228"/>
                        <a:pt x="188" y="232"/>
                        <a:pt x="183" y="235"/>
                      </a:cubicBezTo>
                      <a:cubicBezTo>
                        <a:pt x="125" y="270"/>
                        <a:pt x="117" y="275"/>
                        <a:pt x="113" y="2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473" name="Freeform 240"/>
                <p:cNvSpPr>
                  <a:spLocks noEditPoints="1"/>
                </p:cNvSpPr>
                <p:nvPr/>
              </p:nvSpPr>
              <p:spPr bwMode="gray">
                <a:xfrm>
                  <a:off x="3071060" y="1450709"/>
                  <a:ext cx="811373" cy="833095"/>
                </a:xfrm>
                <a:custGeom>
                  <a:avLst/>
                  <a:gdLst>
                    <a:gd name="T0" fmla="*/ 261 w 269"/>
                    <a:gd name="T1" fmla="*/ 179 h 276"/>
                    <a:gd name="T2" fmla="*/ 108 w 269"/>
                    <a:gd name="T3" fmla="*/ 269 h 276"/>
                    <a:gd name="T4" fmla="*/ 74 w 269"/>
                    <a:gd name="T5" fmla="*/ 258 h 276"/>
                    <a:gd name="T6" fmla="*/ 14 w 269"/>
                    <a:gd name="T7" fmla="*/ 177 h 276"/>
                    <a:gd name="T8" fmla="*/ 40 w 269"/>
                    <a:gd name="T9" fmla="*/ 223 h 276"/>
                    <a:gd name="T10" fmla="*/ 77 w 269"/>
                    <a:gd name="T11" fmla="*/ 251 h 276"/>
                    <a:gd name="T12" fmla="*/ 101 w 269"/>
                    <a:gd name="T13" fmla="*/ 258 h 276"/>
                    <a:gd name="T14" fmla="*/ 147 w 269"/>
                    <a:gd name="T15" fmla="*/ 262 h 276"/>
                    <a:gd name="T16" fmla="*/ 168 w 269"/>
                    <a:gd name="T17" fmla="*/ 258 h 276"/>
                    <a:gd name="T18" fmla="*/ 187 w 269"/>
                    <a:gd name="T19" fmla="*/ 250 h 276"/>
                    <a:gd name="T20" fmla="*/ 211 w 269"/>
                    <a:gd name="T21" fmla="*/ 238 h 276"/>
                    <a:gd name="T22" fmla="*/ 224 w 269"/>
                    <a:gd name="T23" fmla="*/ 222 h 276"/>
                    <a:gd name="T24" fmla="*/ 234 w 269"/>
                    <a:gd name="T25" fmla="*/ 213 h 276"/>
                    <a:gd name="T26" fmla="*/ 240 w 269"/>
                    <a:gd name="T27" fmla="*/ 199 h 276"/>
                    <a:gd name="T28" fmla="*/ 252 w 269"/>
                    <a:gd name="T29" fmla="*/ 169 h 276"/>
                    <a:gd name="T30" fmla="*/ 254 w 269"/>
                    <a:gd name="T31" fmla="*/ 165 h 276"/>
                    <a:gd name="T32" fmla="*/ 256 w 269"/>
                    <a:gd name="T33" fmla="*/ 159 h 276"/>
                    <a:gd name="T34" fmla="*/ 256 w 269"/>
                    <a:gd name="T35" fmla="*/ 145 h 276"/>
                    <a:gd name="T36" fmla="*/ 256 w 269"/>
                    <a:gd name="T37" fmla="*/ 124 h 276"/>
                    <a:gd name="T38" fmla="*/ 252 w 269"/>
                    <a:gd name="T39" fmla="*/ 105 h 276"/>
                    <a:gd name="T40" fmla="*/ 244 w 269"/>
                    <a:gd name="T41" fmla="*/ 83 h 276"/>
                    <a:gd name="T42" fmla="*/ 235 w 269"/>
                    <a:gd name="T43" fmla="*/ 66 h 276"/>
                    <a:gd name="T44" fmla="*/ 231 w 269"/>
                    <a:gd name="T45" fmla="*/ 62 h 276"/>
                    <a:gd name="T46" fmla="*/ 224 w 269"/>
                    <a:gd name="T47" fmla="*/ 54 h 276"/>
                    <a:gd name="T48" fmla="*/ 218 w 269"/>
                    <a:gd name="T49" fmla="*/ 47 h 276"/>
                    <a:gd name="T50" fmla="*/ 207 w 269"/>
                    <a:gd name="T51" fmla="*/ 39 h 276"/>
                    <a:gd name="T52" fmla="*/ 182 w 269"/>
                    <a:gd name="T53" fmla="*/ 24 h 276"/>
                    <a:gd name="T54" fmla="*/ 164 w 269"/>
                    <a:gd name="T55" fmla="*/ 19 h 276"/>
                    <a:gd name="T56" fmla="*/ 126 w 269"/>
                    <a:gd name="T57" fmla="*/ 16 h 276"/>
                    <a:gd name="T58" fmla="*/ 116 w 269"/>
                    <a:gd name="T59" fmla="*/ 18 h 276"/>
                    <a:gd name="T60" fmla="*/ 114 w 269"/>
                    <a:gd name="T61" fmla="*/ 13 h 276"/>
                    <a:gd name="T62" fmla="*/ 104 w 269"/>
                    <a:gd name="T63" fmla="*/ 21 h 276"/>
                    <a:gd name="T64" fmla="*/ 92 w 269"/>
                    <a:gd name="T65" fmla="*/ 24 h 276"/>
                    <a:gd name="T66" fmla="*/ 84 w 269"/>
                    <a:gd name="T67" fmla="*/ 28 h 276"/>
                    <a:gd name="T68" fmla="*/ 76 w 269"/>
                    <a:gd name="T69" fmla="*/ 30 h 276"/>
                    <a:gd name="T70" fmla="*/ 69 w 269"/>
                    <a:gd name="T71" fmla="*/ 35 h 276"/>
                    <a:gd name="T72" fmla="*/ 59 w 269"/>
                    <a:gd name="T73" fmla="*/ 37 h 276"/>
                    <a:gd name="T74" fmla="*/ 54 w 269"/>
                    <a:gd name="T75" fmla="*/ 45 h 276"/>
                    <a:gd name="T76" fmla="*/ 50 w 269"/>
                    <a:gd name="T77" fmla="*/ 54 h 276"/>
                    <a:gd name="T78" fmla="*/ 45 w 269"/>
                    <a:gd name="T79" fmla="*/ 55 h 276"/>
                    <a:gd name="T80" fmla="*/ 41 w 269"/>
                    <a:gd name="T81" fmla="*/ 56 h 276"/>
                    <a:gd name="T82" fmla="*/ 27 w 269"/>
                    <a:gd name="T83" fmla="*/ 75 h 276"/>
                    <a:gd name="T84" fmla="*/ 13 w 269"/>
                    <a:gd name="T85" fmla="*/ 101 h 276"/>
                    <a:gd name="T86" fmla="*/ 10 w 269"/>
                    <a:gd name="T87" fmla="*/ 109 h 276"/>
                    <a:gd name="T88" fmla="*/ 7 w 269"/>
                    <a:gd name="T89" fmla="*/ 127 h 276"/>
                    <a:gd name="T90" fmla="*/ 6 w 269"/>
                    <a:gd name="T91" fmla="*/ 119 h 276"/>
                    <a:gd name="T92" fmla="*/ 11 w 269"/>
                    <a:gd name="T93" fmla="*/ 103 h 276"/>
                    <a:gd name="T94" fmla="*/ 21 w 269"/>
                    <a:gd name="T95" fmla="*/ 69 h 276"/>
                    <a:gd name="T96" fmla="*/ 59 w 269"/>
                    <a:gd name="T97" fmla="*/ 26 h 276"/>
                    <a:gd name="T98" fmla="*/ 119 w 269"/>
                    <a:gd name="T99" fmla="*/ 2 h 276"/>
                    <a:gd name="T100" fmla="*/ 171 w 269"/>
                    <a:gd name="T101" fmla="*/ 6 h 276"/>
                    <a:gd name="T102" fmla="*/ 219 w 269"/>
                    <a:gd name="T103" fmla="*/ 30 h 276"/>
                    <a:gd name="T104" fmla="*/ 264 w 269"/>
                    <a:gd name="T105" fmla="*/ 95 h 276"/>
                    <a:gd name="T106" fmla="*/ 268 w 269"/>
                    <a:gd name="T107" fmla="*/ 130 h 276"/>
                    <a:gd name="T108" fmla="*/ 26 w 269"/>
                    <a:gd name="T109" fmla="*/ 80 h 276"/>
                    <a:gd name="T110" fmla="*/ 56 w 269"/>
                    <a:gd name="T111" fmla="*/ 46 h 276"/>
                    <a:gd name="T112" fmla="*/ 183 w 269"/>
                    <a:gd name="T113" fmla="*/ 10 h 276"/>
                    <a:gd name="T114" fmla="*/ 235 w 269"/>
                    <a:gd name="T115" fmla="*/ 204 h 276"/>
                    <a:gd name="T116" fmla="*/ 27 w 269"/>
                    <a:gd name="T117" fmla="*/ 80 h 276"/>
                    <a:gd name="T118" fmla="*/ 253 w 269"/>
                    <a:gd name="T119" fmla="*/ 106 h 276"/>
                    <a:gd name="T120" fmla="*/ 64 w 269"/>
                    <a:gd name="T121" fmla="*/ 40 h 276"/>
                    <a:gd name="T122" fmla="*/ 27 w 269"/>
                    <a:gd name="T123" fmla="*/ 78 h 276"/>
                    <a:gd name="T124" fmla="*/ 31 w 269"/>
                    <a:gd name="T125" fmla="*/ 74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69" h="276">
                      <a:moveTo>
                        <a:pt x="268" y="130"/>
                      </a:moveTo>
                      <a:cubicBezTo>
                        <a:pt x="268" y="141"/>
                        <a:pt x="268" y="153"/>
                        <a:pt x="266" y="165"/>
                      </a:cubicBezTo>
                      <a:cubicBezTo>
                        <a:pt x="263" y="173"/>
                        <a:pt x="263" y="165"/>
                        <a:pt x="263" y="172"/>
                      </a:cubicBezTo>
                      <a:cubicBezTo>
                        <a:pt x="262" y="172"/>
                        <a:pt x="263" y="173"/>
                        <a:pt x="263" y="172"/>
                      </a:cubicBezTo>
                      <a:cubicBezTo>
                        <a:pt x="263" y="175"/>
                        <a:pt x="259" y="176"/>
                        <a:pt x="260" y="178"/>
                      </a:cubicBezTo>
                      <a:cubicBezTo>
                        <a:pt x="261" y="177"/>
                        <a:pt x="260" y="179"/>
                        <a:pt x="261" y="179"/>
                      </a:cubicBezTo>
                      <a:cubicBezTo>
                        <a:pt x="258" y="184"/>
                        <a:pt x="257" y="184"/>
                        <a:pt x="256" y="189"/>
                      </a:cubicBezTo>
                      <a:cubicBezTo>
                        <a:pt x="256" y="188"/>
                        <a:pt x="256" y="188"/>
                        <a:pt x="256" y="188"/>
                      </a:cubicBezTo>
                      <a:cubicBezTo>
                        <a:pt x="255" y="193"/>
                        <a:pt x="252" y="198"/>
                        <a:pt x="252" y="202"/>
                      </a:cubicBezTo>
                      <a:cubicBezTo>
                        <a:pt x="239" y="226"/>
                        <a:pt x="221" y="246"/>
                        <a:pt x="197" y="258"/>
                      </a:cubicBezTo>
                      <a:cubicBezTo>
                        <a:pt x="174" y="270"/>
                        <a:pt x="148" y="276"/>
                        <a:pt x="121" y="272"/>
                      </a:cubicBezTo>
                      <a:cubicBezTo>
                        <a:pt x="115" y="270"/>
                        <a:pt x="115" y="270"/>
                        <a:pt x="108" y="269"/>
                      </a:cubicBezTo>
                      <a:cubicBezTo>
                        <a:pt x="108" y="269"/>
                        <a:pt x="109" y="269"/>
                        <a:pt x="108" y="269"/>
                      </a:cubicBezTo>
                      <a:cubicBezTo>
                        <a:pt x="108" y="270"/>
                        <a:pt x="104" y="268"/>
                        <a:pt x="103" y="269"/>
                      </a:cubicBezTo>
                      <a:cubicBezTo>
                        <a:pt x="93" y="267"/>
                        <a:pt x="85" y="264"/>
                        <a:pt x="75" y="260"/>
                      </a:cubicBezTo>
                      <a:cubicBezTo>
                        <a:pt x="77" y="260"/>
                        <a:pt x="78" y="259"/>
                        <a:pt x="76" y="259"/>
                      </a:cubicBezTo>
                      <a:cubicBezTo>
                        <a:pt x="74" y="259"/>
                        <a:pt x="74" y="259"/>
                        <a:pt x="74" y="259"/>
                      </a:cubicBezTo>
                      <a:cubicBezTo>
                        <a:pt x="74" y="258"/>
                        <a:pt x="74" y="258"/>
                        <a:pt x="74" y="258"/>
                      </a:cubicBezTo>
                      <a:cubicBezTo>
                        <a:pt x="73" y="258"/>
                        <a:pt x="71" y="258"/>
                        <a:pt x="72" y="259"/>
                      </a:cubicBezTo>
                      <a:cubicBezTo>
                        <a:pt x="49" y="248"/>
                        <a:pt x="31" y="228"/>
                        <a:pt x="18" y="208"/>
                      </a:cubicBezTo>
                      <a:cubicBezTo>
                        <a:pt x="16" y="203"/>
                        <a:pt x="12" y="195"/>
                        <a:pt x="9" y="190"/>
                      </a:cubicBezTo>
                      <a:cubicBezTo>
                        <a:pt x="3" y="171"/>
                        <a:pt x="2" y="155"/>
                        <a:pt x="0" y="136"/>
                      </a:cubicBezTo>
                      <a:cubicBezTo>
                        <a:pt x="0" y="136"/>
                        <a:pt x="4" y="138"/>
                        <a:pt x="5" y="146"/>
                      </a:cubicBezTo>
                      <a:cubicBezTo>
                        <a:pt x="10" y="155"/>
                        <a:pt x="8" y="168"/>
                        <a:pt x="14" y="177"/>
                      </a:cubicBezTo>
                      <a:cubicBezTo>
                        <a:pt x="15" y="178"/>
                        <a:pt x="12" y="177"/>
                        <a:pt x="14" y="180"/>
                      </a:cubicBezTo>
                      <a:cubicBezTo>
                        <a:pt x="19" y="188"/>
                        <a:pt x="25" y="203"/>
                        <a:pt x="31" y="214"/>
                      </a:cubicBezTo>
                      <a:cubicBezTo>
                        <a:pt x="30" y="214"/>
                        <a:pt x="30" y="214"/>
                        <a:pt x="30" y="214"/>
                      </a:cubicBezTo>
                      <a:cubicBezTo>
                        <a:pt x="31" y="216"/>
                        <a:pt x="34" y="217"/>
                        <a:pt x="36" y="219"/>
                      </a:cubicBezTo>
                      <a:cubicBezTo>
                        <a:pt x="36" y="219"/>
                        <a:pt x="35" y="219"/>
                        <a:pt x="35" y="220"/>
                      </a:cubicBezTo>
                      <a:cubicBezTo>
                        <a:pt x="36" y="219"/>
                        <a:pt x="38" y="223"/>
                        <a:pt x="40" y="223"/>
                      </a:cubicBezTo>
                      <a:cubicBezTo>
                        <a:pt x="40" y="224"/>
                        <a:pt x="39" y="224"/>
                        <a:pt x="40" y="226"/>
                      </a:cubicBezTo>
                      <a:cubicBezTo>
                        <a:pt x="42" y="226"/>
                        <a:pt x="42" y="226"/>
                        <a:pt x="42" y="226"/>
                      </a:cubicBezTo>
                      <a:cubicBezTo>
                        <a:pt x="46" y="227"/>
                        <a:pt x="49" y="233"/>
                        <a:pt x="54" y="235"/>
                      </a:cubicBezTo>
                      <a:cubicBezTo>
                        <a:pt x="53" y="235"/>
                        <a:pt x="53" y="235"/>
                        <a:pt x="53" y="236"/>
                      </a:cubicBezTo>
                      <a:cubicBezTo>
                        <a:pt x="61" y="239"/>
                        <a:pt x="69" y="246"/>
                        <a:pt x="78" y="249"/>
                      </a:cubicBezTo>
                      <a:cubicBezTo>
                        <a:pt x="78" y="250"/>
                        <a:pt x="77" y="250"/>
                        <a:pt x="77" y="251"/>
                      </a:cubicBezTo>
                      <a:cubicBezTo>
                        <a:pt x="78" y="250"/>
                        <a:pt x="81" y="251"/>
                        <a:pt x="84" y="252"/>
                      </a:cubicBezTo>
                      <a:cubicBezTo>
                        <a:pt x="84" y="254"/>
                        <a:pt x="88" y="252"/>
                        <a:pt x="91" y="254"/>
                      </a:cubicBezTo>
                      <a:cubicBezTo>
                        <a:pt x="90" y="254"/>
                        <a:pt x="90" y="254"/>
                        <a:pt x="90" y="254"/>
                      </a:cubicBezTo>
                      <a:cubicBezTo>
                        <a:pt x="93" y="253"/>
                        <a:pt x="93" y="256"/>
                        <a:pt x="95" y="255"/>
                      </a:cubicBezTo>
                      <a:cubicBezTo>
                        <a:pt x="96" y="256"/>
                        <a:pt x="96" y="256"/>
                        <a:pt x="96" y="256"/>
                      </a:cubicBezTo>
                      <a:cubicBezTo>
                        <a:pt x="98" y="255"/>
                        <a:pt x="99" y="258"/>
                        <a:pt x="101" y="258"/>
                      </a:cubicBezTo>
                      <a:cubicBezTo>
                        <a:pt x="101" y="257"/>
                        <a:pt x="101" y="257"/>
                        <a:pt x="101" y="257"/>
                      </a:cubicBezTo>
                      <a:cubicBezTo>
                        <a:pt x="103" y="257"/>
                        <a:pt x="104" y="259"/>
                        <a:pt x="105" y="259"/>
                      </a:cubicBezTo>
                      <a:cubicBezTo>
                        <a:pt x="105" y="259"/>
                        <a:pt x="105" y="259"/>
                        <a:pt x="105" y="259"/>
                      </a:cubicBezTo>
                      <a:cubicBezTo>
                        <a:pt x="109" y="259"/>
                        <a:pt x="111" y="261"/>
                        <a:pt x="111" y="259"/>
                      </a:cubicBezTo>
                      <a:cubicBezTo>
                        <a:pt x="112" y="261"/>
                        <a:pt x="108" y="259"/>
                        <a:pt x="109" y="261"/>
                      </a:cubicBezTo>
                      <a:cubicBezTo>
                        <a:pt x="122" y="262"/>
                        <a:pt x="134" y="263"/>
                        <a:pt x="147" y="262"/>
                      </a:cubicBezTo>
                      <a:cubicBezTo>
                        <a:pt x="148" y="262"/>
                        <a:pt x="149" y="262"/>
                        <a:pt x="150" y="263"/>
                      </a:cubicBezTo>
                      <a:cubicBezTo>
                        <a:pt x="151" y="262"/>
                        <a:pt x="154" y="262"/>
                        <a:pt x="155" y="261"/>
                      </a:cubicBezTo>
                      <a:cubicBezTo>
                        <a:pt x="155" y="261"/>
                        <a:pt x="156" y="261"/>
                        <a:pt x="157" y="261"/>
                      </a:cubicBezTo>
                      <a:cubicBezTo>
                        <a:pt x="159" y="262"/>
                        <a:pt x="159" y="259"/>
                        <a:pt x="162" y="259"/>
                      </a:cubicBezTo>
                      <a:cubicBezTo>
                        <a:pt x="161" y="260"/>
                        <a:pt x="160" y="261"/>
                        <a:pt x="161" y="261"/>
                      </a:cubicBezTo>
                      <a:cubicBezTo>
                        <a:pt x="163" y="259"/>
                        <a:pt x="166" y="259"/>
                        <a:pt x="168" y="258"/>
                      </a:cubicBezTo>
                      <a:cubicBezTo>
                        <a:pt x="168" y="258"/>
                        <a:pt x="167" y="259"/>
                        <a:pt x="167" y="259"/>
                      </a:cubicBezTo>
                      <a:cubicBezTo>
                        <a:pt x="170" y="257"/>
                        <a:pt x="172" y="258"/>
                        <a:pt x="174" y="256"/>
                      </a:cubicBezTo>
                      <a:cubicBezTo>
                        <a:pt x="174" y="258"/>
                        <a:pt x="174" y="258"/>
                        <a:pt x="174" y="258"/>
                      </a:cubicBezTo>
                      <a:cubicBezTo>
                        <a:pt x="178" y="257"/>
                        <a:pt x="174" y="255"/>
                        <a:pt x="177" y="255"/>
                      </a:cubicBezTo>
                      <a:cubicBezTo>
                        <a:pt x="177" y="255"/>
                        <a:pt x="177" y="256"/>
                        <a:pt x="177" y="256"/>
                      </a:cubicBezTo>
                      <a:cubicBezTo>
                        <a:pt x="180" y="253"/>
                        <a:pt x="185" y="252"/>
                        <a:pt x="187" y="250"/>
                      </a:cubicBezTo>
                      <a:cubicBezTo>
                        <a:pt x="187" y="251"/>
                        <a:pt x="187" y="251"/>
                        <a:pt x="187" y="251"/>
                      </a:cubicBezTo>
                      <a:cubicBezTo>
                        <a:pt x="190" y="249"/>
                        <a:pt x="194" y="248"/>
                        <a:pt x="196" y="245"/>
                      </a:cubicBezTo>
                      <a:cubicBezTo>
                        <a:pt x="198" y="245"/>
                        <a:pt x="197" y="248"/>
                        <a:pt x="200" y="245"/>
                      </a:cubicBezTo>
                      <a:cubicBezTo>
                        <a:pt x="199" y="244"/>
                        <a:pt x="205" y="242"/>
                        <a:pt x="202" y="241"/>
                      </a:cubicBezTo>
                      <a:cubicBezTo>
                        <a:pt x="205" y="240"/>
                        <a:pt x="209" y="237"/>
                        <a:pt x="210" y="236"/>
                      </a:cubicBezTo>
                      <a:cubicBezTo>
                        <a:pt x="209" y="237"/>
                        <a:pt x="213" y="236"/>
                        <a:pt x="211" y="238"/>
                      </a:cubicBezTo>
                      <a:cubicBezTo>
                        <a:pt x="213" y="238"/>
                        <a:pt x="213" y="238"/>
                        <a:pt x="213" y="238"/>
                      </a:cubicBezTo>
                      <a:cubicBezTo>
                        <a:pt x="213" y="238"/>
                        <a:pt x="211" y="239"/>
                        <a:pt x="212" y="239"/>
                      </a:cubicBezTo>
                      <a:cubicBezTo>
                        <a:pt x="213" y="238"/>
                        <a:pt x="216" y="235"/>
                        <a:pt x="217" y="235"/>
                      </a:cubicBezTo>
                      <a:cubicBezTo>
                        <a:pt x="218" y="232"/>
                        <a:pt x="218" y="229"/>
                        <a:pt x="221" y="227"/>
                      </a:cubicBezTo>
                      <a:cubicBezTo>
                        <a:pt x="220" y="228"/>
                        <a:pt x="222" y="228"/>
                        <a:pt x="222" y="228"/>
                      </a:cubicBezTo>
                      <a:cubicBezTo>
                        <a:pt x="224" y="222"/>
                        <a:pt x="224" y="222"/>
                        <a:pt x="224" y="222"/>
                      </a:cubicBezTo>
                      <a:cubicBezTo>
                        <a:pt x="224" y="221"/>
                        <a:pt x="225" y="223"/>
                        <a:pt x="226" y="221"/>
                      </a:cubicBezTo>
                      <a:cubicBezTo>
                        <a:pt x="225" y="221"/>
                        <a:pt x="226" y="220"/>
                        <a:pt x="226" y="220"/>
                      </a:cubicBezTo>
                      <a:cubicBezTo>
                        <a:pt x="226" y="220"/>
                        <a:pt x="229" y="216"/>
                        <a:pt x="231" y="216"/>
                      </a:cubicBezTo>
                      <a:cubicBezTo>
                        <a:pt x="232" y="216"/>
                        <a:pt x="229" y="218"/>
                        <a:pt x="231" y="217"/>
                      </a:cubicBezTo>
                      <a:cubicBezTo>
                        <a:pt x="232" y="216"/>
                        <a:pt x="232" y="215"/>
                        <a:pt x="233" y="213"/>
                      </a:cubicBezTo>
                      <a:cubicBezTo>
                        <a:pt x="234" y="213"/>
                        <a:pt x="234" y="213"/>
                        <a:pt x="234" y="213"/>
                      </a:cubicBezTo>
                      <a:cubicBezTo>
                        <a:pt x="235" y="212"/>
                        <a:pt x="236" y="209"/>
                        <a:pt x="234" y="210"/>
                      </a:cubicBezTo>
                      <a:cubicBezTo>
                        <a:pt x="233" y="211"/>
                        <a:pt x="235" y="210"/>
                        <a:pt x="234" y="211"/>
                      </a:cubicBezTo>
                      <a:cubicBezTo>
                        <a:pt x="234" y="210"/>
                        <a:pt x="235" y="208"/>
                        <a:pt x="236" y="206"/>
                      </a:cubicBezTo>
                      <a:cubicBezTo>
                        <a:pt x="236" y="206"/>
                        <a:pt x="236" y="207"/>
                        <a:pt x="237" y="207"/>
                      </a:cubicBezTo>
                      <a:cubicBezTo>
                        <a:pt x="237" y="204"/>
                        <a:pt x="238" y="201"/>
                        <a:pt x="240" y="198"/>
                      </a:cubicBezTo>
                      <a:cubicBezTo>
                        <a:pt x="240" y="198"/>
                        <a:pt x="240" y="199"/>
                        <a:pt x="240" y="199"/>
                      </a:cubicBezTo>
                      <a:cubicBezTo>
                        <a:pt x="243" y="196"/>
                        <a:pt x="243" y="191"/>
                        <a:pt x="246" y="188"/>
                      </a:cubicBezTo>
                      <a:cubicBezTo>
                        <a:pt x="246" y="189"/>
                        <a:pt x="245" y="188"/>
                        <a:pt x="245" y="188"/>
                      </a:cubicBezTo>
                      <a:cubicBezTo>
                        <a:pt x="246" y="186"/>
                        <a:pt x="247" y="187"/>
                        <a:pt x="247" y="186"/>
                      </a:cubicBezTo>
                      <a:cubicBezTo>
                        <a:pt x="248" y="186"/>
                        <a:pt x="248" y="184"/>
                        <a:pt x="248" y="182"/>
                      </a:cubicBezTo>
                      <a:cubicBezTo>
                        <a:pt x="248" y="182"/>
                        <a:pt x="248" y="182"/>
                        <a:pt x="248" y="183"/>
                      </a:cubicBezTo>
                      <a:cubicBezTo>
                        <a:pt x="249" y="180"/>
                        <a:pt x="250" y="173"/>
                        <a:pt x="252" y="169"/>
                      </a:cubicBezTo>
                      <a:cubicBezTo>
                        <a:pt x="252" y="169"/>
                        <a:pt x="251" y="166"/>
                        <a:pt x="252" y="165"/>
                      </a:cubicBezTo>
                      <a:cubicBezTo>
                        <a:pt x="253" y="166"/>
                        <a:pt x="253" y="166"/>
                        <a:pt x="253" y="166"/>
                      </a:cubicBezTo>
                      <a:cubicBezTo>
                        <a:pt x="253" y="166"/>
                        <a:pt x="253" y="165"/>
                        <a:pt x="253" y="165"/>
                      </a:cubicBezTo>
                      <a:cubicBezTo>
                        <a:pt x="253" y="165"/>
                        <a:pt x="253" y="164"/>
                        <a:pt x="253" y="164"/>
                      </a:cubicBezTo>
                      <a:cubicBezTo>
                        <a:pt x="253" y="164"/>
                        <a:pt x="254" y="163"/>
                        <a:pt x="254" y="163"/>
                      </a:cubicBezTo>
                      <a:cubicBezTo>
                        <a:pt x="254" y="163"/>
                        <a:pt x="254" y="164"/>
                        <a:pt x="254" y="165"/>
                      </a:cubicBezTo>
                      <a:cubicBezTo>
                        <a:pt x="254" y="165"/>
                        <a:pt x="254" y="165"/>
                        <a:pt x="254" y="165"/>
                      </a:cubicBezTo>
                      <a:cubicBezTo>
                        <a:pt x="254" y="164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2"/>
                        <a:pt x="254" y="162"/>
                        <a:pt x="254" y="163"/>
                      </a:cubicBezTo>
                      <a:cubicBezTo>
                        <a:pt x="254" y="161"/>
                        <a:pt x="254" y="160"/>
                        <a:pt x="255" y="158"/>
                      </a:cubicBezTo>
                      <a:cubicBezTo>
                        <a:pt x="254" y="159"/>
                        <a:pt x="256" y="160"/>
                        <a:pt x="256" y="159"/>
                      </a:cubicBezTo>
                      <a:cubicBezTo>
                        <a:pt x="256" y="156"/>
                        <a:pt x="256" y="158"/>
                        <a:pt x="256" y="155"/>
                      </a:cubicBezTo>
                      <a:cubicBezTo>
                        <a:pt x="256" y="154"/>
                        <a:pt x="256" y="154"/>
                        <a:pt x="256" y="154"/>
                      </a:cubicBezTo>
                      <a:cubicBezTo>
                        <a:pt x="254" y="153"/>
                        <a:pt x="256" y="151"/>
                        <a:pt x="255" y="152"/>
                      </a:cubicBezTo>
                      <a:cubicBezTo>
                        <a:pt x="256" y="152"/>
                        <a:pt x="255" y="148"/>
                        <a:pt x="257" y="148"/>
                      </a:cubicBezTo>
                      <a:cubicBezTo>
                        <a:pt x="258" y="149"/>
                        <a:pt x="258" y="149"/>
                        <a:pt x="258" y="149"/>
                      </a:cubicBezTo>
                      <a:cubicBezTo>
                        <a:pt x="258" y="147"/>
                        <a:pt x="257" y="146"/>
                        <a:pt x="256" y="145"/>
                      </a:cubicBezTo>
                      <a:cubicBezTo>
                        <a:pt x="256" y="145"/>
                        <a:pt x="256" y="145"/>
                        <a:pt x="257" y="145"/>
                      </a:cubicBezTo>
                      <a:cubicBezTo>
                        <a:pt x="254" y="145"/>
                        <a:pt x="257" y="142"/>
                        <a:pt x="255" y="140"/>
                      </a:cubicBezTo>
                      <a:cubicBezTo>
                        <a:pt x="256" y="138"/>
                        <a:pt x="256" y="133"/>
                        <a:pt x="257" y="132"/>
                      </a:cubicBezTo>
                      <a:cubicBezTo>
                        <a:pt x="256" y="130"/>
                        <a:pt x="255" y="128"/>
                        <a:pt x="256" y="126"/>
                      </a:cubicBezTo>
                      <a:cubicBezTo>
                        <a:pt x="256" y="126"/>
                        <a:pt x="256" y="127"/>
                        <a:pt x="256" y="127"/>
                      </a:cubicBezTo>
                      <a:cubicBezTo>
                        <a:pt x="257" y="126"/>
                        <a:pt x="256" y="125"/>
                        <a:pt x="256" y="124"/>
                      </a:cubicBezTo>
                      <a:cubicBezTo>
                        <a:pt x="256" y="124"/>
                        <a:pt x="257" y="121"/>
                        <a:pt x="257" y="119"/>
                      </a:cubicBezTo>
                      <a:cubicBezTo>
                        <a:pt x="256" y="117"/>
                        <a:pt x="255" y="118"/>
                        <a:pt x="255" y="118"/>
                      </a:cubicBezTo>
                      <a:cubicBezTo>
                        <a:pt x="256" y="116"/>
                        <a:pt x="252" y="112"/>
                        <a:pt x="254" y="110"/>
                      </a:cubicBezTo>
                      <a:cubicBezTo>
                        <a:pt x="254" y="110"/>
                        <a:pt x="255" y="112"/>
                        <a:pt x="256" y="111"/>
                      </a:cubicBezTo>
                      <a:cubicBezTo>
                        <a:pt x="257" y="108"/>
                        <a:pt x="253" y="107"/>
                        <a:pt x="253" y="104"/>
                      </a:cubicBezTo>
                      <a:cubicBezTo>
                        <a:pt x="252" y="105"/>
                        <a:pt x="252" y="105"/>
                        <a:pt x="252" y="105"/>
                      </a:cubicBezTo>
                      <a:cubicBezTo>
                        <a:pt x="252" y="104"/>
                        <a:pt x="250" y="101"/>
                        <a:pt x="251" y="101"/>
                      </a:cubicBezTo>
                      <a:cubicBezTo>
                        <a:pt x="251" y="100"/>
                        <a:pt x="251" y="97"/>
                        <a:pt x="249" y="98"/>
                      </a:cubicBezTo>
                      <a:cubicBezTo>
                        <a:pt x="249" y="93"/>
                        <a:pt x="245" y="87"/>
                        <a:pt x="246" y="83"/>
                      </a:cubicBezTo>
                      <a:cubicBezTo>
                        <a:pt x="245" y="83"/>
                        <a:pt x="245" y="81"/>
                        <a:pt x="244" y="82"/>
                      </a:cubicBezTo>
                      <a:cubicBezTo>
                        <a:pt x="244" y="83"/>
                        <a:pt x="245" y="83"/>
                        <a:pt x="245" y="83"/>
                      </a:cubicBezTo>
                      <a:cubicBezTo>
                        <a:pt x="245" y="83"/>
                        <a:pt x="244" y="83"/>
                        <a:pt x="244" y="83"/>
                      </a:cubicBezTo>
                      <a:cubicBezTo>
                        <a:pt x="244" y="81"/>
                        <a:pt x="243" y="80"/>
                        <a:pt x="245" y="81"/>
                      </a:cubicBezTo>
                      <a:cubicBezTo>
                        <a:pt x="244" y="77"/>
                        <a:pt x="241" y="79"/>
                        <a:pt x="239" y="75"/>
                      </a:cubicBezTo>
                      <a:cubicBezTo>
                        <a:pt x="240" y="75"/>
                        <a:pt x="240" y="74"/>
                        <a:pt x="239" y="73"/>
                      </a:cubicBezTo>
                      <a:cubicBezTo>
                        <a:pt x="237" y="72"/>
                        <a:pt x="237" y="72"/>
                        <a:pt x="237" y="72"/>
                      </a:cubicBezTo>
                      <a:cubicBezTo>
                        <a:pt x="236" y="69"/>
                        <a:pt x="238" y="70"/>
                        <a:pt x="239" y="69"/>
                      </a:cubicBezTo>
                      <a:cubicBezTo>
                        <a:pt x="238" y="68"/>
                        <a:pt x="237" y="66"/>
                        <a:pt x="235" y="66"/>
                      </a:cubicBezTo>
                      <a:cubicBezTo>
                        <a:pt x="236" y="64"/>
                        <a:pt x="236" y="64"/>
                        <a:pt x="236" y="64"/>
                      </a:cubicBezTo>
                      <a:cubicBezTo>
                        <a:pt x="236" y="65"/>
                        <a:pt x="234" y="63"/>
                        <a:pt x="234" y="63"/>
                      </a:cubicBezTo>
                      <a:cubicBezTo>
                        <a:pt x="234" y="63"/>
                        <a:pt x="234" y="63"/>
                        <a:pt x="234" y="63"/>
                      </a:cubicBezTo>
                      <a:cubicBezTo>
                        <a:pt x="234" y="63"/>
                        <a:pt x="233" y="61"/>
                        <a:pt x="233" y="61"/>
                      </a:cubicBezTo>
                      <a:cubicBezTo>
                        <a:pt x="232" y="61"/>
                        <a:pt x="233" y="63"/>
                        <a:pt x="233" y="64"/>
                      </a:cubicBezTo>
                      <a:cubicBezTo>
                        <a:pt x="232" y="63"/>
                        <a:pt x="232" y="62"/>
                        <a:pt x="231" y="62"/>
                      </a:cubicBezTo>
                      <a:cubicBezTo>
                        <a:pt x="232" y="62"/>
                        <a:pt x="230" y="59"/>
                        <a:pt x="229" y="58"/>
                      </a:cubicBezTo>
                      <a:cubicBezTo>
                        <a:pt x="229" y="57"/>
                        <a:pt x="227" y="58"/>
                        <a:pt x="227" y="58"/>
                      </a:cubicBezTo>
                      <a:cubicBezTo>
                        <a:pt x="228" y="57"/>
                        <a:pt x="226" y="56"/>
                        <a:pt x="227" y="56"/>
                      </a:cubicBezTo>
                      <a:cubicBezTo>
                        <a:pt x="228" y="56"/>
                        <a:pt x="227" y="57"/>
                        <a:pt x="228" y="57"/>
                      </a:cubicBezTo>
                      <a:cubicBezTo>
                        <a:pt x="228" y="57"/>
                        <a:pt x="229" y="56"/>
                        <a:pt x="227" y="55"/>
                      </a:cubicBezTo>
                      <a:cubicBezTo>
                        <a:pt x="226" y="54"/>
                        <a:pt x="226" y="57"/>
                        <a:pt x="224" y="54"/>
                      </a:cubicBezTo>
                      <a:cubicBezTo>
                        <a:pt x="225" y="55"/>
                        <a:pt x="225" y="54"/>
                        <a:pt x="226" y="55"/>
                      </a:cubicBezTo>
                      <a:cubicBezTo>
                        <a:pt x="225" y="52"/>
                        <a:pt x="225" y="52"/>
                        <a:pt x="225" y="52"/>
                      </a:cubicBezTo>
                      <a:cubicBezTo>
                        <a:pt x="224" y="53"/>
                        <a:pt x="224" y="53"/>
                        <a:pt x="224" y="53"/>
                      </a:cubicBezTo>
                      <a:cubicBezTo>
                        <a:pt x="224" y="52"/>
                        <a:pt x="224" y="53"/>
                        <a:pt x="224" y="52"/>
                      </a:cubicBezTo>
                      <a:cubicBezTo>
                        <a:pt x="223" y="53"/>
                        <a:pt x="221" y="50"/>
                        <a:pt x="220" y="50"/>
                      </a:cubicBezTo>
                      <a:cubicBezTo>
                        <a:pt x="219" y="49"/>
                        <a:pt x="219" y="48"/>
                        <a:pt x="218" y="47"/>
                      </a:cubicBezTo>
                      <a:cubicBezTo>
                        <a:pt x="218" y="47"/>
                        <a:pt x="218" y="47"/>
                        <a:pt x="218" y="47"/>
                      </a:cubicBezTo>
                      <a:cubicBezTo>
                        <a:pt x="217" y="46"/>
                        <a:pt x="216" y="44"/>
                        <a:pt x="214" y="44"/>
                      </a:cubicBezTo>
                      <a:cubicBezTo>
                        <a:pt x="214" y="44"/>
                        <a:pt x="214" y="44"/>
                        <a:pt x="214" y="44"/>
                      </a:cubicBezTo>
                      <a:cubicBezTo>
                        <a:pt x="214" y="43"/>
                        <a:pt x="212" y="42"/>
                        <a:pt x="211" y="42"/>
                      </a:cubicBezTo>
                      <a:cubicBezTo>
                        <a:pt x="210" y="40"/>
                        <a:pt x="213" y="39"/>
                        <a:pt x="210" y="38"/>
                      </a:cubicBezTo>
                      <a:cubicBezTo>
                        <a:pt x="209" y="37"/>
                        <a:pt x="207" y="38"/>
                        <a:pt x="207" y="39"/>
                      </a:cubicBezTo>
                      <a:cubicBezTo>
                        <a:pt x="204" y="36"/>
                        <a:pt x="200" y="35"/>
                        <a:pt x="198" y="32"/>
                      </a:cubicBezTo>
                      <a:cubicBezTo>
                        <a:pt x="197" y="32"/>
                        <a:pt x="197" y="32"/>
                        <a:pt x="196" y="32"/>
                      </a:cubicBezTo>
                      <a:cubicBezTo>
                        <a:pt x="192" y="28"/>
                        <a:pt x="185" y="28"/>
                        <a:pt x="182" y="24"/>
                      </a:cubicBezTo>
                      <a:cubicBezTo>
                        <a:pt x="184" y="24"/>
                        <a:pt x="183" y="23"/>
                        <a:pt x="183" y="22"/>
                      </a:cubicBezTo>
                      <a:cubicBezTo>
                        <a:pt x="182" y="23"/>
                        <a:pt x="182" y="21"/>
                        <a:pt x="181" y="22"/>
                      </a:cubicBezTo>
                      <a:cubicBezTo>
                        <a:pt x="181" y="23"/>
                        <a:pt x="180" y="23"/>
                        <a:pt x="182" y="24"/>
                      </a:cubicBezTo>
                      <a:cubicBezTo>
                        <a:pt x="178" y="24"/>
                        <a:pt x="174" y="22"/>
                        <a:pt x="172" y="21"/>
                      </a:cubicBezTo>
                      <a:cubicBezTo>
                        <a:pt x="173" y="21"/>
                        <a:pt x="172" y="21"/>
                        <a:pt x="172" y="21"/>
                      </a:cubicBezTo>
                      <a:cubicBezTo>
                        <a:pt x="172" y="20"/>
                        <a:pt x="170" y="19"/>
                        <a:pt x="168" y="19"/>
                      </a:cubicBezTo>
                      <a:cubicBezTo>
                        <a:pt x="168" y="20"/>
                        <a:pt x="168" y="20"/>
                        <a:pt x="168" y="20"/>
                      </a:cubicBezTo>
                      <a:cubicBezTo>
                        <a:pt x="167" y="19"/>
                        <a:pt x="167" y="19"/>
                        <a:pt x="167" y="19"/>
                      </a:cubicBezTo>
                      <a:cubicBezTo>
                        <a:pt x="166" y="19"/>
                        <a:pt x="165" y="20"/>
                        <a:pt x="164" y="19"/>
                      </a:cubicBezTo>
                      <a:cubicBezTo>
                        <a:pt x="164" y="19"/>
                        <a:pt x="164" y="18"/>
                        <a:pt x="164" y="18"/>
                      </a:cubicBezTo>
                      <a:cubicBezTo>
                        <a:pt x="162" y="18"/>
                        <a:pt x="159" y="19"/>
                        <a:pt x="157" y="18"/>
                      </a:cubicBezTo>
                      <a:cubicBezTo>
                        <a:pt x="156" y="16"/>
                        <a:pt x="156" y="16"/>
                        <a:pt x="156" y="16"/>
                      </a:cubicBezTo>
                      <a:cubicBezTo>
                        <a:pt x="155" y="16"/>
                        <a:pt x="153" y="17"/>
                        <a:pt x="155" y="17"/>
                      </a:cubicBezTo>
                      <a:cubicBezTo>
                        <a:pt x="151" y="16"/>
                        <a:pt x="149" y="15"/>
                        <a:pt x="148" y="14"/>
                      </a:cubicBezTo>
                      <a:cubicBezTo>
                        <a:pt x="142" y="16"/>
                        <a:pt x="133" y="16"/>
                        <a:pt x="126" y="16"/>
                      </a:cubicBezTo>
                      <a:cubicBezTo>
                        <a:pt x="126" y="16"/>
                        <a:pt x="126" y="16"/>
                        <a:pt x="126" y="16"/>
                      </a:cubicBezTo>
                      <a:cubicBezTo>
                        <a:pt x="125" y="15"/>
                        <a:pt x="126" y="17"/>
                        <a:pt x="124" y="17"/>
                      </a:cubicBezTo>
                      <a:cubicBezTo>
                        <a:pt x="125" y="16"/>
                        <a:pt x="123" y="15"/>
                        <a:pt x="124" y="14"/>
                      </a:cubicBezTo>
                      <a:cubicBezTo>
                        <a:pt x="121" y="14"/>
                        <a:pt x="121" y="16"/>
                        <a:pt x="119" y="16"/>
                      </a:cubicBezTo>
                      <a:cubicBezTo>
                        <a:pt x="119" y="17"/>
                        <a:pt x="120" y="16"/>
                        <a:pt x="120" y="17"/>
                      </a:cubicBezTo>
                      <a:cubicBezTo>
                        <a:pt x="120" y="17"/>
                        <a:pt x="116" y="17"/>
                        <a:pt x="116" y="18"/>
                      </a:cubicBezTo>
                      <a:cubicBezTo>
                        <a:pt x="116" y="18"/>
                        <a:pt x="116" y="17"/>
                        <a:pt x="116" y="16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2" y="16"/>
                        <a:pt x="119" y="13"/>
                        <a:pt x="116" y="12"/>
                      </a:cubicBezTo>
                      <a:cubicBezTo>
                        <a:pt x="115" y="12"/>
                        <a:pt x="115" y="12"/>
                        <a:pt x="115" y="12"/>
                      </a:cubicBezTo>
                      <a:cubicBezTo>
                        <a:pt x="113" y="11"/>
                        <a:pt x="119" y="10"/>
                        <a:pt x="115" y="10"/>
                      </a:cubicBezTo>
                      <a:cubicBezTo>
                        <a:pt x="113" y="11"/>
                        <a:pt x="112" y="13"/>
                        <a:pt x="114" y="13"/>
                      </a:cubicBezTo>
                      <a:cubicBezTo>
                        <a:pt x="110" y="14"/>
                        <a:pt x="113" y="17"/>
                        <a:pt x="109" y="18"/>
                      </a:cubicBezTo>
                      <a:cubicBezTo>
                        <a:pt x="108" y="17"/>
                        <a:pt x="112" y="17"/>
                        <a:pt x="111" y="16"/>
                      </a:cubicBezTo>
                      <a:cubicBezTo>
                        <a:pt x="109" y="15"/>
                        <a:pt x="108" y="17"/>
                        <a:pt x="106" y="17"/>
                      </a:cubicBezTo>
                      <a:cubicBezTo>
                        <a:pt x="108" y="17"/>
                        <a:pt x="107" y="19"/>
                        <a:pt x="106" y="20"/>
                      </a:cubicBezTo>
                      <a:cubicBezTo>
                        <a:pt x="104" y="19"/>
                        <a:pt x="107" y="18"/>
                        <a:pt x="104" y="18"/>
                      </a:cubicBezTo>
                      <a:cubicBezTo>
                        <a:pt x="104" y="19"/>
                        <a:pt x="102" y="21"/>
                        <a:pt x="104" y="21"/>
                      </a:cubicBezTo>
                      <a:cubicBezTo>
                        <a:pt x="103" y="23"/>
                        <a:pt x="101" y="21"/>
                        <a:pt x="100" y="22"/>
                      </a:cubicBezTo>
                      <a:cubicBezTo>
                        <a:pt x="99" y="21"/>
                        <a:pt x="102" y="19"/>
                        <a:pt x="99" y="19"/>
                      </a:cubicBezTo>
                      <a:cubicBezTo>
                        <a:pt x="99" y="20"/>
                        <a:pt x="96" y="22"/>
                        <a:pt x="98" y="23"/>
                      </a:cubicBezTo>
                      <a:cubicBezTo>
                        <a:pt x="97" y="23"/>
                        <a:pt x="96" y="22"/>
                        <a:pt x="97" y="21"/>
                      </a:cubicBezTo>
                      <a:cubicBezTo>
                        <a:pt x="95" y="21"/>
                        <a:pt x="94" y="25"/>
                        <a:pt x="93" y="23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1" y="24"/>
                        <a:pt x="90" y="23"/>
                      </a:cubicBezTo>
                      <a:cubicBezTo>
                        <a:pt x="89" y="24"/>
                        <a:pt x="86" y="27"/>
                        <a:pt x="86" y="25"/>
                      </a:cubicBezTo>
                      <a:cubicBezTo>
                        <a:pt x="85" y="25"/>
                        <a:pt x="82" y="27"/>
                        <a:pt x="84" y="27"/>
                      </a:cubicBezTo>
                      <a:cubicBezTo>
                        <a:pt x="86" y="27"/>
                        <a:pt x="86" y="25"/>
                        <a:pt x="88" y="26"/>
                      </a:cubicBezTo>
                      <a:cubicBezTo>
                        <a:pt x="86" y="26"/>
                        <a:pt x="85" y="28"/>
                        <a:pt x="84" y="29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3" y="29"/>
                        <a:pt x="82" y="29"/>
                        <a:pt x="82" y="30"/>
                      </a:cubicBezTo>
                      <a:cubicBezTo>
                        <a:pt x="82" y="30"/>
                        <a:pt x="81" y="29"/>
                        <a:pt x="81" y="29"/>
                      </a:cubicBezTo>
                      <a:cubicBezTo>
                        <a:pt x="81" y="31"/>
                        <a:pt x="81" y="31"/>
                        <a:pt x="81" y="31"/>
                      </a:cubicBezTo>
                      <a:cubicBezTo>
                        <a:pt x="79" y="32"/>
                        <a:pt x="79" y="29"/>
                        <a:pt x="77" y="31"/>
                      </a:cubicBezTo>
                      <a:cubicBezTo>
                        <a:pt x="78" y="29"/>
                        <a:pt x="78" y="29"/>
                        <a:pt x="78" y="29"/>
                      </a:cubicBezTo>
                      <a:cubicBezTo>
                        <a:pt x="78" y="29"/>
                        <a:pt x="77" y="29"/>
                        <a:pt x="76" y="30"/>
                      </a:cubicBezTo>
                      <a:cubicBezTo>
                        <a:pt x="76" y="31"/>
                        <a:pt x="76" y="33"/>
                        <a:pt x="76" y="34"/>
                      </a:cubicBezTo>
                      <a:cubicBezTo>
                        <a:pt x="75" y="35"/>
                        <a:pt x="74" y="33"/>
                        <a:pt x="74" y="35"/>
                      </a:cubicBezTo>
                      <a:cubicBezTo>
                        <a:pt x="75" y="32"/>
                        <a:pt x="75" y="32"/>
                        <a:pt x="75" y="32"/>
                      </a:cubicBezTo>
                      <a:cubicBezTo>
                        <a:pt x="75" y="32"/>
                        <a:pt x="73" y="32"/>
                        <a:pt x="71" y="33"/>
                      </a:cubicBezTo>
                      <a:cubicBezTo>
                        <a:pt x="70" y="34"/>
                        <a:pt x="69" y="36"/>
                        <a:pt x="71" y="36"/>
                      </a:cubicBezTo>
                      <a:cubicBezTo>
                        <a:pt x="70" y="36"/>
                        <a:pt x="69" y="36"/>
                        <a:pt x="69" y="35"/>
                      </a:cubicBezTo>
                      <a:cubicBezTo>
                        <a:pt x="67" y="37"/>
                        <a:pt x="70" y="36"/>
                        <a:pt x="68" y="38"/>
                      </a:cubicBezTo>
                      <a:cubicBezTo>
                        <a:pt x="67" y="37"/>
                        <a:pt x="65" y="38"/>
                        <a:pt x="63" y="38"/>
                      </a:cubicBezTo>
                      <a:cubicBezTo>
                        <a:pt x="64" y="36"/>
                        <a:pt x="64" y="36"/>
                        <a:pt x="64" y="36"/>
                      </a:cubicBezTo>
                      <a:cubicBezTo>
                        <a:pt x="63" y="37"/>
                        <a:pt x="63" y="37"/>
                        <a:pt x="63" y="37"/>
                      </a:cubicBezTo>
                      <a:cubicBezTo>
                        <a:pt x="63" y="34"/>
                        <a:pt x="61" y="36"/>
                        <a:pt x="61" y="34"/>
                      </a:cubicBezTo>
                      <a:cubicBezTo>
                        <a:pt x="60" y="35"/>
                        <a:pt x="60" y="36"/>
                        <a:pt x="59" y="37"/>
                      </a:cubicBezTo>
                      <a:cubicBezTo>
                        <a:pt x="63" y="37"/>
                        <a:pt x="58" y="41"/>
                        <a:pt x="60" y="42"/>
                      </a:cubicBezTo>
                      <a:cubicBezTo>
                        <a:pt x="58" y="45"/>
                        <a:pt x="55" y="40"/>
                        <a:pt x="54" y="45"/>
                      </a:cubicBezTo>
                      <a:cubicBezTo>
                        <a:pt x="55" y="45"/>
                        <a:pt x="55" y="47"/>
                        <a:pt x="55" y="46"/>
                      </a:cubicBezTo>
                      <a:cubicBezTo>
                        <a:pt x="55" y="47"/>
                        <a:pt x="56" y="49"/>
                        <a:pt x="54" y="50"/>
                      </a:cubicBezTo>
                      <a:cubicBezTo>
                        <a:pt x="55" y="47"/>
                        <a:pt x="51" y="49"/>
                        <a:pt x="52" y="47"/>
                      </a:cubicBezTo>
                      <a:cubicBezTo>
                        <a:pt x="52" y="47"/>
                        <a:pt x="54" y="46"/>
                        <a:pt x="54" y="45"/>
                      </a:cubicBezTo>
                      <a:cubicBezTo>
                        <a:pt x="53" y="45"/>
                        <a:pt x="53" y="44"/>
                        <a:pt x="51" y="45"/>
                      </a:cubicBezTo>
                      <a:cubicBezTo>
                        <a:pt x="50" y="46"/>
                        <a:pt x="48" y="48"/>
                        <a:pt x="49" y="48"/>
                      </a:cubicBezTo>
                      <a:cubicBezTo>
                        <a:pt x="50" y="49"/>
                        <a:pt x="51" y="47"/>
                        <a:pt x="51" y="48"/>
                      </a:cubicBezTo>
                      <a:cubicBezTo>
                        <a:pt x="49" y="51"/>
                        <a:pt x="47" y="50"/>
                        <a:pt x="48" y="52"/>
                      </a:cubicBezTo>
                      <a:cubicBezTo>
                        <a:pt x="49" y="51"/>
                        <a:pt x="50" y="51"/>
                        <a:pt x="51" y="52"/>
                      </a:cubicBezTo>
                      <a:cubicBezTo>
                        <a:pt x="50" y="54"/>
                        <a:pt x="50" y="54"/>
                        <a:pt x="50" y="54"/>
                      </a:cubicBezTo>
                      <a:cubicBezTo>
                        <a:pt x="50" y="53"/>
                        <a:pt x="50" y="53"/>
                        <a:pt x="50" y="53"/>
                      </a:cubicBezTo>
                      <a:cubicBezTo>
                        <a:pt x="47" y="55"/>
                        <a:pt x="50" y="55"/>
                        <a:pt x="48" y="57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5" y="56"/>
                        <a:pt x="49" y="54"/>
                        <a:pt x="47" y="53"/>
                      </a:cubicBezTo>
                      <a:cubicBezTo>
                        <a:pt x="45" y="54"/>
                        <a:pt x="46" y="56"/>
                        <a:pt x="44" y="57"/>
                      </a:cubicBezTo>
                      <a:cubicBezTo>
                        <a:pt x="45" y="55"/>
                        <a:pt x="45" y="55"/>
                        <a:pt x="45" y="55"/>
                      </a:cubicBezTo>
                      <a:cubicBezTo>
                        <a:pt x="44" y="56"/>
                        <a:pt x="41" y="55"/>
                        <a:pt x="40" y="58"/>
                      </a:cubicBezTo>
                      <a:cubicBezTo>
                        <a:pt x="40" y="60"/>
                        <a:pt x="41" y="59"/>
                        <a:pt x="41" y="60"/>
                      </a:cubicBezTo>
                      <a:cubicBezTo>
                        <a:pt x="39" y="63"/>
                        <a:pt x="40" y="64"/>
                        <a:pt x="38" y="66"/>
                      </a:cubicBezTo>
                      <a:cubicBezTo>
                        <a:pt x="37" y="64"/>
                        <a:pt x="36" y="69"/>
                        <a:pt x="36" y="66"/>
                      </a:cubicBezTo>
                      <a:cubicBezTo>
                        <a:pt x="37" y="66"/>
                        <a:pt x="40" y="61"/>
                        <a:pt x="40" y="59"/>
                      </a:cubicBezTo>
                      <a:cubicBezTo>
                        <a:pt x="38" y="59"/>
                        <a:pt x="42" y="57"/>
                        <a:pt x="41" y="56"/>
                      </a:cubicBezTo>
                      <a:cubicBezTo>
                        <a:pt x="39" y="58"/>
                        <a:pt x="38" y="56"/>
                        <a:pt x="36" y="56"/>
                      </a:cubicBezTo>
                      <a:cubicBezTo>
                        <a:pt x="36" y="57"/>
                        <a:pt x="36" y="58"/>
                        <a:pt x="36" y="58"/>
                      </a:cubicBezTo>
                      <a:cubicBezTo>
                        <a:pt x="36" y="59"/>
                        <a:pt x="37" y="58"/>
                        <a:pt x="38" y="59"/>
                      </a:cubicBezTo>
                      <a:cubicBezTo>
                        <a:pt x="36" y="61"/>
                        <a:pt x="34" y="64"/>
                        <a:pt x="34" y="66"/>
                      </a:cubicBezTo>
                      <a:cubicBezTo>
                        <a:pt x="33" y="67"/>
                        <a:pt x="32" y="66"/>
                        <a:pt x="33" y="65"/>
                      </a:cubicBezTo>
                      <a:cubicBezTo>
                        <a:pt x="31" y="68"/>
                        <a:pt x="29" y="72"/>
                        <a:pt x="27" y="75"/>
                      </a:cubicBezTo>
                      <a:cubicBezTo>
                        <a:pt x="29" y="74"/>
                        <a:pt x="26" y="77"/>
                        <a:pt x="26" y="78"/>
                      </a:cubicBezTo>
                      <a:cubicBezTo>
                        <a:pt x="26" y="78"/>
                        <a:pt x="25" y="78"/>
                        <a:pt x="25" y="77"/>
                      </a:cubicBezTo>
                      <a:cubicBezTo>
                        <a:pt x="24" y="80"/>
                        <a:pt x="24" y="77"/>
                        <a:pt x="23" y="79"/>
                      </a:cubicBezTo>
                      <a:cubicBezTo>
                        <a:pt x="22" y="82"/>
                        <a:pt x="21" y="85"/>
                        <a:pt x="21" y="88"/>
                      </a:cubicBezTo>
                      <a:cubicBezTo>
                        <a:pt x="18" y="90"/>
                        <a:pt x="17" y="96"/>
                        <a:pt x="16" y="99"/>
                      </a:cubicBezTo>
                      <a:cubicBezTo>
                        <a:pt x="15" y="100"/>
                        <a:pt x="14" y="99"/>
                        <a:pt x="13" y="101"/>
                      </a:cubicBezTo>
                      <a:cubicBezTo>
                        <a:pt x="13" y="103"/>
                        <a:pt x="15" y="100"/>
                        <a:pt x="14" y="102"/>
                      </a:cubicBezTo>
                      <a:cubicBezTo>
                        <a:pt x="13" y="102"/>
                        <a:pt x="13" y="102"/>
                        <a:pt x="13" y="102"/>
                      </a:cubicBezTo>
                      <a:cubicBezTo>
                        <a:pt x="14" y="103"/>
                        <a:pt x="11" y="107"/>
                        <a:pt x="13" y="109"/>
                      </a:cubicBezTo>
                      <a:cubicBezTo>
                        <a:pt x="11" y="108"/>
                        <a:pt x="11" y="108"/>
                        <a:pt x="11" y="108"/>
                      </a:cubicBezTo>
                      <a:cubicBezTo>
                        <a:pt x="11" y="108"/>
                        <a:pt x="11" y="109"/>
                        <a:pt x="11" y="109"/>
                      </a:cubicBezTo>
                      <a:cubicBezTo>
                        <a:pt x="11" y="109"/>
                        <a:pt x="10" y="110"/>
                        <a:pt x="10" y="109"/>
                      </a:cubicBezTo>
                      <a:cubicBezTo>
                        <a:pt x="8" y="110"/>
                        <a:pt x="10" y="113"/>
                        <a:pt x="9" y="115"/>
                      </a:cubicBezTo>
                      <a:cubicBezTo>
                        <a:pt x="10" y="114"/>
                        <a:pt x="10" y="114"/>
                        <a:pt x="10" y="114"/>
                      </a:cubicBezTo>
                      <a:cubicBezTo>
                        <a:pt x="11" y="118"/>
                        <a:pt x="9" y="120"/>
                        <a:pt x="9" y="123"/>
                      </a:cubicBezTo>
                      <a:cubicBezTo>
                        <a:pt x="8" y="123"/>
                        <a:pt x="8" y="123"/>
                        <a:pt x="8" y="123"/>
                      </a:cubicBezTo>
                      <a:cubicBezTo>
                        <a:pt x="9" y="125"/>
                        <a:pt x="9" y="125"/>
                        <a:pt x="9" y="125"/>
                      </a:cubicBezTo>
                      <a:cubicBezTo>
                        <a:pt x="8" y="125"/>
                        <a:pt x="7" y="126"/>
                        <a:pt x="7" y="127"/>
                      </a:cubicBezTo>
                      <a:cubicBezTo>
                        <a:pt x="5" y="122"/>
                        <a:pt x="5" y="122"/>
                        <a:pt x="5" y="122"/>
                      </a:cubicBezTo>
                      <a:cubicBezTo>
                        <a:pt x="6" y="121"/>
                        <a:pt x="7" y="124"/>
                        <a:pt x="8" y="123"/>
                      </a:cubicBezTo>
                      <a:cubicBezTo>
                        <a:pt x="9" y="122"/>
                        <a:pt x="9" y="119"/>
                        <a:pt x="8" y="118"/>
                      </a:cubicBezTo>
                      <a:cubicBezTo>
                        <a:pt x="8" y="120"/>
                        <a:pt x="8" y="120"/>
                        <a:pt x="8" y="121"/>
                      </a:cubicBezTo>
                      <a:cubicBezTo>
                        <a:pt x="7" y="121"/>
                        <a:pt x="7" y="119"/>
                        <a:pt x="6" y="118"/>
                      </a:cubicBezTo>
                      <a:cubicBezTo>
                        <a:pt x="6" y="118"/>
                        <a:pt x="6" y="119"/>
                        <a:pt x="6" y="119"/>
                      </a:cubicBezTo>
                      <a:cubicBezTo>
                        <a:pt x="5" y="118"/>
                        <a:pt x="6" y="117"/>
                        <a:pt x="6" y="115"/>
                      </a:cubicBezTo>
                      <a:cubicBezTo>
                        <a:pt x="6" y="116"/>
                        <a:pt x="7" y="115"/>
                        <a:pt x="7" y="115"/>
                      </a:cubicBezTo>
                      <a:cubicBezTo>
                        <a:pt x="6" y="114"/>
                        <a:pt x="6" y="112"/>
                        <a:pt x="7" y="109"/>
                      </a:cubicBezTo>
                      <a:cubicBezTo>
                        <a:pt x="9" y="108"/>
                        <a:pt x="7" y="104"/>
                        <a:pt x="8" y="101"/>
                      </a:cubicBezTo>
                      <a:cubicBezTo>
                        <a:pt x="9" y="103"/>
                        <a:pt x="10" y="105"/>
                        <a:pt x="10" y="107"/>
                      </a:cubicBezTo>
                      <a:cubicBezTo>
                        <a:pt x="11" y="105"/>
                        <a:pt x="10" y="104"/>
                        <a:pt x="11" y="103"/>
                      </a:cubicBezTo>
                      <a:cubicBezTo>
                        <a:pt x="11" y="102"/>
                        <a:pt x="9" y="100"/>
                        <a:pt x="10" y="98"/>
                      </a:cubicBezTo>
                      <a:cubicBezTo>
                        <a:pt x="10" y="98"/>
                        <a:pt x="10" y="98"/>
                        <a:pt x="10" y="98"/>
                      </a:cubicBezTo>
                      <a:cubicBezTo>
                        <a:pt x="11" y="95"/>
                        <a:pt x="9" y="95"/>
                        <a:pt x="11" y="92"/>
                      </a:cubicBezTo>
                      <a:cubicBezTo>
                        <a:pt x="13" y="87"/>
                        <a:pt x="15" y="82"/>
                        <a:pt x="17" y="79"/>
                      </a:cubicBezTo>
                      <a:cubicBezTo>
                        <a:pt x="18" y="79"/>
                        <a:pt x="18" y="79"/>
                        <a:pt x="18" y="79"/>
                      </a:cubicBezTo>
                      <a:cubicBezTo>
                        <a:pt x="17" y="76"/>
                        <a:pt x="20" y="72"/>
                        <a:pt x="21" y="69"/>
                      </a:cubicBezTo>
                      <a:cubicBezTo>
                        <a:pt x="24" y="65"/>
                        <a:pt x="26" y="59"/>
                        <a:pt x="29" y="58"/>
                      </a:cubicBezTo>
                      <a:cubicBezTo>
                        <a:pt x="34" y="51"/>
                        <a:pt x="39" y="44"/>
                        <a:pt x="46" y="38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46" y="39"/>
                        <a:pt x="47" y="40"/>
                        <a:pt x="48" y="39"/>
                      </a:cubicBezTo>
                      <a:cubicBezTo>
                        <a:pt x="46" y="39"/>
                        <a:pt x="49" y="36"/>
                        <a:pt x="49" y="35"/>
                      </a:cubicBezTo>
                      <a:cubicBezTo>
                        <a:pt x="53" y="33"/>
                        <a:pt x="57" y="29"/>
                        <a:pt x="59" y="26"/>
                      </a:cubicBezTo>
                      <a:cubicBezTo>
                        <a:pt x="60" y="27"/>
                        <a:pt x="60" y="27"/>
                        <a:pt x="60" y="27"/>
                      </a:cubicBezTo>
                      <a:cubicBezTo>
                        <a:pt x="62" y="23"/>
                        <a:pt x="67" y="22"/>
                        <a:pt x="71" y="20"/>
                      </a:cubicBezTo>
                      <a:cubicBezTo>
                        <a:pt x="71" y="20"/>
                        <a:pt x="73" y="21"/>
                        <a:pt x="74" y="20"/>
                      </a:cubicBezTo>
                      <a:cubicBezTo>
                        <a:pt x="75" y="17"/>
                        <a:pt x="76" y="17"/>
                        <a:pt x="79" y="14"/>
                      </a:cubicBezTo>
                      <a:cubicBezTo>
                        <a:pt x="82" y="13"/>
                        <a:pt x="86" y="12"/>
                        <a:pt x="89" y="12"/>
                      </a:cubicBezTo>
                      <a:cubicBezTo>
                        <a:pt x="98" y="6"/>
                        <a:pt x="109" y="5"/>
                        <a:pt x="119" y="2"/>
                      </a:cubicBezTo>
                      <a:cubicBezTo>
                        <a:pt x="120" y="3"/>
                        <a:pt x="120" y="3"/>
                        <a:pt x="120" y="3"/>
                      </a:cubicBezTo>
                      <a:cubicBezTo>
                        <a:pt x="130" y="0"/>
                        <a:pt x="143" y="2"/>
                        <a:pt x="152" y="2"/>
                      </a:cubicBezTo>
                      <a:cubicBezTo>
                        <a:pt x="151" y="4"/>
                        <a:pt x="151" y="4"/>
                        <a:pt x="151" y="4"/>
                      </a:cubicBezTo>
                      <a:cubicBezTo>
                        <a:pt x="154" y="5"/>
                        <a:pt x="157" y="5"/>
                        <a:pt x="157" y="3"/>
                      </a:cubicBezTo>
                      <a:cubicBezTo>
                        <a:pt x="159" y="4"/>
                        <a:pt x="164" y="3"/>
                        <a:pt x="165" y="6"/>
                      </a:cubicBezTo>
                      <a:cubicBezTo>
                        <a:pt x="168" y="7"/>
                        <a:pt x="169" y="5"/>
                        <a:pt x="171" y="6"/>
                      </a:cubicBezTo>
                      <a:cubicBezTo>
                        <a:pt x="176" y="8"/>
                        <a:pt x="178" y="9"/>
                        <a:pt x="182" y="10"/>
                      </a:cubicBezTo>
                      <a:cubicBezTo>
                        <a:pt x="182" y="10"/>
                        <a:pt x="182" y="11"/>
                        <a:pt x="183" y="11"/>
                      </a:cubicBezTo>
                      <a:cubicBezTo>
                        <a:pt x="185" y="11"/>
                        <a:pt x="189" y="15"/>
                        <a:pt x="188" y="12"/>
                      </a:cubicBezTo>
                      <a:cubicBezTo>
                        <a:pt x="193" y="15"/>
                        <a:pt x="201" y="17"/>
                        <a:pt x="205" y="21"/>
                      </a:cubicBezTo>
                      <a:cubicBezTo>
                        <a:pt x="205" y="20"/>
                        <a:pt x="206" y="21"/>
                        <a:pt x="207" y="21"/>
                      </a:cubicBezTo>
                      <a:cubicBezTo>
                        <a:pt x="211" y="24"/>
                        <a:pt x="215" y="28"/>
                        <a:pt x="219" y="30"/>
                      </a:cubicBezTo>
                      <a:cubicBezTo>
                        <a:pt x="219" y="30"/>
                        <a:pt x="217" y="30"/>
                        <a:pt x="219" y="31"/>
                      </a:cubicBezTo>
                      <a:cubicBezTo>
                        <a:pt x="220" y="32"/>
                        <a:pt x="219" y="30"/>
                        <a:pt x="221" y="31"/>
                      </a:cubicBezTo>
                      <a:cubicBezTo>
                        <a:pt x="228" y="36"/>
                        <a:pt x="232" y="43"/>
                        <a:pt x="237" y="49"/>
                      </a:cubicBezTo>
                      <a:cubicBezTo>
                        <a:pt x="247" y="58"/>
                        <a:pt x="254" y="71"/>
                        <a:pt x="259" y="82"/>
                      </a:cubicBezTo>
                      <a:cubicBezTo>
                        <a:pt x="258" y="82"/>
                        <a:pt x="258" y="82"/>
                        <a:pt x="258" y="82"/>
                      </a:cubicBezTo>
                      <a:cubicBezTo>
                        <a:pt x="262" y="86"/>
                        <a:pt x="260" y="92"/>
                        <a:pt x="264" y="95"/>
                      </a:cubicBezTo>
                      <a:cubicBezTo>
                        <a:pt x="264" y="96"/>
                        <a:pt x="265" y="99"/>
                        <a:pt x="264" y="98"/>
                      </a:cubicBezTo>
                      <a:cubicBezTo>
                        <a:pt x="265" y="101"/>
                        <a:pt x="265" y="107"/>
                        <a:pt x="267" y="111"/>
                      </a:cubicBezTo>
                      <a:cubicBezTo>
                        <a:pt x="266" y="116"/>
                        <a:pt x="269" y="120"/>
                        <a:pt x="268" y="125"/>
                      </a:cubicBezTo>
                      <a:cubicBezTo>
                        <a:pt x="268" y="125"/>
                        <a:pt x="268" y="124"/>
                        <a:pt x="267" y="124"/>
                      </a:cubicBezTo>
                      <a:cubicBezTo>
                        <a:pt x="266" y="126"/>
                        <a:pt x="269" y="129"/>
                        <a:pt x="267" y="130"/>
                      </a:cubicBezTo>
                      <a:cubicBezTo>
                        <a:pt x="267" y="131"/>
                        <a:pt x="268" y="131"/>
                        <a:pt x="268" y="130"/>
                      </a:cubicBezTo>
                      <a:close/>
                      <a:moveTo>
                        <a:pt x="254" y="163"/>
                      </a:move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lose/>
                      <a:moveTo>
                        <a:pt x="26" y="79"/>
                      </a:moveTo>
                      <a:cubicBezTo>
                        <a:pt x="26" y="80"/>
                        <a:pt x="25" y="80"/>
                        <a:pt x="26" y="80"/>
                      </a:cubicBezTo>
                      <a:cubicBezTo>
                        <a:pt x="26" y="81"/>
                        <a:pt x="26" y="81"/>
                        <a:pt x="26" y="81"/>
                      </a:cubicBezTo>
                      <a:cubicBezTo>
                        <a:pt x="26" y="81"/>
                        <a:pt x="26" y="80"/>
                        <a:pt x="26" y="79"/>
                      </a:cubicBezTo>
                      <a:close/>
                      <a:moveTo>
                        <a:pt x="240" y="198"/>
                      </a:moveTo>
                      <a:cubicBezTo>
                        <a:pt x="240" y="198"/>
                        <a:pt x="240" y="198"/>
                        <a:pt x="240" y="198"/>
                      </a:cubicBezTo>
                      <a:cubicBezTo>
                        <a:pt x="240" y="197"/>
                        <a:pt x="240" y="198"/>
                        <a:pt x="240" y="198"/>
                      </a:cubicBezTo>
                      <a:close/>
                      <a:moveTo>
                        <a:pt x="56" y="46"/>
                      </a:moveTo>
                      <a:cubicBezTo>
                        <a:pt x="56" y="46"/>
                        <a:pt x="56" y="46"/>
                        <a:pt x="55" y="46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lose/>
                      <a:moveTo>
                        <a:pt x="183" y="10"/>
                      </a:moveTo>
                      <a:cubicBezTo>
                        <a:pt x="182" y="10"/>
                        <a:pt x="182" y="10"/>
                        <a:pt x="182" y="10"/>
                      </a:cubicBezTo>
                      <a:cubicBezTo>
                        <a:pt x="183" y="10"/>
                        <a:pt x="183" y="10"/>
                        <a:pt x="184" y="10"/>
                      </a:cubicBezTo>
                      <a:lnTo>
                        <a:pt x="183" y="10"/>
                      </a:lnTo>
                      <a:close/>
                      <a:moveTo>
                        <a:pt x="267" y="111"/>
                      </a:moveTo>
                      <a:cubicBezTo>
                        <a:pt x="267" y="111"/>
                        <a:pt x="267" y="111"/>
                        <a:pt x="267" y="111"/>
                      </a:cubicBezTo>
                      <a:cubicBezTo>
                        <a:pt x="267" y="111"/>
                        <a:pt x="267" y="112"/>
                        <a:pt x="267" y="112"/>
                      </a:cubicBezTo>
                      <a:lnTo>
                        <a:pt x="267" y="111"/>
                      </a:lnTo>
                      <a:close/>
                      <a:moveTo>
                        <a:pt x="236" y="204"/>
                      </a:moveTo>
                      <a:cubicBezTo>
                        <a:pt x="235" y="205"/>
                        <a:pt x="235" y="203"/>
                        <a:pt x="235" y="204"/>
                      </a:cubicBezTo>
                      <a:cubicBezTo>
                        <a:pt x="235" y="204"/>
                        <a:pt x="235" y="205"/>
                        <a:pt x="236" y="204"/>
                      </a:cubicBezTo>
                      <a:close/>
                      <a:moveTo>
                        <a:pt x="73" y="34"/>
                      </a:move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3" y="35"/>
                        <a:pt x="73" y="35"/>
                        <a:pt x="73" y="35"/>
                      </a:cubicBezTo>
                      <a:cubicBezTo>
                        <a:pt x="73" y="34"/>
                        <a:pt x="73" y="33"/>
                        <a:pt x="73" y="34"/>
                      </a:cubicBezTo>
                      <a:close/>
                      <a:moveTo>
                        <a:pt x="27" y="80"/>
                      </a:moveTo>
                      <a:cubicBezTo>
                        <a:pt x="28" y="80"/>
                        <a:pt x="28" y="79"/>
                        <a:pt x="28" y="79"/>
                      </a:cubicBezTo>
                      <a:cubicBezTo>
                        <a:pt x="27" y="79"/>
                        <a:pt x="27" y="80"/>
                        <a:pt x="27" y="80"/>
                      </a:cubicBezTo>
                      <a:close/>
                      <a:moveTo>
                        <a:pt x="253" y="106"/>
                      </a:moveTo>
                      <a:cubicBezTo>
                        <a:pt x="252" y="106"/>
                        <a:pt x="252" y="106"/>
                        <a:pt x="252" y="106"/>
                      </a:cubicBezTo>
                      <a:cubicBezTo>
                        <a:pt x="253" y="107"/>
                        <a:pt x="253" y="107"/>
                        <a:pt x="253" y="107"/>
                      </a:cubicBezTo>
                      <a:lnTo>
                        <a:pt x="253" y="106"/>
                      </a:lnTo>
                      <a:close/>
                      <a:moveTo>
                        <a:pt x="43" y="62"/>
                      </a:move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2" y="61"/>
                        <a:pt x="42" y="61"/>
                        <a:pt x="43" y="62"/>
                      </a:cubicBezTo>
                      <a:close/>
                      <a:moveTo>
                        <a:pt x="64" y="40"/>
                      </a:moveTo>
                      <a:cubicBezTo>
                        <a:pt x="63" y="40"/>
                        <a:pt x="63" y="41"/>
                        <a:pt x="62" y="42"/>
                      </a:cubicBezTo>
                      <a:cubicBezTo>
                        <a:pt x="62" y="43"/>
                        <a:pt x="64" y="40"/>
                        <a:pt x="64" y="40"/>
                      </a:cubicBezTo>
                      <a:close/>
                      <a:moveTo>
                        <a:pt x="42" y="59"/>
                      </a:moveTo>
                      <a:cubicBezTo>
                        <a:pt x="42" y="60"/>
                        <a:pt x="43" y="58"/>
                        <a:pt x="43" y="58"/>
                      </a:cubicBezTo>
                      <a:cubicBezTo>
                        <a:pt x="43" y="58"/>
                        <a:pt x="42" y="58"/>
                        <a:pt x="42" y="59"/>
                      </a:cubicBezTo>
                      <a:close/>
                      <a:moveTo>
                        <a:pt x="29" y="77"/>
                      </a:moveTo>
                      <a:cubicBezTo>
                        <a:pt x="30" y="77"/>
                        <a:pt x="30" y="78"/>
                        <a:pt x="31" y="77"/>
                      </a:cubicBezTo>
                      <a:cubicBezTo>
                        <a:pt x="30" y="76"/>
                        <a:pt x="28" y="76"/>
                        <a:pt x="27" y="78"/>
                      </a:cubicBezTo>
                      <a:cubicBezTo>
                        <a:pt x="27" y="78"/>
                        <a:pt x="27" y="78"/>
                        <a:pt x="27" y="78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78"/>
                        <a:pt x="29" y="78"/>
                        <a:pt x="29" y="77"/>
                      </a:cubicBezTo>
                      <a:close/>
                      <a:moveTo>
                        <a:pt x="31" y="74"/>
                      </a:moveTo>
                      <a:cubicBezTo>
                        <a:pt x="32" y="72"/>
                        <a:pt x="33" y="69"/>
                        <a:pt x="33" y="69"/>
                      </a:cubicBezTo>
                      <a:lnTo>
                        <a:pt x="31" y="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  <p:grpSp>
            <p:nvGrpSpPr>
              <p:cNvPr id="355" name="Gruppieren 354"/>
              <p:cNvGrpSpPr/>
              <p:nvPr/>
            </p:nvGrpSpPr>
            <p:grpSpPr>
              <a:xfrm>
                <a:off x="7804612" y="-254347"/>
                <a:ext cx="219954" cy="212767"/>
                <a:chOff x="9092657" y="3398654"/>
                <a:chExt cx="951572" cy="920480"/>
              </a:xfrm>
            </p:grpSpPr>
            <p:grpSp>
              <p:nvGrpSpPr>
                <p:cNvPr id="429" name="Gruppieren 428"/>
                <p:cNvGrpSpPr/>
                <p:nvPr/>
              </p:nvGrpSpPr>
              <p:grpSpPr bwMode="gray">
                <a:xfrm>
                  <a:off x="9092657" y="3398654"/>
                  <a:ext cx="951572" cy="920480"/>
                  <a:chOff x="1240299" y="3095624"/>
                  <a:chExt cx="922310" cy="892175"/>
                </a:xfrm>
              </p:grpSpPr>
              <p:sp>
                <p:nvSpPr>
                  <p:cNvPr id="470" name="Freeform 9"/>
                  <p:cNvSpPr>
                    <a:spLocks/>
                  </p:cNvSpPr>
                  <p:nvPr/>
                </p:nvSpPr>
                <p:spPr bwMode="gray">
                  <a:xfrm>
                    <a:off x="1240299" y="3099175"/>
                    <a:ext cx="922310" cy="862590"/>
                  </a:xfrm>
                  <a:custGeom>
                    <a:avLst/>
                    <a:gdLst>
                      <a:gd name="T0" fmla="*/ 111 w 294"/>
                      <a:gd name="T1" fmla="*/ 275 h 275"/>
                      <a:gd name="T2" fmla="*/ 135 w 294"/>
                      <a:gd name="T3" fmla="*/ 244 h 275"/>
                      <a:gd name="T4" fmla="*/ 105 w 294"/>
                      <a:gd name="T5" fmla="*/ 256 h 275"/>
                      <a:gd name="T6" fmla="*/ 125 w 294"/>
                      <a:gd name="T7" fmla="*/ 228 h 275"/>
                      <a:gd name="T8" fmla="*/ 154 w 294"/>
                      <a:gd name="T9" fmla="*/ 206 h 275"/>
                      <a:gd name="T10" fmla="*/ 60 w 294"/>
                      <a:gd name="T11" fmla="*/ 253 h 275"/>
                      <a:gd name="T12" fmla="*/ 63 w 294"/>
                      <a:gd name="T13" fmla="*/ 235 h 275"/>
                      <a:gd name="T14" fmla="*/ 88 w 294"/>
                      <a:gd name="T15" fmla="*/ 203 h 275"/>
                      <a:gd name="T16" fmla="*/ 41 w 294"/>
                      <a:gd name="T17" fmla="*/ 224 h 275"/>
                      <a:gd name="T18" fmla="*/ 76 w 294"/>
                      <a:gd name="T19" fmla="*/ 185 h 275"/>
                      <a:gd name="T20" fmla="*/ 23 w 294"/>
                      <a:gd name="T21" fmla="*/ 212 h 275"/>
                      <a:gd name="T22" fmla="*/ 57 w 294"/>
                      <a:gd name="T23" fmla="*/ 175 h 275"/>
                      <a:gd name="T24" fmla="*/ 24 w 294"/>
                      <a:gd name="T25" fmla="*/ 184 h 275"/>
                      <a:gd name="T26" fmla="*/ 75 w 294"/>
                      <a:gd name="T27" fmla="*/ 142 h 275"/>
                      <a:gd name="T28" fmla="*/ 3 w 294"/>
                      <a:gd name="T29" fmla="*/ 175 h 275"/>
                      <a:gd name="T30" fmla="*/ 80 w 294"/>
                      <a:gd name="T31" fmla="*/ 115 h 275"/>
                      <a:gd name="T32" fmla="*/ 17 w 294"/>
                      <a:gd name="T33" fmla="*/ 143 h 275"/>
                      <a:gd name="T34" fmla="*/ 60 w 294"/>
                      <a:gd name="T35" fmla="*/ 104 h 275"/>
                      <a:gd name="T36" fmla="*/ 35 w 294"/>
                      <a:gd name="T37" fmla="*/ 110 h 275"/>
                      <a:gd name="T38" fmla="*/ 43 w 294"/>
                      <a:gd name="T39" fmla="*/ 86 h 275"/>
                      <a:gd name="T40" fmla="*/ 66 w 294"/>
                      <a:gd name="T41" fmla="*/ 51 h 275"/>
                      <a:gd name="T42" fmla="*/ 50 w 294"/>
                      <a:gd name="T43" fmla="*/ 52 h 275"/>
                      <a:gd name="T44" fmla="*/ 54 w 294"/>
                      <a:gd name="T45" fmla="*/ 43 h 275"/>
                      <a:gd name="T46" fmla="*/ 110 w 294"/>
                      <a:gd name="T47" fmla="*/ 13 h 275"/>
                      <a:gd name="T48" fmla="*/ 83 w 294"/>
                      <a:gd name="T49" fmla="*/ 51 h 275"/>
                      <a:gd name="T50" fmla="*/ 171 w 294"/>
                      <a:gd name="T51" fmla="*/ 1 h 275"/>
                      <a:gd name="T52" fmla="*/ 119 w 294"/>
                      <a:gd name="T53" fmla="*/ 55 h 275"/>
                      <a:gd name="T54" fmla="*/ 211 w 294"/>
                      <a:gd name="T55" fmla="*/ 9 h 275"/>
                      <a:gd name="T56" fmla="*/ 156 w 294"/>
                      <a:gd name="T57" fmla="*/ 54 h 275"/>
                      <a:gd name="T58" fmla="*/ 227 w 294"/>
                      <a:gd name="T59" fmla="*/ 21 h 275"/>
                      <a:gd name="T60" fmla="*/ 220 w 294"/>
                      <a:gd name="T61" fmla="*/ 45 h 275"/>
                      <a:gd name="T62" fmla="*/ 190 w 294"/>
                      <a:gd name="T63" fmla="*/ 81 h 275"/>
                      <a:gd name="T64" fmla="*/ 264 w 294"/>
                      <a:gd name="T65" fmla="*/ 41 h 275"/>
                      <a:gd name="T66" fmla="*/ 257 w 294"/>
                      <a:gd name="T67" fmla="*/ 59 h 275"/>
                      <a:gd name="T68" fmla="*/ 228 w 294"/>
                      <a:gd name="T69" fmla="*/ 79 h 275"/>
                      <a:gd name="T70" fmla="*/ 272 w 294"/>
                      <a:gd name="T71" fmla="*/ 63 h 275"/>
                      <a:gd name="T72" fmla="*/ 233 w 294"/>
                      <a:gd name="T73" fmla="*/ 99 h 275"/>
                      <a:gd name="T74" fmla="*/ 256 w 294"/>
                      <a:gd name="T75" fmla="*/ 94 h 275"/>
                      <a:gd name="T76" fmla="*/ 190 w 294"/>
                      <a:gd name="T77" fmla="*/ 149 h 275"/>
                      <a:gd name="T78" fmla="*/ 291 w 294"/>
                      <a:gd name="T79" fmla="*/ 98 h 275"/>
                      <a:gd name="T80" fmla="*/ 242 w 294"/>
                      <a:gd name="T81" fmla="*/ 139 h 275"/>
                      <a:gd name="T82" fmla="*/ 265 w 294"/>
                      <a:gd name="T83" fmla="*/ 135 h 275"/>
                      <a:gd name="T84" fmla="*/ 216 w 294"/>
                      <a:gd name="T85" fmla="*/ 179 h 275"/>
                      <a:gd name="T86" fmla="*/ 287 w 294"/>
                      <a:gd name="T87" fmla="*/ 146 h 275"/>
                      <a:gd name="T88" fmla="*/ 245 w 294"/>
                      <a:gd name="T89" fmla="*/ 184 h 275"/>
                      <a:gd name="T90" fmla="*/ 265 w 294"/>
                      <a:gd name="T91" fmla="*/ 181 h 275"/>
                      <a:gd name="T92" fmla="*/ 231 w 294"/>
                      <a:gd name="T93" fmla="*/ 215 h 275"/>
                      <a:gd name="T94" fmla="*/ 263 w 294"/>
                      <a:gd name="T95" fmla="*/ 205 h 275"/>
                      <a:gd name="T96" fmla="*/ 258 w 294"/>
                      <a:gd name="T97" fmla="*/ 214 h 275"/>
                      <a:gd name="T98" fmla="*/ 161 w 294"/>
                      <a:gd name="T99" fmla="*/ 268 h 275"/>
                      <a:gd name="T100" fmla="*/ 173 w 294"/>
                      <a:gd name="T101" fmla="*/ 245 h 275"/>
                      <a:gd name="T102" fmla="*/ 183 w 294"/>
                      <a:gd name="T103" fmla="*/ 235 h 2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294" h="275">
                        <a:moveTo>
                          <a:pt x="113" y="275"/>
                        </a:moveTo>
                        <a:cubicBezTo>
                          <a:pt x="112" y="275"/>
                          <a:pt x="112" y="275"/>
                          <a:pt x="111" y="275"/>
                        </a:cubicBezTo>
                        <a:cubicBezTo>
                          <a:pt x="110" y="274"/>
                          <a:pt x="108" y="273"/>
                          <a:pt x="107" y="272"/>
                        </a:cubicBezTo>
                        <a:cubicBezTo>
                          <a:pt x="104" y="266"/>
                          <a:pt x="107" y="263"/>
                          <a:pt x="135" y="244"/>
                        </a:cubicBezTo>
                        <a:cubicBezTo>
                          <a:pt x="139" y="241"/>
                          <a:pt x="145" y="237"/>
                          <a:pt x="150" y="234"/>
                        </a:cubicBezTo>
                        <a:cubicBezTo>
                          <a:pt x="114" y="255"/>
                          <a:pt x="108" y="257"/>
                          <a:pt x="105" y="256"/>
                        </a:cubicBezTo>
                        <a:cubicBezTo>
                          <a:pt x="103" y="256"/>
                          <a:pt x="101" y="255"/>
                          <a:pt x="101" y="253"/>
                        </a:cubicBezTo>
                        <a:cubicBezTo>
                          <a:pt x="97" y="248"/>
                          <a:pt x="100" y="245"/>
                          <a:pt x="125" y="228"/>
                        </a:cubicBezTo>
                        <a:cubicBezTo>
                          <a:pt x="137" y="219"/>
                          <a:pt x="154" y="207"/>
                          <a:pt x="172" y="195"/>
                        </a:cubicBezTo>
                        <a:cubicBezTo>
                          <a:pt x="166" y="199"/>
                          <a:pt x="160" y="202"/>
                          <a:pt x="154" y="206"/>
                        </a:cubicBezTo>
                        <a:cubicBezTo>
                          <a:pt x="69" y="258"/>
                          <a:pt x="68" y="257"/>
                          <a:pt x="64" y="256"/>
                        </a:cubicBezTo>
                        <a:cubicBezTo>
                          <a:pt x="62" y="256"/>
                          <a:pt x="61" y="255"/>
                          <a:pt x="60" y="253"/>
                        </a:cubicBezTo>
                        <a:cubicBezTo>
                          <a:pt x="57" y="248"/>
                          <a:pt x="57" y="245"/>
                          <a:pt x="93" y="222"/>
                        </a:cubicBezTo>
                        <a:cubicBezTo>
                          <a:pt x="71" y="234"/>
                          <a:pt x="66" y="236"/>
                          <a:pt x="63" y="235"/>
                        </a:cubicBezTo>
                        <a:cubicBezTo>
                          <a:pt x="61" y="234"/>
                          <a:pt x="60" y="233"/>
                          <a:pt x="59" y="232"/>
                        </a:cubicBezTo>
                        <a:cubicBezTo>
                          <a:pt x="56" y="226"/>
                          <a:pt x="58" y="223"/>
                          <a:pt x="88" y="203"/>
                        </a:cubicBezTo>
                        <a:cubicBezTo>
                          <a:pt x="101" y="194"/>
                          <a:pt x="118" y="182"/>
                          <a:pt x="137" y="170"/>
                        </a:cubicBezTo>
                        <a:cubicBezTo>
                          <a:pt x="51" y="223"/>
                          <a:pt x="46" y="225"/>
                          <a:pt x="41" y="224"/>
                        </a:cubicBezTo>
                        <a:cubicBezTo>
                          <a:pt x="39" y="223"/>
                          <a:pt x="38" y="222"/>
                          <a:pt x="37" y="221"/>
                        </a:cubicBezTo>
                        <a:cubicBezTo>
                          <a:pt x="34" y="215"/>
                          <a:pt x="35" y="212"/>
                          <a:pt x="76" y="185"/>
                        </a:cubicBezTo>
                        <a:cubicBezTo>
                          <a:pt x="76" y="185"/>
                          <a:pt x="77" y="185"/>
                          <a:pt x="77" y="184"/>
                        </a:cubicBezTo>
                        <a:cubicBezTo>
                          <a:pt x="31" y="212"/>
                          <a:pt x="27" y="213"/>
                          <a:pt x="23" y="212"/>
                        </a:cubicBezTo>
                        <a:cubicBezTo>
                          <a:pt x="22" y="212"/>
                          <a:pt x="20" y="211"/>
                          <a:pt x="20" y="209"/>
                        </a:cubicBezTo>
                        <a:cubicBezTo>
                          <a:pt x="17" y="204"/>
                          <a:pt x="16" y="202"/>
                          <a:pt x="57" y="175"/>
                        </a:cubicBezTo>
                        <a:cubicBezTo>
                          <a:pt x="36" y="187"/>
                          <a:pt x="31" y="188"/>
                          <a:pt x="28" y="187"/>
                        </a:cubicBezTo>
                        <a:cubicBezTo>
                          <a:pt x="27" y="187"/>
                          <a:pt x="25" y="186"/>
                          <a:pt x="24" y="184"/>
                        </a:cubicBezTo>
                        <a:cubicBezTo>
                          <a:pt x="21" y="178"/>
                          <a:pt x="24" y="176"/>
                          <a:pt x="52" y="157"/>
                        </a:cubicBezTo>
                        <a:cubicBezTo>
                          <a:pt x="59" y="152"/>
                          <a:pt x="67" y="147"/>
                          <a:pt x="75" y="142"/>
                        </a:cubicBezTo>
                        <a:cubicBezTo>
                          <a:pt x="15" y="178"/>
                          <a:pt x="11" y="179"/>
                          <a:pt x="7" y="178"/>
                        </a:cubicBezTo>
                        <a:cubicBezTo>
                          <a:pt x="6" y="178"/>
                          <a:pt x="4" y="177"/>
                          <a:pt x="3" y="175"/>
                        </a:cubicBezTo>
                        <a:cubicBezTo>
                          <a:pt x="0" y="169"/>
                          <a:pt x="2" y="167"/>
                          <a:pt x="36" y="144"/>
                        </a:cubicBezTo>
                        <a:cubicBezTo>
                          <a:pt x="48" y="136"/>
                          <a:pt x="63" y="126"/>
                          <a:pt x="80" y="115"/>
                        </a:cubicBezTo>
                        <a:cubicBezTo>
                          <a:pt x="29" y="145"/>
                          <a:pt x="25" y="147"/>
                          <a:pt x="21" y="146"/>
                        </a:cubicBezTo>
                        <a:cubicBezTo>
                          <a:pt x="19" y="145"/>
                          <a:pt x="18" y="144"/>
                          <a:pt x="17" y="143"/>
                        </a:cubicBezTo>
                        <a:cubicBezTo>
                          <a:pt x="14" y="137"/>
                          <a:pt x="15" y="135"/>
                          <a:pt x="49" y="111"/>
                        </a:cubicBezTo>
                        <a:cubicBezTo>
                          <a:pt x="53" y="109"/>
                          <a:pt x="56" y="107"/>
                          <a:pt x="60" y="104"/>
                        </a:cubicBezTo>
                        <a:cubicBezTo>
                          <a:pt x="44" y="113"/>
                          <a:pt x="42" y="114"/>
                          <a:pt x="39" y="113"/>
                        </a:cubicBezTo>
                        <a:cubicBezTo>
                          <a:pt x="38" y="112"/>
                          <a:pt x="36" y="111"/>
                          <a:pt x="35" y="110"/>
                        </a:cubicBezTo>
                        <a:cubicBezTo>
                          <a:pt x="32" y="104"/>
                          <a:pt x="32" y="104"/>
                          <a:pt x="89" y="62"/>
                        </a:cubicBezTo>
                        <a:cubicBezTo>
                          <a:pt x="47" y="87"/>
                          <a:pt x="46" y="86"/>
                          <a:pt x="43" y="86"/>
                        </a:cubicBezTo>
                        <a:cubicBezTo>
                          <a:pt x="41" y="85"/>
                          <a:pt x="40" y="84"/>
                          <a:pt x="39" y="83"/>
                        </a:cubicBezTo>
                        <a:cubicBezTo>
                          <a:pt x="36" y="78"/>
                          <a:pt x="36" y="78"/>
                          <a:pt x="66" y="51"/>
                        </a:cubicBezTo>
                        <a:cubicBezTo>
                          <a:pt x="57" y="56"/>
                          <a:pt x="56" y="56"/>
                          <a:pt x="54" y="55"/>
                        </a:cubicBezTo>
                        <a:cubicBezTo>
                          <a:pt x="53" y="55"/>
                          <a:pt x="51" y="54"/>
                          <a:pt x="50" y="52"/>
                        </a:cubicBezTo>
                        <a:cubicBezTo>
                          <a:pt x="49" y="49"/>
                          <a:pt x="50" y="46"/>
                          <a:pt x="53" y="44"/>
                        </a:cubicBezTo>
                        <a:cubicBezTo>
                          <a:pt x="53" y="44"/>
                          <a:pt x="54" y="43"/>
                          <a:pt x="54" y="43"/>
                        </a:cubicBezTo>
                        <a:cubicBezTo>
                          <a:pt x="58" y="42"/>
                          <a:pt x="70" y="34"/>
                          <a:pt x="80" y="28"/>
                        </a:cubicBezTo>
                        <a:cubicBezTo>
                          <a:pt x="107" y="12"/>
                          <a:pt x="107" y="12"/>
                          <a:pt x="110" y="13"/>
                        </a:cubicBezTo>
                        <a:cubicBezTo>
                          <a:pt x="112" y="13"/>
                          <a:pt x="113" y="14"/>
                          <a:pt x="114" y="16"/>
                        </a:cubicBezTo>
                        <a:cubicBezTo>
                          <a:pt x="117" y="21"/>
                          <a:pt x="117" y="21"/>
                          <a:pt x="83" y="51"/>
                        </a:cubicBezTo>
                        <a:cubicBezTo>
                          <a:pt x="92" y="46"/>
                          <a:pt x="100" y="41"/>
                          <a:pt x="107" y="36"/>
                        </a:cubicBezTo>
                        <a:cubicBezTo>
                          <a:pt x="167" y="0"/>
                          <a:pt x="168" y="0"/>
                          <a:pt x="171" y="1"/>
                        </a:cubicBezTo>
                        <a:cubicBezTo>
                          <a:pt x="173" y="2"/>
                          <a:pt x="174" y="3"/>
                          <a:pt x="175" y="4"/>
                        </a:cubicBezTo>
                        <a:cubicBezTo>
                          <a:pt x="179" y="10"/>
                          <a:pt x="179" y="10"/>
                          <a:pt x="119" y="55"/>
                        </a:cubicBezTo>
                        <a:cubicBezTo>
                          <a:pt x="194" y="8"/>
                          <a:pt x="202" y="4"/>
                          <a:pt x="207" y="6"/>
                        </a:cubicBezTo>
                        <a:cubicBezTo>
                          <a:pt x="209" y="6"/>
                          <a:pt x="210" y="7"/>
                          <a:pt x="211" y="9"/>
                        </a:cubicBezTo>
                        <a:cubicBezTo>
                          <a:pt x="214" y="14"/>
                          <a:pt x="211" y="17"/>
                          <a:pt x="184" y="36"/>
                        </a:cubicBezTo>
                        <a:cubicBezTo>
                          <a:pt x="176" y="41"/>
                          <a:pt x="166" y="47"/>
                          <a:pt x="156" y="54"/>
                        </a:cubicBezTo>
                        <a:cubicBezTo>
                          <a:pt x="215" y="19"/>
                          <a:pt x="219" y="17"/>
                          <a:pt x="223" y="18"/>
                        </a:cubicBezTo>
                        <a:cubicBezTo>
                          <a:pt x="225" y="19"/>
                          <a:pt x="226" y="20"/>
                          <a:pt x="227" y="21"/>
                        </a:cubicBezTo>
                        <a:cubicBezTo>
                          <a:pt x="231" y="27"/>
                          <a:pt x="232" y="29"/>
                          <a:pt x="167" y="72"/>
                        </a:cubicBezTo>
                        <a:cubicBezTo>
                          <a:pt x="209" y="47"/>
                          <a:pt x="216" y="44"/>
                          <a:pt x="220" y="45"/>
                        </a:cubicBezTo>
                        <a:cubicBezTo>
                          <a:pt x="221" y="46"/>
                          <a:pt x="223" y="47"/>
                          <a:pt x="224" y="48"/>
                        </a:cubicBezTo>
                        <a:cubicBezTo>
                          <a:pt x="227" y="54"/>
                          <a:pt x="225" y="57"/>
                          <a:pt x="190" y="81"/>
                        </a:cubicBezTo>
                        <a:cubicBezTo>
                          <a:pt x="188" y="82"/>
                          <a:pt x="187" y="83"/>
                          <a:pt x="185" y="84"/>
                        </a:cubicBezTo>
                        <a:cubicBezTo>
                          <a:pt x="256" y="41"/>
                          <a:pt x="260" y="40"/>
                          <a:pt x="264" y="41"/>
                        </a:cubicBezTo>
                        <a:cubicBezTo>
                          <a:pt x="266" y="41"/>
                          <a:pt x="267" y="42"/>
                          <a:pt x="268" y="44"/>
                        </a:cubicBezTo>
                        <a:cubicBezTo>
                          <a:pt x="271" y="49"/>
                          <a:pt x="266" y="53"/>
                          <a:pt x="257" y="59"/>
                        </a:cubicBezTo>
                        <a:cubicBezTo>
                          <a:pt x="252" y="63"/>
                          <a:pt x="243" y="69"/>
                          <a:pt x="232" y="77"/>
                        </a:cubicBezTo>
                        <a:cubicBezTo>
                          <a:pt x="230" y="78"/>
                          <a:pt x="229" y="78"/>
                          <a:pt x="228" y="79"/>
                        </a:cubicBezTo>
                        <a:cubicBezTo>
                          <a:pt x="258" y="62"/>
                          <a:pt x="265" y="59"/>
                          <a:pt x="268" y="60"/>
                        </a:cubicBezTo>
                        <a:cubicBezTo>
                          <a:pt x="270" y="61"/>
                          <a:pt x="271" y="62"/>
                          <a:pt x="272" y="63"/>
                        </a:cubicBezTo>
                        <a:cubicBezTo>
                          <a:pt x="276" y="69"/>
                          <a:pt x="274" y="71"/>
                          <a:pt x="239" y="94"/>
                        </a:cubicBezTo>
                        <a:cubicBezTo>
                          <a:pt x="237" y="96"/>
                          <a:pt x="235" y="97"/>
                          <a:pt x="233" y="99"/>
                        </a:cubicBezTo>
                        <a:cubicBezTo>
                          <a:pt x="246" y="92"/>
                          <a:pt x="250" y="91"/>
                          <a:pt x="252" y="91"/>
                        </a:cubicBezTo>
                        <a:cubicBezTo>
                          <a:pt x="254" y="92"/>
                          <a:pt x="255" y="93"/>
                          <a:pt x="256" y="94"/>
                        </a:cubicBezTo>
                        <a:cubicBezTo>
                          <a:pt x="259" y="100"/>
                          <a:pt x="258" y="103"/>
                          <a:pt x="225" y="125"/>
                        </a:cubicBezTo>
                        <a:cubicBezTo>
                          <a:pt x="215" y="132"/>
                          <a:pt x="203" y="140"/>
                          <a:pt x="190" y="149"/>
                        </a:cubicBezTo>
                        <a:cubicBezTo>
                          <a:pt x="277" y="96"/>
                          <a:pt x="282" y="94"/>
                          <a:pt x="287" y="95"/>
                        </a:cubicBezTo>
                        <a:cubicBezTo>
                          <a:pt x="289" y="96"/>
                          <a:pt x="290" y="97"/>
                          <a:pt x="291" y="98"/>
                        </a:cubicBezTo>
                        <a:cubicBezTo>
                          <a:pt x="294" y="104"/>
                          <a:pt x="292" y="106"/>
                          <a:pt x="260" y="128"/>
                        </a:cubicBezTo>
                        <a:cubicBezTo>
                          <a:pt x="254" y="131"/>
                          <a:pt x="248" y="135"/>
                          <a:pt x="242" y="139"/>
                        </a:cubicBezTo>
                        <a:cubicBezTo>
                          <a:pt x="255" y="132"/>
                          <a:pt x="259" y="131"/>
                          <a:pt x="261" y="132"/>
                        </a:cubicBezTo>
                        <a:cubicBezTo>
                          <a:pt x="263" y="132"/>
                          <a:pt x="265" y="134"/>
                          <a:pt x="265" y="135"/>
                        </a:cubicBezTo>
                        <a:cubicBezTo>
                          <a:pt x="269" y="141"/>
                          <a:pt x="266" y="143"/>
                          <a:pt x="239" y="163"/>
                        </a:cubicBezTo>
                        <a:cubicBezTo>
                          <a:pt x="232" y="168"/>
                          <a:pt x="224" y="173"/>
                          <a:pt x="216" y="179"/>
                        </a:cubicBezTo>
                        <a:cubicBezTo>
                          <a:pt x="271" y="145"/>
                          <a:pt x="278" y="142"/>
                          <a:pt x="283" y="143"/>
                        </a:cubicBezTo>
                        <a:cubicBezTo>
                          <a:pt x="284" y="143"/>
                          <a:pt x="286" y="145"/>
                          <a:pt x="287" y="146"/>
                        </a:cubicBezTo>
                        <a:cubicBezTo>
                          <a:pt x="290" y="152"/>
                          <a:pt x="288" y="154"/>
                          <a:pt x="259" y="174"/>
                        </a:cubicBezTo>
                        <a:cubicBezTo>
                          <a:pt x="255" y="177"/>
                          <a:pt x="250" y="180"/>
                          <a:pt x="245" y="184"/>
                        </a:cubicBezTo>
                        <a:cubicBezTo>
                          <a:pt x="256" y="177"/>
                          <a:pt x="258" y="177"/>
                          <a:pt x="261" y="178"/>
                        </a:cubicBezTo>
                        <a:cubicBezTo>
                          <a:pt x="262" y="178"/>
                          <a:pt x="264" y="179"/>
                          <a:pt x="265" y="181"/>
                        </a:cubicBezTo>
                        <a:cubicBezTo>
                          <a:pt x="268" y="186"/>
                          <a:pt x="264" y="189"/>
                          <a:pt x="248" y="202"/>
                        </a:cubicBezTo>
                        <a:cubicBezTo>
                          <a:pt x="243" y="206"/>
                          <a:pt x="237" y="211"/>
                          <a:pt x="231" y="215"/>
                        </a:cubicBezTo>
                        <a:cubicBezTo>
                          <a:pt x="255" y="201"/>
                          <a:pt x="256" y="201"/>
                          <a:pt x="259" y="202"/>
                        </a:cubicBezTo>
                        <a:cubicBezTo>
                          <a:pt x="261" y="202"/>
                          <a:pt x="262" y="203"/>
                          <a:pt x="263" y="205"/>
                        </a:cubicBezTo>
                        <a:cubicBezTo>
                          <a:pt x="264" y="207"/>
                          <a:pt x="263" y="211"/>
                          <a:pt x="261" y="213"/>
                        </a:cubicBezTo>
                        <a:cubicBezTo>
                          <a:pt x="260" y="213"/>
                          <a:pt x="259" y="213"/>
                          <a:pt x="258" y="214"/>
                        </a:cubicBezTo>
                        <a:cubicBezTo>
                          <a:pt x="254" y="216"/>
                          <a:pt x="234" y="228"/>
                          <a:pt x="218" y="238"/>
                        </a:cubicBezTo>
                        <a:cubicBezTo>
                          <a:pt x="166" y="270"/>
                          <a:pt x="165" y="269"/>
                          <a:pt x="161" y="268"/>
                        </a:cubicBezTo>
                        <a:cubicBezTo>
                          <a:pt x="159" y="268"/>
                          <a:pt x="158" y="267"/>
                          <a:pt x="157" y="266"/>
                        </a:cubicBezTo>
                        <a:cubicBezTo>
                          <a:pt x="154" y="260"/>
                          <a:pt x="158" y="257"/>
                          <a:pt x="173" y="245"/>
                        </a:cubicBezTo>
                        <a:cubicBezTo>
                          <a:pt x="180" y="240"/>
                          <a:pt x="189" y="232"/>
                          <a:pt x="199" y="225"/>
                        </a:cubicBezTo>
                        <a:cubicBezTo>
                          <a:pt x="193" y="228"/>
                          <a:pt x="188" y="232"/>
                          <a:pt x="183" y="235"/>
                        </a:cubicBezTo>
                        <a:cubicBezTo>
                          <a:pt x="125" y="270"/>
                          <a:pt x="117" y="275"/>
                          <a:pt x="113" y="275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vert="horz" wrap="square" lIns="91440" tIns="45720" rIns="91440" bIns="10800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2000" dirty="0">
                      <a:solidFill>
                        <a:srgbClr val="FFFFFF"/>
                      </a:solidFill>
                      <a:latin typeface="Bebas Neue" panose="020B0506020202020201" pitchFamily="34" charset="0"/>
                    </a:endParaRPr>
                  </a:p>
                </p:txBody>
              </p:sp>
              <p:sp>
                <p:nvSpPr>
                  <p:cNvPr id="471" name="Freeform 240"/>
                  <p:cNvSpPr>
                    <a:spLocks noEditPoints="1"/>
                  </p:cNvSpPr>
                  <p:nvPr/>
                </p:nvSpPr>
                <p:spPr bwMode="gray">
                  <a:xfrm>
                    <a:off x="1278286" y="3095624"/>
                    <a:ext cx="868913" cy="892175"/>
                  </a:xfrm>
                  <a:custGeom>
                    <a:avLst/>
                    <a:gdLst>
                      <a:gd name="T0" fmla="*/ 261 w 269"/>
                      <a:gd name="T1" fmla="*/ 179 h 276"/>
                      <a:gd name="T2" fmla="*/ 108 w 269"/>
                      <a:gd name="T3" fmla="*/ 269 h 276"/>
                      <a:gd name="T4" fmla="*/ 74 w 269"/>
                      <a:gd name="T5" fmla="*/ 258 h 276"/>
                      <a:gd name="T6" fmla="*/ 14 w 269"/>
                      <a:gd name="T7" fmla="*/ 177 h 276"/>
                      <a:gd name="T8" fmla="*/ 40 w 269"/>
                      <a:gd name="T9" fmla="*/ 223 h 276"/>
                      <a:gd name="T10" fmla="*/ 77 w 269"/>
                      <a:gd name="T11" fmla="*/ 251 h 276"/>
                      <a:gd name="T12" fmla="*/ 101 w 269"/>
                      <a:gd name="T13" fmla="*/ 258 h 276"/>
                      <a:gd name="T14" fmla="*/ 147 w 269"/>
                      <a:gd name="T15" fmla="*/ 262 h 276"/>
                      <a:gd name="T16" fmla="*/ 168 w 269"/>
                      <a:gd name="T17" fmla="*/ 258 h 276"/>
                      <a:gd name="T18" fmla="*/ 187 w 269"/>
                      <a:gd name="T19" fmla="*/ 250 h 276"/>
                      <a:gd name="T20" fmla="*/ 211 w 269"/>
                      <a:gd name="T21" fmla="*/ 238 h 276"/>
                      <a:gd name="T22" fmla="*/ 224 w 269"/>
                      <a:gd name="T23" fmla="*/ 222 h 276"/>
                      <a:gd name="T24" fmla="*/ 234 w 269"/>
                      <a:gd name="T25" fmla="*/ 213 h 276"/>
                      <a:gd name="T26" fmla="*/ 240 w 269"/>
                      <a:gd name="T27" fmla="*/ 199 h 276"/>
                      <a:gd name="T28" fmla="*/ 252 w 269"/>
                      <a:gd name="T29" fmla="*/ 169 h 276"/>
                      <a:gd name="T30" fmla="*/ 254 w 269"/>
                      <a:gd name="T31" fmla="*/ 165 h 276"/>
                      <a:gd name="T32" fmla="*/ 256 w 269"/>
                      <a:gd name="T33" fmla="*/ 159 h 276"/>
                      <a:gd name="T34" fmla="*/ 256 w 269"/>
                      <a:gd name="T35" fmla="*/ 145 h 276"/>
                      <a:gd name="T36" fmla="*/ 256 w 269"/>
                      <a:gd name="T37" fmla="*/ 124 h 276"/>
                      <a:gd name="T38" fmla="*/ 252 w 269"/>
                      <a:gd name="T39" fmla="*/ 105 h 276"/>
                      <a:gd name="T40" fmla="*/ 244 w 269"/>
                      <a:gd name="T41" fmla="*/ 83 h 276"/>
                      <a:gd name="T42" fmla="*/ 235 w 269"/>
                      <a:gd name="T43" fmla="*/ 66 h 276"/>
                      <a:gd name="T44" fmla="*/ 231 w 269"/>
                      <a:gd name="T45" fmla="*/ 62 h 276"/>
                      <a:gd name="T46" fmla="*/ 224 w 269"/>
                      <a:gd name="T47" fmla="*/ 54 h 276"/>
                      <a:gd name="T48" fmla="*/ 218 w 269"/>
                      <a:gd name="T49" fmla="*/ 47 h 276"/>
                      <a:gd name="T50" fmla="*/ 207 w 269"/>
                      <a:gd name="T51" fmla="*/ 39 h 276"/>
                      <a:gd name="T52" fmla="*/ 182 w 269"/>
                      <a:gd name="T53" fmla="*/ 24 h 276"/>
                      <a:gd name="T54" fmla="*/ 164 w 269"/>
                      <a:gd name="T55" fmla="*/ 19 h 276"/>
                      <a:gd name="T56" fmla="*/ 126 w 269"/>
                      <a:gd name="T57" fmla="*/ 16 h 276"/>
                      <a:gd name="T58" fmla="*/ 116 w 269"/>
                      <a:gd name="T59" fmla="*/ 18 h 276"/>
                      <a:gd name="T60" fmla="*/ 114 w 269"/>
                      <a:gd name="T61" fmla="*/ 13 h 276"/>
                      <a:gd name="T62" fmla="*/ 104 w 269"/>
                      <a:gd name="T63" fmla="*/ 21 h 276"/>
                      <a:gd name="T64" fmla="*/ 92 w 269"/>
                      <a:gd name="T65" fmla="*/ 24 h 276"/>
                      <a:gd name="T66" fmla="*/ 84 w 269"/>
                      <a:gd name="T67" fmla="*/ 28 h 276"/>
                      <a:gd name="T68" fmla="*/ 76 w 269"/>
                      <a:gd name="T69" fmla="*/ 30 h 276"/>
                      <a:gd name="T70" fmla="*/ 69 w 269"/>
                      <a:gd name="T71" fmla="*/ 35 h 276"/>
                      <a:gd name="T72" fmla="*/ 59 w 269"/>
                      <a:gd name="T73" fmla="*/ 37 h 276"/>
                      <a:gd name="T74" fmla="*/ 54 w 269"/>
                      <a:gd name="T75" fmla="*/ 45 h 276"/>
                      <a:gd name="T76" fmla="*/ 50 w 269"/>
                      <a:gd name="T77" fmla="*/ 54 h 276"/>
                      <a:gd name="T78" fmla="*/ 45 w 269"/>
                      <a:gd name="T79" fmla="*/ 55 h 276"/>
                      <a:gd name="T80" fmla="*/ 41 w 269"/>
                      <a:gd name="T81" fmla="*/ 56 h 276"/>
                      <a:gd name="T82" fmla="*/ 27 w 269"/>
                      <a:gd name="T83" fmla="*/ 75 h 276"/>
                      <a:gd name="T84" fmla="*/ 13 w 269"/>
                      <a:gd name="T85" fmla="*/ 101 h 276"/>
                      <a:gd name="T86" fmla="*/ 10 w 269"/>
                      <a:gd name="T87" fmla="*/ 109 h 276"/>
                      <a:gd name="T88" fmla="*/ 7 w 269"/>
                      <a:gd name="T89" fmla="*/ 127 h 276"/>
                      <a:gd name="T90" fmla="*/ 6 w 269"/>
                      <a:gd name="T91" fmla="*/ 119 h 276"/>
                      <a:gd name="T92" fmla="*/ 11 w 269"/>
                      <a:gd name="T93" fmla="*/ 103 h 276"/>
                      <a:gd name="T94" fmla="*/ 21 w 269"/>
                      <a:gd name="T95" fmla="*/ 69 h 276"/>
                      <a:gd name="T96" fmla="*/ 59 w 269"/>
                      <a:gd name="T97" fmla="*/ 26 h 276"/>
                      <a:gd name="T98" fmla="*/ 119 w 269"/>
                      <a:gd name="T99" fmla="*/ 2 h 276"/>
                      <a:gd name="T100" fmla="*/ 171 w 269"/>
                      <a:gd name="T101" fmla="*/ 6 h 276"/>
                      <a:gd name="T102" fmla="*/ 219 w 269"/>
                      <a:gd name="T103" fmla="*/ 30 h 276"/>
                      <a:gd name="T104" fmla="*/ 264 w 269"/>
                      <a:gd name="T105" fmla="*/ 95 h 276"/>
                      <a:gd name="T106" fmla="*/ 268 w 269"/>
                      <a:gd name="T107" fmla="*/ 130 h 276"/>
                      <a:gd name="T108" fmla="*/ 26 w 269"/>
                      <a:gd name="T109" fmla="*/ 80 h 276"/>
                      <a:gd name="T110" fmla="*/ 56 w 269"/>
                      <a:gd name="T111" fmla="*/ 46 h 276"/>
                      <a:gd name="T112" fmla="*/ 183 w 269"/>
                      <a:gd name="T113" fmla="*/ 10 h 276"/>
                      <a:gd name="T114" fmla="*/ 235 w 269"/>
                      <a:gd name="T115" fmla="*/ 204 h 276"/>
                      <a:gd name="T116" fmla="*/ 27 w 269"/>
                      <a:gd name="T117" fmla="*/ 80 h 276"/>
                      <a:gd name="T118" fmla="*/ 253 w 269"/>
                      <a:gd name="T119" fmla="*/ 106 h 276"/>
                      <a:gd name="T120" fmla="*/ 64 w 269"/>
                      <a:gd name="T121" fmla="*/ 40 h 276"/>
                      <a:gd name="T122" fmla="*/ 27 w 269"/>
                      <a:gd name="T123" fmla="*/ 78 h 276"/>
                      <a:gd name="T124" fmla="*/ 31 w 269"/>
                      <a:gd name="T125" fmla="*/ 74 h 2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269" h="276">
                        <a:moveTo>
                          <a:pt x="268" y="130"/>
                        </a:moveTo>
                        <a:cubicBezTo>
                          <a:pt x="268" y="141"/>
                          <a:pt x="268" y="153"/>
                          <a:pt x="266" y="165"/>
                        </a:cubicBezTo>
                        <a:cubicBezTo>
                          <a:pt x="263" y="173"/>
                          <a:pt x="263" y="165"/>
                          <a:pt x="263" y="172"/>
                        </a:cubicBezTo>
                        <a:cubicBezTo>
                          <a:pt x="262" y="172"/>
                          <a:pt x="263" y="173"/>
                          <a:pt x="263" y="172"/>
                        </a:cubicBezTo>
                        <a:cubicBezTo>
                          <a:pt x="263" y="175"/>
                          <a:pt x="259" y="176"/>
                          <a:pt x="260" y="178"/>
                        </a:cubicBezTo>
                        <a:cubicBezTo>
                          <a:pt x="261" y="177"/>
                          <a:pt x="260" y="179"/>
                          <a:pt x="261" y="179"/>
                        </a:cubicBezTo>
                        <a:cubicBezTo>
                          <a:pt x="258" y="184"/>
                          <a:pt x="257" y="184"/>
                          <a:pt x="256" y="189"/>
                        </a:cubicBezTo>
                        <a:cubicBezTo>
                          <a:pt x="256" y="188"/>
                          <a:pt x="256" y="188"/>
                          <a:pt x="256" y="188"/>
                        </a:cubicBezTo>
                        <a:cubicBezTo>
                          <a:pt x="255" y="193"/>
                          <a:pt x="252" y="198"/>
                          <a:pt x="252" y="202"/>
                        </a:cubicBezTo>
                        <a:cubicBezTo>
                          <a:pt x="239" y="226"/>
                          <a:pt x="221" y="246"/>
                          <a:pt x="197" y="258"/>
                        </a:cubicBezTo>
                        <a:cubicBezTo>
                          <a:pt x="174" y="270"/>
                          <a:pt x="148" y="276"/>
                          <a:pt x="121" y="272"/>
                        </a:cubicBezTo>
                        <a:cubicBezTo>
                          <a:pt x="115" y="270"/>
                          <a:pt x="115" y="270"/>
                          <a:pt x="108" y="269"/>
                        </a:cubicBezTo>
                        <a:cubicBezTo>
                          <a:pt x="108" y="269"/>
                          <a:pt x="109" y="269"/>
                          <a:pt x="108" y="269"/>
                        </a:cubicBezTo>
                        <a:cubicBezTo>
                          <a:pt x="108" y="270"/>
                          <a:pt x="104" y="268"/>
                          <a:pt x="103" y="269"/>
                        </a:cubicBezTo>
                        <a:cubicBezTo>
                          <a:pt x="93" y="267"/>
                          <a:pt x="85" y="264"/>
                          <a:pt x="75" y="260"/>
                        </a:cubicBezTo>
                        <a:cubicBezTo>
                          <a:pt x="77" y="260"/>
                          <a:pt x="78" y="259"/>
                          <a:pt x="76" y="259"/>
                        </a:cubicBezTo>
                        <a:cubicBezTo>
                          <a:pt x="74" y="259"/>
                          <a:pt x="74" y="259"/>
                          <a:pt x="74" y="259"/>
                        </a:cubicBezTo>
                        <a:cubicBezTo>
                          <a:pt x="74" y="258"/>
                          <a:pt x="74" y="258"/>
                          <a:pt x="74" y="258"/>
                        </a:cubicBezTo>
                        <a:cubicBezTo>
                          <a:pt x="73" y="258"/>
                          <a:pt x="71" y="258"/>
                          <a:pt x="72" y="259"/>
                        </a:cubicBezTo>
                        <a:cubicBezTo>
                          <a:pt x="49" y="248"/>
                          <a:pt x="31" y="228"/>
                          <a:pt x="18" y="208"/>
                        </a:cubicBezTo>
                        <a:cubicBezTo>
                          <a:pt x="16" y="203"/>
                          <a:pt x="12" y="195"/>
                          <a:pt x="9" y="190"/>
                        </a:cubicBezTo>
                        <a:cubicBezTo>
                          <a:pt x="3" y="171"/>
                          <a:pt x="2" y="155"/>
                          <a:pt x="0" y="136"/>
                        </a:cubicBezTo>
                        <a:cubicBezTo>
                          <a:pt x="0" y="136"/>
                          <a:pt x="4" y="138"/>
                          <a:pt x="5" y="146"/>
                        </a:cubicBezTo>
                        <a:cubicBezTo>
                          <a:pt x="10" y="155"/>
                          <a:pt x="8" y="168"/>
                          <a:pt x="14" y="177"/>
                        </a:cubicBezTo>
                        <a:cubicBezTo>
                          <a:pt x="15" y="178"/>
                          <a:pt x="12" y="177"/>
                          <a:pt x="14" y="180"/>
                        </a:cubicBezTo>
                        <a:cubicBezTo>
                          <a:pt x="19" y="188"/>
                          <a:pt x="25" y="203"/>
                          <a:pt x="31" y="214"/>
                        </a:cubicBezTo>
                        <a:cubicBezTo>
                          <a:pt x="30" y="214"/>
                          <a:pt x="30" y="214"/>
                          <a:pt x="30" y="214"/>
                        </a:cubicBezTo>
                        <a:cubicBezTo>
                          <a:pt x="31" y="216"/>
                          <a:pt x="34" y="217"/>
                          <a:pt x="36" y="219"/>
                        </a:cubicBezTo>
                        <a:cubicBezTo>
                          <a:pt x="36" y="219"/>
                          <a:pt x="35" y="219"/>
                          <a:pt x="35" y="220"/>
                        </a:cubicBezTo>
                        <a:cubicBezTo>
                          <a:pt x="36" y="219"/>
                          <a:pt x="38" y="223"/>
                          <a:pt x="40" y="223"/>
                        </a:cubicBezTo>
                        <a:cubicBezTo>
                          <a:pt x="40" y="224"/>
                          <a:pt x="39" y="224"/>
                          <a:pt x="40" y="226"/>
                        </a:cubicBezTo>
                        <a:cubicBezTo>
                          <a:pt x="42" y="226"/>
                          <a:pt x="42" y="226"/>
                          <a:pt x="42" y="226"/>
                        </a:cubicBezTo>
                        <a:cubicBezTo>
                          <a:pt x="46" y="227"/>
                          <a:pt x="49" y="233"/>
                          <a:pt x="54" y="235"/>
                        </a:cubicBezTo>
                        <a:cubicBezTo>
                          <a:pt x="53" y="235"/>
                          <a:pt x="53" y="235"/>
                          <a:pt x="53" y="236"/>
                        </a:cubicBezTo>
                        <a:cubicBezTo>
                          <a:pt x="61" y="239"/>
                          <a:pt x="69" y="246"/>
                          <a:pt x="78" y="249"/>
                        </a:cubicBezTo>
                        <a:cubicBezTo>
                          <a:pt x="78" y="250"/>
                          <a:pt x="77" y="250"/>
                          <a:pt x="77" y="251"/>
                        </a:cubicBezTo>
                        <a:cubicBezTo>
                          <a:pt x="78" y="250"/>
                          <a:pt x="81" y="251"/>
                          <a:pt x="84" y="252"/>
                        </a:cubicBezTo>
                        <a:cubicBezTo>
                          <a:pt x="84" y="254"/>
                          <a:pt x="88" y="252"/>
                          <a:pt x="91" y="254"/>
                        </a:cubicBezTo>
                        <a:cubicBezTo>
                          <a:pt x="90" y="254"/>
                          <a:pt x="90" y="254"/>
                          <a:pt x="90" y="254"/>
                        </a:cubicBezTo>
                        <a:cubicBezTo>
                          <a:pt x="93" y="253"/>
                          <a:pt x="93" y="256"/>
                          <a:pt x="95" y="255"/>
                        </a:cubicBezTo>
                        <a:cubicBezTo>
                          <a:pt x="96" y="256"/>
                          <a:pt x="96" y="256"/>
                          <a:pt x="96" y="256"/>
                        </a:cubicBezTo>
                        <a:cubicBezTo>
                          <a:pt x="98" y="255"/>
                          <a:pt x="99" y="258"/>
                          <a:pt x="101" y="258"/>
                        </a:cubicBezTo>
                        <a:cubicBezTo>
                          <a:pt x="101" y="257"/>
                          <a:pt x="101" y="257"/>
                          <a:pt x="101" y="257"/>
                        </a:cubicBezTo>
                        <a:cubicBezTo>
                          <a:pt x="103" y="257"/>
                          <a:pt x="104" y="259"/>
                          <a:pt x="105" y="259"/>
                        </a:cubicBezTo>
                        <a:cubicBezTo>
                          <a:pt x="105" y="259"/>
                          <a:pt x="105" y="259"/>
                          <a:pt x="105" y="259"/>
                        </a:cubicBezTo>
                        <a:cubicBezTo>
                          <a:pt x="109" y="259"/>
                          <a:pt x="111" y="261"/>
                          <a:pt x="111" y="259"/>
                        </a:cubicBezTo>
                        <a:cubicBezTo>
                          <a:pt x="112" y="261"/>
                          <a:pt x="108" y="259"/>
                          <a:pt x="109" y="261"/>
                        </a:cubicBezTo>
                        <a:cubicBezTo>
                          <a:pt x="122" y="262"/>
                          <a:pt x="134" y="263"/>
                          <a:pt x="147" y="262"/>
                        </a:cubicBezTo>
                        <a:cubicBezTo>
                          <a:pt x="148" y="262"/>
                          <a:pt x="149" y="262"/>
                          <a:pt x="150" y="263"/>
                        </a:cubicBezTo>
                        <a:cubicBezTo>
                          <a:pt x="151" y="262"/>
                          <a:pt x="154" y="262"/>
                          <a:pt x="155" y="261"/>
                        </a:cubicBezTo>
                        <a:cubicBezTo>
                          <a:pt x="155" y="261"/>
                          <a:pt x="156" y="261"/>
                          <a:pt x="157" y="261"/>
                        </a:cubicBezTo>
                        <a:cubicBezTo>
                          <a:pt x="159" y="262"/>
                          <a:pt x="159" y="259"/>
                          <a:pt x="162" y="259"/>
                        </a:cubicBezTo>
                        <a:cubicBezTo>
                          <a:pt x="161" y="260"/>
                          <a:pt x="160" y="261"/>
                          <a:pt x="161" y="261"/>
                        </a:cubicBezTo>
                        <a:cubicBezTo>
                          <a:pt x="163" y="259"/>
                          <a:pt x="166" y="259"/>
                          <a:pt x="168" y="258"/>
                        </a:cubicBezTo>
                        <a:cubicBezTo>
                          <a:pt x="168" y="258"/>
                          <a:pt x="167" y="259"/>
                          <a:pt x="167" y="259"/>
                        </a:cubicBezTo>
                        <a:cubicBezTo>
                          <a:pt x="170" y="257"/>
                          <a:pt x="172" y="258"/>
                          <a:pt x="174" y="256"/>
                        </a:cubicBezTo>
                        <a:cubicBezTo>
                          <a:pt x="174" y="258"/>
                          <a:pt x="174" y="258"/>
                          <a:pt x="174" y="258"/>
                        </a:cubicBezTo>
                        <a:cubicBezTo>
                          <a:pt x="178" y="257"/>
                          <a:pt x="174" y="255"/>
                          <a:pt x="177" y="255"/>
                        </a:cubicBezTo>
                        <a:cubicBezTo>
                          <a:pt x="177" y="255"/>
                          <a:pt x="177" y="256"/>
                          <a:pt x="177" y="256"/>
                        </a:cubicBezTo>
                        <a:cubicBezTo>
                          <a:pt x="180" y="253"/>
                          <a:pt x="185" y="252"/>
                          <a:pt x="187" y="250"/>
                        </a:cubicBezTo>
                        <a:cubicBezTo>
                          <a:pt x="187" y="251"/>
                          <a:pt x="187" y="251"/>
                          <a:pt x="187" y="251"/>
                        </a:cubicBezTo>
                        <a:cubicBezTo>
                          <a:pt x="190" y="249"/>
                          <a:pt x="194" y="248"/>
                          <a:pt x="196" y="245"/>
                        </a:cubicBezTo>
                        <a:cubicBezTo>
                          <a:pt x="198" y="245"/>
                          <a:pt x="197" y="248"/>
                          <a:pt x="200" y="245"/>
                        </a:cubicBezTo>
                        <a:cubicBezTo>
                          <a:pt x="199" y="244"/>
                          <a:pt x="205" y="242"/>
                          <a:pt x="202" y="241"/>
                        </a:cubicBezTo>
                        <a:cubicBezTo>
                          <a:pt x="205" y="240"/>
                          <a:pt x="209" y="237"/>
                          <a:pt x="210" y="236"/>
                        </a:cubicBezTo>
                        <a:cubicBezTo>
                          <a:pt x="209" y="237"/>
                          <a:pt x="213" y="236"/>
                          <a:pt x="211" y="238"/>
                        </a:cubicBezTo>
                        <a:cubicBezTo>
                          <a:pt x="213" y="238"/>
                          <a:pt x="213" y="238"/>
                          <a:pt x="213" y="238"/>
                        </a:cubicBezTo>
                        <a:cubicBezTo>
                          <a:pt x="213" y="238"/>
                          <a:pt x="211" y="239"/>
                          <a:pt x="212" y="239"/>
                        </a:cubicBezTo>
                        <a:cubicBezTo>
                          <a:pt x="213" y="238"/>
                          <a:pt x="216" y="235"/>
                          <a:pt x="217" y="235"/>
                        </a:cubicBezTo>
                        <a:cubicBezTo>
                          <a:pt x="218" y="232"/>
                          <a:pt x="218" y="229"/>
                          <a:pt x="221" y="227"/>
                        </a:cubicBezTo>
                        <a:cubicBezTo>
                          <a:pt x="220" y="228"/>
                          <a:pt x="222" y="228"/>
                          <a:pt x="222" y="228"/>
                        </a:cubicBezTo>
                        <a:cubicBezTo>
                          <a:pt x="224" y="222"/>
                          <a:pt x="224" y="222"/>
                          <a:pt x="224" y="222"/>
                        </a:cubicBezTo>
                        <a:cubicBezTo>
                          <a:pt x="224" y="221"/>
                          <a:pt x="225" y="223"/>
                          <a:pt x="226" y="221"/>
                        </a:cubicBezTo>
                        <a:cubicBezTo>
                          <a:pt x="225" y="221"/>
                          <a:pt x="226" y="220"/>
                          <a:pt x="226" y="220"/>
                        </a:cubicBezTo>
                        <a:cubicBezTo>
                          <a:pt x="226" y="220"/>
                          <a:pt x="229" y="216"/>
                          <a:pt x="231" y="216"/>
                        </a:cubicBezTo>
                        <a:cubicBezTo>
                          <a:pt x="232" y="216"/>
                          <a:pt x="229" y="218"/>
                          <a:pt x="231" y="217"/>
                        </a:cubicBezTo>
                        <a:cubicBezTo>
                          <a:pt x="232" y="216"/>
                          <a:pt x="232" y="215"/>
                          <a:pt x="233" y="213"/>
                        </a:cubicBezTo>
                        <a:cubicBezTo>
                          <a:pt x="234" y="213"/>
                          <a:pt x="234" y="213"/>
                          <a:pt x="234" y="213"/>
                        </a:cubicBezTo>
                        <a:cubicBezTo>
                          <a:pt x="235" y="212"/>
                          <a:pt x="236" y="209"/>
                          <a:pt x="234" y="210"/>
                        </a:cubicBezTo>
                        <a:cubicBezTo>
                          <a:pt x="233" y="211"/>
                          <a:pt x="235" y="210"/>
                          <a:pt x="234" y="211"/>
                        </a:cubicBezTo>
                        <a:cubicBezTo>
                          <a:pt x="234" y="210"/>
                          <a:pt x="235" y="208"/>
                          <a:pt x="236" y="206"/>
                        </a:cubicBezTo>
                        <a:cubicBezTo>
                          <a:pt x="236" y="206"/>
                          <a:pt x="236" y="207"/>
                          <a:pt x="237" y="207"/>
                        </a:cubicBezTo>
                        <a:cubicBezTo>
                          <a:pt x="237" y="204"/>
                          <a:pt x="238" y="201"/>
                          <a:pt x="240" y="198"/>
                        </a:cubicBezTo>
                        <a:cubicBezTo>
                          <a:pt x="240" y="198"/>
                          <a:pt x="240" y="199"/>
                          <a:pt x="240" y="199"/>
                        </a:cubicBezTo>
                        <a:cubicBezTo>
                          <a:pt x="243" y="196"/>
                          <a:pt x="243" y="191"/>
                          <a:pt x="246" y="188"/>
                        </a:cubicBezTo>
                        <a:cubicBezTo>
                          <a:pt x="246" y="189"/>
                          <a:pt x="245" y="188"/>
                          <a:pt x="245" y="188"/>
                        </a:cubicBezTo>
                        <a:cubicBezTo>
                          <a:pt x="246" y="186"/>
                          <a:pt x="247" y="187"/>
                          <a:pt x="247" y="186"/>
                        </a:cubicBezTo>
                        <a:cubicBezTo>
                          <a:pt x="248" y="186"/>
                          <a:pt x="248" y="184"/>
                          <a:pt x="248" y="182"/>
                        </a:cubicBezTo>
                        <a:cubicBezTo>
                          <a:pt x="248" y="182"/>
                          <a:pt x="248" y="182"/>
                          <a:pt x="248" y="183"/>
                        </a:cubicBezTo>
                        <a:cubicBezTo>
                          <a:pt x="249" y="180"/>
                          <a:pt x="250" y="173"/>
                          <a:pt x="252" y="169"/>
                        </a:cubicBezTo>
                        <a:cubicBezTo>
                          <a:pt x="252" y="169"/>
                          <a:pt x="251" y="166"/>
                          <a:pt x="252" y="165"/>
                        </a:cubicBezTo>
                        <a:cubicBezTo>
                          <a:pt x="253" y="166"/>
                          <a:pt x="253" y="166"/>
                          <a:pt x="253" y="166"/>
                        </a:cubicBezTo>
                        <a:cubicBezTo>
                          <a:pt x="253" y="166"/>
                          <a:pt x="253" y="165"/>
                          <a:pt x="253" y="165"/>
                        </a:cubicBezTo>
                        <a:cubicBezTo>
                          <a:pt x="253" y="165"/>
                          <a:pt x="253" y="164"/>
                          <a:pt x="253" y="164"/>
                        </a:cubicBezTo>
                        <a:cubicBezTo>
                          <a:pt x="253" y="164"/>
                          <a:pt x="254" y="163"/>
                          <a:pt x="254" y="163"/>
                        </a:cubicBezTo>
                        <a:cubicBezTo>
                          <a:pt x="254" y="163"/>
                          <a:pt x="254" y="164"/>
                          <a:pt x="254" y="165"/>
                        </a:cubicBezTo>
                        <a:cubicBezTo>
                          <a:pt x="254" y="165"/>
                          <a:pt x="254" y="165"/>
                          <a:pt x="254" y="165"/>
                        </a:cubicBezTo>
                        <a:cubicBezTo>
                          <a:pt x="254" y="164"/>
                          <a:pt x="254" y="163"/>
                          <a:pt x="254" y="163"/>
                        </a:cubicBezTo>
                        <a:cubicBezTo>
                          <a:pt x="254" y="163"/>
                          <a:pt x="254" y="163"/>
                          <a:pt x="254" y="163"/>
                        </a:cubicBezTo>
                        <a:cubicBezTo>
                          <a:pt x="254" y="162"/>
                          <a:pt x="254" y="162"/>
                          <a:pt x="254" y="163"/>
                        </a:cubicBezTo>
                        <a:cubicBezTo>
                          <a:pt x="254" y="161"/>
                          <a:pt x="254" y="160"/>
                          <a:pt x="255" y="158"/>
                        </a:cubicBezTo>
                        <a:cubicBezTo>
                          <a:pt x="254" y="159"/>
                          <a:pt x="256" y="160"/>
                          <a:pt x="256" y="159"/>
                        </a:cubicBezTo>
                        <a:cubicBezTo>
                          <a:pt x="256" y="156"/>
                          <a:pt x="256" y="158"/>
                          <a:pt x="256" y="155"/>
                        </a:cubicBezTo>
                        <a:cubicBezTo>
                          <a:pt x="256" y="154"/>
                          <a:pt x="256" y="154"/>
                          <a:pt x="256" y="154"/>
                        </a:cubicBezTo>
                        <a:cubicBezTo>
                          <a:pt x="254" y="153"/>
                          <a:pt x="256" y="151"/>
                          <a:pt x="255" y="152"/>
                        </a:cubicBezTo>
                        <a:cubicBezTo>
                          <a:pt x="256" y="152"/>
                          <a:pt x="255" y="148"/>
                          <a:pt x="257" y="148"/>
                        </a:cubicBezTo>
                        <a:cubicBezTo>
                          <a:pt x="258" y="149"/>
                          <a:pt x="258" y="149"/>
                          <a:pt x="258" y="149"/>
                        </a:cubicBezTo>
                        <a:cubicBezTo>
                          <a:pt x="258" y="147"/>
                          <a:pt x="257" y="146"/>
                          <a:pt x="256" y="145"/>
                        </a:cubicBezTo>
                        <a:cubicBezTo>
                          <a:pt x="256" y="145"/>
                          <a:pt x="256" y="145"/>
                          <a:pt x="257" y="145"/>
                        </a:cubicBezTo>
                        <a:cubicBezTo>
                          <a:pt x="254" y="145"/>
                          <a:pt x="257" y="142"/>
                          <a:pt x="255" y="140"/>
                        </a:cubicBezTo>
                        <a:cubicBezTo>
                          <a:pt x="256" y="138"/>
                          <a:pt x="256" y="133"/>
                          <a:pt x="257" y="132"/>
                        </a:cubicBezTo>
                        <a:cubicBezTo>
                          <a:pt x="256" y="130"/>
                          <a:pt x="255" y="128"/>
                          <a:pt x="256" y="126"/>
                        </a:cubicBezTo>
                        <a:cubicBezTo>
                          <a:pt x="256" y="126"/>
                          <a:pt x="256" y="127"/>
                          <a:pt x="256" y="127"/>
                        </a:cubicBezTo>
                        <a:cubicBezTo>
                          <a:pt x="257" y="126"/>
                          <a:pt x="256" y="125"/>
                          <a:pt x="256" y="124"/>
                        </a:cubicBezTo>
                        <a:cubicBezTo>
                          <a:pt x="256" y="124"/>
                          <a:pt x="257" y="121"/>
                          <a:pt x="257" y="119"/>
                        </a:cubicBezTo>
                        <a:cubicBezTo>
                          <a:pt x="256" y="117"/>
                          <a:pt x="255" y="118"/>
                          <a:pt x="255" y="118"/>
                        </a:cubicBezTo>
                        <a:cubicBezTo>
                          <a:pt x="256" y="116"/>
                          <a:pt x="252" y="112"/>
                          <a:pt x="254" y="110"/>
                        </a:cubicBezTo>
                        <a:cubicBezTo>
                          <a:pt x="254" y="110"/>
                          <a:pt x="255" y="112"/>
                          <a:pt x="256" y="111"/>
                        </a:cubicBezTo>
                        <a:cubicBezTo>
                          <a:pt x="257" y="108"/>
                          <a:pt x="253" y="107"/>
                          <a:pt x="253" y="104"/>
                        </a:cubicBezTo>
                        <a:cubicBezTo>
                          <a:pt x="252" y="105"/>
                          <a:pt x="252" y="105"/>
                          <a:pt x="252" y="105"/>
                        </a:cubicBezTo>
                        <a:cubicBezTo>
                          <a:pt x="252" y="104"/>
                          <a:pt x="250" y="101"/>
                          <a:pt x="251" y="101"/>
                        </a:cubicBezTo>
                        <a:cubicBezTo>
                          <a:pt x="251" y="100"/>
                          <a:pt x="251" y="97"/>
                          <a:pt x="249" y="98"/>
                        </a:cubicBezTo>
                        <a:cubicBezTo>
                          <a:pt x="249" y="93"/>
                          <a:pt x="245" y="87"/>
                          <a:pt x="246" y="83"/>
                        </a:cubicBezTo>
                        <a:cubicBezTo>
                          <a:pt x="245" y="83"/>
                          <a:pt x="245" y="81"/>
                          <a:pt x="244" y="82"/>
                        </a:cubicBezTo>
                        <a:cubicBezTo>
                          <a:pt x="244" y="83"/>
                          <a:pt x="245" y="83"/>
                          <a:pt x="245" y="83"/>
                        </a:cubicBezTo>
                        <a:cubicBezTo>
                          <a:pt x="245" y="83"/>
                          <a:pt x="244" y="83"/>
                          <a:pt x="244" y="83"/>
                        </a:cubicBezTo>
                        <a:cubicBezTo>
                          <a:pt x="244" y="81"/>
                          <a:pt x="243" y="80"/>
                          <a:pt x="245" y="81"/>
                        </a:cubicBezTo>
                        <a:cubicBezTo>
                          <a:pt x="244" y="77"/>
                          <a:pt x="241" y="79"/>
                          <a:pt x="239" y="75"/>
                        </a:cubicBezTo>
                        <a:cubicBezTo>
                          <a:pt x="240" y="75"/>
                          <a:pt x="240" y="74"/>
                          <a:pt x="239" y="73"/>
                        </a:cubicBezTo>
                        <a:cubicBezTo>
                          <a:pt x="237" y="72"/>
                          <a:pt x="237" y="72"/>
                          <a:pt x="237" y="72"/>
                        </a:cubicBezTo>
                        <a:cubicBezTo>
                          <a:pt x="236" y="69"/>
                          <a:pt x="238" y="70"/>
                          <a:pt x="239" y="69"/>
                        </a:cubicBezTo>
                        <a:cubicBezTo>
                          <a:pt x="238" y="68"/>
                          <a:pt x="237" y="66"/>
                          <a:pt x="235" y="66"/>
                        </a:cubicBezTo>
                        <a:cubicBezTo>
                          <a:pt x="236" y="64"/>
                          <a:pt x="236" y="64"/>
                          <a:pt x="236" y="64"/>
                        </a:cubicBezTo>
                        <a:cubicBezTo>
                          <a:pt x="236" y="65"/>
                          <a:pt x="234" y="63"/>
                          <a:pt x="234" y="63"/>
                        </a:cubicBezTo>
                        <a:cubicBezTo>
                          <a:pt x="234" y="63"/>
                          <a:pt x="234" y="63"/>
                          <a:pt x="234" y="63"/>
                        </a:cubicBezTo>
                        <a:cubicBezTo>
                          <a:pt x="234" y="63"/>
                          <a:pt x="233" y="61"/>
                          <a:pt x="233" y="61"/>
                        </a:cubicBezTo>
                        <a:cubicBezTo>
                          <a:pt x="232" y="61"/>
                          <a:pt x="233" y="63"/>
                          <a:pt x="233" y="64"/>
                        </a:cubicBezTo>
                        <a:cubicBezTo>
                          <a:pt x="232" y="63"/>
                          <a:pt x="232" y="62"/>
                          <a:pt x="231" y="62"/>
                        </a:cubicBezTo>
                        <a:cubicBezTo>
                          <a:pt x="232" y="62"/>
                          <a:pt x="230" y="59"/>
                          <a:pt x="229" y="58"/>
                        </a:cubicBezTo>
                        <a:cubicBezTo>
                          <a:pt x="229" y="57"/>
                          <a:pt x="227" y="58"/>
                          <a:pt x="227" y="58"/>
                        </a:cubicBezTo>
                        <a:cubicBezTo>
                          <a:pt x="228" y="57"/>
                          <a:pt x="226" y="56"/>
                          <a:pt x="227" y="56"/>
                        </a:cubicBezTo>
                        <a:cubicBezTo>
                          <a:pt x="228" y="56"/>
                          <a:pt x="227" y="57"/>
                          <a:pt x="228" y="57"/>
                        </a:cubicBezTo>
                        <a:cubicBezTo>
                          <a:pt x="228" y="57"/>
                          <a:pt x="229" y="56"/>
                          <a:pt x="227" y="55"/>
                        </a:cubicBezTo>
                        <a:cubicBezTo>
                          <a:pt x="226" y="54"/>
                          <a:pt x="226" y="57"/>
                          <a:pt x="224" y="54"/>
                        </a:cubicBezTo>
                        <a:cubicBezTo>
                          <a:pt x="225" y="55"/>
                          <a:pt x="225" y="54"/>
                          <a:pt x="226" y="55"/>
                        </a:cubicBezTo>
                        <a:cubicBezTo>
                          <a:pt x="225" y="52"/>
                          <a:pt x="225" y="52"/>
                          <a:pt x="225" y="52"/>
                        </a:cubicBezTo>
                        <a:cubicBezTo>
                          <a:pt x="224" y="53"/>
                          <a:pt x="224" y="53"/>
                          <a:pt x="224" y="53"/>
                        </a:cubicBezTo>
                        <a:cubicBezTo>
                          <a:pt x="224" y="52"/>
                          <a:pt x="224" y="53"/>
                          <a:pt x="224" y="52"/>
                        </a:cubicBezTo>
                        <a:cubicBezTo>
                          <a:pt x="223" y="53"/>
                          <a:pt x="221" y="50"/>
                          <a:pt x="220" y="50"/>
                        </a:cubicBezTo>
                        <a:cubicBezTo>
                          <a:pt x="219" y="49"/>
                          <a:pt x="219" y="48"/>
                          <a:pt x="218" y="47"/>
                        </a:cubicBezTo>
                        <a:cubicBezTo>
                          <a:pt x="218" y="47"/>
                          <a:pt x="218" y="47"/>
                          <a:pt x="218" y="47"/>
                        </a:cubicBezTo>
                        <a:cubicBezTo>
                          <a:pt x="217" y="46"/>
                          <a:pt x="216" y="44"/>
                          <a:pt x="214" y="44"/>
                        </a:cubicBezTo>
                        <a:cubicBezTo>
                          <a:pt x="214" y="44"/>
                          <a:pt x="214" y="44"/>
                          <a:pt x="214" y="44"/>
                        </a:cubicBezTo>
                        <a:cubicBezTo>
                          <a:pt x="214" y="43"/>
                          <a:pt x="212" y="42"/>
                          <a:pt x="211" y="42"/>
                        </a:cubicBezTo>
                        <a:cubicBezTo>
                          <a:pt x="210" y="40"/>
                          <a:pt x="213" y="39"/>
                          <a:pt x="210" y="38"/>
                        </a:cubicBezTo>
                        <a:cubicBezTo>
                          <a:pt x="209" y="37"/>
                          <a:pt x="207" y="38"/>
                          <a:pt x="207" y="39"/>
                        </a:cubicBezTo>
                        <a:cubicBezTo>
                          <a:pt x="204" y="36"/>
                          <a:pt x="200" y="35"/>
                          <a:pt x="198" y="32"/>
                        </a:cubicBezTo>
                        <a:cubicBezTo>
                          <a:pt x="197" y="32"/>
                          <a:pt x="197" y="32"/>
                          <a:pt x="196" y="32"/>
                        </a:cubicBezTo>
                        <a:cubicBezTo>
                          <a:pt x="192" y="28"/>
                          <a:pt x="185" y="28"/>
                          <a:pt x="182" y="24"/>
                        </a:cubicBezTo>
                        <a:cubicBezTo>
                          <a:pt x="184" y="24"/>
                          <a:pt x="183" y="23"/>
                          <a:pt x="183" y="22"/>
                        </a:cubicBezTo>
                        <a:cubicBezTo>
                          <a:pt x="182" y="23"/>
                          <a:pt x="182" y="21"/>
                          <a:pt x="181" y="22"/>
                        </a:cubicBezTo>
                        <a:cubicBezTo>
                          <a:pt x="181" y="23"/>
                          <a:pt x="180" y="23"/>
                          <a:pt x="182" y="24"/>
                        </a:cubicBezTo>
                        <a:cubicBezTo>
                          <a:pt x="178" y="24"/>
                          <a:pt x="174" y="22"/>
                          <a:pt x="172" y="21"/>
                        </a:cubicBezTo>
                        <a:cubicBezTo>
                          <a:pt x="173" y="21"/>
                          <a:pt x="172" y="21"/>
                          <a:pt x="172" y="21"/>
                        </a:cubicBezTo>
                        <a:cubicBezTo>
                          <a:pt x="172" y="20"/>
                          <a:pt x="170" y="19"/>
                          <a:pt x="168" y="19"/>
                        </a:cubicBezTo>
                        <a:cubicBezTo>
                          <a:pt x="168" y="20"/>
                          <a:pt x="168" y="20"/>
                          <a:pt x="168" y="20"/>
                        </a:cubicBezTo>
                        <a:cubicBezTo>
                          <a:pt x="167" y="19"/>
                          <a:pt x="167" y="19"/>
                          <a:pt x="167" y="19"/>
                        </a:cubicBezTo>
                        <a:cubicBezTo>
                          <a:pt x="166" y="19"/>
                          <a:pt x="165" y="20"/>
                          <a:pt x="164" y="19"/>
                        </a:cubicBezTo>
                        <a:cubicBezTo>
                          <a:pt x="164" y="19"/>
                          <a:pt x="164" y="18"/>
                          <a:pt x="164" y="18"/>
                        </a:cubicBezTo>
                        <a:cubicBezTo>
                          <a:pt x="162" y="18"/>
                          <a:pt x="159" y="19"/>
                          <a:pt x="157" y="18"/>
                        </a:cubicBezTo>
                        <a:cubicBezTo>
                          <a:pt x="156" y="16"/>
                          <a:pt x="156" y="16"/>
                          <a:pt x="156" y="16"/>
                        </a:cubicBezTo>
                        <a:cubicBezTo>
                          <a:pt x="155" y="16"/>
                          <a:pt x="153" y="17"/>
                          <a:pt x="155" y="17"/>
                        </a:cubicBezTo>
                        <a:cubicBezTo>
                          <a:pt x="151" y="16"/>
                          <a:pt x="149" y="15"/>
                          <a:pt x="148" y="14"/>
                        </a:cubicBezTo>
                        <a:cubicBezTo>
                          <a:pt x="142" y="16"/>
                          <a:pt x="133" y="16"/>
                          <a:pt x="126" y="16"/>
                        </a:cubicBezTo>
                        <a:cubicBezTo>
                          <a:pt x="126" y="16"/>
                          <a:pt x="126" y="16"/>
                          <a:pt x="126" y="16"/>
                        </a:cubicBezTo>
                        <a:cubicBezTo>
                          <a:pt x="125" y="15"/>
                          <a:pt x="126" y="17"/>
                          <a:pt x="124" y="17"/>
                        </a:cubicBezTo>
                        <a:cubicBezTo>
                          <a:pt x="125" y="16"/>
                          <a:pt x="123" y="15"/>
                          <a:pt x="124" y="14"/>
                        </a:cubicBezTo>
                        <a:cubicBezTo>
                          <a:pt x="121" y="14"/>
                          <a:pt x="121" y="16"/>
                          <a:pt x="119" y="16"/>
                        </a:cubicBezTo>
                        <a:cubicBezTo>
                          <a:pt x="119" y="17"/>
                          <a:pt x="120" y="16"/>
                          <a:pt x="120" y="17"/>
                        </a:cubicBezTo>
                        <a:cubicBezTo>
                          <a:pt x="120" y="17"/>
                          <a:pt x="116" y="17"/>
                          <a:pt x="116" y="18"/>
                        </a:cubicBezTo>
                        <a:cubicBezTo>
                          <a:pt x="116" y="18"/>
                          <a:pt x="116" y="17"/>
                          <a:pt x="116" y="16"/>
                        </a:cubicBezTo>
                        <a:cubicBezTo>
                          <a:pt x="115" y="17"/>
                          <a:pt x="115" y="17"/>
                          <a:pt x="115" y="17"/>
                        </a:cubicBezTo>
                        <a:cubicBezTo>
                          <a:pt x="112" y="16"/>
                          <a:pt x="119" y="13"/>
                          <a:pt x="116" y="12"/>
                        </a:cubicBezTo>
                        <a:cubicBezTo>
                          <a:pt x="115" y="12"/>
                          <a:pt x="115" y="12"/>
                          <a:pt x="115" y="12"/>
                        </a:cubicBezTo>
                        <a:cubicBezTo>
                          <a:pt x="113" y="11"/>
                          <a:pt x="119" y="10"/>
                          <a:pt x="115" y="10"/>
                        </a:cubicBezTo>
                        <a:cubicBezTo>
                          <a:pt x="113" y="11"/>
                          <a:pt x="112" y="13"/>
                          <a:pt x="114" y="13"/>
                        </a:cubicBezTo>
                        <a:cubicBezTo>
                          <a:pt x="110" y="14"/>
                          <a:pt x="113" y="17"/>
                          <a:pt x="109" y="18"/>
                        </a:cubicBezTo>
                        <a:cubicBezTo>
                          <a:pt x="108" y="17"/>
                          <a:pt x="112" y="17"/>
                          <a:pt x="111" y="16"/>
                        </a:cubicBezTo>
                        <a:cubicBezTo>
                          <a:pt x="109" y="15"/>
                          <a:pt x="108" y="17"/>
                          <a:pt x="106" y="17"/>
                        </a:cubicBezTo>
                        <a:cubicBezTo>
                          <a:pt x="108" y="17"/>
                          <a:pt x="107" y="19"/>
                          <a:pt x="106" y="20"/>
                        </a:cubicBezTo>
                        <a:cubicBezTo>
                          <a:pt x="104" y="19"/>
                          <a:pt x="107" y="18"/>
                          <a:pt x="104" y="18"/>
                        </a:cubicBezTo>
                        <a:cubicBezTo>
                          <a:pt x="104" y="19"/>
                          <a:pt x="102" y="21"/>
                          <a:pt x="104" y="21"/>
                        </a:cubicBezTo>
                        <a:cubicBezTo>
                          <a:pt x="103" y="23"/>
                          <a:pt x="101" y="21"/>
                          <a:pt x="100" y="22"/>
                        </a:cubicBezTo>
                        <a:cubicBezTo>
                          <a:pt x="99" y="21"/>
                          <a:pt x="102" y="19"/>
                          <a:pt x="99" y="19"/>
                        </a:cubicBezTo>
                        <a:cubicBezTo>
                          <a:pt x="99" y="20"/>
                          <a:pt x="96" y="22"/>
                          <a:pt x="98" y="23"/>
                        </a:cubicBezTo>
                        <a:cubicBezTo>
                          <a:pt x="97" y="23"/>
                          <a:pt x="96" y="22"/>
                          <a:pt x="97" y="21"/>
                        </a:cubicBezTo>
                        <a:cubicBezTo>
                          <a:pt x="95" y="21"/>
                          <a:pt x="94" y="25"/>
                          <a:pt x="93" y="23"/>
                        </a:cubicBezTo>
                        <a:cubicBezTo>
                          <a:pt x="92" y="24"/>
                          <a:pt x="92" y="24"/>
                          <a:pt x="92" y="24"/>
                        </a:cubicBezTo>
                        <a:cubicBezTo>
                          <a:pt x="92" y="24"/>
                          <a:pt x="91" y="24"/>
                          <a:pt x="90" y="23"/>
                        </a:cubicBezTo>
                        <a:cubicBezTo>
                          <a:pt x="89" y="24"/>
                          <a:pt x="86" y="27"/>
                          <a:pt x="86" y="25"/>
                        </a:cubicBezTo>
                        <a:cubicBezTo>
                          <a:pt x="85" y="25"/>
                          <a:pt x="82" y="27"/>
                          <a:pt x="84" y="27"/>
                        </a:cubicBezTo>
                        <a:cubicBezTo>
                          <a:pt x="86" y="27"/>
                          <a:pt x="86" y="25"/>
                          <a:pt x="88" y="26"/>
                        </a:cubicBezTo>
                        <a:cubicBezTo>
                          <a:pt x="86" y="26"/>
                          <a:pt x="85" y="28"/>
                          <a:pt x="84" y="29"/>
                        </a:cubicBezTo>
                        <a:cubicBezTo>
                          <a:pt x="84" y="28"/>
                          <a:pt x="84" y="28"/>
                          <a:pt x="84" y="28"/>
                        </a:cubicBezTo>
                        <a:cubicBezTo>
                          <a:pt x="83" y="29"/>
                          <a:pt x="82" y="29"/>
                          <a:pt x="82" y="30"/>
                        </a:cubicBezTo>
                        <a:cubicBezTo>
                          <a:pt x="82" y="30"/>
                          <a:pt x="81" y="29"/>
                          <a:pt x="81" y="29"/>
                        </a:cubicBezTo>
                        <a:cubicBezTo>
                          <a:pt x="81" y="31"/>
                          <a:pt x="81" y="31"/>
                          <a:pt x="81" y="31"/>
                        </a:cubicBezTo>
                        <a:cubicBezTo>
                          <a:pt x="79" y="32"/>
                          <a:pt x="79" y="29"/>
                          <a:pt x="77" y="31"/>
                        </a:cubicBezTo>
                        <a:cubicBezTo>
                          <a:pt x="78" y="29"/>
                          <a:pt x="78" y="29"/>
                          <a:pt x="78" y="29"/>
                        </a:cubicBezTo>
                        <a:cubicBezTo>
                          <a:pt x="78" y="29"/>
                          <a:pt x="77" y="29"/>
                          <a:pt x="76" y="30"/>
                        </a:cubicBezTo>
                        <a:cubicBezTo>
                          <a:pt x="76" y="31"/>
                          <a:pt x="76" y="33"/>
                          <a:pt x="76" y="34"/>
                        </a:cubicBezTo>
                        <a:cubicBezTo>
                          <a:pt x="75" y="35"/>
                          <a:pt x="74" y="33"/>
                          <a:pt x="74" y="35"/>
                        </a:cubicBezTo>
                        <a:cubicBezTo>
                          <a:pt x="75" y="32"/>
                          <a:pt x="75" y="32"/>
                          <a:pt x="75" y="32"/>
                        </a:cubicBezTo>
                        <a:cubicBezTo>
                          <a:pt x="75" y="32"/>
                          <a:pt x="73" y="32"/>
                          <a:pt x="71" y="33"/>
                        </a:cubicBezTo>
                        <a:cubicBezTo>
                          <a:pt x="70" y="34"/>
                          <a:pt x="69" y="36"/>
                          <a:pt x="71" y="36"/>
                        </a:cubicBezTo>
                        <a:cubicBezTo>
                          <a:pt x="70" y="36"/>
                          <a:pt x="69" y="36"/>
                          <a:pt x="69" y="35"/>
                        </a:cubicBezTo>
                        <a:cubicBezTo>
                          <a:pt x="67" y="37"/>
                          <a:pt x="70" y="36"/>
                          <a:pt x="68" y="38"/>
                        </a:cubicBezTo>
                        <a:cubicBezTo>
                          <a:pt x="67" y="37"/>
                          <a:pt x="65" y="38"/>
                          <a:pt x="63" y="38"/>
                        </a:cubicBezTo>
                        <a:cubicBezTo>
                          <a:pt x="64" y="36"/>
                          <a:pt x="64" y="36"/>
                          <a:pt x="64" y="36"/>
                        </a:cubicBezTo>
                        <a:cubicBezTo>
                          <a:pt x="63" y="37"/>
                          <a:pt x="63" y="37"/>
                          <a:pt x="63" y="37"/>
                        </a:cubicBezTo>
                        <a:cubicBezTo>
                          <a:pt x="63" y="34"/>
                          <a:pt x="61" y="36"/>
                          <a:pt x="61" y="34"/>
                        </a:cubicBezTo>
                        <a:cubicBezTo>
                          <a:pt x="60" y="35"/>
                          <a:pt x="60" y="36"/>
                          <a:pt x="59" y="37"/>
                        </a:cubicBezTo>
                        <a:cubicBezTo>
                          <a:pt x="63" y="37"/>
                          <a:pt x="58" y="41"/>
                          <a:pt x="60" y="42"/>
                        </a:cubicBezTo>
                        <a:cubicBezTo>
                          <a:pt x="58" y="45"/>
                          <a:pt x="55" y="40"/>
                          <a:pt x="54" y="45"/>
                        </a:cubicBezTo>
                        <a:cubicBezTo>
                          <a:pt x="55" y="45"/>
                          <a:pt x="55" y="47"/>
                          <a:pt x="55" y="46"/>
                        </a:cubicBezTo>
                        <a:cubicBezTo>
                          <a:pt x="55" y="47"/>
                          <a:pt x="56" y="49"/>
                          <a:pt x="54" y="50"/>
                        </a:cubicBezTo>
                        <a:cubicBezTo>
                          <a:pt x="55" y="47"/>
                          <a:pt x="51" y="49"/>
                          <a:pt x="52" y="47"/>
                        </a:cubicBezTo>
                        <a:cubicBezTo>
                          <a:pt x="52" y="47"/>
                          <a:pt x="54" y="46"/>
                          <a:pt x="54" y="45"/>
                        </a:cubicBezTo>
                        <a:cubicBezTo>
                          <a:pt x="53" y="45"/>
                          <a:pt x="53" y="44"/>
                          <a:pt x="51" y="45"/>
                        </a:cubicBezTo>
                        <a:cubicBezTo>
                          <a:pt x="50" y="46"/>
                          <a:pt x="48" y="48"/>
                          <a:pt x="49" y="48"/>
                        </a:cubicBezTo>
                        <a:cubicBezTo>
                          <a:pt x="50" y="49"/>
                          <a:pt x="51" y="47"/>
                          <a:pt x="51" y="48"/>
                        </a:cubicBezTo>
                        <a:cubicBezTo>
                          <a:pt x="49" y="51"/>
                          <a:pt x="47" y="50"/>
                          <a:pt x="48" y="52"/>
                        </a:cubicBezTo>
                        <a:cubicBezTo>
                          <a:pt x="49" y="51"/>
                          <a:pt x="50" y="51"/>
                          <a:pt x="51" y="52"/>
                        </a:cubicBezTo>
                        <a:cubicBezTo>
                          <a:pt x="50" y="54"/>
                          <a:pt x="50" y="54"/>
                          <a:pt x="50" y="54"/>
                        </a:cubicBezTo>
                        <a:cubicBezTo>
                          <a:pt x="50" y="53"/>
                          <a:pt x="50" y="53"/>
                          <a:pt x="50" y="53"/>
                        </a:cubicBezTo>
                        <a:cubicBezTo>
                          <a:pt x="47" y="55"/>
                          <a:pt x="50" y="55"/>
                          <a:pt x="48" y="57"/>
                        </a:cubicBezTo>
                        <a:cubicBezTo>
                          <a:pt x="45" y="57"/>
                          <a:pt x="45" y="57"/>
                          <a:pt x="45" y="57"/>
                        </a:cubicBezTo>
                        <a:cubicBezTo>
                          <a:pt x="45" y="56"/>
                          <a:pt x="49" y="54"/>
                          <a:pt x="47" y="53"/>
                        </a:cubicBezTo>
                        <a:cubicBezTo>
                          <a:pt x="45" y="54"/>
                          <a:pt x="46" y="56"/>
                          <a:pt x="44" y="57"/>
                        </a:cubicBezTo>
                        <a:cubicBezTo>
                          <a:pt x="45" y="55"/>
                          <a:pt x="45" y="55"/>
                          <a:pt x="45" y="55"/>
                        </a:cubicBezTo>
                        <a:cubicBezTo>
                          <a:pt x="44" y="56"/>
                          <a:pt x="41" y="55"/>
                          <a:pt x="40" y="58"/>
                        </a:cubicBezTo>
                        <a:cubicBezTo>
                          <a:pt x="40" y="60"/>
                          <a:pt x="41" y="59"/>
                          <a:pt x="41" y="60"/>
                        </a:cubicBezTo>
                        <a:cubicBezTo>
                          <a:pt x="39" y="63"/>
                          <a:pt x="40" y="64"/>
                          <a:pt x="38" y="66"/>
                        </a:cubicBezTo>
                        <a:cubicBezTo>
                          <a:pt x="37" y="64"/>
                          <a:pt x="36" y="69"/>
                          <a:pt x="36" y="66"/>
                        </a:cubicBezTo>
                        <a:cubicBezTo>
                          <a:pt x="37" y="66"/>
                          <a:pt x="40" y="61"/>
                          <a:pt x="40" y="59"/>
                        </a:cubicBezTo>
                        <a:cubicBezTo>
                          <a:pt x="38" y="59"/>
                          <a:pt x="42" y="57"/>
                          <a:pt x="41" y="56"/>
                        </a:cubicBezTo>
                        <a:cubicBezTo>
                          <a:pt x="39" y="58"/>
                          <a:pt x="38" y="56"/>
                          <a:pt x="36" y="56"/>
                        </a:cubicBezTo>
                        <a:cubicBezTo>
                          <a:pt x="36" y="57"/>
                          <a:pt x="36" y="58"/>
                          <a:pt x="36" y="58"/>
                        </a:cubicBezTo>
                        <a:cubicBezTo>
                          <a:pt x="36" y="59"/>
                          <a:pt x="37" y="58"/>
                          <a:pt x="38" y="59"/>
                        </a:cubicBezTo>
                        <a:cubicBezTo>
                          <a:pt x="36" y="61"/>
                          <a:pt x="34" y="64"/>
                          <a:pt x="34" y="66"/>
                        </a:cubicBezTo>
                        <a:cubicBezTo>
                          <a:pt x="33" y="67"/>
                          <a:pt x="32" y="66"/>
                          <a:pt x="33" y="65"/>
                        </a:cubicBezTo>
                        <a:cubicBezTo>
                          <a:pt x="31" y="68"/>
                          <a:pt x="29" y="72"/>
                          <a:pt x="27" y="75"/>
                        </a:cubicBezTo>
                        <a:cubicBezTo>
                          <a:pt x="29" y="74"/>
                          <a:pt x="26" y="77"/>
                          <a:pt x="26" y="78"/>
                        </a:cubicBezTo>
                        <a:cubicBezTo>
                          <a:pt x="26" y="78"/>
                          <a:pt x="25" y="78"/>
                          <a:pt x="25" y="77"/>
                        </a:cubicBezTo>
                        <a:cubicBezTo>
                          <a:pt x="24" y="80"/>
                          <a:pt x="24" y="77"/>
                          <a:pt x="23" y="79"/>
                        </a:cubicBezTo>
                        <a:cubicBezTo>
                          <a:pt x="22" y="82"/>
                          <a:pt x="21" y="85"/>
                          <a:pt x="21" y="88"/>
                        </a:cubicBezTo>
                        <a:cubicBezTo>
                          <a:pt x="18" y="90"/>
                          <a:pt x="17" y="96"/>
                          <a:pt x="16" y="99"/>
                        </a:cubicBezTo>
                        <a:cubicBezTo>
                          <a:pt x="15" y="100"/>
                          <a:pt x="14" y="99"/>
                          <a:pt x="13" y="101"/>
                        </a:cubicBezTo>
                        <a:cubicBezTo>
                          <a:pt x="13" y="103"/>
                          <a:pt x="15" y="100"/>
                          <a:pt x="14" y="102"/>
                        </a:cubicBezTo>
                        <a:cubicBezTo>
                          <a:pt x="13" y="102"/>
                          <a:pt x="13" y="102"/>
                          <a:pt x="13" y="102"/>
                        </a:cubicBezTo>
                        <a:cubicBezTo>
                          <a:pt x="14" y="103"/>
                          <a:pt x="11" y="107"/>
                          <a:pt x="13" y="109"/>
                        </a:cubicBezTo>
                        <a:cubicBezTo>
                          <a:pt x="11" y="108"/>
                          <a:pt x="11" y="108"/>
                          <a:pt x="11" y="108"/>
                        </a:cubicBezTo>
                        <a:cubicBezTo>
                          <a:pt x="11" y="108"/>
                          <a:pt x="11" y="109"/>
                          <a:pt x="11" y="109"/>
                        </a:cubicBezTo>
                        <a:cubicBezTo>
                          <a:pt x="11" y="109"/>
                          <a:pt x="10" y="110"/>
                          <a:pt x="10" y="109"/>
                        </a:cubicBezTo>
                        <a:cubicBezTo>
                          <a:pt x="8" y="110"/>
                          <a:pt x="10" y="113"/>
                          <a:pt x="9" y="115"/>
                        </a:cubicBezTo>
                        <a:cubicBezTo>
                          <a:pt x="10" y="114"/>
                          <a:pt x="10" y="114"/>
                          <a:pt x="10" y="114"/>
                        </a:cubicBezTo>
                        <a:cubicBezTo>
                          <a:pt x="11" y="118"/>
                          <a:pt x="9" y="120"/>
                          <a:pt x="9" y="123"/>
                        </a:cubicBezTo>
                        <a:cubicBezTo>
                          <a:pt x="8" y="123"/>
                          <a:pt x="8" y="123"/>
                          <a:pt x="8" y="123"/>
                        </a:cubicBezTo>
                        <a:cubicBezTo>
                          <a:pt x="9" y="125"/>
                          <a:pt x="9" y="125"/>
                          <a:pt x="9" y="125"/>
                        </a:cubicBezTo>
                        <a:cubicBezTo>
                          <a:pt x="8" y="125"/>
                          <a:pt x="7" y="126"/>
                          <a:pt x="7" y="127"/>
                        </a:cubicBezTo>
                        <a:cubicBezTo>
                          <a:pt x="5" y="122"/>
                          <a:pt x="5" y="122"/>
                          <a:pt x="5" y="122"/>
                        </a:cubicBezTo>
                        <a:cubicBezTo>
                          <a:pt x="6" y="121"/>
                          <a:pt x="7" y="124"/>
                          <a:pt x="8" y="123"/>
                        </a:cubicBezTo>
                        <a:cubicBezTo>
                          <a:pt x="9" y="122"/>
                          <a:pt x="9" y="119"/>
                          <a:pt x="8" y="118"/>
                        </a:cubicBezTo>
                        <a:cubicBezTo>
                          <a:pt x="8" y="120"/>
                          <a:pt x="8" y="120"/>
                          <a:pt x="8" y="121"/>
                        </a:cubicBezTo>
                        <a:cubicBezTo>
                          <a:pt x="7" y="121"/>
                          <a:pt x="7" y="119"/>
                          <a:pt x="6" y="118"/>
                        </a:cubicBezTo>
                        <a:cubicBezTo>
                          <a:pt x="6" y="118"/>
                          <a:pt x="6" y="119"/>
                          <a:pt x="6" y="119"/>
                        </a:cubicBezTo>
                        <a:cubicBezTo>
                          <a:pt x="5" y="118"/>
                          <a:pt x="6" y="117"/>
                          <a:pt x="6" y="115"/>
                        </a:cubicBezTo>
                        <a:cubicBezTo>
                          <a:pt x="6" y="116"/>
                          <a:pt x="7" y="115"/>
                          <a:pt x="7" y="115"/>
                        </a:cubicBezTo>
                        <a:cubicBezTo>
                          <a:pt x="6" y="114"/>
                          <a:pt x="6" y="112"/>
                          <a:pt x="7" y="109"/>
                        </a:cubicBezTo>
                        <a:cubicBezTo>
                          <a:pt x="9" y="108"/>
                          <a:pt x="7" y="104"/>
                          <a:pt x="8" y="101"/>
                        </a:cubicBezTo>
                        <a:cubicBezTo>
                          <a:pt x="9" y="103"/>
                          <a:pt x="10" y="105"/>
                          <a:pt x="10" y="107"/>
                        </a:cubicBezTo>
                        <a:cubicBezTo>
                          <a:pt x="11" y="105"/>
                          <a:pt x="10" y="104"/>
                          <a:pt x="11" y="103"/>
                        </a:cubicBezTo>
                        <a:cubicBezTo>
                          <a:pt x="11" y="102"/>
                          <a:pt x="9" y="100"/>
                          <a:pt x="10" y="98"/>
                        </a:cubicBezTo>
                        <a:cubicBezTo>
                          <a:pt x="10" y="98"/>
                          <a:pt x="10" y="98"/>
                          <a:pt x="10" y="98"/>
                        </a:cubicBezTo>
                        <a:cubicBezTo>
                          <a:pt x="11" y="95"/>
                          <a:pt x="9" y="95"/>
                          <a:pt x="11" y="92"/>
                        </a:cubicBezTo>
                        <a:cubicBezTo>
                          <a:pt x="13" y="87"/>
                          <a:pt x="15" y="82"/>
                          <a:pt x="17" y="79"/>
                        </a:cubicBezTo>
                        <a:cubicBezTo>
                          <a:pt x="18" y="79"/>
                          <a:pt x="18" y="79"/>
                          <a:pt x="18" y="79"/>
                        </a:cubicBezTo>
                        <a:cubicBezTo>
                          <a:pt x="17" y="76"/>
                          <a:pt x="20" y="72"/>
                          <a:pt x="21" y="69"/>
                        </a:cubicBezTo>
                        <a:cubicBezTo>
                          <a:pt x="24" y="65"/>
                          <a:pt x="26" y="59"/>
                          <a:pt x="29" y="58"/>
                        </a:cubicBezTo>
                        <a:cubicBezTo>
                          <a:pt x="34" y="51"/>
                          <a:pt x="39" y="44"/>
                          <a:pt x="46" y="38"/>
                        </a:cubicBezTo>
                        <a:cubicBezTo>
                          <a:pt x="46" y="40"/>
                          <a:pt x="46" y="40"/>
                          <a:pt x="46" y="40"/>
                        </a:cubicBezTo>
                        <a:cubicBezTo>
                          <a:pt x="46" y="39"/>
                          <a:pt x="47" y="40"/>
                          <a:pt x="48" y="39"/>
                        </a:cubicBezTo>
                        <a:cubicBezTo>
                          <a:pt x="46" y="39"/>
                          <a:pt x="49" y="36"/>
                          <a:pt x="49" y="35"/>
                        </a:cubicBezTo>
                        <a:cubicBezTo>
                          <a:pt x="53" y="33"/>
                          <a:pt x="57" y="29"/>
                          <a:pt x="59" y="26"/>
                        </a:cubicBezTo>
                        <a:cubicBezTo>
                          <a:pt x="60" y="27"/>
                          <a:pt x="60" y="27"/>
                          <a:pt x="60" y="27"/>
                        </a:cubicBezTo>
                        <a:cubicBezTo>
                          <a:pt x="62" y="23"/>
                          <a:pt x="67" y="22"/>
                          <a:pt x="71" y="20"/>
                        </a:cubicBezTo>
                        <a:cubicBezTo>
                          <a:pt x="71" y="20"/>
                          <a:pt x="73" y="21"/>
                          <a:pt x="74" y="20"/>
                        </a:cubicBezTo>
                        <a:cubicBezTo>
                          <a:pt x="75" y="17"/>
                          <a:pt x="76" y="17"/>
                          <a:pt x="79" y="14"/>
                        </a:cubicBezTo>
                        <a:cubicBezTo>
                          <a:pt x="82" y="13"/>
                          <a:pt x="86" y="12"/>
                          <a:pt x="89" y="12"/>
                        </a:cubicBezTo>
                        <a:cubicBezTo>
                          <a:pt x="98" y="6"/>
                          <a:pt x="109" y="5"/>
                          <a:pt x="119" y="2"/>
                        </a:cubicBezTo>
                        <a:cubicBezTo>
                          <a:pt x="120" y="3"/>
                          <a:pt x="120" y="3"/>
                          <a:pt x="120" y="3"/>
                        </a:cubicBezTo>
                        <a:cubicBezTo>
                          <a:pt x="130" y="0"/>
                          <a:pt x="143" y="2"/>
                          <a:pt x="152" y="2"/>
                        </a:cubicBezTo>
                        <a:cubicBezTo>
                          <a:pt x="151" y="4"/>
                          <a:pt x="151" y="4"/>
                          <a:pt x="151" y="4"/>
                        </a:cubicBezTo>
                        <a:cubicBezTo>
                          <a:pt x="154" y="5"/>
                          <a:pt x="157" y="5"/>
                          <a:pt x="157" y="3"/>
                        </a:cubicBezTo>
                        <a:cubicBezTo>
                          <a:pt x="159" y="4"/>
                          <a:pt x="164" y="3"/>
                          <a:pt x="165" y="6"/>
                        </a:cubicBezTo>
                        <a:cubicBezTo>
                          <a:pt x="168" y="7"/>
                          <a:pt x="169" y="5"/>
                          <a:pt x="171" y="6"/>
                        </a:cubicBezTo>
                        <a:cubicBezTo>
                          <a:pt x="176" y="8"/>
                          <a:pt x="178" y="9"/>
                          <a:pt x="182" y="10"/>
                        </a:cubicBezTo>
                        <a:cubicBezTo>
                          <a:pt x="182" y="10"/>
                          <a:pt x="182" y="11"/>
                          <a:pt x="183" y="11"/>
                        </a:cubicBezTo>
                        <a:cubicBezTo>
                          <a:pt x="185" y="11"/>
                          <a:pt x="189" y="15"/>
                          <a:pt x="188" y="12"/>
                        </a:cubicBezTo>
                        <a:cubicBezTo>
                          <a:pt x="193" y="15"/>
                          <a:pt x="201" y="17"/>
                          <a:pt x="205" y="21"/>
                        </a:cubicBezTo>
                        <a:cubicBezTo>
                          <a:pt x="205" y="20"/>
                          <a:pt x="206" y="21"/>
                          <a:pt x="207" y="21"/>
                        </a:cubicBezTo>
                        <a:cubicBezTo>
                          <a:pt x="211" y="24"/>
                          <a:pt x="215" y="28"/>
                          <a:pt x="219" y="30"/>
                        </a:cubicBezTo>
                        <a:cubicBezTo>
                          <a:pt x="219" y="30"/>
                          <a:pt x="217" y="30"/>
                          <a:pt x="219" y="31"/>
                        </a:cubicBezTo>
                        <a:cubicBezTo>
                          <a:pt x="220" y="32"/>
                          <a:pt x="219" y="30"/>
                          <a:pt x="221" y="31"/>
                        </a:cubicBezTo>
                        <a:cubicBezTo>
                          <a:pt x="228" y="36"/>
                          <a:pt x="232" y="43"/>
                          <a:pt x="237" y="49"/>
                        </a:cubicBezTo>
                        <a:cubicBezTo>
                          <a:pt x="247" y="58"/>
                          <a:pt x="254" y="71"/>
                          <a:pt x="259" y="82"/>
                        </a:cubicBezTo>
                        <a:cubicBezTo>
                          <a:pt x="258" y="82"/>
                          <a:pt x="258" y="82"/>
                          <a:pt x="258" y="82"/>
                        </a:cubicBezTo>
                        <a:cubicBezTo>
                          <a:pt x="262" y="86"/>
                          <a:pt x="260" y="92"/>
                          <a:pt x="264" y="95"/>
                        </a:cubicBezTo>
                        <a:cubicBezTo>
                          <a:pt x="264" y="96"/>
                          <a:pt x="265" y="99"/>
                          <a:pt x="264" y="98"/>
                        </a:cubicBezTo>
                        <a:cubicBezTo>
                          <a:pt x="265" y="101"/>
                          <a:pt x="265" y="107"/>
                          <a:pt x="267" y="111"/>
                        </a:cubicBezTo>
                        <a:cubicBezTo>
                          <a:pt x="266" y="116"/>
                          <a:pt x="269" y="120"/>
                          <a:pt x="268" y="125"/>
                        </a:cubicBezTo>
                        <a:cubicBezTo>
                          <a:pt x="268" y="125"/>
                          <a:pt x="268" y="124"/>
                          <a:pt x="267" y="124"/>
                        </a:cubicBezTo>
                        <a:cubicBezTo>
                          <a:pt x="266" y="126"/>
                          <a:pt x="269" y="129"/>
                          <a:pt x="267" y="130"/>
                        </a:cubicBezTo>
                        <a:cubicBezTo>
                          <a:pt x="267" y="131"/>
                          <a:pt x="268" y="131"/>
                          <a:pt x="268" y="130"/>
                        </a:cubicBezTo>
                        <a:close/>
                        <a:moveTo>
                          <a:pt x="254" y="163"/>
                        </a:moveTo>
                        <a:cubicBezTo>
                          <a:pt x="254" y="163"/>
                          <a:pt x="254" y="163"/>
                          <a:pt x="254" y="163"/>
                        </a:cubicBezTo>
                        <a:cubicBezTo>
                          <a:pt x="254" y="163"/>
                          <a:pt x="254" y="163"/>
                          <a:pt x="254" y="163"/>
                        </a:cubicBezTo>
                        <a:cubicBezTo>
                          <a:pt x="254" y="163"/>
                          <a:pt x="254" y="163"/>
                          <a:pt x="254" y="163"/>
                        </a:cubicBezTo>
                        <a:close/>
                        <a:moveTo>
                          <a:pt x="26" y="79"/>
                        </a:moveTo>
                        <a:cubicBezTo>
                          <a:pt x="26" y="80"/>
                          <a:pt x="25" y="80"/>
                          <a:pt x="26" y="80"/>
                        </a:cubicBezTo>
                        <a:cubicBezTo>
                          <a:pt x="26" y="81"/>
                          <a:pt x="26" y="81"/>
                          <a:pt x="26" y="81"/>
                        </a:cubicBezTo>
                        <a:cubicBezTo>
                          <a:pt x="26" y="81"/>
                          <a:pt x="26" y="80"/>
                          <a:pt x="26" y="79"/>
                        </a:cubicBezTo>
                        <a:close/>
                        <a:moveTo>
                          <a:pt x="240" y="198"/>
                        </a:moveTo>
                        <a:cubicBezTo>
                          <a:pt x="240" y="198"/>
                          <a:pt x="240" y="198"/>
                          <a:pt x="240" y="198"/>
                        </a:cubicBezTo>
                        <a:cubicBezTo>
                          <a:pt x="240" y="197"/>
                          <a:pt x="240" y="198"/>
                          <a:pt x="240" y="198"/>
                        </a:cubicBezTo>
                        <a:close/>
                        <a:moveTo>
                          <a:pt x="56" y="46"/>
                        </a:moveTo>
                        <a:cubicBezTo>
                          <a:pt x="56" y="46"/>
                          <a:pt x="56" y="46"/>
                          <a:pt x="55" y="46"/>
                        </a:cubicBezTo>
                        <a:cubicBezTo>
                          <a:pt x="56" y="46"/>
                          <a:pt x="56" y="46"/>
                          <a:pt x="56" y="46"/>
                        </a:cubicBezTo>
                        <a:close/>
                        <a:moveTo>
                          <a:pt x="183" y="10"/>
                        </a:moveTo>
                        <a:cubicBezTo>
                          <a:pt x="182" y="10"/>
                          <a:pt x="182" y="10"/>
                          <a:pt x="182" y="10"/>
                        </a:cubicBezTo>
                        <a:cubicBezTo>
                          <a:pt x="183" y="10"/>
                          <a:pt x="183" y="10"/>
                          <a:pt x="184" y="10"/>
                        </a:cubicBezTo>
                        <a:lnTo>
                          <a:pt x="183" y="10"/>
                        </a:lnTo>
                        <a:close/>
                        <a:moveTo>
                          <a:pt x="267" y="111"/>
                        </a:moveTo>
                        <a:cubicBezTo>
                          <a:pt x="267" y="111"/>
                          <a:pt x="267" y="111"/>
                          <a:pt x="267" y="111"/>
                        </a:cubicBezTo>
                        <a:cubicBezTo>
                          <a:pt x="267" y="111"/>
                          <a:pt x="267" y="112"/>
                          <a:pt x="267" y="112"/>
                        </a:cubicBezTo>
                        <a:lnTo>
                          <a:pt x="267" y="111"/>
                        </a:lnTo>
                        <a:close/>
                        <a:moveTo>
                          <a:pt x="236" y="204"/>
                        </a:moveTo>
                        <a:cubicBezTo>
                          <a:pt x="235" y="205"/>
                          <a:pt x="235" y="203"/>
                          <a:pt x="235" y="204"/>
                        </a:cubicBezTo>
                        <a:cubicBezTo>
                          <a:pt x="235" y="204"/>
                          <a:pt x="235" y="205"/>
                          <a:pt x="236" y="204"/>
                        </a:cubicBezTo>
                        <a:close/>
                        <a:moveTo>
                          <a:pt x="73" y="34"/>
                        </a:moveTo>
                        <a:cubicBezTo>
                          <a:pt x="72" y="34"/>
                          <a:pt x="72" y="34"/>
                          <a:pt x="72" y="34"/>
                        </a:cubicBezTo>
                        <a:cubicBezTo>
                          <a:pt x="73" y="35"/>
                          <a:pt x="73" y="35"/>
                          <a:pt x="73" y="35"/>
                        </a:cubicBezTo>
                        <a:cubicBezTo>
                          <a:pt x="73" y="34"/>
                          <a:pt x="73" y="33"/>
                          <a:pt x="73" y="34"/>
                        </a:cubicBezTo>
                        <a:close/>
                        <a:moveTo>
                          <a:pt x="27" y="80"/>
                        </a:moveTo>
                        <a:cubicBezTo>
                          <a:pt x="28" y="80"/>
                          <a:pt x="28" y="79"/>
                          <a:pt x="28" y="79"/>
                        </a:cubicBezTo>
                        <a:cubicBezTo>
                          <a:pt x="27" y="79"/>
                          <a:pt x="27" y="80"/>
                          <a:pt x="27" y="80"/>
                        </a:cubicBezTo>
                        <a:close/>
                        <a:moveTo>
                          <a:pt x="253" y="106"/>
                        </a:moveTo>
                        <a:cubicBezTo>
                          <a:pt x="252" y="106"/>
                          <a:pt x="252" y="106"/>
                          <a:pt x="252" y="106"/>
                        </a:cubicBezTo>
                        <a:cubicBezTo>
                          <a:pt x="253" y="107"/>
                          <a:pt x="253" y="107"/>
                          <a:pt x="253" y="107"/>
                        </a:cubicBezTo>
                        <a:lnTo>
                          <a:pt x="253" y="106"/>
                        </a:lnTo>
                        <a:close/>
                        <a:moveTo>
                          <a:pt x="43" y="62"/>
                        </a:moveTo>
                        <a:cubicBezTo>
                          <a:pt x="43" y="60"/>
                          <a:pt x="43" y="60"/>
                          <a:pt x="42" y="60"/>
                        </a:cubicBezTo>
                        <a:cubicBezTo>
                          <a:pt x="42" y="61"/>
                          <a:pt x="42" y="61"/>
                          <a:pt x="43" y="62"/>
                        </a:cubicBezTo>
                        <a:close/>
                        <a:moveTo>
                          <a:pt x="64" y="40"/>
                        </a:moveTo>
                        <a:cubicBezTo>
                          <a:pt x="63" y="40"/>
                          <a:pt x="63" y="41"/>
                          <a:pt x="62" y="42"/>
                        </a:cubicBezTo>
                        <a:cubicBezTo>
                          <a:pt x="62" y="43"/>
                          <a:pt x="64" y="40"/>
                          <a:pt x="64" y="40"/>
                        </a:cubicBezTo>
                        <a:close/>
                        <a:moveTo>
                          <a:pt x="42" y="59"/>
                        </a:moveTo>
                        <a:cubicBezTo>
                          <a:pt x="42" y="60"/>
                          <a:pt x="43" y="58"/>
                          <a:pt x="43" y="58"/>
                        </a:cubicBezTo>
                        <a:cubicBezTo>
                          <a:pt x="43" y="58"/>
                          <a:pt x="42" y="58"/>
                          <a:pt x="42" y="59"/>
                        </a:cubicBezTo>
                        <a:close/>
                        <a:moveTo>
                          <a:pt x="29" y="77"/>
                        </a:moveTo>
                        <a:cubicBezTo>
                          <a:pt x="30" y="77"/>
                          <a:pt x="30" y="78"/>
                          <a:pt x="31" y="77"/>
                        </a:cubicBezTo>
                        <a:cubicBezTo>
                          <a:pt x="30" y="76"/>
                          <a:pt x="28" y="76"/>
                          <a:pt x="27" y="78"/>
                        </a:cubicBezTo>
                        <a:cubicBezTo>
                          <a:pt x="27" y="78"/>
                          <a:pt x="27" y="78"/>
                          <a:pt x="27" y="78"/>
                        </a:cubicBezTo>
                        <a:cubicBezTo>
                          <a:pt x="27" y="78"/>
                          <a:pt x="28" y="78"/>
                          <a:pt x="28" y="79"/>
                        </a:cubicBezTo>
                        <a:cubicBezTo>
                          <a:pt x="28" y="78"/>
                          <a:pt x="29" y="78"/>
                          <a:pt x="29" y="77"/>
                        </a:cubicBezTo>
                        <a:close/>
                        <a:moveTo>
                          <a:pt x="31" y="74"/>
                        </a:moveTo>
                        <a:cubicBezTo>
                          <a:pt x="32" y="72"/>
                          <a:pt x="33" y="69"/>
                          <a:pt x="33" y="69"/>
                        </a:cubicBezTo>
                        <a:lnTo>
                          <a:pt x="31" y="7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>
                      <a:latin typeface="Calibri Light" panose="020F0302020204030204" pitchFamily="34" charset="0"/>
                    </a:endParaRPr>
                  </a:p>
                </p:txBody>
              </p:sp>
            </p:grpSp>
            <p:grpSp>
              <p:nvGrpSpPr>
                <p:cNvPr id="430" name="Gruppieren 429"/>
                <p:cNvGrpSpPr/>
                <p:nvPr/>
              </p:nvGrpSpPr>
              <p:grpSpPr>
                <a:xfrm>
                  <a:off x="9304448" y="3651655"/>
                  <a:ext cx="527991" cy="418373"/>
                  <a:chOff x="14035088" y="-4098926"/>
                  <a:chExt cx="3127375" cy="2478088"/>
                </a:xfrm>
              </p:grpSpPr>
              <p:sp>
                <p:nvSpPr>
                  <p:cNvPr id="431" name="Freeform 72"/>
                  <p:cNvSpPr>
                    <a:spLocks/>
                  </p:cNvSpPr>
                  <p:nvPr/>
                </p:nvSpPr>
                <p:spPr bwMode="auto">
                  <a:xfrm>
                    <a:off x="14035088" y="-4083051"/>
                    <a:ext cx="993775" cy="903288"/>
                  </a:xfrm>
                  <a:custGeom>
                    <a:avLst/>
                    <a:gdLst>
                      <a:gd name="T0" fmla="*/ 82 w 265"/>
                      <a:gd name="T1" fmla="*/ 240 h 241"/>
                      <a:gd name="T2" fmla="*/ 107 w 265"/>
                      <a:gd name="T3" fmla="*/ 208 h 241"/>
                      <a:gd name="T4" fmla="*/ 66 w 265"/>
                      <a:gd name="T5" fmla="*/ 224 h 241"/>
                      <a:gd name="T6" fmla="*/ 135 w 265"/>
                      <a:gd name="T7" fmla="*/ 163 h 241"/>
                      <a:gd name="T8" fmla="*/ 65 w 265"/>
                      <a:gd name="T9" fmla="*/ 195 h 241"/>
                      <a:gd name="T10" fmla="*/ 134 w 265"/>
                      <a:gd name="T11" fmla="*/ 140 h 241"/>
                      <a:gd name="T12" fmla="*/ 29 w 265"/>
                      <a:gd name="T13" fmla="*/ 194 h 241"/>
                      <a:gd name="T14" fmla="*/ 66 w 265"/>
                      <a:gd name="T15" fmla="*/ 159 h 241"/>
                      <a:gd name="T16" fmla="*/ 33 w 265"/>
                      <a:gd name="T17" fmla="*/ 169 h 241"/>
                      <a:gd name="T18" fmla="*/ 106 w 265"/>
                      <a:gd name="T19" fmla="*/ 110 h 241"/>
                      <a:gd name="T20" fmla="*/ 30 w 265"/>
                      <a:gd name="T21" fmla="*/ 146 h 241"/>
                      <a:gd name="T22" fmla="*/ 90 w 265"/>
                      <a:gd name="T23" fmla="*/ 95 h 241"/>
                      <a:gd name="T24" fmla="*/ 3 w 265"/>
                      <a:gd name="T25" fmla="*/ 139 h 241"/>
                      <a:gd name="T26" fmla="*/ 42 w 265"/>
                      <a:gd name="T27" fmla="*/ 103 h 241"/>
                      <a:gd name="T28" fmla="*/ 18 w 265"/>
                      <a:gd name="T29" fmla="*/ 108 h 241"/>
                      <a:gd name="T30" fmla="*/ 42 w 265"/>
                      <a:gd name="T31" fmla="*/ 76 h 241"/>
                      <a:gd name="T32" fmla="*/ 60 w 265"/>
                      <a:gd name="T33" fmla="*/ 44 h 241"/>
                      <a:gd name="T34" fmla="*/ 48 w 265"/>
                      <a:gd name="T35" fmla="*/ 43 h 241"/>
                      <a:gd name="T36" fmla="*/ 53 w 265"/>
                      <a:gd name="T37" fmla="*/ 34 h 241"/>
                      <a:gd name="T38" fmla="*/ 97 w 265"/>
                      <a:gd name="T39" fmla="*/ 10 h 241"/>
                      <a:gd name="T40" fmla="*/ 77 w 265"/>
                      <a:gd name="T41" fmla="*/ 44 h 241"/>
                      <a:gd name="T42" fmla="*/ 138 w 265"/>
                      <a:gd name="T43" fmla="*/ 10 h 241"/>
                      <a:gd name="T44" fmla="*/ 121 w 265"/>
                      <a:gd name="T45" fmla="*/ 38 h 241"/>
                      <a:gd name="T46" fmla="*/ 117 w 265"/>
                      <a:gd name="T47" fmla="*/ 44 h 241"/>
                      <a:gd name="T48" fmla="*/ 198 w 265"/>
                      <a:gd name="T49" fmla="*/ 4 h 241"/>
                      <a:gd name="T50" fmla="*/ 160 w 265"/>
                      <a:gd name="T51" fmla="*/ 40 h 241"/>
                      <a:gd name="T52" fmla="*/ 203 w 265"/>
                      <a:gd name="T53" fmla="*/ 23 h 241"/>
                      <a:gd name="T54" fmla="*/ 148 w 265"/>
                      <a:gd name="T55" fmla="*/ 71 h 241"/>
                      <a:gd name="T56" fmla="*/ 234 w 265"/>
                      <a:gd name="T57" fmla="*/ 28 h 241"/>
                      <a:gd name="T58" fmla="*/ 165 w 265"/>
                      <a:gd name="T59" fmla="*/ 85 h 241"/>
                      <a:gd name="T60" fmla="*/ 220 w 265"/>
                      <a:gd name="T61" fmla="*/ 62 h 241"/>
                      <a:gd name="T62" fmla="*/ 173 w 265"/>
                      <a:gd name="T63" fmla="*/ 102 h 241"/>
                      <a:gd name="T64" fmla="*/ 252 w 265"/>
                      <a:gd name="T65" fmla="*/ 65 h 241"/>
                      <a:gd name="T66" fmla="*/ 214 w 265"/>
                      <a:gd name="T67" fmla="*/ 101 h 241"/>
                      <a:gd name="T68" fmla="*/ 261 w 265"/>
                      <a:gd name="T69" fmla="*/ 82 h 241"/>
                      <a:gd name="T70" fmla="*/ 246 w 265"/>
                      <a:gd name="T71" fmla="*/ 110 h 241"/>
                      <a:gd name="T72" fmla="*/ 175 w 265"/>
                      <a:gd name="T73" fmla="*/ 174 h 241"/>
                      <a:gd name="T74" fmla="*/ 262 w 265"/>
                      <a:gd name="T75" fmla="*/ 131 h 241"/>
                      <a:gd name="T76" fmla="*/ 228 w 265"/>
                      <a:gd name="T77" fmla="*/ 164 h 241"/>
                      <a:gd name="T78" fmla="*/ 241 w 265"/>
                      <a:gd name="T79" fmla="*/ 165 h 241"/>
                      <a:gd name="T80" fmla="*/ 229 w 265"/>
                      <a:gd name="T81" fmla="*/ 189 h 241"/>
                      <a:gd name="T82" fmla="*/ 230 w 265"/>
                      <a:gd name="T83" fmla="*/ 200 h 241"/>
                      <a:gd name="T84" fmla="*/ 200 w 265"/>
                      <a:gd name="T85" fmla="*/ 217 h 241"/>
                      <a:gd name="T86" fmla="*/ 160 w 265"/>
                      <a:gd name="T87" fmla="*/ 233 h 241"/>
                      <a:gd name="T88" fmla="*/ 132 w 265"/>
                      <a:gd name="T89" fmla="*/ 233 h 241"/>
                      <a:gd name="T90" fmla="*/ 148 w 265"/>
                      <a:gd name="T91" fmla="*/ 207 h 241"/>
                      <a:gd name="T92" fmla="*/ 83 w 265"/>
                      <a:gd name="T93" fmla="*/ 241 h 2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265" h="241">
                        <a:moveTo>
                          <a:pt x="83" y="241"/>
                        </a:moveTo>
                        <a:cubicBezTo>
                          <a:pt x="83" y="241"/>
                          <a:pt x="82" y="241"/>
                          <a:pt x="82" y="240"/>
                        </a:cubicBezTo>
                        <a:cubicBezTo>
                          <a:pt x="80" y="240"/>
                          <a:pt x="79" y="239"/>
                          <a:pt x="78" y="238"/>
                        </a:cubicBezTo>
                        <a:cubicBezTo>
                          <a:pt x="75" y="232"/>
                          <a:pt x="76" y="230"/>
                          <a:pt x="107" y="208"/>
                        </a:cubicBezTo>
                        <a:cubicBezTo>
                          <a:pt x="118" y="200"/>
                          <a:pt x="131" y="191"/>
                          <a:pt x="145" y="181"/>
                        </a:cubicBezTo>
                        <a:cubicBezTo>
                          <a:pt x="71" y="225"/>
                          <a:pt x="70" y="225"/>
                          <a:pt x="66" y="224"/>
                        </a:cubicBezTo>
                        <a:cubicBezTo>
                          <a:pt x="65" y="223"/>
                          <a:pt x="63" y="222"/>
                          <a:pt x="63" y="221"/>
                        </a:cubicBezTo>
                        <a:cubicBezTo>
                          <a:pt x="59" y="215"/>
                          <a:pt x="59" y="214"/>
                          <a:pt x="135" y="163"/>
                        </a:cubicBezTo>
                        <a:cubicBezTo>
                          <a:pt x="74" y="200"/>
                          <a:pt x="73" y="199"/>
                          <a:pt x="69" y="198"/>
                        </a:cubicBezTo>
                        <a:cubicBezTo>
                          <a:pt x="68" y="198"/>
                          <a:pt x="66" y="197"/>
                          <a:pt x="65" y="195"/>
                        </a:cubicBezTo>
                        <a:cubicBezTo>
                          <a:pt x="62" y="190"/>
                          <a:pt x="65" y="187"/>
                          <a:pt x="92" y="168"/>
                        </a:cubicBezTo>
                        <a:cubicBezTo>
                          <a:pt x="104" y="160"/>
                          <a:pt x="118" y="151"/>
                          <a:pt x="134" y="140"/>
                        </a:cubicBezTo>
                        <a:cubicBezTo>
                          <a:pt x="42" y="196"/>
                          <a:pt x="38" y="198"/>
                          <a:pt x="33" y="197"/>
                        </a:cubicBezTo>
                        <a:cubicBezTo>
                          <a:pt x="31" y="196"/>
                          <a:pt x="30" y="195"/>
                          <a:pt x="29" y="194"/>
                        </a:cubicBezTo>
                        <a:cubicBezTo>
                          <a:pt x="26" y="188"/>
                          <a:pt x="27" y="186"/>
                          <a:pt x="60" y="164"/>
                        </a:cubicBezTo>
                        <a:cubicBezTo>
                          <a:pt x="62" y="162"/>
                          <a:pt x="64" y="161"/>
                          <a:pt x="66" y="159"/>
                        </a:cubicBezTo>
                        <a:cubicBezTo>
                          <a:pt x="45" y="172"/>
                          <a:pt x="41" y="173"/>
                          <a:pt x="37" y="172"/>
                        </a:cubicBezTo>
                        <a:cubicBezTo>
                          <a:pt x="36" y="172"/>
                          <a:pt x="34" y="171"/>
                          <a:pt x="33" y="169"/>
                        </a:cubicBezTo>
                        <a:cubicBezTo>
                          <a:pt x="30" y="163"/>
                          <a:pt x="33" y="161"/>
                          <a:pt x="63" y="139"/>
                        </a:cubicBezTo>
                        <a:cubicBezTo>
                          <a:pt x="75" y="131"/>
                          <a:pt x="90" y="121"/>
                          <a:pt x="106" y="110"/>
                        </a:cubicBezTo>
                        <a:cubicBezTo>
                          <a:pt x="47" y="146"/>
                          <a:pt x="38" y="150"/>
                          <a:pt x="34" y="149"/>
                        </a:cubicBezTo>
                        <a:cubicBezTo>
                          <a:pt x="32" y="148"/>
                          <a:pt x="31" y="147"/>
                          <a:pt x="30" y="146"/>
                        </a:cubicBezTo>
                        <a:cubicBezTo>
                          <a:pt x="26" y="140"/>
                          <a:pt x="29" y="138"/>
                          <a:pt x="56" y="119"/>
                        </a:cubicBezTo>
                        <a:cubicBezTo>
                          <a:pt x="65" y="112"/>
                          <a:pt x="78" y="104"/>
                          <a:pt x="90" y="95"/>
                        </a:cubicBezTo>
                        <a:cubicBezTo>
                          <a:pt x="12" y="143"/>
                          <a:pt x="11" y="143"/>
                          <a:pt x="7" y="142"/>
                        </a:cubicBezTo>
                        <a:cubicBezTo>
                          <a:pt x="6" y="141"/>
                          <a:pt x="4" y="140"/>
                          <a:pt x="3" y="139"/>
                        </a:cubicBezTo>
                        <a:cubicBezTo>
                          <a:pt x="0" y="133"/>
                          <a:pt x="3" y="130"/>
                          <a:pt x="34" y="109"/>
                        </a:cubicBezTo>
                        <a:cubicBezTo>
                          <a:pt x="36" y="107"/>
                          <a:pt x="39" y="105"/>
                          <a:pt x="42" y="103"/>
                        </a:cubicBezTo>
                        <a:cubicBezTo>
                          <a:pt x="27" y="112"/>
                          <a:pt x="24" y="112"/>
                          <a:pt x="22" y="111"/>
                        </a:cubicBezTo>
                        <a:cubicBezTo>
                          <a:pt x="20" y="111"/>
                          <a:pt x="18" y="110"/>
                          <a:pt x="18" y="108"/>
                        </a:cubicBezTo>
                        <a:cubicBezTo>
                          <a:pt x="14" y="103"/>
                          <a:pt x="14" y="103"/>
                          <a:pt x="60" y="68"/>
                        </a:cubicBezTo>
                        <a:cubicBezTo>
                          <a:pt x="46" y="77"/>
                          <a:pt x="44" y="77"/>
                          <a:pt x="42" y="76"/>
                        </a:cubicBezTo>
                        <a:cubicBezTo>
                          <a:pt x="40" y="76"/>
                          <a:pt x="39" y="74"/>
                          <a:pt x="38" y="73"/>
                        </a:cubicBezTo>
                        <a:cubicBezTo>
                          <a:pt x="35" y="69"/>
                          <a:pt x="35" y="68"/>
                          <a:pt x="60" y="44"/>
                        </a:cubicBezTo>
                        <a:cubicBezTo>
                          <a:pt x="55" y="47"/>
                          <a:pt x="54" y="47"/>
                          <a:pt x="52" y="46"/>
                        </a:cubicBezTo>
                        <a:cubicBezTo>
                          <a:pt x="51" y="46"/>
                          <a:pt x="49" y="45"/>
                          <a:pt x="48" y="43"/>
                        </a:cubicBezTo>
                        <a:cubicBezTo>
                          <a:pt x="47" y="40"/>
                          <a:pt x="48" y="37"/>
                          <a:pt x="51" y="35"/>
                        </a:cubicBezTo>
                        <a:cubicBezTo>
                          <a:pt x="51" y="35"/>
                          <a:pt x="52" y="35"/>
                          <a:pt x="53" y="34"/>
                        </a:cubicBezTo>
                        <a:cubicBezTo>
                          <a:pt x="55" y="33"/>
                          <a:pt x="65" y="27"/>
                          <a:pt x="72" y="23"/>
                        </a:cubicBezTo>
                        <a:cubicBezTo>
                          <a:pt x="94" y="9"/>
                          <a:pt x="94" y="9"/>
                          <a:pt x="97" y="10"/>
                        </a:cubicBezTo>
                        <a:cubicBezTo>
                          <a:pt x="99" y="10"/>
                          <a:pt x="100" y="11"/>
                          <a:pt x="101" y="13"/>
                        </a:cubicBezTo>
                        <a:cubicBezTo>
                          <a:pt x="104" y="17"/>
                          <a:pt x="104" y="18"/>
                          <a:pt x="77" y="44"/>
                        </a:cubicBezTo>
                        <a:cubicBezTo>
                          <a:pt x="80" y="42"/>
                          <a:pt x="84" y="40"/>
                          <a:pt x="87" y="38"/>
                        </a:cubicBezTo>
                        <a:cubicBezTo>
                          <a:pt x="132" y="10"/>
                          <a:pt x="134" y="9"/>
                          <a:pt x="138" y="10"/>
                        </a:cubicBezTo>
                        <a:cubicBezTo>
                          <a:pt x="139" y="11"/>
                          <a:pt x="141" y="12"/>
                          <a:pt x="142" y="13"/>
                        </a:cubicBezTo>
                        <a:cubicBezTo>
                          <a:pt x="145" y="19"/>
                          <a:pt x="142" y="22"/>
                          <a:pt x="121" y="38"/>
                        </a:cubicBezTo>
                        <a:cubicBezTo>
                          <a:pt x="112" y="44"/>
                          <a:pt x="102" y="52"/>
                          <a:pt x="91" y="60"/>
                        </a:cubicBezTo>
                        <a:cubicBezTo>
                          <a:pt x="100" y="55"/>
                          <a:pt x="109" y="49"/>
                          <a:pt x="117" y="44"/>
                        </a:cubicBezTo>
                        <a:cubicBezTo>
                          <a:pt x="190" y="0"/>
                          <a:pt x="191" y="0"/>
                          <a:pt x="195" y="1"/>
                        </a:cubicBezTo>
                        <a:cubicBezTo>
                          <a:pt x="196" y="2"/>
                          <a:pt x="198" y="3"/>
                          <a:pt x="198" y="4"/>
                        </a:cubicBezTo>
                        <a:cubicBezTo>
                          <a:pt x="202" y="10"/>
                          <a:pt x="199" y="12"/>
                          <a:pt x="169" y="33"/>
                        </a:cubicBezTo>
                        <a:cubicBezTo>
                          <a:pt x="166" y="35"/>
                          <a:pt x="163" y="37"/>
                          <a:pt x="160" y="40"/>
                        </a:cubicBezTo>
                        <a:cubicBezTo>
                          <a:pt x="192" y="20"/>
                          <a:pt x="196" y="20"/>
                          <a:pt x="199" y="21"/>
                        </a:cubicBezTo>
                        <a:cubicBezTo>
                          <a:pt x="201" y="21"/>
                          <a:pt x="202" y="22"/>
                          <a:pt x="203" y="23"/>
                        </a:cubicBezTo>
                        <a:cubicBezTo>
                          <a:pt x="206" y="29"/>
                          <a:pt x="204" y="31"/>
                          <a:pt x="176" y="51"/>
                        </a:cubicBezTo>
                        <a:cubicBezTo>
                          <a:pt x="168" y="57"/>
                          <a:pt x="158" y="64"/>
                          <a:pt x="148" y="71"/>
                        </a:cubicBezTo>
                        <a:cubicBezTo>
                          <a:pt x="222" y="25"/>
                          <a:pt x="226" y="24"/>
                          <a:pt x="230" y="25"/>
                        </a:cubicBezTo>
                        <a:cubicBezTo>
                          <a:pt x="232" y="25"/>
                          <a:pt x="233" y="26"/>
                          <a:pt x="234" y="28"/>
                        </a:cubicBezTo>
                        <a:cubicBezTo>
                          <a:pt x="238" y="34"/>
                          <a:pt x="236" y="36"/>
                          <a:pt x="203" y="59"/>
                        </a:cubicBezTo>
                        <a:cubicBezTo>
                          <a:pt x="192" y="66"/>
                          <a:pt x="179" y="75"/>
                          <a:pt x="165" y="85"/>
                        </a:cubicBezTo>
                        <a:cubicBezTo>
                          <a:pt x="206" y="60"/>
                          <a:pt x="212" y="58"/>
                          <a:pt x="216" y="59"/>
                        </a:cubicBezTo>
                        <a:cubicBezTo>
                          <a:pt x="217" y="59"/>
                          <a:pt x="219" y="60"/>
                          <a:pt x="220" y="62"/>
                        </a:cubicBezTo>
                        <a:cubicBezTo>
                          <a:pt x="223" y="68"/>
                          <a:pt x="220" y="70"/>
                          <a:pt x="192" y="89"/>
                        </a:cubicBezTo>
                        <a:cubicBezTo>
                          <a:pt x="186" y="93"/>
                          <a:pt x="180" y="97"/>
                          <a:pt x="173" y="102"/>
                        </a:cubicBezTo>
                        <a:cubicBezTo>
                          <a:pt x="235" y="65"/>
                          <a:pt x="244" y="61"/>
                          <a:pt x="248" y="62"/>
                        </a:cubicBezTo>
                        <a:cubicBezTo>
                          <a:pt x="250" y="62"/>
                          <a:pt x="251" y="63"/>
                          <a:pt x="252" y="65"/>
                        </a:cubicBezTo>
                        <a:cubicBezTo>
                          <a:pt x="255" y="71"/>
                          <a:pt x="254" y="73"/>
                          <a:pt x="221" y="95"/>
                        </a:cubicBezTo>
                        <a:cubicBezTo>
                          <a:pt x="219" y="97"/>
                          <a:pt x="216" y="99"/>
                          <a:pt x="214" y="101"/>
                        </a:cubicBezTo>
                        <a:cubicBezTo>
                          <a:pt x="247" y="81"/>
                          <a:pt x="254" y="78"/>
                          <a:pt x="257" y="79"/>
                        </a:cubicBezTo>
                        <a:cubicBezTo>
                          <a:pt x="259" y="80"/>
                          <a:pt x="260" y="81"/>
                          <a:pt x="261" y="82"/>
                        </a:cubicBezTo>
                        <a:cubicBezTo>
                          <a:pt x="265" y="88"/>
                          <a:pt x="265" y="89"/>
                          <a:pt x="198" y="135"/>
                        </a:cubicBezTo>
                        <a:cubicBezTo>
                          <a:pt x="241" y="109"/>
                          <a:pt x="242" y="109"/>
                          <a:pt x="246" y="110"/>
                        </a:cubicBezTo>
                        <a:cubicBezTo>
                          <a:pt x="247" y="111"/>
                          <a:pt x="249" y="112"/>
                          <a:pt x="249" y="113"/>
                        </a:cubicBezTo>
                        <a:cubicBezTo>
                          <a:pt x="253" y="120"/>
                          <a:pt x="253" y="120"/>
                          <a:pt x="175" y="174"/>
                        </a:cubicBezTo>
                        <a:cubicBezTo>
                          <a:pt x="249" y="129"/>
                          <a:pt x="254" y="127"/>
                          <a:pt x="258" y="129"/>
                        </a:cubicBezTo>
                        <a:cubicBezTo>
                          <a:pt x="259" y="129"/>
                          <a:pt x="261" y="130"/>
                          <a:pt x="262" y="131"/>
                        </a:cubicBezTo>
                        <a:cubicBezTo>
                          <a:pt x="265" y="137"/>
                          <a:pt x="261" y="140"/>
                          <a:pt x="241" y="155"/>
                        </a:cubicBezTo>
                        <a:cubicBezTo>
                          <a:pt x="237" y="158"/>
                          <a:pt x="233" y="161"/>
                          <a:pt x="228" y="164"/>
                        </a:cubicBezTo>
                        <a:cubicBezTo>
                          <a:pt x="234" y="161"/>
                          <a:pt x="235" y="161"/>
                          <a:pt x="237" y="162"/>
                        </a:cubicBezTo>
                        <a:cubicBezTo>
                          <a:pt x="238" y="162"/>
                          <a:pt x="240" y="163"/>
                          <a:pt x="241" y="165"/>
                        </a:cubicBezTo>
                        <a:cubicBezTo>
                          <a:pt x="243" y="169"/>
                          <a:pt x="243" y="170"/>
                          <a:pt x="215" y="194"/>
                        </a:cubicBezTo>
                        <a:cubicBezTo>
                          <a:pt x="226" y="188"/>
                          <a:pt x="226" y="188"/>
                          <a:pt x="229" y="189"/>
                        </a:cubicBezTo>
                        <a:cubicBezTo>
                          <a:pt x="230" y="189"/>
                          <a:pt x="232" y="190"/>
                          <a:pt x="232" y="191"/>
                        </a:cubicBezTo>
                        <a:cubicBezTo>
                          <a:pt x="234" y="194"/>
                          <a:pt x="233" y="198"/>
                          <a:pt x="230" y="200"/>
                        </a:cubicBezTo>
                        <a:cubicBezTo>
                          <a:pt x="230" y="200"/>
                          <a:pt x="229" y="200"/>
                          <a:pt x="228" y="200"/>
                        </a:cubicBezTo>
                        <a:cubicBezTo>
                          <a:pt x="225" y="202"/>
                          <a:pt x="211" y="211"/>
                          <a:pt x="200" y="217"/>
                        </a:cubicBezTo>
                        <a:cubicBezTo>
                          <a:pt x="167" y="237"/>
                          <a:pt x="167" y="237"/>
                          <a:pt x="164" y="236"/>
                        </a:cubicBezTo>
                        <a:cubicBezTo>
                          <a:pt x="162" y="235"/>
                          <a:pt x="161" y="234"/>
                          <a:pt x="160" y="233"/>
                        </a:cubicBezTo>
                        <a:cubicBezTo>
                          <a:pt x="158" y="228"/>
                          <a:pt x="157" y="228"/>
                          <a:pt x="184" y="205"/>
                        </a:cubicBezTo>
                        <a:cubicBezTo>
                          <a:pt x="139" y="233"/>
                          <a:pt x="136" y="234"/>
                          <a:pt x="132" y="233"/>
                        </a:cubicBezTo>
                        <a:cubicBezTo>
                          <a:pt x="130" y="232"/>
                          <a:pt x="129" y="231"/>
                          <a:pt x="128" y="230"/>
                        </a:cubicBezTo>
                        <a:cubicBezTo>
                          <a:pt x="124" y="224"/>
                          <a:pt x="129" y="221"/>
                          <a:pt x="148" y="207"/>
                        </a:cubicBezTo>
                        <a:cubicBezTo>
                          <a:pt x="153" y="203"/>
                          <a:pt x="159" y="198"/>
                          <a:pt x="166" y="194"/>
                        </a:cubicBezTo>
                        <a:cubicBezTo>
                          <a:pt x="97" y="235"/>
                          <a:pt x="88" y="241"/>
                          <a:pt x="83" y="24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32" name="Freeform 73"/>
                  <p:cNvSpPr>
                    <a:spLocks/>
                  </p:cNvSpPr>
                  <p:nvPr/>
                </p:nvSpPr>
                <p:spPr bwMode="auto">
                  <a:xfrm>
                    <a:off x="16130588" y="-4079876"/>
                    <a:ext cx="844550" cy="911225"/>
                  </a:xfrm>
                  <a:custGeom>
                    <a:avLst/>
                    <a:gdLst>
                      <a:gd name="T0" fmla="*/ 122 w 225"/>
                      <a:gd name="T1" fmla="*/ 243 h 243"/>
                      <a:gd name="T2" fmla="*/ 153 w 225"/>
                      <a:gd name="T3" fmla="*/ 202 h 243"/>
                      <a:gd name="T4" fmla="*/ 92 w 225"/>
                      <a:gd name="T5" fmla="*/ 235 h 243"/>
                      <a:gd name="T6" fmla="*/ 125 w 225"/>
                      <a:gd name="T7" fmla="*/ 197 h 243"/>
                      <a:gd name="T8" fmla="*/ 52 w 225"/>
                      <a:gd name="T9" fmla="*/ 232 h 243"/>
                      <a:gd name="T10" fmla="*/ 103 w 225"/>
                      <a:gd name="T11" fmla="*/ 187 h 243"/>
                      <a:gd name="T12" fmla="*/ 22 w 225"/>
                      <a:gd name="T13" fmla="*/ 226 h 243"/>
                      <a:gd name="T14" fmla="*/ 73 w 225"/>
                      <a:gd name="T15" fmla="*/ 182 h 243"/>
                      <a:gd name="T16" fmla="*/ 16 w 225"/>
                      <a:gd name="T17" fmla="*/ 206 h 243"/>
                      <a:gd name="T18" fmla="*/ 65 w 225"/>
                      <a:gd name="T19" fmla="*/ 164 h 243"/>
                      <a:gd name="T20" fmla="*/ 26 w 225"/>
                      <a:gd name="T21" fmla="*/ 177 h 243"/>
                      <a:gd name="T22" fmla="*/ 15 w 225"/>
                      <a:gd name="T23" fmla="*/ 166 h 243"/>
                      <a:gd name="T24" fmla="*/ 37 w 225"/>
                      <a:gd name="T25" fmla="*/ 136 h 243"/>
                      <a:gd name="T26" fmla="*/ 12 w 225"/>
                      <a:gd name="T27" fmla="*/ 145 h 243"/>
                      <a:gd name="T28" fmla="*/ 33 w 225"/>
                      <a:gd name="T29" fmla="*/ 115 h 243"/>
                      <a:gd name="T30" fmla="*/ 9 w 225"/>
                      <a:gd name="T31" fmla="*/ 123 h 243"/>
                      <a:gd name="T32" fmla="*/ 69 w 225"/>
                      <a:gd name="T33" fmla="*/ 66 h 243"/>
                      <a:gd name="T34" fmla="*/ 3 w 225"/>
                      <a:gd name="T35" fmla="*/ 97 h 243"/>
                      <a:gd name="T36" fmla="*/ 9 w 225"/>
                      <a:gd name="T37" fmla="*/ 76 h 243"/>
                      <a:gd name="T38" fmla="*/ 28 w 225"/>
                      <a:gd name="T39" fmla="*/ 46 h 243"/>
                      <a:gd name="T40" fmla="*/ 16 w 225"/>
                      <a:gd name="T41" fmla="*/ 46 h 243"/>
                      <a:gd name="T42" fmla="*/ 20 w 225"/>
                      <a:gd name="T43" fmla="*/ 37 h 243"/>
                      <a:gd name="T44" fmla="*/ 85 w 225"/>
                      <a:gd name="T45" fmla="*/ 1 h 243"/>
                      <a:gd name="T46" fmla="*/ 64 w 225"/>
                      <a:gd name="T47" fmla="*/ 33 h 243"/>
                      <a:gd name="T48" fmla="*/ 119 w 225"/>
                      <a:gd name="T49" fmla="*/ 8 h 243"/>
                      <a:gd name="T50" fmla="*/ 84 w 225"/>
                      <a:gd name="T51" fmla="*/ 43 h 243"/>
                      <a:gd name="T52" fmla="*/ 163 w 225"/>
                      <a:gd name="T53" fmla="*/ 5 h 243"/>
                      <a:gd name="T54" fmla="*/ 110 w 225"/>
                      <a:gd name="T55" fmla="*/ 52 h 243"/>
                      <a:gd name="T56" fmla="*/ 159 w 225"/>
                      <a:gd name="T57" fmla="*/ 31 h 243"/>
                      <a:gd name="T58" fmla="*/ 102 w 225"/>
                      <a:gd name="T59" fmla="*/ 81 h 243"/>
                      <a:gd name="T60" fmla="*/ 179 w 225"/>
                      <a:gd name="T61" fmla="*/ 44 h 243"/>
                      <a:gd name="T62" fmla="*/ 132 w 225"/>
                      <a:gd name="T63" fmla="*/ 85 h 243"/>
                      <a:gd name="T64" fmla="*/ 221 w 225"/>
                      <a:gd name="T65" fmla="*/ 41 h 243"/>
                      <a:gd name="T66" fmla="*/ 214 w 225"/>
                      <a:gd name="T67" fmla="*/ 64 h 243"/>
                      <a:gd name="T68" fmla="*/ 187 w 225"/>
                      <a:gd name="T69" fmla="*/ 97 h 243"/>
                      <a:gd name="T70" fmla="*/ 211 w 225"/>
                      <a:gd name="T71" fmla="*/ 88 h 243"/>
                      <a:gd name="T72" fmla="*/ 187 w 225"/>
                      <a:gd name="T73" fmla="*/ 119 h 243"/>
                      <a:gd name="T74" fmla="*/ 215 w 225"/>
                      <a:gd name="T75" fmla="*/ 109 h 243"/>
                      <a:gd name="T76" fmla="*/ 194 w 225"/>
                      <a:gd name="T77" fmla="*/ 138 h 243"/>
                      <a:gd name="T78" fmla="*/ 218 w 225"/>
                      <a:gd name="T79" fmla="*/ 131 h 243"/>
                      <a:gd name="T80" fmla="*/ 187 w 225"/>
                      <a:gd name="T81" fmla="*/ 167 h 243"/>
                      <a:gd name="T82" fmla="*/ 205 w 225"/>
                      <a:gd name="T83" fmla="*/ 165 h 243"/>
                      <a:gd name="T84" fmla="*/ 194 w 225"/>
                      <a:gd name="T85" fmla="*/ 191 h 243"/>
                      <a:gd name="T86" fmla="*/ 195 w 225"/>
                      <a:gd name="T87" fmla="*/ 202 h 243"/>
                      <a:gd name="T88" fmla="*/ 161 w 225"/>
                      <a:gd name="T89" fmla="*/ 222 h 2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225" h="243">
                        <a:moveTo>
                          <a:pt x="123" y="243"/>
                        </a:moveTo>
                        <a:cubicBezTo>
                          <a:pt x="123" y="243"/>
                          <a:pt x="122" y="243"/>
                          <a:pt x="122" y="243"/>
                        </a:cubicBezTo>
                        <a:cubicBezTo>
                          <a:pt x="120" y="242"/>
                          <a:pt x="119" y="241"/>
                          <a:pt x="118" y="240"/>
                        </a:cubicBezTo>
                        <a:cubicBezTo>
                          <a:pt x="115" y="234"/>
                          <a:pt x="115" y="234"/>
                          <a:pt x="153" y="202"/>
                        </a:cubicBezTo>
                        <a:cubicBezTo>
                          <a:pt x="152" y="202"/>
                          <a:pt x="152" y="203"/>
                          <a:pt x="151" y="203"/>
                        </a:cubicBezTo>
                        <a:cubicBezTo>
                          <a:pt x="99" y="235"/>
                          <a:pt x="96" y="236"/>
                          <a:pt x="92" y="235"/>
                        </a:cubicBezTo>
                        <a:cubicBezTo>
                          <a:pt x="91" y="235"/>
                          <a:pt x="89" y="234"/>
                          <a:pt x="88" y="232"/>
                        </a:cubicBezTo>
                        <a:cubicBezTo>
                          <a:pt x="85" y="227"/>
                          <a:pt x="85" y="226"/>
                          <a:pt x="125" y="197"/>
                        </a:cubicBezTo>
                        <a:cubicBezTo>
                          <a:pt x="61" y="236"/>
                          <a:pt x="59" y="236"/>
                          <a:pt x="55" y="235"/>
                        </a:cubicBezTo>
                        <a:cubicBezTo>
                          <a:pt x="54" y="234"/>
                          <a:pt x="52" y="233"/>
                          <a:pt x="52" y="232"/>
                        </a:cubicBezTo>
                        <a:cubicBezTo>
                          <a:pt x="48" y="226"/>
                          <a:pt x="51" y="224"/>
                          <a:pt x="78" y="204"/>
                        </a:cubicBezTo>
                        <a:cubicBezTo>
                          <a:pt x="85" y="199"/>
                          <a:pt x="94" y="193"/>
                          <a:pt x="103" y="187"/>
                        </a:cubicBezTo>
                        <a:cubicBezTo>
                          <a:pt x="35" y="228"/>
                          <a:pt x="30" y="230"/>
                          <a:pt x="26" y="229"/>
                        </a:cubicBezTo>
                        <a:cubicBezTo>
                          <a:pt x="24" y="228"/>
                          <a:pt x="23" y="227"/>
                          <a:pt x="22" y="226"/>
                        </a:cubicBezTo>
                        <a:cubicBezTo>
                          <a:pt x="19" y="220"/>
                          <a:pt x="20" y="218"/>
                          <a:pt x="54" y="195"/>
                        </a:cubicBezTo>
                        <a:cubicBezTo>
                          <a:pt x="60" y="191"/>
                          <a:pt x="66" y="186"/>
                          <a:pt x="73" y="182"/>
                        </a:cubicBezTo>
                        <a:cubicBezTo>
                          <a:pt x="28" y="209"/>
                          <a:pt x="24" y="210"/>
                          <a:pt x="20" y="209"/>
                        </a:cubicBezTo>
                        <a:cubicBezTo>
                          <a:pt x="19" y="209"/>
                          <a:pt x="17" y="208"/>
                          <a:pt x="16" y="206"/>
                        </a:cubicBezTo>
                        <a:cubicBezTo>
                          <a:pt x="13" y="200"/>
                          <a:pt x="15" y="198"/>
                          <a:pt x="47" y="176"/>
                        </a:cubicBezTo>
                        <a:cubicBezTo>
                          <a:pt x="52" y="172"/>
                          <a:pt x="58" y="168"/>
                          <a:pt x="65" y="164"/>
                        </a:cubicBezTo>
                        <a:cubicBezTo>
                          <a:pt x="38" y="180"/>
                          <a:pt x="33" y="181"/>
                          <a:pt x="30" y="180"/>
                        </a:cubicBezTo>
                        <a:cubicBezTo>
                          <a:pt x="28" y="180"/>
                          <a:pt x="27" y="179"/>
                          <a:pt x="26" y="177"/>
                        </a:cubicBezTo>
                        <a:cubicBezTo>
                          <a:pt x="23" y="171"/>
                          <a:pt x="22" y="170"/>
                          <a:pt x="88" y="126"/>
                        </a:cubicBezTo>
                        <a:cubicBezTo>
                          <a:pt x="23" y="165"/>
                          <a:pt x="19" y="167"/>
                          <a:pt x="15" y="166"/>
                        </a:cubicBezTo>
                        <a:cubicBezTo>
                          <a:pt x="13" y="165"/>
                          <a:pt x="11" y="164"/>
                          <a:pt x="11" y="163"/>
                        </a:cubicBezTo>
                        <a:cubicBezTo>
                          <a:pt x="7" y="157"/>
                          <a:pt x="10" y="154"/>
                          <a:pt x="37" y="136"/>
                        </a:cubicBezTo>
                        <a:cubicBezTo>
                          <a:pt x="41" y="132"/>
                          <a:pt x="46" y="129"/>
                          <a:pt x="51" y="126"/>
                        </a:cubicBezTo>
                        <a:cubicBezTo>
                          <a:pt x="18" y="146"/>
                          <a:pt x="15" y="146"/>
                          <a:pt x="12" y="145"/>
                        </a:cubicBezTo>
                        <a:cubicBezTo>
                          <a:pt x="10" y="145"/>
                          <a:pt x="9" y="144"/>
                          <a:pt x="8" y="142"/>
                        </a:cubicBezTo>
                        <a:cubicBezTo>
                          <a:pt x="5" y="137"/>
                          <a:pt x="8" y="134"/>
                          <a:pt x="33" y="115"/>
                        </a:cubicBezTo>
                        <a:cubicBezTo>
                          <a:pt x="38" y="111"/>
                          <a:pt x="45" y="107"/>
                          <a:pt x="51" y="102"/>
                        </a:cubicBezTo>
                        <a:cubicBezTo>
                          <a:pt x="18" y="122"/>
                          <a:pt x="13" y="124"/>
                          <a:pt x="9" y="123"/>
                        </a:cubicBezTo>
                        <a:cubicBezTo>
                          <a:pt x="8" y="123"/>
                          <a:pt x="6" y="121"/>
                          <a:pt x="5" y="120"/>
                        </a:cubicBezTo>
                        <a:cubicBezTo>
                          <a:pt x="2" y="114"/>
                          <a:pt x="2" y="114"/>
                          <a:pt x="69" y="66"/>
                        </a:cubicBezTo>
                        <a:cubicBezTo>
                          <a:pt x="12" y="101"/>
                          <a:pt x="11" y="101"/>
                          <a:pt x="7" y="100"/>
                        </a:cubicBezTo>
                        <a:cubicBezTo>
                          <a:pt x="5" y="100"/>
                          <a:pt x="4" y="99"/>
                          <a:pt x="3" y="97"/>
                        </a:cubicBezTo>
                        <a:cubicBezTo>
                          <a:pt x="0" y="92"/>
                          <a:pt x="0" y="91"/>
                          <a:pt x="38" y="63"/>
                        </a:cubicBezTo>
                        <a:cubicBezTo>
                          <a:pt x="14" y="77"/>
                          <a:pt x="12" y="77"/>
                          <a:pt x="9" y="76"/>
                        </a:cubicBezTo>
                        <a:cubicBezTo>
                          <a:pt x="8" y="76"/>
                          <a:pt x="6" y="75"/>
                          <a:pt x="6" y="73"/>
                        </a:cubicBezTo>
                        <a:cubicBezTo>
                          <a:pt x="3" y="69"/>
                          <a:pt x="3" y="68"/>
                          <a:pt x="28" y="46"/>
                        </a:cubicBezTo>
                        <a:cubicBezTo>
                          <a:pt x="22" y="50"/>
                          <a:pt x="21" y="50"/>
                          <a:pt x="20" y="49"/>
                        </a:cubicBezTo>
                        <a:cubicBezTo>
                          <a:pt x="18" y="49"/>
                          <a:pt x="17" y="48"/>
                          <a:pt x="16" y="46"/>
                        </a:cubicBezTo>
                        <a:cubicBezTo>
                          <a:pt x="14" y="43"/>
                          <a:pt x="15" y="40"/>
                          <a:pt x="18" y="38"/>
                        </a:cubicBezTo>
                        <a:cubicBezTo>
                          <a:pt x="19" y="38"/>
                          <a:pt x="19" y="38"/>
                          <a:pt x="20" y="37"/>
                        </a:cubicBezTo>
                        <a:cubicBezTo>
                          <a:pt x="24" y="36"/>
                          <a:pt x="40" y="26"/>
                          <a:pt x="53" y="18"/>
                        </a:cubicBezTo>
                        <a:cubicBezTo>
                          <a:pt x="82" y="0"/>
                          <a:pt x="82" y="0"/>
                          <a:pt x="85" y="1"/>
                        </a:cubicBezTo>
                        <a:cubicBezTo>
                          <a:pt x="87" y="2"/>
                          <a:pt x="88" y="3"/>
                          <a:pt x="89" y="4"/>
                        </a:cubicBezTo>
                        <a:cubicBezTo>
                          <a:pt x="92" y="9"/>
                          <a:pt x="92" y="9"/>
                          <a:pt x="64" y="33"/>
                        </a:cubicBezTo>
                        <a:cubicBezTo>
                          <a:pt x="111" y="4"/>
                          <a:pt x="112" y="4"/>
                          <a:pt x="115" y="5"/>
                        </a:cubicBezTo>
                        <a:cubicBezTo>
                          <a:pt x="117" y="5"/>
                          <a:pt x="118" y="6"/>
                          <a:pt x="119" y="8"/>
                        </a:cubicBezTo>
                        <a:cubicBezTo>
                          <a:pt x="122" y="13"/>
                          <a:pt x="119" y="16"/>
                          <a:pt x="101" y="30"/>
                        </a:cubicBezTo>
                        <a:cubicBezTo>
                          <a:pt x="96" y="34"/>
                          <a:pt x="90" y="38"/>
                          <a:pt x="84" y="43"/>
                        </a:cubicBezTo>
                        <a:cubicBezTo>
                          <a:pt x="150" y="2"/>
                          <a:pt x="155" y="1"/>
                          <a:pt x="159" y="2"/>
                        </a:cubicBezTo>
                        <a:cubicBezTo>
                          <a:pt x="160" y="3"/>
                          <a:pt x="162" y="4"/>
                          <a:pt x="163" y="5"/>
                        </a:cubicBezTo>
                        <a:cubicBezTo>
                          <a:pt x="166" y="11"/>
                          <a:pt x="163" y="13"/>
                          <a:pt x="137" y="32"/>
                        </a:cubicBezTo>
                        <a:cubicBezTo>
                          <a:pt x="129" y="38"/>
                          <a:pt x="120" y="45"/>
                          <a:pt x="110" y="52"/>
                        </a:cubicBezTo>
                        <a:cubicBezTo>
                          <a:pt x="149" y="28"/>
                          <a:pt x="152" y="27"/>
                          <a:pt x="155" y="28"/>
                        </a:cubicBezTo>
                        <a:cubicBezTo>
                          <a:pt x="157" y="29"/>
                          <a:pt x="159" y="30"/>
                          <a:pt x="159" y="31"/>
                        </a:cubicBezTo>
                        <a:cubicBezTo>
                          <a:pt x="163" y="37"/>
                          <a:pt x="158" y="40"/>
                          <a:pt x="138" y="55"/>
                        </a:cubicBezTo>
                        <a:cubicBezTo>
                          <a:pt x="128" y="62"/>
                          <a:pt x="116" y="71"/>
                          <a:pt x="102" y="81"/>
                        </a:cubicBezTo>
                        <a:cubicBezTo>
                          <a:pt x="167" y="41"/>
                          <a:pt x="171" y="40"/>
                          <a:pt x="175" y="41"/>
                        </a:cubicBezTo>
                        <a:cubicBezTo>
                          <a:pt x="177" y="41"/>
                          <a:pt x="178" y="42"/>
                          <a:pt x="179" y="44"/>
                        </a:cubicBezTo>
                        <a:cubicBezTo>
                          <a:pt x="183" y="49"/>
                          <a:pt x="179" y="52"/>
                          <a:pt x="154" y="70"/>
                        </a:cubicBezTo>
                        <a:cubicBezTo>
                          <a:pt x="148" y="74"/>
                          <a:pt x="140" y="79"/>
                          <a:pt x="132" y="85"/>
                        </a:cubicBezTo>
                        <a:cubicBezTo>
                          <a:pt x="208" y="39"/>
                          <a:pt x="213" y="37"/>
                          <a:pt x="217" y="38"/>
                        </a:cubicBezTo>
                        <a:cubicBezTo>
                          <a:pt x="219" y="39"/>
                          <a:pt x="221" y="40"/>
                          <a:pt x="221" y="41"/>
                        </a:cubicBezTo>
                        <a:cubicBezTo>
                          <a:pt x="225" y="47"/>
                          <a:pt x="225" y="48"/>
                          <a:pt x="156" y="94"/>
                        </a:cubicBezTo>
                        <a:cubicBezTo>
                          <a:pt x="207" y="64"/>
                          <a:pt x="210" y="63"/>
                          <a:pt x="214" y="64"/>
                        </a:cubicBezTo>
                        <a:cubicBezTo>
                          <a:pt x="216" y="64"/>
                          <a:pt x="217" y="65"/>
                          <a:pt x="218" y="67"/>
                        </a:cubicBezTo>
                        <a:cubicBezTo>
                          <a:pt x="221" y="72"/>
                          <a:pt x="219" y="75"/>
                          <a:pt x="187" y="97"/>
                        </a:cubicBezTo>
                        <a:cubicBezTo>
                          <a:pt x="181" y="101"/>
                          <a:pt x="175" y="105"/>
                          <a:pt x="168" y="110"/>
                        </a:cubicBezTo>
                        <a:cubicBezTo>
                          <a:pt x="204" y="88"/>
                          <a:pt x="208" y="88"/>
                          <a:pt x="211" y="88"/>
                        </a:cubicBezTo>
                        <a:cubicBezTo>
                          <a:pt x="213" y="89"/>
                          <a:pt x="214" y="90"/>
                          <a:pt x="215" y="91"/>
                        </a:cubicBezTo>
                        <a:cubicBezTo>
                          <a:pt x="219" y="97"/>
                          <a:pt x="216" y="100"/>
                          <a:pt x="187" y="119"/>
                        </a:cubicBezTo>
                        <a:cubicBezTo>
                          <a:pt x="179" y="125"/>
                          <a:pt x="168" y="132"/>
                          <a:pt x="157" y="140"/>
                        </a:cubicBezTo>
                        <a:cubicBezTo>
                          <a:pt x="207" y="110"/>
                          <a:pt x="211" y="108"/>
                          <a:pt x="215" y="109"/>
                        </a:cubicBezTo>
                        <a:cubicBezTo>
                          <a:pt x="216" y="110"/>
                          <a:pt x="218" y="111"/>
                          <a:pt x="219" y="112"/>
                        </a:cubicBezTo>
                        <a:cubicBezTo>
                          <a:pt x="222" y="118"/>
                          <a:pt x="219" y="121"/>
                          <a:pt x="194" y="138"/>
                        </a:cubicBezTo>
                        <a:cubicBezTo>
                          <a:pt x="185" y="145"/>
                          <a:pt x="174" y="152"/>
                          <a:pt x="163" y="160"/>
                        </a:cubicBezTo>
                        <a:cubicBezTo>
                          <a:pt x="213" y="130"/>
                          <a:pt x="214" y="130"/>
                          <a:pt x="218" y="131"/>
                        </a:cubicBezTo>
                        <a:cubicBezTo>
                          <a:pt x="219" y="131"/>
                          <a:pt x="221" y="132"/>
                          <a:pt x="222" y="134"/>
                        </a:cubicBezTo>
                        <a:cubicBezTo>
                          <a:pt x="224" y="139"/>
                          <a:pt x="225" y="140"/>
                          <a:pt x="187" y="167"/>
                        </a:cubicBezTo>
                        <a:cubicBezTo>
                          <a:pt x="198" y="161"/>
                          <a:pt x="199" y="161"/>
                          <a:pt x="201" y="162"/>
                        </a:cubicBezTo>
                        <a:cubicBezTo>
                          <a:pt x="203" y="162"/>
                          <a:pt x="204" y="163"/>
                          <a:pt x="205" y="165"/>
                        </a:cubicBezTo>
                        <a:cubicBezTo>
                          <a:pt x="208" y="170"/>
                          <a:pt x="208" y="171"/>
                          <a:pt x="171" y="202"/>
                        </a:cubicBezTo>
                        <a:cubicBezTo>
                          <a:pt x="191" y="190"/>
                          <a:pt x="191" y="190"/>
                          <a:pt x="194" y="191"/>
                        </a:cubicBezTo>
                        <a:cubicBezTo>
                          <a:pt x="195" y="192"/>
                          <a:pt x="197" y="193"/>
                          <a:pt x="198" y="194"/>
                        </a:cubicBezTo>
                        <a:cubicBezTo>
                          <a:pt x="199" y="197"/>
                          <a:pt x="198" y="200"/>
                          <a:pt x="195" y="202"/>
                        </a:cubicBezTo>
                        <a:cubicBezTo>
                          <a:pt x="195" y="202"/>
                          <a:pt x="194" y="203"/>
                          <a:pt x="194" y="203"/>
                        </a:cubicBezTo>
                        <a:cubicBezTo>
                          <a:pt x="190" y="204"/>
                          <a:pt x="174" y="214"/>
                          <a:pt x="161" y="222"/>
                        </a:cubicBezTo>
                        <a:cubicBezTo>
                          <a:pt x="131" y="240"/>
                          <a:pt x="126" y="243"/>
                          <a:pt x="123" y="24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33" name="Freeform 74"/>
                  <p:cNvSpPr>
                    <a:spLocks noEditPoints="1"/>
                  </p:cNvSpPr>
                  <p:nvPr/>
                </p:nvSpPr>
                <p:spPr bwMode="auto">
                  <a:xfrm>
                    <a:off x="14214475" y="-2400301"/>
                    <a:ext cx="2789238" cy="749300"/>
                  </a:xfrm>
                  <a:custGeom>
                    <a:avLst/>
                    <a:gdLst>
                      <a:gd name="T0" fmla="*/ 309 w 744"/>
                      <a:gd name="T1" fmla="*/ 196 h 200"/>
                      <a:gd name="T2" fmla="*/ 306 w 744"/>
                      <a:gd name="T3" fmla="*/ 180 h 200"/>
                      <a:gd name="T4" fmla="*/ 339 w 744"/>
                      <a:gd name="T5" fmla="*/ 142 h 200"/>
                      <a:gd name="T6" fmla="*/ 313 w 744"/>
                      <a:gd name="T7" fmla="*/ 136 h 200"/>
                      <a:gd name="T8" fmla="*/ 248 w 744"/>
                      <a:gd name="T9" fmla="*/ 154 h 200"/>
                      <a:gd name="T10" fmla="*/ 230 w 744"/>
                      <a:gd name="T11" fmla="*/ 154 h 200"/>
                      <a:gd name="T12" fmla="*/ 209 w 744"/>
                      <a:gd name="T13" fmla="*/ 149 h 200"/>
                      <a:gd name="T14" fmla="*/ 193 w 744"/>
                      <a:gd name="T15" fmla="*/ 135 h 200"/>
                      <a:gd name="T16" fmla="*/ 172 w 744"/>
                      <a:gd name="T17" fmla="*/ 125 h 200"/>
                      <a:gd name="T18" fmla="*/ 158 w 744"/>
                      <a:gd name="T19" fmla="*/ 111 h 200"/>
                      <a:gd name="T20" fmla="*/ 161 w 744"/>
                      <a:gd name="T21" fmla="*/ 90 h 200"/>
                      <a:gd name="T22" fmla="*/ 143 w 744"/>
                      <a:gd name="T23" fmla="*/ 76 h 200"/>
                      <a:gd name="T24" fmla="*/ 94 w 744"/>
                      <a:gd name="T25" fmla="*/ 98 h 200"/>
                      <a:gd name="T26" fmla="*/ 103 w 744"/>
                      <a:gd name="T27" fmla="*/ 71 h 200"/>
                      <a:gd name="T28" fmla="*/ 89 w 744"/>
                      <a:gd name="T29" fmla="*/ 62 h 200"/>
                      <a:gd name="T30" fmla="*/ 70 w 744"/>
                      <a:gd name="T31" fmla="*/ 49 h 200"/>
                      <a:gd name="T32" fmla="*/ 50 w 744"/>
                      <a:gd name="T33" fmla="*/ 53 h 200"/>
                      <a:gd name="T34" fmla="*/ 44 w 744"/>
                      <a:gd name="T35" fmla="*/ 25 h 200"/>
                      <a:gd name="T36" fmla="*/ 14 w 744"/>
                      <a:gd name="T37" fmla="*/ 31 h 200"/>
                      <a:gd name="T38" fmla="*/ 5 w 744"/>
                      <a:gd name="T39" fmla="*/ 15 h 200"/>
                      <a:gd name="T40" fmla="*/ 2 w 744"/>
                      <a:gd name="T41" fmla="*/ 9 h 200"/>
                      <a:gd name="T42" fmla="*/ 2 w 744"/>
                      <a:gd name="T43" fmla="*/ 3 h 200"/>
                      <a:gd name="T44" fmla="*/ 17 w 744"/>
                      <a:gd name="T45" fmla="*/ 14 h 200"/>
                      <a:gd name="T46" fmla="*/ 35 w 744"/>
                      <a:gd name="T47" fmla="*/ 9 h 200"/>
                      <a:gd name="T48" fmla="*/ 58 w 744"/>
                      <a:gd name="T49" fmla="*/ 17 h 200"/>
                      <a:gd name="T50" fmla="*/ 69 w 744"/>
                      <a:gd name="T51" fmla="*/ 18 h 200"/>
                      <a:gd name="T52" fmla="*/ 66 w 744"/>
                      <a:gd name="T53" fmla="*/ 37 h 200"/>
                      <a:gd name="T54" fmla="*/ 82 w 744"/>
                      <a:gd name="T55" fmla="*/ 53 h 200"/>
                      <a:gd name="T56" fmla="*/ 105 w 744"/>
                      <a:gd name="T57" fmla="*/ 46 h 200"/>
                      <a:gd name="T58" fmla="*/ 115 w 744"/>
                      <a:gd name="T59" fmla="*/ 58 h 200"/>
                      <a:gd name="T60" fmla="*/ 123 w 744"/>
                      <a:gd name="T61" fmla="*/ 74 h 200"/>
                      <a:gd name="T62" fmla="*/ 177 w 744"/>
                      <a:gd name="T63" fmla="*/ 50 h 200"/>
                      <a:gd name="T64" fmla="*/ 196 w 744"/>
                      <a:gd name="T65" fmla="*/ 63 h 200"/>
                      <a:gd name="T66" fmla="*/ 215 w 744"/>
                      <a:gd name="T67" fmla="*/ 68 h 200"/>
                      <a:gd name="T68" fmla="*/ 205 w 744"/>
                      <a:gd name="T69" fmla="*/ 95 h 200"/>
                      <a:gd name="T70" fmla="*/ 231 w 744"/>
                      <a:gd name="T71" fmla="*/ 102 h 200"/>
                      <a:gd name="T72" fmla="*/ 292 w 744"/>
                      <a:gd name="T73" fmla="*/ 73 h 200"/>
                      <a:gd name="T74" fmla="*/ 321 w 744"/>
                      <a:gd name="T75" fmla="*/ 74 h 200"/>
                      <a:gd name="T76" fmla="*/ 351 w 744"/>
                      <a:gd name="T77" fmla="*/ 79 h 200"/>
                      <a:gd name="T78" fmla="*/ 305 w 744"/>
                      <a:gd name="T79" fmla="*/ 126 h 200"/>
                      <a:gd name="T80" fmla="*/ 408 w 744"/>
                      <a:gd name="T81" fmla="*/ 73 h 200"/>
                      <a:gd name="T82" fmla="*/ 427 w 744"/>
                      <a:gd name="T83" fmla="*/ 84 h 200"/>
                      <a:gd name="T84" fmla="*/ 471 w 744"/>
                      <a:gd name="T85" fmla="*/ 74 h 200"/>
                      <a:gd name="T86" fmla="*/ 512 w 744"/>
                      <a:gd name="T87" fmla="*/ 74 h 200"/>
                      <a:gd name="T88" fmla="*/ 464 w 744"/>
                      <a:gd name="T89" fmla="*/ 122 h 200"/>
                      <a:gd name="T90" fmla="*/ 549 w 744"/>
                      <a:gd name="T91" fmla="*/ 93 h 200"/>
                      <a:gd name="T92" fmla="*/ 654 w 744"/>
                      <a:gd name="T93" fmla="*/ 41 h 200"/>
                      <a:gd name="T94" fmla="*/ 583 w 744"/>
                      <a:gd name="T95" fmla="*/ 99 h 200"/>
                      <a:gd name="T96" fmla="*/ 706 w 744"/>
                      <a:gd name="T97" fmla="*/ 48 h 200"/>
                      <a:gd name="T98" fmla="*/ 726 w 744"/>
                      <a:gd name="T99" fmla="*/ 49 h 200"/>
                      <a:gd name="T100" fmla="*/ 604 w 744"/>
                      <a:gd name="T101" fmla="*/ 126 h 200"/>
                      <a:gd name="T102" fmla="*/ 538 w 744"/>
                      <a:gd name="T103" fmla="*/ 144 h 200"/>
                      <a:gd name="T104" fmla="*/ 442 w 744"/>
                      <a:gd name="T105" fmla="*/ 193 h 200"/>
                      <a:gd name="T106" fmla="*/ 529 w 744"/>
                      <a:gd name="T107" fmla="*/ 120 h 200"/>
                      <a:gd name="T108" fmla="*/ 389 w 744"/>
                      <a:gd name="T109" fmla="*/ 194 h 200"/>
                      <a:gd name="T110" fmla="*/ 353 w 744"/>
                      <a:gd name="T111" fmla="*/ 199 h 200"/>
                      <a:gd name="T112" fmla="*/ 408 w 744"/>
                      <a:gd name="T113" fmla="*/ 145 h 200"/>
                      <a:gd name="T114" fmla="*/ 3 w 744"/>
                      <a:gd name="T115" fmla="*/ 9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744" h="200">
                        <a:moveTo>
                          <a:pt x="314" y="199"/>
                        </a:moveTo>
                        <a:cubicBezTo>
                          <a:pt x="314" y="199"/>
                          <a:pt x="313" y="199"/>
                          <a:pt x="313" y="199"/>
                        </a:cubicBezTo>
                        <a:cubicBezTo>
                          <a:pt x="311" y="198"/>
                          <a:pt x="310" y="197"/>
                          <a:pt x="309" y="196"/>
                        </a:cubicBezTo>
                        <a:cubicBezTo>
                          <a:pt x="306" y="190"/>
                          <a:pt x="308" y="187"/>
                          <a:pt x="337" y="167"/>
                        </a:cubicBezTo>
                        <a:cubicBezTo>
                          <a:pt x="341" y="164"/>
                          <a:pt x="345" y="161"/>
                          <a:pt x="350" y="158"/>
                        </a:cubicBezTo>
                        <a:cubicBezTo>
                          <a:pt x="313" y="180"/>
                          <a:pt x="310" y="180"/>
                          <a:pt x="306" y="180"/>
                        </a:cubicBezTo>
                        <a:cubicBezTo>
                          <a:pt x="305" y="179"/>
                          <a:pt x="303" y="178"/>
                          <a:pt x="303" y="177"/>
                        </a:cubicBezTo>
                        <a:cubicBezTo>
                          <a:pt x="299" y="171"/>
                          <a:pt x="303" y="169"/>
                          <a:pt x="319" y="156"/>
                        </a:cubicBezTo>
                        <a:cubicBezTo>
                          <a:pt x="325" y="152"/>
                          <a:pt x="331" y="147"/>
                          <a:pt x="339" y="142"/>
                        </a:cubicBezTo>
                        <a:cubicBezTo>
                          <a:pt x="290" y="172"/>
                          <a:pt x="287" y="173"/>
                          <a:pt x="283" y="172"/>
                        </a:cubicBezTo>
                        <a:cubicBezTo>
                          <a:pt x="281" y="172"/>
                          <a:pt x="280" y="171"/>
                          <a:pt x="279" y="169"/>
                        </a:cubicBezTo>
                        <a:cubicBezTo>
                          <a:pt x="276" y="164"/>
                          <a:pt x="275" y="163"/>
                          <a:pt x="313" y="136"/>
                        </a:cubicBezTo>
                        <a:cubicBezTo>
                          <a:pt x="236" y="182"/>
                          <a:pt x="234" y="182"/>
                          <a:pt x="230" y="181"/>
                        </a:cubicBezTo>
                        <a:cubicBezTo>
                          <a:pt x="229" y="181"/>
                          <a:pt x="227" y="179"/>
                          <a:pt x="227" y="178"/>
                        </a:cubicBezTo>
                        <a:cubicBezTo>
                          <a:pt x="223" y="172"/>
                          <a:pt x="227" y="169"/>
                          <a:pt x="248" y="154"/>
                        </a:cubicBezTo>
                        <a:cubicBezTo>
                          <a:pt x="251" y="151"/>
                          <a:pt x="255" y="149"/>
                          <a:pt x="259" y="146"/>
                        </a:cubicBezTo>
                        <a:cubicBezTo>
                          <a:pt x="239" y="157"/>
                          <a:pt x="237" y="158"/>
                          <a:pt x="234" y="157"/>
                        </a:cubicBezTo>
                        <a:cubicBezTo>
                          <a:pt x="232" y="157"/>
                          <a:pt x="231" y="155"/>
                          <a:pt x="230" y="154"/>
                        </a:cubicBezTo>
                        <a:cubicBezTo>
                          <a:pt x="227" y="149"/>
                          <a:pt x="231" y="145"/>
                          <a:pt x="245" y="133"/>
                        </a:cubicBezTo>
                        <a:cubicBezTo>
                          <a:pt x="249" y="130"/>
                          <a:pt x="253" y="127"/>
                          <a:pt x="257" y="123"/>
                        </a:cubicBezTo>
                        <a:cubicBezTo>
                          <a:pt x="214" y="150"/>
                          <a:pt x="213" y="150"/>
                          <a:pt x="209" y="149"/>
                        </a:cubicBezTo>
                        <a:cubicBezTo>
                          <a:pt x="208" y="149"/>
                          <a:pt x="206" y="147"/>
                          <a:pt x="205" y="146"/>
                        </a:cubicBezTo>
                        <a:cubicBezTo>
                          <a:pt x="202" y="141"/>
                          <a:pt x="202" y="140"/>
                          <a:pt x="233" y="115"/>
                        </a:cubicBezTo>
                        <a:cubicBezTo>
                          <a:pt x="197" y="136"/>
                          <a:pt x="196" y="136"/>
                          <a:pt x="193" y="135"/>
                        </a:cubicBezTo>
                        <a:cubicBezTo>
                          <a:pt x="191" y="135"/>
                          <a:pt x="190" y="134"/>
                          <a:pt x="189" y="133"/>
                        </a:cubicBezTo>
                        <a:cubicBezTo>
                          <a:pt x="187" y="128"/>
                          <a:pt x="186" y="128"/>
                          <a:pt x="209" y="106"/>
                        </a:cubicBezTo>
                        <a:cubicBezTo>
                          <a:pt x="176" y="126"/>
                          <a:pt x="176" y="126"/>
                          <a:pt x="172" y="125"/>
                        </a:cubicBezTo>
                        <a:cubicBezTo>
                          <a:pt x="171" y="125"/>
                          <a:pt x="169" y="124"/>
                          <a:pt x="169" y="123"/>
                        </a:cubicBezTo>
                        <a:cubicBezTo>
                          <a:pt x="166" y="118"/>
                          <a:pt x="166" y="118"/>
                          <a:pt x="185" y="98"/>
                        </a:cubicBezTo>
                        <a:cubicBezTo>
                          <a:pt x="163" y="111"/>
                          <a:pt x="161" y="111"/>
                          <a:pt x="158" y="111"/>
                        </a:cubicBezTo>
                        <a:cubicBezTo>
                          <a:pt x="157" y="110"/>
                          <a:pt x="155" y="109"/>
                          <a:pt x="154" y="108"/>
                        </a:cubicBezTo>
                        <a:cubicBezTo>
                          <a:pt x="152" y="104"/>
                          <a:pt x="152" y="104"/>
                          <a:pt x="166" y="87"/>
                        </a:cubicBezTo>
                        <a:cubicBezTo>
                          <a:pt x="164" y="88"/>
                          <a:pt x="163" y="89"/>
                          <a:pt x="161" y="90"/>
                        </a:cubicBezTo>
                        <a:cubicBezTo>
                          <a:pt x="130" y="109"/>
                          <a:pt x="130" y="109"/>
                          <a:pt x="127" y="108"/>
                        </a:cubicBezTo>
                        <a:cubicBezTo>
                          <a:pt x="125" y="107"/>
                          <a:pt x="124" y="106"/>
                          <a:pt x="123" y="105"/>
                        </a:cubicBezTo>
                        <a:cubicBezTo>
                          <a:pt x="120" y="101"/>
                          <a:pt x="120" y="101"/>
                          <a:pt x="143" y="76"/>
                        </a:cubicBezTo>
                        <a:cubicBezTo>
                          <a:pt x="141" y="77"/>
                          <a:pt x="139" y="78"/>
                          <a:pt x="137" y="79"/>
                        </a:cubicBezTo>
                        <a:cubicBezTo>
                          <a:pt x="101" y="101"/>
                          <a:pt x="101" y="101"/>
                          <a:pt x="97" y="100"/>
                        </a:cubicBezTo>
                        <a:cubicBezTo>
                          <a:pt x="96" y="100"/>
                          <a:pt x="94" y="99"/>
                          <a:pt x="94" y="98"/>
                        </a:cubicBezTo>
                        <a:cubicBezTo>
                          <a:pt x="91" y="94"/>
                          <a:pt x="91" y="94"/>
                          <a:pt x="107" y="74"/>
                        </a:cubicBezTo>
                        <a:cubicBezTo>
                          <a:pt x="107" y="74"/>
                          <a:pt x="107" y="74"/>
                          <a:pt x="107" y="74"/>
                        </a:cubicBezTo>
                        <a:cubicBezTo>
                          <a:pt x="106" y="74"/>
                          <a:pt x="104" y="73"/>
                          <a:pt x="103" y="71"/>
                        </a:cubicBezTo>
                        <a:cubicBezTo>
                          <a:pt x="103" y="71"/>
                          <a:pt x="103" y="71"/>
                          <a:pt x="98" y="60"/>
                        </a:cubicBezTo>
                        <a:cubicBezTo>
                          <a:pt x="98" y="59"/>
                          <a:pt x="97" y="58"/>
                          <a:pt x="97" y="58"/>
                        </a:cubicBezTo>
                        <a:cubicBezTo>
                          <a:pt x="94" y="59"/>
                          <a:pt x="91" y="61"/>
                          <a:pt x="89" y="62"/>
                        </a:cubicBezTo>
                        <a:cubicBezTo>
                          <a:pt x="73" y="72"/>
                          <a:pt x="72" y="73"/>
                          <a:pt x="69" y="72"/>
                        </a:cubicBezTo>
                        <a:cubicBezTo>
                          <a:pt x="67" y="72"/>
                          <a:pt x="66" y="71"/>
                          <a:pt x="65" y="69"/>
                        </a:cubicBezTo>
                        <a:cubicBezTo>
                          <a:pt x="63" y="66"/>
                          <a:pt x="63" y="66"/>
                          <a:pt x="70" y="49"/>
                        </a:cubicBezTo>
                        <a:cubicBezTo>
                          <a:pt x="70" y="49"/>
                          <a:pt x="70" y="48"/>
                          <a:pt x="70" y="48"/>
                        </a:cubicBezTo>
                        <a:cubicBezTo>
                          <a:pt x="57" y="57"/>
                          <a:pt x="56" y="57"/>
                          <a:pt x="53" y="56"/>
                        </a:cubicBezTo>
                        <a:cubicBezTo>
                          <a:pt x="52" y="56"/>
                          <a:pt x="50" y="55"/>
                          <a:pt x="50" y="53"/>
                        </a:cubicBezTo>
                        <a:cubicBezTo>
                          <a:pt x="48" y="51"/>
                          <a:pt x="48" y="51"/>
                          <a:pt x="54" y="34"/>
                        </a:cubicBezTo>
                        <a:cubicBezTo>
                          <a:pt x="54" y="32"/>
                          <a:pt x="55" y="30"/>
                          <a:pt x="55" y="29"/>
                        </a:cubicBezTo>
                        <a:cubicBezTo>
                          <a:pt x="54" y="28"/>
                          <a:pt x="48" y="26"/>
                          <a:pt x="44" y="25"/>
                        </a:cubicBezTo>
                        <a:cubicBezTo>
                          <a:pt x="39" y="23"/>
                          <a:pt x="36" y="22"/>
                          <a:pt x="34" y="22"/>
                        </a:cubicBezTo>
                        <a:cubicBezTo>
                          <a:pt x="32" y="23"/>
                          <a:pt x="29" y="24"/>
                          <a:pt x="27" y="25"/>
                        </a:cubicBezTo>
                        <a:cubicBezTo>
                          <a:pt x="16" y="32"/>
                          <a:pt x="16" y="32"/>
                          <a:pt x="14" y="31"/>
                        </a:cubicBezTo>
                        <a:cubicBezTo>
                          <a:pt x="12" y="31"/>
                          <a:pt x="11" y="30"/>
                          <a:pt x="10" y="28"/>
                        </a:cubicBezTo>
                        <a:cubicBezTo>
                          <a:pt x="10" y="28"/>
                          <a:pt x="10" y="28"/>
                          <a:pt x="6" y="18"/>
                        </a:cubicBezTo>
                        <a:cubicBezTo>
                          <a:pt x="6" y="17"/>
                          <a:pt x="5" y="16"/>
                          <a:pt x="5" y="15"/>
                        </a:cubicBezTo>
                        <a:cubicBezTo>
                          <a:pt x="3" y="16"/>
                          <a:pt x="2" y="16"/>
                          <a:pt x="1" y="15"/>
                        </a:cubicBezTo>
                        <a:cubicBezTo>
                          <a:pt x="2" y="9"/>
                          <a:pt x="2" y="9"/>
                          <a:pt x="2" y="9"/>
                        </a:cubicBezTo>
                        <a:cubicBezTo>
                          <a:pt x="2" y="9"/>
                          <a:pt x="2" y="9"/>
                          <a:pt x="2" y="9"/>
                        </a:cubicBezTo>
                        <a:cubicBezTo>
                          <a:pt x="2" y="10"/>
                          <a:pt x="2" y="10"/>
                          <a:pt x="2" y="10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0" y="4"/>
                          <a:pt x="1" y="3"/>
                          <a:pt x="2" y="3"/>
                        </a:cubicBezTo>
                        <a:cubicBezTo>
                          <a:pt x="6" y="1"/>
                          <a:pt x="7" y="0"/>
                          <a:pt x="9" y="1"/>
                        </a:cubicBezTo>
                        <a:cubicBezTo>
                          <a:pt x="11" y="1"/>
                          <a:pt x="12" y="2"/>
                          <a:pt x="13" y="3"/>
                        </a:cubicBezTo>
                        <a:cubicBezTo>
                          <a:pt x="13" y="4"/>
                          <a:pt x="13" y="4"/>
                          <a:pt x="17" y="14"/>
                        </a:cubicBezTo>
                        <a:cubicBezTo>
                          <a:pt x="18" y="15"/>
                          <a:pt x="18" y="16"/>
                          <a:pt x="18" y="17"/>
                        </a:cubicBezTo>
                        <a:cubicBezTo>
                          <a:pt x="19" y="16"/>
                          <a:pt x="20" y="16"/>
                          <a:pt x="21" y="15"/>
                        </a:cubicBezTo>
                        <a:cubicBezTo>
                          <a:pt x="32" y="8"/>
                          <a:pt x="32" y="8"/>
                          <a:pt x="35" y="9"/>
                        </a:cubicBezTo>
                        <a:cubicBezTo>
                          <a:pt x="35" y="9"/>
                          <a:pt x="36" y="9"/>
                          <a:pt x="36" y="10"/>
                        </a:cubicBezTo>
                        <a:cubicBezTo>
                          <a:pt x="38" y="10"/>
                          <a:pt x="44" y="12"/>
                          <a:pt x="48" y="14"/>
                        </a:cubicBezTo>
                        <a:cubicBezTo>
                          <a:pt x="53" y="15"/>
                          <a:pt x="56" y="16"/>
                          <a:pt x="58" y="17"/>
                        </a:cubicBezTo>
                        <a:cubicBezTo>
                          <a:pt x="58" y="17"/>
                          <a:pt x="58" y="17"/>
                          <a:pt x="58" y="17"/>
                        </a:cubicBezTo>
                        <a:cubicBezTo>
                          <a:pt x="61" y="15"/>
                          <a:pt x="63" y="14"/>
                          <a:pt x="65" y="15"/>
                        </a:cubicBezTo>
                        <a:cubicBezTo>
                          <a:pt x="67" y="15"/>
                          <a:pt x="68" y="16"/>
                          <a:pt x="69" y="18"/>
                        </a:cubicBezTo>
                        <a:cubicBezTo>
                          <a:pt x="71" y="20"/>
                          <a:pt x="71" y="20"/>
                          <a:pt x="65" y="37"/>
                        </a:cubicBezTo>
                        <a:cubicBezTo>
                          <a:pt x="65" y="37"/>
                          <a:pt x="65" y="38"/>
                          <a:pt x="65" y="38"/>
                        </a:cubicBezTo>
                        <a:cubicBezTo>
                          <a:pt x="65" y="37"/>
                          <a:pt x="66" y="37"/>
                          <a:pt x="66" y="37"/>
                        </a:cubicBezTo>
                        <a:cubicBezTo>
                          <a:pt x="80" y="28"/>
                          <a:pt x="80" y="28"/>
                          <a:pt x="83" y="29"/>
                        </a:cubicBezTo>
                        <a:cubicBezTo>
                          <a:pt x="85" y="29"/>
                          <a:pt x="86" y="30"/>
                          <a:pt x="87" y="32"/>
                        </a:cubicBezTo>
                        <a:cubicBezTo>
                          <a:pt x="89" y="35"/>
                          <a:pt x="89" y="35"/>
                          <a:pt x="82" y="53"/>
                        </a:cubicBezTo>
                        <a:cubicBezTo>
                          <a:pt x="82" y="53"/>
                          <a:pt x="82" y="52"/>
                          <a:pt x="82" y="52"/>
                        </a:cubicBezTo>
                        <a:cubicBezTo>
                          <a:pt x="97" y="43"/>
                          <a:pt x="98" y="43"/>
                          <a:pt x="101" y="43"/>
                        </a:cubicBezTo>
                        <a:cubicBezTo>
                          <a:pt x="102" y="44"/>
                          <a:pt x="104" y="45"/>
                          <a:pt x="105" y="46"/>
                        </a:cubicBezTo>
                        <a:cubicBezTo>
                          <a:pt x="105" y="47"/>
                          <a:pt x="105" y="47"/>
                          <a:pt x="109" y="55"/>
                        </a:cubicBezTo>
                        <a:cubicBezTo>
                          <a:pt x="110" y="57"/>
                          <a:pt x="111" y="58"/>
                          <a:pt x="111" y="60"/>
                        </a:cubicBezTo>
                        <a:cubicBezTo>
                          <a:pt x="112" y="59"/>
                          <a:pt x="114" y="58"/>
                          <a:pt x="115" y="58"/>
                        </a:cubicBezTo>
                        <a:cubicBezTo>
                          <a:pt x="125" y="51"/>
                          <a:pt x="127" y="50"/>
                          <a:pt x="130" y="50"/>
                        </a:cubicBezTo>
                        <a:cubicBezTo>
                          <a:pt x="132" y="51"/>
                          <a:pt x="133" y="52"/>
                          <a:pt x="134" y="53"/>
                        </a:cubicBezTo>
                        <a:cubicBezTo>
                          <a:pt x="136" y="57"/>
                          <a:pt x="137" y="58"/>
                          <a:pt x="123" y="74"/>
                        </a:cubicBezTo>
                        <a:cubicBezTo>
                          <a:pt x="126" y="72"/>
                          <a:pt x="128" y="71"/>
                          <a:pt x="131" y="69"/>
                        </a:cubicBezTo>
                        <a:cubicBezTo>
                          <a:pt x="170" y="46"/>
                          <a:pt x="170" y="46"/>
                          <a:pt x="173" y="47"/>
                        </a:cubicBezTo>
                        <a:cubicBezTo>
                          <a:pt x="175" y="47"/>
                          <a:pt x="176" y="48"/>
                          <a:pt x="177" y="50"/>
                        </a:cubicBezTo>
                        <a:cubicBezTo>
                          <a:pt x="179" y="54"/>
                          <a:pt x="179" y="54"/>
                          <a:pt x="157" y="78"/>
                        </a:cubicBezTo>
                        <a:cubicBezTo>
                          <a:pt x="189" y="59"/>
                          <a:pt x="189" y="59"/>
                          <a:pt x="192" y="60"/>
                        </a:cubicBezTo>
                        <a:cubicBezTo>
                          <a:pt x="194" y="60"/>
                          <a:pt x="195" y="61"/>
                          <a:pt x="196" y="63"/>
                        </a:cubicBezTo>
                        <a:cubicBezTo>
                          <a:pt x="198" y="66"/>
                          <a:pt x="198" y="67"/>
                          <a:pt x="184" y="84"/>
                        </a:cubicBezTo>
                        <a:cubicBezTo>
                          <a:pt x="184" y="84"/>
                          <a:pt x="185" y="83"/>
                          <a:pt x="185" y="83"/>
                        </a:cubicBezTo>
                        <a:cubicBezTo>
                          <a:pt x="210" y="67"/>
                          <a:pt x="211" y="67"/>
                          <a:pt x="215" y="68"/>
                        </a:cubicBezTo>
                        <a:cubicBezTo>
                          <a:pt x="216" y="68"/>
                          <a:pt x="218" y="69"/>
                          <a:pt x="219" y="71"/>
                        </a:cubicBezTo>
                        <a:cubicBezTo>
                          <a:pt x="221" y="75"/>
                          <a:pt x="221" y="75"/>
                          <a:pt x="202" y="97"/>
                        </a:cubicBezTo>
                        <a:cubicBezTo>
                          <a:pt x="203" y="96"/>
                          <a:pt x="204" y="95"/>
                          <a:pt x="205" y="95"/>
                        </a:cubicBezTo>
                        <a:cubicBezTo>
                          <a:pt x="242" y="72"/>
                          <a:pt x="243" y="72"/>
                          <a:pt x="246" y="73"/>
                        </a:cubicBezTo>
                        <a:cubicBezTo>
                          <a:pt x="248" y="73"/>
                          <a:pt x="249" y="74"/>
                          <a:pt x="250" y="76"/>
                        </a:cubicBezTo>
                        <a:cubicBezTo>
                          <a:pt x="252" y="80"/>
                          <a:pt x="253" y="81"/>
                          <a:pt x="231" y="102"/>
                        </a:cubicBezTo>
                        <a:cubicBezTo>
                          <a:pt x="233" y="100"/>
                          <a:pt x="236" y="99"/>
                          <a:pt x="239" y="97"/>
                        </a:cubicBezTo>
                        <a:cubicBezTo>
                          <a:pt x="284" y="69"/>
                          <a:pt x="285" y="69"/>
                          <a:pt x="288" y="70"/>
                        </a:cubicBezTo>
                        <a:cubicBezTo>
                          <a:pt x="290" y="71"/>
                          <a:pt x="291" y="72"/>
                          <a:pt x="292" y="73"/>
                        </a:cubicBezTo>
                        <a:cubicBezTo>
                          <a:pt x="295" y="78"/>
                          <a:pt x="295" y="79"/>
                          <a:pt x="260" y="108"/>
                        </a:cubicBezTo>
                        <a:cubicBezTo>
                          <a:pt x="262" y="107"/>
                          <a:pt x="264" y="106"/>
                          <a:pt x="266" y="104"/>
                        </a:cubicBezTo>
                        <a:cubicBezTo>
                          <a:pt x="316" y="73"/>
                          <a:pt x="317" y="73"/>
                          <a:pt x="321" y="74"/>
                        </a:cubicBezTo>
                        <a:cubicBezTo>
                          <a:pt x="322" y="75"/>
                          <a:pt x="324" y="76"/>
                          <a:pt x="325" y="77"/>
                        </a:cubicBezTo>
                        <a:cubicBezTo>
                          <a:pt x="327" y="82"/>
                          <a:pt x="328" y="83"/>
                          <a:pt x="291" y="112"/>
                        </a:cubicBezTo>
                        <a:cubicBezTo>
                          <a:pt x="346" y="78"/>
                          <a:pt x="347" y="78"/>
                          <a:pt x="351" y="79"/>
                        </a:cubicBezTo>
                        <a:cubicBezTo>
                          <a:pt x="353" y="79"/>
                          <a:pt x="354" y="80"/>
                          <a:pt x="355" y="82"/>
                        </a:cubicBezTo>
                        <a:cubicBezTo>
                          <a:pt x="358" y="87"/>
                          <a:pt x="355" y="90"/>
                          <a:pt x="337" y="103"/>
                        </a:cubicBezTo>
                        <a:cubicBezTo>
                          <a:pt x="328" y="110"/>
                          <a:pt x="317" y="118"/>
                          <a:pt x="305" y="126"/>
                        </a:cubicBezTo>
                        <a:cubicBezTo>
                          <a:pt x="312" y="123"/>
                          <a:pt x="318" y="119"/>
                          <a:pt x="323" y="115"/>
                        </a:cubicBezTo>
                        <a:cubicBezTo>
                          <a:pt x="400" y="69"/>
                          <a:pt x="400" y="70"/>
                          <a:pt x="404" y="71"/>
                        </a:cubicBezTo>
                        <a:cubicBezTo>
                          <a:pt x="406" y="71"/>
                          <a:pt x="407" y="72"/>
                          <a:pt x="408" y="73"/>
                        </a:cubicBezTo>
                        <a:cubicBezTo>
                          <a:pt x="411" y="78"/>
                          <a:pt x="411" y="79"/>
                          <a:pt x="375" y="105"/>
                        </a:cubicBezTo>
                        <a:cubicBezTo>
                          <a:pt x="414" y="82"/>
                          <a:pt x="419" y="80"/>
                          <a:pt x="423" y="81"/>
                        </a:cubicBezTo>
                        <a:cubicBezTo>
                          <a:pt x="425" y="81"/>
                          <a:pt x="426" y="82"/>
                          <a:pt x="427" y="84"/>
                        </a:cubicBezTo>
                        <a:cubicBezTo>
                          <a:pt x="430" y="89"/>
                          <a:pt x="426" y="93"/>
                          <a:pt x="406" y="108"/>
                        </a:cubicBezTo>
                        <a:cubicBezTo>
                          <a:pt x="402" y="111"/>
                          <a:pt x="397" y="114"/>
                          <a:pt x="393" y="118"/>
                        </a:cubicBezTo>
                        <a:cubicBezTo>
                          <a:pt x="466" y="73"/>
                          <a:pt x="467" y="73"/>
                          <a:pt x="471" y="74"/>
                        </a:cubicBezTo>
                        <a:cubicBezTo>
                          <a:pt x="472" y="75"/>
                          <a:pt x="474" y="76"/>
                          <a:pt x="475" y="77"/>
                        </a:cubicBezTo>
                        <a:cubicBezTo>
                          <a:pt x="478" y="83"/>
                          <a:pt x="478" y="84"/>
                          <a:pt x="417" y="126"/>
                        </a:cubicBezTo>
                        <a:cubicBezTo>
                          <a:pt x="502" y="74"/>
                          <a:pt x="507" y="72"/>
                          <a:pt x="512" y="74"/>
                        </a:cubicBezTo>
                        <a:cubicBezTo>
                          <a:pt x="513" y="74"/>
                          <a:pt x="515" y="75"/>
                          <a:pt x="516" y="76"/>
                        </a:cubicBezTo>
                        <a:cubicBezTo>
                          <a:pt x="519" y="83"/>
                          <a:pt x="520" y="83"/>
                          <a:pt x="449" y="132"/>
                        </a:cubicBezTo>
                        <a:cubicBezTo>
                          <a:pt x="454" y="129"/>
                          <a:pt x="459" y="126"/>
                          <a:pt x="464" y="122"/>
                        </a:cubicBezTo>
                        <a:cubicBezTo>
                          <a:pt x="557" y="66"/>
                          <a:pt x="567" y="60"/>
                          <a:pt x="572" y="62"/>
                        </a:cubicBezTo>
                        <a:cubicBezTo>
                          <a:pt x="574" y="62"/>
                          <a:pt x="575" y="63"/>
                          <a:pt x="576" y="65"/>
                        </a:cubicBezTo>
                        <a:cubicBezTo>
                          <a:pt x="579" y="71"/>
                          <a:pt x="577" y="73"/>
                          <a:pt x="549" y="93"/>
                        </a:cubicBezTo>
                        <a:cubicBezTo>
                          <a:pt x="542" y="97"/>
                          <a:pt x="535" y="102"/>
                          <a:pt x="527" y="108"/>
                        </a:cubicBezTo>
                        <a:cubicBezTo>
                          <a:pt x="631" y="44"/>
                          <a:pt x="645" y="37"/>
                          <a:pt x="650" y="38"/>
                        </a:cubicBezTo>
                        <a:cubicBezTo>
                          <a:pt x="652" y="39"/>
                          <a:pt x="653" y="40"/>
                          <a:pt x="654" y="41"/>
                        </a:cubicBezTo>
                        <a:cubicBezTo>
                          <a:pt x="658" y="47"/>
                          <a:pt x="656" y="50"/>
                          <a:pt x="620" y="74"/>
                        </a:cubicBezTo>
                        <a:cubicBezTo>
                          <a:pt x="606" y="83"/>
                          <a:pt x="589" y="95"/>
                          <a:pt x="571" y="107"/>
                        </a:cubicBezTo>
                        <a:cubicBezTo>
                          <a:pt x="575" y="104"/>
                          <a:pt x="579" y="102"/>
                          <a:pt x="583" y="99"/>
                        </a:cubicBezTo>
                        <a:cubicBezTo>
                          <a:pt x="715" y="19"/>
                          <a:pt x="731" y="11"/>
                          <a:pt x="737" y="13"/>
                        </a:cubicBezTo>
                        <a:cubicBezTo>
                          <a:pt x="738" y="13"/>
                          <a:pt x="740" y="14"/>
                          <a:pt x="741" y="16"/>
                        </a:cubicBezTo>
                        <a:cubicBezTo>
                          <a:pt x="744" y="21"/>
                          <a:pt x="742" y="24"/>
                          <a:pt x="706" y="48"/>
                        </a:cubicBezTo>
                        <a:cubicBezTo>
                          <a:pt x="695" y="56"/>
                          <a:pt x="682" y="64"/>
                          <a:pt x="667" y="74"/>
                        </a:cubicBezTo>
                        <a:cubicBezTo>
                          <a:pt x="710" y="48"/>
                          <a:pt x="718" y="45"/>
                          <a:pt x="722" y="46"/>
                        </a:cubicBezTo>
                        <a:cubicBezTo>
                          <a:pt x="723" y="47"/>
                          <a:pt x="725" y="48"/>
                          <a:pt x="726" y="49"/>
                        </a:cubicBezTo>
                        <a:cubicBezTo>
                          <a:pt x="727" y="52"/>
                          <a:pt x="726" y="56"/>
                          <a:pt x="723" y="57"/>
                        </a:cubicBezTo>
                        <a:cubicBezTo>
                          <a:pt x="722" y="58"/>
                          <a:pt x="721" y="58"/>
                          <a:pt x="720" y="58"/>
                        </a:cubicBezTo>
                        <a:cubicBezTo>
                          <a:pt x="709" y="62"/>
                          <a:pt x="649" y="99"/>
                          <a:pt x="604" y="126"/>
                        </a:cubicBezTo>
                        <a:cubicBezTo>
                          <a:pt x="511" y="183"/>
                          <a:pt x="506" y="185"/>
                          <a:pt x="502" y="184"/>
                        </a:cubicBezTo>
                        <a:cubicBezTo>
                          <a:pt x="500" y="183"/>
                          <a:pt x="499" y="182"/>
                          <a:pt x="498" y="181"/>
                        </a:cubicBezTo>
                        <a:cubicBezTo>
                          <a:pt x="495" y="175"/>
                          <a:pt x="495" y="172"/>
                          <a:pt x="538" y="144"/>
                        </a:cubicBezTo>
                        <a:cubicBezTo>
                          <a:pt x="553" y="134"/>
                          <a:pt x="571" y="122"/>
                          <a:pt x="590" y="110"/>
                        </a:cubicBezTo>
                        <a:cubicBezTo>
                          <a:pt x="590" y="110"/>
                          <a:pt x="589" y="110"/>
                          <a:pt x="589" y="110"/>
                        </a:cubicBezTo>
                        <a:cubicBezTo>
                          <a:pt x="462" y="187"/>
                          <a:pt x="448" y="195"/>
                          <a:pt x="442" y="193"/>
                        </a:cubicBezTo>
                        <a:cubicBezTo>
                          <a:pt x="440" y="193"/>
                          <a:pt x="439" y="192"/>
                          <a:pt x="438" y="190"/>
                        </a:cubicBezTo>
                        <a:cubicBezTo>
                          <a:pt x="435" y="185"/>
                          <a:pt x="436" y="182"/>
                          <a:pt x="470" y="159"/>
                        </a:cubicBezTo>
                        <a:cubicBezTo>
                          <a:pt x="486" y="148"/>
                          <a:pt x="508" y="134"/>
                          <a:pt x="529" y="120"/>
                        </a:cubicBezTo>
                        <a:cubicBezTo>
                          <a:pt x="526" y="122"/>
                          <a:pt x="523" y="124"/>
                          <a:pt x="519" y="126"/>
                        </a:cubicBezTo>
                        <a:cubicBezTo>
                          <a:pt x="410" y="193"/>
                          <a:pt x="399" y="199"/>
                          <a:pt x="393" y="197"/>
                        </a:cubicBezTo>
                        <a:cubicBezTo>
                          <a:pt x="392" y="197"/>
                          <a:pt x="390" y="196"/>
                          <a:pt x="389" y="194"/>
                        </a:cubicBezTo>
                        <a:cubicBezTo>
                          <a:pt x="386" y="188"/>
                          <a:pt x="389" y="185"/>
                          <a:pt x="419" y="165"/>
                        </a:cubicBezTo>
                        <a:cubicBezTo>
                          <a:pt x="420" y="164"/>
                          <a:pt x="421" y="163"/>
                          <a:pt x="423" y="162"/>
                        </a:cubicBezTo>
                        <a:cubicBezTo>
                          <a:pt x="366" y="196"/>
                          <a:pt x="357" y="200"/>
                          <a:pt x="353" y="199"/>
                        </a:cubicBezTo>
                        <a:cubicBezTo>
                          <a:pt x="351" y="198"/>
                          <a:pt x="350" y="197"/>
                          <a:pt x="349" y="196"/>
                        </a:cubicBezTo>
                        <a:cubicBezTo>
                          <a:pt x="345" y="190"/>
                          <a:pt x="345" y="189"/>
                          <a:pt x="412" y="143"/>
                        </a:cubicBezTo>
                        <a:cubicBezTo>
                          <a:pt x="411" y="144"/>
                          <a:pt x="409" y="145"/>
                          <a:pt x="408" y="145"/>
                        </a:cubicBezTo>
                        <a:cubicBezTo>
                          <a:pt x="329" y="193"/>
                          <a:pt x="319" y="199"/>
                          <a:pt x="314" y="199"/>
                        </a:cubicBezTo>
                        <a:close/>
                        <a:moveTo>
                          <a:pt x="4" y="4"/>
                        </a:moveTo>
                        <a:cubicBezTo>
                          <a:pt x="3" y="9"/>
                          <a:pt x="3" y="9"/>
                          <a:pt x="3" y="9"/>
                        </a:cubicBezTo>
                        <a:cubicBezTo>
                          <a:pt x="4" y="4"/>
                          <a:pt x="4" y="4"/>
                          <a:pt x="4" y="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34" name="Freeform 75"/>
                  <p:cNvSpPr>
                    <a:spLocks/>
                  </p:cNvSpPr>
                  <p:nvPr/>
                </p:nvSpPr>
                <p:spPr bwMode="auto">
                  <a:xfrm>
                    <a:off x="14963775" y="-3633788"/>
                    <a:ext cx="7938" cy="15875"/>
                  </a:xfrm>
                  <a:custGeom>
                    <a:avLst/>
                    <a:gdLst>
                      <a:gd name="T0" fmla="*/ 2 w 2"/>
                      <a:gd name="T1" fmla="*/ 3 h 4"/>
                      <a:gd name="T2" fmla="*/ 1 w 2"/>
                      <a:gd name="T3" fmla="*/ 1 h 4"/>
                      <a:gd name="T4" fmla="*/ 2 w 2"/>
                      <a:gd name="T5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4">
                        <a:moveTo>
                          <a:pt x="2" y="3"/>
                        </a:moveTo>
                        <a:cubicBezTo>
                          <a:pt x="2" y="0"/>
                          <a:pt x="0" y="4"/>
                          <a:pt x="1" y="1"/>
                        </a:cubicBezTo>
                        <a:cubicBezTo>
                          <a:pt x="2" y="1"/>
                          <a:pt x="2" y="2"/>
                          <a:pt x="2" y="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35" name="Freeform 76"/>
                  <p:cNvSpPr>
                    <a:spLocks/>
                  </p:cNvSpPr>
                  <p:nvPr/>
                </p:nvSpPr>
                <p:spPr bwMode="auto">
                  <a:xfrm>
                    <a:off x="14082713" y="-4098926"/>
                    <a:ext cx="904875" cy="927100"/>
                  </a:xfrm>
                  <a:custGeom>
                    <a:avLst/>
                    <a:gdLst>
                      <a:gd name="T0" fmla="*/ 208 w 241"/>
                      <a:gd name="T1" fmla="*/ 51 h 247"/>
                      <a:gd name="T2" fmla="*/ 193 w 241"/>
                      <a:gd name="T3" fmla="*/ 37 h 247"/>
                      <a:gd name="T4" fmla="*/ 155 w 241"/>
                      <a:gd name="T5" fmla="*/ 20 h 247"/>
                      <a:gd name="T6" fmla="*/ 141 w 241"/>
                      <a:gd name="T7" fmla="*/ 16 h 247"/>
                      <a:gd name="T8" fmla="*/ 97 w 241"/>
                      <a:gd name="T9" fmla="*/ 15 h 247"/>
                      <a:gd name="T10" fmla="*/ 82 w 241"/>
                      <a:gd name="T11" fmla="*/ 20 h 247"/>
                      <a:gd name="T12" fmla="*/ 61 w 241"/>
                      <a:gd name="T13" fmla="*/ 32 h 247"/>
                      <a:gd name="T14" fmla="*/ 44 w 241"/>
                      <a:gd name="T15" fmla="*/ 45 h 247"/>
                      <a:gd name="T16" fmla="*/ 35 w 241"/>
                      <a:gd name="T17" fmla="*/ 53 h 247"/>
                      <a:gd name="T18" fmla="*/ 30 w 241"/>
                      <a:gd name="T19" fmla="*/ 62 h 247"/>
                      <a:gd name="T20" fmla="*/ 20 w 241"/>
                      <a:gd name="T21" fmla="*/ 84 h 247"/>
                      <a:gd name="T22" fmla="*/ 16 w 241"/>
                      <a:gd name="T23" fmla="*/ 97 h 247"/>
                      <a:gd name="T24" fmla="*/ 14 w 241"/>
                      <a:gd name="T25" fmla="*/ 111 h 247"/>
                      <a:gd name="T26" fmla="*/ 12 w 241"/>
                      <a:gd name="T27" fmla="*/ 128 h 247"/>
                      <a:gd name="T28" fmla="*/ 15 w 241"/>
                      <a:gd name="T29" fmla="*/ 148 h 247"/>
                      <a:gd name="T30" fmla="*/ 22 w 241"/>
                      <a:gd name="T31" fmla="*/ 172 h 247"/>
                      <a:gd name="T32" fmla="*/ 28 w 241"/>
                      <a:gd name="T33" fmla="*/ 180 h 247"/>
                      <a:gd name="T34" fmla="*/ 32 w 241"/>
                      <a:gd name="T35" fmla="*/ 190 h 247"/>
                      <a:gd name="T36" fmla="*/ 39 w 241"/>
                      <a:gd name="T37" fmla="*/ 196 h 247"/>
                      <a:gd name="T38" fmla="*/ 41 w 241"/>
                      <a:gd name="T39" fmla="*/ 198 h 247"/>
                      <a:gd name="T40" fmla="*/ 50 w 241"/>
                      <a:gd name="T41" fmla="*/ 206 h 247"/>
                      <a:gd name="T42" fmla="*/ 78 w 241"/>
                      <a:gd name="T43" fmla="*/ 224 h 247"/>
                      <a:gd name="T44" fmla="*/ 91 w 241"/>
                      <a:gd name="T45" fmla="*/ 228 h 247"/>
                      <a:gd name="T46" fmla="*/ 102 w 241"/>
                      <a:gd name="T47" fmla="*/ 231 h 247"/>
                      <a:gd name="T48" fmla="*/ 130 w 241"/>
                      <a:gd name="T49" fmla="*/ 232 h 247"/>
                      <a:gd name="T50" fmla="*/ 137 w 241"/>
                      <a:gd name="T51" fmla="*/ 235 h 247"/>
                      <a:gd name="T52" fmla="*/ 146 w 241"/>
                      <a:gd name="T53" fmla="*/ 230 h 247"/>
                      <a:gd name="T54" fmla="*/ 153 w 241"/>
                      <a:gd name="T55" fmla="*/ 224 h 247"/>
                      <a:gd name="T56" fmla="*/ 165 w 241"/>
                      <a:gd name="T57" fmla="*/ 221 h 247"/>
                      <a:gd name="T58" fmla="*/ 168 w 241"/>
                      <a:gd name="T59" fmla="*/ 217 h 247"/>
                      <a:gd name="T60" fmla="*/ 173 w 241"/>
                      <a:gd name="T61" fmla="*/ 216 h 247"/>
                      <a:gd name="T62" fmla="*/ 183 w 241"/>
                      <a:gd name="T63" fmla="*/ 214 h 247"/>
                      <a:gd name="T64" fmla="*/ 190 w 241"/>
                      <a:gd name="T65" fmla="*/ 205 h 247"/>
                      <a:gd name="T66" fmla="*/ 194 w 241"/>
                      <a:gd name="T67" fmla="*/ 202 h 247"/>
                      <a:gd name="T68" fmla="*/ 199 w 241"/>
                      <a:gd name="T69" fmla="*/ 194 h 247"/>
                      <a:gd name="T70" fmla="*/ 205 w 241"/>
                      <a:gd name="T71" fmla="*/ 187 h 247"/>
                      <a:gd name="T72" fmla="*/ 206 w 241"/>
                      <a:gd name="T73" fmla="*/ 193 h 247"/>
                      <a:gd name="T74" fmla="*/ 213 w 241"/>
                      <a:gd name="T75" fmla="*/ 177 h 247"/>
                      <a:gd name="T76" fmla="*/ 228 w 241"/>
                      <a:gd name="T77" fmla="*/ 156 h 247"/>
                      <a:gd name="T78" fmla="*/ 231 w 241"/>
                      <a:gd name="T79" fmla="*/ 149 h 247"/>
                      <a:gd name="T80" fmla="*/ 233 w 241"/>
                      <a:gd name="T81" fmla="*/ 132 h 247"/>
                      <a:gd name="T82" fmla="*/ 235 w 241"/>
                      <a:gd name="T83" fmla="*/ 139 h 247"/>
                      <a:gd name="T84" fmla="*/ 230 w 241"/>
                      <a:gd name="T85" fmla="*/ 155 h 247"/>
                      <a:gd name="T86" fmla="*/ 222 w 241"/>
                      <a:gd name="T87" fmla="*/ 184 h 247"/>
                      <a:gd name="T88" fmla="*/ 188 w 241"/>
                      <a:gd name="T89" fmla="*/ 223 h 247"/>
                      <a:gd name="T90" fmla="*/ 134 w 241"/>
                      <a:gd name="T91" fmla="*/ 244 h 247"/>
                      <a:gd name="T92" fmla="*/ 88 w 241"/>
                      <a:gd name="T93" fmla="*/ 241 h 247"/>
                      <a:gd name="T94" fmla="*/ 56 w 241"/>
                      <a:gd name="T95" fmla="*/ 228 h 247"/>
                      <a:gd name="T96" fmla="*/ 10 w 241"/>
                      <a:gd name="T97" fmla="*/ 173 h 247"/>
                      <a:gd name="T98" fmla="*/ 2 w 241"/>
                      <a:gd name="T99" fmla="*/ 136 h 247"/>
                      <a:gd name="T100" fmla="*/ 9 w 241"/>
                      <a:gd name="T101" fmla="*/ 88 h 247"/>
                      <a:gd name="T102" fmla="*/ 132 w 241"/>
                      <a:gd name="T103" fmla="*/ 3 h 247"/>
                      <a:gd name="T104" fmla="*/ 175 w 241"/>
                      <a:gd name="T105" fmla="*/ 15 h 247"/>
                      <a:gd name="T106" fmla="*/ 236 w 241"/>
                      <a:gd name="T107" fmla="*/ 116 h 2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241" h="247">
                        <a:moveTo>
                          <a:pt x="236" y="116"/>
                        </a:moveTo>
                        <a:cubicBezTo>
                          <a:pt x="231" y="108"/>
                          <a:pt x="233" y="97"/>
                          <a:pt x="228" y="89"/>
                        </a:cubicBezTo>
                        <a:cubicBezTo>
                          <a:pt x="227" y="88"/>
                          <a:pt x="230" y="88"/>
                          <a:pt x="228" y="86"/>
                        </a:cubicBezTo>
                        <a:cubicBezTo>
                          <a:pt x="223" y="79"/>
                          <a:pt x="218" y="66"/>
                          <a:pt x="213" y="56"/>
                        </a:cubicBezTo>
                        <a:cubicBezTo>
                          <a:pt x="214" y="56"/>
                          <a:pt x="214" y="56"/>
                          <a:pt x="214" y="56"/>
                        </a:cubicBezTo>
                        <a:cubicBezTo>
                          <a:pt x="213" y="54"/>
                          <a:pt x="210" y="53"/>
                          <a:pt x="208" y="51"/>
                        </a:cubicBezTo>
                        <a:cubicBezTo>
                          <a:pt x="209" y="51"/>
                          <a:pt x="209" y="51"/>
                          <a:pt x="209" y="51"/>
                        </a:cubicBezTo>
                        <a:cubicBezTo>
                          <a:pt x="208" y="51"/>
                          <a:pt x="206" y="48"/>
                          <a:pt x="205" y="48"/>
                        </a:cubicBezTo>
                        <a:cubicBezTo>
                          <a:pt x="205" y="47"/>
                          <a:pt x="205" y="46"/>
                          <a:pt x="205" y="45"/>
                        </a:cubicBezTo>
                        <a:cubicBezTo>
                          <a:pt x="203" y="45"/>
                          <a:pt x="203" y="45"/>
                          <a:pt x="203" y="45"/>
                        </a:cubicBezTo>
                        <a:cubicBezTo>
                          <a:pt x="199" y="45"/>
                          <a:pt x="197" y="39"/>
                          <a:pt x="192" y="37"/>
                        </a:cubicBezTo>
                        <a:cubicBezTo>
                          <a:pt x="193" y="37"/>
                          <a:pt x="193" y="37"/>
                          <a:pt x="193" y="37"/>
                        </a:cubicBezTo>
                        <a:cubicBezTo>
                          <a:pt x="186" y="33"/>
                          <a:pt x="178" y="27"/>
                          <a:pt x="170" y="25"/>
                        </a:cubicBezTo>
                        <a:cubicBezTo>
                          <a:pt x="171" y="24"/>
                          <a:pt x="172" y="24"/>
                          <a:pt x="171" y="23"/>
                        </a:cubicBezTo>
                        <a:cubicBezTo>
                          <a:pt x="170" y="24"/>
                          <a:pt x="168" y="23"/>
                          <a:pt x="166" y="22"/>
                        </a:cubicBezTo>
                        <a:cubicBezTo>
                          <a:pt x="165" y="21"/>
                          <a:pt x="162" y="22"/>
                          <a:pt x="159" y="21"/>
                        </a:cubicBezTo>
                        <a:cubicBezTo>
                          <a:pt x="160" y="20"/>
                          <a:pt x="160" y="20"/>
                          <a:pt x="160" y="20"/>
                        </a:cubicBezTo>
                        <a:cubicBezTo>
                          <a:pt x="157" y="21"/>
                          <a:pt x="157" y="19"/>
                          <a:pt x="155" y="20"/>
                        </a:cubicBezTo>
                        <a:cubicBezTo>
                          <a:pt x="154" y="18"/>
                          <a:pt x="154" y="18"/>
                          <a:pt x="154" y="18"/>
                        </a:cubicBezTo>
                        <a:cubicBezTo>
                          <a:pt x="153" y="20"/>
                          <a:pt x="152" y="16"/>
                          <a:pt x="150" y="17"/>
                        </a:cubicBezTo>
                        <a:cubicBezTo>
                          <a:pt x="150" y="17"/>
                          <a:pt x="150" y="17"/>
                          <a:pt x="150" y="17"/>
                        </a:cubicBezTo>
                        <a:cubicBezTo>
                          <a:pt x="148" y="18"/>
                          <a:pt x="148" y="16"/>
                          <a:pt x="146" y="16"/>
                        </a:cubicBezTo>
                        <a:cubicBezTo>
                          <a:pt x="146" y="16"/>
                          <a:pt x="146" y="16"/>
                          <a:pt x="146" y="16"/>
                        </a:cubicBezTo>
                        <a:cubicBezTo>
                          <a:pt x="143" y="16"/>
                          <a:pt x="141" y="14"/>
                          <a:pt x="141" y="16"/>
                        </a:cubicBezTo>
                        <a:cubicBezTo>
                          <a:pt x="140" y="15"/>
                          <a:pt x="144" y="16"/>
                          <a:pt x="143" y="14"/>
                        </a:cubicBezTo>
                        <a:cubicBezTo>
                          <a:pt x="132" y="13"/>
                          <a:pt x="121" y="13"/>
                          <a:pt x="110" y="14"/>
                        </a:cubicBezTo>
                        <a:cubicBezTo>
                          <a:pt x="108" y="13"/>
                          <a:pt x="107" y="13"/>
                          <a:pt x="107" y="12"/>
                        </a:cubicBezTo>
                        <a:cubicBezTo>
                          <a:pt x="106" y="13"/>
                          <a:pt x="103" y="13"/>
                          <a:pt x="102" y="14"/>
                        </a:cubicBezTo>
                        <a:cubicBezTo>
                          <a:pt x="102" y="14"/>
                          <a:pt x="101" y="14"/>
                          <a:pt x="101" y="14"/>
                        </a:cubicBezTo>
                        <a:cubicBezTo>
                          <a:pt x="99" y="13"/>
                          <a:pt x="99" y="16"/>
                          <a:pt x="97" y="15"/>
                        </a:cubicBezTo>
                        <a:cubicBezTo>
                          <a:pt x="97" y="15"/>
                          <a:pt x="97" y="14"/>
                          <a:pt x="97" y="14"/>
                        </a:cubicBezTo>
                        <a:cubicBezTo>
                          <a:pt x="95" y="15"/>
                          <a:pt x="93" y="16"/>
                          <a:pt x="91" y="17"/>
                        </a:cubicBezTo>
                        <a:cubicBezTo>
                          <a:pt x="91" y="17"/>
                          <a:pt x="92" y="16"/>
                          <a:pt x="92" y="16"/>
                        </a:cubicBezTo>
                        <a:cubicBezTo>
                          <a:pt x="90" y="18"/>
                          <a:pt x="87" y="17"/>
                          <a:pt x="85" y="18"/>
                        </a:cubicBezTo>
                        <a:cubicBezTo>
                          <a:pt x="86" y="17"/>
                          <a:pt x="86" y="17"/>
                          <a:pt x="86" y="17"/>
                        </a:cubicBezTo>
                        <a:cubicBezTo>
                          <a:pt x="82" y="17"/>
                          <a:pt x="85" y="19"/>
                          <a:pt x="82" y="20"/>
                        </a:cubicBezTo>
                        <a:cubicBezTo>
                          <a:pt x="83" y="19"/>
                          <a:pt x="83" y="19"/>
                          <a:pt x="83" y="18"/>
                        </a:cubicBezTo>
                        <a:cubicBezTo>
                          <a:pt x="81" y="21"/>
                          <a:pt x="76" y="22"/>
                          <a:pt x="74" y="24"/>
                        </a:cubicBezTo>
                        <a:cubicBezTo>
                          <a:pt x="74" y="23"/>
                          <a:pt x="74" y="23"/>
                          <a:pt x="74" y="23"/>
                        </a:cubicBezTo>
                        <a:cubicBezTo>
                          <a:pt x="71" y="25"/>
                          <a:pt x="68" y="26"/>
                          <a:pt x="66" y="28"/>
                        </a:cubicBezTo>
                        <a:cubicBezTo>
                          <a:pt x="65" y="28"/>
                          <a:pt x="65" y="26"/>
                          <a:pt x="62" y="28"/>
                        </a:cubicBezTo>
                        <a:cubicBezTo>
                          <a:pt x="63" y="29"/>
                          <a:pt x="58" y="31"/>
                          <a:pt x="61" y="32"/>
                        </a:cubicBezTo>
                        <a:cubicBezTo>
                          <a:pt x="58" y="33"/>
                          <a:pt x="55" y="35"/>
                          <a:pt x="54" y="37"/>
                        </a:cubicBezTo>
                        <a:cubicBezTo>
                          <a:pt x="54" y="36"/>
                          <a:pt x="51" y="36"/>
                          <a:pt x="53" y="34"/>
                        </a:cubicBezTo>
                        <a:cubicBezTo>
                          <a:pt x="51" y="35"/>
                          <a:pt x="51" y="35"/>
                          <a:pt x="51" y="35"/>
                        </a:cubicBezTo>
                        <a:cubicBezTo>
                          <a:pt x="51" y="34"/>
                          <a:pt x="52" y="34"/>
                          <a:pt x="51" y="33"/>
                        </a:cubicBezTo>
                        <a:cubicBezTo>
                          <a:pt x="51" y="34"/>
                          <a:pt x="48" y="37"/>
                          <a:pt x="47" y="37"/>
                        </a:cubicBezTo>
                        <a:cubicBezTo>
                          <a:pt x="46" y="39"/>
                          <a:pt x="46" y="42"/>
                          <a:pt x="44" y="45"/>
                        </a:cubicBezTo>
                        <a:cubicBezTo>
                          <a:pt x="45" y="43"/>
                          <a:pt x="42" y="44"/>
                          <a:pt x="43" y="43"/>
                        </a:cubicBezTo>
                        <a:cubicBezTo>
                          <a:pt x="42" y="49"/>
                          <a:pt x="42" y="49"/>
                          <a:pt x="42" y="49"/>
                        </a:cubicBezTo>
                        <a:cubicBezTo>
                          <a:pt x="41" y="49"/>
                          <a:pt x="40" y="48"/>
                          <a:pt x="40" y="49"/>
                        </a:cubicBezTo>
                        <a:cubicBezTo>
                          <a:pt x="40" y="50"/>
                          <a:pt x="40" y="50"/>
                          <a:pt x="40" y="51"/>
                        </a:cubicBezTo>
                        <a:cubicBezTo>
                          <a:pt x="39" y="51"/>
                          <a:pt x="37" y="55"/>
                          <a:pt x="35" y="54"/>
                        </a:cubicBezTo>
                        <a:cubicBezTo>
                          <a:pt x="34" y="54"/>
                          <a:pt x="36" y="52"/>
                          <a:pt x="35" y="53"/>
                        </a:cubicBezTo>
                        <a:cubicBezTo>
                          <a:pt x="34" y="54"/>
                          <a:pt x="34" y="55"/>
                          <a:pt x="33" y="56"/>
                        </a:cubicBezTo>
                        <a:cubicBezTo>
                          <a:pt x="33" y="56"/>
                          <a:pt x="33" y="56"/>
                          <a:pt x="33" y="56"/>
                        </a:cubicBezTo>
                        <a:cubicBezTo>
                          <a:pt x="32" y="57"/>
                          <a:pt x="31" y="60"/>
                          <a:pt x="32" y="59"/>
                        </a:cubicBezTo>
                        <a:cubicBezTo>
                          <a:pt x="33" y="59"/>
                          <a:pt x="31" y="59"/>
                          <a:pt x="33" y="58"/>
                        </a:cubicBezTo>
                        <a:cubicBezTo>
                          <a:pt x="33" y="60"/>
                          <a:pt x="32" y="62"/>
                          <a:pt x="31" y="63"/>
                        </a:cubicBezTo>
                        <a:cubicBezTo>
                          <a:pt x="31" y="63"/>
                          <a:pt x="30" y="62"/>
                          <a:pt x="30" y="62"/>
                        </a:cubicBezTo>
                        <a:cubicBezTo>
                          <a:pt x="29" y="65"/>
                          <a:pt x="29" y="68"/>
                          <a:pt x="27" y="71"/>
                        </a:cubicBezTo>
                        <a:cubicBezTo>
                          <a:pt x="28" y="71"/>
                          <a:pt x="27" y="69"/>
                          <a:pt x="27" y="69"/>
                        </a:cubicBezTo>
                        <a:cubicBezTo>
                          <a:pt x="24" y="71"/>
                          <a:pt x="25" y="76"/>
                          <a:pt x="22" y="79"/>
                        </a:cubicBezTo>
                        <a:cubicBezTo>
                          <a:pt x="22" y="78"/>
                          <a:pt x="23" y="79"/>
                          <a:pt x="23" y="79"/>
                        </a:cubicBezTo>
                        <a:cubicBezTo>
                          <a:pt x="22" y="80"/>
                          <a:pt x="21" y="80"/>
                          <a:pt x="21" y="81"/>
                        </a:cubicBezTo>
                        <a:cubicBezTo>
                          <a:pt x="20" y="81"/>
                          <a:pt x="20" y="83"/>
                          <a:pt x="20" y="84"/>
                        </a:cubicBezTo>
                        <a:cubicBezTo>
                          <a:pt x="20" y="85"/>
                          <a:pt x="20" y="84"/>
                          <a:pt x="20" y="83"/>
                        </a:cubicBezTo>
                        <a:cubicBezTo>
                          <a:pt x="20" y="85"/>
                          <a:pt x="18" y="92"/>
                          <a:pt x="16" y="95"/>
                        </a:cubicBezTo>
                        <a:cubicBezTo>
                          <a:pt x="17" y="95"/>
                          <a:pt x="17" y="98"/>
                          <a:pt x="17" y="99"/>
                        </a:cubicBezTo>
                        <a:cubicBezTo>
                          <a:pt x="16" y="98"/>
                          <a:pt x="16" y="98"/>
                          <a:pt x="16" y="98"/>
                        </a:cubicBezTo>
                        <a:cubicBezTo>
                          <a:pt x="15" y="99"/>
                          <a:pt x="16" y="101"/>
                          <a:pt x="15" y="101"/>
                        </a:cubicBezTo>
                        <a:cubicBezTo>
                          <a:pt x="15" y="104"/>
                          <a:pt x="15" y="94"/>
                          <a:pt x="16" y="97"/>
                        </a:cubicBezTo>
                        <a:cubicBezTo>
                          <a:pt x="15" y="97"/>
                          <a:pt x="16" y="101"/>
                          <a:pt x="15" y="100"/>
                        </a:cubicBezTo>
                        <a:cubicBezTo>
                          <a:pt x="15" y="102"/>
                          <a:pt x="15" y="104"/>
                          <a:pt x="14" y="105"/>
                        </a:cubicBezTo>
                        <a:cubicBezTo>
                          <a:pt x="14" y="105"/>
                          <a:pt x="13" y="103"/>
                          <a:pt x="13" y="105"/>
                        </a:cubicBezTo>
                        <a:cubicBezTo>
                          <a:pt x="13" y="108"/>
                          <a:pt x="13" y="106"/>
                          <a:pt x="13" y="108"/>
                        </a:cubicBezTo>
                        <a:cubicBezTo>
                          <a:pt x="13" y="109"/>
                          <a:pt x="13" y="109"/>
                          <a:pt x="13" y="109"/>
                        </a:cubicBezTo>
                        <a:cubicBezTo>
                          <a:pt x="15" y="110"/>
                          <a:pt x="13" y="112"/>
                          <a:pt x="14" y="111"/>
                        </a:cubicBezTo>
                        <a:cubicBezTo>
                          <a:pt x="13" y="111"/>
                          <a:pt x="14" y="115"/>
                          <a:pt x="13" y="114"/>
                        </a:cubicBezTo>
                        <a:cubicBezTo>
                          <a:pt x="11" y="114"/>
                          <a:pt x="11" y="114"/>
                          <a:pt x="11" y="114"/>
                        </a:cubicBezTo>
                        <a:cubicBezTo>
                          <a:pt x="11" y="115"/>
                          <a:pt x="13" y="116"/>
                          <a:pt x="13" y="117"/>
                        </a:cubicBezTo>
                        <a:cubicBezTo>
                          <a:pt x="13" y="117"/>
                          <a:pt x="13" y="117"/>
                          <a:pt x="12" y="117"/>
                        </a:cubicBezTo>
                        <a:cubicBezTo>
                          <a:pt x="15" y="117"/>
                          <a:pt x="12" y="120"/>
                          <a:pt x="14" y="121"/>
                        </a:cubicBezTo>
                        <a:cubicBezTo>
                          <a:pt x="13" y="124"/>
                          <a:pt x="13" y="127"/>
                          <a:pt x="12" y="128"/>
                        </a:cubicBezTo>
                        <a:cubicBezTo>
                          <a:pt x="13" y="130"/>
                          <a:pt x="14" y="132"/>
                          <a:pt x="14" y="134"/>
                        </a:cubicBezTo>
                        <a:cubicBezTo>
                          <a:pt x="13" y="134"/>
                          <a:pt x="13" y="133"/>
                          <a:pt x="13" y="133"/>
                        </a:cubicBezTo>
                        <a:cubicBezTo>
                          <a:pt x="12" y="134"/>
                          <a:pt x="13" y="135"/>
                          <a:pt x="13" y="136"/>
                        </a:cubicBezTo>
                        <a:cubicBezTo>
                          <a:pt x="13" y="135"/>
                          <a:pt x="12" y="138"/>
                          <a:pt x="12" y="140"/>
                        </a:cubicBezTo>
                        <a:cubicBezTo>
                          <a:pt x="13" y="142"/>
                          <a:pt x="14" y="141"/>
                          <a:pt x="14" y="141"/>
                        </a:cubicBezTo>
                        <a:cubicBezTo>
                          <a:pt x="13" y="143"/>
                          <a:pt x="16" y="146"/>
                          <a:pt x="15" y="148"/>
                        </a:cubicBezTo>
                        <a:cubicBezTo>
                          <a:pt x="15" y="148"/>
                          <a:pt x="14" y="146"/>
                          <a:pt x="13" y="148"/>
                        </a:cubicBezTo>
                        <a:cubicBezTo>
                          <a:pt x="12" y="150"/>
                          <a:pt x="16" y="150"/>
                          <a:pt x="15" y="153"/>
                        </a:cubicBezTo>
                        <a:cubicBezTo>
                          <a:pt x="17" y="152"/>
                          <a:pt x="17" y="152"/>
                          <a:pt x="17" y="152"/>
                        </a:cubicBezTo>
                        <a:cubicBezTo>
                          <a:pt x="16" y="154"/>
                          <a:pt x="19" y="156"/>
                          <a:pt x="17" y="156"/>
                        </a:cubicBezTo>
                        <a:cubicBezTo>
                          <a:pt x="18" y="157"/>
                          <a:pt x="18" y="159"/>
                          <a:pt x="19" y="158"/>
                        </a:cubicBezTo>
                        <a:cubicBezTo>
                          <a:pt x="19" y="163"/>
                          <a:pt x="23" y="168"/>
                          <a:pt x="22" y="172"/>
                        </a:cubicBezTo>
                        <a:cubicBezTo>
                          <a:pt x="23" y="172"/>
                          <a:pt x="23" y="174"/>
                          <a:pt x="24" y="173"/>
                        </a:cubicBezTo>
                        <a:cubicBezTo>
                          <a:pt x="24" y="172"/>
                          <a:pt x="22" y="172"/>
                          <a:pt x="23" y="171"/>
                        </a:cubicBezTo>
                        <a:cubicBezTo>
                          <a:pt x="23" y="172"/>
                          <a:pt x="24" y="172"/>
                          <a:pt x="24" y="172"/>
                        </a:cubicBezTo>
                        <a:cubicBezTo>
                          <a:pt x="24" y="173"/>
                          <a:pt x="24" y="174"/>
                          <a:pt x="23" y="174"/>
                        </a:cubicBezTo>
                        <a:cubicBezTo>
                          <a:pt x="23" y="177"/>
                          <a:pt x="26" y="175"/>
                          <a:pt x="28" y="179"/>
                        </a:cubicBezTo>
                        <a:cubicBezTo>
                          <a:pt x="27" y="179"/>
                          <a:pt x="27" y="179"/>
                          <a:pt x="28" y="180"/>
                        </a:cubicBezTo>
                        <a:cubicBezTo>
                          <a:pt x="30" y="182"/>
                          <a:pt x="30" y="182"/>
                          <a:pt x="30" y="182"/>
                        </a:cubicBezTo>
                        <a:cubicBezTo>
                          <a:pt x="31" y="184"/>
                          <a:pt x="29" y="184"/>
                          <a:pt x="28" y="184"/>
                        </a:cubicBezTo>
                        <a:cubicBezTo>
                          <a:pt x="29" y="185"/>
                          <a:pt x="30" y="187"/>
                          <a:pt x="31" y="187"/>
                        </a:cubicBezTo>
                        <a:cubicBezTo>
                          <a:pt x="31" y="189"/>
                          <a:pt x="31" y="189"/>
                          <a:pt x="31" y="189"/>
                        </a:cubicBezTo>
                        <a:cubicBezTo>
                          <a:pt x="31" y="187"/>
                          <a:pt x="32" y="190"/>
                          <a:pt x="33" y="190"/>
                        </a:cubicBezTo>
                        <a:cubicBezTo>
                          <a:pt x="32" y="190"/>
                          <a:pt x="32" y="190"/>
                          <a:pt x="32" y="190"/>
                        </a:cubicBezTo>
                        <a:cubicBezTo>
                          <a:pt x="32" y="190"/>
                          <a:pt x="33" y="191"/>
                          <a:pt x="34" y="192"/>
                        </a:cubicBezTo>
                        <a:cubicBezTo>
                          <a:pt x="34" y="191"/>
                          <a:pt x="34" y="190"/>
                          <a:pt x="33" y="189"/>
                        </a:cubicBezTo>
                        <a:cubicBezTo>
                          <a:pt x="34" y="189"/>
                          <a:pt x="35" y="190"/>
                          <a:pt x="36" y="190"/>
                        </a:cubicBezTo>
                        <a:cubicBezTo>
                          <a:pt x="35" y="191"/>
                          <a:pt x="36" y="193"/>
                          <a:pt x="37" y="194"/>
                        </a:cubicBezTo>
                        <a:cubicBezTo>
                          <a:pt x="37" y="195"/>
                          <a:pt x="39" y="194"/>
                          <a:pt x="39" y="194"/>
                        </a:cubicBezTo>
                        <a:cubicBezTo>
                          <a:pt x="38" y="195"/>
                          <a:pt x="40" y="196"/>
                          <a:pt x="39" y="196"/>
                        </a:cubicBezTo>
                        <a:cubicBezTo>
                          <a:pt x="38" y="195"/>
                          <a:pt x="38" y="195"/>
                          <a:pt x="38" y="194"/>
                        </a:cubicBezTo>
                        <a:cubicBezTo>
                          <a:pt x="38" y="195"/>
                          <a:pt x="37" y="196"/>
                          <a:pt x="39" y="197"/>
                        </a:cubicBezTo>
                        <a:cubicBezTo>
                          <a:pt x="40" y="197"/>
                          <a:pt x="40" y="195"/>
                          <a:pt x="41" y="197"/>
                        </a:cubicBezTo>
                        <a:cubicBezTo>
                          <a:pt x="41" y="197"/>
                          <a:pt x="40" y="197"/>
                          <a:pt x="40" y="197"/>
                        </a:cubicBezTo>
                        <a:cubicBezTo>
                          <a:pt x="41" y="199"/>
                          <a:pt x="41" y="199"/>
                          <a:pt x="41" y="199"/>
                        </a:cubicBezTo>
                        <a:cubicBezTo>
                          <a:pt x="41" y="198"/>
                          <a:pt x="41" y="198"/>
                          <a:pt x="41" y="198"/>
                        </a:cubicBezTo>
                        <a:cubicBezTo>
                          <a:pt x="41" y="199"/>
                          <a:pt x="41" y="199"/>
                          <a:pt x="41" y="199"/>
                        </a:cubicBezTo>
                        <a:cubicBezTo>
                          <a:pt x="43" y="199"/>
                          <a:pt x="44" y="201"/>
                          <a:pt x="45" y="201"/>
                        </a:cubicBezTo>
                        <a:cubicBezTo>
                          <a:pt x="46" y="201"/>
                          <a:pt x="46" y="203"/>
                          <a:pt x="47" y="204"/>
                        </a:cubicBezTo>
                        <a:cubicBezTo>
                          <a:pt x="47" y="204"/>
                          <a:pt x="47" y="204"/>
                          <a:pt x="47" y="204"/>
                        </a:cubicBezTo>
                        <a:cubicBezTo>
                          <a:pt x="47" y="205"/>
                          <a:pt x="49" y="206"/>
                          <a:pt x="50" y="206"/>
                        </a:cubicBezTo>
                        <a:cubicBezTo>
                          <a:pt x="50" y="206"/>
                          <a:pt x="50" y="206"/>
                          <a:pt x="50" y="206"/>
                        </a:cubicBezTo>
                        <a:cubicBezTo>
                          <a:pt x="51" y="207"/>
                          <a:pt x="52" y="208"/>
                          <a:pt x="53" y="208"/>
                        </a:cubicBezTo>
                        <a:cubicBezTo>
                          <a:pt x="54" y="210"/>
                          <a:pt x="51" y="211"/>
                          <a:pt x="53" y="212"/>
                        </a:cubicBezTo>
                        <a:cubicBezTo>
                          <a:pt x="55" y="213"/>
                          <a:pt x="57" y="212"/>
                          <a:pt x="57" y="211"/>
                        </a:cubicBezTo>
                        <a:cubicBezTo>
                          <a:pt x="59" y="213"/>
                          <a:pt x="63" y="214"/>
                          <a:pt x="65" y="217"/>
                        </a:cubicBezTo>
                        <a:cubicBezTo>
                          <a:pt x="65" y="217"/>
                          <a:pt x="65" y="216"/>
                          <a:pt x="66" y="217"/>
                        </a:cubicBezTo>
                        <a:cubicBezTo>
                          <a:pt x="70" y="220"/>
                          <a:pt x="76" y="220"/>
                          <a:pt x="78" y="224"/>
                        </a:cubicBezTo>
                        <a:cubicBezTo>
                          <a:pt x="77" y="224"/>
                          <a:pt x="78" y="225"/>
                          <a:pt x="78" y="225"/>
                        </a:cubicBezTo>
                        <a:cubicBezTo>
                          <a:pt x="79" y="225"/>
                          <a:pt x="79" y="227"/>
                          <a:pt x="80" y="226"/>
                        </a:cubicBezTo>
                        <a:cubicBezTo>
                          <a:pt x="80" y="225"/>
                          <a:pt x="80" y="224"/>
                          <a:pt x="79" y="223"/>
                        </a:cubicBezTo>
                        <a:cubicBezTo>
                          <a:pt x="82" y="224"/>
                          <a:pt x="86" y="225"/>
                          <a:pt x="87" y="227"/>
                        </a:cubicBezTo>
                        <a:cubicBezTo>
                          <a:pt x="87" y="226"/>
                          <a:pt x="87" y="226"/>
                          <a:pt x="88" y="226"/>
                        </a:cubicBezTo>
                        <a:cubicBezTo>
                          <a:pt x="87" y="227"/>
                          <a:pt x="89" y="228"/>
                          <a:pt x="91" y="228"/>
                        </a:cubicBezTo>
                        <a:cubicBezTo>
                          <a:pt x="91" y="227"/>
                          <a:pt x="91" y="227"/>
                          <a:pt x="91" y="227"/>
                        </a:cubicBezTo>
                        <a:cubicBezTo>
                          <a:pt x="92" y="229"/>
                          <a:pt x="92" y="229"/>
                          <a:pt x="92" y="229"/>
                        </a:cubicBezTo>
                        <a:cubicBezTo>
                          <a:pt x="93" y="228"/>
                          <a:pt x="93" y="227"/>
                          <a:pt x="95" y="228"/>
                        </a:cubicBezTo>
                        <a:cubicBezTo>
                          <a:pt x="95" y="229"/>
                          <a:pt x="95" y="229"/>
                          <a:pt x="95" y="229"/>
                        </a:cubicBezTo>
                        <a:cubicBezTo>
                          <a:pt x="97" y="229"/>
                          <a:pt x="99" y="228"/>
                          <a:pt x="101" y="229"/>
                        </a:cubicBezTo>
                        <a:cubicBezTo>
                          <a:pt x="102" y="231"/>
                          <a:pt x="102" y="231"/>
                          <a:pt x="102" y="231"/>
                        </a:cubicBezTo>
                        <a:cubicBezTo>
                          <a:pt x="103" y="231"/>
                          <a:pt x="104" y="230"/>
                          <a:pt x="103" y="230"/>
                        </a:cubicBezTo>
                        <a:cubicBezTo>
                          <a:pt x="106" y="231"/>
                          <a:pt x="108" y="231"/>
                          <a:pt x="109" y="233"/>
                        </a:cubicBezTo>
                        <a:cubicBezTo>
                          <a:pt x="114" y="230"/>
                          <a:pt x="122" y="231"/>
                          <a:pt x="128" y="230"/>
                        </a:cubicBezTo>
                        <a:cubicBezTo>
                          <a:pt x="128" y="231"/>
                          <a:pt x="128" y="231"/>
                          <a:pt x="128" y="231"/>
                        </a:cubicBezTo>
                        <a:cubicBezTo>
                          <a:pt x="129" y="231"/>
                          <a:pt x="128" y="230"/>
                          <a:pt x="130" y="230"/>
                        </a:cubicBezTo>
                        <a:cubicBezTo>
                          <a:pt x="129" y="231"/>
                          <a:pt x="131" y="231"/>
                          <a:pt x="130" y="232"/>
                        </a:cubicBezTo>
                        <a:cubicBezTo>
                          <a:pt x="132" y="233"/>
                          <a:pt x="133" y="231"/>
                          <a:pt x="134" y="230"/>
                        </a:cubicBezTo>
                        <a:cubicBezTo>
                          <a:pt x="134" y="229"/>
                          <a:pt x="133" y="231"/>
                          <a:pt x="133" y="230"/>
                        </a:cubicBezTo>
                        <a:cubicBezTo>
                          <a:pt x="133" y="229"/>
                          <a:pt x="137" y="230"/>
                          <a:pt x="137" y="229"/>
                        </a:cubicBezTo>
                        <a:cubicBezTo>
                          <a:pt x="137" y="229"/>
                          <a:pt x="137" y="230"/>
                          <a:pt x="137" y="231"/>
                        </a:cubicBezTo>
                        <a:cubicBezTo>
                          <a:pt x="138" y="230"/>
                          <a:pt x="138" y="230"/>
                          <a:pt x="138" y="230"/>
                        </a:cubicBezTo>
                        <a:cubicBezTo>
                          <a:pt x="140" y="231"/>
                          <a:pt x="135" y="233"/>
                          <a:pt x="137" y="235"/>
                        </a:cubicBezTo>
                        <a:cubicBezTo>
                          <a:pt x="138" y="235"/>
                          <a:pt x="138" y="235"/>
                          <a:pt x="138" y="235"/>
                        </a:cubicBezTo>
                        <a:cubicBezTo>
                          <a:pt x="140" y="236"/>
                          <a:pt x="135" y="237"/>
                          <a:pt x="138" y="237"/>
                        </a:cubicBezTo>
                        <a:cubicBezTo>
                          <a:pt x="140" y="236"/>
                          <a:pt x="141" y="234"/>
                          <a:pt x="139" y="233"/>
                        </a:cubicBezTo>
                        <a:cubicBezTo>
                          <a:pt x="142" y="232"/>
                          <a:pt x="140" y="230"/>
                          <a:pt x="143" y="229"/>
                        </a:cubicBezTo>
                        <a:cubicBezTo>
                          <a:pt x="144" y="230"/>
                          <a:pt x="141" y="230"/>
                          <a:pt x="141" y="231"/>
                        </a:cubicBezTo>
                        <a:cubicBezTo>
                          <a:pt x="143" y="232"/>
                          <a:pt x="144" y="230"/>
                          <a:pt x="146" y="230"/>
                        </a:cubicBezTo>
                        <a:cubicBezTo>
                          <a:pt x="144" y="230"/>
                          <a:pt x="145" y="228"/>
                          <a:pt x="146" y="228"/>
                        </a:cubicBezTo>
                        <a:cubicBezTo>
                          <a:pt x="148" y="228"/>
                          <a:pt x="145" y="229"/>
                          <a:pt x="148" y="229"/>
                        </a:cubicBezTo>
                        <a:cubicBezTo>
                          <a:pt x="148" y="228"/>
                          <a:pt x="150" y="227"/>
                          <a:pt x="148" y="227"/>
                        </a:cubicBezTo>
                        <a:cubicBezTo>
                          <a:pt x="148" y="225"/>
                          <a:pt x="150" y="226"/>
                          <a:pt x="151" y="225"/>
                        </a:cubicBezTo>
                        <a:cubicBezTo>
                          <a:pt x="152" y="226"/>
                          <a:pt x="150" y="228"/>
                          <a:pt x="152" y="228"/>
                        </a:cubicBezTo>
                        <a:cubicBezTo>
                          <a:pt x="151" y="227"/>
                          <a:pt x="155" y="226"/>
                          <a:pt x="153" y="224"/>
                        </a:cubicBezTo>
                        <a:cubicBezTo>
                          <a:pt x="154" y="224"/>
                          <a:pt x="154" y="225"/>
                          <a:pt x="154" y="226"/>
                        </a:cubicBezTo>
                        <a:cubicBezTo>
                          <a:pt x="155" y="226"/>
                          <a:pt x="156" y="223"/>
                          <a:pt x="158" y="225"/>
                        </a:cubicBezTo>
                        <a:cubicBezTo>
                          <a:pt x="158" y="224"/>
                          <a:pt x="158" y="224"/>
                          <a:pt x="158" y="224"/>
                        </a:cubicBezTo>
                        <a:cubicBezTo>
                          <a:pt x="158" y="224"/>
                          <a:pt x="159" y="224"/>
                          <a:pt x="160" y="224"/>
                        </a:cubicBezTo>
                        <a:cubicBezTo>
                          <a:pt x="161" y="224"/>
                          <a:pt x="163" y="221"/>
                          <a:pt x="164" y="223"/>
                        </a:cubicBezTo>
                        <a:cubicBezTo>
                          <a:pt x="164" y="223"/>
                          <a:pt x="167" y="221"/>
                          <a:pt x="165" y="221"/>
                        </a:cubicBezTo>
                        <a:cubicBezTo>
                          <a:pt x="163" y="221"/>
                          <a:pt x="164" y="223"/>
                          <a:pt x="162" y="221"/>
                        </a:cubicBezTo>
                        <a:cubicBezTo>
                          <a:pt x="164" y="222"/>
                          <a:pt x="164" y="220"/>
                          <a:pt x="165" y="219"/>
                        </a:cubicBezTo>
                        <a:cubicBezTo>
                          <a:pt x="165" y="220"/>
                          <a:pt x="165" y="220"/>
                          <a:pt x="165" y="220"/>
                        </a:cubicBezTo>
                        <a:cubicBezTo>
                          <a:pt x="166" y="219"/>
                          <a:pt x="167" y="219"/>
                          <a:pt x="167" y="218"/>
                        </a:cubicBezTo>
                        <a:cubicBezTo>
                          <a:pt x="167" y="218"/>
                          <a:pt x="167" y="219"/>
                          <a:pt x="168" y="219"/>
                        </a:cubicBezTo>
                        <a:cubicBezTo>
                          <a:pt x="168" y="217"/>
                          <a:pt x="168" y="217"/>
                          <a:pt x="168" y="217"/>
                        </a:cubicBezTo>
                        <a:cubicBezTo>
                          <a:pt x="170" y="216"/>
                          <a:pt x="169" y="219"/>
                          <a:pt x="171" y="218"/>
                        </a:cubicBezTo>
                        <a:cubicBezTo>
                          <a:pt x="170" y="219"/>
                          <a:pt x="170" y="219"/>
                          <a:pt x="170" y="219"/>
                        </a:cubicBezTo>
                        <a:cubicBezTo>
                          <a:pt x="170" y="219"/>
                          <a:pt x="172" y="220"/>
                          <a:pt x="172" y="219"/>
                        </a:cubicBezTo>
                        <a:cubicBezTo>
                          <a:pt x="172" y="217"/>
                          <a:pt x="172" y="216"/>
                          <a:pt x="172" y="215"/>
                        </a:cubicBezTo>
                        <a:cubicBezTo>
                          <a:pt x="173" y="214"/>
                          <a:pt x="173" y="216"/>
                          <a:pt x="174" y="214"/>
                        </a:cubicBezTo>
                        <a:cubicBezTo>
                          <a:pt x="173" y="216"/>
                          <a:pt x="173" y="216"/>
                          <a:pt x="173" y="216"/>
                        </a:cubicBezTo>
                        <a:cubicBezTo>
                          <a:pt x="173" y="217"/>
                          <a:pt x="175" y="217"/>
                          <a:pt x="177" y="216"/>
                        </a:cubicBezTo>
                        <a:cubicBezTo>
                          <a:pt x="177" y="215"/>
                          <a:pt x="178" y="213"/>
                          <a:pt x="176" y="213"/>
                        </a:cubicBezTo>
                        <a:cubicBezTo>
                          <a:pt x="177" y="213"/>
                          <a:pt x="179" y="213"/>
                          <a:pt x="178" y="214"/>
                        </a:cubicBezTo>
                        <a:cubicBezTo>
                          <a:pt x="180" y="212"/>
                          <a:pt x="178" y="213"/>
                          <a:pt x="179" y="211"/>
                        </a:cubicBezTo>
                        <a:cubicBezTo>
                          <a:pt x="180" y="212"/>
                          <a:pt x="182" y="211"/>
                          <a:pt x="184" y="211"/>
                        </a:cubicBezTo>
                        <a:cubicBezTo>
                          <a:pt x="183" y="214"/>
                          <a:pt x="183" y="214"/>
                          <a:pt x="183" y="214"/>
                        </a:cubicBezTo>
                        <a:cubicBezTo>
                          <a:pt x="184" y="213"/>
                          <a:pt x="184" y="213"/>
                          <a:pt x="184" y="213"/>
                        </a:cubicBezTo>
                        <a:cubicBezTo>
                          <a:pt x="184" y="215"/>
                          <a:pt x="186" y="213"/>
                          <a:pt x="186" y="215"/>
                        </a:cubicBezTo>
                        <a:cubicBezTo>
                          <a:pt x="186" y="215"/>
                          <a:pt x="187" y="214"/>
                          <a:pt x="188" y="213"/>
                        </a:cubicBezTo>
                        <a:cubicBezTo>
                          <a:pt x="184" y="212"/>
                          <a:pt x="188" y="208"/>
                          <a:pt x="186" y="207"/>
                        </a:cubicBezTo>
                        <a:cubicBezTo>
                          <a:pt x="188" y="205"/>
                          <a:pt x="191" y="210"/>
                          <a:pt x="191" y="205"/>
                        </a:cubicBezTo>
                        <a:cubicBezTo>
                          <a:pt x="191" y="205"/>
                          <a:pt x="191" y="203"/>
                          <a:pt x="190" y="205"/>
                        </a:cubicBezTo>
                        <a:cubicBezTo>
                          <a:pt x="191" y="203"/>
                          <a:pt x="189" y="202"/>
                          <a:pt x="192" y="201"/>
                        </a:cubicBezTo>
                        <a:cubicBezTo>
                          <a:pt x="191" y="203"/>
                          <a:pt x="195" y="201"/>
                          <a:pt x="194" y="204"/>
                        </a:cubicBezTo>
                        <a:cubicBezTo>
                          <a:pt x="193" y="203"/>
                          <a:pt x="192" y="205"/>
                          <a:pt x="192" y="205"/>
                        </a:cubicBezTo>
                        <a:cubicBezTo>
                          <a:pt x="193" y="205"/>
                          <a:pt x="193" y="207"/>
                          <a:pt x="195" y="205"/>
                        </a:cubicBezTo>
                        <a:cubicBezTo>
                          <a:pt x="196" y="204"/>
                          <a:pt x="197" y="203"/>
                          <a:pt x="196" y="202"/>
                        </a:cubicBezTo>
                        <a:cubicBezTo>
                          <a:pt x="195" y="201"/>
                          <a:pt x="195" y="204"/>
                          <a:pt x="194" y="202"/>
                        </a:cubicBezTo>
                        <a:cubicBezTo>
                          <a:pt x="196" y="200"/>
                          <a:pt x="198" y="201"/>
                          <a:pt x="197" y="199"/>
                        </a:cubicBezTo>
                        <a:cubicBezTo>
                          <a:pt x="196" y="200"/>
                          <a:pt x="195" y="200"/>
                          <a:pt x="194" y="199"/>
                        </a:cubicBezTo>
                        <a:cubicBezTo>
                          <a:pt x="195" y="197"/>
                          <a:pt x="195" y="197"/>
                          <a:pt x="195" y="197"/>
                        </a:cubicBezTo>
                        <a:cubicBezTo>
                          <a:pt x="195" y="198"/>
                          <a:pt x="195" y="198"/>
                          <a:pt x="195" y="198"/>
                        </a:cubicBezTo>
                        <a:cubicBezTo>
                          <a:pt x="198" y="196"/>
                          <a:pt x="195" y="196"/>
                          <a:pt x="197" y="194"/>
                        </a:cubicBezTo>
                        <a:cubicBezTo>
                          <a:pt x="199" y="194"/>
                          <a:pt x="199" y="194"/>
                          <a:pt x="199" y="194"/>
                        </a:cubicBezTo>
                        <a:cubicBezTo>
                          <a:pt x="200" y="196"/>
                          <a:pt x="196" y="197"/>
                          <a:pt x="198" y="198"/>
                        </a:cubicBezTo>
                        <a:cubicBezTo>
                          <a:pt x="199" y="197"/>
                          <a:pt x="199" y="196"/>
                          <a:pt x="200" y="195"/>
                        </a:cubicBezTo>
                        <a:cubicBezTo>
                          <a:pt x="200" y="196"/>
                          <a:pt x="200" y="196"/>
                          <a:pt x="200" y="196"/>
                        </a:cubicBezTo>
                        <a:cubicBezTo>
                          <a:pt x="200" y="196"/>
                          <a:pt x="203" y="197"/>
                          <a:pt x="204" y="194"/>
                        </a:cubicBezTo>
                        <a:cubicBezTo>
                          <a:pt x="204" y="192"/>
                          <a:pt x="203" y="193"/>
                          <a:pt x="203" y="192"/>
                        </a:cubicBezTo>
                        <a:cubicBezTo>
                          <a:pt x="204" y="190"/>
                          <a:pt x="204" y="188"/>
                          <a:pt x="205" y="187"/>
                        </a:cubicBezTo>
                        <a:cubicBezTo>
                          <a:pt x="206" y="188"/>
                          <a:pt x="208" y="184"/>
                          <a:pt x="208" y="187"/>
                        </a:cubicBezTo>
                        <a:cubicBezTo>
                          <a:pt x="206" y="187"/>
                          <a:pt x="204" y="191"/>
                          <a:pt x="204" y="193"/>
                        </a:cubicBezTo>
                        <a:cubicBezTo>
                          <a:pt x="206" y="193"/>
                          <a:pt x="202" y="194"/>
                          <a:pt x="203" y="196"/>
                        </a:cubicBezTo>
                        <a:cubicBezTo>
                          <a:pt x="205" y="194"/>
                          <a:pt x="207" y="195"/>
                          <a:pt x="208" y="196"/>
                        </a:cubicBezTo>
                        <a:cubicBezTo>
                          <a:pt x="208" y="195"/>
                          <a:pt x="208" y="194"/>
                          <a:pt x="208" y="194"/>
                        </a:cubicBezTo>
                        <a:cubicBezTo>
                          <a:pt x="208" y="193"/>
                          <a:pt x="207" y="194"/>
                          <a:pt x="206" y="193"/>
                        </a:cubicBezTo>
                        <a:cubicBezTo>
                          <a:pt x="208" y="191"/>
                          <a:pt x="209" y="188"/>
                          <a:pt x="209" y="186"/>
                        </a:cubicBezTo>
                        <a:cubicBezTo>
                          <a:pt x="210" y="186"/>
                          <a:pt x="211" y="187"/>
                          <a:pt x="211" y="188"/>
                        </a:cubicBezTo>
                        <a:cubicBezTo>
                          <a:pt x="212" y="185"/>
                          <a:pt x="214" y="182"/>
                          <a:pt x="216" y="179"/>
                        </a:cubicBezTo>
                        <a:cubicBezTo>
                          <a:pt x="214" y="180"/>
                          <a:pt x="218" y="176"/>
                          <a:pt x="216" y="176"/>
                        </a:cubicBezTo>
                        <a:cubicBezTo>
                          <a:pt x="214" y="178"/>
                          <a:pt x="212" y="178"/>
                          <a:pt x="212" y="177"/>
                        </a:cubicBezTo>
                        <a:cubicBezTo>
                          <a:pt x="213" y="176"/>
                          <a:pt x="213" y="177"/>
                          <a:pt x="213" y="177"/>
                        </a:cubicBezTo>
                        <a:cubicBezTo>
                          <a:pt x="213" y="175"/>
                          <a:pt x="216" y="176"/>
                          <a:pt x="215" y="174"/>
                        </a:cubicBezTo>
                        <a:cubicBezTo>
                          <a:pt x="214" y="177"/>
                          <a:pt x="217" y="176"/>
                          <a:pt x="218" y="177"/>
                        </a:cubicBezTo>
                        <a:cubicBezTo>
                          <a:pt x="218" y="175"/>
                          <a:pt x="219" y="178"/>
                          <a:pt x="220" y="175"/>
                        </a:cubicBezTo>
                        <a:cubicBezTo>
                          <a:pt x="220" y="173"/>
                          <a:pt x="221" y="170"/>
                          <a:pt x="222" y="168"/>
                        </a:cubicBezTo>
                        <a:cubicBezTo>
                          <a:pt x="224" y="165"/>
                          <a:pt x="224" y="160"/>
                          <a:pt x="225" y="158"/>
                        </a:cubicBezTo>
                        <a:cubicBezTo>
                          <a:pt x="226" y="156"/>
                          <a:pt x="228" y="158"/>
                          <a:pt x="228" y="156"/>
                        </a:cubicBezTo>
                        <a:cubicBezTo>
                          <a:pt x="229" y="155"/>
                          <a:pt x="226" y="157"/>
                          <a:pt x="228" y="155"/>
                        </a:cubicBezTo>
                        <a:cubicBezTo>
                          <a:pt x="228" y="155"/>
                          <a:pt x="228" y="155"/>
                          <a:pt x="228" y="155"/>
                        </a:cubicBezTo>
                        <a:cubicBezTo>
                          <a:pt x="228" y="154"/>
                          <a:pt x="230" y="150"/>
                          <a:pt x="228" y="149"/>
                        </a:cubicBezTo>
                        <a:cubicBezTo>
                          <a:pt x="230" y="150"/>
                          <a:pt x="230" y="150"/>
                          <a:pt x="230" y="150"/>
                        </a:cubicBezTo>
                        <a:cubicBezTo>
                          <a:pt x="230" y="150"/>
                          <a:pt x="230" y="149"/>
                          <a:pt x="230" y="149"/>
                        </a:cubicBezTo>
                        <a:cubicBezTo>
                          <a:pt x="230" y="149"/>
                          <a:pt x="231" y="148"/>
                          <a:pt x="231" y="149"/>
                        </a:cubicBezTo>
                        <a:cubicBezTo>
                          <a:pt x="233" y="148"/>
                          <a:pt x="232" y="145"/>
                          <a:pt x="232" y="144"/>
                        </a:cubicBezTo>
                        <a:cubicBezTo>
                          <a:pt x="231" y="145"/>
                          <a:pt x="231" y="145"/>
                          <a:pt x="231" y="145"/>
                        </a:cubicBezTo>
                        <a:cubicBezTo>
                          <a:pt x="230" y="141"/>
                          <a:pt x="232" y="139"/>
                          <a:pt x="232" y="136"/>
                        </a:cubicBezTo>
                        <a:cubicBezTo>
                          <a:pt x="233" y="136"/>
                          <a:pt x="233" y="136"/>
                          <a:pt x="233" y="136"/>
                        </a:cubicBezTo>
                        <a:cubicBezTo>
                          <a:pt x="232" y="134"/>
                          <a:pt x="232" y="134"/>
                          <a:pt x="232" y="134"/>
                        </a:cubicBezTo>
                        <a:cubicBezTo>
                          <a:pt x="233" y="135"/>
                          <a:pt x="234" y="133"/>
                          <a:pt x="233" y="132"/>
                        </a:cubicBezTo>
                        <a:cubicBezTo>
                          <a:pt x="236" y="137"/>
                          <a:pt x="236" y="137"/>
                          <a:pt x="236" y="137"/>
                        </a:cubicBezTo>
                        <a:cubicBezTo>
                          <a:pt x="235" y="139"/>
                          <a:pt x="234" y="136"/>
                          <a:pt x="233" y="136"/>
                        </a:cubicBezTo>
                        <a:cubicBezTo>
                          <a:pt x="232" y="137"/>
                          <a:pt x="232" y="140"/>
                          <a:pt x="233" y="141"/>
                        </a:cubicBezTo>
                        <a:cubicBezTo>
                          <a:pt x="233" y="140"/>
                          <a:pt x="233" y="139"/>
                          <a:pt x="233" y="139"/>
                        </a:cubicBezTo>
                        <a:cubicBezTo>
                          <a:pt x="234" y="138"/>
                          <a:pt x="234" y="140"/>
                          <a:pt x="235" y="141"/>
                        </a:cubicBezTo>
                        <a:cubicBezTo>
                          <a:pt x="235" y="140"/>
                          <a:pt x="236" y="140"/>
                          <a:pt x="235" y="139"/>
                        </a:cubicBezTo>
                        <a:cubicBezTo>
                          <a:pt x="236" y="141"/>
                          <a:pt x="236" y="142"/>
                          <a:pt x="235" y="144"/>
                        </a:cubicBezTo>
                        <a:cubicBezTo>
                          <a:pt x="235" y="142"/>
                          <a:pt x="234" y="144"/>
                          <a:pt x="234" y="144"/>
                        </a:cubicBezTo>
                        <a:cubicBezTo>
                          <a:pt x="235" y="144"/>
                          <a:pt x="235" y="146"/>
                          <a:pt x="235" y="149"/>
                        </a:cubicBezTo>
                        <a:cubicBezTo>
                          <a:pt x="233" y="150"/>
                          <a:pt x="234" y="153"/>
                          <a:pt x="233" y="156"/>
                        </a:cubicBezTo>
                        <a:cubicBezTo>
                          <a:pt x="232" y="155"/>
                          <a:pt x="232" y="153"/>
                          <a:pt x="232" y="151"/>
                        </a:cubicBezTo>
                        <a:cubicBezTo>
                          <a:pt x="230" y="153"/>
                          <a:pt x="231" y="153"/>
                          <a:pt x="230" y="155"/>
                        </a:cubicBezTo>
                        <a:cubicBezTo>
                          <a:pt x="231" y="156"/>
                          <a:pt x="232" y="157"/>
                          <a:pt x="232" y="159"/>
                        </a:cubicBezTo>
                        <a:cubicBezTo>
                          <a:pt x="231" y="159"/>
                          <a:pt x="231" y="159"/>
                          <a:pt x="231" y="159"/>
                        </a:cubicBezTo>
                        <a:cubicBezTo>
                          <a:pt x="231" y="161"/>
                          <a:pt x="232" y="161"/>
                          <a:pt x="231" y="164"/>
                        </a:cubicBezTo>
                        <a:cubicBezTo>
                          <a:pt x="229" y="168"/>
                          <a:pt x="227" y="173"/>
                          <a:pt x="225" y="176"/>
                        </a:cubicBezTo>
                        <a:cubicBezTo>
                          <a:pt x="225" y="175"/>
                          <a:pt x="225" y="175"/>
                          <a:pt x="225" y="175"/>
                        </a:cubicBezTo>
                        <a:cubicBezTo>
                          <a:pt x="226" y="178"/>
                          <a:pt x="222" y="182"/>
                          <a:pt x="222" y="184"/>
                        </a:cubicBezTo>
                        <a:cubicBezTo>
                          <a:pt x="219" y="188"/>
                          <a:pt x="217" y="193"/>
                          <a:pt x="214" y="194"/>
                        </a:cubicBezTo>
                        <a:cubicBezTo>
                          <a:pt x="210" y="201"/>
                          <a:pt x="206" y="207"/>
                          <a:pt x="200" y="212"/>
                        </a:cubicBezTo>
                        <a:cubicBezTo>
                          <a:pt x="200" y="210"/>
                          <a:pt x="200" y="210"/>
                          <a:pt x="200" y="210"/>
                        </a:cubicBezTo>
                        <a:cubicBezTo>
                          <a:pt x="199" y="212"/>
                          <a:pt x="198" y="210"/>
                          <a:pt x="197" y="211"/>
                        </a:cubicBezTo>
                        <a:cubicBezTo>
                          <a:pt x="199" y="211"/>
                          <a:pt x="197" y="214"/>
                          <a:pt x="197" y="215"/>
                        </a:cubicBezTo>
                        <a:cubicBezTo>
                          <a:pt x="193" y="217"/>
                          <a:pt x="190" y="220"/>
                          <a:pt x="188" y="223"/>
                        </a:cubicBezTo>
                        <a:cubicBezTo>
                          <a:pt x="187" y="222"/>
                          <a:pt x="187" y="222"/>
                          <a:pt x="187" y="222"/>
                        </a:cubicBezTo>
                        <a:cubicBezTo>
                          <a:pt x="186" y="226"/>
                          <a:pt x="181" y="226"/>
                          <a:pt x="178" y="228"/>
                        </a:cubicBezTo>
                        <a:cubicBezTo>
                          <a:pt x="177" y="228"/>
                          <a:pt x="176" y="228"/>
                          <a:pt x="175" y="228"/>
                        </a:cubicBezTo>
                        <a:cubicBezTo>
                          <a:pt x="173" y="231"/>
                          <a:pt x="172" y="231"/>
                          <a:pt x="170" y="234"/>
                        </a:cubicBezTo>
                        <a:cubicBezTo>
                          <a:pt x="168" y="235"/>
                          <a:pt x="164" y="236"/>
                          <a:pt x="161" y="236"/>
                        </a:cubicBezTo>
                        <a:cubicBezTo>
                          <a:pt x="153" y="241"/>
                          <a:pt x="144" y="242"/>
                          <a:pt x="134" y="244"/>
                        </a:cubicBezTo>
                        <a:cubicBezTo>
                          <a:pt x="134" y="243"/>
                          <a:pt x="134" y="243"/>
                          <a:pt x="134" y="243"/>
                        </a:cubicBezTo>
                        <a:cubicBezTo>
                          <a:pt x="125" y="247"/>
                          <a:pt x="113" y="244"/>
                          <a:pt x="105" y="244"/>
                        </a:cubicBezTo>
                        <a:cubicBezTo>
                          <a:pt x="106" y="243"/>
                          <a:pt x="106" y="243"/>
                          <a:pt x="106" y="243"/>
                        </a:cubicBezTo>
                        <a:cubicBezTo>
                          <a:pt x="104" y="242"/>
                          <a:pt x="100" y="242"/>
                          <a:pt x="101" y="244"/>
                        </a:cubicBezTo>
                        <a:cubicBezTo>
                          <a:pt x="98" y="243"/>
                          <a:pt x="94" y="244"/>
                          <a:pt x="93" y="242"/>
                        </a:cubicBezTo>
                        <a:cubicBezTo>
                          <a:pt x="91" y="241"/>
                          <a:pt x="90" y="242"/>
                          <a:pt x="88" y="241"/>
                        </a:cubicBezTo>
                        <a:cubicBezTo>
                          <a:pt x="83" y="239"/>
                          <a:pt x="81" y="239"/>
                          <a:pt x="77" y="237"/>
                        </a:cubicBezTo>
                        <a:cubicBezTo>
                          <a:pt x="78" y="238"/>
                          <a:pt x="78" y="238"/>
                          <a:pt x="78" y="238"/>
                        </a:cubicBezTo>
                        <a:cubicBezTo>
                          <a:pt x="78" y="238"/>
                          <a:pt x="79" y="237"/>
                          <a:pt x="78" y="236"/>
                        </a:cubicBezTo>
                        <a:cubicBezTo>
                          <a:pt x="76" y="236"/>
                          <a:pt x="72" y="233"/>
                          <a:pt x="72" y="236"/>
                        </a:cubicBezTo>
                        <a:cubicBezTo>
                          <a:pt x="68" y="233"/>
                          <a:pt x="61" y="232"/>
                          <a:pt x="58" y="228"/>
                        </a:cubicBezTo>
                        <a:cubicBezTo>
                          <a:pt x="58" y="228"/>
                          <a:pt x="56" y="228"/>
                          <a:pt x="56" y="228"/>
                        </a:cubicBezTo>
                        <a:cubicBezTo>
                          <a:pt x="52" y="226"/>
                          <a:pt x="49" y="221"/>
                          <a:pt x="45" y="220"/>
                        </a:cubicBezTo>
                        <a:cubicBezTo>
                          <a:pt x="45" y="219"/>
                          <a:pt x="47" y="220"/>
                          <a:pt x="45" y="219"/>
                        </a:cubicBezTo>
                        <a:cubicBezTo>
                          <a:pt x="44" y="218"/>
                          <a:pt x="45" y="219"/>
                          <a:pt x="44" y="219"/>
                        </a:cubicBezTo>
                        <a:cubicBezTo>
                          <a:pt x="37" y="215"/>
                          <a:pt x="33" y="208"/>
                          <a:pt x="29" y="203"/>
                        </a:cubicBezTo>
                        <a:cubicBezTo>
                          <a:pt x="20" y="195"/>
                          <a:pt x="14" y="183"/>
                          <a:pt x="9" y="173"/>
                        </a:cubicBezTo>
                        <a:cubicBezTo>
                          <a:pt x="10" y="173"/>
                          <a:pt x="10" y="173"/>
                          <a:pt x="10" y="173"/>
                        </a:cubicBezTo>
                        <a:cubicBezTo>
                          <a:pt x="7" y="170"/>
                          <a:pt x="8" y="164"/>
                          <a:pt x="5" y="162"/>
                        </a:cubicBezTo>
                        <a:cubicBezTo>
                          <a:pt x="5" y="161"/>
                          <a:pt x="4" y="158"/>
                          <a:pt x="5" y="159"/>
                        </a:cubicBezTo>
                        <a:cubicBezTo>
                          <a:pt x="3" y="156"/>
                          <a:pt x="4" y="150"/>
                          <a:pt x="2" y="146"/>
                        </a:cubicBezTo>
                        <a:cubicBezTo>
                          <a:pt x="2" y="147"/>
                          <a:pt x="2" y="147"/>
                          <a:pt x="2" y="147"/>
                        </a:cubicBezTo>
                        <a:cubicBezTo>
                          <a:pt x="3" y="143"/>
                          <a:pt x="0" y="139"/>
                          <a:pt x="1" y="134"/>
                        </a:cubicBezTo>
                        <a:cubicBezTo>
                          <a:pt x="1" y="135"/>
                          <a:pt x="1" y="136"/>
                          <a:pt x="2" y="136"/>
                        </a:cubicBezTo>
                        <a:cubicBezTo>
                          <a:pt x="3" y="134"/>
                          <a:pt x="0" y="132"/>
                          <a:pt x="2" y="131"/>
                        </a:cubicBezTo>
                        <a:cubicBezTo>
                          <a:pt x="2" y="130"/>
                          <a:pt x="1" y="130"/>
                          <a:pt x="1" y="131"/>
                        </a:cubicBezTo>
                        <a:cubicBezTo>
                          <a:pt x="1" y="120"/>
                          <a:pt x="1" y="109"/>
                          <a:pt x="2" y="99"/>
                        </a:cubicBezTo>
                        <a:cubicBezTo>
                          <a:pt x="6" y="92"/>
                          <a:pt x="6" y="99"/>
                          <a:pt x="6" y="93"/>
                        </a:cubicBezTo>
                        <a:cubicBezTo>
                          <a:pt x="7" y="93"/>
                          <a:pt x="5" y="92"/>
                          <a:pt x="6" y="92"/>
                        </a:cubicBezTo>
                        <a:cubicBezTo>
                          <a:pt x="6" y="90"/>
                          <a:pt x="9" y="90"/>
                          <a:pt x="9" y="88"/>
                        </a:cubicBezTo>
                        <a:cubicBezTo>
                          <a:pt x="7" y="88"/>
                          <a:pt x="8" y="87"/>
                          <a:pt x="7" y="86"/>
                        </a:cubicBezTo>
                        <a:cubicBezTo>
                          <a:pt x="10" y="82"/>
                          <a:pt x="11" y="82"/>
                          <a:pt x="12" y="78"/>
                        </a:cubicBezTo>
                        <a:cubicBezTo>
                          <a:pt x="12" y="79"/>
                          <a:pt x="12" y="79"/>
                          <a:pt x="12" y="79"/>
                        </a:cubicBezTo>
                        <a:cubicBezTo>
                          <a:pt x="12" y="74"/>
                          <a:pt x="15" y="70"/>
                          <a:pt x="15" y="66"/>
                        </a:cubicBezTo>
                        <a:cubicBezTo>
                          <a:pt x="27" y="44"/>
                          <a:pt x="43" y="27"/>
                          <a:pt x="64" y="15"/>
                        </a:cubicBezTo>
                        <a:cubicBezTo>
                          <a:pt x="85" y="5"/>
                          <a:pt x="109" y="0"/>
                          <a:pt x="132" y="3"/>
                        </a:cubicBezTo>
                        <a:cubicBezTo>
                          <a:pt x="138" y="5"/>
                          <a:pt x="138" y="6"/>
                          <a:pt x="144" y="6"/>
                        </a:cubicBezTo>
                        <a:cubicBezTo>
                          <a:pt x="144" y="6"/>
                          <a:pt x="144" y="6"/>
                          <a:pt x="144" y="6"/>
                        </a:cubicBezTo>
                        <a:cubicBezTo>
                          <a:pt x="145" y="5"/>
                          <a:pt x="148" y="7"/>
                          <a:pt x="149" y="6"/>
                        </a:cubicBezTo>
                        <a:cubicBezTo>
                          <a:pt x="157" y="8"/>
                          <a:pt x="165" y="10"/>
                          <a:pt x="173" y="14"/>
                        </a:cubicBezTo>
                        <a:cubicBezTo>
                          <a:pt x="172" y="14"/>
                          <a:pt x="171" y="15"/>
                          <a:pt x="173" y="15"/>
                        </a:cubicBezTo>
                        <a:cubicBezTo>
                          <a:pt x="175" y="15"/>
                          <a:pt x="175" y="15"/>
                          <a:pt x="175" y="15"/>
                        </a:cubicBezTo>
                        <a:cubicBezTo>
                          <a:pt x="175" y="16"/>
                          <a:pt x="175" y="16"/>
                          <a:pt x="175" y="16"/>
                        </a:cubicBezTo>
                        <a:cubicBezTo>
                          <a:pt x="176" y="16"/>
                          <a:pt x="177" y="16"/>
                          <a:pt x="176" y="15"/>
                        </a:cubicBezTo>
                        <a:cubicBezTo>
                          <a:pt x="198" y="24"/>
                          <a:pt x="213" y="42"/>
                          <a:pt x="225" y="61"/>
                        </a:cubicBezTo>
                        <a:cubicBezTo>
                          <a:pt x="227" y="65"/>
                          <a:pt x="231" y="72"/>
                          <a:pt x="233" y="77"/>
                        </a:cubicBezTo>
                        <a:cubicBezTo>
                          <a:pt x="238" y="93"/>
                          <a:pt x="239" y="108"/>
                          <a:pt x="241" y="125"/>
                        </a:cubicBezTo>
                        <a:cubicBezTo>
                          <a:pt x="241" y="125"/>
                          <a:pt x="237" y="123"/>
                          <a:pt x="236" y="11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36" name="Freeform 77"/>
                  <p:cNvSpPr>
                    <a:spLocks/>
                  </p:cNvSpPr>
                  <p:nvPr/>
                </p:nvSpPr>
                <p:spPr bwMode="auto">
                  <a:xfrm>
                    <a:off x="14960600" y="-3611563"/>
                    <a:ext cx="11113" cy="7938"/>
                  </a:xfrm>
                  <a:custGeom>
                    <a:avLst/>
                    <a:gdLst>
                      <a:gd name="T0" fmla="*/ 3 w 3"/>
                      <a:gd name="T1" fmla="*/ 0 h 2"/>
                      <a:gd name="T2" fmla="*/ 0 w 3"/>
                      <a:gd name="T3" fmla="*/ 1 h 2"/>
                      <a:gd name="T4" fmla="*/ 3 w 3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2">
                        <a:moveTo>
                          <a:pt x="3" y="0"/>
                        </a:moveTo>
                        <a:cubicBezTo>
                          <a:pt x="2" y="1"/>
                          <a:pt x="1" y="2"/>
                          <a:pt x="0" y="1"/>
                        </a:cubicBezTo>
                        <a:cubicBezTo>
                          <a:pt x="1" y="1"/>
                          <a:pt x="2" y="0"/>
                          <a:pt x="3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37" name="Freeform 78"/>
                  <p:cNvSpPr>
                    <a:spLocks/>
                  </p:cNvSpPr>
                  <p:nvPr/>
                </p:nvSpPr>
                <p:spPr bwMode="auto">
                  <a:xfrm>
                    <a:off x="14892338" y="-3449638"/>
                    <a:ext cx="4763" cy="7938"/>
                  </a:xfrm>
                  <a:custGeom>
                    <a:avLst/>
                    <a:gdLst>
                      <a:gd name="T0" fmla="*/ 1 w 1"/>
                      <a:gd name="T1" fmla="*/ 1 h 2"/>
                      <a:gd name="T2" fmla="*/ 0 w 1"/>
                      <a:gd name="T3" fmla="*/ 2 h 2"/>
                      <a:gd name="T4" fmla="*/ 1 w 1"/>
                      <a:gd name="T5" fmla="*/ 0 h 2"/>
                      <a:gd name="T6" fmla="*/ 1 w 1"/>
                      <a:gd name="T7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2">
                        <a:moveTo>
                          <a:pt x="1" y="1"/>
                        </a:move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0" y="1"/>
                          <a:pt x="0" y="1"/>
                          <a:pt x="1" y="0"/>
                        </a:cubicBezTo>
                        <a:cubicBezTo>
                          <a:pt x="0" y="1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38" name="Freeform 79"/>
                  <p:cNvSpPr>
                    <a:spLocks/>
                  </p:cNvSpPr>
                  <p:nvPr/>
                </p:nvSpPr>
                <p:spPr bwMode="auto">
                  <a:xfrm>
                    <a:off x="14870113" y="-3424238"/>
                    <a:ext cx="7938" cy="15875"/>
                  </a:xfrm>
                  <a:custGeom>
                    <a:avLst/>
                    <a:gdLst>
                      <a:gd name="T0" fmla="*/ 1 w 2"/>
                      <a:gd name="T1" fmla="*/ 4 h 4"/>
                      <a:gd name="T2" fmla="*/ 2 w 2"/>
                      <a:gd name="T3" fmla="*/ 0 h 4"/>
                      <a:gd name="T4" fmla="*/ 1 w 2"/>
                      <a:gd name="T5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4">
                        <a:moveTo>
                          <a:pt x="1" y="4"/>
                        </a:moveTo>
                        <a:cubicBezTo>
                          <a:pt x="0" y="4"/>
                          <a:pt x="1" y="1"/>
                          <a:pt x="2" y="0"/>
                        </a:cubicBezTo>
                        <a:lnTo>
                          <a:pt x="1" y="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39" name="Freeform 80"/>
                  <p:cNvSpPr>
                    <a:spLocks/>
                  </p:cNvSpPr>
                  <p:nvPr/>
                </p:nvSpPr>
                <p:spPr bwMode="auto">
                  <a:xfrm>
                    <a:off x="14836775" y="-3386138"/>
                    <a:ext cx="3175" cy="7938"/>
                  </a:xfrm>
                  <a:custGeom>
                    <a:avLst/>
                    <a:gdLst>
                      <a:gd name="T0" fmla="*/ 1 w 1"/>
                      <a:gd name="T1" fmla="*/ 1 h 2"/>
                      <a:gd name="T2" fmla="*/ 0 w 1"/>
                      <a:gd name="T3" fmla="*/ 0 h 2"/>
                      <a:gd name="T4" fmla="*/ 1 w 1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1" y="1"/>
                        </a:moveTo>
                        <a:cubicBezTo>
                          <a:pt x="0" y="2"/>
                          <a:pt x="0" y="1"/>
                          <a:pt x="0" y="0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40" name="Freeform 81"/>
                  <p:cNvSpPr>
                    <a:spLocks/>
                  </p:cNvSpPr>
                  <p:nvPr/>
                </p:nvSpPr>
                <p:spPr bwMode="auto">
                  <a:xfrm>
                    <a:off x="14836775" y="-3378201"/>
                    <a:ext cx="7938" cy="6350"/>
                  </a:xfrm>
                  <a:custGeom>
                    <a:avLst/>
                    <a:gdLst>
                      <a:gd name="T0" fmla="*/ 2 w 2"/>
                      <a:gd name="T1" fmla="*/ 1 h 2"/>
                      <a:gd name="T2" fmla="*/ 0 w 2"/>
                      <a:gd name="T3" fmla="*/ 2 h 2"/>
                      <a:gd name="T4" fmla="*/ 2 w 2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1"/>
                        </a:moveTo>
                        <a:cubicBezTo>
                          <a:pt x="1" y="2"/>
                          <a:pt x="0" y="2"/>
                          <a:pt x="0" y="2"/>
                        </a:cubicBezTo>
                        <a:cubicBezTo>
                          <a:pt x="0" y="2"/>
                          <a:pt x="1" y="0"/>
                          <a:pt x="2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41" name="Freeform 82"/>
                  <p:cNvSpPr>
                    <a:spLocks/>
                  </p:cNvSpPr>
                  <p:nvPr/>
                </p:nvSpPr>
                <p:spPr bwMode="auto">
                  <a:xfrm>
                    <a:off x="14765338" y="-3322638"/>
                    <a:ext cx="7938" cy="7938"/>
                  </a:xfrm>
                  <a:custGeom>
                    <a:avLst/>
                    <a:gdLst>
                      <a:gd name="T0" fmla="*/ 2 w 2"/>
                      <a:gd name="T1" fmla="*/ 1 h 2"/>
                      <a:gd name="T2" fmla="*/ 0 w 2"/>
                      <a:gd name="T3" fmla="*/ 2 h 2"/>
                      <a:gd name="T4" fmla="*/ 2 w 2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1"/>
                        </a:moveTo>
                        <a:cubicBezTo>
                          <a:pt x="2" y="1"/>
                          <a:pt x="1" y="2"/>
                          <a:pt x="0" y="2"/>
                        </a:cubicBezTo>
                        <a:cubicBezTo>
                          <a:pt x="1" y="2"/>
                          <a:pt x="2" y="0"/>
                          <a:pt x="2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42" name="Freeform 83"/>
                  <p:cNvSpPr>
                    <a:spLocks/>
                  </p:cNvSpPr>
                  <p:nvPr/>
                </p:nvSpPr>
                <p:spPr bwMode="auto">
                  <a:xfrm>
                    <a:off x="14735175" y="-3295651"/>
                    <a:ext cx="7938" cy="3175"/>
                  </a:xfrm>
                  <a:custGeom>
                    <a:avLst/>
                    <a:gdLst>
                      <a:gd name="T0" fmla="*/ 2 w 2"/>
                      <a:gd name="T1" fmla="*/ 1 h 1"/>
                      <a:gd name="T2" fmla="*/ 1 w 2"/>
                      <a:gd name="T3" fmla="*/ 1 h 1"/>
                      <a:gd name="T4" fmla="*/ 1 w 2"/>
                      <a:gd name="T5" fmla="*/ 0 h 1"/>
                      <a:gd name="T6" fmla="*/ 2 w 2"/>
                      <a:gd name="T7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1">
                        <a:moveTo>
                          <a:pt x="2" y="1"/>
                        </a:moveTo>
                        <a:cubicBezTo>
                          <a:pt x="2" y="1"/>
                          <a:pt x="1" y="1"/>
                          <a:pt x="1" y="1"/>
                        </a:cubicBezTo>
                        <a:cubicBezTo>
                          <a:pt x="0" y="1"/>
                          <a:pt x="1" y="0"/>
                          <a:pt x="1" y="0"/>
                        </a:cubicBezTo>
                        <a:lnTo>
                          <a:pt x="2" y="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43" name="Freeform 84"/>
                  <p:cNvSpPr>
                    <a:spLocks/>
                  </p:cNvSpPr>
                  <p:nvPr/>
                </p:nvSpPr>
                <p:spPr bwMode="auto">
                  <a:xfrm>
                    <a:off x="14143038" y="-3535363"/>
                    <a:ext cx="3175" cy="6350"/>
                  </a:xfrm>
                  <a:custGeom>
                    <a:avLst/>
                    <a:gdLst>
                      <a:gd name="T0" fmla="*/ 0 w 2"/>
                      <a:gd name="T1" fmla="*/ 0 h 4"/>
                      <a:gd name="T2" fmla="*/ 2 w 2"/>
                      <a:gd name="T3" fmla="*/ 4 h 4"/>
                      <a:gd name="T4" fmla="*/ 0 w 2"/>
                      <a:gd name="T5" fmla="*/ 4 h 4"/>
                      <a:gd name="T6" fmla="*/ 0 w 2"/>
                      <a:gd name="T7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4">
                        <a:moveTo>
                          <a:pt x="0" y="0"/>
                        </a:moveTo>
                        <a:lnTo>
                          <a:pt x="2" y="4"/>
                        </a:lnTo>
                        <a:lnTo>
                          <a:pt x="0" y="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44" name="Freeform 85"/>
                  <p:cNvSpPr>
                    <a:spLocks/>
                  </p:cNvSpPr>
                  <p:nvPr/>
                </p:nvSpPr>
                <p:spPr bwMode="auto">
                  <a:xfrm>
                    <a:off x="14198600" y="-3859213"/>
                    <a:ext cx="4763" cy="7938"/>
                  </a:xfrm>
                  <a:custGeom>
                    <a:avLst/>
                    <a:gdLst>
                      <a:gd name="T0" fmla="*/ 0 w 1"/>
                      <a:gd name="T1" fmla="*/ 1 h 2"/>
                      <a:gd name="T2" fmla="*/ 1 w 1"/>
                      <a:gd name="T3" fmla="*/ 1 h 2"/>
                      <a:gd name="T4" fmla="*/ 0 w 1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0" y="1"/>
                        </a:moveTo>
                        <a:cubicBezTo>
                          <a:pt x="0" y="0"/>
                          <a:pt x="1" y="1"/>
                          <a:pt x="1" y="1"/>
                        </a:cubicBezTo>
                        <a:cubicBezTo>
                          <a:pt x="1" y="2"/>
                          <a:pt x="1" y="0"/>
                          <a:pt x="0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45" name="Freeform 86"/>
                  <p:cNvSpPr>
                    <a:spLocks/>
                  </p:cNvSpPr>
                  <p:nvPr/>
                </p:nvSpPr>
                <p:spPr bwMode="auto">
                  <a:xfrm>
                    <a:off x="14319250" y="-3994151"/>
                    <a:ext cx="3175" cy="7938"/>
                  </a:xfrm>
                  <a:custGeom>
                    <a:avLst/>
                    <a:gdLst>
                      <a:gd name="T0" fmla="*/ 2 w 2"/>
                      <a:gd name="T1" fmla="*/ 3 h 5"/>
                      <a:gd name="T2" fmla="*/ 2 w 2"/>
                      <a:gd name="T3" fmla="*/ 5 h 5"/>
                      <a:gd name="T4" fmla="*/ 0 w 2"/>
                      <a:gd name="T5" fmla="*/ 0 h 5"/>
                      <a:gd name="T6" fmla="*/ 2 w 2"/>
                      <a:gd name="T7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5">
                        <a:moveTo>
                          <a:pt x="2" y="3"/>
                        </a:moveTo>
                        <a:lnTo>
                          <a:pt x="2" y="5"/>
                        </a:lnTo>
                        <a:lnTo>
                          <a:pt x="0" y="0"/>
                        </a:lnTo>
                        <a:lnTo>
                          <a:pt x="2" y="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46" name="Freeform 87"/>
                  <p:cNvSpPr>
                    <a:spLocks/>
                  </p:cNvSpPr>
                  <p:nvPr/>
                </p:nvSpPr>
                <p:spPr bwMode="auto">
                  <a:xfrm>
                    <a:off x="16967200" y="-3633788"/>
                    <a:ext cx="7938" cy="15875"/>
                  </a:xfrm>
                  <a:custGeom>
                    <a:avLst/>
                    <a:gdLst>
                      <a:gd name="T0" fmla="*/ 1 w 2"/>
                      <a:gd name="T1" fmla="*/ 3 h 4"/>
                      <a:gd name="T2" fmla="*/ 1 w 2"/>
                      <a:gd name="T3" fmla="*/ 1 h 4"/>
                      <a:gd name="T4" fmla="*/ 1 w 2"/>
                      <a:gd name="T5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4">
                        <a:moveTo>
                          <a:pt x="1" y="3"/>
                        </a:moveTo>
                        <a:cubicBezTo>
                          <a:pt x="1" y="0"/>
                          <a:pt x="0" y="4"/>
                          <a:pt x="1" y="1"/>
                        </a:cubicBezTo>
                        <a:cubicBezTo>
                          <a:pt x="1" y="1"/>
                          <a:pt x="2" y="2"/>
                          <a:pt x="1" y="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47" name="Freeform 88"/>
                  <p:cNvSpPr>
                    <a:spLocks/>
                  </p:cNvSpPr>
                  <p:nvPr/>
                </p:nvSpPr>
                <p:spPr bwMode="auto">
                  <a:xfrm>
                    <a:off x="16081375" y="-4098926"/>
                    <a:ext cx="904875" cy="927100"/>
                  </a:xfrm>
                  <a:custGeom>
                    <a:avLst/>
                    <a:gdLst>
                      <a:gd name="T0" fmla="*/ 209 w 241"/>
                      <a:gd name="T1" fmla="*/ 51 h 247"/>
                      <a:gd name="T2" fmla="*/ 194 w 241"/>
                      <a:gd name="T3" fmla="*/ 37 h 247"/>
                      <a:gd name="T4" fmla="*/ 156 w 241"/>
                      <a:gd name="T5" fmla="*/ 20 h 247"/>
                      <a:gd name="T6" fmla="*/ 141 w 241"/>
                      <a:gd name="T7" fmla="*/ 16 h 247"/>
                      <a:gd name="T8" fmla="*/ 97 w 241"/>
                      <a:gd name="T9" fmla="*/ 15 h 247"/>
                      <a:gd name="T10" fmla="*/ 83 w 241"/>
                      <a:gd name="T11" fmla="*/ 20 h 247"/>
                      <a:gd name="T12" fmla="*/ 61 w 241"/>
                      <a:gd name="T13" fmla="*/ 32 h 247"/>
                      <a:gd name="T14" fmla="*/ 44 w 241"/>
                      <a:gd name="T15" fmla="*/ 45 h 247"/>
                      <a:gd name="T16" fmla="*/ 35 w 241"/>
                      <a:gd name="T17" fmla="*/ 53 h 247"/>
                      <a:gd name="T18" fmla="*/ 30 w 241"/>
                      <a:gd name="T19" fmla="*/ 62 h 247"/>
                      <a:gd name="T20" fmla="*/ 20 w 241"/>
                      <a:gd name="T21" fmla="*/ 84 h 247"/>
                      <a:gd name="T22" fmla="*/ 16 w 241"/>
                      <a:gd name="T23" fmla="*/ 97 h 247"/>
                      <a:gd name="T24" fmla="*/ 15 w 241"/>
                      <a:gd name="T25" fmla="*/ 111 h 247"/>
                      <a:gd name="T26" fmla="*/ 13 w 241"/>
                      <a:gd name="T27" fmla="*/ 128 h 247"/>
                      <a:gd name="T28" fmla="*/ 15 w 241"/>
                      <a:gd name="T29" fmla="*/ 148 h 247"/>
                      <a:gd name="T30" fmla="*/ 22 w 241"/>
                      <a:gd name="T31" fmla="*/ 172 h 247"/>
                      <a:gd name="T32" fmla="*/ 28 w 241"/>
                      <a:gd name="T33" fmla="*/ 180 h 247"/>
                      <a:gd name="T34" fmla="*/ 33 w 241"/>
                      <a:gd name="T35" fmla="*/ 190 h 247"/>
                      <a:gd name="T36" fmla="*/ 39 w 241"/>
                      <a:gd name="T37" fmla="*/ 196 h 247"/>
                      <a:gd name="T38" fmla="*/ 42 w 241"/>
                      <a:gd name="T39" fmla="*/ 198 h 247"/>
                      <a:gd name="T40" fmla="*/ 50 w 241"/>
                      <a:gd name="T41" fmla="*/ 206 h 247"/>
                      <a:gd name="T42" fmla="*/ 79 w 241"/>
                      <a:gd name="T43" fmla="*/ 224 h 247"/>
                      <a:gd name="T44" fmla="*/ 91 w 241"/>
                      <a:gd name="T45" fmla="*/ 228 h 247"/>
                      <a:gd name="T46" fmla="*/ 102 w 241"/>
                      <a:gd name="T47" fmla="*/ 231 h 247"/>
                      <a:gd name="T48" fmla="*/ 130 w 241"/>
                      <a:gd name="T49" fmla="*/ 232 h 247"/>
                      <a:gd name="T50" fmla="*/ 137 w 241"/>
                      <a:gd name="T51" fmla="*/ 235 h 247"/>
                      <a:gd name="T52" fmla="*/ 146 w 241"/>
                      <a:gd name="T53" fmla="*/ 230 h 247"/>
                      <a:gd name="T54" fmla="*/ 153 w 241"/>
                      <a:gd name="T55" fmla="*/ 224 h 247"/>
                      <a:gd name="T56" fmla="*/ 165 w 241"/>
                      <a:gd name="T57" fmla="*/ 221 h 247"/>
                      <a:gd name="T58" fmla="*/ 168 w 241"/>
                      <a:gd name="T59" fmla="*/ 217 h 247"/>
                      <a:gd name="T60" fmla="*/ 174 w 241"/>
                      <a:gd name="T61" fmla="*/ 216 h 247"/>
                      <a:gd name="T62" fmla="*/ 184 w 241"/>
                      <a:gd name="T63" fmla="*/ 214 h 247"/>
                      <a:gd name="T64" fmla="*/ 190 w 241"/>
                      <a:gd name="T65" fmla="*/ 205 h 247"/>
                      <a:gd name="T66" fmla="*/ 195 w 241"/>
                      <a:gd name="T67" fmla="*/ 202 h 247"/>
                      <a:gd name="T68" fmla="*/ 200 w 241"/>
                      <a:gd name="T69" fmla="*/ 194 h 247"/>
                      <a:gd name="T70" fmla="*/ 206 w 241"/>
                      <a:gd name="T71" fmla="*/ 187 h 247"/>
                      <a:gd name="T72" fmla="*/ 206 w 241"/>
                      <a:gd name="T73" fmla="*/ 193 h 247"/>
                      <a:gd name="T74" fmla="*/ 214 w 241"/>
                      <a:gd name="T75" fmla="*/ 177 h 247"/>
                      <a:gd name="T76" fmla="*/ 229 w 241"/>
                      <a:gd name="T77" fmla="*/ 156 h 247"/>
                      <a:gd name="T78" fmla="*/ 232 w 241"/>
                      <a:gd name="T79" fmla="*/ 149 h 247"/>
                      <a:gd name="T80" fmla="*/ 234 w 241"/>
                      <a:gd name="T81" fmla="*/ 132 h 247"/>
                      <a:gd name="T82" fmla="*/ 235 w 241"/>
                      <a:gd name="T83" fmla="*/ 139 h 247"/>
                      <a:gd name="T84" fmla="*/ 230 w 241"/>
                      <a:gd name="T85" fmla="*/ 155 h 247"/>
                      <a:gd name="T86" fmla="*/ 222 w 241"/>
                      <a:gd name="T87" fmla="*/ 184 h 247"/>
                      <a:gd name="T88" fmla="*/ 188 w 241"/>
                      <a:gd name="T89" fmla="*/ 223 h 247"/>
                      <a:gd name="T90" fmla="*/ 135 w 241"/>
                      <a:gd name="T91" fmla="*/ 244 h 247"/>
                      <a:gd name="T92" fmla="*/ 88 w 241"/>
                      <a:gd name="T93" fmla="*/ 241 h 247"/>
                      <a:gd name="T94" fmla="*/ 56 w 241"/>
                      <a:gd name="T95" fmla="*/ 228 h 247"/>
                      <a:gd name="T96" fmla="*/ 10 w 241"/>
                      <a:gd name="T97" fmla="*/ 173 h 247"/>
                      <a:gd name="T98" fmla="*/ 2 w 241"/>
                      <a:gd name="T99" fmla="*/ 136 h 247"/>
                      <a:gd name="T100" fmla="*/ 9 w 241"/>
                      <a:gd name="T101" fmla="*/ 88 h 247"/>
                      <a:gd name="T102" fmla="*/ 133 w 241"/>
                      <a:gd name="T103" fmla="*/ 3 h 247"/>
                      <a:gd name="T104" fmla="*/ 175 w 241"/>
                      <a:gd name="T105" fmla="*/ 15 h 247"/>
                      <a:gd name="T106" fmla="*/ 236 w 241"/>
                      <a:gd name="T107" fmla="*/ 116 h 2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241" h="247">
                        <a:moveTo>
                          <a:pt x="236" y="116"/>
                        </a:moveTo>
                        <a:cubicBezTo>
                          <a:pt x="232" y="108"/>
                          <a:pt x="233" y="97"/>
                          <a:pt x="228" y="89"/>
                        </a:cubicBezTo>
                        <a:cubicBezTo>
                          <a:pt x="227" y="88"/>
                          <a:pt x="230" y="88"/>
                          <a:pt x="229" y="86"/>
                        </a:cubicBezTo>
                        <a:cubicBezTo>
                          <a:pt x="223" y="79"/>
                          <a:pt x="218" y="66"/>
                          <a:pt x="213" y="56"/>
                        </a:cubicBezTo>
                        <a:cubicBezTo>
                          <a:pt x="214" y="56"/>
                          <a:pt x="214" y="56"/>
                          <a:pt x="214" y="56"/>
                        </a:cubicBezTo>
                        <a:cubicBezTo>
                          <a:pt x="213" y="54"/>
                          <a:pt x="210" y="53"/>
                          <a:pt x="209" y="51"/>
                        </a:cubicBezTo>
                        <a:cubicBezTo>
                          <a:pt x="209" y="51"/>
                          <a:pt x="210" y="51"/>
                          <a:pt x="210" y="51"/>
                        </a:cubicBezTo>
                        <a:cubicBezTo>
                          <a:pt x="208" y="51"/>
                          <a:pt x="207" y="48"/>
                          <a:pt x="205" y="48"/>
                        </a:cubicBezTo>
                        <a:cubicBezTo>
                          <a:pt x="205" y="47"/>
                          <a:pt x="206" y="46"/>
                          <a:pt x="205" y="45"/>
                        </a:cubicBezTo>
                        <a:cubicBezTo>
                          <a:pt x="204" y="45"/>
                          <a:pt x="204" y="45"/>
                          <a:pt x="204" y="45"/>
                        </a:cubicBezTo>
                        <a:cubicBezTo>
                          <a:pt x="199" y="45"/>
                          <a:pt x="197" y="39"/>
                          <a:pt x="193" y="37"/>
                        </a:cubicBezTo>
                        <a:cubicBezTo>
                          <a:pt x="193" y="37"/>
                          <a:pt x="194" y="37"/>
                          <a:pt x="194" y="37"/>
                        </a:cubicBezTo>
                        <a:cubicBezTo>
                          <a:pt x="186" y="33"/>
                          <a:pt x="179" y="27"/>
                          <a:pt x="171" y="25"/>
                        </a:cubicBezTo>
                        <a:cubicBezTo>
                          <a:pt x="171" y="24"/>
                          <a:pt x="172" y="24"/>
                          <a:pt x="172" y="23"/>
                        </a:cubicBezTo>
                        <a:cubicBezTo>
                          <a:pt x="171" y="24"/>
                          <a:pt x="168" y="23"/>
                          <a:pt x="166" y="22"/>
                        </a:cubicBezTo>
                        <a:cubicBezTo>
                          <a:pt x="166" y="21"/>
                          <a:pt x="162" y="22"/>
                          <a:pt x="160" y="21"/>
                        </a:cubicBezTo>
                        <a:cubicBezTo>
                          <a:pt x="160" y="20"/>
                          <a:pt x="160" y="20"/>
                          <a:pt x="160" y="20"/>
                        </a:cubicBezTo>
                        <a:cubicBezTo>
                          <a:pt x="158" y="21"/>
                          <a:pt x="158" y="19"/>
                          <a:pt x="156" y="20"/>
                        </a:cubicBezTo>
                        <a:cubicBezTo>
                          <a:pt x="155" y="18"/>
                          <a:pt x="155" y="18"/>
                          <a:pt x="155" y="18"/>
                        </a:cubicBezTo>
                        <a:cubicBezTo>
                          <a:pt x="153" y="20"/>
                          <a:pt x="152" y="16"/>
                          <a:pt x="150" y="17"/>
                        </a:cubicBezTo>
                        <a:cubicBezTo>
                          <a:pt x="150" y="17"/>
                          <a:pt x="150" y="17"/>
                          <a:pt x="150" y="17"/>
                        </a:cubicBezTo>
                        <a:cubicBezTo>
                          <a:pt x="149" y="18"/>
                          <a:pt x="148" y="16"/>
                          <a:pt x="147" y="16"/>
                        </a:cubicBezTo>
                        <a:cubicBezTo>
                          <a:pt x="147" y="16"/>
                          <a:pt x="147" y="16"/>
                          <a:pt x="147" y="16"/>
                        </a:cubicBezTo>
                        <a:cubicBezTo>
                          <a:pt x="143" y="16"/>
                          <a:pt x="142" y="14"/>
                          <a:pt x="141" y="16"/>
                        </a:cubicBezTo>
                        <a:cubicBezTo>
                          <a:pt x="141" y="15"/>
                          <a:pt x="145" y="16"/>
                          <a:pt x="143" y="14"/>
                        </a:cubicBezTo>
                        <a:cubicBezTo>
                          <a:pt x="132" y="13"/>
                          <a:pt x="121" y="13"/>
                          <a:pt x="110" y="14"/>
                        </a:cubicBezTo>
                        <a:cubicBezTo>
                          <a:pt x="109" y="13"/>
                          <a:pt x="108" y="13"/>
                          <a:pt x="107" y="12"/>
                        </a:cubicBezTo>
                        <a:cubicBezTo>
                          <a:pt x="106" y="13"/>
                          <a:pt x="103" y="13"/>
                          <a:pt x="102" y="14"/>
                        </a:cubicBezTo>
                        <a:cubicBezTo>
                          <a:pt x="103" y="14"/>
                          <a:pt x="102" y="14"/>
                          <a:pt x="101" y="14"/>
                        </a:cubicBezTo>
                        <a:cubicBezTo>
                          <a:pt x="99" y="13"/>
                          <a:pt x="99" y="16"/>
                          <a:pt x="97" y="15"/>
                        </a:cubicBezTo>
                        <a:cubicBezTo>
                          <a:pt x="98" y="15"/>
                          <a:pt x="98" y="14"/>
                          <a:pt x="97" y="14"/>
                        </a:cubicBezTo>
                        <a:cubicBezTo>
                          <a:pt x="96" y="15"/>
                          <a:pt x="93" y="16"/>
                          <a:pt x="91" y="17"/>
                        </a:cubicBezTo>
                        <a:cubicBezTo>
                          <a:pt x="92" y="17"/>
                          <a:pt x="92" y="16"/>
                          <a:pt x="92" y="16"/>
                        </a:cubicBezTo>
                        <a:cubicBezTo>
                          <a:pt x="90" y="18"/>
                          <a:pt x="87" y="17"/>
                          <a:pt x="86" y="18"/>
                        </a:cubicBezTo>
                        <a:cubicBezTo>
                          <a:pt x="86" y="17"/>
                          <a:pt x="86" y="17"/>
                          <a:pt x="86" y="17"/>
                        </a:cubicBezTo>
                        <a:cubicBezTo>
                          <a:pt x="83" y="17"/>
                          <a:pt x="86" y="19"/>
                          <a:pt x="83" y="20"/>
                        </a:cubicBezTo>
                        <a:cubicBezTo>
                          <a:pt x="83" y="19"/>
                          <a:pt x="83" y="19"/>
                          <a:pt x="83" y="18"/>
                        </a:cubicBezTo>
                        <a:cubicBezTo>
                          <a:pt x="81" y="21"/>
                          <a:pt x="77" y="22"/>
                          <a:pt x="74" y="24"/>
                        </a:cubicBezTo>
                        <a:cubicBezTo>
                          <a:pt x="74" y="23"/>
                          <a:pt x="74" y="23"/>
                          <a:pt x="74" y="23"/>
                        </a:cubicBezTo>
                        <a:cubicBezTo>
                          <a:pt x="72" y="25"/>
                          <a:pt x="68" y="26"/>
                          <a:pt x="66" y="28"/>
                        </a:cubicBezTo>
                        <a:cubicBezTo>
                          <a:pt x="65" y="28"/>
                          <a:pt x="65" y="26"/>
                          <a:pt x="63" y="28"/>
                        </a:cubicBezTo>
                        <a:cubicBezTo>
                          <a:pt x="64" y="29"/>
                          <a:pt x="59" y="31"/>
                          <a:pt x="61" y="32"/>
                        </a:cubicBezTo>
                        <a:cubicBezTo>
                          <a:pt x="59" y="33"/>
                          <a:pt x="55" y="35"/>
                          <a:pt x="54" y="37"/>
                        </a:cubicBezTo>
                        <a:cubicBezTo>
                          <a:pt x="54" y="36"/>
                          <a:pt x="51" y="36"/>
                          <a:pt x="53" y="34"/>
                        </a:cubicBezTo>
                        <a:cubicBezTo>
                          <a:pt x="51" y="35"/>
                          <a:pt x="51" y="35"/>
                          <a:pt x="51" y="35"/>
                        </a:cubicBezTo>
                        <a:cubicBezTo>
                          <a:pt x="51" y="34"/>
                          <a:pt x="53" y="34"/>
                          <a:pt x="52" y="33"/>
                        </a:cubicBezTo>
                        <a:cubicBezTo>
                          <a:pt x="51" y="34"/>
                          <a:pt x="49" y="37"/>
                          <a:pt x="48" y="37"/>
                        </a:cubicBezTo>
                        <a:cubicBezTo>
                          <a:pt x="47" y="39"/>
                          <a:pt x="47" y="42"/>
                          <a:pt x="44" y="45"/>
                        </a:cubicBezTo>
                        <a:cubicBezTo>
                          <a:pt x="45" y="43"/>
                          <a:pt x="42" y="44"/>
                          <a:pt x="43" y="43"/>
                        </a:cubicBezTo>
                        <a:cubicBezTo>
                          <a:pt x="42" y="49"/>
                          <a:pt x="42" y="49"/>
                          <a:pt x="42" y="49"/>
                        </a:cubicBezTo>
                        <a:cubicBezTo>
                          <a:pt x="41" y="49"/>
                          <a:pt x="41" y="48"/>
                          <a:pt x="40" y="49"/>
                        </a:cubicBezTo>
                        <a:cubicBezTo>
                          <a:pt x="40" y="50"/>
                          <a:pt x="40" y="50"/>
                          <a:pt x="40" y="51"/>
                        </a:cubicBezTo>
                        <a:cubicBezTo>
                          <a:pt x="40" y="51"/>
                          <a:pt x="37" y="55"/>
                          <a:pt x="36" y="54"/>
                        </a:cubicBezTo>
                        <a:cubicBezTo>
                          <a:pt x="35" y="54"/>
                          <a:pt x="37" y="52"/>
                          <a:pt x="35" y="53"/>
                        </a:cubicBezTo>
                        <a:cubicBezTo>
                          <a:pt x="34" y="54"/>
                          <a:pt x="34" y="55"/>
                          <a:pt x="33" y="56"/>
                        </a:cubicBezTo>
                        <a:cubicBezTo>
                          <a:pt x="33" y="56"/>
                          <a:pt x="33" y="56"/>
                          <a:pt x="33" y="56"/>
                        </a:cubicBezTo>
                        <a:cubicBezTo>
                          <a:pt x="32" y="57"/>
                          <a:pt x="31" y="60"/>
                          <a:pt x="33" y="59"/>
                        </a:cubicBezTo>
                        <a:cubicBezTo>
                          <a:pt x="33" y="59"/>
                          <a:pt x="32" y="59"/>
                          <a:pt x="33" y="58"/>
                        </a:cubicBezTo>
                        <a:cubicBezTo>
                          <a:pt x="33" y="60"/>
                          <a:pt x="32" y="62"/>
                          <a:pt x="31" y="63"/>
                        </a:cubicBezTo>
                        <a:cubicBezTo>
                          <a:pt x="31" y="63"/>
                          <a:pt x="31" y="62"/>
                          <a:pt x="30" y="62"/>
                        </a:cubicBezTo>
                        <a:cubicBezTo>
                          <a:pt x="30" y="65"/>
                          <a:pt x="29" y="68"/>
                          <a:pt x="28" y="71"/>
                        </a:cubicBezTo>
                        <a:cubicBezTo>
                          <a:pt x="28" y="71"/>
                          <a:pt x="27" y="69"/>
                          <a:pt x="28" y="69"/>
                        </a:cubicBezTo>
                        <a:cubicBezTo>
                          <a:pt x="24" y="71"/>
                          <a:pt x="25" y="76"/>
                          <a:pt x="22" y="79"/>
                        </a:cubicBezTo>
                        <a:cubicBezTo>
                          <a:pt x="22" y="78"/>
                          <a:pt x="23" y="79"/>
                          <a:pt x="23" y="79"/>
                        </a:cubicBezTo>
                        <a:cubicBezTo>
                          <a:pt x="22" y="80"/>
                          <a:pt x="21" y="80"/>
                          <a:pt x="21" y="81"/>
                        </a:cubicBezTo>
                        <a:cubicBezTo>
                          <a:pt x="20" y="81"/>
                          <a:pt x="21" y="83"/>
                          <a:pt x="20" y="84"/>
                        </a:cubicBezTo>
                        <a:cubicBezTo>
                          <a:pt x="21" y="85"/>
                          <a:pt x="20" y="84"/>
                          <a:pt x="20" y="83"/>
                        </a:cubicBezTo>
                        <a:cubicBezTo>
                          <a:pt x="20" y="85"/>
                          <a:pt x="19" y="92"/>
                          <a:pt x="17" y="95"/>
                        </a:cubicBezTo>
                        <a:cubicBezTo>
                          <a:pt x="17" y="95"/>
                          <a:pt x="18" y="98"/>
                          <a:pt x="18" y="99"/>
                        </a:cubicBezTo>
                        <a:cubicBezTo>
                          <a:pt x="17" y="98"/>
                          <a:pt x="17" y="98"/>
                          <a:pt x="17" y="98"/>
                        </a:cubicBezTo>
                        <a:cubicBezTo>
                          <a:pt x="16" y="99"/>
                          <a:pt x="16" y="101"/>
                          <a:pt x="15" y="101"/>
                        </a:cubicBezTo>
                        <a:cubicBezTo>
                          <a:pt x="16" y="104"/>
                          <a:pt x="16" y="94"/>
                          <a:pt x="16" y="97"/>
                        </a:cubicBezTo>
                        <a:cubicBezTo>
                          <a:pt x="15" y="97"/>
                          <a:pt x="17" y="101"/>
                          <a:pt x="15" y="100"/>
                        </a:cubicBezTo>
                        <a:cubicBezTo>
                          <a:pt x="15" y="102"/>
                          <a:pt x="16" y="104"/>
                          <a:pt x="15" y="105"/>
                        </a:cubicBezTo>
                        <a:cubicBezTo>
                          <a:pt x="15" y="105"/>
                          <a:pt x="13" y="103"/>
                          <a:pt x="13" y="105"/>
                        </a:cubicBezTo>
                        <a:cubicBezTo>
                          <a:pt x="13" y="108"/>
                          <a:pt x="14" y="106"/>
                          <a:pt x="14" y="108"/>
                        </a:cubicBezTo>
                        <a:cubicBezTo>
                          <a:pt x="14" y="109"/>
                          <a:pt x="14" y="109"/>
                          <a:pt x="14" y="109"/>
                        </a:cubicBezTo>
                        <a:cubicBezTo>
                          <a:pt x="15" y="110"/>
                          <a:pt x="13" y="112"/>
                          <a:pt x="15" y="111"/>
                        </a:cubicBezTo>
                        <a:cubicBezTo>
                          <a:pt x="14" y="111"/>
                          <a:pt x="15" y="115"/>
                          <a:pt x="13" y="114"/>
                        </a:cubicBezTo>
                        <a:cubicBezTo>
                          <a:pt x="12" y="114"/>
                          <a:pt x="12" y="114"/>
                          <a:pt x="12" y="114"/>
                        </a:cubicBezTo>
                        <a:cubicBezTo>
                          <a:pt x="12" y="115"/>
                          <a:pt x="13" y="116"/>
                          <a:pt x="13" y="117"/>
                        </a:cubicBezTo>
                        <a:cubicBezTo>
                          <a:pt x="13" y="117"/>
                          <a:pt x="13" y="117"/>
                          <a:pt x="13" y="117"/>
                        </a:cubicBezTo>
                        <a:cubicBezTo>
                          <a:pt x="15" y="117"/>
                          <a:pt x="13" y="120"/>
                          <a:pt x="14" y="121"/>
                        </a:cubicBezTo>
                        <a:cubicBezTo>
                          <a:pt x="13" y="124"/>
                          <a:pt x="14" y="127"/>
                          <a:pt x="13" y="128"/>
                        </a:cubicBezTo>
                        <a:cubicBezTo>
                          <a:pt x="13" y="130"/>
                          <a:pt x="14" y="132"/>
                          <a:pt x="14" y="134"/>
                        </a:cubicBezTo>
                        <a:cubicBezTo>
                          <a:pt x="14" y="134"/>
                          <a:pt x="14" y="133"/>
                          <a:pt x="13" y="133"/>
                        </a:cubicBezTo>
                        <a:cubicBezTo>
                          <a:pt x="13" y="134"/>
                          <a:pt x="13" y="135"/>
                          <a:pt x="14" y="136"/>
                        </a:cubicBezTo>
                        <a:cubicBezTo>
                          <a:pt x="13" y="135"/>
                          <a:pt x="13" y="138"/>
                          <a:pt x="12" y="140"/>
                        </a:cubicBezTo>
                        <a:cubicBezTo>
                          <a:pt x="13" y="142"/>
                          <a:pt x="14" y="141"/>
                          <a:pt x="15" y="141"/>
                        </a:cubicBezTo>
                        <a:cubicBezTo>
                          <a:pt x="13" y="143"/>
                          <a:pt x="17" y="146"/>
                          <a:pt x="15" y="148"/>
                        </a:cubicBezTo>
                        <a:cubicBezTo>
                          <a:pt x="15" y="148"/>
                          <a:pt x="14" y="146"/>
                          <a:pt x="14" y="148"/>
                        </a:cubicBezTo>
                        <a:cubicBezTo>
                          <a:pt x="12" y="150"/>
                          <a:pt x="16" y="150"/>
                          <a:pt x="16" y="153"/>
                        </a:cubicBezTo>
                        <a:cubicBezTo>
                          <a:pt x="17" y="152"/>
                          <a:pt x="17" y="152"/>
                          <a:pt x="17" y="152"/>
                        </a:cubicBezTo>
                        <a:cubicBezTo>
                          <a:pt x="17" y="154"/>
                          <a:pt x="19" y="156"/>
                          <a:pt x="17" y="156"/>
                        </a:cubicBezTo>
                        <a:cubicBezTo>
                          <a:pt x="18" y="157"/>
                          <a:pt x="18" y="159"/>
                          <a:pt x="19" y="158"/>
                        </a:cubicBezTo>
                        <a:cubicBezTo>
                          <a:pt x="20" y="163"/>
                          <a:pt x="24" y="168"/>
                          <a:pt x="22" y="172"/>
                        </a:cubicBezTo>
                        <a:cubicBezTo>
                          <a:pt x="23" y="172"/>
                          <a:pt x="23" y="174"/>
                          <a:pt x="24" y="173"/>
                        </a:cubicBezTo>
                        <a:cubicBezTo>
                          <a:pt x="24" y="172"/>
                          <a:pt x="23" y="172"/>
                          <a:pt x="23" y="171"/>
                        </a:cubicBezTo>
                        <a:cubicBezTo>
                          <a:pt x="23" y="172"/>
                          <a:pt x="24" y="172"/>
                          <a:pt x="24" y="172"/>
                        </a:cubicBezTo>
                        <a:cubicBezTo>
                          <a:pt x="24" y="173"/>
                          <a:pt x="25" y="174"/>
                          <a:pt x="23" y="174"/>
                        </a:cubicBezTo>
                        <a:cubicBezTo>
                          <a:pt x="23" y="177"/>
                          <a:pt x="27" y="175"/>
                          <a:pt x="28" y="179"/>
                        </a:cubicBezTo>
                        <a:cubicBezTo>
                          <a:pt x="28" y="179"/>
                          <a:pt x="27" y="179"/>
                          <a:pt x="28" y="180"/>
                        </a:cubicBezTo>
                        <a:cubicBezTo>
                          <a:pt x="30" y="182"/>
                          <a:pt x="30" y="182"/>
                          <a:pt x="30" y="182"/>
                        </a:cubicBezTo>
                        <a:cubicBezTo>
                          <a:pt x="31" y="184"/>
                          <a:pt x="30" y="184"/>
                          <a:pt x="29" y="184"/>
                        </a:cubicBezTo>
                        <a:cubicBezTo>
                          <a:pt x="30" y="185"/>
                          <a:pt x="30" y="187"/>
                          <a:pt x="32" y="187"/>
                        </a:cubicBezTo>
                        <a:cubicBezTo>
                          <a:pt x="31" y="189"/>
                          <a:pt x="31" y="189"/>
                          <a:pt x="31" y="189"/>
                        </a:cubicBezTo>
                        <a:cubicBezTo>
                          <a:pt x="31" y="187"/>
                          <a:pt x="33" y="190"/>
                          <a:pt x="33" y="190"/>
                        </a:cubicBezTo>
                        <a:cubicBezTo>
                          <a:pt x="33" y="190"/>
                          <a:pt x="33" y="190"/>
                          <a:pt x="33" y="190"/>
                        </a:cubicBezTo>
                        <a:cubicBezTo>
                          <a:pt x="32" y="190"/>
                          <a:pt x="34" y="191"/>
                          <a:pt x="34" y="192"/>
                        </a:cubicBezTo>
                        <a:cubicBezTo>
                          <a:pt x="35" y="191"/>
                          <a:pt x="34" y="190"/>
                          <a:pt x="34" y="189"/>
                        </a:cubicBezTo>
                        <a:cubicBezTo>
                          <a:pt x="34" y="189"/>
                          <a:pt x="35" y="190"/>
                          <a:pt x="36" y="190"/>
                        </a:cubicBezTo>
                        <a:cubicBezTo>
                          <a:pt x="35" y="191"/>
                          <a:pt x="37" y="193"/>
                          <a:pt x="37" y="194"/>
                        </a:cubicBezTo>
                        <a:cubicBezTo>
                          <a:pt x="38" y="195"/>
                          <a:pt x="39" y="194"/>
                          <a:pt x="39" y="194"/>
                        </a:cubicBezTo>
                        <a:cubicBezTo>
                          <a:pt x="39" y="195"/>
                          <a:pt x="40" y="196"/>
                          <a:pt x="39" y="196"/>
                        </a:cubicBezTo>
                        <a:cubicBezTo>
                          <a:pt x="39" y="195"/>
                          <a:pt x="39" y="195"/>
                          <a:pt x="38" y="194"/>
                        </a:cubicBezTo>
                        <a:cubicBezTo>
                          <a:pt x="38" y="195"/>
                          <a:pt x="37" y="196"/>
                          <a:pt x="39" y="197"/>
                        </a:cubicBezTo>
                        <a:cubicBezTo>
                          <a:pt x="40" y="197"/>
                          <a:pt x="41" y="195"/>
                          <a:pt x="42" y="197"/>
                        </a:cubicBezTo>
                        <a:cubicBezTo>
                          <a:pt x="41" y="197"/>
                          <a:pt x="41" y="197"/>
                          <a:pt x="40" y="197"/>
                        </a:cubicBezTo>
                        <a:cubicBezTo>
                          <a:pt x="41" y="199"/>
                          <a:pt x="41" y="199"/>
                          <a:pt x="41" y="199"/>
                        </a:cubicBezTo>
                        <a:cubicBezTo>
                          <a:pt x="42" y="198"/>
                          <a:pt x="42" y="198"/>
                          <a:pt x="42" y="198"/>
                        </a:cubicBezTo>
                        <a:cubicBezTo>
                          <a:pt x="42" y="199"/>
                          <a:pt x="42" y="199"/>
                          <a:pt x="42" y="199"/>
                        </a:cubicBezTo>
                        <a:cubicBezTo>
                          <a:pt x="43" y="199"/>
                          <a:pt x="44" y="201"/>
                          <a:pt x="45" y="201"/>
                        </a:cubicBezTo>
                        <a:cubicBezTo>
                          <a:pt x="46" y="201"/>
                          <a:pt x="47" y="203"/>
                          <a:pt x="47" y="204"/>
                        </a:cubicBezTo>
                        <a:cubicBezTo>
                          <a:pt x="47" y="204"/>
                          <a:pt x="47" y="204"/>
                          <a:pt x="47" y="204"/>
                        </a:cubicBezTo>
                        <a:cubicBezTo>
                          <a:pt x="48" y="205"/>
                          <a:pt x="49" y="206"/>
                          <a:pt x="51" y="206"/>
                        </a:cubicBezTo>
                        <a:cubicBezTo>
                          <a:pt x="50" y="206"/>
                          <a:pt x="50" y="206"/>
                          <a:pt x="50" y="206"/>
                        </a:cubicBezTo>
                        <a:cubicBezTo>
                          <a:pt x="51" y="207"/>
                          <a:pt x="52" y="208"/>
                          <a:pt x="53" y="208"/>
                        </a:cubicBezTo>
                        <a:cubicBezTo>
                          <a:pt x="54" y="210"/>
                          <a:pt x="51" y="211"/>
                          <a:pt x="54" y="212"/>
                        </a:cubicBezTo>
                        <a:cubicBezTo>
                          <a:pt x="55" y="213"/>
                          <a:pt x="57" y="212"/>
                          <a:pt x="57" y="211"/>
                        </a:cubicBezTo>
                        <a:cubicBezTo>
                          <a:pt x="59" y="213"/>
                          <a:pt x="63" y="214"/>
                          <a:pt x="65" y="217"/>
                        </a:cubicBezTo>
                        <a:cubicBezTo>
                          <a:pt x="66" y="217"/>
                          <a:pt x="66" y="216"/>
                          <a:pt x="67" y="217"/>
                        </a:cubicBezTo>
                        <a:cubicBezTo>
                          <a:pt x="70" y="220"/>
                          <a:pt x="76" y="220"/>
                          <a:pt x="79" y="224"/>
                        </a:cubicBezTo>
                        <a:cubicBezTo>
                          <a:pt x="77" y="224"/>
                          <a:pt x="78" y="225"/>
                          <a:pt x="78" y="225"/>
                        </a:cubicBezTo>
                        <a:cubicBezTo>
                          <a:pt x="79" y="225"/>
                          <a:pt x="79" y="227"/>
                          <a:pt x="80" y="226"/>
                        </a:cubicBezTo>
                        <a:cubicBezTo>
                          <a:pt x="80" y="225"/>
                          <a:pt x="80" y="224"/>
                          <a:pt x="79" y="223"/>
                        </a:cubicBezTo>
                        <a:cubicBezTo>
                          <a:pt x="82" y="224"/>
                          <a:pt x="86" y="225"/>
                          <a:pt x="88" y="227"/>
                        </a:cubicBezTo>
                        <a:cubicBezTo>
                          <a:pt x="87" y="226"/>
                          <a:pt x="88" y="226"/>
                          <a:pt x="88" y="226"/>
                        </a:cubicBezTo>
                        <a:cubicBezTo>
                          <a:pt x="88" y="227"/>
                          <a:pt x="90" y="228"/>
                          <a:pt x="91" y="228"/>
                        </a:cubicBezTo>
                        <a:cubicBezTo>
                          <a:pt x="92" y="227"/>
                          <a:pt x="92" y="227"/>
                          <a:pt x="92" y="227"/>
                        </a:cubicBezTo>
                        <a:cubicBezTo>
                          <a:pt x="93" y="229"/>
                          <a:pt x="93" y="229"/>
                          <a:pt x="93" y="229"/>
                        </a:cubicBezTo>
                        <a:cubicBezTo>
                          <a:pt x="93" y="228"/>
                          <a:pt x="94" y="227"/>
                          <a:pt x="95" y="228"/>
                        </a:cubicBezTo>
                        <a:cubicBezTo>
                          <a:pt x="95" y="229"/>
                          <a:pt x="95" y="229"/>
                          <a:pt x="95" y="229"/>
                        </a:cubicBezTo>
                        <a:cubicBezTo>
                          <a:pt x="97" y="229"/>
                          <a:pt x="99" y="228"/>
                          <a:pt x="101" y="229"/>
                        </a:cubicBezTo>
                        <a:cubicBezTo>
                          <a:pt x="102" y="231"/>
                          <a:pt x="102" y="231"/>
                          <a:pt x="102" y="231"/>
                        </a:cubicBezTo>
                        <a:cubicBezTo>
                          <a:pt x="103" y="231"/>
                          <a:pt x="105" y="230"/>
                          <a:pt x="103" y="230"/>
                        </a:cubicBezTo>
                        <a:cubicBezTo>
                          <a:pt x="106" y="231"/>
                          <a:pt x="108" y="231"/>
                          <a:pt x="109" y="233"/>
                        </a:cubicBezTo>
                        <a:cubicBezTo>
                          <a:pt x="115" y="230"/>
                          <a:pt x="122" y="231"/>
                          <a:pt x="128" y="230"/>
                        </a:cubicBezTo>
                        <a:cubicBezTo>
                          <a:pt x="128" y="231"/>
                          <a:pt x="128" y="231"/>
                          <a:pt x="128" y="231"/>
                        </a:cubicBezTo>
                        <a:cubicBezTo>
                          <a:pt x="130" y="231"/>
                          <a:pt x="129" y="230"/>
                          <a:pt x="130" y="230"/>
                        </a:cubicBezTo>
                        <a:cubicBezTo>
                          <a:pt x="130" y="231"/>
                          <a:pt x="131" y="231"/>
                          <a:pt x="130" y="232"/>
                        </a:cubicBezTo>
                        <a:cubicBezTo>
                          <a:pt x="133" y="233"/>
                          <a:pt x="133" y="231"/>
                          <a:pt x="135" y="230"/>
                        </a:cubicBezTo>
                        <a:cubicBezTo>
                          <a:pt x="135" y="229"/>
                          <a:pt x="133" y="231"/>
                          <a:pt x="134" y="230"/>
                        </a:cubicBezTo>
                        <a:cubicBezTo>
                          <a:pt x="134" y="229"/>
                          <a:pt x="137" y="230"/>
                          <a:pt x="137" y="229"/>
                        </a:cubicBezTo>
                        <a:cubicBezTo>
                          <a:pt x="138" y="229"/>
                          <a:pt x="137" y="230"/>
                          <a:pt x="137" y="231"/>
                        </a:cubicBezTo>
                        <a:cubicBezTo>
                          <a:pt x="138" y="230"/>
                          <a:pt x="138" y="230"/>
                          <a:pt x="138" y="230"/>
                        </a:cubicBezTo>
                        <a:cubicBezTo>
                          <a:pt x="141" y="231"/>
                          <a:pt x="135" y="233"/>
                          <a:pt x="137" y="235"/>
                        </a:cubicBezTo>
                        <a:cubicBezTo>
                          <a:pt x="138" y="235"/>
                          <a:pt x="138" y="235"/>
                          <a:pt x="138" y="235"/>
                        </a:cubicBezTo>
                        <a:cubicBezTo>
                          <a:pt x="140" y="236"/>
                          <a:pt x="135" y="237"/>
                          <a:pt x="139" y="237"/>
                        </a:cubicBezTo>
                        <a:cubicBezTo>
                          <a:pt x="140" y="236"/>
                          <a:pt x="141" y="234"/>
                          <a:pt x="139" y="233"/>
                        </a:cubicBezTo>
                        <a:cubicBezTo>
                          <a:pt x="142" y="232"/>
                          <a:pt x="140" y="230"/>
                          <a:pt x="143" y="229"/>
                        </a:cubicBezTo>
                        <a:cubicBezTo>
                          <a:pt x="145" y="230"/>
                          <a:pt x="141" y="230"/>
                          <a:pt x="142" y="231"/>
                        </a:cubicBezTo>
                        <a:cubicBezTo>
                          <a:pt x="144" y="232"/>
                          <a:pt x="145" y="230"/>
                          <a:pt x="146" y="230"/>
                        </a:cubicBezTo>
                        <a:cubicBezTo>
                          <a:pt x="145" y="230"/>
                          <a:pt x="145" y="228"/>
                          <a:pt x="146" y="228"/>
                        </a:cubicBezTo>
                        <a:cubicBezTo>
                          <a:pt x="148" y="228"/>
                          <a:pt x="146" y="229"/>
                          <a:pt x="148" y="229"/>
                        </a:cubicBezTo>
                        <a:cubicBezTo>
                          <a:pt x="148" y="228"/>
                          <a:pt x="150" y="227"/>
                          <a:pt x="148" y="227"/>
                        </a:cubicBezTo>
                        <a:cubicBezTo>
                          <a:pt x="148" y="225"/>
                          <a:pt x="151" y="226"/>
                          <a:pt x="151" y="225"/>
                        </a:cubicBezTo>
                        <a:cubicBezTo>
                          <a:pt x="152" y="226"/>
                          <a:pt x="150" y="228"/>
                          <a:pt x="153" y="228"/>
                        </a:cubicBezTo>
                        <a:cubicBezTo>
                          <a:pt x="152" y="227"/>
                          <a:pt x="155" y="226"/>
                          <a:pt x="153" y="224"/>
                        </a:cubicBezTo>
                        <a:cubicBezTo>
                          <a:pt x="154" y="224"/>
                          <a:pt x="155" y="225"/>
                          <a:pt x="154" y="226"/>
                        </a:cubicBezTo>
                        <a:cubicBezTo>
                          <a:pt x="156" y="226"/>
                          <a:pt x="157" y="223"/>
                          <a:pt x="158" y="225"/>
                        </a:cubicBezTo>
                        <a:cubicBezTo>
                          <a:pt x="158" y="224"/>
                          <a:pt x="158" y="224"/>
                          <a:pt x="158" y="224"/>
                        </a:cubicBezTo>
                        <a:cubicBezTo>
                          <a:pt x="159" y="224"/>
                          <a:pt x="159" y="224"/>
                          <a:pt x="160" y="224"/>
                        </a:cubicBezTo>
                        <a:cubicBezTo>
                          <a:pt x="161" y="224"/>
                          <a:pt x="163" y="221"/>
                          <a:pt x="164" y="223"/>
                        </a:cubicBezTo>
                        <a:cubicBezTo>
                          <a:pt x="164" y="223"/>
                          <a:pt x="167" y="221"/>
                          <a:pt x="165" y="221"/>
                        </a:cubicBezTo>
                        <a:cubicBezTo>
                          <a:pt x="163" y="221"/>
                          <a:pt x="164" y="223"/>
                          <a:pt x="162" y="221"/>
                        </a:cubicBezTo>
                        <a:cubicBezTo>
                          <a:pt x="164" y="222"/>
                          <a:pt x="165" y="220"/>
                          <a:pt x="165" y="219"/>
                        </a:cubicBezTo>
                        <a:cubicBezTo>
                          <a:pt x="166" y="220"/>
                          <a:pt x="166" y="220"/>
                          <a:pt x="166" y="220"/>
                        </a:cubicBezTo>
                        <a:cubicBezTo>
                          <a:pt x="166" y="219"/>
                          <a:pt x="167" y="219"/>
                          <a:pt x="167" y="218"/>
                        </a:cubicBezTo>
                        <a:cubicBezTo>
                          <a:pt x="167" y="218"/>
                          <a:pt x="168" y="219"/>
                          <a:pt x="168" y="219"/>
                        </a:cubicBezTo>
                        <a:cubicBezTo>
                          <a:pt x="168" y="217"/>
                          <a:pt x="168" y="217"/>
                          <a:pt x="168" y="217"/>
                        </a:cubicBezTo>
                        <a:cubicBezTo>
                          <a:pt x="170" y="216"/>
                          <a:pt x="170" y="219"/>
                          <a:pt x="172" y="218"/>
                        </a:cubicBezTo>
                        <a:cubicBezTo>
                          <a:pt x="170" y="219"/>
                          <a:pt x="170" y="219"/>
                          <a:pt x="170" y="219"/>
                        </a:cubicBezTo>
                        <a:cubicBezTo>
                          <a:pt x="171" y="219"/>
                          <a:pt x="172" y="220"/>
                          <a:pt x="173" y="219"/>
                        </a:cubicBezTo>
                        <a:cubicBezTo>
                          <a:pt x="173" y="217"/>
                          <a:pt x="173" y="216"/>
                          <a:pt x="173" y="215"/>
                        </a:cubicBezTo>
                        <a:cubicBezTo>
                          <a:pt x="174" y="214"/>
                          <a:pt x="174" y="216"/>
                          <a:pt x="174" y="214"/>
                        </a:cubicBezTo>
                        <a:cubicBezTo>
                          <a:pt x="174" y="216"/>
                          <a:pt x="174" y="216"/>
                          <a:pt x="174" y="216"/>
                        </a:cubicBezTo>
                        <a:cubicBezTo>
                          <a:pt x="174" y="217"/>
                          <a:pt x="175" y="217"/>
                          <a:pt x="177" y="216"/>
                        </a:cubicBezTo>
                        <a:cubicBezTo>
                          <a:pt x="178" y="215"/>
                          <a:pt x="179" y="213"/>
                          <a:pt x="177" y="213"/>
                        </a:cubicBezTo>
                        <a:cubicBezTo>
                          <a:pt x="177" y="213"/>
                          <a:pt x="179" y="213"/>
                          <a:pt x="179" y="214"/>
                        </a:cubicBezTo>
                        <a:cubicBezTo>
                          <a:pt x="180" y="212"/>
                          <a:pt x="178" y="213"/>
                          <a:pt x="179" y="211"/>
                        </a:cubicBezTo>
                        <a:cubicBezTo>
                          <a:pt x="180" y="212"/>
                          <a:pt x="182" y="211"/>
                          <a:pt x="184" y="211"/>
                        </a:cubicBezTo>
                        <a:cubicBezTo>
                          <a:pt x="184" y="214"/>
                          <a:pt x="184" y="214"/>
                          <a:pt x="184" y="214"/>
                        </a:cubicBezTo>
                        <a:cubicBezTo>
                          <a:pt x="185" y="213"/>
                          <a:pt x="185" y="213"/>
                          <a:pt x="185" y="213"/>
                        </a:cubicBezTo>
                        <a:cubicBezTo>
                          <a:pt x="184" y="215"/>
                          <a:pt x="186" y="213"/>
                          <a:pt x="186" y="215"/>
                        </a:cubicBezTo>
                        <a:cubicBezTo>
                          <a:pt x="187" y="215"/>
                          <a:pt x="187" y="214"/>
                          <a:pt x="188" y="213"/>
                        </a:cubicBezTo>
                        <a:cubicBezTo>
                          <a:pt x="184" y="212"/>
                          <a:pt x="188" y="208"/>
                          <a:pt x="186" y="207"/>
                        </a:cubicBezTo>
                        <a:cubicBezTo>
                          <a:pt x="189" y="205"/>
                          <a:pt x="191" y="210"/>
                          <a:pt x="192" y="205"/>
                        </a:cubicBezTo>
                        <a:cubicBezTo>
                          <a:pt x="191" y="205"/>
                          <a:pt x="191" y="203"/>
                          <a:pt x="190" y="205"/>
                        </a:cubicBezTo>
                        <a:cubicBezTo>
                          <a:pt x="192" y="203"/>
                          <a:pt x="190" y="202"/>
                          <a:pt x="192" y="201"/>
                        </a:cubicBezTo>
                        <a:cubicBezTo>
                          <a:pt x="191" y="203"/>
                          <a:pt x="195" y="201"/>
                          <a:pt x="194" y="204"/>
                        </a:cubicBezTo>
                        <a:cubicBezTo>
                          <a:pt x="194" y="203"/>
                          <a:pt x="192" y="205"/>
                          <a:pt x="192" y="205"/>
                        </a:cubicBezTo>
                        <a:cubicBezTo>
                          <a:pt x="193" y="205"/>
                          <a:pt x="193" y="207"/>
                          <a:pt x="195" y="205"/>
                        </a:cubicBezTo>
                        <a:cubicBezTo>
                          <a:pt x="196" y="204"/>
                          <a:pt x="197" y="203"/>
                          <a:pt x="196" y="202"/>
                        </a:cubicBezTo>
                        <a:cubicBezTo>
                          <a:pt x="196" y="201"/>
                          <a:pt x="195" y="204"/>
                          <a:pt x="195" y="202"/>
                        </a:cubicBezTo>
                        <a:cubicBezTo>
                          <a:pt x="196" y="200"/>
                          <a:pt x="198" y="201"/>
                          <a:pt x="197" y="199"/>
                        </a:cubicBezTo>
                        <a:cubicBezTo>
                          <a:pt x="196" y="200"/>
                          <a:pt x="195" y="200"/>
                          <a:pt x="194" y="199"/>
                        </a:cubicBezTo>
                        <a:cubicBezTo>
                          <a:pt x="195" y="197"/>
                          <a:pt x="195" y="197"/>
                          <a:pt x="195" y="197"/>
                        </a:cubicBezTo>
                        <a:cubicBezTo>
                          <a:pt x="196" y="198"/>
                          <a:pt x="196" y="198"/>
                          <a:pt x="196" y="198"/>
                        </a:cubicBezTo>
                        <a:cubicBezTo>
                          <a:pt x="198" y="196"/>
                          <a:pt x="195" y="196"/>
                          <a:pt x="197" y="194"/>
                        </a:cubicBezTo>
                        <a:cubicBezTo>
                          <a:pt x="200" y="194"/>
                          <a:pt x="200" y="194"/>
                          <a:pt x="200" y="194"/>
                        </a:cubicBezTo>
                        <a:cubicBezTo>
                          <a:pt x="200" y="196"/>
                          <a:pt x="196" y="197"/>
                          <a:pt x="198" y="198"/>
                        </a:cubicBezTo>
                        <a:cubicBezTo>
                          <a:pt x="200" y="197"/>
                          <a:pt x="199" y="196"/>
                          <a:pt x="201" y="195"/>
                        </a:cubicBezTo>
                        <a:cubicBezTo>
                          <a:pt x="200" y="196"/>
                          <a:pt x="200" y="196"/>
                          <a:pt x="200" y="196"/>
                        </a:cubicBezTo>
                        <a:cubicBezTo>
                          <a:pt x="201" y="196"/>
                          <a:pt x="203" y="197"/>
                          <a:pt x="204" y="194"/>
                        </a:cubicBezTo>
                        <a:cubicBezTo>
                          <a:pt x="204" y="192"/>
                          <a:pt x="204" y="193"/>
                          <a:pt x="203" y="192"/>
                        </a:cubicBezTo>
                        <a:cubicBezTo>
                          <a:pt x="205" y="190"/>
                          <a:pt x="205" y="188"/>
                          <a:pt x="206" y="187"/>
                        </a:cubicBezTo>
                        <a:cubicBezTo>
                          <a:pt x="207" y="188"/>
                          <a:pt x="208" y="184"/>
                          <a:pt x="208" y="187"/>
                        </a:cubicBezTo>
                        <a:cubicBezTo>
                          <a:pt x="207" y="187"/>
                          <a:pt x="204" y="191"/>
                          <a:pt x="205" y="193"/>
                        </a:cubicBezTo>
                        <a:cubicBezTo>
                          <a:pt x="207" y="193"/>
                          <a:pt x="203" y="194"/>
                          <a:pt x="204" y="196"/>
                        </a:cubicBezTo>
                        <a:cubicBezTo>
                          <a:pt x="206" y="194"/>
                          <a:pt x="207" y="195"/>
                          <a:pt x="208" y="196"/>
                        </a:cubicBezTo>
                        <a:cubicBezTo>
                          <a:pt x="209" y="195"/>
                          <a:pt x="209" y="194"/>
                          <a:pt x="209" y="194"/>
                        </a:cubicBezTo>
                        <a:cubicBezTo>
                          <a:pt x="208" y="193"/>
                          <a:pt x="207" y="194"/>
                          <a:pt x="206" y="193"/>
                        </a:cubicBezTo>
                        <a:cubicBezTo>
                          <a:pt x="208" y="191"/>
                          <a:pt x="210" y="188"/>
                          <a:pt x="210" y="186"/>
                        </a:cubicBezTo>
                        <a:cubicBezTo>
                          <a:pt x="211" y="186"/>
                          <a:pt x="211" y="187"/>
                          <a:pt x="211" y="188"/>
                        </a:cubicBezTo>
                        <a:cubicBezTo>
                          <a:pt x="213" y="185"/>
                          <a:pt x="214" y="182"/>
                          <a:pt x="217" y="179"/>
                        </a:cubicBezTo>
                        <a:cubicBezTo>
                          <a:pt x="214" y="180"/>
                          <a:pt x="218" y="176"/>
                          <a:pt x="216" y="176"/>
                        </a:cubicBezTo>
                        <a:cubicBezTo>
                          <a:pt x="215" y="178"/>
                          <a:pt x="213" y="178"/>
                          <a:pt x="212" y="177"/>
                        </a:cubicBezTo>
                        <a:cubicBezTo>
                          <a:pt x="213" y="176"/>
                          <a:pt x="213" y="177"/>
                          <a:pt x="214" y="177"/>
                        </a:cubicBezTo>
                        <a:cubicBezTo>
                          <a:pt x="214" y="175"/>
                          <a:pt x="216" y="176"/>
                          <a:pt x="215" y="174"/>
                        </a:cubicBezTo>
                        <a:cubicBezTo>
                          <a:pt x="215" y="177"/>
                          <a:pt x="217" y="176"/>
                          <a:pt x="218" y="177"/>
                        </a:cubicBezTo>
                        <a:cubicBezTo>
                          <a:pt x="219" y="175"/>
                          <a:pt x="219" y="178"/>
                          <a:pt x="220" y="175"/>
                        </a:cubicBezTo>
                        <a:cubicBezTo>
                          <a:pt x="220" y="173"/>
                          <a:pt x="221" y="170"/>
                          <a:pt x="222" y="168"/>
                        </a:cubicBezTo>
                        <a:cubicBezTo>
                          <a:pt x="224" y="165"/>
                          <a:pt x="225" y="160"/>
                          <a:pt x="226" y="158"/>
                        </a:cubicBezTo>
                        <a:cubicBezTo>
                          <a:pt x="227" y="156"/>
                          <a:pt x="228" y="158"/>
                          <a:pt x="229" y="156"/>
                        </a:cubicBezTo>
                        <a:cubicBezTo>
                          <a:pt x="229" y="155"/>
                          <a:pt x="227" y="157"/>
                          <a:pt x="228" y="155"/>
                        </a:cubicBezTo>
                        <a:cubicBezTo>
                          <a:pt x="228" y="155"/>
                          <a:pt x="228" y="155"/>
                          <a:pt x="228" y="155"/>
                        </a:cubicBezTo>
                        <a:cubicBezTo>
                          <a:pt x="228" y="154"/>
                          <a:pt x="231" y="150"/>
                          <a:pt x="229" y="149"/>
                        </a:cubicBezTo>
                        <a:cubicBezTo>
                          <a:pt x="230" y="150"/>
                          <a:pt x="230" y="150"/>
                          <a:pt x="230" y="150"/>
                        </a:cubicBezTo>
                        <a:cubicBezTo>
                          <a:pt x="230" y="150"/>
                          <a:pt x="230" y="149"/>
                          <a:pt x="230" y="149"/>
                        </a:cubicBezTo>
                        <a:cubicBezTo>
                          <a:pt x="231" y="149"/>
                          <a:pt x="231" y="148"/>
                          <a:pt x="232" y="149"/>
                        </a:cubicBezTo>
                        <a:cubicBezTo>
                          <a:pt x="233" y="148"/>
                          <a:pt x="232" y="145"/>
                          <a:pt x="232" y="144"/>
                        </a:cubicBezTo>
                        <a:cubicBezTo>
                          <a:pt x="231" y="145"/>
                          <a:pt x="231" y="145"/>
                          <a:pt x="231" y="145"/>
                        </a:cubicBezTo>
                        <a:cubicBezTo>
                          <a:pt x="231" y="141"/>
                          <a:pt x="232" y="139"/>
                          <a:pt x="232" y="136"/>
                        </a:cubicBezTo>
                        <a:cubicBezTo>
                          <a:pt x="233" y="136"/>
                          <a:pt x="233" y="136"/>
                          <a:pt x="233" y="136"/>
                        </a:cubicBezTo>
                        <a:cubicBezTo>
                          <a:pt x="233" y="134"/>
                          <a:pt x="233" y="134"/>
                          <a:pt x="233" y="134"/>
                        </a:cubicBezTo>
                        <a:cubicBezTo>
                          <a:pt x="234" y="135"/>
                          <a:pt x="234" y="133"/>
                          <a:pt x="234" y="132"/>
                        </a:cubicBezTo>
                        <a:cubicBezTo>
                          <a:pt x="236" y="137"/>
                          <a:pt x="236" y="137"/>
                          <a:pt x="236" y="137"/>
                        </a:cubicBezTo>
                        <a:cubicBezTo>
                          <a:pt x="235" y="139"/>
                          <a:pt x="235" y="136"/>
                          <a:pt x="234" y="136"/>
                        </a:cubicBezTo>
                        <a:cubicBezTo>
                          <a:pt x="233" y="137"/>
                          <a:pt x="232" y="140"/>
                          <a:pt x="233" y="141"/>
                        </a:cubicBezTo>
                        <a:cubicBezTo>
                          <a:pt x="234" y="140"/>
                          <a:pt x="234" y="139"/>
                          <a:pt x="233" y="139"/>
                        </a:cubicBezTo>
                        <a:cubicBezTo>
                          <a:pt x="235" y="138"/>
                          <a:pt x="234" y="140"/>
                          <a:pt x="235" y="141"/>
                        </a:cubicBezTo>
                        <a:cubicBezTo>
                          <a:pt x="235" y="140"/>
                          <a:pt x="236" y="140"/>
                          <a:pt x="235" y="139"/>
                        </a:cubicBezTo>
                        <a:cubicBezTo>
                          <a:pt x="236" y="141"/>
                          <a:pt x="236" y="142"/>
                          <a:pt x="236" y="144"/>
                        </a:cubicBezTo>
                        <a:cubicBezTo>
                          <a:pt x="235" y="142"/>
                          <a:pt x="235" y="144"/>
                          <a:pt x="234" y="144"/>
                        </a:cubicBezTo>
                        <a:cubicBezTo>
                          <a:pt x="236" y="144"/>
                          <a:pt x="236" y="146"/>
                          <a:pt x="235" y="149"/>
                        </a:cubicBezTo>
                        <a:cubicBezTo>
                          <a:pt x="233" y="150"/>
                          <a:pt x="235" y="153"/>
                          <a:pt x="234" y="156"/>
                        </a:cubicBezTo>
                        <a:cubicBezTo>
                          <a:pt x="233" y="155"/>
                          <a:pt x="232" y="153"/>
                          <a:pt x="232" y="151"/>
                        </a:cubicBezTo>
                        <a:cubicBezTo>
                          <a:pt x="231" y="153"/>
                          <a:pt x="231" y="153"/>
                          <a:pt x="230" y="155"/>
                        </a:cubicBezTo>
                        <a:cubicBezTo>
                          <a:pt x="231" y="156"/>
                          <a:pt x="232" y="157"/>
                          <a:pt x="232" y="159"/>
                        </a:cubicBezTo>
                        <a:cubicBezTo>
                          <a:pt x="231" y="159"/>
                          <a:pt x="231" y="159"/>
                          <a:pt x="231" y="159"/>
                        </a:cubicBezTo>
                        <a:cubicBezTo>
                          <a:pt x="231" y="161"/>
                          <a:pt x="233" y="161"/>
                          <a:pt x="231" y="164"/>
                        </a:cubicBezTo>
                        <a:cubicBezTo>
                          <a:pt x="229" y="168"/>
                          <a:pt x="228" y="173"/>
                          <a:pt x="226" y="176"/>
                        </a:cubicBezTo>
                        <a:cubicBezTo>
                          <a:pt x="225" y="175"/>
                          <a:pt x="225" y="175"/>
                          <a:pt x="225" y="175"/>
                        </a:cubicBezTo>
                        <a:cubicBezTo>
                          <a:pt x="226" y="178"/>
                          <a:pt x="223" y="182"/>
                          <a:pt x="222" y="184"/>
                        </a:cubicBezTo>
                        <a:cubicBezTo>
                          <a:pt x="219" y="188"/>
                          <a:pt x="218" y="193"/>
                          <a:pt x="215" y="194"/>
                        </a:cubicBezTo>
                        <a:cubicBezTo>
                          <a:pt x="211" y="201"/>
                          <a:pt x="206" y="207"/>
                          <a:pt x="200" y="212"/>
                        </a:cubicBezTo>
                        <a:cubicBezTo>
                          <a:pt x="200" y="210"/>
                          <a:pt x="200" y="210"/>
                          <a:pt x="200" y="210"/>
                        </a:cubicBezTo>
                        <a:cubicBezTo>
                          <a:pt x="200" y="212"/>
                          <a:pt x="199" y="210"/>
                          <a:pt x="198" y="211"/>
                        </a:cubicBezTo>
                        <a:cubicBezTo>
                          <a:pt x="200" y="211"/>
                          <a:pt x="197" y="214"/>
                          <a:pt x="197" y="215"/>
                        </a:cubicBezTo>
                        <a:cubicBezTo>
                          <a:pt x="194" y="217"/>
                          <a:pt x="190" y="220"/>
                          <a:pt x="188" y="223"/>
                        </a:cubicBezTo>
                        <a:cubicBezTo>
                          <a:pt x="188" y="222"/>
                          <a:pt x="188" y="222"/>
                          <a:pt x="188" y="222"/>
                        </a:cubicBezTo>
                        <a:cubicBezTo>
                          <a:pt x="186" y="226"/>
                          <a:pt x="182" y="226"/>
                          <a:pt x="178" y="228"/>
                        </a:cubicBezTo>
                        <a:cubicBezTo>
                          <a:pt x="177" y="228"/>
                          <a:pt x="176" y="228"/>
                          <a:pt x="175" y="228"/>
                        </a:cubicBezTo>
                        <a:cubicBezTo>
                          <a:pt x="174" y="231"/>
                          <a:pt x="173" y="231"/>
                          <a:pt x="170" y="234"/>
                        </a:cubicBezTo>
                        <a:cubicBezTo>
                          <a:pt x="168" y="235"/>
                          <a:pt x="164" y="236"/>
                          <a:pt x="162" y="236"/>
                        </a:cubicBezTo>
                        <a:cubicBezTo>
                          <a:pt x="154" y="241"/>
                          <a:pt x="144" y="242"/>
                          <a:pt x="135" y="244"/>
                        </a:cubicBezTo>
                        <a:cubicBezTo>
                          <a:pt x="134" y="243"/>
                          <a:pt x="134" y="243"/>
                          <a:pt x="134" y="243"/>
                        </a:cubicBezTo>
                        <a:cubicBezTo>
                          <a:pt x="125" y="247"/>
                          <a:pt x="113" y="244"/>
                          <a:pt x="105" y="244"/>
                        </a:cubicBezTo>
                        <a:cubicBezTo>
                          <a:pt x="106" y="243"/>
                          <a:pt x="106" y="243"/>
                          <a:pt x="106" y="243"/>
                        </a:cubicBezTo>
                        <a:cubicBezTo>
                          <a:pt x="104" y="242"/>
                          <a:pt x="101" y="242"/>
                          <a:pt x="101" y="244"/>
                        </a:cubicBezTo>
                        <a:cubicBezTo>
                          <a:pt x="99" y="243"/>
                          <a:pt x="95" y="244"/>
                          <a:pt x="94" y="242"/>
                        </a:cubicBezTo>
                        <a:cubicBezTo>
                          <a:pt x="91" y="241"/>
                          <a:pt x="90" y="242"/>
                          <a:pt x="88" y="241"/>
                        </a:cubicBezTo>
                        <a:cubicBezTo>
                          <a:pt x="83" y="239"/>
                          <a:pt x="82" y="239"/>
                          <a:pt x="77" y="237"/>
                        </a:cubicBezTo>
                        <a:cubicBezTo>
                          <a:pt x="78" y="238"/>
                          <a:pt x="78" y="238"/>
                          <a:pt x="78" y="238"/>
                        </a:cubicBezTo>
                        <a:cubicBezTo>
                          <a:pt x="79" y="238"/>
                          <a:pt x="79" y="237"/>
                          <a:pt x="78" y="236"/>
                        </a:cubicBezTo>
                        <a:cubicBezTo>
                          <a:pt x="76" y="236"/>
                          <a:pt x="72" y="233"/>
                          <a:pt x="73" y="236"/>
                        </a:cubicBezTo>
                        <a:cubicBezTo>
                          <a:pt x="69" y="233"/>
                          <a:pt x="61" y="232"/>
                          <a:pt x="58" y="228"/>
                        </a:cubicBezTo>
                        <a:cubicBezTo>
                          <a:pt x="58" y="228"/>
                          <a:pt x="57" y="228"/>
                          <a:pt x="56" y="228"/>
                        </a:cubicBezTo>
                        <a:cubicBezTo>
                          <a:pt x="52" y="226"/>
                          <a:pt x="49" y="221"/>
                          <a:pt x="46" y="220"/>
                        </a:cubicBezTo>
                        <a:cubicBezTo>
                          <a:pt x="45" y="219"/>
                          <a:pt x="47" y="220"/>
                          <a:pt x="46" y="219"/>
                        </a:cubicBezTo>
                        <a:cubicBezTo>
                          <a:pt x="45" y="218"/>
                          <a:pt x="45" y="219"/>
                          <a:pt x="44" y="219"/>
                        </a:cubicBezTo>
                        <a:cubicBezTo>
                          <a:pt x="37" y="215"/>
                          <a:pt x="34" y="208"/>
                          <a:pt x="29" y="203"/>
                        </a:cubicBezTo>
                        <a:cubicBezTo>
                          <a:pt x="21" y="195"/>
                          <a:pt x="14" y="183"/>
                          <a:pt x="10" y="173"/>
                        </a:cubicBezTo>
                        <a:cubicBezTo>
                          <a:pt x="10" y="173"/>
                          <a:pt x="10" y="173"/>
                          <a:pt x="10" y="173"/>
                        </a:cubicBezTo>
                        <a:cubicBezTo>
                          <a:pt x="7" y="170"/>
                          <a:pt x="9" y="164"/>
                          <a:pt x="5" y="162"/>
                        </a:cubicBezTo>
                        <a:cubicBezTo>
                          <a:pt x="5" y="161"/>
                          <a:pt x="4" y="158"/>
                          <a:pt x="5" y="159"/>
                        </a:cubicBezTo>
                        <a:cubicBezTo>
                          <a:pt x="3" y="156"/>
                          <a:pt x="4" y="150"/>
                          <a:pt x="2" y="146"/>
                        </a:cubicBezTo>
                        <a:cubicBezTo>
                          <a:pt x="2" y="147"/>
                          <a:pt x="2" y="147"/>
                          <a:pt x="2" y="147"/>
                        </a:cubicBezTo>
                        <a:cubicBezTo>
                          <a:pt x="3" y="143"/>
                          <a:pt x="1" y="139"/>
                          <a:pt x="1" y="134"/>
                        </a:cubicBezTo>
                        <a:cubicBezTo>
                          <a:pt x="2" y="135"/>
                          <a:pt x="2" y="136"/>
                          <a:pt x="2" y="136"/>
                        </a:cubicBezTo>
                        <a:cubicBezTo>
                          <a:pt x="3" y="134"/>
                          <a:pt x="0" y="132"/>
                          <a:pt x="2" y="131"/>
                        </a:cubicBezTo>
                        <a:cubicBezTo>
                          <a:pt x="2" y="130"/>
                          <a:pt x="1" y="130"/>
                          <a:pt x="1" y="131"/>
                        </a:cubicBezTo>
                        <a:cubicBezTo>
                          <a:pt x="1" y="120"/>
                          <a:pt x="1" y="109"/>
                          <a:pt x="3" y="99"/>
                        </a:cubicBezTo>
                        <a:cubicBezTo>
                          <a:pt x="6" y="92"/>
                          <a:pt x="7" y="99"/>
                          <a:pt x="6" y="93"/>
                        </a:cubicBezTo>
                        <a:cubicBezTo>
                          <a:pt x="7" y="93"/>
                          <a:pt x="6" y="92"/>
                          <a:pt x="6" y="92"/>
                        </a:cubicBezTo>
                        <a:cubicBezTo>
                          <a:pt x="6" y="90"/>
                          <a:pt x="10" y="90"/>
                          <a:pt x="9" y="88"/>
                        </a:cubicBezTo>
                        <a:cubicBezTo>
                          <a:pt x="7" y="88"/>
                          <a:pt x="9" y="87"/>
                          <a:pt x="8" y="86"/>
                        </a:cubicBezTo>
                        <a:cubicBezTo>
                          <a:pt x="10" y="82"/>
                          <a:pt x="12" y="82"/>
                          <a:pt x="12" y="78"/>
                        </a:cubicBezTo>
                        <a:cubicBezTo>
                          <a:pt x="13" y="79"/>
                          <a:pt x="13" y="79"/>
                          <a:pt x="13" y="79"/>
                        </a:cubicBezTo>
                        <a:cubicBezTo>
                          <a:pt x="13" y="74"/>
                          <a:pt x="16" y="70"/>
                          <a:pt x="15" y="66"/>
                        </a:cubicBezTo>
                        <a:cubicBezTo>
                          <a:pt x="27" y="44"/>
                          <a:pt x="43" y="27"/>
                          <a:pt x="65" y="15"/>
                        </a:cubicBezTo>
                        <a:cubicBezTo>
                          <a:pt x="86" y="5"/>
                          <a:pt x="109" y="0"/>
                          <a:pt x="133" y="3"/>
                        </a:cubicBezTo>
                        <a:cubicBezTo>
                          <a:pt x="138" y="5"/>
                          <a:pt x="138" y="6"/>
                          <a:pt x="145" y="6"/>
                        </a:cubicBezTo>
                        <a:cubicBezTo>
                          <a:pt x="144" y="6"/>
                          <a:pt x="144" y="6"/>
                          <a:pt x="144" y="6"/>
                        </a:cubicBezTo>
                        <a:cubicBezTo>
                          <a:pt x="145" y="5"/>
                          <a:pt x="148" y="7"/>
                          <a:pt x="149" y="6"/>
                        </a:cubicBezTo>
                        <a:cubicBezTo>
                          <a:pt x="158" y="8"/>
                          <a:pt x="166" y="10"/>
                          <a:pt x="174" y="14"/>
                        </a:cubicBezTo>
                        <a:cubicBezTo>
                          <a:pt x="172" y="14"/>
                          <a:pt x="171" y="15"/>
                          <a:pt x="173" y="15"/>
                        </a:cubicBezTo>
                        <a:cubicBezTo>
                          <a:pt x="175" y="15"/>
                          <a:pt x="175" y="15"/>
                          <a:pt x="175" y="15"/>
                        </a:cubicBezTo>
                        <a:cubicBezTo>
                          <a:pt x="175" y="16"/>
                          <a:pt x="175" y="16"/>
                          <a:pt x="175" y="16"/>
                        </a:cubicBezTo>
                        <a:cubicBezTo>
                          <a:pt x="176" y="16"/>
                          <a:pt x="178" y="16"/>
                          <a:pt x="177" y="15"/>
                        </a:cubicBezTo>
                        <a:cubicBezTo>
                          <a:pt x="198" y="24"/>
                          <a:pt x="213" y="42"/>
                          <a:pt x="225" y="61"/>
                        </a:cubicBezTo>
                        <a:cubicBezTo>
                          <a:pt x="227" y="65"/>
                          <a:pt x="231" y="72"/>
                          <a:pt x="234" y="77"/>
                        </a:cubicBezTo>
                        <a:cubicBezTo>
                          <a:pt x="239" y="93"/>
                          <a:pt x="240" y="108"/>
                          <a:pt x="241" y="125"/>
                        </a:cubicBezTo>
                        <a:cubicBezTo>
                          <a:pt x="241" y="125"/>
                          <a:pt x="237" y="123"/>
                          <a:pt x="236" y="11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48" name="Freeform 89"/>
                  <p:cNvSpPr>
                    <a:spLocks/>
                  </p:cNvSpPr>
                  <p:nvPr/>
                </p:nvSpPr>
                <p:spPr bwMode="auto">
                  <a:xfrm>
                    <a:off x="16962438" y="-3611563"/>
                    <a:ext cx="7938" cy="7938"/>
                  </a:xfrm>
                  <a:custGeom>
                    <a:avLst/>
                    <a:gdLst>
                      <a:gd name="T0" fmla="*/ 2 w 2"/>
                      <a:gd name="T1" fmla="*/ 0 h 2"/>
                      <a:gd name="T2" fmla="*/ 0 w 2"/>
                      <a:gd name="T3" fmla="*/ 1 h 2"/>
                      <a:gd name="T4" fmla="*/ 2 w 2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0"/>
                        </a:moveTo>
                        <a:cubicBezTo>
                          <a:pt x="1" y="1"/>
                          <a:pt x="1" y="2"/>
                          <a:pt x="0" y="1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49" name="Freeform 90"/>
                  <p:cNvSpPr>
                    <a:spLocks/>
                  </p:cNvSpPr>
                  <p:nvPr/>
                </p:nvSpPr>
                <p:spPr bwMode="auto">
                  <a:xfrm>
                    <a:off x="16892588" y="-3449638"/>
                    <a:ext cx="3175" cy="7938"/>
                  </a:xfrm>
                  <a:custGeom>
                    <a:avLst/>
                    <a:gdLst>
                      <a:gd name="T0" fmla="*/ 1 w 1"/>
                      <a:gd name="T1" fmla="*/ 1 h 2"/>
                      <a:gd name="T2" fmla="*/ 1 w 1"/>
                      <a:gd name="T3" fmla="*/ 2 h 2"/>
                      <a:gd name="T4" fmla="*/ 1 w 1"/>
                      <a:gd name="T5" fmla="*/ 0 h 2"/>
                      <a:gd name="T6" fmla="*/ 1 w 1"/>
                      <a:gd name="T7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2">
                        <a:moveTo>
                          <a:pt x="1" y="1"/>
                        </a:moveTo>
                        <a:cubicBezTo>
                          <a:pt x="1" y="1"/>
                          <a:pt x="1" y="2"/>
                          <a:pt x="1" y="2"/>
                        </a:cubicBezTo>
                        <a:cubicBezTo>
                          <a:pt x="1" y="1"/>
                          <a:pt x="0" y="1"/>
                          <a:pt x="1" y="0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50" name="Freeform 91"/>
                  <p:cNvSpPr>
                    <a:spLocks/>
                  </p:cNvSpPr>
                  <p:nvPr/>
                </p:nvSpPr>
                <p:spPr bwMode="auto">
                  <a:xfrm>
                    <a:off x="16868775" y="-3424238"/>
                    <a:ext cx="7938" cy="15875"/>
                  </a:xfrm>
                  <a:custGeom>
                    <a:avLst/>
                    <a:gdLst>
                      <a:gd name="T0" fmla="*/ 1 w 2"/>
                      <a:gd name="T1" fmla="*/ 4 h 4"/>
                      <a:gd name="T2" fmla="*/ 2 w 2"/>
                      <a:gd name="T3" fmla="*/ 0 h 4"/>
                      <a:gd name="T4" fmla="*/ 1 w 2"/>
                      <a:gd name="T5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4">
                        <a:moveTo>
                          <a:pt x="1" y="4"/>
                        </a:moveTo>
                        <a:cubicBezTo>
                          <a:pt x="0" y="4"/>
                          <a:pt x="1" y="1"/>
                          <a:pt x="2" y="0"/>
                        </a:cubicBezTo>
                        <a:lnTo>
                          <a:pt x="1" y="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51" name="Freeform 92"/>
                  <p:cNvSpPr>
                    <a:spLocks/>
                  </p:cNvSpPr>
                  <p:nvPr/>
                </p:nvSpPr>
                <p:spPr bwMode="auto">
                  <a:xfrm>
                    <a:off x="16835438" y="-3386138"/>
                    <a:ext cx="3175" cy="7938"/>
                  </a:xfrm>
                  <a:custGeom>
                    <a:avLst/>
                    <a:gdLst>
                      <a:gd name="T0" fmla="*/ 1 w 1"/>
                      <a:gd name="T1" fmla="*/ 1 h 2"/>
                      <a:gd name="T2" fmla="*/ 1 w 1"/>
                      <a:gd name="T3" fmla="*/ 0 h 2"/>
                      <a:gd name="T4" fmla="*/ 1 w 1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1" y="1"/>
                        </a:moveTo>
                        <a:cubicBezTo>
                          <a:pt x="0" y="2"/>
                          <a:pt x="0" y="1"/>
                          <a:pt x="1" y="0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52" name="Freeform 93"/>
                  <p:cNvSpPr>
                    <a:spLocks/>
                  </p:cNvSpPr>
                  <p:nvPr/>
                </p:nvSpPr>
                <p:spPr bwMode="auto">
                  <a:xfrm>
                    <a:off x="16835438" y="-3378201"/>
                    <a:ext cx="7938" cy="6350"/>
                  </a:xfrm>
                  <a:custGeom>
                    <a:avLst/>
                    <a:gdLst>
                      <a:gd name="T0" fmla="*/ 2 w 2"/>
                      <a:gd name="T1" fmla="*/ 1 h 2"/>
                      <a:gd name="T2" fmla="*/ 0 w 2"/>
                      <a:gd name="T3" fmla="*/ 2 h 2"/>
                      <a:gd name="T4" fmla="*/ 2 w 2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1"/>
                        </a:moveTo>
                        <a:cubicBezTo>
                          <a:pt x="1" y="2"/>
                          <a:pt x="1" y="2"/>
                          <a:pt x="0" y="2"/>
                        </a:cubicBezTo>
                        <a:cubicBezTo>
                          <a:pt x="1" y="2"/>
                          <a:pt x="1" y="0"/>
                          <a:pt x="2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53" name="Freeform 94"/>
                  <p:cNvSpPr>
                    <a:spLocks/>
                  </p:cNvSpPr>
                  <p:nvPr/>
                </p:nvSpPr>
                <p:spPr bwMode="auto">
                  <a:xfrm>
                    <a:off x="16768763" y="-3322638"/>
                    <a:ext cx="6350" cy="7938"/>
                  </a:xfrm>
                  <a:custGeom>
                    <a:avLst/>
                    <a:gdLst>
                      <a:gd name="T0" fmla="*/ 2 w 2"/>
                      <a:gd name="T1" fmla="*/ 1 h 2"/>
                      <a:gd name="T2" fmla="*/ 0 w 2"/>
                      <a:gd name="T3" fmla="*/ 2 h 2"/>
                      <a:gd name="T4" fmla="*/ 2 w 2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1"/>
                        </a:moveTo>
                        <a:cubicBezTo>
                          <a:pt x="1" y="1"/>
                          <a:pt x="1" y="2"/>
                          <a:pt x="0" y="2"/>
                        </a:cubicBezTo>
                        <a:cubicBezTo>
                          <a:pt x="0" y="2"/>
                          <a:pt x="1" y="0"/>
                          <a:pt x="2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54" name="Freeform 95"/>
                  <p:cNvSpPr>
                    <a:spLocks/>
                  </p:cNvSpPr>
                  <p:nvPr/>
                </p:nvSpPr>
                <p:spPr bwMode="auto">
                  <a:xfrm>
                    <a:off x="16738600" y="-3295651"/>
                    <a:ext cx="3175" cy="3175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1 h 1"/>
                      <a:gd name="T4" fmla="*/ 1 w 1"/>
                      <a:gd name="T5" fmla="*/ 0 h 1"/>
                      <a:gd name="T6" fmla="*/ 1 w 1"/>
                      <a:gd name="T7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1" y="1"/>
                          <a:pt x="1" y="1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lnTo>
                          <a:pt x="1" y="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55" name="Freeform 96"/>
                  <p:cNvSpPr>
                    <a:spLocks/>
                  </p:cNvSpPr>
                  <p:nvPr/>
                </p:nvSpPr>
                <p:spPr bwMode="auto">
                  <a:xfrm>
                    <a:off x="16141700" y="-3535363"/>
                    <a:ext cx="3175" cy="6350"/>
                  </a:xfrm>
                  <a:custGeom>
                    <a:avLst/>
                    <a:gdLst>
                      <a:gd name="T0" fmla="*/ 0 w 2"/>
                      <a:gd name="T1" fmla="*/ 0 h 4"/>
                      <a:gd name="T2" fmla="*/ 2 w 2"/>
                      <a:gd name="T3" fmla="*/ 4 h 4"/>
                      <a:gd name="T4" fmla="*/ 0 w 2"/>
                      <a:gd name="T5" fmla="*/ 4 h 4"/>
                      <a:gd name="T6" fmla="*/ 0 w 2"/>
                      <a:gd name="T7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4">
                        <a:moveTo>
                          <a:pt x="0" y="0"/>
                        </a:moveTo>
                        <a:lnTo>
                          <a:pt x="2" y="4"/>
                        </a:lnTo>
                        <a:lnTo>
                          <a:pt x="0" y="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56" name="Freeform 97"/>
                  <p:cNvSpPr>
                    <a:spLocks/>
                  </p:cNvSpPr>
                  <p:nvPr/>
                </p:nvSpPr>
                <p:spPr bwMode="auto">
                  <a:xfrm>
                    <a:off x="16198850" y="-3859213"/>
                    <a:ext cx="6350" cy="7938"/>
                  </a:xfrm>
                  <a:custGeom>
                    <a:avLst/>
                    <a:gdLst>
                      <a:gd name="T0" fmla="*/ 0 w 2"/>
                      <a:gd name="T1" fmla="*/ 1 h 2"/>
                      <a:gd name="T2" fmla="*/ 2 w 2"/>
                      <a:gd name="T3" fmla="*/ 1 h 2"/>
                      <a:gd name="T4" fmla="*/ 0 w 2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0" y="1"/>
                        </a:moveTo>
                        <a:cubicBezTo>
                          <a:pt x="1" y="0"/>
                          <a:pt x="1" y="1"/>
                          <a:pt x="2" y="1"/>
                        </a:cubicBezTo>
                        <a:cubicBezTo>
                          <a:pt x="1" y="2"/>
                          <a:pt x="1" y="0"/>
                          <a:pt x="0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57" name="Freeform 98"/>
                  <p:cNvSpPr>
                    <a:spLocks/>
                  </p:cNvSpPr>
                  <p:nvPr/>
                </p:nvSpPr>
                <p:spPr bwMode="auto">
                  <a:xfrm>
                    <a:off x="16317913" y="-3994151"/>
                    <a:ext cx="3175" cy="7938"/>
                  </a:xfrm>
                  <a:custGeom>
                    <a:avLst/>
                    <a:gdLst>
                      <a:gd name="T0" fmla="*/ 2 w 2"/>
                      <a:gd name="T1" fmla="*/ 3 h 5"/>
                      <a:gd name="T2" fmla="*/ 2 w 2"/>
                      <a:gd name="T3" fmla="*/ 5 h 5"/>
                      <a:gd name="T4" fmla="*/ 0 w 2"/>
                      <a:gd name="T5" fmla="*/ 0 h 5"/>
                      <a:gd name="T6" fmla="*/ 2 w 2"/>
                      <a:gd name="T7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5">
                        <a:moveTo>
                          <a:pt x="2" y="3"/>
                        </a:moveTo>
                        <a:lnTo>
                          <a:pt x="2" y="5"/>
                        </a:lnTo>
                        <a:lnTo>
                          <a:pt x="0" y="0"/>
                        </a:lnTo>
                        <a:lnTo>
                          <a:pt x="2" y="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58" name="Freeform 99"/>
                  <p:cNvSpPr>
                    <a:spLocks/>
                  </p:cNvSpPr>
                  <p:nvPr/>
                </p:nvSpPr>
                <p:spPr bwMode="auto">
                  <a:xfrm>
                    <a:off x="14424025" y="-2332038"/>
                    <a:ext cx="30163" cy="14288"/>
                  </a:xfrm>
                  <a:custGeom>
                    <a:avLst/>
                    <a:gdLst>
                      <a:gd name="T0" fmla="*/ 5 w 8"/>
                      <a:gd name="T1" fmla="*/ 2 h 4"/>
                      <a:gd name="T2" fmla="*/ 2 w 8"/>
                      <a:gd name="T3" fmla="*/ 1 h 4"/>
                      <a:gd name="T4" fmla="*/ 5 w 8"/>
                      <a:gd name="T5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" h="4">
                        <a:moveTo>
                          <a:pt x="5" y="2"/>
                        </a:moveTo>
                        <a:cubicBezTo>
                          <a:pt x="0" y="0"/>
                          <a:pt x="8" y="4"/>
                          <a:pt x="2" y="1"/>
                        </a:cubicBezTo>
                        <a:cubicBezTo>
                          <a:pt x="2" y="1"/>
                          <a:pt x="4" y="1"/>
                          <a:pt x="5" y="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59" name="Freeform 100"/>
                  <p:cNvSpPr>
                    <a:spLocks/>
                  </p:cNvSpPr>
                  <p:nvPr/>
                </p:nvSpPr>
                <p:spPr bwMode="auto">
                  <a:xfrm>
                    <a:off x="14368463" y="-2463801"/>
                    <a:ext cx="2794000" cy="842963"/>
                  </a:xfrm>
                  <a:custGeom>
                    <a:avLst/>
                    <a:gdLst>
                      <a:gd name="T0" fmla="*/ 146 w 745"/>
                      <a:gd name="T1" fmla="*/ 157 h 225"/>
                      <a:gd name="T2" fmla="*/ 187 w 745"/>
                      <a:gd name="T3" fmla="*/ 177 h 225"/>
                      <a:gd name="T4" fmla="*/ 275 w 745"/>
                      <a:gd name="T5" fmla="*/ 202 h 225"/>
                      <a:gd name="T6" fmla="*/ 307 w 745"/>
                      <a:gd name="T7" fmla="*/ 207 h 225"/>
                      <a:gd name="T8" fmla="*/ 406 w 745"/>
                      <a:gd name="T9" fmla="*/ 206 h 225"/>
                      <a:gd name="T10" fmla="*/ 438 w 745"/>
                      <a:gd name="T11" fmla="*/ 200 h 225"/>
                      <a:gd name="T12" fmla="*/ 490 w 745"/>
                      <a:gd name="T13" fmla="*/ 182 h 225"/>
                      <a:gd name="T14" fmla="*/ 534 w 745"/>
                      <a:gd name="T15" fmla="*/ 164 h 225"/>
                      <a:gd name="T16" fmla="*/ 558 w 745"/>
                      <a:gd name="T17" fmla="*/ 152 h 225"/>
                      <a:gd name="T18" fmla="*/ 577 w 745"/>
                      <a:gd name="T19" fmla="*/ 139 h 225"/>
                      <a:gd name="T20" fmla="*/ 621 w 745"/>
                      <a:gd name="T21" fmla="*/ 108 h 225"/>
                      <a:gd name="T22" fmla="*/ 646 w 745"/>
                      <a:gd name="T23" fmla="*/ 90 h 225"/>
                      <a:gd name="T24" fmla="*/ 670 w 745"/>
                      <a:gd name="T25" fmla="*/ 69 h 225"/>
                      <a:gd name="T26" fmla="*/ 701 w 745"/>
                      <a:gd name="T27" fmla="*/ 42 h 225"/>
                      <a:gd name="T28" fmla="*/ 726 w 745"/>
                      <a:gd name="T29" fmla="*/ 16 h 225"/>
                      <a:gd name="T30" fmla="*/ 733 w 745"/>
                      <a:gd name="T31" fmla="*/ 23 h 225"/>
                      <a:gd name="T32" fmla="*/ 726 w 745"/>
                      <a:gd name="T33" fmla="*/ 26 h 225"/>
                      <a:gd name="T34" fmla="*/ 673 w 745"/>
                      <a:gd name="T35" fmla="*/ 46 h 225"/>
                      <a:gd name="T36" fmla="*/ 651 w 745"/>
                      <a:gd name="T37" fmla="*/ 55 h 225"/>
                      <a:gd name="T38" fmla="*/ 629 w 745"/>
                      <a:gd name="T39" fmla="*/ 61 h 225"/>
                      <a:gd name="T40" fmla="*/ 610 w 745"/>
                      <a:gd name="T41" fmla="*/ 68 h 225"/>
                      <a:gd name="T42" fmla="*/ 601 w 745"/>
                      <a:gd name="T43" fmla="*/ 71 h 225"/>
                      <a:gd name="T44" fmla="*/ 576 w 745"/>
                      <a:gd name="T45" fmla="*/ 78 h 225"/>
                      <a:gd name="T46" fmla="*/ 500 w 745"/>
                      <a:gd name="T47" fmla="*/ 94 h 225"/>
                      <a:gd name="T48" fmla="*/ 469 w 745"/>
                      <a:gd name="T49" fmla="*/ 99 h 225"/>
                      <a:gd name="T50" fmla="*/ 443 w 745"/>
                      <a:gd name="T51" fmla="*/ 102 h 225"/>
                      <a:gd name="T52" fmla="*/ 378 w 745"/>
                      <a:gd name="T53" fmla="*/ 107 h 225"/>
                      <a:gd name="T54" fmla="*/ 363 w 745"/>
                      <a:gd name="T55" fmla="*/ 104 h 225"/>
                      <a:gd name="T56" fmla="*/ 340 w 745"/>
                      <a:gd name="T57" fmla="*/ 107 h 225"/>
                      <a:gd name="T58" fmla="*/ 320 w 745"/>
                      <a:gd name="T59" fmla="*/ 110 h 225"/>
                      <a:gd name="T60" fmla="*/ 290 w 745"/>
                      <a:gd name="T61" fmla="*/ 107 h 225"/>
                      <a:gd name="T62" fmla="*/ 281 w 745"/>
                      <a:gd name="T63" fmla="*/ 108 h 225"/>
                      <a:gd name="T64" fmla="*/ 268 w 745"/>
                      <a:gd name="T65" fmla="*/ 106 h 225"/>
                      <a:gd name="T66" fmla="*/ 245 w 745"/>
                      <a:gd name="T67" fmla="*/ 100 h 225"/>
                      <a:gd name="T68" fmla="*/ 220 w 745"/>
                      <a:gd name="T69" fmla="*/ 100 h 225"/>
                      <a:gd name="T70" fmla="*/ 209 w 745"/>
                      <a:gd name="T71" fmla="*/ 97 h 225"/>
                      <a:gd name="T72" fmla="*/ 187 w 745"/>
                      <a:gd name="T73" fmla="*/ 95 h 225"/>
                      <a:gd name="T74" fmla="*/ 164 w 745"/>
                      <a:gd name="T75" fmla="*/ 90 h 225"/>
                      <a:gd name="T76" fmla="*/ 176 w 745"/>
                      <a:gd name="T77" fmla="*/ 88 h 225"/>
                      <a:gd name="T78" fmla="*/ 136 w 745"/>
                      <a:gd name="T79" fmla="*/ 82 h 225"/>
                      <a:gd name="T80" fmla="*/ 82 w 745"/>
                      <a:gd name="T81" fmla="*/ 62 h 225"/>
                      <a:gd name="T82" fmla="*/ 66 w 745"/>
                      <a:gd name="T83" fmla="*/ 56 h 225"/>
                      <a:gd name="T84" fmla="*/ 30 w 745"/>
                      <a:gd name="T85" fmla="*/ 44 h 225"/>
                      <a:gd name="T86" fmla="*/ 46 w 745"/>
                      <a:gd name="T87" fmla="*/ 47 h 225"/>
                      <a:gd name="T88" fmla="*/ 78 w 745"/>
                      <a:gd name="T89" fmla="*/ 60 h 225"/>
                      <a:gd name="T90" fmla="*/ 143 w 745"/>
                      <a:gd name="T91" fmla="*/ 73 h 225"/>
                      <a:gd name="T92" fmla="*/ 250 w 745"/>
                      <a:gd name="T93" fmla="*/ 90 h 225"/>
                      <a:gd name="T94" fmla="*/ 370 w 745"/>
                      <a:gd name="T95" fmla="*/ 95 h 225"/>
                      <a:gd name="T96" fmla="*/ 466 w 745"/>
                      <a:gd name="T97" fmla="*/ 86 h 225"/>
                      <a:gd name="T98" fmla="*/ 536 w 745"/>
                      <a:gd name="T99" fmla="*/ 73 h 225"/>
                      <a:gd name="T100" fmla="*/ 677 w 745"/>
                      <a:gd name="T101" fmla="*/ 32 h 225"/>
                      <a:gd name="T102" fmla="*/ 727 w 745"/>
                      <a:gd name="T103" fmla="*/ 12 h 225"/>
                      <a:gd name="T104" fmla="*/ 737 w 745"/>
                      <a:gd name="T105" fmla="*/ 23 h 225"/>
                      <a:gd name="T106" fmla="*/ 737 w 745"/>
                      <a:gd name="T107" fmla="*/ 24 h 225"/>
                      <a:gd name="T108" fmla="*/ 728 w 745"/>
                      <a:gd name="T109" fmla="*/ 12 h 225"/>
                      <a:gd name="T110" fmla="*/ 728 w 745"/>
                      <a:gd name="T111" fmla="*/ 12 h 225"/>
                      <a:gd name="T112" fmla="*/ 736 w 745"/>
                      <a:gd name="T113" fmla="*/ 24 h 225"/>
                      <a:gd name="T114" fmla="*/ 719 w 745"/>
                      <a:gd name="T115" fmla="*/ 40 h 225"/>
                      <a:gd name="T116" fmla="*/ 640 w 745"/>
                      <a:gd name="T117" fmla="*/ 106 h 225"/>
                      <a:gd name="T118" fmla="*/ 328 w 745"/>
                      <a:gd name="T119" fmla="*/ 221 h 225"/>
                      <a:gd name="T120" fmla="*/ 239 w 745"/>
                      <a:gd name="T121" fmla="*/ 204 h 225"/>
                      <a:gd name="T122" fmla="*/ 18 w 745"/>
                      <a:gd name="T123" fmla="*/ 69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745" h="225">
                        <a:moveTo>
                          <a:pt x="18" y="69"/>
                        </a:moveTo>
                        <a:cubicBezTo>
                          <a:pt x="34" y="78"/>
                          <a:pt x="51" y="96"/>
                          <a:pt x="68" y="106"/>
                        </a:cubicBezTo>
                        <a:cubicBezTo>
                          <a:pt x="70" y="107"/>
                          <a:pt x="67" y="107"/>
                          <a:pt x="71" y="110"/>
                        </a:cubicBezTo>
                        <a:cubicBezTo>
                          <a:pt x="89" y="119"/>
                          <a:pt x="114" y="138"/>
                          <a:pt x="134" y="151"/>
                        </a:cubicBezTo>
                        <a:cubicBezTo>
                          <a:pt x="132" y="151"/>
                          <a:pt x="132" y="151"/>
                          <a:pt x="132" y="151"/>
                        </a:cubicBezTo>
                        <a:cubicBezTo>
                          <a:pt x="136" y="154"/>
                          <a:pt x="142" y="155"/>
                          <a:pt x="146" y="157"/>
                        </a:cubicBezTo>
                        <a:cubicBezTo>
                          <a:pt x="146" y="158"/>
                          <a:pt x="144" y="157"/>
                          <a:pt x="145" y="158"/>
                        </a:cubicBezTo>
                        <a:cubicBezTo>
                          <a:pt x="146" y="158"/>
                          <a:pt x="153" y="162"/>
                          <a:pt x="155" y="162"/>
                        </a:cubicBezTo>
                        <a:cubicBezTo>
                          <a:pt x="156" y="163"/>
                          <a:pt x="156" y="164"/>
                          <a:pt x="158" y="165"/>
                        </a:cubicBezTo>
                        <a:cubicBezTo>
                          <a:pt x="161" y="165"/>
                          <a:pt x="161" y="165"/>
                          <a:pt x="161" y="165"/>
                        </a:cubicBezTo>
                        <a:cubicBezTo>
                          <a:pt x="169" y="166"/>
                          <a:pt x="178" y="174"/>
                          <a:pt x="188" y="176"/>
                        </a:cubicBezTo>
                        <a:cubicBezTo>
                          <a:pt x="187" y="176"/>
                          <a:pt x="186" y="176"/>
                          <a:pt x="187" y="177"/>
                        </a:cubicBezTo>
                        <a:cubicBezTo>
                          <a:pt x="203" y="182"/>
                          <a:pt x="223" y="189"/>
                          <a:pt x="241" y="194"/>
                        </a:cubicBezTo>
                        <a:cubicBezTo>
                          <a:pt x="240" y="194"/>
                          <a:pt x="239" y="195"/>
                          <a:pt x="240" y="196"/>
                        </a:cubicBezTo>
                        <a:cubicBezTo>
                          <a:pt x="241" y="195"/>
                          <a:pt x="247" y="196"/>
                          <a:pt x="252" y="197"/>
                        </a:cubicBezTo>
                        <a:cubicBezTo>
                          <a:pt x="254" y="199"/>
                          <a:pt x="260" y="198"/>
                          <a:pt x="266" y="200"/>
                        </a:cubicBezTo>
                        <a:cubicBezTo>
                          <a:pt x="265" y="200"/>
                          <a:pt x="265" y="200"/>
                          <a:pt x="265" y="200"/>
                        </a:cubicBezTo>
                        <a:cubicBezTo>
                          <a:pt x="270" y="200"/>
                          <a:pt x="271" y="203"/>
                          <a:pt x="275" y="202"/>
                        </a:cubicBezTo>
                        <a:cubicBezTo>
                          <a:pt x="278" y="203"/>
                          <a:pt x="278" y="203"/>
                          <a:pt x="278" y="203"/>
                        </a:cubicBezTo>
                        <a:cubicBezTo>
                          <a:pt x="280" y="202"/>
                          <a:pt x="284" y="205"/>
                          <a:pt x="287" y="205"/>
                        </a:cubicBezTo>
                        <a:cubicBezTo>
                          <a:pt x="287" y="205"/>
                          <a:pt x="287" y="205"/>
                          <a:pt x="287" y="205"/>
                        </a:cubicBezTo>
                        <a:cubicBezTo>
                          <a:pt x="291" y="205"/>
                          <a:pt x="292" y="206"/>
                          <a:pt x="296" y="206"/>
                        </a:cubicBezTo>
                        <a:cubicBezTo>
                          <a:pt x="296" y="206"/>
                          <a:pt x="296" y="206"/>
                          <a:pt x="296" y="206"/>
                        </a:cubicBezTo>
                        <a:cubicBezTo>
                          <a:pt x="303" y="207"/>
                          <a:pt x="307" y="208"/>
                          <a:pt x="307" y="207"/>
                        </a:cubicBezTo>
                        <a:cubicBezTo>
                          <a:pt x="310" y="209"/>
                          <a:pt x="300" y="207"/>
                          <a:pt x="304" y="209"/>
                        </a:cubicBezTo>
                        <a:cubicBezTo>
                          <a:pt x="328" y="210"/>
                          <a:pt x="353" y="211"/>
                          <a:pt x="377" y="209"/>
                        </a:cubicBezTo>
                        <a:cubicBezTo>
                          <a:pt x="380" y="210"/>
                          <a:pt x="382" y="210"/>
                          <a:pt x="383" y="210"/>
                        </a:cubicBezTo>
                        <a:cubicBezTo>
                          <a:pt x="385" y="210"/>
                          <a:pt x="392" y="209"/>
                          <a:pt x="394" y="208"/>
                        </a:cubicBezTo>
                        <a:cubicBezTo>
                          <a:pt x="393" y="208"/>
                          <a:pt x="396" y="209"/>
                          <a:pt x="397" y="209"/>
                        </a:cubicBezTo>
                        <a:cubicBezTo>
                          <a:pt x="401" y="209"/>
                          <a:pt x="401" y="206"/>
                          <a:pt x="406" y="206"/>
                        </a:cubicBezTo>
                        <a:cubicBezTo>
                          <a:pt x="405" y="207"/>
                          <a:pt x="404" y="207"/>
                          <a:pt x="405" y="208"/>
                        </a:cubicBezTo>
                        <a:cubicBezTo>
                          <a:pt x="409" y="206"/>
                          <a:pt x="414" y="205"/>
                          <a:pt x="419" y="204"/>
                        </a:cubicBezTo>
                        <a:cubicBezTo>
                          <a:pt x="418" y="204"/>
                          <a:pt x="417" y="205"/>
                          <a:pt x="417" y="205"/>
                        </a:cubicBezTo>
                        <a:cubicBezTo>
                          <a:pt x="422" y="203"/>
                          <a:pt x="427" y="204"/>
                          <a:pt x="431" y="202"/>
                        </a:cubicBezTo>
                        <a:cubicBezTo>
                          <a:pt x="430" y="203"/>
                          <a:pt x="430" y="203"/>
                          <a:pt x="430" y="203"/>
                        </a:cubicBezTo>
                        <a:cubicBezTo>
                          <a:pt x="437" y="202"/>
                          <a:pt x="432" y="201"/>
                          <a:pt x="438" y="200"/>
                        </a:cubicBezTo>
                        <a:cubicBezTo>
                          <a:pt x="437" y="200"/>
                          <a:pt x="437" y="201"/>
                          <a:pt x="437" y="201"/>
                        </a:cubicBezTo>
                        <a:cubicBezTo>
                          <a:pt x="443" y="198"/>
                          <a:pt x="452" y="196"/>
                          <a:pt x="458" y="194"/>
                        </a:cubicBezTo>
                        <a:cubicBezTo>
                          <a:pt x="458" y="194"/>
                          <a:pt x="458" y="194"/>
                          <a:pt x="458" y="194"/>
                        </a:cubicBezTo>
                        <a:cubicBezTo>
                          <a:pt x="464" y="192"/>
                          <a:pt x="471" y="190"/>
                          <a:pt x="478" y="187"/>
                        </a:cubicBezTo>
                        <a:cubicBezTo>
                          <a:pt x="480" y="187"/>
                          <a:pt x="478" y="190"/>
                          <a:pt x="484" y="187"/>
                        </a:cubicBezTo>
                        <a:cubicBezTo>
                          <a:pt x="483" y="186"/>
                          <a:pt x="495" y="182"/>
                          <a:pt x="490" y="182"/>
                        </a:cubicBezTo>
                        <a:cubicBezTo>
                          <a:pt x="496" y="180"/>
                          <a:pt x="505" y="177"/>
                          <a:pt x="509" y="175"/>
                        </a:cubicBezTo>
                        <a:cubicBezTo>
                          <a:pt x="506" y="177"/>
                          <a:pt x="512" y="176"/>
                          <a:pt x="508" y="178"/>
                        </a:cubicBezTo>
                        <a:cubicBezTo>
                          <a:pt x="512" y="177"/>
                          <a:pt x="512" y="177"/>
                          <a:pt x="512" y="177"/>
                        </a:cubicBezTo>
                        <a:cubicBezTo>
                          <a:pt x="511" y="178"/>
                          <a:pt x="508" y="179"/>
                          <a:pt x="509" y="179"/>
                        </a:cubicBezTo>
                        <a:cubicBezTo>
                          <a:pt x="512" y="178"/>
                          <a:pt x="518" y="174"/>
                          <a:pt x="520" y="174"/>
                        </a:cubicBezTo>
                        <a:cubicBezTo>
                          <a:pt x="524" y="171"/>
                          <a:pt x="527" y="167"/>
                          <a:pt x="534" y="164"/>
                        </a:cubicBezTo>
                        <a:cubicBezTo>
                          <a:pt x="531" y="166"/>
                          <a:pt x="536" y="165"/>
                          <a:pt x="534" y="166"/>
                        </a:cubicBezTo>
                        <a:cubicBezTo>
                          <a:pt x="542" y="158"/>
                          <a:pt x="542" y="158"/>
                          <a:pt x="542" y="158"/>
                        </a:cubicBezTo>
                        <a:cubicBezTo>
                          <a:pt x="544" y="157"/>
                          <a:pt x="543" y="159"/>
                          <a:pt x="546" y="157"/>
                        </a:cubicBezTo>
                        <a:cubicBezTo>
                          <a:pt x="546" y="157"/>
                          <a:pt x="547" y="156"/>
                          <a:pt x="548" y="155"/>
                        </a:cubicBezTo>
                        <a:cubicBezTo>
                          <a:pt x="549" y="155"/>
                          <a:pt x="557" y="150"/>
                          <a:pt x="559" y="151"/>
                        </a:cubicBezTo>
                        <a:cubicBezTo>
                          <a:pt x="560" y="151"/>
                          <a:pt x="555" y="153"/>
                          <a:pt x="558" y="152"/>
                        </a:cubicBezTo>
                        <a:cubicBezTo>
                          <a:pt x="562" y="150"/>
                          <a:pt x="562" y="149"/>
                          <a:pt x="566" y="147"/>
                        </a:cubicBezTo>
                        <a:cubicBezTo>
                          <a:pt x="566" y="147"/>
                          <a:pt x="566" y="147"/>
                          <a:pt x="566" y="147"/>
                        </a:cubicBezTo>
                        <a:cubicBezTo>
                          <a:pt x="569" y="146"/>
                          <a:pt x="573" y="142"/>
                          <a:pt x="570" y="143"/>
                        </a:cubicBezTo>
                        <a:cubicBezTo>
                          <a:pt x="568" y="144"/>
                          <a:pt x="571" y="143"/>
                          <a:pt x="568" y="145"/>
                        </a:cubicBezTo>
                        <a:cubicBezTo>
                          <a:pt x="570" y="143"/>
                          <a:pt x="574" y="140"/>
                          <a:pt x="578" y="137"/>
                        </a:cubicBezTo>
                        <a:cubicBezTo>
                          <a:pt x="577" y="138"/>
                          <a:pt x="577" y="139"/>
                          <a:pt x="577" y="139"/>
                        </a:cubicBezTo>
                        <a:cubicBezTo>
                          <a:pt x="582" y="135"/>
                          <a:pt x="587" y="131"/>
                          <a:pt x="592" y="127"/>
                        </a:cubicBezTo>
                        <a:cubicBezTo>
                          <a:pt x="592" y="126"/>
                          <a:pt x="591" y="130"/>
                          <a:pt x="590" y="130"/>
                        </a:cubicBezTo>
                        <a:cubicBezTo>
                          <a:pt x="598" y="126"/>
                          <a:pt x="604" y="119"/>
                          <a:pt x="611" y="116"/>
                        </a:cubicBezTo>
                        <a:cubicBezTo>
                          <a:pt x="610" y="117"/>
                          <a:pt x="610" y="115"/>
                          <a:pt x="610" y="115"/>
                        </a:cubicBezTo>
                        <a:cubicBezTo>
                          <a:pt x="614" y="113"/>
                          <a:pt x="614" y="114"/>
                          <a:pt x="617" y="112"/>
                        </a:cubicBezTo>
                        <a:cubicBezTo>
                          <a:pt x="617" y="113"/>
                          <a:pt x="619" y="110"/>
                          <a:pt x="621" y="108"/>
                        </a:cubicBezTo>
                        <a:cubicBezTo>
                          <a:pt x="622" y="107"/>
                          <a:pt x="622" y="108"/>
                          <a:pt x="620" y="110"/>
                        </a:cubicBezTo>
                        <a:cubicBezTo>
                          <a:pt x="623" y="107"/>
                          <a:pt x="635" y="97"/>
                          <a:pt x="643" y="92"/>
                        </a:cubicBezTo>
                        <a:cubicBezTo>
                          <a:pt x="643" y="91"/>
                          <a:pt x="647" y="87"/>
                          <a:pt x="648" y="86"/>
                        </a:cubicBezTo>
                        <a:cubicBezTo>
                          <a:pt x="648" y="87"/>
                          <a:pt x="648" y="87"/>
                          <a:pt x="648" y="87"/>
                        </a:cubicBezTo>
                        <a:cubicBezTo>
                          <a:pt x="650" y="86"/>
                          <a:pt x="654" y="83"/>
                          <a:pt x="655" y="83"/>
                        </a:cubicBezTo>
                        <a:cubicBezTo>
                          <a:pt x="657" y="79"/>
                          <a:pt x="642" y="95"/>
                          <a:pt x="646" y="90"/>
                        </a:cubicBezTo>
                        <a:cubicBezTo>
                          <a:pt x="648" y="90"/>
                          <a:pt x="652" y="84"/>
                          <a:pt x="651" y="85"/>
                        </a:cubicBezTo>
                        <a:cubicBezTo>
                          <a:pt x="655" y="83"/>
                          <a:pt x="657" y="79"/>
                          <a:pt x="661" y="78"/>
                        </a:cubicBezTo>
                        <a:cubicBezTo>
                          <a:pt x="660" y="78"/>
                          <a:pt x="659" y="81"/>
                          <a:pt x="662" y="79"/>
                        </a:cubicBezTo>
                        <a:cubicBezTo>
                          <a:pt x="666" y="75"/>
                          <a:pt x="663" y="77"/>
                          <a:pt x="666" y="74"/>
                        </a:cubicBezTo>
                        <a:cubicBezTo>
                          <a:pt x="668" y="71"/>
                          <a:pt x="668" y="71"/>
                          <a:pt x="668" y="71"/>
                        </a:cubicBezTo>
                        <a:cubicBezTo>
                          <a:pt x="668" y="70"/>
                          <a:pt x="673" y="68"/>
                          <a:pt x="670" y="69"/>
                        </a:cubicBezTo>
                        <a:cubicBezTo>
                          <a:pt x="671" y="69"/>
                          <a:pt x="676" y="62"/>
                          <a:pt x="677" y="64"/>
                        </a:cubicBezTo>
                        <a:cubicBezTo>
                          <a:pt x="677" y="66"/>
                          <a:pt x="677" y="66"/>
                          <a:pt x="677" y="66"/>
                        </a:cubicBezTo>
                        <a:cubicBezTo>
                          <a:pt x="679" y="64"/>
                          <a:pt x="680" y="62"/>
                          <a:pt x="681" y="60"/>
                        </a:cubicBezTo>
                        <a:cubicBezTo>
                          <a:pt x="681" y="60"/>
                          <a:pt x="682" y="60"/>
                          <a:pt x="682" y="60"/>
                        </a:cubicBezTo>
                        <a:cubicBezTo>
                          <a:pt x="681" y="58"/>
                          <a:pt x="687" y="56"/>
                          <a:pt x="688" y="53"/>
                        </a:cubicBezTo>
                        <a:cubicBezTo>
                          <a:pt x="692" y="50"/>
                          <a:pt x="698" y="43"/>
                          <a:pt x="701" y="42"/>
                        </a:cubicBezTo>
                        <a:cubicBezTo>
                          <a:pt x="703" y="39"/>
                          <a:pt x="706" y="36"/>
                          <a:pt x="709" y="33"/>
                        </a:cubicBezTo>
                        <a:cubicBezTo>
                          <a:pt x="709" y="34"/>
                          <a:pt x="708" y="35"/>
                          <a:pt x="708" y="35"/>
                        </a:cubicBezTo>
                        <a:cubicBezTo>
                          <a:pt x="711" y="33"/>
                          <a:pt x="711" y="33"/>
                          <a:pt x="713" y="30"/>
                        </a:cubicBezTo>
                        <a:cubicBezTo>
                          <a:pt x="712" y="31"/>
                          <a:pt x="718" y="27"/>
                          <a:pt x="721" y="25"/>
                        </a:cubicBezTo>
                        <a:cubicBezTo>
                          <a:pt x="723" y="22"/>
                          <a:pt x="721" y="22"/>
                          <a:pt x="721" y="21"/>
                        </a:cubicBezTo>
                        <a:cubicBezTo>
                          <a:pt x="723" y="20"/>
                          <a:pt x="725" y="18"/>
                          <a:pt x="726" y="16"/>
                        </a:cubicBezTo>
                        <a:cubicBezTo>
                          <a:pt x="727" y="15"/>
                          <a:pt x="727" y="15"/>
                          <a:pt x="727" y="15"/>
                        </a:cubicBezTo>
                        <a:cubicBezTo>
                          <a:pt x="727" y="15"/>
                          <a:pt x="727" y="15"/>
                          <a:pt x="727" y="15"/>
                        </a:cubicBezTo>
                        <a:cubicBezTo>
                          <a:pt x="727" y="15"/>
                          <a:pt x="727" y="15"/>
                          <a:pt x="727" y="15"/>
                        </a:cubicBezTo>
                        <a:cubicBezTo>
                          <a:pt x="721" y="7"/>
                          <a:pt x="735" y="25"/>
                          <a:pt x="733" y="23"/>
                        </a:cubicBezTo>
                        <a:cubicBezTo>
                          <a:pt x="733" y="23"/>
                          <a:pt x="733" y="23"/>
                          <a:pt x="733" y="23"/>
                        </a:cubicBezTo>
                        <a:cubicBezTo>
                          <a:pt x="733" y="23"/>
                          <a:pt x="733" y="23"/>
                          <a:pt x="733" y="23"/>
                        </a:cubicBezTo>
                        <a:cubicBezTo>
                          <a:pt x="733" y="23"/>
                          <a:pt x="733" y="23"/>
                          <a:pt x="733" y="23"/>
                        </a:cubicBezTo>
                        <a:cubicBezTo>
                          <a:pt x="733" y="23"/>
                          <a:pt x="733" y="23"/>
                          <a:pt x="733" y="23"/>
                        </a:cubicBezTo>
                        <a:cubicBezTo>
                          <a:pt x="733" y="23"/>
                          <a:pt x="733" y="23"/>
                          <a:pt x="733" y="23"/>
                        </a:cubicBezTo>
                        <a:cubicBezTo>
                          <a:pt x="732" y="24"/>
                          <a:pt x="732" y="24"/>
                          <a:pt x="732" y="24"/>
                        </a:cubicBezTo>
                        <a:cubicBezTo>
                          <a:pt x="730" y="25"/>
                          <a:pt x="730" y="25"/>
                          <a:pt x="730" y="25"/>
                        </a:cubicBezTo>
                        <a:cubicBezTo>
                          <a:pt x="729" y="26"/>
                          <a:pt x="727" y="26"/>
                          <a:pt x="726" y="26"/>
                        </a:cubicBezTo>
                        <a:cubicBezTo>
                          <a:pt x="727" y="25"/>
                          <a:pt x="731" y="23"/>
                          <a:pt x="728" y="24"/>
                        </a:cubicBezTo>
                        <a:cubicBezTo>
                          <a:pt x="723" y="23"/>
                          <a:pt x="721" y="28"/>
                          <a:pt x="715" y="30"/>
                        </a:cubicBezTo>
                        <a:cubicBezTo>
                          <a:pt x="717" y="31"/>
                          <a:pt x="717" y="31"/>
                          <a:pt x="717" y="31"/>
                        </a:cubicBezTo>
                        <a:cubicBezTo>
                          <a:pt x="714" y="31"/>
                          <a:pt x="709" y="35"/>
                          <a:pt x="709" y="34"/>
                        </a:cubicBezTo>
                        <a:cubicBezTo>
                          <a:pt x="707" y="35"/>
                          <a:pt x="702" y="36"/>
                          <a:pt x="703" y="37"/>
                        </a:cubicBezTo>
                        <a:cubicBezTo>
                          <a:pt x="693" y="40"/>
                          <a:pt x="680" y="47"/>
                          <a:pt x="673" y="46"/>
                        </a:cubicBezTo>
                        <a:cubicBezTo>
                          <a:pt x="672" y="47"/>
                          <a:pt x="669" y="48"/>
                          <a:pt x="670" y="49"/>
                        </a:cubicBezTo>
                        <a:cubicBezTo>
                          <a:pt x="672" y="49"/>
                          <a:pt x="673" y="47"/>
                          <a:pt x="674" y="47"/>
                        </a:cubicBezTo>
                        <a:cubicBezTo>
                          <a:pt x="672" y="48"/>
                          <a:pt x="672" y="48"/>
                          <a:pt x="672" y="48"/>
                        </a:cubicBezTo>
                        <a:cubicBezTo>
                          <a:pt x="669" y="49"/>
                          <a:pt x="667" y="50"/>
                          <a:pt x="669" y="47"/>
                        </a:cubicBezTo>
                        <a:cubicBezTo>
                          <a:pt x="662" y="49"/>
                          <a:pt x="663" y="53"/>
                          <a:pt x="654" y="55"/>
                        </a:cubicBezTo>
                        <a:cubicBezTo>
                          <a:pt x="655" y="54"/>
                          <a:pt x="654" y="54"/>
                          <a:pt x="651" y="55"/>
                        </a:cubicBezTo>
                        <a:cubicBezTo>
                          <a:pt x="647" y="58"/>
                          <a:pt x="647" y="58"/>
                          <a:pt x="647" y="58"/>
                        </a:cubicBezTo>
                        <a:cubicBezTo>
                          <a:pt x="641" y="59"/>
                          <a:pt x="643" y="57"/>
                          <a:pt x="643" y="56"/>
                        </a:cubicBezTo>
                        <a:cubicBezTo>
                          <a:pt x="640" y="57"/>
                          <a:pt x="636" y="58"/>
                          <a:pt x="635" y="60"/>
                        </a:cubicBezTo>
                        <a:cubicBezTo>
                          <a:pt x="631" y="59"/>
                          <a:pt x="631" y="59"/>
                          <a:pt x="631" y="59"/>
                        </a:cubicBezTo>
                        <a:cubicBezTo>
                          <a:pt x="634" y="60"/>
                          <a:pt x="629" y="61"/>
                          <a:pt x="628" y="62"/>
                        </a:cubicBezTo>
                        <a:cubicBezTo>
                          <a:pt x="629" y="61"/>
                          <a:pt x="629" y="61"/>
                          <a:pt x="629" y="61"/>
                        </a:cubicBezTo>
                        <a:cubicBezTo>
                          <a:pt x="628" y="61"/>
                          <a:pt x="625" y="62"/>
                          <a:pt x="623" y="63"/>
                        </a:cubicBezTo>
                        <a:cubicBezTo>
                          <a:pt x="624" y="63"/>
                          <a:pt x="627" y="62"/>
                          <a:pt x="629" y="62"/>
                        </a:cubicBezTo>
                        <a:cubicBezTo>
                          <a:pt x="628" y="63"/>
                          <a:pt x="626" y="64"/>
                          <a:pt x="624" y="65"/>
                        </a:cubicBezTo>
                        <a:cubicBezTo>
                          <a:pt x="624" y="63"/>
                          <a:pt x="619" y="65"/>
                          <a:pt x="616" y="66"/>
                        </a:cubicBezTo>
                        <a:cubicBezTo>
                          <a:pt x="614" y="67"/>
                          <a:pt x="614" y="68"/>
                          <a:pt x="613" y="68"/>
                        </a:cubicBezTo>
                        <a:cubicBezTo>
                          <a:pt x="613" y="68"/>
                          <a:pt x="608" y="69"/>
                          <a:pt x="610" y="68"/>
                        </a:cubicBezTo>
                        <a:cubicBezTo>
                          <a:pt x="611" y="67"/>
                          <a:pt x="612" y="68"/>
                          <a:pt x="614" y="67"/>
                        </a:cubicBezTo>
                        <a:cubicBezTo>
                          <a:pt x="612" y="67"/>
                          <a:pt x="612" y="66"/>
                          <a:pt x="608" y="68"/>
                        </a:cubicBezTo>
                        <a:cubicBezTo>
                          <a:pt x="606" y="69"/>
                          <a:pt x="610" y="70"/>
                          <a:pt x="604" y="71"/>
                        </a:cubicBezTo>
                        <a:cubicBezTo>
                          <a:pt x="605" y="70"/>
                          <a:pt x="606" y="69"/>
                          <a:pt x="607" y="69"/>
                        </a:cubicBezTo>
                        <a:cubicBezTo>
                          <a:pt x="601" y="69"/>
                          <a:pt x="601" y="69"/>
                          <a:pt x="601" y="69"/>
                        </a:cubicBezTo>
                        <a:cubicBezTo>
                          <a:pt x="601" y="71"/>
                          <a:pt x="601" y="71"/>
                          <a:pt x="601" y="71"/>
                        </a:cubicBezTo>
                        <a:cubicBezTo>
                          <a:pt x="601" y="70"/>
                          <a:pt x="601" y="70"/>
                          <a:pt x="601" y="70"/>
                        </a:cubicBezTo>
                        <a:cubicBezTo>
                          <a:pt x="600" y="72"/>
                          <a:pt x="593" y="73"/>
                          <a:pt x="592" y="74"/>
                        </a:cubicBezTo>
                        <a:cubicBezTo>
                          <a:pt x="590" y="75"/>
                          <a:pt x="587" y="75"/>
                          <a:pt x="584" y="75"/>
                        </a:cubicBezTo>
                        <a:cubicBezTo>
                          <a:pt x="585" y="75"/>
                          <a:pt x="585" y="75"/>
                          <a:pt x="585" y="75"/>
                        </a:cubicBezTo>
                        <a:cubicBezTo>
                          <a:pt x="582" y="75"/>
                          <a:pt x="578" y="77"/>
                          <a:pt x="576" y="78"/>
                        </a:cubicBezTo>
                        <a:cubicBezTo>
                          <a:pt x="576" y="78"/>
                          <a:pt x="576" y="78"/>
                          <a:pt x="576" y="78"/>
                        </a:cubicBezTo>
                        <a:cubicBezTo>
                          <a:pt x="574" y="78"/>
                          <a:pt x="570" y="79"/>
                          <a:pt x="568" y="80"/>
                        </a:cubicBezTo>
                        <a:cubicBezTo>
                          <a:pt x="564" y="81"/>
                          <a:pt x="566" y="77"/>
                          <a:pt x="562" y="79"/>
                        </a:cubicBezTo>
                        <a:cubicBezTo>
                          <a:pt x="558" y="80"/>
                          <a:pt x="556" y="83"/>
                          <a:pt x="558" y="83"/>
                        </a:cubicBezTo>
                        <a:cubicBezTo>
                          <a:pt x="550" y="84"/>
                          <a:pt x="542" y="88"/>
                          <a:pt x="534" y="87"/>
                        </a:cubicBezTo>
                        <a:cubicBezTo>
                          <a:pt x="533" y="88"/>
                          <a:pt x="534" y="88"/>
                          <a:pt x="532" y="89"/>
                        </a:cubicBezTo>
                        <a:cubicBezTo>
                          <a:pt x="521" y="91"/>
                          <a:pt x="509" y="95"/>
                          <a:pt x="500" y="94"/>
                        </a:cubicBezTo>
                        <a:cubicBezTo>
                          <a:pt x="503" y="93"/>
                          <a:pt x="500" y="93"/>
                          <a:pt x="499" y="93"/>
                        </a:cubicBezTo>
                        <a:cubicBezTo>
                          <a:pt x="497" y="94"/>
                          <a:pt x="496" y="92"/>
                          <a:pt x="495" y="94"/>
                        </a:cubicBezTo>
                        <a:cubicBezTo>
                          <a:pt x="496" y="95"/>
                          <a:pt x="496" y="95"/>
                          <a:pt x="499" y="95"/>
                        </a:cubicBezTo>
                        <a:cubicBezTo>
                          <a:pt x="492" y="97"/>
                          <a:pt x="482" y="98"/>
                          <a:pt x="478" y="98"/>
                        </a:cubicBezTo>
                        <a:cubicBezTo>
                          <a:pt x="480" y="98"/>
                          <a:pt x="479" y="99"/>
                          <a:pt x="477" y="99"/>
                        </a:cubicBezTo>
                        <a:cubicBezTo>
                          <a:pt x="478" y="98"/>
                          <a:pt x="473" y="98"/>
                          <a:pt x="469" y="99"/>
                        </a:cubicBezTo>
                        <a:cubicBezTo>
                          <a:pt x="469" y="100"/>
                          <a:pt x="469" y="100"/>
                          <a:pt x="469" y="100"/>
                        </a:cubicBezTo>
                        <a:cubicBezTo>
                          <a:pt x="466" y="100"/>
                          <a:pt x="466" y="100"/>
                          <a:pt x="466" y="100"/>
                        </a:cubicBezTo>
                        <a:cubicBezTo>
                          <a:pt x="465" y="100"/>
                          <a:pt x="465" y="102"/>
                          <a:pt x="461" y="101"/>
                        </a:cubicBezTo>
                        <a:cubicBezTo>
                          <a:pt x="461" y="101"/>
                          <a:pt x="460" y="101"/>
                          <a:pt x="460" y="100"/>
                        </a:cubicBezTo>
                        <a:cubicBezTo>
                          <a:pt x="456" y="102"/>
                          <a:pt x="451" y="104"/>
                          <a:pt x="446" y="103"/>
                        </a:cubicBezTo>
                        <a:cubicBezTo>
                          <a:pt x="443" y="102"/>
                          <a:pt x="443" y="102"/>
                          <a:pt x="443" y="102"/>
                        </a:cubicBezTo>
                        <a:cubicBezTo>
                          <a:pt x="441" y="103"/>
                          <a:pt x="438" y="104"/>
                          <a:pt x="441" y="104"/>
                        </a:cubicBezTo>
                        <a:cubicBezTo>
                          <a:pt x="434" y="104"/>
                          <a:pt x="429" y="104"/>
                          <a:pt x="427" y="103"/>
                        </a:cubicBezTo>
                        <a:cubicBezTo>
                          <a:pt x="415" y="107"/>
                          <a:pt x="397" y="109"/>
                          <a:pt x="382" y="109"/>
                        </a:cubicBezTo>
                        <a:cubicBezTo>
                          <a:pt x="383" y="108"/>
                          <a:pt x="383" y="108"/>
                          <a:pt x="383" y="108"/>
                        </a:cubicBezTo>
                        <a:cubicBezTo>
                          <a:pt x="379" y="108"/>
                          <a:pt x="381" y="109"/>
                          <a:pt x="378" y="109"/>
                        </a:cubicBezTo>
                        <a:cubicBezTo>
                          <a:pt x="379" y="108"/>
                          <a:pt x="375" y="108"/>
                          <a:pt x="378" y="107"/>
                        </a:cubicBezTo>
                        <a:cubicBezTo>
                          <a:pt x="372" y="106"/>
                          <a:pt x="371" y="108"/>
                          <a:pt x="367" y="109"/>
                        </a:cubicBezTo>
                        <a:cubicBezTo>
                          <a:pt x="367" y="110"/>
                          <a:pt x="370" y="108"/>
                          <a:pt x="369" y="109"/>
                        </a:cubicBezTo>
                        <a:cubicBezTo>
                          <a:pt x="369" y="110"/>
                          <a:pt x="362" y="109"/>
                          <a:pt x="361" y="110"/>
                        </a:cubicBezTo>
                        <a:cubicBezTo>
                          <a:pt x="359" y="109"/>
                          <a:pt x="361" y="108"/>
                          <a:pt x="361" y="108"/>
                        </a:cubicBezTo>
                        <a:cubicBezTo>
                          <a:pt x="358" y="109"/>
                          <a:pt x="358" y="109"/>
                          <a:pt x="358" y="109"/>
                        </a:cubicBezTo>
                        <a:cubicBezTo>
                          <a:pt x="354" y="107"/>
                          <a:pt x="367" y="106"/>
                          <a:pt x="363" y="104"/>
                        </a:cubicBezTo>
                        <a:cubicBezTo>
                          <a:pt x="360" y="104"/>
                          <a:pt x="360" y="104"/>
                          <a:pt x="360" y="104"/>
                        </a:cubicBezTo>
                        <a:cubicBezTo>
                          <a:pt x="357" y="102"/>
                          <a:pt x="368" y="102"/>
                          <a:pt x="360" y="102"/>
                        </a:cubicBezTo>
                        <a:cubicBezTo>
                          <a:pt x="357" y="102"/>
                          <a:pt x="354" y="104"/>
                          <a:pt x="357" y="105"/>
                        </a:cubicBezTo>
                        <a:cubicBezTo>
                          <a:pt x="350" y="105"/>
                          <a:pt x="354" y="109"/>
                          <a:pt x="346" y="108"/>
                        </a:cubicBezTo>
                        <a:cubicBezTo>
                          <a:pt x="344" y="107"/>
                          <a:pt x="352" y="108"/>
                          <a:pt x="351" y="107"/>
                        </a:cubicBezTo>
                        <a:cubicBezTo>
                          <a:pt x="347" y="106"/>
                          <a:pt x="343" y="108"/>
                          <a:pt x="340" y="107"/>
                        </a:cubicBezTo>
                        <a:cubicBezTo>
                          <a:pt x="344" y="108"/>
                          <a:pt x="341" y="109"/>
                          <a:pt x="338" y="109"/>
                        </a:cubicBezTo>
                        <a:cubicBezTo>
                          <a:pt x="335" y="109"/>
                          <a:pt x="341" y="108"/>
                          <a:pt x="336" y="108"/>
                        </a:cubicBezTo>
                        <a:cubicBezTo>
                          <a:pt x="335" y="109"/>
                          <a:pt x="330" y="109"/>
                          <a:pt x="334" y="110"/>
                        </a:cubicBezTo>
                        <a:cubicBezTo>
                          <a:pt x="332" y="112"/>
                          <a:pt x="328" y="109"/>
                          <a:pt x="325" y="110"/>
                        </a:cubicBezTo>
                        <a:cubicBezTo>
                          <a:pt x="323" y="109"/>
                          <a:pt x="331" y="108"/>
                          <a:pt x="325" y="107"/>
                        </a:cubicBezTo>
                        <a:cubicBezTo>
                          <a:pt x="326" y="108"/>
                          <a:pt x="317" y="108"/>
                          <a:pt x="320" y="110"/>
                        </a:cubicBezTo>
                        <a:cubicBezTo>
                          <a:pt x="318" y="110"/>
                          <a:pt x="318" y="109"/>
                          <a:pt x="320" y="108"/>
                        </a:cubicBezTo>
                        <a:cubicBezTo>
                          <a:pt x="316" y="107"/>
                          <a:pt x="311" y="110"/>
                          <a:pt x="310" y="108"/>
                        </a:cubicBezTo>
                        <a:cubicBezTo>
                          <a:pt x="309" y="109"/>
                          <a:pt x="309" y="109"/>
                          <a:pt x="309" y="109"/>
                        </a:cubicBezTo>
                        <a:cubicBezTo>
                          <a:pt x="308" y="108"/>
                          <a:pt x="307" y="108"/>
                          <a:pt x="305" y="107"/>
                        </a:cubicBezTo>
                        <a:cubicBezTo>
                          <a:pt x="302" y="107"/>
                          <a:pt x="295" y="108"/>
                          <a:pt x="296" y="106"/>
                        </a:cubicBezTo>
                        <a:cubicBezTo>
                          <a:pt x="295" y="106"/>
                          <a:pt x="288" y="106"/>
                          <a:pt x="290" y="107"/>
                        </a:cubicBezTo>
                        <a:cubicBezTo>
                          <a:pt x="295" y="109"/>
                          <a:pt x="295" y="107"/>
                          <a:pt x="298" y="109"/>
                        </a:cubicBezTo>
                        <a:cubicBezTo>
                          <a:pt x="295" y="107"/>
                          <a:pt x="291" y="109"/>
                          <a:pt x="289" y="109"/>
                        </a:cubicBezTo>
                        <a:cubicBezTo>
                          <a:pt x="289" y="108"/>
                          <a:pt x="289" y="108"/>
                          <a:pt x="289" y="108"/>
                        </a:cubicBezTo>
                        <a:cubicBezTo>
                          <a:pt x="287" y="108"/>
                          <a:pt x="284" y="108"/>
                          <a:pt x="283" y="109"/>
                        </a:cubicBezTo>
                        <a:cubicBezTo>
                          <a:pt x="284" y="108"/>
                          <a:pt x="283" y="108"/>
                          <a:pt x="282" y="107"/>
                        </a:cubicBezTo>
                        <a:cubicBezTo>
                          <a:pt x="281" y="108"/>
                          <a:pt x="281" y="108"/>
                          <a:pt x="281" y="108"/>
                        </a:cubicBezTo>
                        <a:cubicBezTo>
                          <a:pt x="275" y="108"/>
                          <a:pt x="279" y="106"/>
                          <a:pt x="274" y="106"/>
                        </a:cubicBezTo>
                        <a:cubicBezTo>
                          <a:pt x="278" y="106"/>
                          <a:pt x="278" y="106"/>
                          <a:pt x="278" y="106"/>
                        </a:cubicBezTo>
                        <a:cubicBezTo>
                          <a:pt x="277" y="106"/>
                          <a:pt x="275" y="105"/>
                          <a:pt x="272" y="105"/>
                        </a:cubicBezTo>
                        <a:cubicBezTo>
                          <a:pt x="271" y="106"/>
                          <a:pt x="269" y="107"/>
                          <a:pt x="268" y="107"/>
                        </a:cubicBezTo>
                        <a:cubicBezTo>
                          <a:pt x="265" y="107"/>
                          <a:pt x="267" y="106"/>
                          <a:pt x="264" y="107"/>
                        </a:cubicBezTo>
                        <a:cubicBezTo>
                          <a:pt x="268" y="106"/>
                          <a:pt x="268" y="106"/>
                          <a:pt x="268" y="106"/>
                        </a:cubicBezTo>
                        <a:cubicBezTo>
                          <a:pt x="269" y="106"/>
                          <a:pt x="265" y="104"/>
                          <a:pt x="261" y="104"/>
                        </a:cubicBezTo>
                        <a:cubicBezTo>
                          <a:pt x="258" y="104"/>
                          <a:pt x="254" y="105"/>
                          <a:pt x="258" y="106"/>
                        </a:cubicBezTo>
                        <a:cubicBezTo>
                          <a:pt x="256" y="105"/>
                          <a:pt x="253" y="104"/>
                          <a:pt x="255" y="104"/>
                        </a:cubicBezTo>
                        <a:cubicBezTo>
                          <a:pt x="250" y="104"/>
                          <a:pt x="255" y="105"/>
                          <a:pt x="251" y="105"/>
                        </a:cubicBezTo>
                        <a:cubicBezTo>
                          <a:pt x="249" y="104"/>
                          <a:pt x="244" y="103"/>
                          <a:pt x="241" y="101"/>
                        </a:cubicBezTo>
                        <a:cubicBezTo>
                          <a:pt x="245" y="100"/>
                          <a:pt x="245" y="100"/>
                          <a:pt x="245" y="100"/>
                        </a:cubicBezTo>
                        <a:cubicBezTo>
                          <a:pt x="243" y="100"/>
                          <a:pt x="243" y="100"/>
                          <a:pt x="243" y="100"/>
                        </a:cubicBezTo>
                        <a:cubicBezTo>
                          <a:pt x="246" y="99"/>
                          <a:pt x="241" y="99"/>
                          <a:pt x="243" y="97"/>
                        </a:cubicBezTo>
                        <a:cubicBezTo>
                          <a:pt x="241" y="97"/>
                          <a:pt x="239" y="97"/>
                          <a:pt x="237" y="97"/>
                        </a:cubicBezTo>
                        <a:cubicBezTo>
                          <a:pt x="242" y="100"/>
                          <a:pt x="230" y="100"/>
                          <a:pt x="231" y="102"/>
                        </a:cubicBezTo>
                        <a:cubicBezTo>
                          <a:pt x="223" y="101"/>
                          <a:pt x="227" y="96"/>
                          <a:pt x="218" y="98"/>
                        </a:cubicBezTo>
                        <a:cubicBezTo>
                          <a:pt x="219" y="99"/>
                          <a:pt x="215" y="100"/>
                          <a:pt x="220" y="100"/>
                        </a:cubicBezTo>
                        <a:cubicBezTo>
                          <a:pt x="215" y="99"/>
                          <a:pt x="217" y="102"/>
                          <a:pt x="211" y="100"/>
                        </a:cubicBezTo>
                        <a:cubicBezTo>
                          <a:pt x="215" y="100"/>
                          <a:pt x="207" y="97"/>
                          <a:pt x="213" y="97"/>
                        </a:cubicBezTo>
                        <a:cubicBezTo>
                          <a:pt x="212" y="97"/>
                          <a:pt x="216" y="98"/>
                          <a:pt x="217" y="98"/>
                        </a:cubicBezTo>
                        <a:cubicBezTo>
                          <a:pt x="215" y="97"/>
                          <a:pt x="218" y="96"/>
                          <a:pt x="213" y="95"/>
                        </a:cubicBezTo>
                        <a:cubicBezTo>
                          <a:pt x="210" y="95"/>
                          <a:pt x="206" y="94"/>
                          <a:pt x="206" y="95"/>
                        </a:cubicBezTo>
                        <a:cubicBezTo>
                          <a:pt x="206" y="96"/>
                          <a:pt x="211" y="96"/>
                          <a:pt x="209" y="97"/>
                        </a:cubicBezTo>
                        <a:cubicBezTo>
                          <a:pt x="202" y="96"/>
                          <a:pt x="202" y="94"/>
                          <a:pt x="199" y="96"/>
                        </a:cubicBezTo>
                        <a:cubicBezTo>
                          <a:pt x="203" y="96"/>
                          <a:pt x="204" y="98"/>
                          <a:pt x="203" y="98"/>
                        </a:cubicBezTo>
                        <a:cubicBezTo>
                          <a:pt x="199" y="98"/>
                          <a:pt x="199" y="98"/>
                          <a:pt x="199" y="98"/>
                        </a:cubicBezTo>
                        <a:cubicBezTo>
                          <a:pt x="200" y="98"/>
                          <a:pt x="200" y="98"/>
                          <a:pt x="200" y="98"/>
                        </a:cubicBezTo>
                        <a:cubicBezTo>
                          <a:pt x="193" y="96"/>
                          <a:pt x="197" y="99"/>
                          <a:pt x="190" y="97"/>
                        </a:cubicBezTo>
                        <a:cubicBezTo>
                          <a:pt x="187" y="95"/>
                          <a:pt x="187" y="95"/>
                          <a:pt x="187" y="95"/>
                        </a:cubicBezTo>
                        <a:cubicBezTo>
                          <a:pt x="189" y="94"/>
                          <a:pt x="197" y="97"/>
                          <a:pt x="197" y="95"/>
                        </a:cubicBezTo>
                        <a:cubicBezTo>
                          <a:pt x="192" y="94"/>
                          <a:pt x="190" y="95"/>
                          <a:pt x="186" y="94"/>
                        </a:cubicBezTo>
                        <a:cubicBezTo>
                          <a:pt x="189" y="94"/>
                          <a:pt x="189" y="94"/>
                          <a:pt x="189" y="94"/>
                        </a:cubicBezTo>
                        <a:cubicBezTo>
                          <a:pt x="188" y="93"/>
                          <a:pt x="187" y="90"/>
                          <a:pt x="180" y="91"/>
                        </a:cubicBezTo>
                        <a:cubicBezTo>
                          <a:pt x="176" y="91"/>
                          <a:pt x="179" y="91"/>
                          <a:pt x="179" y="92"/>
                        </a:cubicBezTo>
                        <a:cubicBezTo>
                          <a:pt x="171" y="91"/>
                          <a:pt x="169" y="91"/>
                          <a:pt x="164" y="90"/>
                        </a:cubicBezTo>
                        <a:cubicBezTo>
                          <a:pt x="165" y="89"/>
                          <a:pt x="156" y="88"/>
                          <a:pt x="161" y="88"/>
                        </a:cubicBezTo>
                        <a:cubicBezTo>
                          <a:pt x="164" y="89"/>
                          <a:pt x="174" y="91"/>
                          <a:pt x="177" y="90"/>
                        </a:cubicBezTo>
                        <a:cubicBezTo>
                          <a:pt x="175" y="88"/>
                          <a:pt x="183" y="92"/>
                          <a:pt x="185" y="90"/>
                        </a:cubicBezTo>
                        <a:cubicBezTo>
                          <a:pt x="179" y="89"/>
                          <a:pt x="180" y="87"/>
                          <a:pt x="179" y="86"/>
                        </a:cubicBezTo>
                        <a:cubicBezTo>
                          <a:pt x="177" y="85"/>
                          <a:pt x="176" y="86"/>
                          <a:pt x="175" y="86"/>
                        </a:cubicBezTo>
                        <a:cubicBezTo>
                          <a:pt x="174" y="87"/>
                          <a:pt x="176" y="87"/>
                          <a:pt x="176" y="88"/>
                        </a:cubicBezTo>
                        <a:cubicBezTo>
                          <a:pt x="169" y="87"/>
                          <a:pt x="163" y="86"/>
                          <a:pt x="159" y="86"/>
                        </a:cubicBezTo>
                        <a:cubicBezTo>
                          <a:pt x="157" y="85"/>
                          <a:pt x="158" y="84"/>
                          <a:pt x="160" y="85"/>
                        </a:cubicBezTo>
                        <a:cubicBezTo>
                          <a:pt x="153" y="83"/>
                          <a:pt x="144" y="81"/>
                          <a:pt x="137" y="79"/>
                        </a:cubicBezTo>
                        <a:cubicBezTo>
                          <a:pt x="142" y="82"/>
                          <a:pt x="129" y="78"/>
                          <a:pt x="132" y="80"/>
                        </a:cubicBezTo>
                        <a:cubicBezTo>
                          <a:pt x="136" y="81"/>
                          <a:pt x="139" y="84"/>
                          <a:pt x="136" y="84"/>
                        </a:cubicBezTo>
                        <a:cubicBezTo>
                          <a:pt x="134" y="83"/>
                          <a:pt x="137" y="83"/>
                          <a:pt x="136" y="82"/>
                        </a:cubicBezTo>
                        <a:cubicBezTo>
                          <a:pt x="132" y="83"/>
                          <a:pt x="131" y="80"/>
                          <a:pt x="128" y="80"/>
                        </a:cubicBezTo>
                        <a:cubicBezTo>
                          <a:pt x="135" y="82"/>
                          <a:pt x="130" y="79"/>
                          <a:pt x="131" y="77"/>
                        </a:cubicBezTo>
                        <a:cubicBezTo>
                          <a:pt x="126" y="77"/>
                          <a:pt x="132" y="76"/>
                          <a:pt x="127" y="75"/>
                        </a:cubicBezTo>
                        <a:cubicBezTo>
                          <a:pt x="122" y="75"/>
                          <a:pt x="115" y="74"/>
                          <a:pt x="110" y="73"/>
                        </a:cubicBezTo>
                        <a:cubicBezTo>
                          <a:pt x="103" y="69"/>
                          <a:pt x="92" y="68"/>
                          <a:pt x="86" y="66"/>
                        </a:cubicBezTo>
                        <a:cubicBezTo>
                          <a:pt x="83" y="64"/>
                          <a:pt x="85" y="63"/>
                          <a:pt x="82" y="62"/>
                        </a:cubicBezTo>
                        <a:cubicBezTo>
                          <a:pt x="78" y="61"/>
                          <a:pt x="85" y="65"/>
                          <a:pt x="79" y="62"/>
                        </a:cubicBezTo>
                        <a:cubicBezTo>
                          <a:pt x="79" y="62"/>
                          <a:pt x="79" y="62"/>
                          <a:pt x="79" y="62"/>
                        </a:cubicBezTo>
                        <a:cubicBezTo>
                          <a:pt x="77" y="62"/>
                          <a:pt x="69" y="57"/>
                          <a:pt x="66" y="59"/>
                        </a:cubicBezTo>
                        <a:cubicBezTo>
                          <a:pt x="68" y="58"/>
                          <a:pt x="68" y="58"/>
                          <a:pt x="68" y="58"/>
                        </a:cubicBezTo>
                        <a:cubicBezTo>
                          <a:pt x="67" y="57"/>
                          <a:pt x="66" y="58"/>
                          <a:pt x="65" y="57"/>
                        </a:cubicBezTo>
                        <a:cubicBezTo>
                          <a:pt x="65" y="57"/>
                          <a:pt x="64" y="56"/>
                          <a:pt x="66" y="56"/>
                        </a:cubicBezTo>
                        <a:cubicBezTo>
                          <a:pt x="63" y="54"/>
                          <a:pt x="58" y="54"/>
                          <a:pt x="54" y="53"/>
                        </a:cubicBezTo>
                        <a:cubicBezTo>
                          <a:pt x="56" y="54"/>
                          <a:pt x="56" y="54"/>
                          <a:pt x="56" y="54"/>
                        </a:cubicBezTo>
                        <a:cubicBezTo>
                          <a:pt x="49" y="53"/>
                          <a:pt x="45" y="50"/>
                          <a:pt x="38" y="48"/>
                        </a:cubicBezTo>
                        <a:cubicBezTo>
                          <a:pt x="39" y="47"/>
                          <a:pt x="39" y="47"/>
                          <a:pt x="39" y="47"/>
                        </a:cubicBezTo>
                        <a:cubicBezTo>
                          <a:pt x="35" y="47"/>
                          <a:pt x="35" y="47"/>
                          <a:pt x="35" y="47"/>
                        </a:cubicBezTo>
                        <a:cubicBezTo>
                          <a:pt x="36" y="46"/>
                          <a:pt x="32" y="44"/>
                          <a:pt x="30" y="44"/>
                        </a:cubicBezTo>
                        <a:cubicBezTo>
                          <a:pt x="41" y="45"/>
                          <a:pt x="41" y="45"/>
                          <a:pt x="41" y="45"/>
                        </a:cubicBezTo>
                        <a:cubicBezTo>
                          <a:pt x="44" y="47"/>
                          <a:pt x="38" y="45"/>
                          <a:pt x="39" y="47"/>
                        </a:cubicBezTo>
                        <a:cubicBezTo>
                          <a:pt x="40" y="49"/>
                          <a:pt x="47" y="50"/>
                          <a:pt x="48" y="50"/>
                        </a:cubicBezTo>
                        <a:cubicBezTo>
                          <a:pt x="46" y="49"/>
                          <a:pt x="45" y="49"/>
                          <a:pt x="43" y="49"/>
                        </a:cubicBezTo>
                        <a:cubicBezTo>
                          <a:pt x="43" y="47"/>
                          <a:pt x="47" y="48"/>
                          <a:pt x="49" y="48"/>
                        </a:cubicBezTo>
                        <a:cubicBezTo>
                          <a:pt x="48" y="48"/>
                          <a:pt x="46" y="47"/>
                          <a:pt x="46" y="47"/>
                        </a:cubicBezTo>
                        <a:cubicBezTo>
                          <a:pt x="48" y="47"/>
                          <a:pt x="51" y="48"/>
                          <a:pt x="55" y="49"/>
                        </a:cubicBezTo>
                        <a:cubicBezTo>
                          <a:pt x="52" y="49"/>
                          <a:pt x="56" y="51"/>
                          <a:pt x="55" y="51"/>
                        </a:cubicBezTo>
                        <a:cubicBezTo>
                          <a:pt x="56" y="49"/>
                          <a:pt x="60" y="50"/>
                          <a:pt x="64" y="52"/>
                        </a:cubicBezTo>
                        <a:cubicBezTo>
                          <a:pt x="68" y="55"/>
                          <a:pt x="74" y="54"/>
                          <a:pt x="80" y="57"/>
                        </a:cubicBezTo>
                        <a:cubicBezTo>
                          <a:pt x="77" y="57"/>
                          <a:pt x="74" y="57"/>
                          <a:pt x="70" y="57"/>
                        </a:cubicBezTo>
                        <a:cubicBezTo>
                          <a:pt x="74" y="58"/>
                          <a:pt x="74" y="58"/>
                          <a:pt x="78" y="60"/>
                        </a:cubicBezTo>
                        <a:cubicBezTo>
                          <a:pt x="80" y="59"/>
                          <a:pt x="81" y="58"/>
                          <a:pt x="86" y="59"/>
                        </a:cubicBezTo>
                        <a:cubicBezTo>
                          <a:pt x="86" y="60"/>
                          <a:pt x="86" y="60"/>
                          <a:pt x="86" y="60"/>
                        </a:cubicBezTo>
                        <a:cubicBezTo>
                          <a:pt x="91" y="61"/>
                          <a:pt x="91" y="59"/>
                          <a:pt x="97" y="61"/>
                        </a:cubicBezTo>
                        <a:cubicBezTo>
                          <a:pt x="106" y="64"/>
                          <a:pt x="116" y="67"/>
                          <a:pt x="123" y="69"/>
                        </a:cubicBezTo>
                        <a:cubicBezTo>
                          <a:pt x="123" y="70"/>
                          <a:pt x="123" y="70"/>
                          <a:pt x="123" y="70"/>
                        </a:cubicBezTo>
                        <a:cubicBezTo>
                          <a:pt x="128" y="69"/>
                          <a:pt x="137" y="73"/>
                          <a:pt x="143" y="73"/>
                        </a:cubicBezTo>
                        <a:cubicBezTo>
                          <a:pt x="152" y="76"/>
                          <a:pt x="163" y="77"/>
                          <a:pt x="168" y="79"/>
                        </a:cubicBezTo>
                        <a:cubicBezTo>
                          <a:pt x="185" y="82"/>
                          <a:pt x="199" y="84"/>
                          <a:pt x="217" y="87"/>
                        </a:cubicBezTo>
                        <a:cubicBezTo>
                          <a:pt x="214" y="88"/>
                          <a:pt x="214" y="88"/>
                          <a:pt x="214" y="88"/>
                        </a:cubicBezTo>
                        <a:cubicBezTo>
                          <a:pt x="217" y="87"/>
                          <a:pt x="215" y="89"/>
                          <a:pt x="219" y="89"/>
                        </a:cubicBezTo>
                        <a:cubicBezTo>
                          <a:pt x="215" y="88"/>
                          <a:pt x="223" y="89"/>
                          <a:pt x="225" y="88"/>
                        </a:cubicBezTo>
                        <a:cubicBezTo>
                          <a:pt x="233" y="90"/>
                          <a:pt x="243" y="90"/>
                          <a:pt x="250" y="90"/>
                        </a:cubicBezTo>
                        <a:cubicBezTo>
                          <a:pt x="250" y="91"/>
                          <a:pt x="250" y="91"/>
                          <a:pt x="250" y="91"/>
                        </a:cubicBezTo>
                        <a:cubicBezTo>
                          <a:pt x="257" y="90"/>
                          <a:pt x="265" y="93"/>
                          <a:pt x="274" y="94"/>
                        </a:cubicBezTo>
                        <a:cubicBezTo>
                          <a:pt x="275" y="94"/>
                          <a:pt x="277" y="95"/>
                          <a:pt x="279" y="95"/>
                        </a:cubicBezTo>
                        <a:cubicBezTo>
                          <a:pt x="284" y="94"/>
                          <a:pt x="286" y="95"/>
                          <a:pt x="293" y="94"/>
                        </a:cubicBezTo>
                        <a:cubicBezTo>
                          <a:pt x="299" y="94"/>
                          <a:pt x="307" y="95"/>
                          <a:pt x="312" y="96"/>
                        </a:cubicBezTo>
                        <a:cubicBezTo>
                          <a:pt x="331" y="95"/>
                          <a:pt x="350" y="96"/>
                          <a:pt x="370" y="95"/>
                        </a:cubicBezTo>
                        <a:cubicBezTo>
                          <a:pt x="372" y="96"/>
                          <a:pt x="372" y="96"/>
                          <a:pt x="372" y="96"/>
                        </a:cubicBezTo>
                        <a:cubicBezTo>
                          <a:pt x="391" y="93"/>
                          <a:pt x="414" y="93"/>
                          <a:pt x="430" y="91"/>
                        </a:cubicBezTo>
                        <a:cubicBezTo>
                          <a:pt x="429" y="93"/>
                          <a:pt x="429" y="93"/>
                          <a:pt x="429" y="93"/>
                        </a:cubicBezTo>
                        <a:cubicBezTo>
                          <a:pt x="434" y="93"/>
                          <a:pt x="441" y="91"/>
                          <a:pt x="439" y="90"/>
                        </a:cubicBezTo>
                        <a:cubicBezTo>
                          <a:pt x="444" y="90"/>
                          <a:pt x="452" y="87"/>
                          <a:pt x="455" y="88"/>
                        </a:cubicBezTo>
                        <a:cubicBezTo>
                          <a:pt x="461" y="88"/>
                          <a:pt x="462" y="87"/>
                          <a:pt x="466" y="86"/>
                        </a:cubicBezTo>
                        <a:cubicBezTo>
                          <a:pt x="476" y="85"/>
                          <a:pt x="480" y="84"/>
                          <a:pt x="490" y="82"/>
                        </a:cubicBezTo>
                        <a:cubicBezTo>
                          <a:pt x="488" y="83"/>
                          <a:pt x="488" y="83"/>
                          <a:pt x="488" y="83"/>
                        </a:cubicBezTo>
                        <a:cubicBezTo>
                          <a:pt x="487" y="83"/>
                          <a:pt x="487" y="84"/>
                          <a:pt x="489" y="84"/>
                        </a:cubicBezTo>
                        <a:cubicBezTo>
                          <a:pt x="493" y="83"/>
                          <a:pt x="503" y="82"/>
                          <a:pt x="499" y="81"/>
                        </a:cubicBezTo>
                        <a:cubicBezTo>
                          <a:pt x="509" y="80"/>
                          <a:pt x="523" y="75"/>
                          <a:pt x="533" y="75"/>
                        </a:cubicBezTo>
                        <a:cubicBezTo>
                          <a:pt x="532" y="74"/>
                          <a:pt x="535" y="74"/>
                          <a:pt x="536" y="73"/>
                        </a:cubicBezTo>
                        <a:cubicBezTo>
                          <a:pt x="545" y="71"/>
                          <a:pt x="554" y="70"/>
                          <a:pt x="561" y="67"/>
                        </a:cubicBezTo>
                        <a:cubicBezTo>
                          <a:pt x="563" y="67"/>
                          <a:pt x="559" y="69"/>
                          <a:pt x="563" y="68"/>
                        </a:cubicBezTo>
                        <a:cubicBezTo>
                          <a:pt x="565" y="67"/>
                          <a:pt x="563" y="67"/>
                          <a:pt x="566" y="66"/>
                        </a:cubicBezTo>
                        <a:cubicBezTo>
                          <a:pt x="580" y="61"/>
                          <a:pt x="595" y="60"/>
                          <a:pt x="608" y="56"/>
                        </a:cubicBezTo>
                        <a:cubicBezTo>
                          <a:pt x="631" y="48"/>
                          <a:pt x="656" y="40"/>
                          <a:pt x="678" y="32"/>
                        </a:cubicBezTo>
                        <a:cubicBezTo>
                          <a:pt x="677" y="32"/>
                          <a:pt x="677" y="32"/>
                          <a:pt x="677" y="32"/>
                        </a:cubicBezTo>
                        <a:cubicBezTo>
                          <a:pt x="684" y="28"/>
                          <a:pt x="695" y="28"/>
                          <a:pt x="700" y="23"/>
                        </a:cubicBezTo>
                        <a:cubicBezTo>
                          <a:pt x="702" y="22"/>
                          <a:pt x="707" y="20"/>
                          <a:pt x="706" y="22"/>
                        </a:cubicBezTo>
                        <a:cubicBezTo>
                          <a:pt x="708" y="20"/>
                          <a:pt x="712" y="18"/>
                          <a:pt x="717" y="17"/>
                        </a:cubicBezTo>
                        <a:cubicBezTo>
                          <a:pt x="723" y="14"/>
                          <a:pt x="723" y="14"/>
                          <a:pt x="723" y="14"/>
                        </a:cubicBezTo>
                        <a:cubicBezTo>
                          <a:pt x="727" y="12"/>
                          <a:pt x="727" y="12"/>
                          <a:pt x="727" y="12"/>
                        </a:cubicBezTo>
                        <a:cubicBezTo>
                          <a:pt x="727" y="12"/>
                          <a:pt x="727" y="12"/>
                          <a:pt x="727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32" y="17"/>
                          <a:pt x="719" y="0"/>
                          <a:pt x="737" y="23"/>
                        </a:cubicBezTo>
                        <a:cubicBezTo>
                          <a:pt x="737" y="23"/>
                          <a:pt x="737" y="23"/>
                          <a:pt x="737" y="23"/>
                        </a:cubicBezTo>
                        <a:cubicBezTo>
                          <a:pt x="737" y="23"/>
                          <a:pt x="737" y="23"/>
                          <a:pt x="737" y="23"/>
                        </a:cubicBezTo>
                        <a:cubicBezTo>
                          <a:pt x="736" y="24"/>
                          <a:pt x="736" y="24"/>
                          <a:pt x="736" y="24"/>
                        </a:cubicBezTo>
                        <a:cubicBezTo>
                          <a:pt x="735" y="25"/>
                          <a:pt x="735" y="25"/>
                          <a:pt x="735" y="25"/>
                        </a:cubicBezTo>
                        <a:cubicBezTo>
                          <a:pt x="736" y="24"/>
                          <a:pt x="736" y="24"/>
                          <a:pt x="736" y="24"/>
                        </a:cubicBezTo>
                        <a:cubicBezTo>
                          <a:pt x="736" y="24"/>
                          <a:pt x="736" y="24"/>
                          <a:pt x="736" y="24"/>
                        </a:cubicBezTo>
                        <a:cubicBezTo>
                          <a:pt x="737" y="24"/>
                          <a:pt x="737" y="24"/>
                          <a:pt x="737" y="24"/>
                        </a:cubicBezTo>
                        <a:cubicBezTo>
                          <a:pt x="737" y="24"/>
                          <a:pt x="737" y="24"/>
                          <a:pt x="737" y="24"/>
                        </a:cubicBezTo>
                        <a:cubicBezTo>
                          <a:pt x="737" y="23"/>
                          <a:pt x="737" y="23"/>
                          <a:pt x="737" y="23"/>
                        </a:cubicBezTo>
                        <a:cubicBezTo>
                          <a:pt x="737" y="23"/>
                          <a:pt x="737" y="23"/>
                          <a:pt x="737" y="23"/>
                        </a:cubicBezTo>
                        <a:cubicBezTo>
                          <a:pt x="737" y="23"/>
                          <a:pt x="737" y="23"/>
                          <a:pt x="737" y="23"/>
                        </a:cubicBezTo>
                        <a:cubicBezTo>
                          <a:pt x="737" y="23"/>
                          <a:pt x="737" y="23"/>
                          <a:pt x="737" y="23"/>
                        </a:cubicBezTo>
                        <a:cubicBezTo>
                          <a:pt x="739" y="26"/>
                          <a:pt x="720" y="1"/>
                          <a:pt x="728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7" y="12"/>
                          <a:pt x="727" y="12"/>
                          <a:pt x="727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6" y="9"/>
                          <a:pt x="745" y="34"/>
                          <a:pt x="737" y="23"/>
                        </a:cubicBezTo>
                        <a:cubicBezTo>
                          <a:pt x="737" y="23"/>
                          <a:pt x="737" y="23"/>
                          <a:pt x="737" y="23"/>
                        </a:cubicBezTo>
                        <a:cubicBezTo>
                          <a:pt x="737" y="24"/>
                          <a:pt x="737" y="24"/>
                          <a:pt x="737" y="24"/>
                        </a:cubicBezTo>
                        <a:cubicBezTo>
                          <a:pt x="736" y="24"/>
                          <a:pt x="736" y="24"/>
                          <a:pt x="736" y="24"/>
                        </a:cubicBezTo>
                        <a:cubicBezTo>
                          <a:pt x="736" y="24"/>
                          <a:pt x="736" y="24"/>
                          <a:pt x="736" y="24"/>
                        </a:cubicBezTo>
                        <a:cubicBezTo>
                          <a:pt x="734" y="26"/>
                          <a:pt x="734" y="26"/>
                          <a:pt x="734" y="26"/>
                        </a:cubicBezTo>
                        <a:cubicBezTo>
                          <a:pt x="732" y="28"/>
                          <a:pt x="732" y="28"/>
                          <a:pt x="732" y="28"/>
                        </a:cubicBezTo>
                        <a:cubicBezTo>
                          <a:pt x="727" y="33"/>
                          <a:pt x="727" y="33"/>
                          <a:pt x="727" y="33"/>
                        </a:cubicBezTo>
                        <a:cubicBezTo>
                          <a:pt x="724" y="36"/>
                          <a:pt x="721" y="39"/>
                          <a:pt x="717" y="43"/>
                        </a:cubicBezTo>
                        <a:cubicBezTo>
                          <a:pt x="718" y="42"/>
                          <a:pt x="719" y="40"/>
                          <a:pt x="719" y="40"/>
                        </a:cubicBezTo>
                        <a:cubicBezTo>
                          <a:pt x="716" y="42"/>
                          <a:pt x="714" y="48"/>
                          <a:pt x="711" y="47"/>
                        </a:cubicBezTo>
                        <a:cubicBezTo>
                          <a:pt x="709" y="49"/>
                          <a:pt x="711" y="49"/>
                          <a:pt x="712" y="48"/>
                        </a:cubicBezTo>
                        <a:cubicBezTo>
                          <a:pt x="696" y="62"/>
                          <a:pt x="679" y="78"/>
                          <a:pt x="662" y="93"/>
                        </a:cubicBezTo>
                        <a:cubicBezTo>
                          <a:pt x="649" y="102"/>
                          <a:pt x="659" y="90"/>
                          <a:pt x="650" y="100"/>
                        </a:cubicBezTo>
                        <a:cubicBezTo>
                          <a:pt x="649" y="100"/>
                          <a:pt x="650" y="101"/>
                          <a:pt x="650" y="100"/>
                        </a:cubicBezTo>
                        <a:cubicBezTo>
                          <a:pt x="647" y="104"/>
                          <a:pt x="642" y="103"/>
                          <a:pt x="640" y="106"/>
                        </a:cubicBezTo>
                        <a:cubicBezTo>
                          <a:pt x="642" y="106"/>
                          <a:pt x="639" y="108"/>
                          <a:pt x="640" y="109"/>
                        </a:cubicBezTo>
                        <a:cubicBezTo>
                          <a:pt x="631" y="114"/>
                          <a:pt x="629" y="114"/>
                          <a:pt x="623" y="119"/>
                        </a:cubicBezTo>
                        <a:cubicBezTo>
                          <a:pt x="623" y="118"/>
                          <a:pt x="623" y="118"/>
                          <a:pt x="623" y="118"/>
                        </a:cubicBezTo>
                        <a:cubicBezTo>
                          <a:pt x="617" y="125"/>
                          <a:pt x="608" y="130"/>
                          <a:pt x="603" y="136"/>
                        </a:cubicBezTo>
                        <a:cubicBezTo>
                          <a:pt x="561" y="163"/>
                          <a:pt x="519" y="186"/>
                          <a:pt x="472" y="202"/>
                        </a:cubicBezTo>
                        <a:cubicBezTo>
                          <a:pt x="426" y="216"/>
                          <a:pt x="378" y="225"/>
                          <a:pt x="328" y="221"/>
                        </a:cubicBezTo>
                        <a:cubicBezTo>
                          <a:pt x="317" y="218"/>
                          <a:pt x="316" y="218"/>
                          <a:pt x="303" y="217"/>
                        </a:cubicBezTo>
                        <a:cubicBezTo>
                          <a:pt x="304" y="217"/>
                          <a:pt x="305" y="217"/>
                          <a:pt x="304" y="217"/>
                        </a:cubicBezTo>
                        <a:cubicBezTo>
                          <a:pt x="303" y="218"/>
                          <a:pt x="295" y="215"/>
                          <a:pt x="294" y="217"/>
                        </a:cubicBezTo>
                        <a:cubicBezTo>
                          <a:pt x="276" y="214"/>
                          <a:pt x="259" y="211"/>
                          <a:pt x="241" y="205"/>
                        </a:cubicBezTo>
                        <a:cubicBezTo>
                          <a:pt x="244" y="206"/>
                          <a:pt x="246" y="205"/>
                          <a:pt x="243" y="204"/>
                        </a:cubicBezTo>
                        <a:cubicBezTo>
                          <a:pt x="239" y="204"/>
                          <a:pt x="239" y="204"/>
                          <a:pt x="239" y="204"/>
                        </a:cubicBezTo>
                        <a:cubicBezTo>
                          <a:pt x="238" y="204"/>
                          <a:pt x="238" y="204"/>
                          <a:pt x="238" y="204"/>
                        </a:cubicBezTo>
                        <a:cubicBezTo>
                          <a:pt x="236" y="203"/>
                          <a:pt x="233" y="203"/>
                          <a:pt x="235" y="204"/>
                        </a:cubicBezTo>
                        <a:cubicBezTo>
                          <a:pt x="190" y="192"/>
                          <a:pt x="149" y="169"/>
                          <a:pt x="110" y="145"/>
                        </a:cubicBezTo>
                        <a:cubicBezTo>
                          <a:pt x="101" y="139"/>
                          <a:pt x="88" y="131"/>
                          <a:pt x="78" y="125"/>
                        </a:cubicBezTo>
                        <a:cubicBezTo>
                          <a:pt x="51" y="103"/>
                          <a:pt x="27" y="82"/>
                          <a:pt x="0" y="60"/>
                        </a:cubicBezTo>
                        <a:cubicBezTo>
                          <a:pt x="0" y="60"/>
                          <a:pt x="6" y="60"/>
                          <a:pt x="18" y="6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60" name="Freeform 101"/>
                  <p:cNvSpPr>
                    <a:spLocks/>
                  </p:cNvSpPr>
                  <p:nvPr/>
                </p:nvSpPr>
                <p:spPr bwMode="auto">
                  <a:xfrm>
                    <a:off x="14465300" y="-2317751"/>
                    <a:ext cx="19050" cy="11113"/>
                  </a:xfrm>
                  <a:custGeom>
                    <a:avLst/>
                    <a:gdLst>
                      <a:gd name="T0" fmla="*/ 1 w 5"/>
                      <a:gd name="T1" fmla="*/ 0 h 3"/>
                      <a:gd name="T2" fmla="*/ 2 w 5"/>
                      <a:gd name="T3" fmla="*/ 3 h 3"/>
                      <a:gd name="T4" fmla="*/ 1 w 5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3">
                        <a:moveTo>
                          <a:pt x="1" y="0"/>
                        </a:moveTo>
                        <a:cubicBezTo>
                          <a:pt x="2" y="2"/>
                          <a:pt x="5" y="3"/>
                          <a:pt x="2" y="3"/>
                        </a:cubicBezTo>
                        <a:cubicBezTo>
                          <a:pt x="2" y="2"/>
                          <a:pt x="0" y="1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61" name="Freeform 102"/>
                  <p:cNvSpPr>
                    <a:spLocks/>
                  </p:cNvSpPr>
                  <p:nvPr/>
                </p:nvSpPr>
                <p:spPr bwMode="auto">
                  <a:xfrm>
                    <a:off x="14836775" y="-2171701"/>
                    <a:ext cx="11113" cy="4763"/>
                  </a:xfrm>
                  <a:custGeom>
                    <a:avLst/>
                    <a:gdLst>
                      <a:gd name="T0" fmla="*/ 2 w 3"/>
                      <a:gd name="T1" fmla="*/ 0 h 1"/>
                      <a:gd name="T2" fmla="*/ 3 w 3"/>
                      <a:gd name="T3" fmla="*/ 1 h 1"/>
                      <a:gd name="T4" fmla="*/ 0 w 3"/>
                      <a:gd name="T5" fmla="*/ 1 h 1"/>
                      <a:gd name="T6" fmla="*/ 2 w 3"/>
                      <a:gd name="T7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" h="1">
                        <a:moveTo>
                          <a:pt x="2" y="0"/>
                        </a:moveTo>
                        <a:cubicBezTo>
                          <a:pt x="2" y="0"/>
                          <a:pt x="3" y="1"/>
                          <a:pt x="3" y="1"/>
                        </a:cubicBezTo>
                        <a:cubicBezTo>
                          <a:pt x="2" y="1"/>
                          <a:pt x="1" y="1"/>
                          <a:pt x="0" y="1"/>
                        </a:cubicBezTo>
                        <a:cubicBezTo>
                          <a:pt x="1" y="1"/>
                          <a:pt x="1" y="1"/>
                          <a:pt x="2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62" name="Freeform 103"/>
                  <p:cNvSpPr>
                    <a:spLocks/>
                  </p:cNvSpPr>
                  <p:nvPr/>
                </p:nvSpPr>
                <p:spPr bwMode="auto">
                  <a:xfrm>
                    <a:off x="14908213" y="-2149476"/>
                    <a:ext cx="33338" cy="7938"/>
                  </a:xfrm>
                  <a:custGeom>
                    <a:avLst/>
                    <a:gdLst>
                      <a:gd name="T0" fmla="*/ 9 w 9"/>
                      <a:gd name="T1" fmla="*/ 1 h 2"/>
                      <a:gd name="T2" fmla="*/ 0 w 9"/>
                      <a:gd name="T3" fmla="*/ 0 h 2"/>
                      <a:gd name="T4" fmla="*/ 9 w 9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9" h="2">
                        <a:moveTo>
                          <a:pt x="9" y="1"/>
                        </a:moveTo>
                        <a:cubicBezTo>
                          <a:pt x="9" y="2"/>
                          <a:pt x="3" y="1"/>
                          <a:pt x="0" y="0"/>
                        </a:cubicBezTo>
                        <a:lnTo>
                          <a:pt x="9" y="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63" name="Freeform 104"/>
                  <p:cNvSpPr>
                    <a:spLocks/>
                  </p:cNvSpPr>
                  <p:nvPr/>
                </p:nvSpPr>
                <p:spPr bwMode="auto">
                  <a:xfrm>
                    <a:off x="15028863" y="-2114551"/>
                    <a:ext cx="14288" cy="3175"/>
                  </a:xfrm>
                  <a:custGeom>
                    <a:avLst/>
                    <a:gdLst>
                      <a:gd name="T0" fmla="*/ 2 w 4"/>
                      <a:gd name="T1" fmla="*/ 0 h 1"/>
                      <a:gd name="T2" fmla="*/ 0 w 4"/>
                      <a:gd name="T3" fmla="*/ 1 h 1"/>
                      <a:gd name="T4" fmla="*/ 2 w 4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1">
                        <a:moveTo>
                          <a:pt x="2" y="0"/>
                        </a:moveTo>
                        <a:cubicBezTo>
                          <a:pt x="4" y="1"/>
                          <a:pt x="3" y="1"/>
                          <a:pt x="0" y="1"/>
                        </a:cubicBezTo>
                        <a:cubicBezTo>
                          <a:pt x="0" y="0"/>
                          <a:pt x="1" y="0"/>
                          <a:pt x="2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64" name="Freeform 105"/>
                  <p:cNvSpPr>
                    <a:spLocks/>
                  </p:cNvSpPr>
                  <p:nvPr/>
                </p:nvSpPr>
                <p:spPr bwMode="auto">
                  <a:xfrm>
                    <a:off x="15039975" y="-2119313"/>
                    <a:ext cx="17463" cy="7938"/>
                  </a:xfrm>
                  <a:custGeom>
                    <a:avLst/>
                    <a:gdLst>
                      <a:gd name="T0" fmla="*/ 1 w 5"/>
                      <a:gd name="T1" fmla="*/ 0 h 2"/>
                      <a:gd name="T2" fmla="*/ 5 w 5"/>
                      <a:gd name="T3" fmla="*/ 2 h 2"/>
                      <a:gd name="T4" fmla="*/ 1 w 5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2">
                        <a:moveTo>
                          <a:pt x="1" y="0"/>
                        </a:moveTo>
                        <a:cubicBezTo>
                          <a:pt x="3" y="0"/>
                          <a:pt x="4" y="1"/>
                          <a:pt x="5" y="2"/>
                        </a:cubicBezTo>
                        <a:cubicBezTo>
                          <a:pt x="5" y="1"/>
                          <a:pt x="0" y="1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65" name="Freeform 106"/>
                  <p:cNvSpPr>
                    <a:spLocks/>
                  </p:cNvSpPr>
                  <p:nvPr/>
                </p:nvSpPr>
                <p:spPr bwMode="auto">
                  <a:xfrm>
                    <a:off x="15246350" y="-2078038"/>
                    <a:ext cx="22225" cy="4763"/>
                  </a:xfrm>
                  <a:custGeom>
                    <a:avLst/>
                    <a:gdLst>
                      <a:gd name="T0" fmla="*/ 1 w 6"/>
                      <a:gd name="T1" fmla="*/ 0 h 1"/>
                      <a:gd name="T2" fmla="*/ 6 w 6"/>
                      <a:gd name="T3" fmla="*/ 1 h 1"/>
                      <a:gd name="T4" fmla="*/ 1 w 6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1">
                        <a:moveTo>
                          <a:pt x="1" y="0"/>
                        </a:moveTo>
                        <a:cubicBezTo>
                          <a:pt x="2" y="0"/>
                          <a:pt x="5" y="0"/>
                          <a:pt x="6" y="1"/>
                        </a:cubicBezTo>
                        <a:cubicBezTo>
                          <a:pt x="5" y="0"/>
                          <a:pt x="0" y="1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66" name="Freeform 107"/>
                  <p:cNvSpPr>
                    <a:spLocks/>
                  </p:cNvSpPr>
                  <p:nvPr/>
                </p:nvSpPr>
                <p:spPr bwMode="auto">
                  <a:xfrm>
                    <a:off x="15346363" y="-2070101"/>
                    <a:ext cx="11113" cy="3175"/>
                  </a:xfrm>
                  <a:custGeom>
                    <a:avLst/>
                    <a:gdLst>
                      <a:gd name="T0" fmla="*/ 0 w 3"/>
                      <a:gd name="T1" fmla="*/ 0 h 1"/>
                      <a:gd name="T2" fmla="*/ 2 w 3"/>
                      <a:gd name="T3" fmla="*/ 0 h 1"/>
                      <a:gd name="T4" fmla="*/ 0 w 3"/>
                      <a:gd name="T5" fmla="*/ 1 h 1"/>
                      <a:gd name="T6" fmla="*/ 0 w 3"/>
                      <a:gd name="T7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" h="1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2" y="0"/>
                        </a:cubicBezTo>
                        <a:cubicBezTo>
                          <a:pt x="3" y="1"/>
                          <a:pt x="2" y="1"/>
                          <a:pt x="0" y="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67" name="Freeform 108"/>
                  <p:cNvSpPr>
                    <a:spLocks/>
                  </p:cNvSpPr>
                  <p:nvPr/>
                </p:nvSpPr>
                <p:spPr bwMode="auto">
                  <a:xfrm>
                    <a:off x="17064038" y="-2355851"/>
                    <a:ext cx="7938" cy="4763"/>
                  </a:xfrm>
                  <a:custGeom>
                    <a:avLst/>
                    <a:gdLst>
                      <a:gd name="T0" fmla="*/ 5 w 5"/>
                      <a:gd name="T1" fmla="*/ 0 h 3"/>
                      <a:gd name="T2" fmla="*/ 0 w 5"/>
                      <a:gd name="T3" fmla="*/ 3 h 3"/>
                      <a:gd name="T4" fmla="*/ 0 w 5"/>
                      <a:gd name="T5" fmla="*/ 0 h 3"/>
                      <a:gd name="T6" fmla="*/ 5 w 5"/>
                      <a:gd name="T7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3">
                        <a:moveTo>
                          <a:pt x="5" y="0"/>
                        </a:moveTo>
                        <a:lnTo>
                          <a:pt x="0" y="3"/>
                        </a:lnTo>
                        <a:lnTo>
                          <a:pt x="0" y="0"/>
                        </a:lnTo>
                        <a:lnTo>
                          <a:pt x="5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68" name="Freeform 109"/>
                  <p:cNvSpPr>
                    <a:spLocks/>
                  </p:cNvSpPr>
                  <p:nvPr/>
                </p:nvSpPr>
                <p:spPr bwMode="auto">
                  <a:xfrm>
                    <a:off x="16532225" y="-1962151"/>
                    <a:ext cx="11113" cy="12700"/>
                  </a:xfrm>
                  <a:custGeom>
                    <a:avLst/>
                    <a:gdLst>
                      <a:gd name="T0" fmla="*/ 3 w 3"/>
                      <a:gd name="T1" fmla="*/ 1 h 3"/>
                      <a:gd name="T2" fmla="*/ 0 w 3"/>
                      <a:gd name="T3" fmla="*/ 1 h 3"/>
                      <a:gd name="T4" fmla="*/ 3 w 3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3">
                        <a:moveTo>
                          <a:pt x="3" y="1"/>
                        </a:moveTo>
                        <a:cubicBezTo>
                          <a:pt x="0" y="3"/>
                          <a:pt x="1" y="1"/>
                          <a:pt x="0" y="1"/>
                        </a:cubicBezTo>
                        <a:cubicBezTo>
                          <a:pt x="2" y="0"/>
                          <a:pt x="0" y="3"/>
                          <a:pt x="3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69" name="Freeform 110"/>
                  <p:cNvSpPr>
                    <a:spLocks/>
                  </p:cNvSpPr>
                  <p:nvPr/>
                </p:nvSpPr>
                <p:spPr bwMode="auto">
                  <a:xfrm>
                    <a:off x="16175038" y="-1770063"/>
                    <a:ext cx="4763" cy="7938"/>
                  </a:xfrm>
                  <a:custGeom>
                    <a:avLst/>
                    <a:gdLst>
                      <a:gd name="T0" fmla="*/ 0 w 3"/>
                      <a:gd name="T1" fmla="*/ 2 h 5"/>
                      <a:gd name="T2" fmla="*/ 3 w 3"/>
                      <a:gd name="T3" fmla="*/ 0 h 5"/>
                      <a:gd name="T4" fmla="*/ 3 w 3"/>
                      <a:gd name="T5" fmla="*/ 5 h 5"/>
                      <a:gd name="T6" fmla="*/ 0 w 3"/>
                      <a:gd name="T7" fmla="*/ 2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" h="5">
                        <a:moveTo>
                          <a:pt x="0" y="2"/>
                        </a:moveTo>
                        <a:lnTo>
                          <a:pt x="3" y="0"/>
                        </a:lnTo>
                        <a:lnTo>
                          <a:pt x="3" y="5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</p:grpSp>
          </p:grpSp>
          <p:grpSp>
            <p:nvGrpSpPr>
              <p:cNvPr id="356" name="Gruppieren 355"/>
              <p:cNvGrpSpPr/>
              <p:nvPr/>
            </p:nvGrpSpPr>
            <p:grpSpPr>
              <a:xfrm>
                <a:off x="7579275" y="-245669"/>
                <a:ext cx="219954" cy="212767"/>
                <a:chOff x="9092657" y="3398654"/>
                <a:chExt cx="951572" cy="920480"/>
              </a:xfrm>
            </p:grpSpPr>
            <p:grpSp>
              <p:nvGrpSpPr>
                <p:cNvPr id="386" name="Gruppieren 385"/>
                <p:cNvGrpSpPr/>
                <p:nvPr/>
              </p:nvGrpSpPr>
              <p:grpSpPr bwMode="gray">
                <a:xfrm>
                  <a:off x="9092657" y="3398654"/>
                  <a:ext cx="951572" cy="920480"/>
                  <a:chOff x="1240299" y="3095624"/>
                  <a:chExt cx="922310" cy="892175"/>
                </a:xfrm>
              </p:grpSpPr>
              <p:sp>
                <p:nvSpPr>
                  <p:cNvPr id="427" name="Freeform 9"/>
                  <p:cNvSpPr>
                    <a:spLocks/>
                  </p:cNvSpPr>
                  <p:nvPr/>
                </p:nvSpPr>
                <p:spPr bwMode="gray">
                  <a:xfrm>
                    <a:off x="1240299" y="3099175"/>
                    <a:ext cx="922310" cy="862590"/>
                  </a:xfrm>
                  <a:custGeom>
                    <a:avLst/>
                    <a:gdLst>
                      <a:gd name="T0" fmla="*/ 111 w 294"/>
                      <a:gd name="T1" fmla="*/ 275 h 275"/>
                      <a:gd name="T2" fmla="*/ 135 w 294"/>
                      <a:gd name="T3" fmla="*/ 244 h 275"/>
                      <a:gd name="T4" fmla="*/ 105 w 294"/>
                      <a:gd name="T5" fmla="*/ 256 h 275"/>
                      <a:gd name="T6" fmla="*/ 125 w 294"/>
                      <a:gd name="T7" fmla="*/ 228 h 275"/>
                      <a:gd name="T8" fmla="*/ 154 w 294"/>
                      <a:gd name="T9" fmla="*/ 206 h 275"/>
                      <a:gd name="T10" fmla="*/ 60 w 294"/>
                      <a:gd name="T11" fmla="*/ 253 h 275"/>
                      <a:gd name="T12" fmla="*/ 63 w 294"/>
                      <a:gd name="T13" fmla="*/ 235 h 275"/>
                      <a:gd name="T14" fmla="*/ 88 w 294"/>
                      <a:gd name="T15" fmla="*/ 203 h 275"/>
                      <a:gd name="T16" fmla="*/ 41 w 294"/>
                      <a:gd name="T17" fmla="*/ 224 h 275"/>
                      <a:gd name="T18" fmla="*/ 76 w 294"/>
                      <a:gd name="T19" fmla="*/ 185 h 275"/>
                      <a:gd name="T20" fmla="*/ 23 w 294"/>
                      <a:gd name="T21" fmla="*/ 212 h 275"/>
                      <a:gd name="T22" fmla="*/ 57 w 294"/>
                      <a:gd name="T23" fmla="*/ 175 h 275"/>
                      <a:gd name="T24" fmla="*/ 24 w 294"/>
                      <a:gd name="T25" fmla="*/ 184 h 275"/>
                      <a:gd name="T26" fmla="*/ 75 w 294"/>
                      <a:gd name="T27" fmla="*/ 142 h 275"/>
                      <a:gd name="T28" fmla="*/ 3 w 294"/>
                      <a:gd name="T29" fmla="*/ 175 h 275"/>
                      <a:gd name="T30" fmla="*/ 80 w 294"/>
                      <a:gd name="T31" fmla="*/ 115 h 275"/>
                      <a:gd name="T32" fmla="*/ 17 w 294"/>
                      <a:gd name="T33" fmla="*/ 143 h 275"/>
                      <a:gd name="T34" fmla="*/ 60 w 294"/>
                      <a:gd name="T35" fmla="*/ 104 h 275"/>
                      <a:gd name="T36" fmla="*/ 35 w 294"/>
                      <a:gd name="T37" fmla="*/ 110 h 275"/>
                      <a:gd name="T38" fmla="*/ 43 w 294"/>
                      <a:gd name="T39" fmla="*/ 86 h 275"/>
                      <a:gd name="T40" fmla="*/ 66 w 294"/>
                      <a:gd name="T41" fmla="*/ 51 h 275"/>
                      <a:gd name="T42" fmla="*/ 50 w 294"/>
                      <a:gd name="T43" fmla="*/ 52 h 275"/>
                      <a:gd name="T44" fmla="*/ 54 w 294"/>
                      <a:gd name="T45" fmla="*/ 43 h 275"/>
                      <a:gd name="T46" fmla="*/ 110 w 294"/>
                      <a:gd name="T47" fmla="*/ 13 h 275"/>
                      <a:gd name="T48" fmla="*/ 83 w 294"/>
                      <a:gd name="T49" fmla="*/ 51 h 275"/>
                      <a:gd name="T50" fmla="*/ 171 w 294"/>
                      <a:gd name="T51" fmla="*/ 1 h 275"/>
                      <a:gd name="T52" fmla="*/ 119 w 294"/>
                      <a:gd name="T53" fmla="*/ 55 h 275"/>
                      <a:gd name="T54" fmla="*/ 211 w 294"/>
                      <a:gd name="T55" fmla="*/ 9 h 275"/>
                      <a:gd name="T56" fmla="*/ 156 w 294"/>
                      <a:gd name="T57" fmla="*/ 54 h 275"/>
                      <a:gd name="T58" fmla="*/ 227 w 294"/>
                      <a:gd name="T59" fmla="*/ 21 h 275"/>
                      <a:gd name="T60" fmla="*/ 220 w 294"/>
                      <a:gd name="T61" fmla="*/ 45 h 275"/>
                      <a:gd name="T62" fmla="*/ 190 w 294"/>
                      <a:gd name="T63" fmla="*/ 81 h 275"/>
                      <a:gd name="T64" fmla="*/ 264 w 294"/>
                      <a:gd name="T65" fmla="*/ 41 h 275"/>
                      <a:gd name="T66" fmla="*/ 257 w 294"/>
                      <a:gd name="T67" fmla="*/ 59 h 275"/>
                      <a:gd name="T68" fmla="*/ 228 w 294"/>
                      <a:gd name="T69" fmla="*/ 79 h 275"/>
                      <a:gd name="T70" fmla="*/ 272 w 294"/>
                      <a:gd name="T71" fmla="*/ 63 h 275"/>
                      <a:gd name="T72" fmla="*/ 233 w 294"/>
                      <a:gd name="T73" fmla="*/ 99 h 275"/>
                      <a:gd name="T74" fmla="*/ 256 w 294"/>
                      <a:gd name="T75" fmla="*/ 94 h 275"/>
                      <a:gd name="T76" fmla="*/ 190 w 294"/>
                      <a:gd name="T77" fmla="*/ 149 h 275"/>
                      <a:gd name="T78" fmla="*/ 291 w 294"/>
                      <a:gd name="T79" fmla="*/ 98 h 275"/>
                      <a:gd name="T80" fmla="*/ 242 w 294"/>
                      <a:gd name="T81" fmla="*/ 139 h 275"/>
                      <a:gd name="T82" fmla="*/ 265 w 294"/>
                      <a:gd name="T83" fmla="*/ 135 h 275"/>
                      <a:gd name="T84" fmla="*/ 216 w 294"/>
                      <a:gd name="T85" fmla="*/ 179 h 275"/>
                      <a:gd name="T86" fmla="*/ 287 w 294"/>
                      <a:gd name="T87" fmla="*/ 146 h 275"/>
                      <a:gd name="T88" fmla="*/ 245 w 294"/>
                      <a:gd name="T89" fmla="*/ 184 h 275"/>
                      <a:gd name="T90" fmla="*/ 265 w 294"/>
                      <a:gd name="T91" fmla="*/ 181 h 275"/>
                      <a:gd name="T92" fmla="*/ 231 w 294"/>
                      <a:gd name="T93" fmla="*/ 215 h 275"/>
                      <a:gd name="T94" fmla="*/ 263 w 294"/>
                      <a:gd name="T95" fmla="*/ 205 h 275"/>
                      <a:gd name="T96" fmla="*/ 258 w 294"/>
                      <a:gd name="T97" fmla="*/ 214 h 275"/>
                      <a:gd name="T98" fmla="*/ 161 w 294"/>
                      <a:gd name="T99" fmla="*/ 268 h 275"/>
                      <a:gd name="T100" fmla="*/ 173 w 294"/>
                      <a:gd name="T101" fmla="*/ 245 h 275"/>
                      <a:gd name="T102" fmla="*/ 183 w 294"/>
                      <a:gd name="T103" fmla="*/ 235 h 2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294" h="275">
                        <a:moveTo>
                          <a:pt x="113" y="275"/>
                        </a:moveTo>
                        <a:cubicBezTo>
                          <a:pt x="112" y="275"/>
                          <a:pt x="112" y="275"/>
                          <a:pt x="111" y="275"/>
                        </a:cubicBezTo>
                        <a:cubicBezTo>
                          <a:pt x="110" y="274"/>
                          <a:pt x="108" y="273"/>
                          <a:pt x="107" y="272"/>
                        </a:cubicBezTo>
                        <a:cubicBezTo>
                          <a:pt x="104" y="266"/>
                          <a:pt x="107" y="263"/>
                          <a:pt x="135" y="244"/>
                        </a:cubicBezTo>
                        <a:cubicBezTo>
                          <a:pt x="139" y="241"/>
                          <a:pt x="145" y="237"/>
                          <a:pt x="150" y="234"/>
                        </a:cubicBezTo>
                        <a:cubicBezTo>
                          <a:pt x="114" y="255"/>
                          <a:pt x="108" y="257"/>
                          <a:pt x="105" y="256"/>
                        </a:cubicBezTo>
                        <a:cubicBezTo>
                          <a:pt x="103" y="256"/>
                          <a:pt x="101" y="255"/>
                          <a:pt x="101" y="253"/>
                        </a:cubicBezTo>
                        <a:cubicBezTo>
                          <a:pt x="97" y="248"/>
                          <a:pt x="100" y="245"/>
                          <a:pt x="125" y="228"/>
                        </a:cubicBezTo>
                        <a:cubicBezTo>
                          <a:pt x="137" y="219"/>
                          <a:pt x="154" y="207"/>
                          <a:pt x="172" y="195"/>
                        </a:cubicBezTo>
                        <a:cubicBezTo>
                          <a:pt x="166" y="199"/>
                          <a:pt x="160" y="202"/>
                          <a:pt x="154" y="206"/>
                        </a:cubicBezTo>
                        <a:cubicBezTo>
                          <a:pt x="69" y="258"/>
                          <a:pt x="68" y="257"/>
                          <a:pt x="64" y="256"/>
                        </a:cubicBezTo>
                        <a:cubicBezTo>
                          <a:pt x="62" y="256"/>
                          <a:pt x="61" y="255"/>
                          <a:pt x="60" y="253"/>
                        </a:cubicBezTo>
                        <a:cubicBezTo>
                          <a:pt x="57" y="248"/>
                          <a:pt x="57" y="245"/>
                          <a:pt x="93" y="222"/>
                        </a:cubicBezTo>
                        <a:cubicBezTo>
                          <a:pt x="71" y="234"/>
                          <a:pt x="66" y="236"/>
                          <a:pt x="63" y="235"/>
                        </a:cubicBezTo>
                        <a:cubicBezTo>
                          <a:pt x="61" y="234"/>
                          <a:pt x="60" y="233"/>
                          <a:pt x="59" y="232"/>
                        </a:cubicBezTo>
                        <a:cubicBezTo>
                          <a:pt x="56" y="226"/>
                          <a:pt x="58" y="223"/>
                          <a:pt x="88" y="203"/>
                        </a:cubicBezTo>
                        <a:cubicBezTo>
                          <a:pt x="101" y="194"/>
                          <a:pt x="118" y="182"/>
                          <a:pt x="137" y="170"/>
                        </a:cubicBezTo>
                        <a:cubicBezTo>
                          <a:pt x="51" y="223"/>
                          <a:pt x="46" y="225"/>
                          <a:pt x="41" y="224"/>
                        </a:cubicBezTo>
                        <a:cubicBezTo>
                          <a:pt x="39" y="223"/>
                          <a:pt x="38" y="222"/>
                          <a:pt x="37" y="221"/>
                        </a:cubicBezTo>
                        <a:cubicBezTo>
                          <a:pt x="34" y="215"/>
                          <a:pt x="35" y="212"/>
                          <a:pt x="76" y="185"/>
                        </a:cubicBezTo>
                        <a:cubicBezTo>
                          <a:pt x="76" y="185"/>
                          <a:pt x="77" y="185"/>
                          <a:pt x="77" y="184"/>
                        </a:cubicBezTo>
                        <a:cubicBezTo>
                          <a:pt x="31" y="212"/>
                          <a:pt x="27" y="213"/>
                          <a:pt x="23" y="212"/>
                        </a:cubicBezTo>
                        <a:cubicBezTo>
                          <a:pt x="22" y="212"/>
                          <a:pt x="20" y="211"/>
                          <a:pt x="20" y="209"/>
                        </a:cubicBezTo>
                        <a:cubicBezTo>
                          <a:pt x="17" y="204"/>
                          <a:pt x="16" y="202"/>
                          <a:pt x="57" y="175"/>
                        </a:cubicBezTo>
                        <a:cubicBezTo>
                          <a:pt x="36" y="187"/>
                          <a:pt x="31" y="188"/>
                          <a:pt x="28" y="187"/>
                        </a:cubicBezTo>
                        <a:cubicBezTo>
                          <a:pt x="27" y="187"/>
                          <a:pt x="25" y="186"/>
                          <a:pt x="24" y="184"/>
                        </a:cubicBezTo>
                        <a:cubicBezTo>
                          <a:pt x="21" y="178"/>
                          <a:pt x="24" y="176"/>
                          <a:pt x="52" y="157"/>
                        </a:cubicBezTo>
                        <a:cubicBezTo>
                          <a:pt x="59" y="152"/>
                          <a:pt x="67" y="147"/>
                          <a:pt x="75" y="142"/>
                        </a:cubicBezTo>
                        <a:cubicBezTo>
                          <a:pt x="15" y="178"/>
                          <a:pt x="11" y="179"/>
                          <a:pt x="7" y="178"/>
                        </a:cubicBezTo>
                        <a:cubicBezTo>
                          <a:pt x="6" y="178"/>
                          <a:pt x="4" y="177"/>
                          <a:pt x="3" y="175"/>
                        </a:cubicBezTo>
                        <a:cubicBezTo>
                          <a:pt x="0" y="169"/>
                          <a:pt x="2" y="167"/>
                          <a:pt x="36" y="144"/>
                        </a:cubicBezTo>
                        <a:cubicBezTo>
                          <a:pt x="48" y="136"/>
                          <a:pt x="63" y="126"/>
                          <a:pt x="80" y="115"/>
                        </a:cubicBezTo>
                        <a:cubicBezTo>
                          <a:pt x="29" y="145"/>
                          <a:pt x="25" y="147"/>
                          <a:pt x="21" y="146"/>
                        </a:cubicBezTo>
                        <a:cubicBezTo>
                          <a:pt x="19" y="145"/>
                          <a:pt x="18" y="144"/>
                          <a:pt x="17" y="143"/>
                        </a:cubicBezTo>
                        <a:cubicBezTo>
                          <a:pt x="14" y="137"/>
                          <a:pt x="15" y="135"/>
                          <a:pt x="49" y="111"/>
                        </a:cubicBezTo>
                        <a:cubicBezTo>
                          <a:pt x="53" y="109"/>
                          <a:pt x="56" y="107"/>
                          <a:pt x="60" y="104"/>
                        </a:cubicBezTo>
                        <a:cubicBezTo>
                          <a:pt x="44" y="113"/>
                          <a:pt x="42" y="114"/>
                          <a:pt x="39" y="113"/>
                        </a:cubicBezTo>
                        <a:cubicBezTo>
                          <a:pt x="38" y="112"/>
                          <a:pt x="36" y="111"/>
                          <a:pt x="35" y="110"/>
                        </a:cubicBezTo>
                        <a:cubicBezTo>
                          <a:pt x="32" y="104"/>
                          <a:pt x="32" y="104"/>
                          <a:pt x="89" y="62"/>
                        </a:cubicBezTo>
                        <a:cubicBezTo>
                          <a:pt x="47" y="87"/>
                          <a:pt x="46" y="86"/>
                          <a:pt x="43" y="86"/>
                        </a:cubicBezTo>
                        <a:cubicBezTo>
                          <a:pt x="41" y="85"/>
                          <a:pt x="40" y="84"/>
                          <a:pt x="39" y="83"/>
                        </a:cubicBezTo>
                        <a:cubicBezTo>
                          <a:pt x="36" y="78"/>
                          <a:pt x="36" y="78"/>
                          <a:pt x="66" y="51"/>
                        </a:cubicBezTo>
                        <a:cubicBezTo>
                          <a:pt x="57" y="56"/>
                          <a:pt x="56" y="56"/>
                          <a:pt x="54" y="55"/>
                        </a:cubicBezTo>
                        <a:cubicBezTo>
                          <a:pt x="53" y="55"/>
                          <a:pt x="51" y="54"/>
                          <a:pt x="50" y="52"/>
                        </a:cubicBezTo>
                        <a:cubicBezTo>
                          <a:pt x="49" y="49"/>
                          <a:pt x="50" y="46"/>
                          <a:pt x="53" y="44"/>
                        </a:cubicBezTo>
                        <a:cubicBezTo>
                          <a:pt x="53" y="44"/>
                          <a:pt x="54" y="43"/>
                          <a:pt x="54" y="43"/>
                        </a:cubicBezTo>
                        <a:cubicBezTo>
                          <a:pt x="58" y="42"/>
                          <a:pt x="70" y="34"/>
                          <a:pt x="80" y="28"/>
                        </a:cubicBezTo>
                        <a:cubicBezTo>
                          <a:pt x="107" y="12"/>
                          <a:pt x="107" y="12"/>
                          <a:pt x="110" y="13"/>
                        </a:cubicBezTo>
                        <a:cubicBezTo>
                          <a:pt x="112" y="13"/>
                          <a:pt x="113" y="14"/>
                          <a:pt x="114" y="16"/>
                        </a:cubicBezTo>
                        <a:cubicBezTo>
                          <a:pt x="117" y="21"/>
                          <a:pt x="117" y="21"/>
                          <a:pt x="83" y="51"/>
                        </a:cubicBezTo>
                        <a:cubicBezTo>
                          <a:pt x="92" y="46"/>
                          <a:pt x="100" y="41"/>
                          <a:pt x="107" y="36"/>
                        </a:cubicBezTo>
                        <a:cubicBezTo>
                          <a:pt x="167" y="0"/>
                          <a:pt x="168" y="0"/>
                          <a:pt x="171" y="1"/>
                        </a:cubicBezTo>
                        <a:cubicBezTo>
                          <a:pt x="173" y="2"/>
                          <a:pt x="174" y="3"/>
                          <a:pt x="175" y="4"/>
                        </a:cubicBezTo>
                        <a:cubicBezTo>
                          <a:pt x="179" y="10"/>
                          <a:pt x="179" y="10"/>
                          <a:pt x="119" y="55"/>
                        </a:cubicBezTo>
                        <a:cubicBezTo>
                          <a:pt x="194" y="8"/>
                          <a:pt x="202" y="4"/>
                          <a:pt x="207" y="6"/>
                        </a:cubicBezTo>
                        <a:cubicBezTo>
                          <a:pt x="209" y="6"/>
                          <a:pt x="210" y="7"/>
                          <a:pt x="211" y="9"/>
                        </a:cubicBezTo>
                        <a:cubicBezTo>
                          <a:pt x="214" y="14"/>
                          <a:pt x="211" y="17"/>
                          <a:pt x="184" y="36"/>
                        </a:cubicBezTo>
                        <a:cubicBezTo>
                          <a:pt x="176" y="41"/>
                          <a:pt x="166" y="47"/>
                          <a:pt x="156" y="54"/>
                        </a:cubicBezTo>
                        <a:cubicBezTo>
                          <a:pt x="215" y="19"/>
                          <a:pt x="219" y="17"/>
                          <a:pt x="223" y="18"/>
                        </a:cubicBezTo>
                        <a:cubicBezTo>
                          <a:pt x="225" y="19"/>
                          <a:pt x="226" y="20"/>
                          <a:pt x="227" y="21"/>
                        </a:cubicBezTo>
                        <a:cubicBezTo>
                          <a:pt x="231" y="27"/>
                          <a:pt x="232" y="29"/>
                          <a:pt x="167" y="72"/>
                        </a:cubicBezTo>
                        <a:cubicBezTo>
                          <a:pt x="209" y="47"/>
                          <a:pt x="216" y="44"/>
                          <a:pt x="220" y="45"/>
                        </a:cubicBezTo>
                        <a:cubicBezTo>
                          <a:pt x="221" y="46"/>
                          <a:pt x="223" y="47"/>
                          <a:pt x="224" y="48"/>
                        </a:cubicBezTo>
                        <a:cubicBezTo>
                          <a:pt x="227" y="54"/>
                          <a:pt x="225" y="57"/>
                          <a:pt x="190" y="81"/>
                        </a:cubicBezTo>
                        <a:cubicBezTo>
                          <a:pt x="188" y="82"/>
                          <a:pt x="187" y="83"/>
                          <a:pt x="185" y="84"/>
                        </a:cubicBezTo>
                        <a:cubicBezTo>
                          <a:pt x="256" y="41"/>
                          <a:pt x="260" y="40"/>
                          <a:pt x="264" y="41"/>
                        </a:cubicBezTo>
                        <a:cubicBezTo>
                          <a:pt x="266" y="41"/>
                          <a:pt x="267" y="42"/>
                          <a:pt x="268" y="44"/>
                        </a:cubicBezTo>
                        <a:cubicBezTo>
                          <a:pt x="271" y="49"/>
                          <a:pt x="266" y="53"/>
                          <a:pt x="257" y="59"/>
                        </a:cubicBezTo>
                        <a:cubicBezTo>
                          <a:pt x="252" y="63"/>
                          <a:pt x="243" y="69"/>
                          <a:pt x="232" y="77"/>
                        </a:cubicBezTo>
                        <a:cubicBezTo>
                          <a:pt x="230" y="78"/>
                          <a:pt x="229" y="78"/>
                          <a:pt x="228" y="79"/>
                        </a:cubicBezTo>
                        <a:cubicBezTo>
                          <a:pt x="258" y="62"/>
                          <a:pt x="265" y="59"/>
                          <a:pt x="268" y="60"/>
                        </a:cubicBezTo>
                        <a:cubicBezTo>
                          <a:pt x="270" y="61"/>
                          <a:pt x="271" y="62"/>
                          <a:pt x="272" y="63"/>
                        </a:cubicBezTo>
                        <a:cubicBezTo>
                          <a:pt x="276" y="69"/>
                          <a:pt x="274" y="71"/>
                          <a:pt x="239" y="94"/>
                        </a:cubicBezTo>
                        <a:cubicBezTo>
                          <a:pt x="237" y="96"/>
                          <a:pt x="235" y="97"/>
                          <a:pt x="233" y="99"/>
                        </a:cubicBezTo>
                        <a:cubicBezTo>
                          <a:pt x="246" y="92"/>
                          <a:pt x="250" y="91"/>
                          <a:pt x="252" y="91"/>
                        </a:cubicBezTo>
                        <a:cubicBezTo>
                          <a:pt x="254" y="92"/>
                          <a:pt x="255" y="93"/>
                          <a:pt x="256" y="94"/>
                        </a:cubicBezTo>
                        <a:cubicBezTo>
                          <a:pt x="259" y="100"/>
                          <a:pt x="258" y="103"/>
                          <a:pt x="225" y="125"/>
                        </a:cubicBezTo>
                        <a:cubicBezTo>
                          <a:pt x="215" y="132"/>
                          <a:pt x="203" y="140"/>
                          <a:pt x="190" y="149"/>
                        </a:cubicBezTo>
                        <a:cubicBezTo>
                          <a:pt x="277" y="96"/>
                          <a:pt x="282" y="94"/>
                          <a:pt x="287" y="95"/>
                        </a:cubicBezTo>
                        <a:cubicBezTo>
                          <a:pt x="289" y="96"/>
                          <a:pt x="290" y="97"/>
                          <a:pt x="291" y="98"/>
                        </a:cubicBezTo>
                        <a:cubicBezTo>
                          <a:pt x="294" y="104"/>
                          <a:pt x="292" y="106"/>
                          <a:pt x="260" y="128"/>
                        </a:cubicBezTo>
                        <a:cubicBezTo>
                          <a:pt x="254" y="131"/>
                          <a:pt x="248" y="135"/>
                          <a:pt x="242" y="139"/>
                        </a:cubicBezTo>
                        <a:cubicBezTo>
                          <a:pt x="255" y="132"/>
                          <a:pt x="259" y="131"/>
                          <a:pt x="261" y="132"/>
                        </a:cubicBezTo>
                        <a:cubicBezTo>
                          <a:pt x="263" y="132"/>
                          <a:pt x="265" y="134"/>
                          <a:pt x="265" y="135"/>
                        </a:cubicBezTo>
                        <a:cubicBezTo>
                          <a:pt x="269" y="141"/>
                          <a:pt x="266" y="143"/>
                          <a:pt x="239" y="163"/>
                        </a:cubicBezTo>
                        <a:cubicBezTo>
                          <a:pt x="232" y="168"/>
                          <a:pt x="224" y="173"/>
                          <a:pt x="216" y="179"/>
                        </a:cubicBezTo>
                        <a:cubicBezTo>
                          <a:pt x="271" y="145"/>
                          <a:pt x="278" y="142"/>
                          <a:pt x="283" y="143"/>
                        </a:cubicBezTo>
                        <a:cubicBezTo>
                          <a:pt x="284" y="143"/>
                          <a:pt x="286" y="145"/>
                          <a:pt x="287" y="146"/>
                        </a:cubicBezTo>
                        <a:cubicBezTo>
                          <a:pt x="290" y="152"/>
                          <a:pt x="288" y="154"/>
                          <a:pt x="259" y="174"/>
                        </a:cubicBezTo>
                        <a:cubicBezTo>
                          <a:pt x="255" y="177"/>
                          <a:pt x="250" y="180"/>
                          <a:pt x="245" y="184"/>
                        </a:cubicBezTo>
                        <a:cubicBezTo>
                          <a:pt x="256" y="177"/>
                          <a:pt x="258" y="177"/>
                          <a:pt x="261" y="178"/>
                        </a:cubicBezTo>
                        <a:cubicBezTo>
                          <a:pt x="262" y="178"/>
                          <a:pt x="264" y="179"/>
                          <a:pt x="265" y="181"/>
                        </a:cubicBezTo>
                        <a:cubicBezTo>
                          <a:pt x="268" y="186"/>
                          <a:pt x="264" y="189"/>
                          <a:pt x="248" y="202"/>
                        </a:cubicBezTo>
                        <a:cubicBezTo>
                          <a:pt x="243" y="206"/>
                          <a:pt x="237" y="211"/>
                          <a:pt x="231" y="215"/>
                        </a:cubicBezTo>
                        <a:cubicBezTo>
                          <a:pt x="255" y="201"/>
                          <a:pt x="256" y="201"/>
                          <a:pt x="259" y="202"/>
                        </a:cubicBezTo>
                        <a:cubicBezTo>
                          <a:pt x="261" y="202"/>
                          <a:pt x="262" y="203"/>
                          <a:pt x="263" y="205"/>
                        </a:cubicBezTo>
                        <a:cubicBezTo>
                          <a:pt x="264" y="207"/>
                          <a:pt x="263" y="211"/>
                          <a:pt x="261" y="213"/>
                        </a:cubicBezTo>
                        <a:cubicBezTo>
                          <a:pt x="260" y="213"/>
                          <a:pt x="259" y="213"/>
                          <a:pt x="258" y="214"/>
                        </a:cubicBezTo>
                        <a:cubicBezTo>
                          <a:pt x="254" y="216"/>
                          <a:pt x="234" y="228"/>
                          <a:pt x="218" y="238"/>
                        </a:cubicBezTo>
                        <a:cubicBezTo>
                          <a:pt x="166" y="270"/>
                          <a:pt x="165" y="269"/>
                          <a:pt x="161" y="268"/>
                        </a:cubicBezTo>
                        <a:cubicBezTo>
                          <a:pt x="159" y="268"/>
                          <a:pt x="158" y="267"/>
                          <a:pt x="157" y="266"/>
                        </a:cubicBezTo>
                        <a:cubicBezTo>
                          <a:pt x="154" y="260"/>
                          <a:pt x="158" y="257"/>
                          <a:pt x="173" y="245"/>
                        </a:cubicBezTo>
                        <a:cubicBezTo>
                          <a:pt x="180" y="240"/>
                          <a:pt x="189" y="232"/>
                          <a:pt x="199" y="225"/>
                        </a:cubicBezTo>
                        <a:cubicBezTo>
                          <a:pt x="193" y="228"/>
                          <a:pt x="188" y="232"/>
                          <a:pt x="183" y="235"/>
                        </a:cubicBezTo>
                        <a:cubicBezTo>
                          <a:pt x="125" y="270"/>
                          <a:pt x="117" y="275"/>
                          <a:pt x="113" y="275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vert="horz" wrap="square" lIns="91440" tIns="45720" rIns="91440" bIns="10800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2000" dirty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Bebas Neue" panose="020B0506020202020201" pitchFamily="34" charset="0"/>
                    </a:endParaRPr>
                  </a:p>
                </p:txBody>
              </p:sp>
              <p:sp>
                <p:nvSpPr>
                  <p:cNvPr id="428" name="Freeform 240"/>
                  <p:cNvSpPr>
                    <a:spLocks noEditPoints="1"/>
                  </p:cNvSpPr>
                  <p:nvPr/>
                </p:nvSpPr>
                <p:spPr bwMode="gray">
                  <a:xfrm>
                    <a:off x="1278286" y="3095624"/>
                    <a:ext cx="868913" cy="892175"/>
                  </a:xfrm>
                  <a:custGeom>
                    <a:avLst/>
                    <a:gdLst>
                      <a:gd name="T0" fmla="*/ 261 w 269"/>
                      <a:gd name="T1" fmla="*/ 179 h 276"/>
                      <a:gd name="T2" fmla="*/ 108 w 269"/>
                      <a:gd name="T3" fmla="*/ 269 h 276"/>
                      <a:gd name="T4" fmla="*/ 74 w 269"/>
                      <a:gd name="T5" fmla="*/ 258 h 276"/>
                      <a:gd name="T6" fmla="*/ 14 w 269"/>
                      <a:gd name="T7" fmla="*/ 177 h 276"/>
                      <a:gd name="T8" fmla="*/ 40 w 269"/>
                      <a:gd name="T9" fmla="*/ 223 h 276"/>
                      <a:gd name="T10" fmla="*/ 77 w 269"/>
                      <a:gd name="T11" fmla="*/ 251 h 276"/>
                      <a:gd name="T12" fmla="*/ 101 w 269"/>
                      <a:gd name="T13" fmla="*/ 258 h 276"/>
                      <a:gd name="T14" fmla="*/ 147 w 269"/>
                      <a:gd name="T15" fmla="*/ 262 h 276"/>
                      <a:gd name="T16" fmla="*/ 168 w 269"/>
                      <a:gd name="T17" fmla="*/ 258 h 276"/>
                      <a:gd name="T18" fmla="*/ 187 w 269"/>
                      <a:gd name="T19" fmla="*/ 250 h 276"/>
                      <a:gd name="T20" fmla="*/ 211 w 269"/>
                      <a:gd name="T21" fmla="*/ 238 h 276"/>
                      <a:gd name="T22" fmla="*/ 224 w 269"/>
                      <a:gd name="T23" fmla="*/ 222 h 276"/>
                      <a:gd name="T24" fmla="*/ 234 w 269"/>
                      <a:gd name="T25" fmla="*/ 213 h 276"/>
                      <a:gd name="T26" fmla="*/ 240 w 269"/>
                      <a:gd name="T27" fmla="*/ 199 h 276"/>
                      <a:gd name="T28" fmla="*/ 252 w 269"/>
                      <a:gd name="T29" fmla="*/ 169 h 276"/>
                      <a:gd name="T30" fmla="*/ 254 w 269"/>
                      <a:gd name="T31" fmla="*/ 165 h 276"/>
                      <a:gd name="T32" fmla="*/ 256 w 269"/>
                      <a:gd name="T33" fmla="*/ 159 h 276"/>
                      <a:gd name="T34" fmla="*/ 256 w 269"/>
                      <a:gd name="T35" fmla="*/ 145 h 276"/>
                      <a:gd name="T36" fmla="*/ 256 w 269"/>
                      <a:gd name="T37" fmla="*/ 124 h 276"/>
                      <a:gd name="T38" fmla="*/ 252 w 269"/>
                      <a:gd name="T39" fmla="*/ 105 h 276"/>
                      <a:gd name="T40" fmla="*/ 244 w 269"/>
                      <a:gd name="T41" fmla="*/ 83 h 276"/>
                      <a:gd name="T42" fmla="*/ 235 w 269"/>
                      <a:gd name="T43" fmla="*/ 66 h 276"/>
                      <a:gd name="T44" fmla="*/ 231 w 269"/>
                      <a:gd name="T45" fmla="*/ 62 h 276"/>
                      <a:gd name="T46" fmla="*/ 224 w 269"/>
                      <a:gd name="T47" fmla="*/ 54 h 276"/>
                      <a:gd name="T48" fmla="*/ 218 w 269"/>
                      <a:gd name="T49" fmla="*/ 47 h 276"/>
                      <a:gd name="T50" fmla="*/ 207 w 269"/>
                      <a:gd name="T51" fmla="*/ 39 h 276"/>
                      <a:gd name="T52" fmla="*/ 182 w 269"/>
                      <a:gd name="T53" fmla="*/ 24 h 276"/>
                      <a:gd name="T54" fmla="*/ 164 w 269"/>
                      <a:gd name="T55" fmla="*/ 19 h 276"/>
                      <a:gd name="T56" fmla="*/ 126 w 269"/>
                      <a:gd name="T57" fmla="*/ 16 h 276"/>
                      <a:gd name="T58" fmla="*/ 116 w 269"/>
                      <a:gd name="T59" fmla="*/ 18 h 276"/>
                      <a:gd name="T60" fmla="*/ 114 w 269"/>
                      <a:gd name="T61" fmla="*/ 13 h 276"/>
                      <a:gd name="T62" fmla="*/ 104 w 269"/>
                      <a:gd name="T63" fmla="*/ 21 h 276"/>
                      <a:gd name="T64" fmla="*/ 92 w 269"/>
                      <a:gd name="T65" fmla="*/ 24 h 276"/>
                      <a:gd name="T66" fmla="*/ 84 w 269"/>
                      <a:gd name="T67" fmla="*/ 28 h 276"/>
                      <a:gd name="T68" fmla="*/ 76 w 269"/>
                      <a:gd name="T69" fmla="*/ 30 h 276"/>
                      <a:gd name="T70" fmla="*/ 69 w 269"/>
                      <a:gd name="T71" fmla="*/ 35 h 276"/>
                      <a:gd name="T72" fmla="*/ 59 w 269"/>
                      <a:gd name="T73" fmla="*/ 37 h 276"/>
                      <a:gd name="T74" fmla="*/ 54 w 269"/>
                      <a:gd name="T75" fmla="*/ 45 h 276"/>
                      <a:gd name="T76" fmla="*/ 50 w 269"/>
                      <a:gd name="T77" fmla="*/ 54 h 276"/>
                      <a:gd name="T78" fmla="*/ 45 w 269"/>
                      <a:gd name="T79" fmla="*/ 55 h 276"/>
                      <a:gd name="T80" fmla="*/ 41 w 269"/>
                      <a:gd name="T81" fmla="*/ 56 h 276"/>
                      <a:gd name="T82" fmla="*/ 27 w 269"/>
                      <a:gd name="T83" fmla="*/ 75 h 276"/>
                      <a:gd name="T84" fmla="*/ 13 w 269"/>
                      <a:gd name="T85" fmla="*/ 101 h 276"/>
                      <a:gd name="T86" fmla="*/ 10 w 269"/>
                      <a:gd name="T87" fmla="*/ 109 h 276"/>
                      <a:gd name="T88" fmla="*/ 7 w 269"/>
                      <a:gd name="T89" fmla="*/ 127 h 276"/>
                      <a:gd name="T90" fmla="*/ 6 w 269"/>
                      <a:gd name="T91" fmla="*/ 119 h 276"/>
                      <a:gd name="T92" fmla="*/ 11 w 269"/>
                      <a:gd name="T93" fmla="*/ 103 h 276"/>
                      <a:gd name="T94" fmla="*/ 21 w 269"/>
                      <a:gd name="T95" fmla="*/ 69 h 276"/>
                      <a:gd name="T96" fmla="*/ 59 w 269"/>
                      <a:gd name="T97" fmla="*/ 26 h 276"/>
                      <a:gd name="T98" fmla="*/ 119 w 269"/>
                      <a:gd name="T99" fmla="*/ 2 h 276"/>
                      <a:gd name="T100" fmla="*/ 171 w 269"/>
                      <a:gd name="T101" fmla="*/ 6 h 276"/>
                      <a:gd name="T102" fmla="*/ 219 w 269"/>
                      <a:gd name="T103" fmla="*/ 30 h 276"/>
                      <a:gd name="T104" fmla="*/ 264 w 269"/>
                      <a:gd name="T105" fmla="*/ 95 h 276"/>
                      <a:gd name="T106" fmla="*/ 268 w 269"/>
                      <a:gd name="T107" fmla="*/ 130 h 276"/>
                      <a:gd name="T108" fmla="*/ 26 w 269"/>
                      <a:gd name="T109" fmla="*/ 80 h 276"/>
                      <a:gd name="T110" fmla="*/ 56 w 269"/>
                      <a:gd name="T111" fmla="*/ 46 h 276"/>
                      <a:gd name="T112" fmla="*/ 183 w 269"/>
                      <a:gd name="T113" fmla="*/ 10 h 276"/>
                      <a:gd name="T114" fmla="*/ 235 w 269"/>
                      <a:gd name="T115" fmla="*/ 204 h 276"/>
                      <a:gd name="T116" fmla="*/ 27 w 269"/>
                      <a:gd name="T117" fmla="*/ 80 h 276"/>
                      <a:gd name="T118" fmla="*/ 253 w 269"/>
                      <a:gd name="T119" fmla="*/ 106 h 276"/>
                      <a:gd name="T120" fmla="*/ 64 w 269"/>
                      <a:gd name="T121" fmla="*/ 40 h 276"/>
                      <a:gd name="T122" fmla="*/ 27 w 269"/>
                      <a:gd name="T123" fmla="*/ 78 h 276"/>
                      <a:gd name="T124" fmla="*/ 31 w 269"/>
                      <a:gd name="T125" fmla="*/ 74 h 2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269" h="276">
                        <a:moveTo>
                          <a:pt x="268" y="130"/>
                        </a:moveTo>
                        <a:cubicBezTo>
                          <a:pt x="268" y="141"/>
                          <a:pt x="268" y="153"/>
                          <a:pt x="266" y="165"/>
                        </a:cubicBezTo>
                        <a:cubicBezTo>
                          <a:pt x="263" y="173"/>
                          <a:pt x="263" y="165"/>
                          <a:pt x="263" y="172"/>
                        </a:cubicBezTo>
                        <a:cubicBezTo>
                          <a:pt x="262" y="172"/>
                          <a:pt x="263" y="173"/>
                          <a:pt x="263" y="172"/>
                        </a:cubicBezTo>
                        <a:cubicBezTo>
                          <a:pt x="263" y="175"/>
                          <a:pt x="259" y="176"/>
                          <a:pt x="260" y="178"/>
                        </a:cubicBezTo>
                        <a:cubicBezTo>
                          <a:pt x="261" y="177"/>
                          <a:pt x="260" y="179"/>
                          <a:pt x="261" y="179"/>
                        </a:cubicBezTo>
                        <a:cubicBezTo>
                          <a:pt x="258" y="184"/>
                          <a:pt x="257" y="184"/>
                          <a:pt x="256" y="189"/>
                        </a:cubicBezTo>
                        <a:cubicBezTo>
                          <a:pt x="256" y="188"/>
                          <a:pt x="256" y="188"/>
                          <a:pt x="256" y="188"/>
                        </a:cubicBezTo>
                        <a:cubicBezTo>
                          <a:pt x="255" y="193"/>
                          <a:pt x="252" y="198"/>
                          <a:pt x="252" y="202"/>
                        </a:cubicBezTo>
                        <a:cubicBezTo>
                          <a:pt x="239" y="226"/>
                          <a:pt x="221" y="246"/>
                          <a:pt x="197" y="258"/>
                        </a:cubicBezTo>
                        <a:cubicBezTo>
                          <a:pt x="174" y="270"/>
                          <a:pt x="148" y="276"/>
                          <a:pt x="121" y="272"/>
                        </a:cubicBezTo>
                        <a:cubicBezTo>
                          <a:pt x="115" y="270"/>
                          <a:pt x="115" y="270"/>
                          <a:pt x="108" y="269"/>
                        </a:cubicBezTo>
                        <a:cubicBezTo>
                          <a:pt x="108" y="269"/>
                          <a:pt x="109" y="269"/>
                          <a:pt x="108" y="269"/>
                        </a:cubicBezTo>
                        <a:cubicBezTo>
                          <a:pt x="108" y="270"/>
                          <a:pt x="104" y="268"/>
                          <a:pt x="103" y="269"/>
                        </a:cubicBezTo>
                        <a:cubicBezTo>
                          <a:pt x="93" y="267"/>
                          <a:pt x="85" y="264"/>
                          <a:pt x="75" y="260"/>
                        </a:cubicBezTo>
                        <a:cubicBezTo>
                          <a:pt x="77" y="260"/>
                          <a:pt x="78" y="259"/>
                          <a:pt x="76" y="259"/>
                        </a:cubicBezTo>
                        <a:cubicBezTo>
                          <a:pt x="74" y="259"/>
                          <a:pt x="74" y="259"/>
                          <a:pt x="74" y="259"/>
                        </a:cubicBezTo>
                        <a:cubicBezTo>
                          <a:pt x="74" y="258"/>
                          <a:pt x="74" y="258"/>
                          <a:pt x="74" y="258"/>
                        </a:cubicBezTo>
                        <a:cubicBezTo>
                          <a:pt x="73" y="258"/>
                          <a:pt x="71" y="258"/>
                          <a:pt x="72" y="259"/>
                        </a:cubicBezTo>
                        <a:cubicBezTo>
                          <a:pt x="49" y="248"/>
                          <a:pt x="31" y="228"/>
                          <a:pt x="18" y="208"/>
                        </a:cubicBezTo>
                        <a:cubicBezTo>
                          <a:pt x="16" y="203"/>
                          <a:pt x="12" y="195"/>
                          <a:pt x="9" y="190"/>
                        </a:cubicBezTo>
                        <a:cubicBezTo>
                          <a:pt x="3" y="171"/>
                          <a:pt x="2" y="155"/>
                          <a:pt x="0" y="136"/>
                        </a:cubicBezTo>
                        <a:cubicBezTo>
                          <a:pt x="0" y="136"/>
                          <a:pt x="4" y="138"/>
                          <a:pt x="5" y="146"/>
                        </a:cubicBezTo>
                        <a:cubicBezTo>
                          <a:pt x="10" y="155"/>
                          <a:pt x="8" y="168"/>
                          <a:pt x="14" y="177"/>
                        </a:cubicBezTo>
                        <a:cubicBezTo>
                          <a:pt x="15" y="178"/>
                          <a:pt x="12" y="177"/>
                          <a:pt x="14" y="180"/>
                        </a:cubicBezTo>
                        <a:cubicBezTo>
                          <a:pt x="19" y="188"/>
                          <a:pt x="25" y="203"/>
                          <a:pt x="31" y="214"/>
                        </a:cubicBezTo>
                        <a:cubicBezTo>
                          <a:pt x="30" y="214"/>
                          <a:pt x="30" y="214"/>
                          <a:pt x="30" y="214"/>
                        </a:cubicBezTo>
                        <a:cubicBezTo>
                          <a:pt x="31" y="216"/>
                          <a:pt x="34" y="217"/>
                          <a:pt x="36" y="219"/>
                        </a:cubicBezTo>
                        <a:cubicBezTo>
                          <a:pt x="36" y="219"/>
                          <a:pt x="35" y="219"/>
                          <a:pt x="35" y="220"/>
                        </a:cubicBezTo>
                        <a:cubicBezTo>
                          <a:pt x="36" y="219"/>
                          <a:pt x="38" y="223"/>
                          <a:pt x="40" y="223"/>
                        </a:cubicBezTo>
                        <a:cubicBezTo>
                          <a:pt x="40" y="224"/>
                          <a:pt x="39" y="224"/>
                          <a:pt x="40" y="226"/>
                        </a:cubicBezTo>
                        <a:cubicBezTo>
                          <a:pt x="42" y="226"/>
                          <a:pt x="42" y="226"/>
                          <a:pt x="42" y="226"/>
                        </a:cubicBezTo>
                        <a:cubicBezTo>
                          <a:pt x="46" y="227"/>
                          <a:pt x="49" y="233"/>
                          <a:pt x="54" y="235"/>
                        </a:cubicBezTo>
                        <a:cubicBezTo>
                          <a:pt x="53" y="235"/>
                          <a:pt x="53" y="235"/>
                          <a:pt x="53" y="236"/>
                        </a:cubicBezTo>
                        <a:cubicBezTo>
                          <a:pt x="61" y="239"/>
                          <a:pt x="69" y="246"/>
                          <a:pt x="78" y="249"/>
                        </a:cubicBezTo>
                        <a:cubicBezTo>
                          <a:pt x="78" y="250"/>
                          <a:pt x="77" y="250"/>
                          <a:pt x="77" y="251"/>
                        </a:cubicBezTo>
                        <a:cubicBezTo>
                          <a:pt x="78" y="250"/>
                          <a:pt x="81" y="251"/>
                          <a:pt x="84" y="252"/>
                        </a:cubicBezTo>
                        <a:cubicBezTo>
                          <a:pt x="84" y="254"/>
                          <a:pt x="88" y="252"/>
                          <a:pt x="91" y="254"/>
                        </a:cubicBezTo>
                        <a:cubicBezTo>
                          <a:pt x="90" y="254"/>
                          <a:pt x="90" y="254"/>
                          <a:pt x="90" y="254"/>
                        </a:cubicBezTo>
                        <a:cubicBezTo>
                          <a:pt x="93" y="253"/>
                          <a:pt x="93" y="256"/>
                          <a:pt x="95" y="255"/>
                        </a:cubicBezTo>
                        <a:cubicBezTo>
                          <a:pt x="96" y="256"/>
                          <a:pt x="96" y="256"/>
                          <a:pt x="96" y="256"/>
                        </a:cubicBezTo>
                        <a:cubicBezTo>
                          <a:pt x="98" y="255"/>
                          <a:pt x="99" y="258"/>
                          <a:pt x="101" y="258"/>
                        </a:cubicBezTo>
                        <a:cubicBezTo>
                          <a:pt x="101" y="257"/>
                          <a:pt x="101" y="257"/>
                          <a:pt x="101" y="257"/>
                        </a:cubicBezTo>
                        <a:cubicBezTo>
                          <a:pt x="103" y="257"/>
                          <a:pt x="104" y="259"/>
                          <a:pt x="105" y="259"/>
                        </a:cubicBezTo>
                        <a:cubicBezTo>
                          <a:pt x="105" y="259"/>
                          <a:pt x="105" y="259"/>
                          <a:pt x="105" y="259"/>
                        </a:cubicBezTo>
                        <a:cubicBezTo>
                          <a:pt x="109" y="259"/>
                          <a:pt x="111" y="261"/>
                          <a:pt x="111" y="259"/>
                        </a:cubicBezTo>
                        <a:cubicBezTo>
                          <a:pt x="112" y="261"/>
                          <a:pt x="108" y="259"/>
                          <a:pt x="109" y="261"/>
                        </a:cubicBezTo>
                        <a:cubicBezTo>
                          <a:pt x="122" y="262"/>
                          <a:pt x="134" y="263"/>
                          <a:pt x="147" y="262"/>
                        </a:cubicBezTo>
                        <a:cubicBezTo>
                          <a:pt x="148" y="262"/>
                          <a:pt x="149" y="262"/>
                          <a:pt x="150" y="263"/>
                        </a:cubicBezTo>
                        <a:cubicBezTo>
                          <a:pt x="151" y="262"/>
                          <a:pt x="154" y="262"/>
                          <a:pt x="155" y="261"/>
                        </a:cubicBezTo>
                        <a:cubicBezTo>
                          <a:pt x="155" y="261"/>
                          <a:pt x="156" y="261"/>
                          <a:pt x="157" y="261"/>
                        </a:cubicBezTo>
                        <a:cubicBezTo>
                          <a:pt x="159" y="262"/>
                          <a:pt x="159" y="259"/>
                          <a:pt x="162" y="259"/>
                        </a:cubicBezTo>
                        <a:cubicBezTo>
                          <a:pt x="161" y="260"/>
                          <a:pt x="160" y="261"/>
                          <a:pt x="161" y="261"/>
                        </a:cubicBezTo>
                        <a:cubicBezTo>
                          <a:pt x="163" y="259"/>
                          <a:pt x="166" y="259"/>
                          <a:pt x="168" y="258"/>
                        </a:cubicBezTo>
                        <a:cubicBezTo>
                          <a:pt x="168" y="258"/>
                          <a:pt x="167" y="259"/>
                          <a:pt x="167" y="259"/>
                        </a:cubicBezTo>
                        <a:cubicBezTo>
                          <a:pt x="170" y="257"/>
                          <a:pt x="172" y="258"/>
                          <a:pt x="174" y="256"/>
                        </a:cubicBezTo>
                        <a:cubicBezTo>
                          <a:pt x="174" y="258"/>
                          <a:pt x="174" y="258"/>
                          <a:pt x="174" y="258"/>
                        </a:cubicBezTo>
                        <a:cubicBezTo>
                          <a:pt x="178" y="257"/>
                          <a:pt x="174" y="255"/>
                          <a:pt x="177" y="255"/>
                        </a:cubicBezTo>
                        <a:cubicBezTo>
                          <a:pt x="177" y="255"/>
                          <a:pt x="177" y="256"/>
                          <a:pt x="177" y="256"/>
                        </a:cubicBezTo>
                        <a:cubicBezTo>
                          <a:pt x="180" y="253"/>
                          <a:pt x="185" y="252"/>
                          <a:pt x="187" y="250"/>
                        </a:cubicBezTo>
                        <a:cubicBezTo>
                          <a:pt x="187" y="251"/>
                          <a:pt x="187" y="251"/>
                          <a:pt x="187" y="251"/>
                        </a:cubicBezTo>
                        <a:cubicBezTo>
                          <a:pt x="190" y="249"/>
                          <a:pt x="194" y="248"/>
                          <a:pt x="196" y="245"/>
                        </a:cubicBezTo>
                        <a:cubicBezTo>
                          <a:pt x="198" y="245"/>
                          <a:pt x="197" y="248"/>
                          <a:pt x="200" y="245"/>
                        </a:cubicBezTo>
                        <a:cubicBezTo>
                          <a:pt x="199" y="244"/>
                          <a:pt x="205" y="242"/>
                          <a:pt x="202" y="241"/>
                        </a:cubicBezTo>
                        <a:cubicBezTo>
                          <a:pt x="205" y="240"/>
                          <a:pt x="209" y="237"/>
                          <a:pt x="210" y="236"/>
                        </a:cubicBezTo>
                        <a:cubicBezTo>
                          <a:pt x="209" y="237"/>
                          <a:pt x="213" y="236"/>
                          <a:pt x="211" y="238"/>
                        </a:cubicBezTo>
                        <a:cubicBezTo>
                          <a:pt x="213" y="238"/>
                          <a:pt x="213" y="238"/>
                          <a:pt x="213" y="238"/>
                        </a:cubicBezTo>
                        <a:cubicBezTo>
                          <a:pt x="213" y="238"/>
                          <a:pt x="211" y="239"/>
                          <a:pt x="212" y="239"/>
                        </a:cubicBezTo>
                        <a:cubicBezTo>
                          <a:pt x="213" y="238"/>
                          <a:pt x="216" y="235"/>
                          <a:pt x="217" y="235"/>
                        </a:cubicBezTo>
                        <a:cubicBezTo>
                          <a:pt x="218" y="232"/>
                          <a:pt x="218" y="229"/>
                          <a:pt x="221" y="227"/>
                        </a:cubicBezTo>
                        <a:cubicBezTo>
                          <a:pt x="220" y="228"/>
                          <a:pt x="222" y="228"/>
                          <a:pt x="222" y="228"/>
                        </a:cubicBezTo>
                        <a:cubicBezTo>
                          <a:pt x="224" y="222"/>
                          <a:pt x="224" y="222"/>
                          <a:pt x="224" y="222"/>
                        </a:cubicBezTo>
                        <a:cubicBezTo>
                          <a:pt x="224" y="221"/>
                          <a:pt x="225" y="223"/>
                          <a:pt x="226" y="221"/>
                        </a:cubicBezTo>
                        <a:cubicBezTo>
                          <a:pt x="225" y="221"/>
                          <a:pt x="226" y="220"/>
                          <a:pt x="226" y="220"/>
                        </a:cubicBezTo>
                        <a:cubicBezTo>
                          <a:pt x="226" y="220"/>
                          <a:pt x="229" y="216"/>
                          <a:pt x="231" y="216"/>
                        </a:cubicBezTo>
                        <a:cubicBezTo>
                          <a:pt x="232" y="216"/>
                          <a:pt x="229" y="218"/>
                          <a:pt x="231" y="217"/>
                        </a:cubicBezTo>
                        <a:cubicBezTo>
                          <a:pt x="232" y="216"/>
                          <a:pt x="232" y="215"/>
                          <a:pt x="233" y="213"/>
                        </a:cubicBezTo>
                        <a:cubicBezTo>
                          <a:pt x="234" y="213"/>
                          <a:pt x="234" y="213"/>
                          <a:pt x="234" y="213"/>
                        </a:cubicBezTo>
                        <a:cubicBezTo>
                          <a:pt x="235" y="212"/>
                          <a:pt x="236" y="209"/>
                          <a:pt x="234" y="210"/>
                        </a:cubicBezTo>
                        <a:cubicBezTo>
                          <a:pt x="233" y="211"/>
                          <a:pt x="235" y="210"/>
                          <a:pt x="234" y="211"/>
                        </a:cubicBezTo>
                        <a:cubicBezTo>
                          <a:pt x="234" y="210"/>
                          <a:pt x="235" y="208"/>
                          <a:pt x="236" y="206"/>
                        </a:cubicBezTo>
                        <a:cubicBezTo>
                          <a:pt x="236" y="206"/>
                          <a:pt x="236" y="207"/>
                          <a:pt x="237" y="207"/>
                        </a:cubicBezTo>
                        <a:cubicBezTo>
                          <a:pt x="237" y="204"/>
                          <a:pt x="238" y="201"/>
                          <a:pt x="240" y="198"/>
                        </a:cubicBezTo>
                        <a:cubicBezTo>
                          <a:pt x="240" y="198"/>
                          <a:pt x="240" y="199"/>
                          <a:pt x="240" y="199"/>
                        </a:cubicBezTo>
                        <a:cubicBezTo>
                          <a:pt x="243" y="196"/>
                          <a:pt x="243" y="191"/>
                          <a:pt x="246" y="188"/>
                        </a:cubicBezTo>
                        <a:cubicBezTo>
                          <a:pt x="246" y="189"/>
                          <a:pt x="245" y="188"/>
                          <a:pt x="245" y="188"/>
                        </a:cubicBezTo>
                        <a:cubicBezTo>
                          <a:pt x="246" y="186"/>
                          <a:pt x="247" y="187"/>
                          <a:pt x="247" y="186"/>
                        </a:cubicBezTo>
                        <a:cubicBezTo>
                          <a:pt x="248" y="186"/>
                          <a:pt x="248" y="184"/>
                          <a:pt x="248" y="182"/>
                        </a:cubicBezTo>
                        <a:cubicBezTo>
                          <a:pt x="248" y="182"/>
                          <a:pt x="248" y="182"/>
                          <a:pt x="248" y="183"/>
                        </a:cubicBezTo>
                        <a:cubicBezTo>
                          <a:pt x="249" y="180"/>
                          <a:pt x="250" y="173"/>
                          <a:pt x="252" y="169"/>
                        </a:cubicBezTo>
                        <a:cubicBezTo>
                          <a:pt x="252" y="169"/>
                          <a:pt x="251" y="166"/>
                          <a:pt x="252" y="165"/>
                        </a:cubicBezTo>
                        <a:cubicBezTo>
                          <a:pt x="253" y="166"/>
                          <a:pt x="253" y="166"/>
                          <a:pt x="253" y="166"/>
                        </a:cubicBezTo>
                        <a:cubicBezTo>
                          <a:pt x="253" y="166"/>
                          <a:pt x="253" y="165"/>
                          <a:pt x="253" y="165"/>
                        </a:cubicBezTo>
                        <a:cubicBezTo>
                          <a:pt x="253" y="165"/>
                          <a:pt x="253" y="164"/>
                          <a:pt x="253" y="164"/>
                        </a:cubicBezTo>
                        <a:cubicBezTo>
                          <a:pt x="253" y="164"/>
                          <a:pt x="254" y="163"/>
                          <a:pt x="254" y="163"/>
                        </a:cubicBezTo>
                        <a:cubicBezTo>
                          <a:pt x="254" y="163"/>
                          <a:pt x="254" y="164"/>
                          <a:pt x="254" y="165"/>
                        </a:cubicBezTo>
                        <a:cubicBezTo>
                          <a:pt x="254" y="165"/>
                          <a:pt x="254" y="165"/>
                          <a:pt x="254" y="165"/>
                        </a:cubicBezTo>
                        <a:cubicBezTo>
                          <a:pt x="254" y="164"/>
                          <a:pt x="254" y="163"/>
                          <a:pt x="254" y="163"/>
                        </a:cubicBezTo>
                        <a:cubicBezTo>
                          <a:pt x="254" y="163"/>
                          <a:pt x="254" y="163"/>
                          <a:pt x="254" y="163"/>
                        </a:cubicBezTo>
                        <a:cubicBezTo>
                          <a:pt x="254" y="162"/>
                          <a:pt x="254" y="162"/>
                          <a:pt x="254" y="163"/>
                        </a:cubicBezTo>
                        <a:cubicBezTo>
                          <a:pt x="254" y="161"/>
                          <a:pt x="254" y="160"/>
                          <a:pt x="255" y="158"/>
                        </a:cubicBezTo>
                        <a:cubicBezTo>
                          <a:pt x="254" y="159"/>
                          <a:pt x="256" y="160"/>
                          <a:pt x="256" y="159"/>
                        </a:cubicBezTo>
                        <a:cubicBezTo>
                          <a:pt x="256" y="156"/>
                          <a:pt x="256" y="158"/>
                          <a:pt x="256" y="155"/>
                        </a:cubicBezTo>
                        <a:cubicBezTo>
                          <a:pt x="256" y="154"/>
                          <a:pt x="256" y="154"/>
                          <a:pt x="256" y="154"/>
                        </a:cubicBezTo>
                        <a:cubicBezTo>
                          <a:pt x="254" y="153"/>
                          <a:pt x="256" y="151"/>
                          <a:pt x="255" y="152"/>
                        </a:cubicBezTo>
                        <a:cubicBezTo>
                          <a:pt x="256" y="152"/>
                          <a:pt x="255" y="148"/>
                          <a:pt x="257" y="148"/>
                        </a:cubicBezTo>
                        <a:cubicBezTo>
                          <a:pt x="258" y="149"/>
                          <a:pt x="258" y="149"/>
                          <a:pt x="258" y="149"/>
                        </a:cubicBezTo>
                        <a:cubicBezTo>
                          <a:pt x="258" y="147"/>
                          <a:pt x="257" y="146"/>
                          <a:pt x="256" y="145"/>
                        </a:cubicBezTo>
                        <a:cubicBezTo>
                          <a:pt x="256" y="145"/>
                          <a:pt x="256" y="145"/>
                          <a:pt x="257" y="145"/>
                        </a:cubicBezTo>
                        <a:cubicBezTo>
                          <a:pt x="254" y="145"/>
                          <a:pt x="257" y="142"/>
                          <a:pt x="255" y="140"/>
                        </a:cubicBezTo>
                        <a:cubicBezTo>
                          <a:pt x="256" y="138"/>
                          <a:pt x="256" y="133"/>
                          <a:pt x="257" y="132"/>
                        </a:cubicBezTo>
                        <a:cubicBezTo>
                          <a:pt x="256" y="130"/>
                          <a:pt x="255" y="128"/>
                          <a:pt x="256" y="126"/>
                        </a:cubicBezTo>
                        <a:cubicBezTo>
                          <a:pt x="256" y="126"/>
                          <a:pt x="256" y="127"/>
                          <a:pt x="256" y="127"/>
                        </a:cubicBezTo>
                        <a:cubicBezTo>
                          <a:pt x="257" y="126"/>
                          <a:pt x="256" y="125"/>
                          <a:pt x="256" y="124"/>
                        </a:cubicBezTo>
                        <a:cubicBezTo>
                          <a:pt x="256" y="124"/>
                          <a:pt x="257" y="121"/>
                          <a:pt x="257" y="119"/>
                        </a:cubicBezTo>
                        <a:cubicBezTo>
                          <a:pt x="256" y="117"/>
                          <a:pt x="255" y="118"/>
                          <a:pt x="255" y="118"/>
                        </a:cubicBezTo>
                        <a:cubicBezTo>
                          <a:pt x="256" y="116"/>
                          <a:pt x="252" y="112"/>
                          <a:pt x="254" y="110"/>
                        </a:cubicBezTo>
                        <a:cubicBezTo>
                          <a:pt x="254" y="110"/>
                          <a:pt x="255" y="112"/>
                          <a:pt x="256" y="111"/>
                        </a:cubicBezTo>
                        <a:cubicBezTo>
                          <a:pt x="257" y="108"/>
                          <a:pt x="253" y="107"/>
                          <a:pt x="253" y="104"/>
                        </a:cubicBezTo>
                        <a:cubicBezTo>
                          <a:pt x="252" y="105"/>
                          <a:pt x="252" y="105"/>
                          <a:pt x="252" y="105"/>
                        </a:cubicBezTo>
                        <a:cubicBezTo>
                          <a:pt x="252" y="104"/>
                          <a:pt x="250" y="101"/>
                          <a:pt x="251" y="101"/>
                        </a:cubicBezTo>
                        <a:cubicBezTo>
                          <a:pt x="251" y="100"/>
                          <a:pt x="251" y="97"/>
                          <a:pt x="249" y="98"/>
                        </a:cubicBezTo>
                        <a:cubicBezTo>
                          <a:pt x="249" y="93"/>
                          <a:pt x="245" y="87"/>
                          <a:pt x="246" y="83"/>
                        </a:cubicBezTo>
                        <a:cubicBezTo>
                          <a:pt x="245" y="83"/>
                          <a:pt x="245" y="81"/>
                          <a:pt x="244" y="82"/>
                        </a:cubicBezTo>
                        <a:cubicBezTo>
                          <a:pt x="244" y="83"/>
                          <a:pt x="245" y="83"/>
                          <a:pt x="245" y="83"/>
                        </a:cubicBezTo>
                        <a:cubicBezTo>
                          <a:pt x="245" y="83"/>
                          <a:pt x="244" y="83"/>
                          <a:pt x="244" y="83"/>
                        </a:cubicBezTo>
                        <a:cubicBezTo>
                          <a:pt x="244" y="81"/>
                          <a:pt x="243" y="80"/>
                          <a:pt x="245" y="81"/>
                        </a:cubicBezTo>
                        <a:cubicBezTo>
                          <a:pt x="244" y="77"/>
                          <a:pt x="241" y="79"/>
                          <a:pt x="239" y="75"/>
                        </a:cubicBezTo>
                        <a:cubicBezTo>
                          <a:pt x="240" y="75"/>
                          <a:pt x="240" y="74"/>
                          <a:pt x="239" y="73"/>
                        </a:cubicBezTo>
                        <a:cubicBezTo>
                          <a:pt x="237" y="72"/>
                          <a:pt x="237" y="72"/>
                          <a:pt x="237" y="72"/>
                        </a:cubicBezTo>
                        <a:cubicBezTo>
                          <a:pt x="236" y="69"/>
                          <a:pt x="238" y="70"/>
                          <a:pt x="239" y="69"/>
                        </a:cubicBezTo>
                        <a:cubicBezTo>
                          <a:pt x="238" y="68"/>
                          <a:pt x="237" y="66"/>
                          <a:pt x="235" y="66"/>
                        </a:cubicBezTo>
                        <a:cubicBezTo>
                          <a:pt x="236" y="64"/>
                          <a:pt x="236" y="64"/>
                          <a:pt x="236" y="64"/>
                        </a:cubicBezTo>
                        <a:cubicBezTo>
                          <a:pt x="236" y="65"/>
                          <a:pt x="234" y="63"/>
                          <a:pt x="234" y="63"/>
                        </a:cubicBezTo>
                        <a:cubicBezTo>
                          <a:pt x="234" y="63"/>
                          <a:pt x="234" y="63"/>
                          <a:pt x="234" y="63"/>
                        </a:cubicBezTo>
                        <a:cubicBezTo>
                          <a:pt x="234" y="63"/>
                          <a:pt x="233" y="61"/>
                          <a:pt x="233" y="61"/>
                        </a:cubicBezTo>
                        <a:cubicBezTo>
                          <a:pt x="232" y="61"/>
                          <a:pt x="233" y="63"/>
                          <a:pt x="233" y="64"/>
                        </a:cubicBezTo>
                        <a:cubicBezTo>
                          <a:pt x="232" y="63"/>
                          <a:pt x="232" y="62"/>
                          <a:pt x="231" y="62"/>
                        </a:cubicBezTo>
                        <a:cubicBezTo>
                          <a:pt x="232" y="62"/>
                          <a:pt x="230" y="59"/>
                          <a:pt x="229" y="58"/>
                        </a:cubicBezTo>
                        <a:cubicBezTo>
                          <a:pt x="229" y="57"/>
                          <a:pt x="227" y="58"/>
                          <a:pt x="227" y="58"/>
                        </a:cubicBezTo>
                        <a:cubicBezTo>
                          <a:pt x="228" y="57"/>
                          <a:pt x="226" y="56"/>
                          <a:pt x="227" y="56"/>
                        </a:cubicBezTo>
                        <a:cubicBezTo>
                          <a:pt x="228" y="56"/>
                          <a:pt x="227" y="57"/>
                          <a:pt x="228" y="57"/>
                        </a:cubicBezTo>
                        <a:cubicBezTo>
                          <a:pt x="228" y="57"/>
                          <a:pt x="229" y="56"/>
                          <a:pt x="227" y="55"/>
                        </a:cubicBezTo>
                        <a:cubicBezTo>
                          <a:pt x="226" y="54"/>
                          <a:pt x="226" y="57"/>
                          <a:pt x="224" y="54"/>
                        </a:cubicBezTo>
                        <a:cubicBezTo>
                          <a:pt x="225" y="55"/>
                          <a:pt x="225" y="54"/>
                          <a:pt x="226" y="55"/>
                        </a:cubicBezTo>
                        <a:cubicBezTo>
                          <a:pt x="225" y="52"/>
                          <a:pt x="225" y="52"/>
                          <a:pt x="225" y="52"/>
                        </a:cubicBezTo>
                        <a:cubicBezTo>
                          <a:pt x="224" y="53"/>
                          <a:pt x="224" y="53"/>
                          <a:pt x="224" y="53"/>
                        </a:cubicBezTo>
                        <a:cubicBezTo>
                          <a:pt x="224" y="52"/>
                          <a:pt x="224" y="53"/>
                          <a:pt x="224" y="52"/>
                        </a:cubicBezTo>
                        <a:cubicBezTo>
                          <a:pt x="223" y="53"/>
                          <a:pt x="221" y="50"/>
                          <a:pt x="220" y="50"/>
                        </a:cubicBezTo>
                        <a:cubicBezTo>
                          <a:pt x="219" y="49"/>
                          <a:pt x="219" y="48"/>
                          <a:pt x="218" y="47"/>
                        </a:cubicBezTo>
                        <a:cubicBezTo>
                          <a:pt x="218" y="47"/>
                          <a:pt x="218" y="47"/>
                          <a:pt x="218" y="47"/>
                        </a:cubicBezTo>
                        <a:cubicBezTo>
                          <a:pt x="217" y="46"/>
                          <a:pt x="216" y="44"/>
                          <a:pt x="214" y="44"/>
                        </a:cubicBezTo>
                        <a:cubicBezTo>
                          <a:pt x="214" y="44"/>
                          <a:pt x="214" y="44"/>
                          <a:pt x="214" y="44"/>
                        </a:cubicBezTo>
                        <a:cubicBezTo>
                          <a:pt x="214" y="43"/>
                          <a:pt x="212" y="42"/>
                          <a:pt x="211" y="42"/>
                        </a:cubicBezTo>
                        <a:cubicBezTo>
                          <a:pt x="210" y="40"/>
                          <a:pt x="213" y="39"/>
                          <a:pt x="210" y="38"/>
                        </a:cubicBezTo>
                        <a:cubicBezTo>
                          <a:pt x="209" y="37"/>
                          <a:pt x="207" y="38"/>
                          <a:pt x="207" y="39"/>
                        </a:cubicBezTo>
                        <a:cubicBezTo>
                          <a:pt x="204" y="36"/>
                          <a:pt x="200" y="35"/>
                          <a:pt x="198" y="32"/>
                        </a:cubicBezTo>
                        <a:cubicBezTo>
                          <a:pt x="197" y="32"/>
                          <a:pt x="197" y="32"/>
                          <a:pt x="196" y="32"/>
                        </a:cubicBezTo>
                        <a:cubicBezTo>
                          <a:pt x="192" y="28"/>
                          <a:pt x="185" y="28"/>
                          <a:pt x="182" y="24"/>
                        </a:cubicBezTo>
                        <a:cubicBezTo>
                          <a:pt x="184" y="24"/>
                          <a:pt x="183" y="23"/>
                          <a:pt x="183" y="22"/>
                        </a:cubicBezTo>
                        <a:cubicBezTo>
                          <a:pt x="182" y="23"/>
                          <a:pt x="182" y="21"/>
                          <a:pt x="181" y="22"/>
                        </a:cubicBezTo>
                        <a:cubicBezTo>
                          <a:pt x="181" y="23"/>
                          <a:pt x="180" y="23"/>
                          <a:pt x="182" y="24"/>
                        </a:cubicBezTo>
                        <a:cubicBezTo>
                          <a:pt x="178" y="24"/>
                          <a:pt x="174" y="22"/>
                          <a:pt x="172" y="21"/>
                        </a:cubicBezTo>
                        <a:cubicBezTo>
                          <a:pt x="173" y="21"/>
                          <a:pt x="172" y="21"/>
                          <a:pt x="172" y="21"/>
                        </a:cubicBezTo>
                        <a:cubicBezTo>
                          <a:pt x="172" y="20"/>
                          <a:pt x="170" y="19"/>
                          <a:pt x="168" y="19"/>
                        </a:cubicBezTo>
                        <a:cubicBezTo>
                          <a:pt x="168" y="20"/>
                          <a:pt x="168" y="20"/>
                          <a:pt x="168" y="20"/>
                        </a:cubicBezTo>
                        <a:cubicBezTo>
                          <a:pt x="167" y="19"/>
                          <a:pt x="167" y="19"/>
                          <a:pt x="167" y="19"/>
                        </a:cubicBezTo>
                        <a:cubicBezTo>
                          <a:pt x="166" y="19"/>
                          <a:pt x="165" y="20"/>
                          <a:pt x="164" y="19"/>
                        </a:cubicBezTo>
                        <a:cubicBezTo>
                          <a:pt x="164" y="19"/>
                          <a:pt x="164" y="18"/>
                          <a:pt x="164" y="18"/>
                        </a:cubicBezTo>
                        <a:cubicBezTo>
                          <a:pt x="162" y="18"/>
                          <a:pt x="159" y="19"/>
                          <a:pt x="157" y="18"/>
                        </a:cubicBezTo>
                        <a:cubicBezTo>
                          <a:pt x="156" y="16"/>
                          <a:pt x="156" y="16"/>
                          <a:pt x="156" y="16"/>
                        </a:cubicBezTo>
                        <a:cubicBezTo>
                          <a:pt x="155" y="16"/>
                          <a:pt x="153" y="17"/>
                          <a:pt x="155" y="17"/>
                        </a:cubicBezTo>
                        <a:cubicBezTo>
                          <a:pt x="151" y="16"/>
                          <a:pt x="149" y="15"/>
                          <a:pt x="148" y="14"/>
                        </a:cubicBezTo>
                        <a:cubicBezTo>
                          <a:pt x="142" y="16"/>
                          <a:pt x="133" y="16"/>
                          <a:pt x="126" y="16"/>
                        </a:cubicBezTo>
                        <a:cubicBezTo>
                          <a:pt x="126" y="16"/>
                          <a:pt x="126" y="16"/>
                          <a:pt x="126" y="16"/>
                        </a:cubicBezTo>
                        <a:cubicBezTo>
                          <a:pt x="125" y="15"/>
                          <a:pt x="126" y="17"/>
                          <a:pt x="124" y="17"/>
                        </a:cubicBezTo>
                        <a:cubicBezTo>
                          <a:pt x="125" y="16"/>
                          <a:pt x="123" y="15"/>
                          <a:pt x="124" y="14"/>
                        </a:cubicBezTo>
                        <a:cubicBezTo>
                          <a:pt x="121" y="14"/>
                          <a:pt x="121" y="16"/>
                          <a:pt x="119" y="16"/>
                        </a:cubicBezTo>
                        <a:cubicBezTo>
                          <a:pt x="119" y="17"/>
                          <a:pt x="120" y="16"/>
                          <a:pt x="120" y="17"/>
                        </a:cubicBezTo>
                        <a:cubicBezTo>
                          <a:pt x="120" y="17"/>
                          <a:pt x="116" y="17"/>
                          <a:pt x="116" y="18"/>
                        </a:cubicBezTo>
                        <a:cubicBezTo>
                          <a:pt x="116" y="18"/>
                          <a:pt x="116" y="17"/>
                          <a:pt x="116" y="16"/>
                        </a:cubicBezTo>
                        <a:cubicBezTo>
                          <a:pt x="115" y="17"/>
                          <a:pt x="115" y="17"/>
                          <a:pt x="115" y="17"/>
                        </a:cubicBezTo>
                        <a:cubicBezTo>
                          <a:pt x="112" y="16"/>
                          <a:pt x="119" y="13"/>
                          <a:pt x="116" y="12"/>
                        </a:cubicBezTo>
                        <a:cubicBezTo>
                          <a:pt x="115" y="12"/>
                          <a:pt x="115" y="12"/>
                          <a:pt x="115" y="12"/>
                        </a:cubicBezTo>
                        <a:cubicBezTo>
                          <a:pt x="113" y="11"/>
                          <a:pt x="119" y="10"/>
                          <a:pt x="115" y="10"/>
                        </a:cubicBezTo>
                        <a:cubicBezTo>
                          <a:pt x="113" y="11"/>
                          <a:pt x="112" y="13"/>
                          <a:pt x="114" y="13"/>
                        </a:cubicBezTo>
                        <a:cubicBezTo>
                          <a:pt x="110" y="14"/>
                          <a:pt x="113" y="17"/>
                          <a:pt x="109" y="18"/>
                        </a:cubicBezTo>
                        <a:cubicBezTo>
                          <a:pt x="108" y="17"/>
                          <a:pt x="112" y="17"/>
                          <a:pt x="111" y="16"/>
                        </a:cubicBezTo>
                        <a:cubicBezTo>
                          <a:pt x="109" y="15"/>
                          <a:pt x="108" y="17"/>
                          <a:pt x="106" y="17"/>
                        </a:cubicBezTo>
                        <a:cubicBezTo>
                          <a:pt x="108" y="17"/>
                          <a:pt x="107" y="19"/>
                          <a:pt x="106" y="20"/>
                        </a:cubicBezTo>
                        <a:cubicBezTo>
                          <a:pt x="104" y="19"/>
                          <a:pt x="107" y="18"/>
                          <a:pt x="104" y="18"/>
                        </a:cubicBezTo>
                        <a:cubicBezTo>
                          <a:pt x="104" y="19"/>
                          <a:pt x="102" y="21"/>
                          <a:pt x="104" y="21"/>
                        </a:cubicBezTo>
                        <a:cubicBezTo>
                          <a:pt x="103" y="23"/>
                          <a:pt x="101" y="21"/>
                          <a:pt x="100" y="22"/>
                        </a:cubicBezTo>
                        <a:cubicBezTo>
                          <a:pt x="99" y="21"/>
                          <a:pt x="102" y="19"/>
                          <a:pt x="99" y="19"/>
                        </a:cubicBezTo>
                        <a:cubicBezTo>
                          <a:pt x="99" y="20"/>
                          <a:pt x="96" y="22"/>
                          <a:pt x="98" y="23"/>
                        </a:cubicBezTo>
                        <a:cubicBezTo>
                          <a:pt x="97" y="23"/>
                          <a:pt x="96" y="22"/>
                          <a:pt x="97" y="21"/>
                        </a:cubicBezTo>
                        <a:cubicBezTo>
                          <a:pt x="95" y="21"/>
                          <a:pt x="94" y="25"/>
                          <a:pt x="93" y="23"/>
                        </a:cubicBezTo>
                        <a:cubicBezTo>
                          <a:pt x="92" y="24"/>
                          <a:pt x="92" y="24"/>
                          <a:pt x="92" y="24"/>
                        </a:cubicBezTo>
                        <a:cubicBezTo>
                          <a:pt x="92" y="24"/>
                          <a:pt x="91" y="24"/>
                          <a:pt x="90" y="23"/>
                        </a:cubicBezTo>
                        <a:cubicBezTo>
                          <a:pt x="89" y="24"/>
                          <a:pt x="86" y="27"/>
                          <a:pt x="86" y="25"/>
                        </a:cubicBezTo>
                        <a:cubicBezTo>
                          <a:pt x="85" y="25"/>
                          <a:pt x="82" y="27"/>
                          <a:pt x="84" y="27"/>
                        </a:cubicBezTo>
                        <a:cubicBezTo>
                          <a:pt x="86" y="27"/>
                          <a:pt x="86" y="25"/>
                          <a:pt x="88" y="26"/>
                        </a:cubicBezTo>
                        <a:cubicBezTo>
                          <a:pt x="86" y="26"/>
                          <a:pt x="85" y="28"/>
                          <a:pt x="84" y="29"/>
                        </a:cubicBezTo>
                        <a:cubicBezTo>
                          <a:pt x="84" y="28"/>
                          <a:pt x="84" y="28"/>
                          <a:pt x="84" y="28"/>
                        </a:cubicBezTo>
                        <a:cubicBezTo>
                          <a:pt x="83" y="29"/>
                          <a:pt x="82" y="29"/>
                          <a:pt x="82" y="30"/>
                        </a:cubicBezTo>
                        <a:cubicBezTo>
                          <a:pt x="82" y="30"/>
                          <a:pt x="81" y="29"/>
                          <a:pt x="81" y="29"/>
                        </a:cubicBezTo>
                        <a:cubicBezTo>
                          <a:pt x="81" y="31"/>
                          <a:pt x="81" y="31"/>
                          <a:pt x="81" y="31"/>
                        </a:cubicBezTo>
                        <a:cubicBezTo>
                          <a:pt x="79" y="32"/>
                          <a:pt x="79" y="29"/>
                          <a:pt x="77" y="31"/>
                        </a:cubicBezTo>
                        <a:cubicBezTo>
                          <a:pt x="78" y="29"/>
                          <a:pt x="78" y="29"/>
                          <a:pt x="78" y="29"/>
                        </a:cubicBezTo>
                        <a:cubicBezTo>
                          <a:pt x="78" y="29"/>
                          <a:pt x="77" y="29"/>
                          <a:pt x="76" y="30"/>
                        </a:cubicBezTo>
                        <a:cubicBezTo>
                          <a:pt x="76" y="31"/>
                          <a:pt x="76" y="33"/>
                          <a:pt x="76" y="34"/>
                        </a:cubicBezTo>
                        <a:cubicBezTo>
                          <a:pt x="75" y="35"/>
                          <a:pt x="74" y="33"/>
                          <a:pt x="74" y="35"/>
                        </a:cubicBezTo>
                        <a:cubicBezTo>
                          <a:pt x="75" y="32"/>
                          <a:pt x="75" y="32"/>
                          <a:pt x="75" y="32"/>
                        </a:cubicBezTo>
                        <a:cubicBezTo>
                          <a:pt x="75" y="32"/>
                          <a:pt x="73" y="32"/>
                          <a:pt x="71" y="33"/>
                        </a:cubicBezTo>
                        <a:cubicBezTo>
                          <a:pt x="70" y="34"/>
                          <a:pt x="69" y="36"/>
                          <a:pt x="71" y="36"/>
                        </a:cubicBezTo>
                        <a:cubicBezTo>
                          <a:pt x="70" y="36"/>
                          <a:pt x="69" y="36"/>
                          <a:pt x="69" y="35"/>
                        </a:cubicBezTo>
                        <a:cubicBezTo>
                          <a:pt x="67" y="37"/>
                          <a:pt x="70" y="36"/>
                          <a:pt x="68" y="38"/>
                        </a:cubicBezTo>
                        <a:cubicBezTo>
                          <a:pt x="67" y="37"/>
                          <a:pt x="65" y="38"/>
                          <a:pt x="63" y="38"/>
                        </a:cubicBezTo>
                        <a:cubicBezTo>
                          <a:pt x="64" y="36"/>
                          <a:pt x="64" y="36"/>
                          <a:pt x="64" y="36"/>
                        </a:cubicBezTo>
                        <a:cubicBezTo>
                          <a:pt x="63" y="37"/>
                          <a:pt x="63" y="37"/>
                          <a:pt x="63" y="37"/>
                        </a:cubicBezTo>
                        <a:cubicBezTo>
                          <a:pt x="63" y="34"/>
                          <a:pt x="61" y="36"/>
                          <a:pt x="61" y="34"/>
                        </a:cubicBezTo>
                        <a:cubicBezTo>
                          <a:pt x="60" y="35"/>
                          <a:pt x="60" y="36"/>
                          <a:pt x="59" y="37"/>
                        </a:cubicBezTo>
                        <a:cubicBezTo>
                          <a:pt x="63" y="37"/>
                          <a:pt x="58" y="41"/>
                          <a:pt x="60" y="42"/>
                        </a:cubicBezTo>
                        <a:cubicBezTo>
                          <a:pt x="58" y="45"/>
                          <a:pt x="55" y="40"/>
                          <a:pt x="54" y="45"/>
                        </a:cubicBezTo>
                        <a:cubicBezTo>
                          <a:pt x="55" y="45"/>
                          <a:pt x="55" y="47"/>
                          <a:pt x="55" y="46"/>
                        </a:cubicBezTo>
                        <a:cubicBezTo>
                          <a:pt x="55" y="47"/>
                          <a:pt x="56" y="49"/>
                          <a:pt x="54" y="50"/>
                        </a:cubicBezTo>
                        <a:cubicBezTo>
                          <a:pt x="55" y="47"/>
                          <a:pt x="51" y="49"/>
                          <a:pt x="52" y="47"/>
                        </a:cubicBezTo>
                        <a:cubicBezTo>
                          <a:pt x="52" y="47"/>
                          <a:pt x="54" y="46"/>
                          <a:pt x="54" y="45"/>
                        </a:cubicBezTo>
                        <a:cubicBezTo>
                          <a:pt x="53" y="45"/>
                          <a:pt x="53" y="44"/>
                          <a:pt x="51" y="45"/>
                        </a:cubicBezTo>
                        <a:cubicBezTo>
                          <a:pt x="50" y="46"/>
                          <a:pt x="48" y="48"/>
                          <a:pt x="49" y="48"/>
                        </a:cubicBezTo>
                        <a:cubicBezTo>
                          <a:pt x="50" y="49"/>
                          <a:pt x="51" y="47"/>
                          <a:pt x="51" y="48"/>
                        </a:cubicBezTo>
                        <a:cubicBezTo>
                          <a:pt x="49" y="51"/>
                          <a:pt x="47" y="50"/>
                          <a:pt x="48" y="52"/>
                        </a:cubicBezTo>
                        <a:cubicBezTo>
                          <a:pt x="49" y="51"/>
                          <a:pt x="50" y="51"/>
                          <a:pt x="51" y="52"/>
                        </a:cubicBezTo>
                        <a:cubicBezTo>
                          <a:pt x="50" y="54"/>
                          <a:pt x="50" y="54"/>
                          <a:pt x="50" y="54"/>
                        </a:cubicBezTo>
                        <a:cubicBezTo>
                          <a:pt x="50" y="53"/>
                          <a:pt x="50" y="53"/>
                          <a:pt x="50" y="53"/>
                        </a:cubicBezTo>
                        <a:cubicBezTo>
                          <a:pt x="47" y="55"/>
                          <a:pt x="50" y="55"/>
                          <a:pt x="48" y="57"/>
                        </a:cubicBezTo>
                        <a:cubicBezTo>
                          <a:pt x="45" y="57"/>
                          <a:pt x="45" y="57"/>
                          <a:pt x="45" y="57"/>
                        </a:cubicBezTo>
                        <a:cubicBezTo>
                          <a:pt x="45" y="56"/>
                          <a:pt x="49" y="54"/>
                          <a:pt x="47" y="53"/>
                        </a:cubicBezTo>
                        <a:cubicBezTo>
                          <a:pt x="45" y="54"/>
                          <a:pt x="46" y="56"/>
                          <a:pt x="44" y="57"/>
                        </a:cubicBezTo>
                        <a:cubicBezTo>
                          <a:pt x="45" y="55"/>
                          <a:pt x="45" y="55"/>
                          <a:pt x="45" y="55"/>
                        </a:cubicBezTo>
                        <a:cubicBezTo>
                          <a:pt x="44" y="56"/>
                          <a:pt x="41" y="55"/>
                          <a:pt x="40" y="58"/>
                        </a:cubicBezTo>
                        <a:cubicBezTo>
                          <a:pt x="40" y="60"/>
                          <a:pt x="41" y="59"/>
                          <a:pt x="41" y="60"/>
                        </a:cubicBezTo>
                        <a:cubicBezTo>
                          <a:pt x="39" y="63"/>
                          <a:pt x="40" y="64"/>
                          <a:pt x="38" y="66"/>
                        </a:cubicBezTo>
                        <a:cubicBezTo>
                          <a:pt x="37" y="64"/>
                          <a:pt x="36" y="69"/>
                          <a:pt x="36" y="66"/>
                        </a:cubicBezTo>
                        <a:cubicBezTo>
                          <a:pt x="37" y="66"/>
                          <a:pt x="40" y="61"/>
                          <a:pt x="40" y="59"/>
                        </a:cubicBezTo>
                        <a:cubicBezTo>
                          <a:pt x="38" y="59"/>
                          <a:pt x="42" y="57"/>
                          <a:pt x="41" y="56"/>
                        </a:cubicBezTo>
                        <a:cubicBezTo>
                          <a:pt x="39" y="58"/>
                          <a:pt x="38" y="56"/>
                          <a:pt x="36" y="56"/>
                        </a:cubicBezTo>
                        <a:cubicBezTo>
                          <a:pt x="36" y="57"/>
                          <a:pt x="36" y="58"/>
                          <a:pt x="36" y="58"/>
                        </a:cubicBezTo>
                        <a:cubicBezTo>
                          <a:pt x="36" y="59"/>
                          <a:pt x="37" y="58"/>
                          <a:pt x="38" y="59"/>
                        </a:cubicBezTo>
                        <a:cubicBezTo>
                          <a:pt x="36" y="61"/>
                          <a:pt x="34" y="64"/>
                          <a:pt x="34" y="66"/>
                        </a:cubicBezTo>
                        <a:cubicBezTo>
                          <a:pt x="33" y="67"/>
                          <a:pt x="32" y="66"/>
                          <a:pt x="33" y="65"/>
                        </a:cubicBezTo>
                        <a:cubicBezTo>
                          <a:pt x="31" y="68"/>
                          <a:pt x="29" y="72"/>
                          <a:pt x="27" y="75"/>
                        </a:cubicBezTo>
                        <a:cubicBezTo>
                          <a:pt x="29" y="74"/>
                          <a:pt x="26" y="77"/>
                          <a:pt x="26" y="78"/>
                        </a:cubicBezTo>
                        <a:cubicBezTo>
                          <a:pt x="26" y="78"/>
                          <a:pt x="25" y="78"/>
                          <a:pt x="25" y="77"/>
                        </a:cubicBezTo>
                        <a:cubicBezTo>
                          <a:pt x="24" y="80"/>
                          <a:pt x="24" y="77"/>
                          <a:pt x="23" y="79"/>
                        </a:cubicBezTo>
                        <a:cubicBezTo>
                          <a:pt x="22" y="82"/>
                          <a:pt x="21" y="85"/>
                          <a:pt x="21" y="88"/>
                        </a:cubicBezTo>
                        <a:cubicBezTo>
                          <a:pt x="18" y="90"/>
                          <a:pt x="17" y="96"/>
                          <a:pt x="16" y="99"/>
                        </a:cubicBezTo>
                        <a:cubicBezTo>
                          <a:pt x="15" y="100"/>
                          <a:pt x="14" y="99"/>
                          <a:pt x="13" y="101"/>
                        </a:cubicBezTo>
                        <a:cubicBezTo>
                          <a:pt x="13" y="103"/>
                          <a:pt x="15" y="100"/>
                          <a:pt x="14" y="102"/>
                        </a:cubicBezTo>
                        <a:cubicBezTo>
                          <a:pt x="13" y="102"/>
                          <a:pt x="13" y="102"/>
                          <a:pt x="13" y="102"/>
                        </a:cubicBezTo>
                        <a:cubicBezTo>
                          <a:pt x="14" y="103"/>
                          <a:pt x="11" y="107"/>
                          <a:pt x="13" y="109"/>
                        </a:cubicBezTo>
                        <a:cubicBezTo>
                          <a:pt x="11" y="108"/>
                          <a:pt x="11" y="108"/>
                          <a:pt x="11" y="108"/>
                        </a:cubicBezTo>
                        <a:cubicBezTo>
                          <a:pt x="11" y="108"/>
                          <a:pt x="11" y="109"/>
                          <a:pt x="11" y="109"/>
                        </a:cubicBezTo>
                        <a:cubicBezTo>
                          <a:pt x="11" y="109"/>
                          <a:pt x="10" y="110"/>
                          <a:pt x="10" y="109"/>
                        </a:cubicBezTo>
                        <a:cubicBezTo>
                          <a:pt x="8" y="110"/>
                          <a:pt x="10" y="113"/>
                          <a:pt x="9" y="115"/>
                        </a:cubicBezTo>
                        <a:cubicBezTo>
                          <a:pt x="10" y="114"/>
                          <a:pt x="10" y="114"/>
                          <a:pt x="10" y="114"/>
                        </a:cubicBezTo>
                        <a:cubicBezTo>
                          <a:pt x="11" y="118"/>
                          <a:pt x="9" y="120"/>
                          <a:pt x="9" y="123"/>
                        </a:cubicBezTo>
                        <a:cubicBezTo>
                          <a:pt x="8" y="123"/>
                          <a:pt x="8" y="123"/>
                          <a:pt x="8" y="123"/>
                        </a:cubicBezTo>
                        <a:cubicBezTo>
                          <a:pt x="9" y="125"/>
                          <a:pt x="9" y="125"/>
                          <a:pt x="9" y="125"/>
                        </a:cubicBezTo>
                        <a:cubicBezTo>
                          <a:pt x="8" y="125"/>
                          <a:pt x="7" y="126"/>
                          <a:pt x="7" y="127"/>
                        </a:cubicBezTo>
                        <a:cubicBezTo>
                          <a:pt x="5" y="122"/>
                          <a:pt x="5" y="122"/>
                          <a:pt x="5" y="122"/>
                        </a:cubicBezTo>
                        <a:cubicBezTo>
                          <a:pt x="6" y="121"/>
                          <a:pt x="7" y="124"/>
                          <a:pt x="8" y="123"/>
                        </a:cubicBezTo>
                        <a:cubicBezTo>
                          <a:pt x="9" y="122"/>
                          <a:pt x="9" y="119"/>
                          <a:pt x="8" y="118"/>
                        </a:cubicBezTo>
                        <a:cubicBezTo>
                          <a:pt x="8" y="120"/>
                          <a:pt x="8" y="120"/>
                          <a:pt x="8" y="121"/>
                        </a:cubicBezTo>
                        <a:cubicBezTo>
                          <a:pt x="7" y="121"/>
                          <a:pt x="7" y="119"/>
                          <a:pt x="6" y="118"/>
                        </a:cubicBezTo>
                        <a:cubicBezTo>
                          <a:pt x="6" y="118"/>
                          <a:pt x="6" y="119"/>
                          <a:pt x="6" y="119"/>
                        </a:cubicBezTo>
                        <a:cubicBezTo>
                          <a:pt x="5" y="118"/>
                          <a:pt x="6" y="117"/>
                          <a:pt x="6" y="115"/>
                        </a:cubicBezTo>
                        <a:cubicBezTo>
                          <a:pt x="6" y="116"/>
                          <a:pt x="7" y="115"/>
                          <a:pt x="7" y="115"/>
                        </a:cubicBezTo>
                        <a:cubicBezTo>
                          <a:pt x="6" y="114"/>
                          <a:pt x="6" y="112"/>
                          <a:pt x="7" y="109"/>
                        </a:cubicBezTo>
                        <a:cubicBezTo>
                          <a:pt x="9" y="108"/>
                          <a:pt x="7" y="104"/>
                          <a:pt x="8" y="101"/>
                        </a:cubicBezTo>
                        <a:cubicBezTo>
                          <a:pt x="9" y="103"/>
                          <a:pt x="10" y="105"/>
                          <a:pt x="10" y="107"/>
                        </a:cubicBezTo>
                        <a:cubicBezTo>
                          <a:pt x="11" y="105"/>
                          <a:pt x="10" y="104"/>
                          <a:pt x="11" y="103"/>
                        </a:cubicBezTo>
                        <a:cubicBezTo>
                          <a:pt x="11" y="102"/>
                          <a:pt x="9" y="100"/>
                          <a:pt x="10" y="98"/>
                        </a:cubicBezTo>
                        <a:cubicBezTo>
                          <a:pt x="10" y="98"/>
                          <a:pt x="10" y="98"/>
                          <a:pt x="10" y="98"/>
                        </a:cubicBezTo>
                        <a:cubicBezTo>
                          <a:pt x="11" y="95"/>
                          <a:pt x="9" y="95"/>
                          <a:pt x="11" y="92"/>
                        </a:cubicBezTo>
                        <a:cubicBezTo>
                          <a:pt x="13" y="87"/>
                          <a:pt x="15" y="82"/>
                          <a:pt x="17" y="79"/>
                        </a:cubicBezTo>
                        <a:cubicBezTo>
                          <a:pt x="18" y="79"/>
                          <a:pt x="18" y="79"/>
                          <a:pt x="18" y="79"/>
                        </a:cubicBezTo>
                        <a:cubicBezTo>
                          <a:pt x="17" y="76"/>
                          <a:pt x="20" y="72"/>
                          <a:pt x="21" y="69"/>
                        </a:cubicBezTo>
                        <a:cubicBezTo>
                          <a:pt x="24" y="65"/>
                          <a:pt x="26" y="59"/>
                          <a:pt x="29" y="58"/>
                        </a:cubicBezTo>
                        <a:cubicBezTo>
                          <a:pt x="34" y="51"/>
                          <a:pt x="39" y="44"/>
                          <a:pt x="46" y="38"/>
                        </a:cubicBezTo>
                        <a:cubicBezTo>
                          <a:pt x="46" y="40"/>
                          <a:pt x="46" y="40"/>
                          <a:pt x="46" y="40"/>
                        </a:cubicBezTo>
                        <a:cubicBezTo>
                          <a:pt x="46" y="39"/>
                          <a:pt x="47" y="40"/>
                          <a:pt x="48" y="39"/>
                        </a:cubicBezTo>
                        <a:cubicBezTo>
                          <a:pt x="46" y="39"/>
                          <a:pt x="49" y="36"/>
                          <a:pt x="49" y="35"/>
                        </a:cubicBezTo>
                        <a:cubicBezTo>
                          <a:pt x="53" y="33"/>
                          <a:pt x="57" y="29"/>
                          <a:pt x="59" y="26"/>
                        </a:cubicBezTo>
                        <a:cubicBezTo>
                          <a:pt x="60" y="27"/>
                          <a:pt x="60" y="27"/>
                          <a:pt x="60" y="27"/>
                        </a:cubicBezTo>
                        <a:cubicBezTo>
                          <a:pt x="62" y="23"/>
                          <a:pt x="67" y="22"/>
                          <a:pt x="71" y="20"/>
                        </a:cubicBezTo>
                        <a:cubicBezTo>
                          <a:pt x="71" y="20"/>
                          <a:pt x="73" y="21"/>
                          <a:pt x="74" y="20"/>
                        </a:cubicBezTo>
                        <a:cubicBezTo>
                          <a:pt x="75" y="17"/>
                          <a:pt x="76" y="17"/>
                          <a:pt x="79" y="14"/>
                        </a:cubicBezTo>
                        <a:cubicBezTo>
                          <a:pt x="82" y="13"/>
                          <a:pt x="86" y="12"/>
                          <a:pt x="89" y="12"/>
                        </a:cubicBezTo>
                        <a:cubicBezTo>
                          <a:pt x="98" y="6"/>
                          <a:pt x="109" y="5"/>
                          <a:pt x="119" y="2"/>
                        </a:cubicBezTo>
                        <a:cubicBezTo>
                          <a:pt x="120" y="3"/>
                          <a:pt x="120" y="3"/>
                          <a:pt x="120" y="3"/>
                        </a:cubicBezTo>
                        <a:cubicBezTo>
                          <a:pt x="130" y="0"/>
                          <a:pt x="143" y="2"/>
                          <a:pt x="152" y="2"/>
                        </a:cubicBezTo>
                        <a:cubicBezTo>
                          <a:pt x="151" y="4"/>
                          <a:pt x="151" y="4"/>
                          <a:pt x="151" y="4"/>
                        </a:cubicBezTo>
                        <a:cubicBezTo>
                          <a:pt x="154" y="5"/>
                          <a:pt x="157" y="5"/>
                          <a:pt x="157" y="3"/>
                        </a:cubicBezTo>
                        <a:cubicBezTo>
                          <a:pt x="159" y="4"/>
                          <a:pt x="164" y="3"/>
                          <a:pt x="165" y="6"/>
                        </a:cubicBezTo>
                        <a:cubicBezTo>
                          <a:pt x="168" y="7"/>
                          <a:pt x="169" y="5"/>
                          <a:pt x="171" y="6"/>
                        </a:cubicBezTo>
                        <a:cubicBezTo>
                          <a:pt x="176" y="8"/>
                          <a:pt x="178" y="9"/>
                          <a:pt x="182" y="10"/>
                        </a:cubicBezTo>
                        <a:cubicBezTo>
                          <a:pt x="182" y="10"/>
                          <a:pt x="182" y="11"/>
                          <a:pt x="183" y="11"/>
                        </a:cubicBezTo>
                        <a:cubicBezTo>
                          <a:pt x="185" y="11"/>
                          <a:pt x="189" y="15"/>
                          <a:pt x="188" y="12"/>
                        </a:cubicBezTo>
                        <a:cubicBezTo>
                          <a:pt x="193" y="15"/>
                          <a:pt x="201" y="17"/>
                          <a:pt x="205" y="21"/>
                        </a:cubicBezTo>
                        <a:cubicBezTo>
                          <a:pt x="205" y="20"/>
                          <a:pt x="206" y="21"/>
                          <a:pt x="207" y="21"/>
                        </a:cubicBezTo>
                        <a:cubicBezTo>
                          <a:pt x="211" y="24"/>
                          <a:pt x="215" y="28"/>
                          <a:pt x="219" y="30"/>
                        </a:cubicBezTo>
                        <a:cubicBezTo>
                          <a:pt x="219" y="30"/>
                          <a:pt x="217" y="30"/>
                          <a:pt x="219" y="31"/>
                        </a:cubicBezTo>
                        <a:cubicBezTo>
                          <a:pt x="220" y="32"/>
                          <a:pt x="219" y="30"/>
                          <a:pt x="221" y="31"/>
                        </a:cubicBezTo>
                        <a:cubicBezTo>
                          <a:pt x="228" y="36"/>
                          <a:pt x="232" y="43"/>
                          <a:pt x="237" y="49"/>
                        </a:cubicBezTo>
                        <a:cubicBezTo>
                          <a:pt x="247" y="58"/>
                          <a:pt x="254" y="71"/>
                          <a:pt x="259" y="82"/>
                        </a:cubicBezTo>
                        <a:cubicBezTo>
                          <a:pt x="258" y="82"/>
                          <a:pt x="258" y="82"/>
                          <a:pt x="258" y="82"/>
                        </a:cubicBezTo>
                        <a:cubicBezTo>
                          <a:pt x="262" y="86"/>
                          <a:pt x="260" y="92"/>
                          <a:pt x="264" y="95"/>
                        </a:cubicBezTo>
                        <a:cubicBezTo>
                          <a:pt x="264" y="96"/>
                          <a:pt x="265" y="99"/>
                          <a:pt x="264" y="98"/>
                        </a:cubicBezTo>
                        <a:cubicBezTo>
                          <a:pt x="265" y="101"/>
                          <a:pt x="265" y="107"/>
                          <a:pt x="267" y="111"/>
                        </a:cubicBezTo>
                        <a:cubicBezTo>
                          <a:pt x="266" y="116"/>
                          <a:pt x="269" y="120"/>
                          <a:pt x="268" y="125"/>
                        </a:cubicBezTo>
                        <a:cubicBezTo>
                          <a:pt x="268" y="125"/>
                          <a:pt x="268" y="124"/>
                          <a:pt x="267" y="124"/>
                        </a:cubicBezTo>
                        <a:cubicBezTo>
                          <a:pt x="266" y="126"/>
                          <a:pt x="269" y="129"/>
                          <a:pt x="267" y="130"/>
                        </a:cubicBezTo>
                        <a:cubicBezTo>
                          <a:pt x="267" y="131"/>
                          <a:pt x="268" y="131"/>
                          <a:pt x="268" y="130"/>
                        </a:cubicBezTo>
                        <a:close/>
                        <a:moveTo>
                          <a:pt x="254" y="163"/>
                        </a:moveTo>
                        <a:cubicBezTo>
                          <a:pt x="254" y="163"/>
                          <a:pt x="254" y="163"/>
                          <a:pt x="254" y="163"/>
                        </a:cubicBezTo>
                        <a:cubicBezTo>
                          <a:pt x="254" y="163"/>
                          <a:pt x="254" y="163"/>
                          <a:pt x="254" y="163"/>
                        </a:cubicBezTo>
                        <a:cubicBezTo>
                          <a:pt x="254" y="163"/>
                          <a:pt x="254" y="163"/>
                          <a:pt x="254" y="163"/>
                        </a:cubicBezTo>
                        <a:close/>
                        <a:moveTo>
                          <a:pt x="26" y="79"/>
                        </a:moveTo>
                        <a:cubicBezTo>
                          <a:pt x="26" y="80"/>
                          <a:pt x="25" y="80"/>
                          <a:pt x="26" y="80"/>
                        </a:cubicBezTo>
                        <a:cubicBezTo>
                          <a:pt x="26" y="81"/>
                          <a:pt x="26" y="81"/>
                          <a:pt x="26" y="81"/>
                        </a:cubicBezTo>
                        <a:cubicBezTo>
                          <a:pt x="26" y="81"/>
                          <a:pt x="26" y="80"/>
                          <a:pt x="26" y="79"/>
                        </a:cubicBezTo>
                        <a:close/>
                        <a:moveTo>
                          <a:pt x="240" y="198"/>
                        </a:moveTo>
                        <a:cubicBezTo>
                          <a:pt x="240" y="198"/>
                          <a:pt x="240" y="198"/>
                          <a:pt x="240" y="198"/>
                        </a:cubicBezTo>
                        <a:cubicBezTo>
                          <a:pt x="240" y="197"/>
                          <a:pt x="240" y="198"/>
                          <a:pt x="240" y="198"/>
                        </a:cubicBezTo>
                        <a:close/>
                        <a:moveTo>
                          <a:pt x="56" y="46"/>
                        </a:moveTo>
                        <a:cubicBezTo>
                          <a:pt x="56" y="46"/>
                          <a:pt x="56" y="46"/>
                          <a:pt x="55" y="46"/>
                        </a:cubicBezTo>
                        <a:cubicBezTo>
                          <a:pt x="56" y="46"/>
                          <a:pt x="56" y="46"/>
                          <a:pt x="56" y="46"/>
                        </a:cubicBezTo>
                        <a:close/>
                        <a:moveTo>
                          <a:pt x="183" y="10"/>
                        </a:moveTo>
                        <a:cubicBezTo>
                          <a:pt x="182" y="10"/>
                          <a:pt x="182" y="10"/>
                          <a:pt x="182" y="10"/>
                        </a:cubicBezTo>
                        <a:cubicBezTo>
                          <a:pt x="183" y="10"/>
                          <a:pt x="183" y="10"/>
                          <a:pt x="184" y="10"/>
                        </a:cubicBezTo>
                        <a:lnTo>
                          <a:pt x="183" y="10"/>
                        </a:lnTo>
                        <a:close/>
                        <a:moveTo>
                          <a:pt x="267" y="111"/>
                        </a:moveTo>
                        <a:cubicBezTo>
                          <a:pt x="267" y="111"/>
                          <a:pt x="267" y="111"/>
                          <a:pt x="267" y="111"/>
                        </a:cubicBezTo>
                        <a:cubicBezTo>
                          <a:pt x="267" y="111"/>
                          <a:pt x="267" y="112"/>
                          <a:pt x="267" y="112"/>
                        </a:cubicBezTo>
                        <a:lnTo>
                          <a:pt x="267" y="111"/>
                        </a:lnTo>
                        <a:close/>
                        <a:moveTo>
                          <a:pt x="236" y="204"/>
                        </a:moveTo>
                        <a:cubicBezTo>
                          <a:pt x="235" y="205"/>
                          <a:pt x="235" y="203"/>
                          <a:pt x="235" y="204"/>
                        </a:cubicBezTo>
                        <a:cubicBezTo>
                          <a:pt x="235" y="204"/>
                          <a:pt x="235" y="205"/>
                          <a:pt x="236" y="204"/>
                        </a:cubicBezTo>
                        <a:close/>
                        <a:moveTo>
                          <a:pt x="73" y="34"/>
                        </a:moveTo>
                        <a:cubicBezTo>
                          <a:pt x="72" y="34"/>
                          <a:pt x="72" y="34"/>
                          <a:pt x="72" y="34"/>
                        </a:cubicBezTo>
                        <a:cubicBezTo>
                          <a:pt x="73" y="35"/>
                          <a:pt x="73" y="35"/>
                          <a:pt x="73" y="35"/>
                        </a:cubicBezTo>
                        <a:cubicBezTo>
                          <a:pt x="73" y="34"/>
                          <a:pt x="73" y="33"/>
                          <a:pt x="73" y="34"/>
                        </a:cubicBezTo>
                        <a:close/>
                        <a:moveTo>
                          <a:pt x="27" y="80"/>
                        </a:moveTo>
                        <a:cubicBezTo>
                          <a:pt x="28" y="80"/>
                          <a:pt x="28" y="79"/>
                          <a:pt x="28" y="79"/>
                        </a:cubicBezTo>
                        <a:cubicBezTo>
                          <a:pt x="27" y="79"/>
                          <a:pt x="27" y="80"/>
                          <a:pt x="27" y="80"/>
                        </a:cubicBezTo>
                        <a:close/>
                        <a:moveTo>
                          <a:pt x="253" y="106"/>
                        </a:moveTo>
                        <a:cubicBezTo>
                          <a:pt x="252" y="106"/>
                          <a:pt x="252" y="106"/>
                          <a:pt x="252" y="106"/>
                        </a:cubicBezTo>
                        <a:cubicBezTo>
                          <a:pt x="253" y="107"/>
                          <a:pt x="253" y="107"/>
                          <a:pt x="253" y="107"/>
                        </a:cubicBezTo>
                        <a:lnTo>
                          <a:pt x="253" y="106"/>
                        </a:lnTo>
                        <a:close/>
                        <a:moveTo>
                          <a:pt x="43" y="62"/>
                        </a:moveTo>
                        <a:cubicBezTo>
                          <a:pt x="43" y="60"/>
                          <a:pt x="43" y="60"/>
                          <a:pt x="42" y="60"/>
                        </a:cubicBezTo>
                        <a:cubicBezTo>
                          <a:pt x="42" y="61"/>
                          <a:pt x="42" y="61"/>
                          <a:pt x="43" y="62"/>
                        </a:cubicBezTo>
                        <a:close/>
                        <a:moveTo>
                          <a:pt x="64" y="40"/>
                        </a:moveTo>
                        <a:cubicBezTo>
                          <a:pt x="63" y="40"/>
                          <a:pt x="63" y="41"/>
                          <a:pt x="62" y="42"/>
                        </a:cubicBezTo>
                        <a:cubicBezTo>
                          <a:pt x="62" y="43"/>
                          <a:pt x="64" y="40"/>
                          <a:pt x="64" y="40"/>
                        </a:cubicBezTo>
                        <a:close/>
                        <a:moveTo>
                          <a:pt x="42" y="59"/>
                        </a:moveTo>
                        <a:cubicBezTo>
                          <a:pt x="42" y="60"/>
                          <a:pt x="43" y="58"/>
                          <a:pt x="43" y="58"/>
                        </a:cubicBezTo>
                        <a:cubicBezTo>
                          <a:pt x="43" y="58"/>
                          <a:pt x="42" y="58"/>
                          <a:pt x="42" y="59"/>
                        </a:cubicBezTo>
                        <a:close/>
                        <a:moveTo>
                          <a:pt x="29" y="77"/>
                        </a:moveTo>
                        <a:cubicBezTo>
                          <a:pt x="30" y="77"/>
                          <a:pt x="30" y="78"/>
                          <a:pt x="31" y="77"/>
                        </a:cubicBezTo>
                        <a:cubicBezTo>
                          <a:pt x="30" y="76"/>
                          <a:pt x="28" y="76"/>
                          <a:pt x="27" y="78"/>
                        </a:cubicBezTo>
                        <a:cubicBezTo>
                          <a:pt x="27" y="78"/>
                          <a:pt x="27" y="78"/>
                          <a:pt x="27" y="78"/>
                        </a:cubicBezTo>
                        <a:cubicBezTo>
                          <a:pt x="27" y="78"/>
                          <a:pt x="28" y="78"/>
                          <a:pt x="28" y="79"/>
                        </a:cubicBezTo>
                        <a:cubicBezTo>
                          <a:pt x="28" y="78"/>
                          <a:pt x="29" y="78"/>
                          <a:pt x="29" y="77"/>
                        </a:cubicBezTo>
                        <a:close/>
                        <a:moveTo>
                          <a:pt x="31" y="74"/>
                        </a:moveTo>
                        <a:cubicBezTo>
                          <a:pt x="32" y="72"/>
                          <a:pt x="33" y="69"/>
                          <a:pt x="33" y="69"/>
                        </a:cubicBezTo>
                        <a:lnTo>
                          <a:pt x="31" y="7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>
                      <a:latin typeface="Calibri Light" panose="020F0302020204030204" pitchFamily="34" charset="0"/>
                    </a:endParaRPr>
                  </a:p>
                </p:txBody>
              </p:sp>
            </p:grpSp>
            <p:grpSp>
              <p:nvGrpSpPr>
                <p:cNvPr id="387" name="Gruppieren 386"/>
                <p:cNvGrpSpPr/>
                <p:nvPr/>
              </p:nvGrpSpPr>
              <p:grpSpPr>
                <a:xfrm>
                  <a:off x="9304448" y="3651655"/>
                  <a:ext cx="527991" cy="418373"/>
                  <a:chOff x="14035088" y="-4098926"/>
                  <a:chExt cx="3127375" cy="2478088"/>
                </a:xfrm>
              </p:grpSpPr>
              <p:sp>
                <p:nvSpPr>
                  <p:cNvPr id="388" name="Freeform 72"/>
                  <p:cNvSpPr>
                    <a:spLocks/>
                  </p:cNvSpPr>
                  <p:nvPr/>
                </p:nvSpPr>
                <p:spPr bwMode="auto">
                  <a:xfrm>
                    <a:off x="14035088" y="-4083051"/>
                    <a:ext cx="993775" cy="903288"/>
                  </a:xfrm>
                  <a:custGeom>
                    <a:avLst/>
                    <a:gdLst>
                      <a:gd name="T0" fmla="*/ 82 w 265"/>
                      <a:gd name="T1" fmla="*/ 240 h 241"/>
                      <a:gd name="T2" fmla="*/ 107 w 265"/>
                      <a:gd name="T3" fmla="*/ 208 h 241"/>
                      <a:gd name="T4" fmla="*/ 66 w 265"/>
                      <a:gd name="T5" fmla="*/ 224 h 241"/>
                      <a:gd name="T6" fmla="*/ 135 w 265"/>
                      <a:gd name="T7" fmla="*/ 163 h 241"/>
                      <a:gd name="T8" fmla="*/ 65 w 265"/>
                      <a:gd name="T9" fmla="*/ 195 h 241"/>
                      <a:gd name="T10" fmla="*/ 134 w 265"/>
                      <a:gd name="T11" fmla="*/ 140 h 241"/>
                      <a:gd name="T12" fmla="*/ 29 w 265"/>
                      <a:gd name="T13" fmla="*/ 194 h 241"/>
                      <a:gd name="T14" fmla="*/ 66 w 265"/>
                      <a:gd name="T15" fmla="*/ 159 h 241"/>
                      <a:gd name="T16" fmla="*/ 33 w 265"/>
                      <a:gd name="T17" fmla="*/ 169 h 241"/>
                      <a:gd name="T18" fmla="*/ 106 w 265"/>
                      <a:gd name="T19" fmla="*/ 110 h 241"/>
                      <a:gd name="T20" fmla="*/ 30 w 265"/>
                      <a:gd name="T21" fmla="*/ 146 h 241"/>
                      <a:gd name="T22" fmla="*/ 90 w 265"/>
                      <a:gd name="T23" fmla="*/ 95 h 241"/>
                      <a:gd name="T24" fmla="*/ 3 w 265"/>
                      <a:gd name="T25" fmla="*/ 139 h 241"/>
                      <a:gd name="T26" fmla="*/ 42 w 265"/>
                      <a:gd name="T27" fmla="*/ 103 h 241"/>
                      <a:gd name="T28" fmla="*/ 18 w 265"/>
                      <a:gd name="T29" fmla="*/ 108 h 241"/>
                      <a:gd name="T30" fmla="*/ 42 w 265"/>
                      <a:gd name="T31" fmla="*/ 76 h 241"/>
                      <a:gd name="T32" fmla="*/ 60 w 265"/>
                      <a:gd name="T33" fmla="*/ 44 h 241"/>
                      <a:gd name="T34" fmla="*/ 48 w 265"/>
                      <a:gd name="T35" fmla="*/ 43 h 241"/>
                      <a:gd name="T36" fmla="*/ 53 w 265"/>
                      <a:gd name="T37" fmla="*/ 34 h 241"/>
                      <a:gd name="T38" fmla="*/ 97 w 265"/>
                      <a:gd name="T39" fmla="*/ 10 h 241"/>
                      <a:gd name="T40" fmla="*/ 77 w 265"/>
                      <a:gd name="T41" fmla="*/ 44 h 241"/>
                      <a:gd name="T42" fmla="*/ 138 w 265"/>
                      <a:gd name="T43" fmla="*/ 10 h 241"/>
                      <a:gd name="T44" fmla="*/ 121 w 265"/>
                      <a:gd name="T45" fmla="*/ 38 h 241"/>
                      <a:gd name="T46" fmla="*/ 117 w 265"/>
                      <a:gd name="T47" fmla="*/ 44 h 241"/>
                      <a:gd name="T48" fmla="*/ 198 w 265"/>
                      <a:gd name="T49" fmla="*/ 4 h 241"/>
                      <a:gd name="T50" fmla="*/ 160 w 265"/>
                      <a:gd name="T51" fmla="*/ 40 h 241"/>
                      <a:gd name="T52" fmla="*/ 203 w 265"/>
                      <a:gd name="T53" fmla="*/ 23 h 241"/>
                      <a:gd name="T54" fmla="*/ 148 w 265"/>
                      <a:gd name="T55" fmla="*/ 71 h 241"/>
                      <a:gd name="T56" fmla="*/ 234 w 265"/>
                      <a:gd name="T57" fmla="*/ 28 h 241"/>
                      <a:gd name="T58" fmla="*/ 165 w 265"/>
                      <a:gd name="T59" fmla="*/ 85 h 241"/>
                      <a:gd name="T60" fmla="*/ 220 w 265"/>
                      <a:gd name="T61" fmla="*/ 62 h 241"/>
                      <a:gd name="T62" fmla="*/ 173 w 265"/>
                      <a:gd name="T63" fmla="*/ 102 h 241"/>
                      <a:gd name="T64" fmla="*/ 252 w 265"/>
                      <a:gd name="T65" fmla="*/ 65 h 241"/>
                      <a:gd name="T66" fmla="*/ 214 w 265"/>
                      <a:gd name="T67" fmla="*/ 101 h 241"/>
                      <a:gd name="T68" fmla="*/ 261 w 265"/>
                      <a:gd name="T69" fmla="*/ 82 h 241"/>
                      <a:gd name="T70" fmla="*/ 246 w 265"/>
                      <a:gd name="T71" fmla="*/ 110 h 241"/>
                      <a:gd name="T72" fmla="*/ 175 w 265"/>
                      <a:gd name="T73" fmla="*/ 174 h 241"/>
                      <a:gd name="T74" fmla="*/ 262 w 265"/>
                      <a:gd name="T75" fmla="*/ 131 h 241"/>
                      <a:gd name="T76" fmla="*/ 228 w 265"/>
                      <a:gd name="T77" fmla="*/ 164 h 241"/>
                      <a:gd name="T78" fmla="*/ 241 w 265"/>
                      <a:gd name="T79" fmla="*/ 165 h 241"/>
                      <a:gd name="T80" fmla="*/ 229 w 265"/>
                      <a:gd name="T81" fmla="*/ 189 h 241"/>
                      <a:gd name="T82" fmla="*/ 230 w 265"/>
                      <a:gd name="T83" fmla="*/ 200 h 241"/>
                      <a:gd name="T84" fmla="*/ 200 w 265"/>
                      <a:gd name="T85" fmla="*/ 217 h 241"/>
                      <a:gd name="T86" fmla="*/ 160 w 265"/>
                      <a:gd name="T87" fmla="*/ 233 h 241"/>
                      <a:gd name="T88" fmla="*/ 132 w 265"/>
                      <a:gd name="T89" fmla="*/ 233 h 241"/>
                      <a:gd name="T90" fmla="*/ 148 w 265"/>
                      <a:gd name="T91" fmla="*/ 207 h 241"/>
                      <a:gd name="T92" fmla="*/ 83 w 265"/>
                      <a:gd name="T93" fmla="*/ 241 h 2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265" h="241">
                        <a:moveTo>
                          <a:pt x="83" y="241"/>
                        </a:moveTo>
                        <a:cubicBezTo>
                          <a:pt x="83" y="241"/>
                          <a:pt x="82" y="241"/>
                          <a:pt x="82" y="240"/>
                        </a:cubicBezTo>
                        <a:cubicBezTo>
                          <a:pt x="80" y="240"/>
                          <a:pt x="79" y="239"/>
                          <a:pt x="78" y="238"/>
                        </a:cubicBezTo>
                        <a:cubicBezTo>
                          <a:pt x="75" y="232"/>
                          <a:pt x="76" y="230"/>
                          <a:pt x="107" y="208"/>
                        </a:cubicBezTo>
                        <a:cubicBezTo>
                          <a:pt x="118" y="200"/>
                          <a:pt x="131" y="191"/>
                          <a:pt x="145" y="181"/>
                        </a:cubicBezTo>
                        <a:cubicBezTo>
                          <a:pt x="71" y="225"/>
                          <a:pt x="70" y="225"/>
                          <a:pt x="66" y="224"/>
                        </a:cubicBezTo>
                        <a:cubicBezTo>
                          <a:pt x="65" y="223"/>
                          <a:pt x="63" y="222"/>
                          <a:pt x="63" y="221"/>
                        </a:cubicBezTo>
                        <a:cubicBezTo>
                          <a:pt x="59" y="215"/>
                          <a:pt x="59" y="214"/>
                          <a:pt x="135" y="163"/>
                        </a:cubicBezTo>
                        <a:cubicBezTo>
                          <a:pt x="74" y="200"/>
                          <a:pt x="73" y="199"/>
                          <a:pt x="69" y="198"/>
                        </a:cubicBezTo>
                        <a:cubicBezTo>
                          <a:pt x="68" y="198"/>
                          <a:pt x="66" y="197"/>
                          <a:pt x="65" y="195"/>
                        </a:cubicBezTo>
                        <a:cubicBezTo>
                          <a:pt x="62" y="190"/>
                          <a:pt x="65" y="187"/>
                          <a:pt x="92" y="168"/>
                        </a:cubicBezTo>
                        <a:cubicBezTo>
                          <a:pt x="104" y="160"/>
                          <a:pt x="118" y="151"/>
                          <a:pt x="134" y="140"/>
                        </a:cubicBezTo>
                        <a:cubicBezTo>
                          <a:pt x="42" y="196"/>
                          <a:pt x="38" y="198"/>
                          <a:pt x="33" y="197"/>
                        </a:cubicBezTo>
                        <a:cubicBezTo>
                          <a:pt x="31" y="196"/>
                          <a:pt x="30" y="195"/>
                          <a:pt x="29" y="194"/>
                        </a:cubicBezTo>
                        <a:cubicBezTo>
                          <a:pt x="26" y="188"/>
                          <a:pt x="27" y="186"/>
                          <a:pt x="60" y="164"/>
                        </a:cubicBezTo>
                        <a:cubicBezTo>
                          <a:pt x="62" y="162"/>
                          <a:pt x="64" y="161"/>
                          <a:pt x="66" y="159"/>
                        </a:cubicBezTo>
                        <a:cubicBezTo>
                          <a:pt x="45" y="172"/>
                          <a:pt x="41" y="173"/>
                          <a:pt x="37" y="172"/>
                        </a:cubicBezTo>
                        <a:cubicBezTo>
                          <a:pt x="36" y="172"/>
                          <a:pt x="34" y="171"/>
                          <a:pt x="33" y="169"/>
                        </a:cubicBezTo>
                        <a:cubicBezTo>
                          <a:pt x="30" y="163"/>
                          <a:pt x="33" y="161"/>
                          <a:pt x="63" y="139"/>
                        </a:cubicBezTo>
                        <a:cubicBezTo>
                          <a:pt x="75" y="131"/>
                          <a:pt x="90" y="121"/>
                          <a:pt x="106" y="110"/>
                        </a:cubicBezTo>
                        <a:cubicBezTo>
                          <a:pt x="47" y="146"/>
                          <a:pt x="38" y="150"/>
                          <a:pt x="34" y="149"/>
                        </a:cubicBezTo>
                        <a:cubicBezTo>
                          <a:pt x="32" y="148"/>
                          <a:pt x="31" y="147"/>
                          <a:pt x="30" y="146"/>
                        </a:cubicBezTo>
                        <a:cubicBezTo>
                          <a:pt x="26" y="140"/>
                          <a:pt x="29" y="138"/>
                          <a:pt x="56" y="119"/>
                        </a:cubicBezTo>
                        <a:cubicBezTo>
                          <a:pt x="65" y="112"/>
                          <a:pt x="78" y="104"/>
                          <a:pt x="90" y="95"/>
                        </a:cubicBezTo>
                        <a:cubicBezTo>
                          <a:pt x="12" y="143"/>
                          <a:pt x="11" y="143"/>
                          <a:pt x="7" y="142"/>
                        </a:cubicBezTo>
                        <a:cubicBezTo>
                          <a:pt x="6" y="141"/>
                          <a:pt x="4" y="140"/>
                          <a:pt x="3" y="139"/>
                        </a:cubicBezTo>
                        <a:cubicBezTo>
                          <a:pt x="0" y="133"/>
                          <a:pt x="3" y="130"/>
                          <a:pt x="34" y="109"/>
                        </a:cubicBezTo>
                        <a:cubicBezTo>
                          <a:pt x="36" y="107"/>
                          <a:pt x="39" y="105"/>
                          <a:pt x="42" y="103"/>
                        </a:cubicBezTo>
                        <a:cubicBezTo>
                          <a:pt x="27" y="112"/>
                          <a:pt x="24" y="112"/>
                          <a:pt x="22" y="111"/>
                        </a:cubicBezTo>
                        <a:cubicBezTo>
                          <a:pt x="20" y="111"/>
                          <a:pt x="18" y="110"/>
                          <a:pt x="18" y="108"/>
                        </a:cubicBezTo>
                        <a:cubicBezTo>
                          <a:pt x="14" y="103"/>
                          <a:pt x="14" y="103"/>
                          <a:pt x="60" y="68"/>
                        </a:cubicBezTo>
                        <a:cubicBezTo>
                          <a:pt x="46" y="77"/>
                          <a:pt x="44" y="77"/>
                          <a:pt x="42" y="76"/>
                        </a:cubicBezTo>
                        <a:cubicBezTo>
                          <a:pt x="40" y="76"/>
                          <a:pt x="39" y="74"/>
                          <a:pt x="38" y="73"/>
                        </a:cubicBezTo>
                        <a:cubicBezTo>
                          <a:pt x="35" y="69"/>
                          <a:pt x="35" y="68"/>
                          <a:pt x="60" y="44"/>
                        </a:cubicBezTo>
                        <a:cubicBezTo>
                          <a:pt x="55" y="47"/>
                          <a:pt x="54" y="47"/>
                          <a:pt x="52" y="46"/>
                        </a:cubicBezTo>
                        <a:cubicBezTo>
                          <a:pt x="51" y="46"/>
                          <a:pt x="49" y="45"/>
                          <a:pt x="48" y="43"/>
                        </a:cubicBezTo>
                        <a:cubicBezTo>
                          <a:pt x="47" y="40"/>
                          <a:pt x="48" y="37"/>
                          <a:pt x="51" y="35"/>
                        </a:cubicBezTo>
                        <a:cubicBezTo>
                          <a:pt x="51" y="35"/>
                          <a:pt x="52" y="35"/>
                          <a:pt x="53" y="34"/>
                        </a:cubicBezTo>
                        <a:cubicBezTo>
                          <a:pt x="55" y="33"/>
                          <a:pt x="65" y="27"/>
                          <a:pt x="72" y="23"/>
                        </a:cubicBezTo>
                        <a:cubicBezTo>
                          <a:pt x="94" y="9"/>
                          <a:pt x="94" y="9"/>
                          <a:pt x="97" y="10"/>
                        </a:cubicBezTo>
                        <a:cubicBezTo>
                          <a:pt x="99" y="10"/>
                          <a:pt x="100" y="11"/>
                          <a:pt x="101" y="13"/>
                        </a:cubicBezTo>
                        <a:cubicBezTo>
                          <a:pt x="104" y="17"/>
                          <a:pt x="104" y="18"/>
                          <a:pt x="77" y="44"/>
                        </a:cubicBezTo>
                        <a:cubicBezTo>
                          <a:pt x="80" y="42"/>
                          <a:pt x="84" y="40"/>
                          <a:pt x="87" y="38"/>
                        </a:cubicBezTo>
                        <a:cubicBezTo>
                          <a:pt x="132" y="10"/>
                          <a:pt x="134" y="9"/>
                          <a:pt x="138" y="10"/>
                        </a:cubicBezTo>
                        <a:cubicBezTo>
                          <a:pt x="139" y="11"/>
                          <a:pt x="141" y="12"/>
                          <a:pt x="142" y="13"/>
                        </a:cubicBezTo>
                        <a:cubicBezTo>
                          <a:pt x="145" y="19"/>
                          <a:pt x="142" y="22"/>
                          <a:pt x="121" y="38"/>
                        </a:cubicBezTo>
                        <a:cubicBezTo>
                          <a:pt x="112" y="44"/>
                          <a:pt x="102" y="52"/>
                          <a:pt x="91" y="60"/>
                        </a:cubicBezTo>
                        <a:cubicBezTo>
                          <a:pt x="100" y="55"/>
                          <a:pt x="109" y="49"/>
                          <a:pt x="117" y="44"/>
                        </a:cubicBezTo>
                        <a:cubicBezTo>
                          <a:pt x="190" y="0"/>
                          <a:pt x="191" y="0"/>
                          <a:pt x="195" y="1"/>
                        </a:cubicBezTo>
                        <a:cubicBezTo>
                          <a:pt x="196" y="2"/>
                          <a:pt x="198" y="3"/>
                          <a:pt x="198" y="4"/>
                        </a:cubicBezTo>
                        <a:cubicBezTo>
                          <a:pt x="202" y="10"/>
                          <a:pt x="199" y="12"/>
                          <a:pt x="169" y="33"/>
                        </a:cubicBezTo>
                        <a:cubicBezTo>
                          <a:pt x="166" y="35"/>
                          <a:pt x="163" y="37"/>
                          <a:pt x="160" y="40"/>
                        </a:cubicBezTo>
                        <a:cubicBezTo>
                          <a:pt x="192" y="20"/>
                          <a:pt x="196" y="20"/>
                          <a:pt x="199" y="21"/>
                        </a:cubicBezTo>
                        <a:cubicBezTo>
                          <a:pt x="201" y="21"/>
                          <a:pt x="202" y="22"/>
                          <a:pt x="203" y="23"/>
                        </a:cubicBezTo>
                        <a:cubicBezTo>
                          <a:pt x="206" y="29"/>
                          <a:pt x="204" y="31"/>
                          <a:pt x="176" y="51"/>
                        </a:cubicBezTo>
                        <a:cubicBezTo>
                          <a:pt x="168" y="57"/>
                          <a:pt x="158" y="64"/>
                          <a:pt x="148" y="71"/>
                        </a:cubicBezTo>
                        <a:cubicBezTo>
                          <a:pt x="222" y="25"/>
                          <a:pt x="226" y="24"/>
                          <a:pt x="230" y="25"/>
                        </a:cubicBezTo>
                        <a:cubicBezTo>
                          <a:pt x="232" y="25"/>
                          <a:pt x="233" y="26"/>
                          <a:pt x="234" y="28"/>
                        </a:cubicBezTo>
                        <a:cubicBezTo>
                          <a:pt x="238" y="34"/>
                          <a:pt x="236" y="36"/>
                          <a:pt x="203" y="59"/>
                        </a:cubicBezTo>
                        <a:cubicBezTo>
                          <a:pt x="192" y="66"/>
                          <a:pt x="179" y="75"/>
                          <a:pt x="165" y="85"/>
                        </a:cubicBezTo>
                        <a:cubicBezTo>
                          <a:pt x="206" y="60"/>
                          <a:pt x="212" y="58"/>
                          <a:pt x="216" y="59"/>
                        </a:cubicBezTo>
                        <a:cubicBezTo>
                          <a:pt x="217" y="59"/>
                          <a:pt x="219" y="60"/>
                          <a:pt x="220" y="62"/>
                        </a:cubicBezTo>
                        <a:cubicBezTo>
                          <a:pt x="223" y="68"/>
                          <a:pt x="220" y="70"/>
                          <a:pt x="192" y="89"/>
                        </a:cubicBezTo>
                        <a:cubicBezTo>
                          <a:pt x="186" y="93"/>
                          <a:pt x="180" y="97"/>
                          <a:pt x="173" y="102"/>
                        </a:cubicBezTo>
                        <a:cubicBezTo>
                          <a:pt x="235" y="65"/>
                          <a:pt x="244" y="61"/>
                          <a:pt x="248" y="62"/>
                        </a:cubicBezTo>
                        <a:cubicBezTo>
                          <a:pt x="250" y="62"/>
                          <a:pt x="251" y="63"/>
                          <a:pt x="252" y="65"/>
                        </a:cubicBezTo>
                        <a:cubicBezTo>
                          <a:pt x="255" y="71"/>
                          <a:pt x="254" y="73"/>
                          <a:pt x="221" y="95"/>
                        </a:cubicBezTo>
                        <a:cubicBezTo>
                          <a:pt x="219" y="97"/>
                          <a:pt x="216" y="99"/>
                          <a:pt x="214" y="101"/>
                        </a:cubicBezTo>
                        <a:cubicBezTo>
                          <a:pt x="247" y="81"/>
                          <a:pt x="254" y="78"/>
                          <a:pt x="257" y="79"/>
                        </a:cubicBezTo>
                        <a:cubicBezTo>
                          <a:pt x="259" y="80"/>
                          <a:pt x="260" y="81"/>
                          <a:pt x="261" y="82"/>
                        </a:cubicBezTo>
                        <a:cubicBezTo>
                          <a:pt x="265" y="88"/>
                          <a:pt x="265" y="89"/>
                          <a:pt x="198" y="135"/>
                        </a:cubicBezTo>
                        <a:cubicBezTo>
                          <a:pt x="241" y="109"/>
                          <a:pt x="242" y="109"/>
                          <a:pt x="246" y="110"/>
                        </a:cubicBezTo>
                        <a:cubicBezTo>
                          <a:pt x="247" y="111"/>
                          <a:pt x="249" y="112"/>
                          <a:pt x="249" y="113"/>
                        </a:cubicBezTo>
                        <a:cubicBezTo>
                          <a:pt x="253" y="120"/>
                          <a:pt x="253" y="120"/>
                          <a:pt x="175" y="174"/>
                        </a:cubicBezTo>
                        <a:cubicBezTo>
                          <a:pt x="249" y="129"/>
                          <a:pt x="254" y="127"/>
                          <a:pt x="258" y="129"/>
                        </a:cubicBezTo>
                        <a:cubicBezTo>
                          <a:pt x="259" y="129"/>
                          <a:pt x="261" y="130"/>
                          <a:pt x="262" y="131"/>
                        </a:cubicBezTo>
                        <a:cubicBezTo>
                          <a:pt x="265" y="137"/>
                          <a:pt x="261" y="140"/>
                          <a:pt x="241" y="155"/>
                        </a:cubicBezTo>
                        <a:cubicBezTo>
                          <a:pt x="237" y="158"/>
                          <a:pt x="233" y="161"/>
                          <a:pt x="228" y="164"/>
                        </a:cubicBezTo>
                        <a:cubicBezTo>
                          <a:pt x="234" y="161"/>
                          <a:pt x="235" y="161"/>
                          <a:pt x="237" y="162"/>
                        </a:cubicBezTo>
                        <a:cubicBezTo>
                          <a:pt x="238" y="162"/>
                          <a:pt x="240" y="163"/>
                          <a:pt x="241" y="165"/>
                        </a:cubicBezTo>
                        <a:cubicBezTo>
                          <a:pt x="243" y="169"/>
                          <a:pt x="243" y="170"/>
                          <a:pt x="215" y="194"/>
                        </a:cubicBezTo>
                        <a:cubicBezTo>
                          <a:pt x="226" y="188"/>
                          <a:pt x="226" y="188"/>
                          <a:pt x="229" y="189"/>
                        </a:cubicBezTo>
                        <a:cubicBezTo>
                          <a:pt x="230" y="189"/>
                          <a:pt x="232" y="190"/>
                          <a:pt x="232" y="191"/>
                        </a:cubicBezTo>
                        <a:cubicBezTo>
                          <a:pt x="234" y="194"/>
                          <a:pt x="233" y="198"/>
                          <a:pt x="230" y="200"/>
                        </a:cubicBezTo>
                        <a:cubicBezTo>
                          <a:pt x="230" y="200"/>
                          <a:pt x="229" y="200"/>
                          <a:pt x="228" y="200"/>
                        </a:cubicBezTo>
                        <a:cubicBezTo>
                          <a:pt x="225" y="202"/>
                          <a:pt x="211" y="211"/>
                          <a:pt x="200" y="217"/>
                        </a:cubicBezTo>
                        <a:cubicBezTo>
                          <a:pt x="167" y="237"/>
                          <a:pt x="167" y="237"/>
                          <a:pt x="164" y="236"/>
                        </a:cubicBezTo>
                        <a:cubicBezTo>
                          <a:pt x="162" y="235"/>
                          <a:pt x="161" y="234"/>
                          <a:pt x="160" y="233"/>
                        </a:cubicBezTo>
                        <a:cubicBezTo>
                          <a:pt x="158" y="228"/>
                          <a:pt x="157" y="228"/>
                          <a:pt x="184" y="205"/>
                        </a:cubicBezTo>
                        <a:cubicBezTo>
                          <a:pt x="139" y="233"/>
                          <a:pt x="136" y="234"/>
                          <a:pt x="132" y="233"/>
                        </a:cubicBezTo>
                        <a:cubicBezTo>
                          <a:pt x="130" y="232"/>
                          <a:pt x="129" y="231"/>
                          <a:pt x="128" y="230"/>
                        </a:cubicBezTo>
                        <a:cubicBezTo>
                          <a:pt x="124" y="224"/>
                          <a:pt x="129" y="221"/>
                          <a:pt x="148" y="207"/>
                        </a:cubicBezTo>
                        <a:cubicBezTo>
                          <a:pt x="153" y="203"/>
                          <a:pt x="159" y="198"/>
                          <a:pt x="166" y="194"/>
                        </a:cubicBezTo>
                        <a:cubicBezTo>
                          <a:pt x="97" y="235"/>
                          <a:pt x="88" y="241"/>
                          <a:pt x="83" y="24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389" name="Freeform 73"/>
                  <p:cNvSpPr>
                    <a:spLocks/>
                  </p:cNvSpPr>
                  <p:nvPr/>
                </p:nvSpPr>
                <p:spPr bwMode="auto">
                  <a:xfrm>
                    <a:off x="16130588" y="-4079876"/>
                    <a:ext cx="844550" cy="911225"/>
                  </a:xfrm>
                  <a:custGeom>
                    <a:avLst/>
                    <a:gdLst>
                      <a:gd name="T0" fmla="*/ 122 w 225"/>
                      <a:gd name="T1" fmla="*/ 243 h 243"/>
                      <a:gd name="T2" fmla="*/ 153 w 225"/>
                      <a:gd name="T3" fmla="*/ 202 h 243"/>
                      <a:gd name="T4" fmla="*/ 92 w 225"/>
                      <a:gd name="T5" fmla="*/ 235 h 243"/>
                      <a:gd name="T6" fmla="*/ 125 w 225"/>
                      <a:gd name="T7" fmla="*/ 197 h 243"/>
                      <a:gd name="T8" fmla="*/ 52 w 225"/>
                      <a:gd name="T9" fmla="*/ 232 h 243"/>
                      <a:gd name="T10" fmla="*/ 103 w 225"/>
                      <a:gd name="T11" fmla="*/ 187 h 243"/>
                      <a:gd name="T12" fmla="*/ 22 w 225"/>
                      <a:gd name="T13" fmla="*/ 226 h 243"/>
                      <a:gd name="T14" fmla="*/ 73 w 225"/>
                      <a:gd name="T15" fmla="*/ 182 h 243"/>
                      <a:gd name="T16" fmla="*/ 16 w 225"/>
                      <a:gd name="T17" fmla="*/ 206 h 243"/>
                      <a:gd name="T18" fmla="*/ 65 w 225"/>
                      <a:gd name="T19" fmla="*/ 164 h 243"/>
                      <a:gd name="T20" fmla="*/ 26 w 225"/>
                      <a:gd name="T21" fmla="*/ 177 h 243"/>
                      <a:gd name="T22" fmla="*/ 15 w 225"/>
                      <a:gd name="T23" fmla="*/ 166 h 243"/>
                      <a:gd name="T24" fmla="*/ 37 w 225"/>
                      <a:gd name="T25" fmla="*/ 136 h 243"/>
                      <a:gd name="T26" fmla="*/ 12 w 225"/>
                      <a:gd name="T27" fmla="*/ 145 h 243"/>
                      <a:gd name="T28" fmla="*/ 33 w 225"/>
                      <a:gd name="T29" fmla="*/ 115 h 243"/>
                      <a:gd name="T30" fmla="*/ 9 w 225"/>
                      <a:gd name="T31" fmla="*/ 123 h 243"/>
                      <a:gd name="T32" fmla="*/ 69 w 225"/>
                      <a:gd name="T33" fmla="*/ 66 h 243"/>
                      <a:gd name="T34" fmla="*/ 3 w 225"/>
                      <a:gd name="T35" fmla="*/ 97 h 243"/>
                      <a:gd name="T36" fmla="*/ 9 w 225"/>
                      <a:gd name="T37" fmla="*/ 76 h 243"/>
                      <a:gd name="T38" fmla="*/ 28 w 225"/>
                      <a:gd name="T39" fmla="*/ 46 h 243"/>
                      <a:gd name="T40" fmla="*/ 16 w 225"/>
                      <a:gd name="T41" fmla="*/ 46 h 243"/>
                      <a:gd name="T42" fmla="*/ 20 w 225"/>
                      <a:gd name="T43" fmla="*/ 37 h 243"/>
                      <a:gd name="T44" fmla="*/ 85 w 225"/>
                      <a:gd name="T45" fmla="*/ 1 h 243"/>
                      <a:gd name="T46" fmla="*/ 64 w 225"/>
                      <a:gd name="T47" fmla="*/ 33 h 243"/>
                      <a:gd name="T48" fmla="*/ 119 w 225"/>
                      <a:gd name="T49" fmla="*/ 8 h 243"/>
                      <a:gd name="T50" fmla="*/ 84 w 225"/>
                      <a:gd name="T51" fmla="*/ 43 h 243"/>
                      <a:gd name="T52" fmla="*/ 163 w 225"/>
                      <a:gd name="T53" fmla="*/ 5 h 243"/>
                      <a:gd name="T54" fmla="*/ 110 w 225"/>
                      <a:gd name="T55" fmla="*/ 52 h 243"/>
                      <a:gd name="T56" fmla="*/ 159 w 225"/>
                      <a:gd name="T57" fmla="*/ 31 h 243"/>
                      <a:gd name="T58" fmla="*/ 102 w 225"/>
                      <a:gd name="T59" fmla="*/ 81 h 243"/>
                      <a:gd name="T60" fmla="*/ 179 w 225"/>
                      <a:gd name="T61" fmla="*/ 44 h 243"/>
                      <a:gd name="T62" fmla="*/ 132 w 225"/>
                      <a:gd name="T63" fmla="*/ 85 h 243"/>
                      <a:gd name="T64" fmla="*/ 221 w 225"/>
                      <a:gd name="T65" fmla="*/ 41 h 243"/>
                      <a:gd name="T66" fmla="*/ 214 w 225"/>
                      <a:gd name="T67" fmla="*/ 64 h 243"/>
                      <a:gd name="T68" fmla="*/ 187 w 225"/>
                      <a:gd name="T69" fmla="*/ 97 h 243"/>
                      <a:gd name="T70" fmla="*/ 211 w 225"/>
                      <a:gd name="T71" fmla="*/ 88 h 243"/>
                      <a:gd name="T72" fmla="*/ 187 w 225"/>
                      <a:gd name="T73" fmla="*/ 119 h 243"/>
                      <a:gd name="T74" fmla="*/ 215 w 225"/>
                      <a:gd name="T75" fmla="*/ 109 h 243"/>
                      <a:gd name="T76" fmla="*/ 194 w 225"/>
                      <a:gd name="T77" fmla="*/ 138 h 243"/>
                      <a:gd name="T78" fmla="*/ 218 w 225"/>
                      <a:gd name="T79" fmla="*/ 131 h 243"/>
                      <a:gd name="T80" fmla="*/ 187 w 225"/>
                      <a:gd name="T81" fmla="*/ 167 h 243"/>
                      <a:gd name="T82" fmla="*/ 205 w 225"/>
                      <a:gd name="T83" fmla="*/ 165 h 243"/>
                      <a:gd name="T84" fmla="*/ 194 w 225"/>
                      <a:gd name="T85" fmla="*/ 191 h 243"/>
                      <a:gd name="T86" fmla="*/ 195 w 225"/>
                      <a:gd name="T87" fmla="*/ 202 h 243"/>
                      <a:gd name="T88" fmla="*/ 161 w 225"/>
                      <a:gd name="T89" fmla="*/ 222 h 2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225" h="243">
                        <a:moveTo>
                          <a:pt x="123" y="243"/>
                        </a:moveTo>
                        <a:cubicBezTo>
                          <a:pt x="123" y="243"/>
                          <a:pt x="122" y="243"/>
                          <a:pt x="122" y="243"/>
                        </a:cubicBezTo>
                        <a:cubicBezTo>
                          <a:pt x="120" y="242"/>
                          <a:pt x="119" y="241"/>
                          <a:pt x="118" y="240"/>
                        </a:cubicBezTo>
                        <a:cubicBezTo>
                          <a:pt x="115" y="234"/>
                          <a:pt x="115" y="234"/>
                          <a:pt x="153" y="202"/>
                        </a:cubicBezTo>
                        <a:cubicBezTo>
                          <a:pt x="152" y="202"/>
                          <a:pt x="152" y="203"/>
                          <a:pt x="151" y="203"/>
                        </a:cubicBezTo>
                        <a:cubicBezTo>
                          <a:pt x="99" y="235"/>
                          <a:pt x="96" y="236"/>
                          <a:pt x="92" y="235"/>
                        </a:cubicBezTo>
                        <a:cubicBezTo>
                          <a:pt x="91" y="235"/>
                          <a:pt x="89" y="234"/>
                          <a:pt x="88" y="232"/>
                        </a:cubicBezTo>
                        <a:cubicBezTo>
                          <a:pt x="85" y="227"/>
                          <a:pt x="85" y="226"/>
                          <a:pt x="125" y="197"/>
                        </a:cubicBezTo>
                        <a:cubicBezTo>
                          <a:pt x="61" y="236"/>
                          <a:pt x="59" y="236"/>
                          <a:pt x="55" y="235"/>
                        </a:cubicBezTo>
                        <a:cubicBezTo>
                          <a:pt x="54" y="234"/>
                          <a:pt x="52" y="233"/>
                          <a:pt x="52" y="232"/>
                        </a:cubicBezTo>
                        <a:cubicBezTo>
                          <a:pt x="48" y="226"/>
                          <a:pt x="51" y="224"/>
                          <a:pt x="78" y="204"/>
                        </a:cubicBezTo>
                        <a:cubicBezTo>
                          <a:pt x="85" y="199"/>
                          <a:pt x="94" y="193"/>
                          <a:pt x="103" y="187"/>
                        </a:cubicBezTo>
                        <a:cubicBezTo>
                          <a:pt x="35" y="228"/>
                          <a:pt x="30" y="230"/>
                          <a:pt x="26" y="229"/>
                        </a:cubicBezTo>
                        <a:cubicBezTo>
                          <a:pt x="24" y="228"/>
                          <a:pt x="23" y="227"/>
                          <a:pt x="22" y="226"/>
                        </a:cubicBezTo>
                        <a:cubicBezTo>
                          <a:pt x="19" y="220"/>
                          <a:pt x="20" y="218"/>
                          <a:pt x="54" y="195"/>
                        </a:cubicBezTo>
                        <a:cubicBezTo>
                          <a:pt x="60" y="191"/>
                          <a:pt x="66" y="186"/>
                          <a:pt x="73" y="182"/>
                        </a:cubicBezTo>
                        <a:cubicBezTo>
                          <a:pt x="28" y="209"/>
                          <a:pt x="24" y="210"/>
                          <a:pt x="20" y="209"/>
                        </a:cubicBezTo>
                        <a:cubicBezTo>
                          <a:pt x="19" y="209"/>
                          <a:pt x="17" y="208"/>
                          <a:pt x="16" y="206"/>
                        </a:cubicBezTo>
                        <a:cubicBezTo>
                          <a:pt x="13" y="200"/>
                          <a:pt x="15" y="198"/>
                          <a:pt x="47" y="176"/>
                        </a:cubicBezTo>
                        <a:cubicBezTo>
                          <a:pt x="52" y="172"/>
                          <a:pt x="58" y="168"/>
                          <a:pt x="65" y="164"/>
                        </a:cubicBezTo>
                        <a:cubicBezTo>
                          <a:pt x="38" y="180"/>
                          <a:pt x="33" y="181"/>
                          <a:pt x="30" y="180"/>
                        </a:cubicBezTo>
                        <a:cubicBezTo>
                          <a:pt x="28" y="180"/>
                          <a:pt x="27" y="179"/>
                          <a:pt x="26" y="177"/>
                        </a:cubicBezTo>
                        <a:cubicBezTo>
                          <a:pt x="23" y="171"/>
                          <a:pt x="22" y="170"/>
                          <a:pt x="88" y="126"/>
                        </a:cubicBezTo>
                        <a:cubicBezTo>
                          <a:pt x="23" y="165"/>
                          <a:pt x="19" y="167"/>
                          <a:pt x="15" y="166"/>
                        </a:cubicBezTo>
                        <a:cubicBezTo>
                          <a:pt x="13" y="165"/>
                          <a:pt x="11" y="164"/>
                          <a:pt x="11" y="163"/>
                        </a:cubicBezTo>
                        <a:cubicBezTo>
                          <a:pt x="7" y="157"/>
                          <a:pt x="10" y="154"/>
                          <a:pt x="37" y="136"/>
                        </a:cubicBezTo>
                        <a:cubicBezTo>
                          <a:pt x="41" y="132"/>
                          <a:pt x="46" y="129"/>
                          <a:pt x="51" y="126"/>
                        </a:cubicBezTo>
                        <a:cubicBezTo>
                          <a:pt x="18" y="146"/>
                          <a:pt x="15" y="146"/>
                          <a:pt x="12" y="145"/>
                        </a:cubicBezTo>
                        <a:cubicBezTo>
                          <a:pt x="10" y="145"/>
                          <a:pt x="9" y="144"/>
                          <a:pt x="8" y="142"/>
                        </a:cubicBezTo>
                        <a:cubicBezTo>
                          <a:pt x="5" y="137"/>
                          <a:pt x="8" y="134"/>
                          <a:pt x="33" y="115"/>
                        </a:cubicBezTo>
                        <a:cubicBezTo>
                          <a:pt x="38" y="111"/>
                          <a:pt x="45" y="107"/>
                          <a:pt x="51" y="102"/>
                        </a:cubicBezTo>
                        <a:cubicBezTo>
                          <a:pt x="18" y="122"/>
                          <a:pt x="13" y="124"/>
                          <a:pt x="9" y="123"/>
                        </a:cubicBezTo>
                        <a:cubicBezTo>
                          <a:pt x="8" y="123"/>
                          <a:pt x="6" y="121"/>
                          <a:pt x="5" y="120"/>
                        </a:cubicBezTo>
                        <a:cubicBezTo>
                          <a:pt x="2" y="114"/>
                          <a:pt x="2" y="114"/>
                          <a:pt x="69" y="66"/>
                        </a:cubicBezTo>
                        <a:cubicBezTo>
                          <a:pt x="12" y="101"/>
                          <a:pt x="11" y="101"/>
                          <a:pt x="7" y="100"/>
                        </a:cubicBezTo>
                        <a:cubicBezTo>
                          <a:pt x="5" y="100"/>
                          <a:pt x="4" y="99"/>
                          <a:pt x="3" y="97"/>
                        </a:cubicBezTo>
                        <a:cubicBezTo>
                          <a:pt x="0" y="92"/>
                          <a:pt x="0" y="91"/>
                          <a:pt x="38" y="63"/>
                        </a:cubicBezTo>
                        <a:cubicBezTo>
                          <a:pt x="14" y="77"/>
                          <a:pt x="12" y="77"/>
                          <a:pt x="9" y="76"/>
                        </a:cubicBezTo>
                        <a:cubicBezTo>
                          <a:pt x="8" y="76"/>
                          <a:pt x="6" y="75"/>
                          <a:pt x="6" y="73"/>
                        </a:cubicBezTo>
                        <a:cubicBezTo>
                          <a:pt x="3" y="69"/>
                          <a:pt x="3" y="68"/>
                          <a:pt x="28" y="46"/>
                        </a:cubicBezTo>
                        <a:cubicBezTo>
                          <a:pt x="22" y="50"/>
                          <a:pt x="21" y="50"/>
                          <a:pt x="20" y="49"/>
                        </a:cubicBezTo>
                        <a:cubicBezTo>
                          <a:pt x="18" y="49"/>
                          <a:pt x="17" y="48"/>
                          <a:pt x="16" y="46"/>
                        </a:cubicBezTo>
                        <a:cubicBezTo>
                          <a:pt x="14" y="43"/>
                          <a:pt x="15" y="40"/>
                          <a:pt x="18" y="38"/>
                        </a:cubicBezTo>
                        <a:cubicBezTo>
                          <a:pt x="19" y="38"/>
                          <a:pt x="19" y="38"/>
                          <a:pt x="20" y="37"/>
                        </a:cubicBezTo>
                        <a:cubicBezTo>
                          <a:pt x="24" y="36"/>
                          <a:pt x="40" y="26"/>
                          <a:pt x="53" y="18"/>
                        </a:cubicBezTo>
                        <a:cubicBezTo>
                          <a:pt x="82" y="0"/>
                          <a:pt x="82" y="0"/>
                          <a:pt x="85" y="1"/>
                        </a:cubicBezTo>
                        <a:cubicBezTo>
                          <a:pt x="87" y="2"/>
                          <a:pt x="88" y="3"/>
                          <a:pt x="89" y="4"/>
                        </a:cubicBezTo>
                        <a:cubicBezTo>
                          <a:pt x="92" y="9"/>
                          <a:pt x="92" y="9"/>
                          <a:pt x="64" y="33"/>
                        </a:cubicBezTo>
                        <a:cubicBezTo>
                          <a:pt x="111" y="4"/>
                          <a:pt x="112" y="4"/>
                          <a:pt x="115" y="5"/>
                        </a:cubicBezTo>
                        <a:cubicBezTo>
                          <a:pt x="117" y="5"/>
                          <a:pt x="118" y="6"/>
                          <a:pt x="119" y="8"/>
                        </a:cubicBezTo>
                        <a:cubicBezTo>
                          <a:pt x="122" y="13"/>
                          <a:pt x="119" y="16"/>
                          <a:pt x="101" y="30"/>
                        </a:cubicBezTo>
                        <a:cubicBezTo>
                          <a:pt x="96" y="34"/>
                          <a:pt x="90" y="38"/>
                          <a:pt x="84" y="43"/>
                        </a:cubicBezTo>
                        <a:cubicBezTo>
                          <a:pt x="150" y="2"/>
                          <a:pt x="155" y="1"/>
                          <a:pt x="159" y="2"/>
                        </a:cubicBezTo>
                        <a:cubicBezTo>
                          <a:pt x="160" y="3"/>
                          <a:pt x="162" y="4"/>
                          <a:pt x="163" y="5"/>
                        </a:cubicBezTo>
                        <a:cubicBezTo>
                          <a:pt x="166" y="11"/>
                          <a:pt x="163" y="13"/>
                          <a:pt x="137" y="32"/>
                        </a:cubicBezTo>
                        <a:cubicBezTo>
                          <a:pt x="129" y="38"/>
                          <a:pt x="120" y="45"/>
                          <a:pt x="110" y="52"/>
                        </a:cubicBezTo>
                        <a:cubicBezTo>
                          <a:pt x="149" y="28"/>
                          <a:pt x="152" y="27"/>
                          <a:pt x="155" y="28"/>
                        </a:cubicBezTo>
                        <a:cubicBezTo>
                          <a:pt x="157" y="29"/>
                          <a:pt x="159" y="30"/>
                          <a:pt x="159" y="31"/>
                        </a:cubicBezTo>
                        <a:cubicBezTo>
                          <a:pt x="163" y="37"/>
                          <a:pt x="158" y="40"/>
                          <a:pt x="138" y="55"/>
                        </a:cubicBezTo>
                        <a:cubicBezTo>
                          <a:pt x="128" y="62"/>
                          <a:pt x="116" y="71"/>
                          <a:pt x="102" y="81"/>
                        </a:cubicBezTo>
                        <a:cubicBezTo>
                          <a:pt x="167" y="41"/>
                          <a:pt x="171" y="40"/>
                          <a:pt x="175" y="41"/>
                        </a:cubicBezTo>
                        <a:cubicBezTo>
                          <a:pt x="177" y="41"/>
                          <a:pt x="178" y="42"/>
                          <a:pt x="179" y="44"/>
                        </a:cubicBezTo>
                        <a:cubicBezTo>
                          <a:pt x="183" y="49"/>
                          <a:pt x="179" y="52"/>
                          <a:pt x="154" y="70"/>
                        </a:cubicBezTo>
                        <a:cubicBezTo>
                          <a:pt x="148" y="74"/>
                          <a:pt x="140" y="79"/>
                          <a:pt x="132" y="85"/>
                        </a:cubicBezTo>
                        <a:cubicBezTo>
                          <a:pt x="208" y="39"/>
                          <a:pt x="213" y="37"/>
                          <a:pt x="217" y="38"/>
                        </a:cubicBezTo>
                        <a:cubicBezTo>
                          <a:pt x="219" y="39"/>
                          <a:pt x="221" y="40"/>
                          <a:pt x="221" y="41"/>
                        </a:cubicBezTo>
                        <a:cubicBezTo>
                          <a:pt x="225" y="47"/>
                          <a:pt x="225" y="48"/>
                          <a:pt x="156" y="94"/>
                        </a:cubicBezTo>
                        <a:cubicBezTo>
                          <a:pt x="207" y="64"/>
                          <a:pt x="210" y="63"/>
                          <a:pt x="214" y="64"/>
                        </a:cubicBezTo>
                        <a:cubicBezTo>
                          <a:pt x="216" y="64"/>
                          <a:pt x="217" y="65"/>
                          <a:pt x="218" y="67"/>
                        </a:cubicBezTo>
                        <a:cubicBezTo>
                          <a:pt x="221" y="72"/>
                          <a:pt x="219" y="75"/>
                          <a:pt x="187" y="97"/>
                        </a:cubicBezTo>
                        <a:cubicBezTo>
                          <a:pt x="181" y="101"/>
                          <a:pt x="175" y="105"/>
                          <a:pt x="168" y="110"/>
                        </a:cubicBezTo>
                        <a:cubicBezTo>
                          <a:pt x="204" y="88"/>
                          <a:pt x="208" y="88"/>
                          <a:pt x="211" y="88"/>
                        </a:cubicBezTo>
                        <a:cubicBezTo>
                          <a:pt x="213" y="89"/>
                          <a:pt x="214" y="90"/>
                          <a:pt x="215" y="91"/>
                        </a:cubicBezTo>
                        <a:cubicBezTo>
                          <a:pt x="219" y="97"/>
                          <a:pt x="216" y="100"/>
                          <a:pt x="187" y="119"/>
                        </a:cubicBezTo>
                        <a:cubicBezTo>
                          <a:pt x="179" y="125"/>
                          <a:pt x="168" y="132"/>
                          <a:pt x="157" y="140"/>
                        </a:cubicBezTo>
                        <a:cubicBezTo>
                          <a:pt x="207" y="110"/>
                          <a:pt x="211" y="108"/>
                          <a:pt x="215" y="109"/>
                        </a:cubicBezTo>
                        <a:cubicBezTo>
                          <a:pt x="216" y="110"/>
                          <a:pt x="218" y="111"/>
                          <a:pt x="219" y="112"/>
                        </a:cubicBezTo>
                        <a:cubicBezTo>
                          <a:pt x="222" y="118"/>
                          <a:pt x="219" y="121"/>
                          <a:pt x="194" y="138"/>
                        </a:cubicBezTo>
                        <a:cubicBezTo>
                          <a:pt x="185" y="145"/>
                          <a:pt x="174" y="152"/>
                          <a:pt x="163" y="160"/>
                        </a:cubicBezTo>
                        <a:cubicBezTo>
                          <a:pt x="213" y="130"/>
                          <a:pt x="214" y="130"/>
                          <a:pt x="218" y="131"/>
                        </a:cubicBezTo>
                        <a:cubicBezTo>
                          <a:pt x="219" y="131"/>
                          <a:pt x="221" y="132"/>
                          <a:pt x="222" y="134"/>
                        </a:cubicBezTo>
                        <a:cubicBezTo>
                          <a:pt x="224" y="139"/>
                          <a:pt x="225" y="140"/>
                          <a:pt x="187" y="167"/>
                        </a:cubicBezTo>
                        <a:cubicBezTo>
                          <a:pt x="198" y="161"/>
                          <a:pt x="199" y="161"/>
                          <a:pt x="201" y="162"/>
                        </a:cubicBezTo>
                        <a:cubicBezTo>
                          <a:pt x="203" y="162"/>
                          <a:pt x="204" y="163"/>
                          <a:pt x="205" y="165"/>
                        </a:cubicBezTo>
                        <a:cubicBezTo>
                          <a:pt x="208" y="170"/>
                          <a:pt x="208" y="171"/>
                          <a:pt x="171" y="202"/>
                        </a:cubicBezTo>
                        <a:cubicBezTo>
                          <a:pt x="191" y="190"/>
                          <a:pt x="191" y="190"/>
                          <a:pt x="194" y="191"/>
                        </a:cubicBezTo>
                        <a:cubicBezTo>
                          <a:pt x="195" y="192"/>
                          <a:pt x="197" y="193"/>
                          <a:pt x="198" y="194"/>
                        </a:cubicBezTo>
                        <a:cubicBezTo>
                          <a:pt x="199" y="197"/>
                          <a:pt x="198" y="200"/>
                          <a:pt x="195" y="202"/>
                        </a:cubicBezTo>
                        <a:cubicBezTo>
                          <a:pt x="195" y="202"/>
                          <a:pt x="194" y="203"/>
                          <a:pt x="194" y="203"/>
                        </a:cubicBezTo>
                        <a:cubicBezTo>
                          <a:pt x="190" y="204"/>
                          <a:pt x="174" y="214"/>
                          <a:pt x="161" y="222"/>
                        </a:cubicBezTo>
                        <a:cubicBezTo>
                          <a:pt x="131" y="240"/>
                          <a:pt x="126" y="243"/>
                          <a:pt x="123" y="24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390" name="Freeform 74"/>
                  <p:cNvSpPr>
                    <a:spLocks noEditPoints="1"/>
                  </p:cNvSpPr>
                  <p:nvPr/>
                </p:nvSpPr>
                <p:spPr bwMode="auto">
                  <a:xfrm>
                    <a:off x="14214475" y="-2400301"/>
                    <a:ext cx="2789238" cy="749300"/>
                  </a:xfrm>
                  <a:custGeom>
                    <a:avLst/>
                    <a:gdLst>
                      <a:gd name="T0" fmla="*/ 309 w 744"/>
                      <a:gd name="T1" fmla="*/ 196 h 200"/>
                      <a:gd name="T2" fmla="*/ 306 w 744"/>
                      <a:gd name="T3" fmla="*/ 180 h 200"/>
                      <a:gd name="T4" fmla="*/ 339 w 744"/>
                      <a:gd name="T5" fmla="*/ 142 h 200"/>
                      <a:gd name="T6" fmla="*/ 313 w 744"/>
                      <a:gd name="T7" fmla="*/ 136 h 200"/>
                      <a:gd name="T8" fmla="*/ 248 w 744"/>
                      <a:gd name="T9" fmla="*/ 154 h 200"/>
                      <a:gd name="T10" fmla="*/ 230 w 744"/>
                      <a:gd name="T11" fmla="*/ 154 h 200"/>
                      <a:gd name="T12" fmla="*/ 209 w 744"/>
                      <a:gd name="T13" fmla="*/ 149 h 200"/>
                      <a:gd name="T14" fmla="*/ 193 w 744"/>
                      <a:gd name="T15" fmla="*/ 135 h 200"/>
                      <a:gd name="T16" fmla="*/ 172 w 744"/>
                      <a:gd name="T17" fmla="*/ 125 h 200"/>
                      <a:gd name="T18" fmla="*/ 158 w 744"/>
                      <a:gd name="T19" fmla="*/ 111 h 200"/>
                      <a:gd name="T20" fmla="*/ 161 w 744"/>
                      <a:gd name="T21" fmla="*/ 90 h 200"/>
                      <a:gd name="T22" fmla="*/ 143 w 744"/>
                      <a:gd name="T23" fmla="*/ 76 h 200"/>
                      <a:gd name="T24" fmla="*/ 94 w 744"/>
                      <a:gd name="T25" fmla="*/ 98 h 200"/>
                      <a:gd name="T26" fmla="*/ 103 w 744"/>
                      <a:gd name="T27" fmla="*/ 71 h 200"/>
                      <a:gd name="T28" fmla="*/ 89 w 744"/>
                      <a:gd name="T29" fmla="*/ 62 h 200"/>
                      <a:gd name="T30" fmla="*/ 70 w 744"/>
                      <a:gd name="T31" fmla="*/ 49 h 200"/>
                      <a:gd name="T32" fmla="*/ 50 w 744"/>
                      <a:gd name="T33" fmla="*/ 53 h 200"/>
                      <a:gd name="T34" fmla="*/ 44 w 744"/>
                      <a:gd name="T35" fmla="*/ 25 h 200"/>
                      <a:gd name="T36" fmla="*/ 14 w 744"/>
                      <a:gd name="T37" fmla="*/ 31 h 200"/>
                      <a:gd name="T38" fmla="*/ 5 w 744"/>
                      <a:gd name="T39" fmla="*/ 15 h 200"/>
                      <a:gd name="T40" fmla="*/ 2 w 744"/>
                      <a:gd name="T41" fmla="*/ 9 h 200"/>
                      <a:gd name="T42" fmla="*/ 2 w 744"/>
                      <a:gd name="T43" fmla="*/ 3 h 200"/>
                      <a:gd name="T44" fmla="*/ 17 w 744"/>
                      <a:gd name="T45" fmla="*/ 14 h 200"/>
                      <a:gd name="T46" fmla="*/ 35 w 744"/>
                      <a:gd name="T47" fmla="*/ 9 h 200"/>
                      <a:gd name="T48" fmla="*/ 58 w 744"/>
                      <a:gd name="T49" fmla="*/ 17 h 200"/>
                      <a:gd name="T50" fmla="*/ 69 w 744"/>
                      <a:gd name="T51" fmla="*/ 18 h 200"/>
                      <a:gd name="T52" fmla="*/ 66 w 744"/>
                      <a:gd name="T53" fmla="*/ 37 h 200"/>
                      <a:gd name="T54" fmla="*/ 82 w 744"/>
                      <a:gd name="T55" fmla="*/ 53 h 200"/>
                      <a:gd name="T56" fmla="*/ 105 w 744"/>
                      <a:gd name="T57" fmla="*/ 46 h 200"/>
                      <a:gd name="T58" fmla="*/ 115 w 744"/>
                      <a:gd name="T59" fmla="*/ 58 h 200"/>
                      <a:gd name="T60" fmla="*/ 123 w 744"/>
                      <a:gd name="T61" fmla="*/ 74 h 200"/>
                      <a:gd name="T62" fmla="*/ 177 w 744"/>
                      <a:gd name="T63" fmla="*/ 50 h 200"/>
                      <a:gd name="T64" fmla="*/ 196 w 744"/>
                      <a:gd name="T65" fmla="*/ 63 h 200"/>
                      <a:gd name="T66" fmla="*/ 215 w 744"/>
                      <a:gd name="T67" fmla="*/ 68 h 200"/>
                      <a:gd name="T68" fmla="*/ 205 w 744"/>
                      <a:gd name="T69" fmla="*/ 95 h 200"/>
                      <a:gd name="T70" fmla="*/ 231 w 744"/>
                      <a:gd name="T71" fmla="*/ 102 h 200"/>
                      <a:gd name="T72" fmla="*/ 292 w 744"/>
                      <a:gd name="T73" fmla="*/ 73 h 200"/>
                      <a:gd name="T74" fmla="*/ 321 w 744"/>
                      <a:gd name="T75" fmla="*/ 74 h 200"/>
                      <a:gd name="T76" fmla="*/ 351 w 744"/>
                      <a:gd name="T77" fmla="*/ 79 h 200"/>
                      <a:gd name="T78" fmla="*/ 305 w 744"/>
                      <a:gd name="T79" fmla="*/ 126 h 200"/>
                      <a:gd name="T80" fmla="*/ 408 w 744"/>
                      <a:gd name="T81" fmla="*/ 73 h 200"/>
                      <a:gd name="T82" fmla="*/ 427 w 744"/>
                      <a:gd name="T83" fmla="*/ 84 h 200"/>
                      <a:gd name="T84" fmla="*/ 471 w 744"/>
                      <a:gd name="T85" fmla="*/ 74 h 200"/>
                      <a:gd name="T86" fmla="*/ 512 w 744"/>
                      <a:gd name="T87" fmla="*/ 74 h 200"/>
                      <a:gd name="T88" fmla="*/ 464 w 744"/>
                      <a:gd name="T89" fmla="*/ 122 h 200"/>
                      <a:gd name="T90" fmla="*/ 549 w 744"/>
                      <a:gd name="T91" fmla="*/ 93 h 200"/>
                      <a:gd name="T92" fmla="*/ 654 w 744"/>
                      <a:gd name="T93" fmla="*/ 41 h 200"/>
                      <a:gd name="T94" fmla="*/ 583 w 744"/>
                      <a:gd name="T95" fmla="*/ 99 h 200"/>
                      <a:gd name="T96" fmla="*/ 706 w 744"/>
                      <a:gd name="T97" fmla="*/ 48 h 200"/>
                      <a:gd name="T98" fmla="*/ 726 w 744"/>
                      <a:gd name="T99" fmla="*/ 49 h 200"/>
                      <a:gd name="T100" fmla="*/ 604 w 744"/>
                      <a:gd name="T101" fmla="*/ 126 h 200"/>
                      <a:gd name="T102" fmla="*/ 538 w 744"/>
                      <a:gd name="T103" fmla="*/ 144 h 200"/>
                      <a:gd name="T104" fmla="*/ 442 w 744"/>
                      <a:gd name="T105" fmla="*/ 193 h 200"/>
                      <a:gd name="T106" fmla="*/ 529 w 744"/>
                      <a:gd name="T107" fmla="*/ 120 h 200"/>
                      <a:gd name="T108" fmla="*/ 389 w 744"/>
                      <a:gd name="T109" fmla="*/ 194 h 200"/>
                      <a:gd name="T110" fmla="*/ 353 w 744"/>
                      <a:gd name="T111" fmla="*/ 199 h 200"/>
                      <a:gd name="T112" fmla="*/ 408 w 744"/>
                      <a:gd name="T113" fmla="*/ 145 h 200"/>
                      <a:gd name="T114" fmla="*/ 3 w 744"/>
                      <a:gd name="T115" fmla="*/ 9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744" h="200">
                        <a:moveTo>
                          <a:pt x="314" y="199"/>
                        </a:moveTo>
                        <a:cubicBezTo>
                          <a:pt x="314" y="199"/>
                          <a:pt x="313" y="199"/>
                          <a:pt x="313" y="199"/>
                        </a:cubicBezTo>
                        <a:cubicBezTo>
                          <a:pt x="311" y="198"/>
                          <a:pt x="310" y="197"/>
                          <a:pt x="309" y="196"/>
                        </a:cubicBezTo>
                        <a:cubicBezTo>
                          <a:pt x="306" y="190"/>
                          <a:pt x="308" y="187"/>
                          <a:pt x="337" y="167"/>
                        </a:cubicBezTo>
                        <a:cubicBezTo>
                          <a:pt x="341" y="164"/>
                          <a:pt x="345" y="161"/>
                          <a:pt x="350" y="158"/>
                        </a:cubicBezTo>
                        <a:cubicBezTo>
                          <a:pt x="313" y="180"/>
                          <a:pt x="310" y="180"/>
                          <a:pt x="306" y="180"/>
                        </a:cubicBezTo>
                        <a:cubicBezTo>
                          <a:pt x="305" y="179"/>
                          <a:pt x="303" y="178"/>
                          <a:pt x="303" y="177"/>
                        </a:cubicBezTo>
                        <a:cubicBezTo>
                          <a:pt x="299" y="171"/>
                          <a:pt x="303" y="169"/>
                          <a:pt x="319" y="156"/>
                        </a:cubicBezTo>
                        <a:cubicBezTo>
                          <a:pt x="325" y="152"/>
                          <a:pt x="331" y="147"/>
                          <a:pt x="339" y="142"/>
                        </a:cubicBezTo>
                        <a:cubicBezTo>
                          <a:pt x="290" y="172"/>
                          <a:pt x="287" y="173"/>
                          <a:pt x="283" y="172"/>
                        </a:cubicBezTo>
                        <a:cubicBezTo>
                          <a:pt x="281" y="172"/>
                          <a:pt x="280" y="171"/>
                          <a:pt x="279" y="169"/>
                        </a:cubicBezTo>
                        <a:cubicBezTo>
                          <a:pt x="276" y="164"/>
                          <a:pt x="275" y="163"/>
                          <a:pt x="313" y="136"/>
                        </a:cubicBezTo>
                        <a:cubicBezTo>
                          <a:pt x="236" y="182"/>
                          <a:pt x="234" y="182"/>
                          <a:pt x="230" y="181"/>
                        </a:cubicBezTo>
                        <a:cubicBezTo>
                          <a:pt x="229" y="181"/>
                          <a:pt x="227" y="179"/>
                          <a:pt x="227" y="178"/>
                        </a:cubicBezTo>
                        <a:cubicBezTo>
                          <a:pt x="223" y="172"/>
                          <a:pt x="227" y="169"/>
                          <a:pt x="248" y="154"/>
                        </a:cubicBezTo>
                        <a:cubicBezTo>
                          <a:pt x="251" y="151"/>
                          <a:pt x="255" y="149"/>
                          <a:pt x="259" y="146"/>
                        </a:cubicBezTo>
                        <a:cubicBezTo>
                          <a:pt x="239" y="157"/>
                          <a:pt x="237" y="158"/>
                          <a:pt x="234" y="157"/>
                        </a:cubicBezTo>
                        <a:cubicBezTo>
                          <a:pt x="232" y="157"/>
                          <a:pt x="231" y="155"/>
                          <a:pt x="230" y="154"/>
                        </a:cubicBezTo>
                        <a:cubicBezTo>
                          <a:pt x="227" y="149"/>
                          <a:pt x="231" y="145"/>
                          <a:pt x="245" y="133"/>
                        </a:cubicBezTo>
                        <a:cubicBezTo>
                          <a:pt x="249" y="130"/>
                          <a:pt x="253" y="127"/>
                          <a:pt x="257" y="123"/>
                        </a:cubicBezTo>
                        <a:cubicBezTo>
                          <a:pt x="214" y="150"/>
                          <a:pt x="213" y="150"/>
                          <a:pt x="209" y="149"/>
                        </a:cubicBezTo>
                        <a:cubicBezTo>
                          <a:pt x="208" y="149"/>
                          <a:pt x="206" y="147"/>
                          <a:pt x="205" y="146"/>
                        </a:cubicBezTo>
                        <a:cubicBezTo>
                          <a:pt x="202" y="141"/>
                          <a:pt x="202" y="140"/>
                          <a:pt x="233" y="115"/>
                        </a:cubicBezTo>
                        <a:cubicBezTo>
                          <a:pt x="197" y="136"/>
                          <a:pt x="196" y="136"/>
                          <a:pt x="193" y="135"/>
                        </a:cubicBezTo>
                        <a:cubicBezTo>
                          <a:pt x="191" y="135"/>
                          <a:pt x="190" y="134"/>
                          <a:pt x="189" y="133"/>
                        </a:cubicBezTo>
                        <a:cubicBezTo>
                          <a:pt x="187" y="128"/>
                          <a:pt x="186" y="128"/>
                          <a:pt x="209" y="106"/>
                        </a:cubicBezTo>
                        <a:cubicBezTo>
                          <a:pt x="176" y="126"/>
                          <a:pt x="176" y="126"/>
                          <a:pt x="172" y="125"/>
                        </a:cubicBezTo>
                        <a:cubicBezTo>
                          <a:pt x="171" y="125"/>
                          <a:pt x="169" y="124"/>
                          <a:pt x="169" y="123"/>
                        </a:cubicBezTo>
                        <a:cubicBezTo>
                          <a:pt x="166" y="118"/>
                          <a:pt x="166" y="118"/>
                          <a:pt x="185" y="98"/>
                        </a:cubicBezTo>
                        <a:cubicBezTo>
                          <a:pt x="163" y="111"/>
                          <a:pt x="161" y="111"/>
                          <a:pt x="158" y="111"/>
                        </a:cubicBezTo>
                        <a:cubicBezTo>
                          <a:pt x="157" y="110"/>
                          <a:pt x="155" y="109"/>
                          <a:pt x="154" y="108"/>
                        </a:cubicBezTo>
                        <a:cubicBezTo>
                          <a:pt x="152" y="104"/>
                          <a:pt x="152" y="104"/>
                          <a:pt x="166" y="87"/>
                        </a:cubicBezTo>
                        <a:cubicBezTo>
                          <a:pt x="164" y="88"/>
                          <a:pt x="163" y="89"/>
                          <a:pt x="161" y="90"/>
                        </a:cubicBezTo>
                        <a:cubicBezTo>
                          <a:pt x="130" y="109"/>
                          <a:pt x="130" y="109"/>
                          <a:pt x="127" y="108"/>
                        </a:cubicBezTo>
                        <a:cubicBezTo>
                          <a:pt x="125" y="107"/>
                          <a:pt x="124" y="106"/>
                          <a:pt x="123" y="105"/>
                        </a:cubicBezTo>
                        <a:cubicBezTo>
                          <a:pt x="120" y="101"/>
                          <a:pt x="120" y="101"/>
                          <a:pt x="143" y="76"/>
                        </a:cubicBezTo>
                        <a:cubicBezTo>
                          <a:pt x="141" y="77"/>
                          <a:pt x="139" y="78"/>
                          <a:pt x="137" y="79"/>
                        </a:cubicBezTo>
                        <a:cubicBezTo>
                          <a:pt x="101" y="101"/>
                          <a:pt x="101" y="101"/>
                          <a:pt x="97" y="100"/>
                        </a:cubicBezTo>
                        <a:cubicBezTo>
                          <a:pt x="96" y="100"/>
                          <a:pt x="94" y="99"/>
                          <a:pt x="94" y="98"/>
                        </a:cubicBezTo>
                        <a:cubicBezTo>
                          <a:pt x="91" y="94"/>
                          <a:pt x="91" y="94"/>
                          <a:pt x="107" y="74"/>
                        </a:cubicBezTo>
                        <a:cubicBezTo>
                          <a:pt x="107" y="74"/>
                          <a:pt x="107" y="74"/>
                          <a:pt x="107" y="74"/>
                        </a:cubicBezTo>
                        <a:cubicBezTo>
                          <a:pt x="106" y="74"/>
                          <a:pt x="104" y="73"/>
                          <a:pt x="103" y="71"/>
                        </a:cubicBezTo>
                        <a:cubicBezTo>
                          <a:pt x="103" y="71"/>
                          <a:pt x="103" y="71"/>
                          <a:pt x="98" y="60"/>
                        </a:cubicBezTo>
                        <a:cubicBezTo>
                          <a:pt x="98" y="59"/>
                          <a:pt x="97" y="58"/>
                          <a:pt x="97" y="58"/>
                        </a:cubicBezTo>
                        <a:cubicBezTo>
                          <a:pt x="94" y="59"/>
                          <a:pt x="91" y="61"/>
                          <a:pt x="89" y="62"/>
                        </a:cubicBezTo>
                        <a:cubicBezTo>
                          <a:pt x="73" y="72"/>
                          <a:pt x="72" y="73"/>
                          <a:pt x="69" y="72"/>
                        </a:cubicBezTo>
                        <a:cubicBezTo>
                          <a:pt x="67" y="72"/>
                          <a:pt x="66" y="71"/>
                          <a:pt x="65" y="69"/>
                        </a:cubicBezTo>
                        <a:cubicBezTo>
                          <a:pt x="63" y="66"/>
                          <a:pt x="63" y="66"/>
                          <a:pt x="70" y="49"/>
                        </a:cubicBezTo>
                        <a:cubicBezTo>
                          <a:pt x="70" y="49"/>
                          <a:pt x="70" y="48"/>
                          <a:pt x="70" y="48"/>
                        </a:cubicBezTo>
                        <a:cubicBezTo>
                          <a:pt x="57" y="57"/>
                          <a:pt x="56" y="57"/>
                          <a:pt x="53" y="56"/>
                        </a:cubicBezTo>
                        <a:cubicBezTo>
                          <a:pt x="52" y="56"/>
                          <a:pt x="50" y="55"/>
                          <a:pt x="50" y="53"/>
                        </a:cubicBezTo>
                        <a:cubicBezTo>
                          <a:pt x="48" y="51"/>
                          <a:pt x="48" y="51"/>
                          <a:pt x="54" y="34"/>
                        </a:cubicBezTo>
                        <a:cubicBezTo>
                          <a:pt x="54" y="32"/>
                          <a:pt x="55" y="30"/>
                          <a:pt x="55" y="29"/>
                        </a:cubicBezTo>
                        <a:cubicBezTo>
                          <a:pt x="54" y="28"/>
                          <a:pt x="48" y="26"/>
                          <a:pt x="44" y="25"/>
                        </a:cubicBezTo>
                        <a:cubicBezTo>
                          <a:pt x="39" y="23"/>
                          <a:pt x="36" y="22"/>
                          <a:pt x="34" y="22"/>
                        </a:cubicBezTo>
                        <a:cubicBezTo>
                          <a:pt x="32" y="23"/>
                          <a:pt x="29" y="24"/>
                          <a:pt x="27" y="25"/>
                        </a:cubicBezTo>
                        <a:cubicBezTo>
                          <a:pt x="16" y="32"/>
                          <a:pt x="16" y="32"/>
                          <a:pt x="14" y="31"/>
                        </a:cubicBezTo>
                        <a:cubicBezTo>
                          <a:pt x="12" y="31"/>
                          <a:pt x="11" y="30"/>
                          <a:pt x="10" y="28"/>
                        </a:cubicBezTo>
                        <a:cubicBezTo>
                          <a:pt x="10" y="28"/>
                          <a:pt x="10" y="28"/>
                          <a:pt x="6" y="18"/>
                        </a:cubicBezTo>
                        <a:cubicBezTo>
                          <a:pt x="6" y="17"/>
                          <a:pt x="5" y="16"/>
                          <a:pt x="5" y="15"/>
                        </a:cubicBezTo>
                        <a:cubicBezTo>
                          <a:pt x="3" y="16"/>
                          <a:pt x="2" y="16"/>
                          <a:pt x="1" y="15"/>
                        </a:cubicBezTo>
                        <a:cubicBezTo>
                          <a:pt x="2" y="9"/>
                          <a:pt x="2" y="9"/>
                          <a:pt x="2" y="9"/>
                        </a:cubicBezTo>
                        <a:cubicBezTo>
                          <a:pt x="2" y="9"/>
                          <a:pt x="2" y="9"/>
                          <a:pt x="2" y="9"/>
                        </a:cubicBezTo>
                        <a:cubicBezTo>
                          <a:pt x="2" y="10"/>
                          <a:pt x="2" y="10"/>
                          <a:pt x="2" y="10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0" y="4"/>
                          <a:pt x="1" y="3"/>
                          <a:pt x="2" y="3"/>
                        </a:cubicBezTo>
                        <a:cubicBezTo>
                          <a:pt x="6" y="1"/>
                          <a:pt x="7" y="0"/>
                          <a:pt x="9" y="1"/>
                        </a:cubicBezTo>
                        <a:cubicBezTo>
                          <a:pt x="11" y="1"/>
                          <a:pt x="12" y="2"/>
                          <a:pt x="13" y="3"/>
                        </a:cubicBezTo>
                        <a:cubicBezTo>
                          <a:pt x="13" y="4"/>
                          <a:pt x="13" y="4"/>
                          <a:pt x="17" y="14"/>
                        </a:cubicBezTo>
                        <a:cubicBezTo>
                          <a:pt x="18" y="15"/>
                          <a:pt x="18" y="16"/>
                          <a:pt x="18" y="17"/>
                        </a:cubicBezTo>
                        <a:cubicBezTo>
                          <a:pt x="19" y="16"/>
                          <a:pt x="20" y="16"/>
                          <a:pt x="21" y="15"/>
                        </a:cubicBezTo>
                        <a:cubicBezTo>
                          <a:pt x="32" y="8"/>
                          <a:pt x="32" y="8"/>
                          <a:pt x="35" y="9"/>
                        </a:cubicBezTo>
                        <a:cubicBezTo>
                          <a:pt x="35" y="9"/>
                          <a:pt x="36" y="9"/>
                          <a:pt x="36" y="10"/>
                        </a:cubicBezTo>
                        <a:cubicBezTo>
                          <a:pt x="38" y="10"/>
                          <a:pt x="44" y="12"/>
                          <a:pt x="48" y="14"/>
                        </a:cubicBezTo>
                        <a:cubicBezTo>
                          <a:pt x="53" y="15"/>
                          <a:pt x="56" y="16"/>
                          <a:pt x="58" y="17"/>
                        </a:cubicBezTo>
                        <a:cubicBezTo>
                          <a:pt x="58" y="17"/>
                          <a:pt x="58" y="17"/>
                          <a:pt x="58" y="17"/>
                        </a:cubicBezTo>
                        <a:cubicBezTo>
                          <a:pt x="61" y="15"/>
                          <a:pt x="63" y="14"/>
                          <a:pt x="65" y="15"/>
                        </a:cubicBezTo>
                        <a:cubicBezTo>
                          <a:pt x="67" y="15"/>
                          <a:pt x="68" y="16"/>
                          <a:pt x="69" y="18"/>
                        </a:cubicBezTo>
                        <a:cubicBezTo>
                          <a:pt x="71" y="20"/>
                          <a:pt x="71" y="20"/>
                          <a:pt x="65" y="37"/>
                        </a:cubicBezTo>
                        <a:cubicBezTo>
                          <a:pt x="65" y="37"/>
                          <a:pt x="65" y="38"/>
                          <a:pt x="65" y="38"/>
                        </a:cubicBezTo>
                        <a:cubicBezTo>
                          <a:pt x="65" y="37"/>
                          <a:pt x="66" y="37"/>
                          <a:pt x="66" y="37"/>
                        </a:cubicBezTo>
                        <a:cubicBezTo>
                          <a:pt x="80" y="28"/>
                          <a:pt x="80" y="28"/>
                          <a:pt x="83" y="29"/>
                        </a:cubicBezTo>
                        <a:cubicBezTo>
                          <a:pt x="85" y="29"/>
                          <a:pt x="86" y="30"/>
                          <a:pt x="87" y="32"/>
                        </a:cubicBezTo>
                        <a:cubicBezTo>
                          <a:pt x="89" y="35"/>
                          <a:pt x="89" y="35"/>
                          <a:pt x="82" y="53"/>
                        </a:cubicBezTo>
                        <a:cubicBezTo>
                          <a:pt x="82" y="53"/>
                          <a:pt x="82" y="52"/>
                          <a:pt x="82" y="52"/>
                        </a:cubicBezTo>
                        <a:cubicBezTo>
                          <a:pt x="97" y="43"/>
                          <a:pt x="98" y="43"/>
                          <a:pt x="101" y="43"/>
                        </a:cubicBezTo>
                        <a:cubicBezTo>
                          <a:pt x="102" y="44"/>
                          <a:pt x="104" y="45"/>
                          <a:pt x="105" y="46"/>
                        </a:cubicBezTo>
                        <a:cubicBezTo>
                          <a:pt x="105" y="47"/>
                          <a:pt x="105" y="47"/>
                          <a:pt x="109" y="55"/>
                        </a:cubicBezTo>
                        <a:cubicBezTo>
                          <a:pt x="110" y="57"/>
                          <a:pt x="111" y="58"/>
                          <a:pt x="111" y="60"/>
                        </a:cubicBezTo>
                        <a:cubicBezTo>
                          <a:pt x="112" y="59"/>
                          <a:pt x="114" y="58"/>
                          <a:pt x="115" y="58"/>
                        </a:cubicBezTo>
                        <a:cubicBezTo>
                          <a:pt x="125" y="51"/>
                          <a:pt x="127" y="50"/>
                          <a:pt x="130" y="50"/>
                        </a:cubicBezTo>
                        <a:cubicBezTo>
                          <a:pt x="132" y="51"/>
                          <a:pt x="133" y="52"/>
                          <a:pt x="134" y="53"/>
                        </a:cubicBezTo>
                        <a:cubicBezTo>
                          <a:pt x="136" y="57"/>
                          <a:pt x="137" y="58"/>
                          <a:pt x="123" y="74"/>
                        </a:cubicBezTo>
                        <a:cubicBezTo>
                          <a:pt x="126" y="72"/>
                          <a:pt x="128" y="71"/>
                          <a:pt x="131" y="69"/>
                        </a:cubicBezTo>
                        <a:cubicBezTo>
                          <a:pt x="170" y="46"/>
                          <a:pt x="170" y="46"/>
                          <a:pt x="173" y="47"/>
                        </a:cubicBezTo>
                        <a:cubicBezTo>
                          <a:pt x="175" y="47"/>
                          <a:pt x="176" y="48"/>
                          <a:pt x="177" y="50"/>
                        </a:cubicBezTo>
                        <a:cubicBezTo>
                          <a:pt x="179" y="54"/>
                          <a:pt x="179" y="54"/>
                          <a:pt x="157" y="78"/>
                        </a:cubicBezTo>
                        <a:cubicBezTo>
                          <a:pt x="189" y="59"/>
                          <a:pt x="189" y="59"/>
                          <a:pt x="192" y="60"/>
                        </a:cubicBezTo>
                        <a:cubicBezTo>
                          <a:pt x="194" y="60"/>
                          <a:pt x="195" y="61"/>
                          <a:pt x="196" y="63"/>
                        </a:cubicBezTo>
                        <a:cubicBezTo>
                          <a:pt x="198" y="66"/>
                          <a:pt x="198" y="67"/>
                          <a:pt x="184" y="84"/>
                        </a:cubicBezTo>
                        <a:cubicBezTo>
                          <a:pt x="184" y="84"/>
                          <a:pt x="185" y="83"/>
                          <a:pt x="185" y="83"/>
                        </a:cubicBezTo>
                        <a:cubicBezTo>
                          <a:pt x="210" y="67"/>
                          <a:pt x="211" y="67"/>
                          <a:pt x="215" y="68"/>
                        </a:cubicBezTo>
                        <a:cubicBezTo>
                          <a:pt x="216" y="68"/>
                          <a:pt x="218" y="69"/>
                          <a:pt x="219" y="71"/>
                        </a:cubicBezTo>
                        <a:cubicBezTo>
                          <a:pt x="221" y="75"/>
                          <a:pt x="221" y="75"/>
                          <a:pt x="202" y="97"/>
                        </a:cubicBezTo>
                        <a:cubicBezTo>
                          <a:pt x="203" y="96"/>
                          <a:pt x="204" y="95"/>
                          <a:pt x="205" y="95"/>
                        </a:cubicBezTo>
                        <a:cubicBezTo>
                          <a:pt x="242" y="72"/>
                          <a:pt x="243" y="72"/>
                          <a:pt x="246" y="73"/>
                        </a:cubicBezTo>
                        <a:cubicBezTo>
                          <a:pt x="248" y="73"/>
                          <a:pt x="249" y="74"/>
                          <a:pt x="250" y="76"/>
                        </a:cubicBezTo>
                        <a:cubicBezTo>
                          <a:pt x="252" y="80"/>
                          <a:pt x="253" y="81"/>
                          <a:pt x="231" y="102"/>
                        </a:cubicBezTo>
                        <a:cubicBezTo>
                          <a:pt x="233" y="100"/>
                          <a:pt x="236" y="99"/>
                          <a:pt x="239" y="97"/>
                        </a:cubicBezTo>
                        <a:cubicBezTo>
                          <a:pt x="284" y="69"/>
                          <a:pt x="285" y="69"/>
                          <a:pt x="288" y="70"/>
                        </a:cubicBezTo>
                        <a:cubicBezTo>
                          <a:pt x="290" y="71"/>
                          <a:pt x="291" y="72"/>
                          <a:pt x="292" y="73"/>
                        </a:cubicBezTo>
                        <a:cubicBezTo>
                          <a:pt x="295" y="78"/>
                          <a:pt x="295" y="79"/>
                          <a:pt x="260" y="108"/>
                        </a:cubicBezTo>
                        <a:cubicBezTo>
                          <a:pt x="262" y="107"/>
                          <a:pt x="264" y="106"/>
                          <a:pt x="266" y="104"/>
                        </a:cubicBezTo>
                        <a:cubicBezTo>
                          <a:pt x="316" y="73"/>
                          <a:pt x="317" y="73"/>
                          <a:pt x="321" y="74"/>
                        </a:cubicBezTo>
                        <a:cubicBezTo>
                          <a:pt x="322" y="75"/>
                          <a:pt x="324" y="76"/>
                          <a:pt x="325" y="77"/>
                        </a:cubicBezTo>
                        <a:cubicBezTo>
                          <a:pt x="327" y="82"/>
                          <a:pt x="328" y="83"/>
                          <a:pt x="291" y="112"/>
                        </a:cubicBezTo>
                        <a:cubicBezTo>
                          <a:pt x="346" y="78"/>
                          <a:pt x="347" y="78"/>
                          <a:pt x="351" y="79"/>
                        </a:cubicBezTo>
                        <a:cubicBezTo>
                          <a:pt x="353" y="79"/>
                          <a:pt x="354" y="80"/>
                          <a:pt x="355" y="82"/>
                        </a:cubicBezTo>
                        <a:cubicBezTo>
                          <a:pt x="358" y="87"/>
                          <a:pt x="355" y="90"/>
                          <a:pt x="337" y="103"/>
                        </a:cubicBezTo>
                        <a:cubicBezTo>
                          <a:pt x="328" y="110"/>
                          <a:pt x="317" y="118"/>
                          <a:pt x="305" y="126"/>
                        </a:cubicBezTo>
                        <a:cubicBezTo>
                          <a:pt x="312" y="123"/>
                          <a:pt x="318" y="119"/>
                          <a:pt x="323" y="115"/>
                        </a:cubicBezTo>
                        <a:cubicBezTo>
                          <a:pt x="400" y="69"/>
                          <a:pt x="400" y="70"/>
                          <a:pt x="404" y="71"/>
                        </a:cubicBezTo>
                        <a:cubicBezTo>
                          <a:pt x="406" y="71"/>
                          <a:pt x="407" y="72"/>
                          <a:pt x="408" y="73"/>
                        </a:cubicBezTo>
                        <a:cubicBezTo>
                          <a:pt x="411" y="78"/>
                          <a:pt x="411" y="79"/>
                          <a:pt x="375" y="105"/>
                        </a:cubicBezTo>
                        <a:cubicBezTo>
                          <a:pt x="414" y="82"/>
                          <a:pt x="419" y="80"/>
                          <a:pt x="423" y="81"/>
                        </a:cubicBezTo>
                        <a:cubicBezTo>
                          <a:pt x="425" y="81"/>
                          <a:pt x="426" y="82"/>
                          <a:pt x="427" y="84"/>
                        </a:cubicBezTo>
                        <a:cubicBezTo>
                          <a:pt x="430" y="89"/>
                          <a:pt x="426" y="93"/>
                          <a:pt x="406" y="108"/>
                        </a:cubicBezTo>
                        <a:cubicBezTo>
                          <a:pt x="402" y="111"/>
                          <a:pt x="397" y="114"/>
                          <a:pt x="393" y="118"/>
                        </a:cubicBezTo>
                        <a:cubicBezTo>
                          <a:pt x="466" y="73"/>
                          <a:pt x="467" y="73"/>
                          <a:pt x="471" y="74"/>
                        </a:cubicBezTo>
                        <a:cubicBezTo>
                          <a:pt x="472" y="75"/>
                          <a:pt x="474" y="76"/>
                          <a:pt x="475" y="77"/>
                        </a:cubicBezTo>
                        <a:cubicBezTo>
                          <a:pt x="478" y="83"/>
                          <a:pt x="478" y="84"/>
                          <a:pt x="417" y="126"/>
                        </a:cubicBezTo>
                        <a:cubicBezTo>
                          <a:pt x="502" y="74"/>
                          <a:pt x="507" y="72"/>
                          <a:pt x="512" y="74"/>
                        </a:cubicBezTo>
                        <a:cubicBezTo>
                          <a:pt x="513" y="74"/>
                          <a:pt x="515" y="75"/>
                          <a:pt x="516" y="76"/>
                        </a:cubicBezTo>
                        <a:cubicBezTo>
                          <a:pt x="519" y="83"/>
                          <a:pt x="520" y="83"/>
                          <a:pt x="449" y="132"/>
                        </a:cubicBezTo>
                        <a:cubicBezTo>
                          <a:pt x="454" y="129"/>
                          <a:pt x="459" y="126"/>
                          <a:pt x="464" y="122"/>
                        </a:cubicBezTo>
                        <a:cubicBezTo>
                          <a:pt x="557" y="66"/>
                          <a:pt x="567" y="60"/>
                          <a:pt x="572" y="62"/>
                        </a:cubicBezTo>
                        <a:cubicBezTo>
                          <a:pt x="574" y="62"/>
                          <a:pt x="575" y="63"/>
                          <a:pt x="576" y="65"/>
                        </a:cubicBezTo>
                        <a:cubicBezTo>
                          <a:pt x="579" y="71"/>
                          <a:pt x="577" y="73"/>
                          <a:pt x="549" y="93"/>
                        </a:cubicBezTo>
                        <a:cubicBezTo>
                          <a:pt x="542" y="97"/>
                          <a:pt x="535" y="102"/>
                          <a:pt x="527" y="108"/>
                        </a:cubicBezTo>
                        <a:cubicBezTo>
                          <a:pt x="631" y="44"/>
                          <a:pt x="645" y="37"/>
                          <a:pt x="650" y="38"/>
                        </a:cubicBezTo>
                        <a:cubicBezTo>
                          <a:pt x="652" y="39"/>
                          <a:pt x="653" y="40"/>
                          <a:pt x="654" y="41"/>
                        </a:cubicBezTo>
                        <a:cubicBezTo>
                          <a:pt x="658" y="47"/>
                          <a:pt x="656" y="50"/>
                          <a:pt x="620" y="74"/>
                        </a:cubicBezTo>
                        <a:cubicBezTo>
                          <a:pt x="606" y="83"/>
                          <a:pt x="589" y="95"/>
                          <a:pt x="571" y="107"/>
                        </a:cubicBezTo>
                        <a:cubicBezTo>
                          <a:pt x="575" y="104"/>
                          <a:pt x="579" y="102"/>
                          <a:pt x="583" y="99"/>
                        </a:cubicBezTo>
                        <a:cubicBezTo>
                          <a:pt x="715" y="19"/>
                          <a:pt x="731" y="11"/>
                          <a:pt x="737" y="13"/>
                        </a:cubicBezTo>
                        <a:cubicBezTo>
                          <a:pt x="738" y="13"/>
                          <a:pt x="740" y="14"/>
                          <a:pt x="741" y="16"/>
                        </a:cubicBezTo>
                        <a:cubicBezTo>
                          <a:pt x="744" y="21"/>
                          <a:pt x="742" y="24"/>
                          <a:pt x="706" y="48"/>
                        </a:cubicBezTo>
                        <a:cubicBezTo>
                          <a:pt x="695" y="56"/>
                          <a:pt x="682" y="64"/>
                          <a:pt x="667" y="74"/>
                        </a:cubicBezTo>
                        <a:cubicBezTo>
                          <a:pt x="710" y="48"/>
                          <a:pt x="718" y="45"/>
                          <a:pt x="722" y="46"/>
                        </a:cubicBezTo>
                        <a:cubicBezTo>
                          <a:pt x="723" y="47"/>
                          <a:pt x="725" y="48"/>
                          <a:pt x="726" y="49"/>
                        </a:cubicBezTo>
                        <a:cubicBezTo>
                          <a:pt x="727" y="52"/>
                          <a:pt x="726" y="56"/>
                          <a:pt x="723" y="57"/>
                        </a:cubicBezTo>
                        <a:cubicBezTo>
                          <a:pt x="722" y="58"/>
                          <a:pt x="721" y="58"/>
                          <a:pt x="720" y="58"/>
                        </a:cubicBezTo>
                        <a:cubicBezTo>
                          <a:pt x="709" y="62"/>
                          <a:pt x="649" y="99"/>
                          <a:pt x="604" y="126"/>
                        </a:cubicBezTo>
                        <a:cubicBezTo>
                          <a:pt x="511" y="183"/>
                          <a:pt x="506" y="185"/>
                          <a:pt x="502" y="184"/>
                        </a:cubicBezTo>
                        <a:cubicBezTo>
                          <a:pt x="500" y="183"/>
                          <a:pt x="499" y="182"/>
                          <a:pt x="498" y="181"/>
                        </a:cubicBezTo>
                        <a:cubicBezTo>
                          <a:pt x="495" y="175"/>
                          <a:pt x="495" y="172"/>
                          <a:pt x="538" y="144"/>
                        </a:cubicBezTo>
                        <a:cubicBezTo>
                          <a:pt x="553" y="134"/>
                          <a:pt x="571" y="122"/>
                          <a:pt x="590" y="110"/>
                        </a:cubicBezTo>
                        <a:cubicBezTo>
                          <a:pt x="590" y="110"/>
                          <a:pt x="589" y="110"/>
                          <a:pt x="589" y="110"/>
                        </a:cubicBezTo>
                        <a:cubicBezTo>
                          <a:pt x="462" y="187"/>
                          <a:pt x="448" y="195"/>
                          <a:pt x="442" y="193"/>
                        </a:cubicBezTo>
                        <a:cubicBezTo>
                          <a:pt x="440" y="193"/>
                          <a:pt x="439" y="192"/>
                          <a:pt x="438" y="190"/>
                        </a:cubicBezTo>
                        <a:cubicBezTo>
                          <a:pt x="435" y="185"/>
                          <a:pt x="436" y="182"/>
                          <a:pt x="470" y="159"/>
                        </a:cubicBezTo>
                        <a:cubicBezTo>
                          <a:pt x="486" y="148"/>
                          <a:pt x="508" y="134"/>
                          <a:pt x="529" y="120"/>
                        </a:cubicBezTo>
                        <a:cubicBezTo>
                          <a:pt x="526" y="122"/>
                          <a:pt x="523" y="124"/>
                          <a:pt x="519" y="126"/>
                        </a:cubicBezTo>
                        <a:cubicBezTo>
                          <a:pt x="410" y="193"/>
                          <a:pt x="399" y="199"/>
                          <a:pt x="393" y="197"/>
                        </a:cubicBezTo>
                        <a:cubicBezTo>
                          <a:pt x="392" y="197"/>
                          <a:pt x="390" y="196"/>
                          <a:pt x="389" y="194"/>
                        </a:cubicBezTo>
                        <a:cubicBezTo>
                          <a:pt x="386" y="188"/>
                          <a:pt x="389" y="185"/>
                          <a:pt x="419" y="165"/>
                        </a:cubicBezTo>
                        <a:cubicBezTo>
                          <a:pt x="420" y="164"/>
                          <a:pt x="421" y="163"/>
                          <a:pt x="423" y="162"/>
                        </a:cubicBezTo>
                        <a:cubicBezTo>
                          <a:pt x="366" y="196"/>
                          <a:pt x="357" y="200"/>
                          <a:pt x="353" y="199"/>
                        </a:cubicBezTo>
                        <a:cubicBezTo>
                          <a:pt x="351" y="198"/>
                          <a:pt x="350" y="197"/>
                          <a:pt x="349" y="196"/>
                        </a:cubicBezTo>
                        <a:cubicBezTo>
                          <a:pt x="345" y="190"/>
                          <a:pt x="345" y="189"/>
                          <a:pt x="412" y="143"/>
                        </a:cubicBezTo>
                        <a:cubicBezTo>
                          <a:pt x="411" y="144"/>
                          <a:pt x="409" y="145"/>
                          <a:pt x="408" y="145"/>
                        </a:cubicBezTo>
                        <a:cubicBezTo>
                          <a:pt x="329" y="193"/>
                          <a:pt x="319" y="199"/>
                          <a:pt x="314" y="199"/>
                        </a:cubicBezTo>
                        <a:close/>
                        <a:moveTo>
                          <a:pt x="4" y="4"/>
                        </a:moveTo>
                        <a:cubicBezTo>
                          <a:pt x="3" y="9"/>
                          <a:pt x="3" y="9"/>
                          <a:pt x="3" y="9"/>
                        </a:cubicBezTo>
                        <a:cubicBezTo>
                          <a:pt x="4" y="4"/>
                          <a:pt x="4" y="4"/>
                          <a:pt x="4" y="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391" name="Freeform 75"/>
                  <p:cNvSpPr>
                    <a:spLocks/>
                  </p:cNvSpPr>
                  <p:nvPr/>
                </p:nvSpPr>
                <p:spPr bwMode="auto">
                  <a:xfrm>
                    <a:off x="14963775" y="-3633788"/>
                    <a:ext cx="7938" cy="15875"/>
                  </a:xfrm>
                  <a:custGeom>
                    <a:avLst/>
                    <a:gdLst>
                      <a:gd name="T0" fmla="*/ 2 w 2"/>
                      <a:gd name="T1" fmla="*/ 3 h 4"/>
                      <a:gd name="T2" fmla="*/ 1 w 2"/>
                      <a:gd name="T3" fmla="*/ 1 h 4"/>
                      <a:gd name="T4" fmla="*/ 2 w 2"/>
                      <a:gd name="T5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4">
                        <a:moveTo>
                          <a:pt x="2" y="3"/>
                        </a:moveTo>
                        <a:cubicBezTo>
                          <a:pt x="2" y="0"/>
                          <a:pt x="0" y="4"/>
                          <a:pt x="1" y="1"/>
                        </a:cubicBezTo>
                        <a:cubicBezTo>
                          <a:pt x="2" y="1"/>
                          <a:pt x="2" y="2"/>
                          <a:pt x="2" y="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392" name="Freeform 76"/>
                  <p:cNvSpPr>
                    <a:spLocks/>
                  </p:cNvSpPr>
                  <p:nvPr/>
                </p:nvSpPr>
                <p:spPr bwMode="auto">
                  <a:xfrm>
                    <a:off x="14082713" y="-4098926"/>
                    <a:ext cx="904875" cy="927100"/>
                  </a:xfrm>
                  <a:custGeom>
                    <a:avLst/>
                    <a:gdLst>
                      <a:gd name="T0" fmla="*/ 208 w 241"/>
                      <a:gd name="T1" fmla="*/ 51 h 247"/>
                      <a:gd name="T2" fmla="*/ 193 w 241"/>
                      <a:gd name="T3" fmla="*/ 37 h 247"/>
                      <a:gd name="T4" fmla="*/ 155 w 241"/>
                      <a:gd name="T5" fmla="*/ 20 h 247"/>
                      <a:gd name="T6" fmla="*/ 141 w 241"/>
                      <a:gd name="T7" fmla="*/ 16 h 247"/>
                      <a:gd name="T8" fmla="*/ 97 w 241"/>
                      <a:gd name="T9" fmla="*/ 15 h 247"/>
                      <a:gd name="T10" fmla="*/ 82 w 241"/>
                      <a:gd name="T11" fmla="*/ 20 h 247"/>
                      <a:gd name="T12" fmla="*/ 61 w 241"/>
                      <a:gd name="T13" fmla="*/ 32 h 247"/>
                      <a:gd name="T14" fmla="*/ 44 w 241"/>
                      <a:gd name="T15" fmla="*/ 45 h 247"/>
                      <a:gd name="T16" fmla="*/ 35 w 241"/>
                      <a:gd name="T17" fmla="*/ 53 h 247"/>
                      <a:gd name="T18" fmla="*/ 30 w 241"/>
                      <a:gd name="T19" fmla="*/ 62 h 247"/>
                      <a:gd name="T20" fmla="*/ 20 w 241"/>
                      <a:gd name="T21" fmla="*/ 84 h 247"/>
                      <a:gd name="T22" fmla="*/ 16 w 241"/>
                      <a:gd name="T23" fmla="*/ 97 h 247"/>
                      <a:gd name="T24" fmla="*/ 14 w 241"/>
                      <a:gd name="T25" fmla="*/ 111 h 247"/>
                      <a:gd name="T26" fmla="*/ 12 w 241"/>
                      <a:gd name="T27" fmla="*/ 128 h 247"/>
                      <a:gd name="T28" fmla="*/ 15 w 241"/>
                      <a:gd name="T29" fmla="*/ 148 h 247"/>
                      <a:gd name="T30" fmla="*/ 22 w 241"/>
                      <a:gd name="T31" fmla="*/ 172 h 247"/>
                      <a:gd name="T32" fmla="*/ 28 w 241"/>
                      <a:gd name="T33" fmla="*/ 180 h 247"/>
                      <a:gd name="T34" fmla="*/ 32 w 241"/>
                      <a:gd name="T35" fmla="*/ 190 h 247"/>
                      <a:gd name="T36" fmla="*/ 39 w 241"/>
                      <a:gd name="T37" fmla="*/ 196 h 247"/>
                      <a:gd name="T38" fmla="*/ 41 w 241"/>
                      <a:gd name="T39" fmla="*/ 198 h 247"/>
                      <a:gd name="T40" fmla="*/ 50 w 241"/>
                      <a:gd name="T41" fmla="*/ 206 h 247"/>
                      <a:gd name="T42" fmla="*/ 78 w 241"/>
                      <a:gd name="T43" fmla="*/ 224 h 247"/>
                      <a:gd name="T44" fmla="*/ 91 w 241"/>
                      <a:gd name="T45" fmla="*/ 228 h 247"/>
                      <a:gd name="T46" fmla="*/ 102 w 241"/>
                      <a:gd name="T47" fmla="*/ 231 h 247"/>
                      <a:gd name="T48" fmla="*/ 130 w 241"/>
                      <a:gd name="T49" fmla="*/ 232 h 247"/>
                      <a:gd name="T50" fmla="*/ 137 w 241"/>
                      <a:gd name="T51" fmla="*/ 235 h 247"/>
                      <a:gd name="T52" fmla="*/ 146 w 241"/>
                      <a:gd name="T53" fmla="*/ 230 h 247"/>
                      <a:gd name="T54" fmla="*/ 153 w 241"/>
                      <a:gd name="T55" fmla="*/ 224 h 247"/>
                      <a:gd name="T56" fmla="*/ 165 w 241"/>
                      <a:gd name="T57" fmla="*/ 221 h 247"/>
                      <a:gd name="T58" fmla="*/ 168 w 241"/>
                      <a:gd name="T59" fmla="*/ 217 h 247"/>
                      <a:gd name="T60" fmla="*/ 173 w 241"/>
                      <a:gd name="T61" fmla="*/ 216 h 247"/>
                      <a:gd name="T62" fmla="*/ 183 w 241"/>
                      <a:gd name="T63" fmla="*/ 214 h 247"/>
                      <a:gd name="T64" fmla="*/ 190 w 241"/>
                      <a:gd name="T65" fmla="*/ 205 h 247"/>
                      <a:gd name="T66" fmla="*/ 194 w 241"/>
                      <a:gd name="T67" fmla="*/ 202 h 247"/>
                      <a:gd name="T68" fmla="*/ 199 w 241"/>
                      <a:gd name="T69" fmla="*/ 194 h 247"/>
                      <a:gd name="T70" fmla="*/ 205 w 241"/>
                      <a:gd name="T71" fmla="*/ 187 h 247"/>
                      <a:gd name="T72" fmla="*/ 206 w 241"/>
                      <a:gd name="T73" fmla="*/ 193 h 247"/>
                      <a:gd name="T74" fmla="*/ 213 w 241"/>
                      <a:gd name="T75" fmla="*/ 177 h 247"/>
                      <a:gd name="T76" fmla="*/ 228 w 241"/>
                      <a:gd name="T77" fmla="*/ 156 h 247"/>
                      <a:gd name="T78" fmla="*/ 231 w 241"/>
                      <a:gd name="T79" fmla="*/ 149 h 247"/>
                      <a:gd name="T80" fmla="*/ 233 w 241"/>
                      <a:gd name="T81" fmla="*/ 132 h 247"/>
                      <a:gd name="T82" fmla="*/ 235 w 241"/>
                      <a:gd name="T83" fmla="*/ 139 h 247"/>
                      <a:gd name="T84" fmla="*/ 230 w 241"/>
                      <a:gd name="T85" fmla="*/ 155 h 247"/>
                      <a:gd name="T86" fmla="*/ 222 w 241"/>
                      <a:gd name="T87" fmla="*/ 184 h 247"/>
                      <a:gd name="T88" fmla="*/ 188 w 241"/>
                      <a:gd name="T89" fmla="*/ 223 h 247"/>
                      <a:gd name="T90" fmla="*/ 134 w 241"/>
                      <a:gd name="T91" fmla="*/ 244 h 247"/>
                      <a:gd name="T92" fmla="*/ 88 w 241"/>
                      <a:gd name="T93" fmla="*/ 241 h 247"/>
                      <a:gd name="T94" fmla="*/ 56 w 241"/>
                      <a:gd name="T95" fmla="*/ 228 h 247"/>
                      <a:gd name="T96" fmla="*/ 10 w 241"/>
                      <a:gd name="T97" fmla="*/ 173 h 247"/>
                      <a:gd name="T98" fmla="*/ 2 w 241"/>
                      <a:gd name="T99" fmla="*/ 136 h 247"/>
                      <a:gd name="T100" fmla="*/ 9 w 241"/>
                      <a:gd name="T101" fmla="*/ 88 h 247"/>
                      <a:gd name="T102" fmla="*/ 132 w 241"/>
                      <a:gd name="T103" fmla="*/ 3 h 247"/>
                      <a:gd name="T104" fmla="*/ 175 w 241"/>
                      <a:gd name="T105" fmla="*/ 15 h 247"/>
                      <a:gd name="T106" fmla="*/ 236 w 241"/>
                      <a:gd name="T107" fmla="*/ 116 h 2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241" h="247">
                        <a:moveTo>
                          <a:pt x="236" y="116"/>
                        </a:moveTo>
                        <a:cubicBezTo>
                          <a:pt x="231" y="108"/>
                          <a:pt x="233" y="97"/>
                          <a:pt x="228" y="89"/>
                        </a:cubicBezTo>
                        <a:cubicBezTo>
                          <a:pt x="227" y="88"/>
                          <a:pt x="230" y="88"/>
                          <a:pt x="228" y="86"/>
                        </a:cubicBezTo>
                        <a:cubicBezTo>
                          <a:pt x="223" y="79"/>
                          <a:pt x="218" y="66"/>
                          <a:pt x="213" y="56"/>
                        </a:cubicBezTo>
                        <a:cubicBezTo>
                          <a:pt x="214" y="56"/>
                          <a:pt x="214" y="56"/>
                          <a:pt x="214" y="56"/>
                        </a:cubicBezTo>
                        <a:cubicBezTo>
                          <a:pt x="213" y="54"/>
                          <a:pt x="210" y="53"/>
                          <a:pt x="208" y="51"/>
                        </a:cubicBezTo>
                        <a:cubicBezTo>
                          <a:pt x="209" y="51"/>
                          <a:pt x="209" y="51"/>
                          <a:pt x="209" y="51"/>
                        </a:cubicBezTo>
                        <a:cubicBezTo>
                          <a:pt x="208" y="51"/>
                          <a:pt x="206" y="48"/>
                          <a:pt x="205" y="48"/>
                        </a:cubicBezTo>
                        <a:cubicBezTo>
                          <a:pt x="205" y="47"/>
                          <a:pt x="205" y="46"/>
                          <a:pt x="205" y="45"/>
                        </a:cubicBezTo>
                        <a:cubicBezTo>
                          <a:pt x="203" y="45"/>
                          <a:pt x="203" y="45"/>
                          <a:pt x="203" y="45"/>
                        </a:cubicBezTo>
                        <a:cubicBezTo>
                          <a:pt x="199" y="45"/>
                          <a:pt x="197" y="39"/>
                          <a:pt x="192" y="37"/>
                        </a:cubicBezTo>
                        <a:cubicBezTo>
                          <a:pt x="193" y="37"/>
                          <a:pt x="193" y="37"/>
                          <a:pt x="193" y="37"/>
                        </a:cubicBezTo>
                        <a:cubicBezTo>
                          <a:pt x="186" y="33"/>
                          <a:pt x="178" y="27"/>
                          <a:pt x="170" y="25"/>
                        </a:cubicBezTo>
                        <a:cubicBezTo>
                          <a:pt x="171" y="24"/>
                          <a:pt x="172" y="24"/>
                          <a:pt x="171" y="23"/>
                        </a:cubicBezTo>
                        <a:cubicBezTo>
                          <a:pt x="170" y="24"/>
                          <a:pt x="168" y="23"/>
                          <a:pt x="166" y="22"/>
                        </a:cubicBezTo>
                        <a:cubicBezTo>
                          <a:pt x="165" y="21"/>
                          <a:pt x="162" y="22"/>
                          <a:pt x="159" y="21"/>
                        </a:cubicBezTo>
                        <a:cubicBezTo>
                          <a:pt x="160" y="20"/>
                          <a:pt x="160" y="20"/>
                          <a:pt x="160" y="20"/>
                        </a:cubicBezTo>
                        <a:cubicBezTo>
                          <a:pt x="157" y="21"/>
                          <a:pt x="157" y="19"/>
                          <a:pt x="155" y="20"/>
                        </a:cubicBezTo>
                        <a:cubicBezTo>
                          <a:pt x="154" y="18"/>
                          <a:pt x="154" y="18"/>
                          <a:pt x="154" y="18"/>
                        </a:cubicBezTo>
                        <a:cubicBezTo>
                          <a:pt x="153" y="20"/>
                          <a:pt x="152" y="16"/>
                          <a:pt x="150" y="17"/>
                        </a:cubicBezTo>
                        <a:cubicBezTo>
                          <a:pt x="150" y="17"/>
                          <a:pt x="150" y="17"/>
                          <a:pt x="150" y="17"/>
                        </a:cubicBezTo>
                        <a:cubicBezTo>
                          <a:pt x="148" y="18"/>
                          <a:pt x="148" y="16"/>
                          <a:pt x="146" y="16"/>
                        </a:cubicBezTo>
                        <a:cubicBezTo>
                          <a:pt x="146" y="16"/>
                          <a:pt x="146" y="16"/>
                          <a:pt x="146" y="16"/>
                        </a:cubicBezTo>
                        <a:cubicBezTo>
                          <a:pt x="143" y="16"/>
                          <a:pt x="141" y="14"/>
                          <a:pt x="141" y="16"/>
                        </a:cubicBezTo>
                        <a:cubicBezTo>
                          <a:pt x="140" y="15"/>
                          <a:pt x="144" y="16"/>
                          <a:pt x="143" y="14"/>
                        </a:cubicBezTo>
                        <a:cubicBezTo>
                          <a:pt x="132" y="13"/>
                          <a:pt x="121" y="13"/>
                          <a:pt x="110" y="14"/>
                        </a:cubicBezTo>
                        <a:cubicBezTo>
                          <a:pt x="108" y="13"/>
                          <a:pt x="107" y="13"/>
                          <a:pt x="107" y="12"/>
                        </a:cubicBezTo>
                        <a:cubicBezTo>
                          <a:pt x="106" y="13"/>
                          <a:pt x="103" y="13"/>
                          <a:pt x="102" y="14"/>
                        </a:cubicBezTo>
                        <a:cubicBezTo>
                          <a:pt x="102" y="14"/>
                          <a:pt x="101" y="14"/>
                          <a:pt x="101" y="14"/>
                        </a:cubicBezTo>
                        <a:cubicBezTo>
                          <a:pt x="99" y="13"/>
                          <a:pt x="99" y="16"/>
                          <a:pt x="97" y="15"/>
                        </a:cubicBezTo>
                        <a:cubicBezTo>
                          <a:pt x="97" y="15"/>
                          <a:pt x="97" y="14"/>
                          <a:pt x="97" y="14"/>
                        </a:cubicBezTo>
                        <a:cubicBezTo>
                          <a:pt x="95" y="15"/>
                          <a:pt x="93" y="16"/>
                          <a:pt x="91" y="17"/>
                        </a:cubicBezTo>
                        <a:cubicBezTo>
                          <a:pt x="91" y="17"/>
                          <a:pt x="92" y="16"/>
                          <a:pt x="92" y="16"/>
                        </a:cubicBezTo>
                        <a:cubicBezTo>
                          <a:pt x="90" y="18"/>
                          <a:pt x="87" y="17"/>
                          <a:pt x="85" y="18"/>
                        </a:cubicBezTo>
                        <a:cubicBezTo>
                          <a:pt x="86" y="17"/>
                          <a:pt x="86" y="17"/>
                          <a:pt x="86" y="17"/>
                        </a:cubicBezTo>
                        <a:cubicBezTo>
                          <a:pt x="82" y="17"/>
                          <a:pt x="85" y="19"/>
                          <a:pt x="82" y="20"/>
                        </a:cubicBezTo>
                        <a:cubicBezTo>
                          <a:pt x="83" y="19"/>
                          <a:pt x="83" y="19"/>
                          <a:pt x="83" y="18"/>
                        </a:cubicBezTo>
                        <a:cubicBezTo>
                          <a:pt x="81" y="21"/>
                          <a:pt x="76" y="22"/>
                          <a:pt x="74" y="24"/>
                        </a:cubicBezTo>
                        <a:cubicBezTo>
                          <a:pt x="74" y="23"/>
                          <a:pt x="74" y="23"/>
                          <a:pt x="74" y="23"/>
                        </a:cubicBezTo>
                        <a:cubicBezTo>
                          <a:pt x="71" y="25"/>
                          <a:pt x="68" y="26"/>
                          <a:pt x="66" y="28"/>
                        </a:cubicBezTo>
                        <a:cubicBezTo>
                          <a:pt x="65" y="28"/>
                          <a:pt x="65" y="26"/>
                          <a:pt x="62" y="28"/>
                        </a:cubicBezTo>
                        <a:cubicBezTo>
                          <a:pt x="63" y="29"/>
                          <a:pt x="58" y="31"/>
                          <a:pt x="61" y="32"/>
                        </a:cubicBezTo>
                        <a:cubicBezTo>
                          <a:pt x="58" y="33"/>
                          <a:pt x="55" y="35"/>
                          <a:pt x="54" y="37"/>
                        </a:cubicBezTo>
                        <a:cubicBezTo>
                          <a:pt x="54" y="36"/>
                          <a:pt x="51" y="36"/>
                          <a:pt x="53" y="34"/>
                        </a:cubicBezTo>
                        <a:cubicBezTo>
                          <a:pt x="51" y="35"/>
                          <a:pt x="51" y="35"/>
                          <a:pt x="51" y="35"/>
                        </a:cubicBezTo>
                        <a:cubicBezTo>
                          <a:pt x="51" y="34"/>
                          <a:pt x="52" y="34"/>
                          <a:pt x="51" y="33"/>
                        </a:cubicBezTo>
                        <a:cubicBezTo>
                          <a:pt x="51" y="34"/>
                          <a:pt x="48" y="37"/>
                          <a:pt x="47" y="37"/>
                        </a:cubicBezTo>
                        <a:cubicBezTo>
                          <a:pt x="46" y="39"/>
                          <a:pt x="46" y="42"/>
                          <a:pt x="44" y="45"/>
                        </a:cubicBezTo>
                        <a:cubicBezTo>
                          <a:pt x="45" y="43"/>
                          <a:pt x="42" y="44"/>
                          <a:pt x="43" y="43"/>
                        </a:cubicBezTo>
                        <a:cubicBezTo>
                          <a:pt x="42" y="49"/>
                          <a:pt x="42" y="49"/>
                          <a:pt x="42" y="49"/>
                        </a:cubicBezTo>
                        <a:cubicBezTo>
                          <a:pt x="41" y="49"/>
                          <a:pt x="40" y="48"/>
                          <a:pt x="40" y="49"/>
                        </a:cubicBezTo>
                        <a:cubicBezTo>
                          <a:pt x="40" y="50"/>
                          <a:pt x="40" y="50"/>
                          <a:pt x="40" y="51"/>
                        </a:cubicBezTo>
                        <a:cubicBezTo>
                          <a:pt x="39" y="51"/>
                          <a:pt x="37" y="55"/>
                          <a:pt x="35" y="54"/>
                        </a:cubicBezTo>
                        <a:cubicBezTo>
                          <a:pt x="34" y="54"/>
                          <a:pt x="36" y="52"/>
                          <a:pt x="35" y="53"/>
                        </a:cubicBezTo>
                        <a:cubicBezTo>
                          <a:pt x="34" y="54"/>
                          <a:pt x="34" y="55"/>
                          <a:pt x="33" y="56"/>
                        </a:cubicBezTo>
                        <a:cubicBezTo>
                          <a:pt x="33" y="56"/>
                          <a:pt x="33" y="56"/>
                          <a:pt x="33" y="56"/>
                        </a:cubicBezTo>
                        <a:cubicBezTo>
                          <a:pt x="32" y="57"/>
                          <a:pt x="31" y="60"/>
                          <a:pt x="32" y="59"/>
                        </a:cubicBezTo>
                        <a:cubicBezTo>
                          <a:pt x="33" y="59"/>
                          <a:pt x="31" y="59"/>
                          <a:pt x="33" y="58"/>
                        </a:cubicBezTo>
                        <a:cubicBezTo>
                          <a:pt x="33" y="60"/>
                          <a:pt x="32" y="62"/>
                          <a:pt x="31" y="63"/>
                        </a:cubicBezTo>
                        <a:cubicBezTo>
                          <a:pt x="31" y="63"/>
                          <a:pt x="30" y="62"/>
                          <a:pt x="30" y="62"/>
                        </a:cubicBezTo>
                        <a:cubicBezTo>
                          <a:pt x="29" y="65"/>
                          <a:pt x="29" y="68"/>
                          <a:pt x="27" y="71"/>
                        </a:cubicBezTo>
                        <a:cubicBezTo>
                          <a:pt x="28" y="71"/>
                          <a:pt x="27" y="69"/>
                          <a:pt x="27" y="69"/>
                        </a:cubicBezTo>
                        <a:cubicBezTo>
                          <a:pt x="24" y="71"/>
                          <a:pt x="25" y="76"/>
                          <a:pt x="22" y="79"/>
                        </a:cubicBezTo>
                        <a:cubicBezTo>
                          <a:pt x="22" y="78"/>
                          <a:pt x="23" y="79"/>
                          <a:pt x="23" y="79"/>
                        </a:cubicBezTo>
                        <a:cubicBezTo>
                          <a:pt x="22" y="80"/>
                          <a:pt x="21" y="80"/>
                          <a:pt x="21" y="81"/>
                        </a:cubicBezTo>
                        <a:cubicBezTo>
                          <a:pt x="20" y="81"/>
                          <a:pt x="20" y="83"/>
                          <a:pt x="20" y="84"/>
                        </a:cubicBezTo>
                        <a:cubicBezTo>
                          <a:pt x="20" y="85"/>
                          <a:pt x="20" y="84"/>
                          <a:pt x="20" y="83"/>
                        </a:cubicBezTo>
                        <a:cubicBezTo>
                          <a:pt x="20" y="85"/>
                          <a:pt x="18" y="92"/>
                          <a:pt x="16" y="95"/>
                        </a:cubicBezTo>
                        <a:cubicBezTo>
                          <a:pt x="17" y="95"/>
                          <a:pt x="17" y="98"/>
                          <a:pt x="17" y="99"/>
                        </a:cubicBezTo>
                        <a:cubicBezTo>
                          <a:pt x="16" y="98"/>
                          <a:pt x="16" y="98"/>
                          <a:pt x="16" y="98"/>
                        </a:cubicBezTo>
                        <a:cubicBezTo>
                          <a:pt x="15" y="99"/>
                          <a:pt x="16" y="101"/>
                          <a:pt x="15" y="101"/>
                        </a:cubicBezTo>
                        <a:cubicBezTo>
                          <a:pt x="15" y="104"/>
                          <a:pt x="15" y="94"/>
                          <a:pt x="16" y="97"/>
                        </a:cubicBezTo>
                        <a:cubicBezTo>
                          <a:pt x="15" y="97"/>
                          <a:pt x="16" y="101"/>
                          <a:pt x="15" y="100"/>
                        </a:cubicBezTo>
                        <a:cubicBezTo>
                          <a:pt x="15" y="102"/>
                          <a:pt x="15" y="104"/>
                          <a:pt x="14" y="105"/>
                        </a:cubicBezTo>
                        <a:cubicBezTo>
                          <a:pt x="14" y="105"/>
                          <a:pt x="13" y="103"/>
                          <a:pt x="13" y="105"/>
                        </a:cubicBezTo>
                        <a:cubicBezTo>
                          <a:pt x="13" y="108"/>
                          <a:pt x="13" y="106"/>
                          <a:pt x="13" y="108"/>
                        </a:cubicBezTo>
                        <a:cubicBezTo>
                          <a:pt x="13" y="109"/>
                          <a:pt x="13" y="109"/>
                          <a:pt x="13" y="109"/>
                        </a:cubicBezTo>
                        <a:cubicBezTo>
                          <a:pt x="15" y="110"/>
                          <a:pt x="13" y="112"/>
                          <a:pt x="14" y="111"/>
                        </a:cubicBezTo>
                        <a:cubicBezTo>
                          <a:pt x="13" y="111"/>
                          <a:pt x="14" y="115"/>
                          <a:pt x="13" y="114"/>
                        </a:cubicBezTo>
                        <a:cubicBezTo>
                          <a:pt x="11" y="114"/>
                          <a:pt x="11" y="114"/>
                          <a:pt x="11" y="114"/>
                        </a:cubicBezTo>
                        <a:cubicBezTo>
                          <a:pt x="11" y="115"/>
                          <a:pt x="13" y="116"/>
                          <a:pt x="13" y="117"/>
                        </a:cubicBezTo>
                        <a:cubicBezTo>
                          <a:pt x="13" y="117"/>
                          <a:pt x="13" y="117"/>
                          <a:pt x="12" y="117"/>
                        </a:cubicBezTo>
                        <a:cubicBezTo>
                          <a:pt x="15" y="117"/>
                          <a:pt x="12" y="120"/>
                          <a:pt x="14" y="121"/>
                        </a:cubicBezTo>
                        <a:cubicBezTo>
                          <a:pt x="13" y="124"/>
                          <a:pt x="13" y="127"/>
                          <a:pt x="12" y="128"/>
                        </a:cubicBezTo>
                        <a:cubicBezTo>
                          <a:pt x="13" y="130"/>
                          <a:pt x="14" y="132"/>
                          <a:pt x="14" y="134"/>
                        </a:cubicBezTo>
                        <a:cubicBezTo>
                          <a:pt x="13" y="134"/>
                          <a:pt x="13" y="133"/>
                          <a:pt x="13" y="133"/>
                        </a:cubicBezTo>
                        <a:cubicBezTo>
                          <a:pt x="12" y="134"/>
                          <a:pt x="13" y="135"/>
                          <a:pt x="13" y="136"/>
                        </a:cubicBezTo>
                        <a:cubicBezTo>
                          <a:pt x="13" y="135"/>
                          <a:pt x="12" y="138"/>
                          <a:pt x="12" y="140"/>
                        </a:cubicBezTo>
                        <a:cubicBezTo>
                          <a:pt x="13" y="142"/>
                          <a:pt x="14" y="141"/>
                          <a:pt x="14" y="141"/>
                        </a:cubicBezTo>
                        <a:cubicBezTo>
                          <a:pt x="13" y="143"/>
                          <a:pt x="16" y="146"/>
                          <a:pt x="15" y="148"/>
                        </a:cubicBezTo>
                        <a:cubicBezTo>
                          <a:pt x="15" y="148"/>
                          <a:pt x="14" y="146"/>
                          <a:pt x="13" y="148"/>
                        </a:cubicBezTo>
                        <a:cubicBezTo>
                          <a:pt x="12" y="150"/>
                          <a:pt x="16" y="150"/>
                          <a:pt x="15" y="153"/>
                        </a:cubicBezTo>
                        <a:cubicBezTo>
                          <a:pt x="17" y="152"/>
                          <a:pt x="17" y="152"/>
                          <a:pt x="17" y="152"/>
                        </a:cubicBezTo>
                        <a:cubicBezTo>
                          <a:pt x="16" y="154"/>
                          <a:pt x="19" y="156"/>
                          <a:pt x="17" y="156"/>
                        </a:cubicBezTo>
                        <a:cubicBezTo>
                          <a:pt x="18" y="157"/>
                          <a:pt x="18" y="159"/>
                          <a:pt x="19" y="158"/>
                        </a:cubicBezTo>
                        <a:cubicBezTo>
                          <a:pt x="19" y="163"/>
                          <a:pt x="23" y="168"/>
                          <a:pt x="22" y="172"/>
                        </a:cubicBezTo>
                        <a:cubicBezTo>
                          <a:pt x="23" y="172"/>
                          <a:pt x="23" y="174"/>
                          <a:pt x="24" y="173"/>
                        </a:cubicBezTo>
                        <a:cubicBezTo>
                          <a:pt x="24" y="172"/>
                          <a:pt x="22" y="172"/>
                          <a:pt x="23" y="171"/>
                        </a:cubicBezTo>
                        <a:cubicBezTo>
                          <a:pt x="23" y="172"/>
                          <a:pt x="24" y="172"/>
                          <a:pt x="24" y="172"/>
                        </a:cubicBezTo>
                        <a:cubicBezTo>
                          <a:pt x="24" y="173"/>
                          <a:pt x="24" y="174"/>
                          <a:pt x="23" y="174"/>
                        </a:cubicBezTo>
                        <a:cubicBezTo>
                          <a:pt x="23" y="177"/>
                          <a:pt x="26" y="175"/>
                          <a:pt x="28" y="179"/>
                        </a:cubicBezTo>
                        <a:cubicBezTo>
                          <a:pt x="27" y="179"/>
                          <a:pt x="27" y="179"/>
                          <a:pt x="28" y="180"/>
                        </a:cubicBezTo>
                        <a:cubicBezTo>
                          <a:pt x="30" y="182"/>
                          <a:pt x="30" y="182"/>
                          <a:pt x="30" y="182"/>
                        </a:cubicBezTo>
                        <a:cubicBezTo>
                          <a:pt x="31" y="184"/>
                          <a:pt x="29" y="184"/>
                          <a:pt x="28" y="184"/>
                        </a:cubicBezTo>
                        <a:cubicBezTo>
                          <a:pt x="29" y="185"/>
                          <a:pt x="30" y="187"/>
                          <a:pt x="31" y="187"/>
                        </a:cubicBezTo>
                        <a:cubicBezTo>
                          <a:pt x="31" y="189"/>
                          <a:pt x="31" y="189"/>
                          <a:pt x="31" y="189"/>
                        </a:cubicBezTo>
                        <a:cubicBezTo>
                          <a:pt x="31" y="187"/>
                          <a:pt x="32" y="190"/>
                          <a:pt x="33" y="190"/>
                        </a:cubicBezTo>
                        <a:cubicBezTo>
                          <a:pt x="32" y="190"/>
                          <a:pt x="32" y="190"/>
                          <a:pt x="32" y="190"/>
                        </a:cubicBezTo>
                        <a:cubicBezTo>
                          <a:pt x="32" y="190"/>
                          <a:pt x="33" y="191"/>
                          <a:pt x="34" y="192"/>
                        </a:cubicBezTo>
                        <a:cubicBezTo>
                          <a:pt x="34" y="191"/>
                          <a:pt x="34" y="190"/>
                          <a:pt x="33" y="189"/>
                        </a:cubicBezTo>
                        <a:cubicBezTo>
                          <a:pt x="34" y="189"/>
                          <a:pt x="35" y="190"/>
                          <a:pt x="36" y="190"/>
                        </a:cubicBezTo>
                        <a:cubicBezTo>
                          <a:pt x="35" y="191"/>
                          <a:pt x="36" y="193"/>
                          <a:pt x="37" y="194"/>
                        </a:cubicBezTo>
                        <a:cubicBezTo>
                          <a:pt x="37" y="195"/>
                          <a:pt x="39" y="194"/>
                          <a:pt x="39" y="194"/>
                        </a:cubicBezTo>
                        <a:cubicBezTo>
                          <a:pt x="38" y="195"/>
                          <a:pt x="40" y="196"/>
                          <a:pt x="39" y="196"/>
                        </a:cubicBezTo>
                        <a:cubicBezTo>
                          <a:pt x="38" y="195"/>
                          <a:pt x="38" y="195"/>
                          <a:pt x="38" y="194"/>
                        </a:cubicBezTo>
                        <a:cubicBezTo>
                          <a:pt x="38" y="195"/>
                          <a:pt x="37" y="196"/>
                          <a:pt x="39" y="197"/>
                        </a:cubicBezTo>
                        <a:cubicBezTo>
                          <a:pt x="40" y="197"/>
                          <a:pt x="40" y="195"/>
                          <a:pt x="41" y="197"/>
                        </a:cubicBezTo>
                        <a:cubicBezTo>
                          <a:pt x="41" y="197"/>
                          <a:pt x="40" y="197"/>
                          <a:pt x="40" y="197"/>
                        </a:cubicBezTo>
                        <a:cubicBezTo>
                          <a:pt x="41" y="199"/>
                          <a:pt x="41" y="199"/>
                          <a:pt x="41" y="199"/>
                        </a:cubicBezTo>
                        <a:cubicBezTo>
                          <a:pt x="41" y="198"/>
                          <a:pt x="41" y="198"/>
                          <a:pt x="41" y="198"/>
                        </a:cubicBezTo>
                        <a:cubicBezTo>
                          <a:pt x="41" y="199"/>
                          <a:pt x="41" y="199"/>
                          <a:pt x="41" y="199"/>
                        </a:cubicBezTo>
                        <a:cubicBezTo>
                          <a:pt x="43" y="199"/>
                          <a:pt x="44" y="201"/>
                          <a:pt x="45" y="201"/>
                        </a:cubicBezTo>
                        <a:cubicBezTo>
                          <a:pt x="46" y="201"/>
                          <a:pt x="46" y="203"/>
                          <a:pt x="47" y="204"/>
                        </a:cubicBezTo>
                        <a:cubicBezTo>
                          <a:pt x="47" y="204"/>
                          <a:pt x="47" y="204"/>
                          <a:pt x="47" y="204"/>
                        </a:cubicBezTo>
                        <a:cubicBezTo>
                          <a:pt x="47" y="205"/>
                          <a:pt x="49" y="206"/>
                          <a:pt x="50" y="206"/>
                        </a:cubicBezTo>
                        <a:cubicBezTo>
                          <a:pt x="50" y="206"/>
                          <a:pt x="50" y="206"/>
                          <a:pt x="50" y="206"/>
                        </a:cubicBezTo>
                        <a:cubicBezTo>
                          <a:pt x="51" y="207"/>
                          <a:pt x="52" y="208"/>
                          <a:pt x="53" y="208"/>
                        </a:cubicBezTo>
                        <a:cubicBezTo>
                          <a:pt x="54" y="210"/>
                          <a:pt x="51" y="211"/>
                          <a:pt x="53" y="212"/>
                        </a:cubicBezTo>
                        <a:cubicBezTo>
                          <a:pt x="55" y="213"/>
                          <a:pt x="57" y="212"/>
                          <a:pt x="57" y="211"/>
                        </a:cubicBezTo>
                        <a:cubicBezTo>
                          <a:pt x="59" y="213"/>
                          <a:pt x="63" y="214"/>
                          <a:pt x="65" y="217"/>
                        </a:cubicBezTo>
                        <a:cubicBezTo>
                          <a:pt x="65" y="217"/>
                          <a:pt x="65" y="216"/>
                          <a:pt x="66" y="217"/>
                        </a:cubicBezTo>
                        <a:cubicBezTo>
                          <a:pt x="70" y="220"/>
                          <a:pt x="76" y="220"/>
                          <a:pt x="78" y="224"/>
                        </a:cubicBezTo>
                        <a:cubicBezTo>
                          <a:pt x="77" y="224"/>
                          <a:pt x="78" y="225"/>
                          <a:pt x="78" y="225"/>
                        </a:cubicBezTo>
                        <a:cubicBezTo>
                          <a:pt x="79" y="225"/>
                          <a:pt x="79" y="227"/>
                          <a:pt x="80" y="226"/>
                        </a:cubicBezTo>
                        <a:cubicBezTo>
                          <a:pt x="80" y="225"/>
                          <a:pt x="80" y="224"/>
                          <a:pt x="79" y="223"/>
                        </a:cubicBezTo>
                        <a:cubicBezTo>
                          <a:pt x="82" y="224"/>
                          <a:pt x="86" y="225"/>
                          <a:pt x="87" y="227"/>
                        </a:cubicBezTo>
                        <a:cubicBezTo>
                          <a:pt x="87" y="226"/>
                          <a:pt x="87" y="226"/>
                          <a:pt x="88" y="226"/>
                        </a:cubicBezTo>
                        <a:cubicBezTo>
                          <a:pt x="87" y="227"/>
                          <a:pt x="89" y="228"/>
                          <a:pt x="91" y="228"/>
                        </a:cubicBezTo>
                        <a:cubicBezTo>
                          <a:pt x="91" y="227"/>
                          <a:pt x="91" y="227"/>
                          <a:pt x="91" y="227"/>
                        </a:cubicBezTo>
                        <a:cubicBezTo>
                          <a:pt x="92" y="229"/>
                          <a:pt x="92" y="229"/>
                          <a:pt x="92" y="229"/>
                        </a:cubicBezTo>
                        <a:cubicBezTo>
                          <a:pt x="93" y="228"/>
                          <a:pt x="93" y="227"/>
                          <a:pt x="95" y="228"/>
                        </a:cubicBezTo>
                        <a:cubicBezTo>
                          <a:pt x="95" y="229"/>
                          <a:pt x="95" y="229"/>
                          <a:pt x="95" y="229"/>
                        </a:cubicBezTo>
                        <a:cubicBezTo>
                          <a:pt x="97" y="229"/>
                          <a:pt x="99" y="228"/>
                          <a:pt x="101" y="229"/>
                        </a:cubicBezTo>
                        <a:cubicBezTo>
                          <a:pt x="102" y="231"/>
                          <a:pt x="102" y="231"/>
                          <a:pt x="102" y="231"/>
                        </a:cubicBezTo>
                        <a:cubicBezTo>
                          <a:pt x="103" y="231"/>
                          <a:pt x="104" y="230"/>
                          <a:pt x="103" y="230"/>
                        </a:cubicBezTo>
                        <a:cubicBezTo>
                          <a:pt x="106" y="231"/>
                          <a:pt x="108" y="231"/>
                          <a:pt x="109" y="233"/>
                        </a:cubicBezTo>
                        <a:cubicBezTo>
                          <a:pt x="114" y="230"/>
                          <a:pt x="122" y="231"/>
                          <a:pt x="128" y="230"/>
                        </a:cubicBezTo>
                        <a:cubicBezTo>
                          <a:pt x="128" y="231"/>
                          <a:pt x="128" y="231"/>
                          <a:pt x="128" y="231"/>
                        </a:cubicBezTo>
                        <a:cubicBezTo>
                          <a:pt x="129" y="231"/>
                          <a:pt x="128" y="230"/>
                          <a:pt x="130" y="230"/>
                        </a:cubicBezTo>
                        <a:cubicBezTo>
                          <a:pt x="129" y="231"/>
                          <a:pt x="131" y="231"/>
                          <a:pt x="130" y="232"/>
                        </a:cubicBezTo>
                        <a:cubicBezTo>
                          <a:pt x="132" y="233"/>
                          <a:pt x="133" y="231"/>
                          <a:pt x="134" y="230"/>
                        </a:cubicBezTo>
                        <a:cubicBezTo>
                          <a:pt x="134" y="229"/>
                          <a:pt x="133" y="231"/>
                          <a:pt x="133" y="230"/>
                        </a:cubicBezTo>
                        <a:cubicBezTo>
                          <a:pt x="133" y="229"/>
                          <a:pt x="137" y="230"/>
                          <a:pt x="137" y="229"/>
                        </a:cubicBezTo>
                        <a:cubicBezTo>
                          <a:pt x="137" y="229"/>
                          <a:pt x="137" y="230"/>
                          <a:pt x="137" y="231"/>
                        </a:cubicBezTo>
                        <a:cubicBezTo>
                          <a:pt x="138" y="230"/>
                          <a:pt x="138" y="230"/>
                          <a:pt x="138" y="230"/>
                        </a:cubicBezTo>
                        <a:cubicBezTo>
                          <a:pt x="140" y="231"/>
                          <a:pt x="135" y="233"/>
                          <a:pt x="137" y="235"/>
                        </a:cubicBezTo>
                        <a:cubicBezTo>
                          <a:pt x="138" y="235"/>
                          <a:pt x="138" y="235"/>
                          <a:pt x="138" y="235"/>
                        </a:cubicBezTo>
                        <a:cubicBezTo>
                          <a:pt x="140" y="236"/>
                          <a:pt x="135" y="237"/>
                          <a:pt x="138" y="237"/>
                        </a:cubicBezTo>
                        <a:cubicBezTo>
                          <a:pt x="140" y="236"/>
                          <a:pt x="141" y="234"/>
                          <a:pt x="139" y="233"/>
                        </a:cubicBezTo>
                        <a:cubicBezTo>
                          <a:pt x="142" y="232"/>
                          <a:pt x="140" y="230"/>
                          <a:pt x="143" y="229"/>
                        </a:cubicBezTo>
                        <a:cubicBezTo>
                          <a:pt x="144" y="230"/>
                          <a:pt x="141" y="230"/>
                          <a:pt x="141" y="231"/>
                        </a:cubicBezTo>
                        <a:cubicBezTo>
                          <a:pt x="143" y="232"/>
                          <a:pt x="144" y="230"/>
                          <a:pt x="146" y="230"/>
                        </a:cubicBezTo>
                        <a:cubicBezTo>
                          <a:pt x="144" y="230"/>
                          <a:pt x="145" y="228"/>
                          <a:pt x="146" y="228"/>
                        </a:cubicBezTo>
                        <a:cubicBezTo>
                          <a:pt x="148" y="228"/>
                          <a:pt x="145" y="229"/>
                          <a:pt x="148" y="229"/>
                        </a:cubicBezTo>
                        <a:cubicBezTo>
                          <a:pt x="148" y="228"/>
                          <a:pt x="150" y="227"/>
                          <a:pt x="148" y="227"/>
                        </a:cubicBezTo>
                        <a:cubicBezTo>
                          <a:pt x="148" y="225"/>
                          <a:pt x="150" y="226"/>
                          <a:pt x="151" y="225"/>
                        </a:cubicBezTo>
                        <a:cubicBezTo>
                          <a:pt x="152" y="226"/>
                          <a:pt x="150" y="228"/>
                          <a:pt x="152" y="228"/>
                        </a:cubicBezTo>
                        <a:cubicBezTo>
                          <a:pt x="151" y="227"/>
                          <a:pt x="155" y="226"/>
                          <a:pt x="153" y="224"/>
                        </a:cubicBezTo>
                        <a:cubicBezTo>
                          <a:pt x="154" y="224"/>
                          <a:pt x="154" y="225"/>
                          <a:pt x="154" y="226"/>
                        </a:cubicBezTo>
                        <a:cubicBezTo>
                          <a:pt x="155" y="226"/>
                          <a:pt x="156" y="223"/>
                          <a:pt x="158" y="225"/>
                        </a:cubicBezTo>
                        <a:cubicBezTo>
                          <a:pt x="158" y="224"/>
                          <a:pt x="158" y="224"/>
                          <a:pt x="158" y="224"/>
                        </a:cubicBezTo>
                        <a:cubicBezTo>
                          <a:pt x="158" y="224"/>
                          <a:pt x="159" y="224"/>
                          <a:pt x="160" y="224"/>
                        </a:cubicBezTo>
                        <a:cubicBezTo>
                          <a:pt x="161" y="224"/>
                          <a:pt x="163" y="221"/>
                          <a:pt x="164" y="223"/>
                        </a:cubicBezTo>
                        <a:cubicBezTo>
                          <a:pt x="164" y="223"/>
                          <a:pt x="167" y="221"/>
                          <a:pt x="165" y="221"/>
                        </a:cubicBezTo>
                        <a:cubicBezTo>
                          <a:pt x="163" y="221"/>
                          <a:pt x="164" y="223"/>
                          <a:pt x="162" y="221"/>
                        </a:cubicBezTo>
                        <a:cubicBezTo>
                          <a:pt x="164" y="222"/>
                          <a:pt x="164" y="220"/>
                          <a:pt x="165" y="219"/>
                        </a:cubicBezTo>
                        <a:cubicBezTo>
                          <a:pt x="165" y="220"/>
                          <a:pt x="165" y="220"/>
                          <a:pt x="165" y="220"/>
                        </a:cubicBezTo>
                        <a:cubicBezTo>
                          <a:pt x="166" y="219"/>
                          <a:pt x="167" y="219"/>
                          <a:pt x="167" y="218"/>
                        </a:cubicBezTo>
                        <a:cubicBezTo>
                          <a:pt x="167" y="218"/>
                          <a:pt x="167" y="219"/>
                          <a:pt x="168" y="219"/>
                        </a:cubicBezTo>
                        <a:cubicBezTo>
                          <a:pt x="168" y="217"/>
                          <a:pt x="168" y="217"/>
                          <a:pt x="168" y="217"/>
                        </a:cubicBezTo>
                        <a:cubicBezTo>
                          <a:pt x="170" y="216"/>
                          <a:pt x="169" y="219"/>
                          <a:pt x="171" y="218"/>
                        </a:cubicBezTo>
                        <a:cubicBezTo>
                          <a:pt x="170" y="219"/>
                          <a:pt x="170" y="219"/>
                          <a:pt x="170" y="219"/>
                        </a:cubicBezTo>
                        <a:cubicBezTo>
                          <a:pt x="170" y="219"/>
                          <a:pt x="172" y="220"/>
                          <a:pt x="172" y="219"/>
                        </a:cubicBezTo>
                        <a:cubicBezTo>
                          <a:pt x="172" y="217"/>
                          <a:pt x="172" y="216"/>
                          <a:pt x="172" y="215"/>
                        </a:cubicBezTo>
                        <a:cubicBezTo>
                          <a:pt x="173" y="214"/>
                          <a:pt x="173" y="216"/>
                          <a:pt x="174" y="214"/>
                        </a:cubicBezTo>
                        <a:cubicBezTo>
                          <a:pt x="173" y="216"/>
                          <a:pt x="173" y="216"/>
                          <a:pt x="173" y="216"/>
                        </a:cubicBezTo>
                        <a:cubicBezTo>
                          <a:pt x="173" y="217"/>
                          <a:pt x="175" y="217"/>
                          <a:pt x="177" y="216"/>
                        </a:cubicBezTo>
                        <a:cubicBezTo>
                          <a:pt x="177" y="215"/>
                          <a:pt x="178" y="213"/>
                          <a:pt x="176" y="213"/>
                        </a:cubicBezTo>
                        <a:cubicBezTo>
                          <a:pt x="177" y="213"/>
                          <a:pt x="179" y="213"/>
                          <a:pt x="178" y="214"/>
                        </a:cubicBezTo>
                        <a:cubicBezTo>
                          <a:pt x="180" y="212"/>
                          <a:pt x="178" y="213"/>
                          <a:pt x="179" y="211"/>
                        </a:cubicBezTo>
                        <a:cubicBezTo>
                          <a:pt x="180" y="212"/>
                          <a:pt x="182" y="211"/>
                          <a:pt x="184" y="211"/>
                        </a:cubicBezTo>
                        <a:cubicBezTo>
                          <a:pt x="183" y="214"/>
                          <a:pt x="183" y="214"/>
                          <a:pt x="183" y="214"/>
                        </a:cubicBezTo>
                        <a:cubicBezTo>
                          <a:pt x="184" y="213"/>
                          <a:pt x="184" y="213"/>
                          <a:pt x="184" y="213"/>
                        </a:cubicBezTo>
                        <a:cubicBezTo>
                          <a:pt x="184" y="215"/>
                          <a:pt x="186" y="213"/>
                          <a:pt x="186" y="215"/>
                        </a:cubicBezTo>
                        <a:cubicBezTo>
                          <a:pt x="186" y="215"/>
                          <a:pt x="187" y="214"/>
                          <a:pt x="188" y="213"/>
                        </a:cubicBezTo>
                        <a:cubicBezTo>
                          <a:pt x="184" y="212"/>
                          <a:pt x="188" y="208"/>
                          <a:pt x="186" y="207"/>
                        </a:cubicBezTo>
                        <a:cubicBezTo>
                          <a:pt x="188" y="205"/>
                          <a:pt x="191" y="210"/>
                          <a:pt x="191" y="205"/>
                        </a:cubicBezTo>
                        <a:cubicBezTo>
                          <a:pt x="191" y="205"/>
                          <a:pt x="191" y="203"/>
                          <a:pt x="190" y="205"/>
                        </a:cubicBezTo>
                        <a:cubicBezTo>
                          <a:pt x="191" y="203"/>
                          <a:pt x="189" y="202"/>
                          <a:pt x="192" y="201"/>
                        </a:cubicBezTo>
                        <a:cubicBezTo>
                          <a:pt x="191" y="203"/>
                          <a:pt x="195" y="201"/>
                          <a:pt x="194" y="204"/>
                        </a:cubicBezTo>
                        <a:cubicBezTo>
                          <a:pt x="193" y="203"/>
                          <a:pt x="192" y="205"/>
                          <a:pt x="192" y="205"/>
                        </a:cubicBezTo>
                        <a:cubicBezTo>
                          <a:pt x="193" y="205"/>
                          <a:pt x="193" y="207"/>
                          <a:pt x="195" y="205"/>
                        </a:cubicBezTo>
                        <a:cubicBezTo>
                          <a:pt x="196" y="204"/>
                          <a:pt x="197" y="203"/>
                          <a:pt x="196" y="202"/>
                        </a:cubicBezTo>
                        <a:cubicBezTo>
                          <a:pt x="195" y="201"/>
                          <a:pt x="195" y="204"/>
                          <a:pt x="194" y="202"/>
                        </a:cubicBezTo>
                        <a:cubicBezTo>
                          <a:pt x="196" y="200"/>
                          <a:pt x="198" y="201"/>
                          <a:pt x="197" y="199"/>
                        </a:cubicBezTo>
                        <a:cubicBezTo>
                          <a:pt x="196" y="200"/>
                          <a:pt x="195" y="200"/>
                          <a:pt x="194" y="199"/>
                        </a:cubicBezTo>
                        <a:cubicBezTo>
                          <a:pt x="195" y="197"/>
                          <a:pt x="195" y="197"/>
                          <a:pt x="195" y="197"/>
                        </a:cubicBezTo>
                        <a:cubicBezTo>
                          <a:pt x="195" y="198"/>
                          <a:pt x="195" y="198"/>
                          <a:pt x="195" y="198"/>
                        </a:cubicBezTo>
                        <a:cubicBezTo>
                          <a:pt x="198" y="196"/>
                          <a:pt x="195" y="196"/>
                          <a:pt x="197" y="194"/>
                        </a:cubicBezTo>
                        <a:cubicBezTo>
                          <a:pt x="199" y="194"/>
                          <a:pt x="199" y="194"/>
                          <a:pt x="199" y="194"/>
                        </a:cubicBezTo>
                        <a:cubicBezTo>
                          <a:pt x="200" y="196"/>
                          <a:pt x="196" y="197"/>
                          <a:pt x="198" y="198"/>
                        </a:cubicBezTo>
                        <a:cubicBezTo>
                          <a:pt x="199" y="197"/>
                          <a:pt x="199" y="196"/>
                          <a:pt x="200" y="195"/>
                        </a:cubicBezTo>
                        <a:cubicBezTo>
                          <a:pt x="200" y="196"/>
                          <a:pt x="200" y="196"/>
                          <a:pt x="200" y="196"/>
                        </a:cubicBezTo>
                        <a:cubicBezTo>
                          <a:pt x="200" y="196"/>
                          <a:pt x="203" y="197"/>
                          <a:pt x="204" y="194"/>
                        </a:cubicBezTo>
                        <a:cubicBezTo>
                          <a:pt x="204" y="192"/>
                          <a:pt x="203" y="193"/>
                          <a:pt x="203" y="192"/>
                        </a:cubicBezTo>
                        <a:cubicBezTo>
                          <a:pt x="204" y="190"/>
                          <a:pt x="204" y="188"/>
                          <a:pt x="205" y="187"/>
                        </a:cubicBezTo>
                        <a:cubicBezTo>
                          <a:pt x="206" y="188"/>
                          <a:pt x="208" y="184"/>
                          <a:pt x="208" y="187"/>
                        </a:cubicBezTo>
                        <a:cubicBezTo>
                          <a:pt x="206" y="187"/>
                          <a:pt x="204" y="191"/>
                          <a:pt x="204" y="193"/>
                        </a:cubicBezTo>
                        <a:cubicBezTo>
                          <a:pt x="206" y="193"/>
                          <a:pt x="202" y="194"/>
                          <a:pt x="203" y="196"/>
                        </a:cubicBezTo>
                        <a:cubicBezTo>
                          <a:pt x="205" y="194"/>
                          <a:pt x="207" y="195"/>
                          <a:pt x="208" y="196"/>
                        </a:cubicBezTo>
                        <a:cubicBezTo>
                          <a:pt x="208" y="195"/>
                          <a:pt x="208" y="194"/>
                          <a:pt x="208" y="194"/>
                        </a:cubicBezTo>
                        <a:cubicBezTo>
                          <a:pt x="208" y="193"/>
                          <a:pt x="207" y="194"/>
                          <a:pt x="206" y="193"/>
                        </a:cubicBezTo>
                        <a:cubicBezTo>
                          <a:pt x="208" y="191"/>
                          <a:pt x="209" y="188"/>
                          <a:pt x="209" y="186"/>
                        </a:cubicBezTo>
                        <a:cubicBezTo>
                          <a:pt x="210" y="186"/>
                          <a:pt x="211" y="187"/>
                          <a:pt x="211" y="188"/>
                        </a:cubicBezTo>
                        <a:cubicBezTo>
                          <a:pt x="212" y="185"/>
                          <a:pt x="214" y="182"/>
                          <a:pt x="216" y="179"/>
                        </a:cubicBezTo>
                        <a:cubicBezTo>
                          <a:pt x="214" y="180"/>
                          <a:pt x="218" y="176"/>
                          <a:pt x="216" y="176"/>
                        </a:cubicBezTo>
                        <a:cubicBezTo>
                          <a:pt x="214" y="178"/>
                          <a:pt x="212" y="178"/>
                          <a:pt x="212" y="177"/>
                        </a:cubicBezTo>
                        <a:cubicBezTo>
                          <a:pt x="213" y="176"/>
                          <a:pt x="213" y="177"/>
                          <a:pt x="213" y="177"/>
                        </a:cubicBezTo>
                        <a:cubicBezTo>
                          <a:pt x="213" y="175"/>
                          <a:pt x="216" y="176"/>
                          <a:pt x="215" y="174"/>
                        </a:cubicBezTo>
                        <a:cubicBezTo>
                          <a:pt x="214" y="177"/>
                          <a:pt x="217" y="176"/>
                          <a:pt x="218" y="177"/>
                        </a:cubicBezTo>
                        <a:cubicBezTo>
                          <a:pt x="218" y="175"/>
                          <a:pt x="219" y="178"/>
                          <a:pt x="220" y="175"/>
                        </a:cubicBezTo>
                        <a:cubicBezTo>
                          <a:pt x="220" y="173"/>
                          <a:pt x="221" y="170"/>
                          <a:pt x="222" y="168"/>
                        </a:cubicBezTo>
                        <a:cubicBezTo>
                          <a:pt x="224" y="165"/>
                          <a:pt x="224" y="160"/>
                          <a:pt x="225" y="158"/>
                        </a:cubicBezTo>
                        <a:cubicBezTo>
                          <a:pt x="226" y="156"/>
                          <a:pt x="228" y="158"/>
                          <a:pt x="228" y="156"/>
                        </a:cubicBezTo>
                        <a:cubicBezTo>
                          <a:pt x="229" y="155"/>
                          <a:pt x="226" y="157"/>
                          <a:pt x="228" y="155"/>
                        </a:cubicBezTo>
                        <a:cubicBezTo>
                          <a:pt x="228" y="155"/>
                          <a:pt x="228" y="155"/>
                          <a:pt x="228" y="155"/>
                        </a:cubicBezTo>
                        <a:cubicBezTo>
                          <a:pt x="228" y="154"/>
                          <a:pt x="230" y="150"/>
                          <a:pt x="228" y="149"/>
                        </a:cubicBezTo>
                        <a:cubicBezTo>
                          <a:pt x="230" y="150"/>
                          <a:pt x="230" y="150"/>
                          <a:pt x="230" y="150"/>
                        </a:cubicBezTo>
                        <a:cubicBezTo>
                          <a:pt x="230" y="150"/>
                          <a:pt x="230" y="149"/>
                          <a:pt x="230" y="149"/>
                        </a:cubicBezTo>
                        <a:cubicBezTo>
                          <a:pt x="230" y="149"/>
                          <a:pt x="231" y="148"/>
                          <a:pt x="231" y="149"/>
                        </a:cubicBezTo>
                        <a:cubicBezTo>
                          <a:pt x="233" y="148"/>
                          <a:pt x="232" y="145"/>
                          <a:pt x="232" y="144"/>
                        </a:cubicBezTo>
                        <a:cubicBezTo>
                          <a:pt x="231" y="145"/>
                          <a:pt x="231" y="145"/>
                          <a:pt x="231" y="145"/>
                        </a:cubicBezTo>
                        <a:cubicBezTo>
                          <a:pt x="230" y="141"/>
                          <a:pt x="232" y="139"/>
                          <a:pt x="232" y="136"/>
                        </a:cubicBezTo>
                        <a:cubicBezTo>
                          <a:pt x="233" y="136"/>
                          <a:pt x="233" y="136"/>
                          <a:pt x="233" y="136"/>
                        </a:cubicBezTo>
                        <a:cubicBezTo>
                          <a:pt x="232" y="134"/>
                          <a:pt x="232" y="134"/>
                          <a:pt x="232" y="134"/>
                        </a:cubicBezTo>
                        <a:cubicBezTo>
                          <a:pt x="233" y="135"/>
                          <a:pt x="234" y="133"/>
                          <a:pt x="233" y="132"/>
                        </a:cubicBezTo>
                        <a:cubicBezTo>
                          <a:pt x="236" y="137"/>
                          <a:pt x="236" y="137"/>
                          <a:pt x="236" y="137"/>
                        </a:cubicBezTo>
                        <a:cubicBezTo>
                          <a:pt x="235" y="139"/>
                          <a:pt x="234" y="136"/>
                          <a:pt x="233" y="136"/>
                        </a:cubicBezTo>
                        <a:cubicBezTo>
                          <a:pt x="232" y="137"/>
                          <a:pt x="232" y="140"/>
                          <a:pt x="233" y="141"/>
                        </a:cubicBezTo>
                        <a:cubicBezTo>
                          <a:pt x="233" y="140"/>
                          <a:pt x="233" y="139"/>
                          <a:pt x="233" y="139"/>
                        </a:cubicBezTo>
                        <a:cubicBezTo>
                          <a:pt x="234" y="138"/>
                          <a:pt x="234" y="140"/>
                          <a:pt x="235" y="141"/>
                        </a:cubicBezTo>
                        <a:cubicBezTo>
                          <a:pt x="235" y="140"/>
                          <a:pt x="236" y="140"/>
                          <a:pt x="235" y="139"/>
                        </a:cubicBezTo>
                        <a:cubicBezTo>
                          <a:pt x="236" y="141"/>
                          <a:pt x="236" y="142"/>
                          <a:pt x="235" y="144"/>
                        </a:cubicBezTo>
                        <a:cubicBezTo>
                          <a:pt x="235" y="142"/>
                          <a:pt x="234" y="144"/>
                          <a:pt x="234" y="144"/>
                        </a:cubicBezTo>
                        <a:cubicBezTo>
                          <a:pt x="235" y="144"/>
                          <a:pt x="235" y="146"/>
                          <a:pt x="235" y="149"/>
                        </a:cubicBezTo>
                        <a:cubicBezTo>
                          <a:pt x="233" y="150"/>
                          <a:pt x="234" y="153"/>
                          <a:pt x="233" y="156"/>
                        </a:cubicBezTo>
                        <a:cubicBezTo>
                          <a:pt x="232" y="155"/>
                          <a:pt x="232" y="153"/>
                          <a:pt x="232" y="151"/>
                        </a:cubicBezTo>
                        <a:cubicBezTo>
                          <a:pt x="230" y="153"/>
                          <a:pt x="231" y="153"/>
                          <a:pt x="230" y="155"/>
                        </a:cubicBezTo>
                        <a:cubicBezTo>
                          <a:pt x="231" y="156"/>
                          <a:pt x="232" y="157"/>
                          <a:pt x="232" y="159"/>
                        </a:cubicBezTo>
                        <a:cubicBezTo>
                          <a:pt x="231" y="159"/>
                          <a:pt x="231" y="159"/>
                          <a:pt x="231" y="159"/>
                        </a:cubicBezTo>
                        <a:cubicBezTo>
                          <a:pt x="231" y="161"/>
                          <a:pt x="232" y="161"/>
                          <a:pt x="231" y="164"/>
                        </a:cubicBezTo>
                        <a:cubicBezTo>
                          <a:pt x="229" y="168"/>
                          <a:pt x="227" y="173"/>
                          <a:pt x="225" y="176"/>
                        </a:cubicBezTo>
                        <a:cubicBezTo>
                          <a:pt x="225" y="175"/>
                          <a:pt x="225" y="175"/>
                          <a:pt x="225" y="175"/>
                        </a:cubicBezTo>
                        <a:cubicBezTo>
                          <a:pt x="226" y="178"/>
                          <a:pt x="222" y="182"/>
                          <a:pt x="222" y="184"/>
                        </a:cubicBezTo>
                        <a:cubicBezTo>
                          <a:pt x="219" y="188"/>
                          <a:pt x="217" y="193"/>
                          <a:pt x="214" y="194"/>
                        </a:cubicBezTo>
                        <a:cubicBezTo>
                          <a:pt x="210" y="201"/>
                          <a:pt x="206" y="207"/>
                          <a:pt x="200" y="212"/>
                        </a:cubicBezTo>
                        <a:cubicBezTo>
                          <a:pt x="200" y="210"/>
                          <a:pt x="200" y="210"/>
                          <a:pt x="200" y="210"/>
                        </a:cubicBezTo>
                        <a:cubicBezTo>
                          <a:pt x="199" y="212"/>
                          <a:pt x="198" y="210"/>
                          <a:pt x="197" y="211"/>
                        </a:cubicBezTo>
                        <a:cubicBezTo>
                          <a:pt x="199" y="211"/>
                          <a:pt x="197" y="214"/>
                          <a:pt x="197" y="215"/>
                        </a:cubicBezTo>
                        <a:cubicBezTo>
                          <a:pt x="193" y="217"/>
                          <a:pt x="190" y="220"/>
                          <a:pt x="188" y="223"/>
                        </a:cubicBezTo>
                        <a:cubicBezTo>
                          <a:pt x="187" y="222"/>
                          <a:pt x="187" y="222"/>
                          <a:pt x="187" y="222"/>
                        </a:cubicBezTo>
                        <a:cubicBezTo>
                          <a:pt x="186" y="226"/>
                          <a:pt x="181" y="226"/>
                          <a:pt x="178" y="228"/>
                        </a:cubicBezTo>
                        <a:cubicBezTo>
                          <a:pt x="177" y="228"/>
                          <a:pt x="176" y="228"/>
                          <a:pt x="175" y="228"/>
                        </a:cubicBezTo>
                        <a:cubicBezTo>
                          <a:pt x="173" y="231"/>
                          <a:pt x="172" y="231"/>
                          <a:pt x="170" y="234"/>
                        </a:cubicBezTo>
                        <a:cubicBezTo>
                          <a:pt x="168" y="235"/>
                          <a:pt x="164" y="236"/>
                          <a:pt x="161" y="236"/>
                        </a:cubicBezTo>
                        <a:cubicBezTo>
                          <a:pt x="153" y="241"/>
                          <a:pt x="144" y="242"/>
                          <a:pt x="134" y="244"/>
                        </a:cubicBezTo>
                        <a:cubicBezTo>
                          <a:pt x="134" y="243"/>
                          <a:pt x="134" y="243"/>
                          <a:pt x="134" y="243"/>
                        </a:cubicBezTo>
                        <a:cubicBezTo>
                          <a:pt x="125" y="247"/>
                          <a:pt x="113" y="244"/>
                          <a:pt x="105" y="244"/>
                        </a:cubicBezTo>
                        <a:cubicBezTo>
                          <a:pt x="106" y="243"/>
                          <a:pt x="106" y="243"/>
                          <a:pt x="106" y="243"/>
                        </a:cubicBezTo>
                        <a:cubicBezTo>
                          <a:pt x="104" y="242"/>
                          <a:pt x="100" y="242"/>
                          <a:pt x="101" y="244"/>
                        </a:cubicBezTo>
                        <a:cubicBezTo>
                          <a:pt x="98" y="243"/>
                          <a:pt x="94" y="244"/>
                          <a:pt x="93" y="242"/>
                        </a:cubicBezTo>
                        <a:cubicBezTo>
                          <a:pt x="91" y="241"/>
                          <a:pt x="90" y="242"/>
                          <a:pt x="88" y="241"/>
                        </a:cubicBezTo>
                        <a:cubicBezTo>
                          <a:pt x="83" y="239"/>
                          <a:pt x="81" y="239"/>
                          <a:pt x="77" y="237"/>
                        </a:cubicBezTo>
                        <a:cubicBezTo>
                          <a:pt x="78" y="238"/>
                          <a:pt x="78" y="238"/>
                          <a:pt x="78" y="238"/>
                        </a:cubicBezTo>
                        <a:cubicBezTo>
                          <a:pt x="78" y="238"/>
                          <a:pt x="79" y="237"/>
                          <a:pt x="78" y="236"/>
                        </a:cubicBezTo>
                        <a:cubicBezTo>
                          <a:pt x="76" y="236"/>
                          <a:pt x="72" y="233"/>
                          <a:pt x="72" y="236"/>
                        </a:cubicBezTo>
                        <a:cubicBezTo>
                          <a:pt x="68" y="233"/>
                          <a:pt x="61" y="232"/>
                          <a:pt x="58" y="228"/>
                        </a:cubicBezTo>
                        <a:cubicBezTo>
                          <a:pt x="58" y="228"/>
                          <a:pt x="56" y="228"/>
                          <a:pt x="56" y="228"/>
                        </a:cubicBezTo>
                        <a:cubicBezTo>
                          <a:pt x="52" y="226"/>
                          <a:pt x="49" y="221"/>
                          <a:pt x="45" y="220"/>
                        </a:cubicBezTo>
                        <a:cubicBezTo>
                          <a:pt x="45" y="219"/>
                          <a:pt x="47" y="220"/>
                          <a:pt x="45" y="219"/>
                        </a:cubicBezTo>
                        <a:cubicBezTo>
                          <a:pt x="44" y="218"/>
                          <a:pt x="45" y="219"/>
                          <a:pt x="44" y="219"/>
                        </a:cubicBezTo>
                        <a:cubicBezTo>
                          <a:pt x="37" y="215"/>
                          <a:pt x="33" y="208"/>
                          <a:pt x="29" y="203"/>
                        </a:cubicBezTo>
                        <a:cubicBezTo>
                          <a:pt x="20" y="195"/>
                          <a:pt x="14" y="183"/>
                          <a:pt x="9" y="173"/>
                        </a:cubicBezTo>
                        <a:cubicBezTo>
                          <a:pt x="10" y="173"/>
                          <a:pt x="10" y="173"/>
                          <a:pt x="10" y="173"/>
                        </a:cubicBezTo>
                        <a:cubicBezTo>
                          <a:pt x="7" y="170"/>
                          <a:pt x="8" y="164"/>
                          <a:pt x="5" y="162"/>
                        </a:cubicBezTo>
                        <a:cubicBezTo>
                          <a:pt x="5" y="161"/>
                          <a:pt x="4" y="158"/>
                          <a:pt x="5" y="159"/>
                        </a:cubicBezTo>
                        <a:cubicBezTo>
                          <a:pt x="3" y="156"/>
                          <a:pt x="4" y="150"/>
                          <a:pt x="2" y="146"/>
                        </a:cubicBezTo>
                        <a:cubicBezTo>
                          <a:pt x="2" y="147"/>
                          <a:pt x="2" y="147"/>
                          <a:pt x="2" y="147"/>
                        </a:cubicBezTo>
                        <a:cubicBezTo>
                          <a:pt x="3" y="143"/>
                          <a:pt x="0" y="139"/>
                          <a:pt x="1" y="134"/>
                        </a:cubicBezTo>
                        <a:cubicBezTo>
                          <a:pt x="1" y="135"/>
                          <a:pt x="1" y="136"/>
                          <a:pt x="2" y="136"/>
                        </a:cubicBezTo>
                        <a:cubicBezTo>
                          <a:pt x="3" y="134"/>
                          <a:pt x="0" y="132"/>
                          <a:pt x="2" y="131"/>
                        </a:cubicBezTo>
                        <a:cubicBezTo>
                          <a:pt x="2" y="130"/>
                          <a:pt x="1" y="130"/>
                          <a:pt x="1" y="131"/>
                        </a:cubicBezTo>
                        <a:cubicBezTo>
                          <a:pt x="1" y="120"/>
                          <a:pt x="1" y="109"/>
                          <a:pt x="2" y="99"/>
                        </a:cubicBezTo>
                        <a:cubicBezTo>
                          <a:pt x="6" y="92"/>
                          <a:pt x="6" y="99"/>
                          <a:pt x="6" y="93"/>
                        </a:cubicBezTo>
                        <a:cubicBezTo>
                          <a:pt x="7" y="93"/>
                          <a:pt x="5" y="92"/>
                          <a:pt x="6" y="92"/>
                        </a:cubicBezTo>
                        <a:cubicBezTo>
                          <a:pt x="6" y="90"/>
                          <a:pt x="9" y="90"/>
                          <a:pt x="9" y="88"/>
                        </a:cubicBezTo>
                        <a:cubicBezTo>
                          <a:pt x="7" y="88"/>
                          <a:pt x="8" y="87"/>
                          <a:pt x="7" y="86"/>
                        </a:cubicBezTo>
                        <a:cubicBezTo>
                          <a:pt x="10" y="82"/>
                          <a:pt x="11" y="82"/>
                          <a:pt x="12" y="78"/>
                        </a:cubicBezTo>
                        <a:cubicBezTo>
                          <a:pt x="12" y="79"/>
                          <a:pt x="12" y="79"/>
                          <a:pt x="12" y="79"/>
                        </a:cubicBezTo>
                        <a:cubicBezTo>
                          <a:pt x="12" y="74"/>
                          <a:pt x="15" y="70"/>
                          <a:pt x="15" y="66"/>
                        </a:cubicBezTo>
                        <a:cubicBezTo>
                          <a:pt x="27" y="44"/>
                          <a:pt x="43" y="27"/>
                          <a:pt x="64" y="15"/>
                        </a:cubicBezTo>
                        <a:cubicBezTo>
                          <a:pt x="85" y="5"/>
                          <a:pt x="109" y="0"/>
                          <a:pt x="132" y="3"/>
                        </a:cubicBezTo>
                        <a:cubicBezTo>
                          <a:pt x="138" y="5"/>
                          <a:pt x="138" y="6"/>
                          <a:pt x="144" y="6"/>
                        </a:cubicBezTo>
                        <a:cubicBezTo>
                          <a:pt x="144" y="6"/>
                          <a:pt x="144" y="6"/>
                          <a:pt x="144" y="6"/>
                        </a:cubicBezTo>
                        <a:cubicBezTo>
                          <a:pt x="145" y="5"/>
                          <a:pt x="148" y="7"/>
                          <a:pt x="149" y="6"/>
                        </a:cubicBezTo>
                        <a:cubicBezTo>
                          <a:pt x="157" y="8"/>
                          <a:pt x="165" y="10"/>
                          <a:pt x="173" y="14"/>
                        </a:cubicBezTo>
                        <a:cubicBezTo>
                          <a:pt x="172" y="14"/>
                          <a:pt x="171" y="15"/>
                          <a:pt x="173" y="15"/>
                        </a:cubicBezTo>
                        <a:cubicBezTo>
                          <a:pt x="175" y="15"/>
                          <a:pt x="175" y="15"/>
                          <a:pt x="175" y="15"/>
                        </a:cubicBezTo>
                        <a:cubicBezTo>
                          <a:pt x="175" y="16"/>
                          <a:pt x="175" y="16"/>
                          <a:pt x="175" y="16"/>
                        </a:cubicBezTo>
                        <a:cubicBezTo>
                          <a:pt x="176" y="16"/>
                          <a:pt x="177" y="16"/>
                          <a:pt x="176" y="15"/>
                        </a:cubicBezTo>
                        <a:cubicBezTo>
                          <a:pt x="198" y="24"/>
                          <a:pt x="213" y="42"/>
                          <a:pt x="225" y="61"/>
                        </a:cubicBezTo>
                        <a:cubicBezTo>
                          <a:pt x="227" y="65"/>
                          <a:pt x="231" y="72"/>
                          <a:pt x="233" y="77"/>
                        </a:cubicBezTo>
                        <a:cubicBezTo>
                          <a:pt x="238" y="93"/>
                          <a:pt x="239" y="108"/>
                          <a:pt x="241" y="125"/>
                        </a:cubicBezTo>
                        <a:cubicBezTo>
                          <a:pt x="241" y="125"/>
                          <a:pt x="237" y="123"/>
                          <a:pt x="236" y="11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393" name="Freeform 77"/>
                  <p:cNvSpPr>
                    <a:spLocks/>
                  </p:cNvSpPr>
                  <p:nvPr/>
                </p:nvSpPr>
                <p:spPr bwMode="auto">
                  <a:xfrm>
                    <a:off x="14960600" y="-3611563"/>
                    <a:ext cx="11113" cy="7938"/>
                  </a:xfrm>
                  <a:custGeom>
                    <a:avLst/>
                    <a:gdLst>
                      <a:gd name="T0" fmla="*/ 3 w 3"/>
                      <a:gd name="T1" fmla="*/ 0 h 2"/>
                      <a:gd name="T2" fmla="*/ 0 w 3"/>
                      <a:gd name="T3" fmla="*/ 1 h 2"/>
                      <a:gd name="T4" fmla="*/ 3 w 3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2">
                        <a:moveTo>
                          <a:pt x="3" y="0"/>
                        </a:moveTo>
                        <a:cubicBezTo>
                          <a:pt x="2" y="1"/>
                          <a:pt x="1" y="2"/>
                          <a:pt x="0" y="1"/>
                        </a:cubicBezTo>
                        <a:cubicBezTo>
                          <a:pt x="1" y="1"/>
                          <a:pt x="2" y="0"/>
                          <a:pt x="3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394" name="Freeform 78"/>
                  <p:cNvSpPr>
                    <a:spLocks/>
                  </p:cNvSpPr>
                  <p:nvPr/>
                </p:nvSpPr>
                <p:spPr bwMode="auto">
                  <a:xfrm>
                    <a:off x="14892338" y="-3449638"/>
                    <a:ext cx="4763" cy="7938"/>
                  </a:xfrm>
                  <a:custGeom>
                    <a:avLst/>
                    <a:gdLst>
                      <a:gd name="T0" fmla="*/ 1 w 1"/>
                      <a:gd name="T1" fmla="*/ 1 h 2"/>
                      <a:gd name="T2" fmla="*/ 0 w 1"/>
                      <a:gd name="T3" fmla="*/ 2 h 2"/>
                      <a:gd name="T4" fmla="*/ 1 w 1"/>
                      <a:gd name="T5" fmla="*/ 0 h 2"/>
                      <a:gd name="T6" fmla="*/ 1 w 1"/>
                      <a:gd name="T7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2">
                        <a:moveTo>
                          <a:pt x="1" y="1"/>
                        </a:move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0" y="1"/>
                          <a:pt x="0" y="1"/>
                          <a:pt x="1" y="0"/>
                        </a:cubicBezTo>
                        <a:cubicBezTo>
                          <a:pt x="0" y="1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395" name="Freeform 79"/>
                  <p:cNvSpPr>
                    <a:spLocks/>
                  </p:cNvSpPr>
                  <p:nvPr/>
                </p:nvSpPr>
                <p:spPr bwMode="auto">
                  <a:xfrm>
                    <a:off x="14870113" y="-3424238"/>
                    <a:ext cx="7938" cy="15875"/>
                  </a:xfrm>
                  <a:custGeom>
                    <a:avLst/>
                    <a:gdLst>
                      <a:gd name="T0" fmla="*/ 1 w 2"/>
                      <a:gd name="T1" fmla="*/ 4 h 4"/>
                      <a:gd name="T2" fmla="*/ 2 w 2"/>
                      <a:gd name="T3" fmla="*/ 0 h 4"/>
                      <a:gd name="T4" fmla="*/ 1 w 2"/>
                      <a:gd name="T5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4">
                        <a:moveTo>
                          <a:pt x="1" y="4"/>
                        </a:moveTo>
                        <a:cubicBezTo>
                          <a:pt x="0" y="4"/>
                          <a:pt x="1" y="1"/>
                          <a:pt x="2" y="0"/>
                        </a:cubicBezTo>
                        <a:lnTo>
                          <a:pt x="1" y="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396" name="Freeform 80"/>
                  <p:cNvSpPr>
                    <a:spLocks/>
                  </p:cNvSpPr>
                  <p:nvPr/>
                </p:nvSpPr>
                <p:spPr bwMode="auto">
                  <a:xfrm>
                    <a:off x="14836775" y="-3386138"/>
                    <a:ext cx="3175" cy="7938"/>
                  </a:xfrm>
                  <a:custGeom>
                    <a:avLst/>
                    <a:gdLst>
                      <a:gd name="T0" fmla="*/ 1 w 1"/>
                      <a:gd name="T1" fmla="*/ 1 h 2"/>
                      <a:gd name="T2" fmla="*/ 0 w 1"/>
                      <a:gd name="T3" fmla="*/ 0 h 2"/>
                      <a:gd name="T4" fmla="*/ 1 w 1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1" y="1"/>
                        </a:moveTo>
                        <a:cubicBezTo>
                          <a:pt x="0" y="2"/>
                          <a:pt x="0" y="1"/>
                          <a:pt x="0" y="0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397" name="Freeform 81"/>
                  <p:cNvSpPr>
                    <a:spLocks/>
                  </p:cNvSpPr>
                  <p:nvPr/>
                </p:nvSpPr>
                <p:spPr bwMode="auto">
                  <a:xfrm>
                    <a:off x="14836775" y="-3378201"/>
                    <a:ext cx="7938" cy="6350"/>
                  </a:xfrm>
                  <a:custGeom>
                    <a:avLst/>
                    <a:gdLst>
                      <a:gd name="T0" fmla="*/ 2 w 2"/>
                      <a:gd name="T1" fmla="*/ 1 h 2"/>
                      <a:gd name="T2" fmla="*/ 0 w 2"/>
                      <a:gd name="T3" fmla="*/ 2 h 2"/>
                      <a:gd name="T4" fmla="*/ 2 w 2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1"/>
                        </a:moveTo>
                        <a:cubicBezTo>
                          <a:pt x="1" y="2"/>
                          <a:pt x="0" y="2"/>
                          <a:pt x="0" y="2"/>
                        </a:cubicBezTo>
                        <a:cubicBezTo>
                          <a:pt x="0" y="2"/>
                          <a:pt x="1" y="0"/>
                          <a:pt x="2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398" name="Freeform 82"/>
                  <p:cNvSpPr>
                    <a:spLocks/>
                  </p:cNvSpPr>
                  <p:nvPr/>
                </p:nvSpPr>
                <p:spPr bwMode="auto">
                  <a:xfrm>
                    <a:off x="14765338" y="-3322638"/>
                    <a:ext cx="7938" cy="7938"/>
                  </a:xfrm>
                  <a:custGeom>
                    <a:avLst/>
                    <a:gdLst>
                      <a:gd name="T0" fmla="*/ 2 w 2"/>
                      <a:gd name="T1" fmla="*/ 1 h 2"/>
                      <a:gd name="T2" fmla="*/ 0 w 2"/>
                      <a:gd name="T3" fmla="*/ 2 h 2"/>
                      <a:gd name="T4" fmla="*/ 2 w 2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1"/>
                        </a:moveTo>
                        <a:cubicBezTo>
                          <a:pt x="2" y="1"/>
                          <a:pt x="1" y="2"/>
                          <a:pt x="0" y="2"/>
                        </a:cubicBezTo>
                        <a:cubicBezTo>
                          <a:pt x="1" y="2"/>
                          <a:pt x="2" y="0"/>
                          <a:pt x="2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399" name="Freeform 83"/>
                  <p:cNvSpPr>
                    <a:spLocks/>
                  </p:cNvSpPr>
                  <p:nvPr/>
                </p:nvSpPr>
                <p:spPr bwMode="auto">
                  <a:xfrm>
                    <a:off x="14735175" y="-3295651"/>
                    <a:ext cx="7938" cy="3175"/>
                  </a:xfrm>
                  <a:custGeom>
                    <a:avLst/>
                    <a:gdLst>
                      <a:gd name="T0" fmla="*/ 2 w 2"/>
                      <a:gd name="T1" fmla="*/ 1 h 1"/>
                      <a:gd name="T2" fmla="*/ 1 w 2"/>
                      <a:gd name="T3" fmla="*/ 1 h 1"/>
                      <a:gd name="T4" fmla="*/ 1 w 2"/>
                      <a:gd name="T5" fmla="*/ 0 h 1"/>
                      <a:gd name="T6" fmla="*/ 2 w 2"/>
                      <a:gd name="T7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1">
                        <a:moveTo>
                          <a:pt x="2" y="1"/>
                        </a:moveTo>
                        <a:cubicBezTo>
                          <a:pt x="2" y="1"/>
                          <a:pt x="1" y="1"/>
                          <a:pt x="1" y="1"/>
                        </a:cubicBezTo>
                        <a:cubicBezTo>
                          <a:pt x="0" y="1"/>
                          <a:pt x="1" y="0"/>
                          <a:pt x="1" y="0"/>
                        </a:cubicBezTo>
                        <a:lnTo>
                          <a:pt x="2" y="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00" name="Freeform 84"/>
                  <p:cNvSpPr>
                    <a:spLocks/>
                  </p:cNvSpPr>
                  <p:nvPr/>
                </p:nvSpPr>
                <p:spPr bwMode="auto">
                  <a:xfrm>
                    <a:off x="14143038" y="-3535363"/>
                    <a:ext cx="3175" cy="6350"/>
                  </a:xfrm>
                  <a:custGeom>
                    <a:avLst/>
                    <a:gdLst>
                      <a:gd name="T0" fmla="*/ 0 w 2"/>
                      <a:gd name="T1" fmla="*/ 0 h 4"/>
                      <a:gd name="T2" fmla="*/ 2 w 2"/>
                      <a:gd name="T3" fmla="*/ 4 h 4"/>
                      <a:gd name="T4" fmla="*/ 0 w 2"/>
                      <a:gd name="T5" fmla="*/ 4 h 4"/>
                      <a:gd name="T6" fmla="*/ 0 w 2"/>
                      <a:gd name="T7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4">
                        <a:moveTo>
                          <a:pt x="0" y="0"/>
                        </a:moveTo>
                        <a:lnTo>
                          <a:pt x="2" y="4"/>
                        </a:lnTo>
                        <a:lnTo>
                          <a:pt x="0" y="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01" name="Freeform 85"/>
                  <p:cNvSpPr>
                    <a:spLocks/>
                  </p:cNvSpPr>
                  <p:nvPr/>
                </p:nvSpPr>
                <p:spPr bwMode="auto">
                  <a:xfrm>
                    <a:off x="14198600" y="-3859213"/>
                    <a:ext cx="4763" cy="7938"/>
                  </a:xfrm>
                  <a:custGeom>
                    <a:avLst/>
                    <a:gdLst>
                      <a:gd name="T0" fmla="*/ 0 w 1"/>
                      <a:gd name="T1" fmla="*/ 1 h 2"/>
                      <a:gd name="T2" fmla="*/ 1 w 1"/>
                      <a:gd name="T3" fmla="*/ 1 h 2"/>
                      <a:gd name="T4" fmla="*/ 0 w 1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0" y="1"/>
                        </a:moveTo>
                        <a:cubicBezTo>
                          <a:pt x="0" y="0"/>
                          <a:pt x="1" y="1"/>
                          <a:pt x="1" y="1"/>
                        </a:cubicBezTo>
                        <a:cubicBezTo>
                          <a:pt x="1" y="2"/>
                          <a:pt x="1" y="0"/>
                          <a:pt x="0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02" name="Freeform 86"/>
                  <p:cNvSpPr>
                    <a:spLocks/>
                  </p:cNvSpPr>
                  <p:nvPr/>
                </p:nvSpPr>
                <p:spPr bwMode="auto">
                  <a:xfrm>
                    <a:off x="14319250" y="-3994151"/>
                    <a:ext cx="3175" cy="7938"/>
                  </a:xfrm>
                  <a:custGeom>
                    <a:avLst/>
                    <a:gdLst>
                      <a:gd name="T0" fmla="*/ 2 w 2"/>
                      <a:gd name="T1" fmla="*/ 3 h 5"/>
                      <a:gd name="T2" fmla="*/ 2 w 2"/>
                      <a:gd name="T3" fmla="*/ 5 h 5"/>
                      <a:gd name="T4" fmla="*/ 0 w 2"/>
                      <a:gd name="T5" fmla="*/ 0 h 5"/>
                      <a:gd name="T6" fmla="*/ 2 w 2"/>
                      <a:gd name="T7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5">
                        <a:moveTo>
                          <a:pt x="2" y="3"/>
                        </a:moveTo>
                        <a:lnTo>
                          <a:pt x="2" y="5"/>
                        </a:lnTo>
                        <a:lnTo>
                          <a:pt x="0" y="0"/>
                        </a:lnTo>
                        <a:lnTo>
                          <a:pt x="2" y="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03" name="Freeform 87"/>
                  <p:cNvSpPr>
                    <a:spLocks/>
                  </p:cNvSpPr>
                  <p:nvPr/>
                </p:nvSpPr>
                <p:spPr bwMode="auto">
                  <a:xfrm>
                    <a:off x="16967200" y="-3633788"/>
                    <a:ext cx="7938" cy="15875"/>
                  </a:xfrm>
                  <a:custGeom>
                    <a:avLst/>
                    <a:gdLst>
                      <a:gd name="T0" fmla="*/ 1 w 2"/>
                      <a:gd name="T1" fmla="*/ 3 h 4"/>
                      <a:gd name="T2" fmla="*/ 1 w 2"/>
                      <a:gd name="T3" fmla="*/ 1 h 4"/>
                      <a:gd name="T4" fmla="*/ 1 w 2"/>
                      <a:gd name="T5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4">
                        <a:moveTo>
                          <a:pt x="1" y="3"/>
                        </a:moveTo>
                        <a:cubicBezTo>
                          <a:pt x="1" y="0"/>
                          <a:pt x="0" y="4"/>
                          <a:pt x="1" y="1"/>
                        </a:cubicBezTo>
                        <a:cubicBezTo>
                          <a:pt x="1" y="1"/>
                          <a:pt x="2" y="2"/>
                          <a:pt x="1" y="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04" name="Freeform 88"/>
                  <p:cNvSpPr>
                    <a:spLocks/>
                  </p:cNvSpPr>
                  <p:nvPr/>
                </p:nvSpPr>
                <p:spPr bwMode="auto">
                  <a:xfrm>
                    <a:off x="16081375" y="-4098926"/>
                    <a:ext cx="904875" cy="927100"/>
                  </a:xfrm>
                  <a:custGeom>
                    <a:avLst/>
                    <a:gdLst>
                      <a:gd name="T0" fmla="*/ 209 w 241"/>
                      <a:gd name="T1" fmla="*/ 51 h 247"/>
                      <a:gd name="T2" fmla="*/ 194 w 241"/>
                      <a:gd name="T3" fmla="*/ 37 h 247"/>
                      <a:gd name="T4" fmla="*/ 156 w 241"/>
                      <a:gd name="T5" fmla="*/ 20 h 247"/>
                      <a:gd name="T6" fmla="*/ 141 w 241"/>
                      <a:gd name="T7" fmla="*/ 16 h 247"/>
                      <a:gd name="T8" fmla="*/ 97 w 241"/>
                      <a:gd name="T9" fmla="*/ 15 h 247"/>
                      <a:gd name="T10" fmla="*/ 83 w 241"/>
                      <a:gd name="T11" fmla="*/ 20 h 247"/>
                      <a:gd name="T12" fmla="*/ 61 w 241"/>
                      <a:gd name="T13" fmla="*/ 32 h 247"/>
                      <a:gd name="T14" fmla="*/ 44 w 241"/>
                      <a:gd name="T15" fmla="*/ 45 h 247"/>
                      <a:gd name="T16" fmla="*/ 35 w 241"/>
                      <a:gd name="T17" fmla="*/ 53 h 247"/>
                      <a:gd name="T18" fmla="*/ 30 w 241"/>
                      <a:gd name="T19" fmla="*/ 62 h 247"/>
                      <a:gd name="T20" fmla="*/ 20 w 241"/>
                      <a:gd name="T21" fmla="*/ 84 h 247"/>
                      <a:gd name="T22" fmla="*/ 16 w 241"/>
                      <a:gd name="T23" fmla="*/ 97 h 247"/>
                      <a:gd name="T24" fmla="*/ 15 w 241"/>
                      <a:gd name="T25" fmla="*/ 111 h 247"/>
                      <a:gd name="T26" fmla="*/ 13 w 241"/>
                      <a:gd name="T27" fmla="*/ 128 h 247"/>
                      <a:gd name="T28" fmla="*/ 15 w 241"/>
                      <a:gd name="T29" fmla="*/ 148 h 247"/>
                      <a:gd name="T30" fmla="*/ 22 w 241"/>
                      <a:gd name="T31" fmla="*/ 172 h 247"/>
                      <a:gd name="T32" fmla="*/ 28 w 241"/>
                      <a:gd name="T33" fmla="*/ 180 h 247"/>
                      <a:gd name="T34" fmla="*/ 33 w 241"/>
                      <a:gd name="T35" fmla="*/ 190 h 247"/>
                      <a:gd name="T36" fmla="*/ 39 w 241"/>
                      <a:gd name="T37" fmla="*/ 196 h 247"/>
                      <a:gd name="T38" fmla="*/ 42 w 241"/>
                      <a:gd name="T39" fmla="*/ 198 h 247"/>
                      <a:gd name="T40" fmla="*/ 50 w 241"/>
                      <a:gd name="T41" fmla="*/ 206 h 247"/>
                      <a:gd name="T42" fmla="*/ 79 w 241"/>
                      <a:gd name="T43" fmla="*/ 224 h 247"/>
                      <a:gd name="T44" fmla="*/ 91 w 241"/>
                      <a:gd name="T45" fmla="*/ 228 h 247"/>
                      <a:gd name="T46" fmla="*/ 102 w 241"/>
                      <a:gd name="T47" fmla="*/ 231 h 247"/>
                      <a:gd name="T48" fmla="*/ 130 w 241"/>
                      <a:gd name="T49" fmla="*/ 232 h 247"/>
                      <a:gd name="T50" fmla="*/ 137 w 241"/>
                      <a:gd name="T51" fmla="*/ 235 h 247"/>
                      <a:gd name="T52" fmla="*/ 146 w 241"/>
                      <a:gd name="T53" fmla="*/ 230 h 247"/>
                      <a:gd name="T54" fmla="*/ 153 w 241"/>
                      <a:gd name="T55" fmla="*/ 224 h 247"/>
                      <a:gd name="T56" fmla="*/ 165 w 241"/>
                      <a:gd name="T57" fmla="*/ 221 h 247"/>
                      <a:gd name="T58" fmla="*/ 168 w 241"/>
                      <a:gd name="T59" fmla="*/ 217 h 247"/>
                      <a:gd name="T60" fmla="*/ 174 w 241"/>
                      <a:gd name="T61" fmla="*/ 216 h 247"/>
                      <a:gd name="T62" fmla="*/ 184 w 241"/>
                      <a:gd name="T63" fmla="*/ 214 h 247"/>
                      <a:gd name="T64" fmla="*/ 190 w 241"/>
                      <a:gd name="T65" fmla="*/ 205 h 247"/>
                      <a:gd name="T66" fmla="*/ 195 w 241"/>
                      <a:gd name="T67" fmla="*/ 202 h 247"/>
                      <a:gd name="T68" fmla="*/ 200 w 241"/>
                      <a:gd name="T69" fmla="*/ 194 h 247"/>
                      <a:gd name="T70" fmla="*/ 206 w 241"/>
                      <a:gd name="T71" fmla="*/ 187 h 247"/>
                      <a:gd name="T72" fmla="*/ 206 w 241"/>
                      <a:gd name="T73" fmla="*/ 193 h 247"/>
                      <a:gd name="T74" fmla="*/ 214 w 241"/>
                      <a:gd name="T75" fmla="*/ 177 h 247"/>
                      <a:gd name="T76" fmla="*/ 229 w 241"/>
                      <a:gd name="T77" fmla="*/ 156 h 247"/>
                      <a:gd name="T78" fmla="*/ 232 w 241"/>
                      <a:gd name="T79" fmla="*/ 149 h 247"/>
                      <a:gd name="T80" fmla="*/ 234 w 241"/>
                      <a:gd name="T81" fmla="*/ 132 h 247"/>
                      <a:gd name="T82" fmla="*/ 235 w 241"/>
                      <a:gd name="T83" fmla="*/ 139 h 247"/>
                      <a:gd name="T84" fmla="*/ 230 w 241"/>
                      <a:gd name="T85" fmla="*/ 155 h 247"/>
                      <a:gd name="T86" fmla="*/ 222 w 241"/>
                      <a:gd name="T87" fmla="*/ 184 h 247"/>
                      <a:gd name="T88" fmla="*/ 188 w 241"/>
                      <a:gd name="T89" fmla="*/ 223 h 247"/>
                      <a:gd name="T90" fmla="*/ 135 w 241"/>
                      <a:gd name="T91" fmla="*/ 244 h 247"/>
                      <a:gd name="T92" fmla="*/ 88 w 241"/>
                      <a:gd name="T93" fmla="*/ 241 h 247"/>
                      <a:gd name="T94" fmla="*/ 56 w 241"/>
                      <a:gd name="T95" fmla="*/ 228 h 247"/>
                      <a:gd name="T96" fmla="*/ 10 w 241"/>
                      <a:gd name="T97" fmla="*/ 173 h 247"/>
                      <a:gd name="T98" fmla="*/ 2 w 241"/>
                      <a:gd name="T99" fmla="*/ 136 h 247"/>
                      <a:gd name="T100" fmla="*/ 9 w 241"/>
                      <a:gd name="T101" fmla="*/ 88 h 247"/>
                      <a:gd name="T102" fmla="*/ 133 w 241"/>
                      <a:gd name="T103" fmla="*/ 3 h 247"/>
                      <a:gd name="T104" fmla="*/ 175 w 241"/>
                      <a:gd name="T105" fmla="*/ 15 h 247"/>
                      <a:gd name="T106" fmla="*/ 236 w 241"/>
                      <a:gd name="T107" fmla="*/ 116 h 2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241" h="247">
                        <a:moveTo>
                          <a:pt x="236" y="116"/>
                        </a:moveTo>
                        <a:cubicBezTo>
                          <a:pt x="232" y="108"/>
                          <a:pt x="233" y="97"/>
                          <a:pt x="228" y="89"/>
                        </a:cubicBezTo>
                        <a:cubicBezTo>
                          <a:pt x="227" y="88"/>
                          <a:pt x="230" y="88"/>
                          <a:pt x="229" y="86"/>
                        </a:cubicBezTo>
                        <a:cubicBezTo>
                          <a:pt x="223" y="79"/>
                          <a:pt x="218" y="66"/>
                          <a:pt x="213" y="56"/>
                        </a:cubicBezTo>
                        <a:cubicBezTo>
                          <a:pt x="214" y="56"/>
                          <a:pt x="214" y="56"/>
                          <a:pt x="214" y="56"/>
                        </a:cubicBezTo>
                        <a:cubicBezTo>
                          <a:pt x="213" y="54"/>
                          <a:pt x="210" y="53"/>
                          <a:pt x="209" y="51"/>
                        </a:cubicBezTo>
                        <a:cubicBezTo>
                          <a:pt x="209" y="51"/>
                          <a:pt x="210" y="51"/>
                          <a:pt x="210" y="51"/>
                        </a:cubicBezTo>
                        <a:cubicBezTo>
                          <a:pt x="208" y="51"/>
                          <a:pt x="207" y="48"/>
                          <a:pt x="205" y="48"/>
                        </a:cubicBezTo>
                        <a:cubicBezTo>
                          <a:pt x="205" y="47"/>
                          <a:pt x="206" y="46"/>
                          <a:pt x="205" y="45"/>
                        </a:cubicBezTo>
                        <a:cubicBezTo>
                          <a:pt x="204" y="45"/>
                          <a:pt x="204" y="45"/>
                          <a:pt x="204" y="45"/>
                        </a:cubicBezTo>
                        <a:cubicBezTo>
                          <a:pt x="199" y="45"/>
                          <a:pt x="197" y="39"/>
                          <a:pt x="193" y="37"/>
                        </a:cubicBezTo>
                        <a:cubicBezTo>
                          <a:pt x="193" y="37"/>
                          <a:pt x="194" y="37"/>
                          <a:pt x="194" y="37"/>
                        </a:cubicBezTo>
                        <a:cubicBezTo>
                          <a:pt x="186" y="33"/>
                          <a:pt x="179" y="27"/>
                          <a:pt x="171" y="25"/>
                        </a:cubicBezTo>
                        <a:cubicBezTo>
                          <a:pt x="171" y="24"/>
                          <a:pt x="172" y="24"/>
                          <a:pt x="172" y="23"/>
                        </a:cubicBezTo>
                        <a:cubicBezTo>
                          <a:pt x="171" y="24"/>
                          <a:pt x="168" y="23"/>
                          <a:pt x="166" y="22"/>
                        </a:cubicBezTo>
                        <a:cubicBezTo>
                          <a:pt x="166" y="21"/>
                          <a:pt x="162" y="22"/>
                          <a:pt x="160" y="21"/>
                        </a:cubicBezTo>
                        <a:cubicBezTo>
                          <a:pt x="160" y="20"/>
                          <a:pt x="160" y="20"/>
                          <a:pt x="160" y="20"/>
                        </a:cubicBezTo>
                        <a:cubicBezTo>
                          <a:pt x="158" y="21"/>
                          <a:pt x="158" y="19"/>
                          <a:pt x="156" y="20"/>
                        </a:cubicBezTo>
                        <a:cubicBezTo>
                          <a:pt x="155" y="18"/>
                          <a:pt x="155" y="18"/>
                          <a:pt x="155" y="18"/>
                        </a:cubicBezTo>
                        <a:cubicBezTo>
                          <a:pt x="153" y="20"/>
                          <a:pt x="152" y="16"/>
                          <a:pt x="150" y="17"/>
                        </a:cubicBezTo>
                        <a:cubicBezTo>
                          <a:pt x="150" y="17"/>
                          <a:pt x="150" y="17"/>
                          <a:pt x="150" y="17"/>
                        </a:cubicBezTo>
                        <a:cubicBezTo>
                          <a:pt x="149" y="18"/>
                          <a:pt x="148" y="16"/>
                          <a:pt x="147" y="16"/>
                        </a:cubicBezTo>
                        <a:cubicBezTo>
                          <a:pt x="147" y="16"/>
                          <a:pt x="147" y="16"/>
                          <a:pt x="147" y="16"/>
                        </a:cubicBezTo>
                        <a:cubicBezTo>
                          <a:pt x="143" y="16"/>
                          <a:pt x="142" y="14"/>
                          <a:pt x="141" y="16"/>
                        </a:cubicBezTo>
                        <a:cubicBezTo>
                          <a:pt x="141" y="15"/>
                          <a:pt x="145" y="16"/>
                          <a:pt x="143" y="14"/>
                        </a:cubicBezTo>
                        <a:cubicBezTo>
                          <a:pt x="132" y="13"/>
                          <a:pt x="121" y="13"/>
                          <a:pt x="110" y="14"/>
                        </a:cubicBezTo>
                        <a:cubicBezTo>
                          <a:pt x="109" y="13"/>
                          <a:pt x="108" y="13"/>
                          <a:pt x="107" y="12"/>
                        </a:cubicBezTo>
                        <a:cubicBezTo>
                          <a:pt x="106" y="13"/>
                          <a:pt x="103" y="13"/>
                          <a:pt x="102" y="14"/>
                        </a:cubicBezTo>
                        <a:cubicBezTo>
                          <a:pt x="103" y="14"/>
                          <a:pt x="102" y="14"/>
                          <a:pt x="101" y="14"/>
                        </a:cubicBezTo>
                        <a:cubicBezTo>
                          <a:pt x="99" y="13"/>
                          <a:pt x="99" y="16"/>
                          <a:pt x="97" y="15"/>
                        </a:cubicBezTo>
                        <a:cubicBezTo>
                          <a:pt x="98" y="15"/>
                          <a:pt x="98" y="14"/>
                          <a:pt x="97" y="14"/>
                        </a:cubicBezTo>
                        <a:cubicBezTo>
                          <a:pt x="96" y="15"/>
                          <a:pt x="93" y="16"/>
                          <a:pt x="91" y="17"/>
                        </a:cubicBezTo>
                        <a:cubicBezTo>
                          <a:pt x="92" y="17"/>
                          <a:pt x="92" y="16"/>
                          <a:pt x="92" y="16"/>
                        </a:cubicBezTo>
                        <a:cubicBezTo>
                          <a:pt x="90" y="18"/>
                          <a:pt x="87" y="17"/>
                          <a:pt x="86" y="18"/>
                        </a:cubicBezTo>
                        <a:cubicBezTo>
                          <a:pt x="86" y="17"/>
                          <a:pt x="86" y="17"/>
                          <a:pt x="86" y="17"/>
                        </a:cubicBezTo>
                        <a:cubicBezTo>
                          <a:pt x="83" y="17"/>
                          <a:pt x="86" y="19"/>
                          <a:pt x="83" y="20"/>
                        </a:cubicBezTo>
                        <a:cubicBezTo>
                          <a:pt x="83" y="19"/>
                          <a:pt x="83" y="19"/>
                          <a:pt x="83" y="18"/>
                        </a:cubicBezTo>
                        <a:cubicBezTo>
                          <a:pt x="81" y="21"/>
                          <a:pt x="77" y="22"/>
                          <a:pt x="74" y="24"/>
                        </a:cubicBezTo>
                        <a:cubicBezTo>
                          <a:pt x="74" y="23"/>
                          <a:pt x="74" y="23"/>
                          <a:pt x="74" y="23"/>
                        </a:cubicBezTo>
                        <a:cubicBezTo>
                          <a:pt x="72" y="25"/>
                          <a:pt x="68" y="26"/>
                          <a:pt x="66" y="28"/>
                        </a:cubicBezTo>
                        <a:cubicBezTo>
                          <a:pt x="65" y="28"/>
                          <a:pt x="65" y="26"/>
                          <a:pt x="63" y="28"/>
                        </a:cubicBezTo>
                        <a:cubicBezTo>
                          <a:pt x="64" y="29"/>
                          <a:pt x="59" y="31"/>
                          <a:pt x="61" y="32"/>
                        </a:cubicBezTo>
                        <a:cubicBezTo>
                          <a:pt x="59" y="33"/>
                          <a:pt x="55" y="35"/>
                          <a:pt x="54" y="37"/>
                        </a:cubicBezTo>
                        <a:cubicBezTo>
                          <a:pt x="54" y="36"/>
                          <a:pt x="51" y="36"/>
                          <a:pt x="53" y="34"/>
                        </a:cubicBezTo>
                        <a:cubicBezTo>
                          <a:pt x="51" y="35"/>
                          <a:pt x="51" y="35"/>
                          <a:pt x="51" y="35"/>
                        </a:cubicBezTo>
                        <a:cubicBezTo>
                          <a:pt x="51" y="34"/>
                          <a:pt x="53" y="34"/>
                          <a:pt x="52" y="33"/>
                        </a:cubicBezTo>
                        <a:cubicBezTo>
                          <a:pt x="51" y="34"/>
                          <a:pt x="49" y="37"/>
                          <a:pt x="48" y="37"/>
                        </a:cubicBezTo>
                        <a:cubicBezTo>
                          <a:pt x="47" y="39"/>
                          <a:pt x="47" y="42"/>
                          <a:pt x="44" y="45"/>
                        </a:cubicBezTo>
                        <a:cubicBezTo>
                          <a:pt x="45" y="43"/>
                          <a:pt x="42" y="44"/>
                          <a:pt x="43" y="43"/>
                        </a:cubicBezTo>
                        <a:cubicBezTo>
                          <a:pt x="42" y="49"/>
                          <a:pt x="42" y="49"/>
                          <a:pt x="42" y="49"/>
                        </a:cubicBezTo>
                        <a:cubicBezTo>
                          <a:pt x="41" y="49"/>
                          <a:pt x="41" y="48"/>
                          <a:pt x="40" y="49"/>
                        </a:cubicBezTo>
                        <a:cubicBezTo>
                          <a:pt x="40" y="50"/>
                          <a:pt x="40" y="50"/>
                          <a:pt x="40" y="51"/>
                        </a:cubicBezTo>
                        <a:cubicBezTo>
                          <a:pt x="40" y="51"/>
                          <a:pt x="37" y="55"/>
                          <a:pt x="36" y="54"/>
                        </a:cubicBezTo>
                        <a:cubicBezTo>
                          <a:pt x="35" y="54"/>
                          <a:pt x="37" y="52"/>
                          <a:pt x="35" y="53"/>
                        </a:cubicBezTo>
                        <a:cubicBezTo>
                          <a:pt x="34" y="54"/>
                          <a:pt x="34" y="55"/>
                          <a:pt x="33" y="56"/>
                        </a:cubicBezTo>
                        <a:cubicBezTo>
                          <a:pt x="33" y="56"/>
                          <a:pt x="33" y="56"/>
                          <a:pt x="33" y="56"/>
                        </a:cubicBezTo>
                        <a:cubicBezTo>
                          <a:pt x="32" y="57"/>
                          <a:pt x="31" y="60"/>
                          <a:pt x="33" y="59"/>
                        </a:cubicBezTo>
                        <a:cubicBezTo>
                          <a:pt x="33" y="59"/>
                          <a:pt x="32" y="59"/>
                          <a:pt x="33" y="58"/>
                        </a:cubicBezTo>
                        <a:cubicBezTo>
                          <a:pt x="33" y="60"/>
                          <a:pt x="32" y="62"/>
                          <a:pt x="31" y="63"/>
                        </a:cubicBezTo>
                        <a:cubicBezTo>
                          <a:pt x="31" y="63"/>
                          <a:pt x="31" y="62"/>
                          <a:pt x="30" y="62"/>
                        </a:cubicBezTo>
                        <a:cubicBezTo>
                          <a:pt x="30" y="65"/>
                          <a:pt x="29" y="68"/>
                          <a:pt x="28" y="71"/>
                        </a:cubicBezTo>
                        <a:cubicBezTo>
                          <a:pt x="28" y="71"/>
                          <a:pt x="27" y="69"/>
                          <a:pt x="28" y="69"/>
                        </a:cubicBezTo>
                        <a:cubicBezTo>
                          <a:pt x="24" y="71"/>
                          <a:pt x="25" y="76"/>
                          <a:pt x="22" y="79"/>
                        </a:cubicBezTo>
                        <a:cubicBezTo>
                          <a:pt x="22" y="78"/>
                          <a:pt x="23" y="79"/>
                          <a:pt x="23" y="79"/>
                        </a:cubicBezTo>
                        <a:cubicBezTo>
                          <a:pt x="22" y="80"/>
                          <a:pt x="21" y="80"/>
                          <a:pt x="21" y="81"/>
                        </a:cubicBezTo>
                        <a:cubicBezTo>
                          <a:pt x="20" y="81"/>
                          <a:pt x="21" y="83"/>
                          <a:pt x="20" y="84"/>
                        </a:cubicBezTo>
                        <a:cubicBezTo>
                          <a:pt x="21" y="85"/>
                          <a:pt x="20" y="84"/>
                          <a:pt x="20" y="83"/>
                        </a:cubicBezTo>
                        <a:cubicBezTo>
                          <a:pt x="20" y="85"/>
                          <a:pt x="19" y="92"/>
                          <a:pt x="17" y="95"/>
                        </a:cubicBezTo>
                        <a:cubicBezTo>
                          <a:pt x="17" y="95"/>
                          <a:pt x="18" y="98"/>
                          <a:pt x="18" y="99"/>
                        </a:cubicBezTo>
                        <a:cubicBezTo>
                          <a:pt x="17" y="98"/>
                          <a:pt x="17" y="98"/>
                          <a:pt x="17" y="98"/>
                        </a:cubicBezTo>
                        <a:cubicBezTo>
                          <a:pt x="16" y="99"/>
                          <a:pt x="16" y="101"/>
                          <a:pt x="15" y="101"/>
                        </a:cubicBezTo>
                        <a:cubicBezTo>
                          <a:pt x="16" y="104"/>
                          <a:pt x="16" y="94"/>
                          <a:pt x="16" y="97"/>
                        </a:cubicBezTo>
                        <a:cubicBezTo>
                          <a:pt x="15" y="97"/>
                          <a:pt x="17" y="101"/>
                          <a:pt x="15" y="100"/>
                        </a:cubicBezTo>
                        <a:cubicBezTo>
                          <a:pt x="15" y="102"/>
                          <a:pt x="16" y="104"/>
                          <a:pt x="15" y="105"/>
                        </a:cubicBezTo>
                        <a:cubicBezTo>
                          <a:pt x="15" y="105"/>
                          <a:pt x="13" y="103"/>
                          <a:pt x="13" y="105"/>
                        </a:cubicBezTo>
                        <a:cubicBezTo>
                          <a:pt x="13" y="108"/>
                          <a:pt x="14" y="106"/>
                          <a:pt x="14" y="108"/>
                        </a:cubicBezTo>
                        <a:cubicBezTo>
                          <a:pt x="14" y="109"/>
                          <a:pt x="14" y="109"/>
                          <a:pt x="14" y="109"/>
                        </a:cubicBezTo>
                        <a:cubicBezTo>
                          <a:pt x="15" y="110"/>
                          <a:pt x="13" y="112"/>
                          <a:pt x="15" y="111"/>
                        </a:cubicBezTo>
                        <a:cubicBezTo>
                          <a:pt x="14" y="111"/>
                          <a:pt x="15" y="115"/>
                          <a:pt x="13" y="114"/>
                        </a:cubicBezTo>
                        <a:cubicBezTo>
                          <a:pt x="12" y="114"/>
                          <a:pt x="12" y="114"/>
                          <a:pt x="12" y="114"/>
                        </a:cubicBezTo>
                        <a:cubicBezTo>
                          <a:pt x="12" y="115"/>
                          <a:pt x="13" y="116"/>
                          <a:pt x="13" y="117"/>
                        </a:cubicBezTo>
                        <a:cubicBezTo>
                          <a:pt x="13" y="117"/>
                          <a:pt x="13" y="117"/>
                          <a:pt x="13" y="117"/>
                        </a:cubicBezTo>
                        <a:cubicBezTo>
                          <a:pt x="15" y="117"/>
                          <a:pt x="13" y="120"/>
                          <a:pt x="14" y="121"/>
                        </a:cubicBezTo>
                        <a:cubicBezTo>
                          <a:pt x="13" y="124"/>
                          <a:pt x="14" y="127"/>
                          <a:pt x="13" y="128"/>
                        </a:cubicBezTo>
                        <a:cubicBezTo>
                          <a:pt x="13" y="130"/>
                          <a:pt x="14" y="132"/>
                          <a:pt x="14" y="134"/>
                        </a:cubicBezTo>
                        <a:cubicBezTo>
                          <a:pt x="14" y="134"/>
                          <a:pt x="14" y="133"/>
                          <a:pt x="13" y="133"/>
                        </a:cubicBezTo>
                        <a:cubicBezTo>
                          <a:pt x="13" y="134"/>
                          <a:pt x="13" y="135"/>
                          <a:pt x="14" y="136"/>
                        </a:cubicBezTo>
                        <a:cubicBezTo>
                          <a:pt x="13" y="135"/>
                          <a:pt x="13" y="138"/>
                          <a:pt x="12" y="140"/>
                        </a:cubicBezTo>
                        <a:cubicBezTo>
                          <a:pt x="13" y="142"/>
                          <a:pt x="14" y="141"/>
                          <a:pt x="15" y="141"/>
                        </a:cubicBezTo>
                        <a:cubicBezTo>
                          <a:pt x="13" y="143"/>
                          <a:pt x="17" y="146"/>
                          <a:pt x="15" y="148"/>
                        </a:cubicBezTo>
                        <a:cubicBezTo>
                          <a:pt x="15" y="148"/>
                          <a:pt x="14" y="146"/>
                          <a:pt x="14" y="148"/>
                        </a:cubicBezTo>
                        <a:cubicBezTo>
                          <a:pt x="12" y="150"/>
                          <a:pt x="16" y="150"/>
                          <a:pt x="16" y="153"/>
                        </a:cubicBezTo>
                        <a:cubicBezTo>
                          <a:pt x="17" y="152"/>
                          <a:pt x="17" y="152"/>
                          <a:pt x="17" y="152"/>
                        </a:cubicBezTo>
                        <a:cubicBezTo>
                          <a:pt x="17" y="154"/>
                          <a:pt x="19" y="156"/>
                          <a:pt x="17" y="156"/>
                        </a:cubicBezTo>
                        <a:cubicBezTo>
                          <a:pt x="18" y="157"/>
                          <a:pt x="18" y="159"/>
                          <a:pt x="19" y="158"/>
                        </a:cubicBezTo>
                        <a:cubicBezTo>
                          <a:pt x="20" y="163"/>
                          <a:pt x="24" y="168"/>
                          <a:pt x="22" y="172"/>
                        </a:cubicBezTo>
                        <a:cubicBezTo>
                          <a:pt x="23" y="172"/>
                          <a:pt x="23" y="174"/>
                          <a:pt x="24" y="173"/>
                        </a:cubicBezTo>
                        <a:cubicBezTo>
                          <a:pt x="24" y="172"/>
                          <a:pt x="23" y="172"/>
                          <a:pt x="23" y="171"/>
                        </a:cubicBezTo>
                        <a:cubicBezTo>
                          <a:pt x="23" y="172"/>
                          <a:pt x="24" y="172"/>
                          <a:pt x="24" y="172"/>
                        </a:cubicBezTo>
                        <a:cubicBezTo>
                          <a:pt x="24" y="173"/>
                          <a:pt x="25" y="174"/>
                          <a:pt x="23" y="174"/>
                        </a:cubicBezTo>
                        <a:cubicBezTo>
                          <a:pt x="23" y="177"/>
                          <a:pt x="27" y="175"/>
                          <a:pt x="28" y="179"/>
                        </a:cubicBezTo>
                        <a:cubicBezTo>
                          <a:pt x="28" y="179"/>
                          <a:pt x="27" y="179"/>
                          <a:pt x="28" y="180"/>
                        </a:cubicBezTo>
                        <a:cubicBezTo>
                          <a:pt x="30" y="182"/>
                          <a:pt x="30" y="182"/>
                          <a:pt x="30" y="182"/>
                        </a:cubicBezTo>
                        <a:cubicBezTo>
                          <a:pt x="31" y="184"/>
                          <a:pt x="30" y="184"/>
                          <a:pt x="29" y="184"/>
                        </a:cubicBezTo>
                        <a:cubicBezTo>
                          <a:pt x="30" y="185"/>
                          <a:pt x="30" y="187"/>
                          <a:pt x="32" y="187"/>
                        </a:cubicBezTo>
                        <a:cubicBezTo>
                          <a:pt x="31" y="189"/>
                          <a:pt x="31" y="189"/>
                          <a:pt x="31" y="189"/>
                        </a:cubicBezTo>
                        <a:cubicBezTo>
                          <a:pt x="31" y="187"/>
                          <a:pt x="33" y="190"/>
                          <a:pt x="33" y="190"/>
                        </a:cubicBezTo>
                        <a:cubicBezTo>
                          <a:pt x="33" y="190"/>
                          <a:pt x="33" y="190"/>
                          <a:pt x="33" y="190"/>
                        </a:cubicBezTo>
                        <a:cubicBezTo>
                          <a:pt x="32" y="190"/>
                          <a:pt x="34" y="191"/>
                          <a:pt x="34" y="192"/>
                        </a:cubicBezTo>
                        <a:cubicBezTo>
                          <a:pt x="35" y="191"/>
                          <a:pt x="34" y="190"/>
                          <a:pt x="34" y="189"/>
                        </a:cubicBezTo>
                        <a:cubicBezTo>
                          <a:pt x="34" y="189"/>
                          <a:pt x="35" y="190"/>
                          <a:pt x="36" y="190"/>
                        </a:cubicBezTo>
                        <a:cubicBezTo>
                          <a:pt x="35" y="191"/>
                          <a:pt x="37" y="193"/>
                          <a:pt x="37" y="194"/>
                        </a:cubicBezTo>
                        <a:cubicBezTo>
                          <a:pt x="38" y="195"/>
                          <a:pt x="39" y="194"/>
                          <a:pt x="39" y="194"/>
                        </a:cubicBezTo>
                        <a:cubicBezTo>
                          <a:pt x="39" y="195"/>
                          <a:pt x="40" y="196"/>
                          <a:pt x="39" y="196"/>
                        </a:cubicBezTo>
                        <a:cubicBezTo>
                          <a:pt x="39" y="195"/>
                          <a:pt x="39" y="195"/>
                          <a:pt x="38" y="194"/>
                        </a:cubicBezTo>
                        <a:cubicBezTo>
                          <a:pt x="38" y="195"/>
                          <a:pt x="37" y="196"/>
                          <a:pt x="39" y="197"/>
                        </a:cubicBezTo>
                        <a:cubicBezTo>
                          <a:pt x="40" y="197"/>
                          <a:pt x="41" y="195"/>
                          <a:pt x="42" y="197"/>
                        </a:cubicBezTo>
                        <a:cubicBezTo>
                          <a:pt x="41" y="197"/>
                          <a:pt x="41" y="197"/>
                          <a:pt x="40" y="197"/>
                        </a:cubicBezTo>
                        <a:cubicBezTo>
                          <a:pt x="41" y="199"/>
                          <a:pt x="41" y="199"/>
                          <a:pt x="41" y="199"/>
                        </a:cubicBezTo>
                        <a:cubicBezTo>
                          <a:pt x="42" y="198"/>
                          <a:pt x="42" y="198"/>
                          <a:pt x="42" y="198"/>
                        </a:cubicBezTo>
                        <a:cubicBezTo>
                          <a:pt x="42" y="199"/>
                          <a:pt x="42" y="199"/>
                          <a:pt x="42" y="199"/>
                        </a:cubicBezTo>
                        <a:cubicBezTo>
                          <a:pt x="43" y="199"/>
                          <a:pt x="44" y="201"/>
                          <a:pt x="45" y="201"/>
                        </a:cubicBezTo>
                        <a:cubicBezTo>
                          <a:pt x="46" y="201"/>
                          <a:pt x="47" y="203"/>
                          <a:pt x="47" y="204"/>
                        </a:cubicBezTo>
                        <a:cubicBezTo>
                          <a:pt x="47" y="204"/>
                          <a:pt x="47" y="204"/>
                          <a:pt x="47" y="204"/>
                        </a:cubicBezTo>
                        <a:cubicBezTo>
                          <a:pt x="48" y="205"/>
                          <a:pt x="49" y="206"/>
                          <a:pt x="51" y="206"/>
                        </a:cubicBezTo>
                        <a:cubicBezTo>
                          <a:pt x="50" y="206"/>
                          <a:pt x="50" y="206"/>
                          <a:pt x="50" y="206"/>
                        </a:cubicBezTo>
                        <a:cubicBezTo>
                          <a:pt x="51" y="207"/>
                          <a:pt x="52" y="208"/>
                          <a:pt x="53" y="208"/>
                        </a:cubicBezTo>
                        <a:cubicBezTo>
                          <a:pt x="54" y="210"/>
                          <a:pt x="51" y="211"/>
                          <a:pt x="54" y="212"/>
                        </a:cubicBezTo>
                        <a:cubicBezTo>
                          <a:pt x="55" y="213"/>
                          <a:pt x="57" y="212"/>
                          <a:pt x="57" y="211"/>
                        </a:cubicBezTo>
                        <a:cubicBezTo>
                          <a:pt x="59" y="213"/>
                          <a:pt x="63" y="214"/>
                          <a:pt x="65" y="217"/>
                        </a:cubicBezTo>
                        <a:cubicBezTo>
                          <a:pt x="66" y="217"/>
                          <a:pt x="66" y="216"/>
                          <a:pt x="67" y="217"/>
                        </a:cubicBezTo>
                        <a:cubicBezTo>
                          <a:pt x="70" y="220"/>
                          <a:pt x="76" y="220"/>
                          <a:pt x="79" y="224"/>
                        </a:cubicBezTo>
                        <a:cubicBezTo>
                          <a:pt x="77" y="224"/>
                          <a:pt x="78" y="225"/>
                          <a:pt x="78" y="225"/>
                        </a:cubicBezTo>
                        <a:cubicBezTo>
                          <a:pt x="79" y="225"/>
                          <a:pt x="79" y="227"/>
                          <a:pt x="80" y="226"/>
                        </a:cubicBezTo>
                        <a:cubicBezTo>
                          <a:pt x="80" y="225"/>
                          <a:pt x="80" y="224"/>
                          <a:pt x="79" y="223"/>
                        </a:cubicBezTo>
                        <a:cubicBezTo>
                          <a:pt x="82" y="224"/>
                          <a:pt x="86" y="225"/>
                          <a:pt x="88" y="227"/>
                        </a:cubicBezTo>
                        <a:cubicBezTo>
                          <a:pt x="87" y="226"/>
                          <a:pt x="88" y="226"/>
                          <a:pt x="88" y="226"/>
                        </a:cubicBezTo>
                        <a:cubicBezTo>
                          <a:pt x="88" y="227"/>
                          <a:pt x="90" y="228"/>
                          <a:pt x="91" y="228"/>
                        </a:cubicBezTo>
                        <a:cubicBezTo>
                          <a:pt x="92" y="227"/>
                          <a:pt x="92" y="227"/>
                          <a:pt x="92" y="227"/>
                        </a:cubicBezTo>
                        <a:cubicBezTo>
                          <a:pt x="93" y="229"/>
                          <a:pt x="93" y="229"/>
                          <a:pt x="93" y="229"/>
                        </a:cubicBezTo>
                        <a:cubicBezTo>
                          <a:pt x="93" y="228"/>
                          <a:pt x="94" y="227"/>
                          <a:pt x="95" y="228"/>
                        </a:cubicBezTo>
                        <a:cubicBezTo>
                          <a:pt x="95" y="229"/>
                          <a:pt x="95" y="229"/>
                          <a:pt x="95" y="229"/>
                        </a:cubicBezTo>
                        <a:cubicBezTo>
                          <a:pt x="97" y="229"/>
                          <a:pt x="99" y="228"/>
                          <a:pt x="101" y="229"/>
                        </a:cubicBezTo>
                        <a:cubicBezTo>
                          <a:pt x="102" y="231"/>
                          <a:pt x="102" y="231"/>
                          <a:pt x="102" y="231"/>
                        </a:cubicBezTo>
                        <a:cubicBezTo>
                          <a:pt x="103" y="231"/>
                          <a:pt x="105" y="230"/>
                          <a:pt x="103" y="230"/>
                        </a:cubicBezTo>
                        <a:cubicBezTo>
                          <a:pt x="106" y="231"/>
                          <a:pt x="108" y="231"/>
                          <a:pt x="109" y="233"/>
                        </a:cubicBezTo>
                        <a:cubicBezTo>
                          <a:pt x="115" y="230"/>
                          <a:pt x="122" y="231"/>
                          <a:pt x="128" y="230"/>
                        </a:cubicBezTo>
                        <a:cubicBezTo>
                          <a:pt x="128" y="231"/>
                          <a:pt x="128" y="231"/>
                          <a:pt x="128" y="231"/>
                        </a:cubicBezTo>
                        <a:cubicBezTo>
                          <a:pt x="130" y="231"/>
                          <a:pt x="129" y="230"/>
                          <a:pt x="130" y="230"/>
                        </a:cubicBezTo>
                        <a:cubicBezTo>
                          <a:pt x="130" y="231"/>
                          <a:pt x="131" y="231"/>
                          <a:pt x="130" y="232"/>
                        </a:cubicBezTo>
                        <a:cubicBezTo>
                          <a:pt x="133" y="233"/>
                          <a:pt x="133" y="231"/>
                          <a:pt x="135" y="230"/>
                        </a:cubicBezTo>
                        <a:cubicBezTo>
                          <a:pt x="135" y="229"/>
                          <a:pt x="133" y="231"/>
                          <a:pt x="134" y="230"/>
                        </a:cubicBezTo>
                        <a:cubicBezTo>
                          <a:pt x="134" y="229"/>
                          <a:pt x="137" y="230"/>
                          <a:pt x="137" y="229"/>
                        </a:cubicBezTo>
                        <a:cubicBezTo>
                          <a:pt x="138" y="229"/>
                          <a:pt x="137" y="230"/>
                          <a:pt x="137" y="231"/>
                        </a:cubicBezTo>
                        <a:cubicBezTo>
                          <a:pt x="138" y="230"/>
                          <a:pt x="138" y="230"/>
                          <a:pt x="138" y="230"/>
                        </a:cubicBezTo>
                        <a:cubicBezTo>
                          <a:pt x="141" y="231"/>
                          <a:pt x="135" y="233"/>
                          <a:pt x="137" y="235"/>
                        </a:cubicBezTo>
                        <a:cubicBezTo>
                          <a:pt x="138" y="235"/>
                          <a:pt x="138" y="235"/>
                          <a:pt x="138" y="235"/>
                        </a:cubicBezTo>
                        <a:cubicBezTo>
                          <a:pt x="140" y="236"/>
                          <a:pt x="135" y="237"/>
                          <a:pt x="139" y="237"/>
                        </a:cubicBezTo>
                        <a:cubicBezTo>
                          <a:pt x="140" y="236"/>
                          <a:pt x="141" y="234"/>
                          <a:pt x="139" y="233"/>
                        </a:cubicBezTo>
                        <a:cubicBezTo>
                          <a:pt x="142" y="232"/>
                          <a:pt x="140" y="230"/>
                          <a:pt x="143" y="229"/>
                        </a:cubicBezTo>
                        <a:cubicBezTo>
                          <a:pt x="145" y="230"/>
                          <a:pt x="141" y="230"/>
                          <a:pt x="142" y="231"/>
                        </a:cubicBezTo>
                        <a:cubicBezTo>
                          <a:pt x="144" y="232"/>
                          <a:pt x="145" y="230"/>
                          <a:pt x="146" y="230"/>
                        </a:cubicBezTo>
                        <a:cubicBezTo>
                          <a:pt x="145" y="230"/>
                          <a:pt x="145" y="228"/>
                          <a:pt x="146" y="228"/>
                        </a:cubicBezTo>
                        <a:cubicBezTo>
                          <a:pt x="148" y="228"/>
                          <a:pt x="146" y="229"/>
                          <a:pt x="148" y="229"/>
                        </a:cubicBezTo>
                        <a:cubicBezTo>
                          <a:pt x="148" y="228"/>
                          <a:pt x="150" y="227"/>
                          <a:pt x="148" y="227"/>
                        </a:cubicBezTo>
                        <a:cubicBezTo>
                          <a:pt x="148" y="225"/>
                          <a:pt x="151" y="226"/>
                          <a:pt x="151" y="225"/>
                        </a:cubicBezTo>
                        <a:cubicBezTo>
                          <a:pt x="152" y="226"/>
                          <a:pt x="150" y="228"/>
                          <a:pt x="153" y="228"/>
                        </a:cubicBezTo>
                        <a:cubicBezTo>
                          <a:pt x="152" y="227"/>
                          <a:pt x="155" y="226"/>
                          <a:pt x="153" y="224"/>
                        </a:cubicBezTo>
                        <a:cubicBezTo>
                          <a:pt x="154" y="224"/>
                          <a:pt x="155" y="225"/>
                          <a:pt x="154" y="226"/>
                        </a:cubicBezTo>
                        <a:cubicBezTo>
                          <a:pt x="156" y="226"/>
                          <a:pt x="157" y="223"/>
                          <a:pt x="158" y="225"/>
                        </a:cubicBezTo>
                        <a:cubicBezTo>
                          <a:pt x="158" y="224"/>
                          <a:pt x="158" y="224"/>
                          <a:pt x="158" y="224"/>
                        </a:cubicBezTo>
                        <a:cubicBezTo>
                          <a:pt x="159" y="224"/>
                          <a:pt x="159" y="224"/>
                          <a:pt x="160" y="224"/>
                        </a:cubicBezTo>
                        <a:cubicBezTo>
                          <a:pt x="161" y="224"/>
                          <a:pt x="163" y="221"/>
                          <a:pt x="164" y="223"/>
                        </a:cubicBezTo>
                        <a:cubicBezTo>
                          <a:pt x="164" y="223"/>
                          <a:pt x="167" y="221"/>
                          <a:pt x="165" y="221"/>
                        </a:cubicBezTo>
                        <a:cubicBezTo>
                          <a:pt x="163" y="221"/>
                          <a:pt x="164" y="223"/>
                          <a:pt x="162" y="221"/>
                        </a:cubicBezTo>
                        <a:cubicBezTo>
                          <a:pt x="164" y="222"/>
                          <a:pt x="165" y="220"/>
                          <a:pt x="165" y="219"/>
                        </a:cubicBezTo>
                        <a:cubicBezTo>
                          <a:pt x="166" y="220"/>
                          <a:pt x="166" y="220"/>
                          <a:pt x="166" y="220"/>
                        </a:cubicBezTo>
                        <a:cubicBezTo>
                          <a:pt x="166" y="219"/>
                          <a:pt x="167" y="219"/>
                          <a:pt x="167" y="218"/>
                        </a:cubicBezTo>
                        <a:cubicBezTo>
                          <a:pt x="167" y="218"/>
                          <a:pt x="168" y="219"/>
                          <a:pt x="168" y="219"/>
                        </a:cubicBezTo>
                        <a:cubicBezTo>
                          <a:pt x="168" y="217"/>
                          <a:pt x="168" y="217"/>
                          <a:pt x="168" y="217"/>
                        </a:cubicBezTo>
                        <a:cubicBezTo>
                          <a:pt x="170" y="216"/>
                          <a:pt x="170" y="219"/>
                          <a:pt x="172" y="218"/>
                        </a:cubicBezTo>
                        <a:cubicBezTo>
                          <a:pt x="170" y="219"/>
                          <a:pt x="170" y="219"/>
                          <a:pt x="170" y="219"/>
                        </a:cubicBezTo>
                        <a:cubicBezTo>
                          <a:pt x="171" y="219"/>
                          <a:pt x="172" y="220"/>
                          <a:pt x="173" y="219"/>
                        </a:cubicBezTo>
                        <a:cubicBezTo>
                          <a:pt x="173" y="217"/>
                          <a:pt x="173" y="216"/>
                          <a:pt x="173" y="215"/>
                        </a:cubicBezTo>
                        <a:cubicBezTo>
                          <a:pt x="174" y="214"/>
                          <a:pt x="174" y="216"/>
                          <a:pt x="174" y="214"/>
                        </a:cubicBezTo>
                        <a:cubicBezTo>
                          <a:pt x="174" y="216"/>
                          <a:pt x="174" y="216"/>
                          <a:pt x="174" y="216"/>
                        </a:cubicBezTo>
                        <a:cubicBezTo>
                          <a:pt x="174" y="217"/>
                          <a:pt x="175" y="217"/>
                          <a:pt x="177" y="216"/>
                        </a:cubicBezTo>
                        <a:cubicBezTo>
                          <a:pt x="178" y="215"/>
                          <a:pt x="179" y="213"/>
                          <a:pt x="177" y="213"/>
                        </a:cubicBezTo>
                        <a:cubicBezTo>
                          <a:pt x="177" y="213"/>
                          <a:pt x="179" y="213"/>
                          <a:pt x="179" y="214"/>
                        </a:cubicBezTo>
                        <a:cubicBezTo>
                          <a:pt x="180" y="212"/>
                          <a:pt x="178" y="213"/>
                          <a:pt x="179" y="211"/>
                        </a:cubicBezTo>
                        <a:cubicBezTo>
                          <a:pt x="180" y="212"/>
                          <a:pt x="182" y="211"/>
                          <a:pt x="184" y="211"/>
                        </a:cubicBezTo>
                        <a:cubicBezTo>
                          <a:pt x="184" y="214"/>
                          <a:pt x="184" y="214"/>
                          <a:pt x="184" y="214"/>
                        </a:cubicBezTo>
                        <a:cubicBezTo>
                          <a:pt x="185" y="213"/>
                          <a:pt x="185" y="213"/>
                          <a:pt x="185" y="213"/>
                        </a:cubicBezTo>
                        <a:cubicBezTo>
                          <a:pt x="184" y="215"/>
                          <a:pt x="186" y="213"/>
                          <a:pt x="186" y="215"/>
                        </a:cubicBezTo>
                        <a:cubicBezTo>
                          <a:pt x="187" y="215"/>
                          <a:pt x="187" y="214"/>
                          <a:pt x="188" y="213"/>
                        </a:cubicBezTo>
                        <a:cubicBezTo>
                          <a:pt x="184" y="212"/>
                          <a:pt x="188" y="208"/>
                          <a:pt x="186" y="207"/>
                        </a:cubicBezTo>
                        <a:cubicBezTo>
                          <a:pt x="189" y="205"/>
                          <a:pt x="191" y="210"/>
                          <a:pt x="192" y="205"/>
                        </a:cubicBezTo>
                        <a:cubicBezTo>
                          <a:pt x="191" y="205"/>
                          <a:pt x="191" y="203"/>
                          <a:pt x="190" y="205"/>
                        </a:cubicBezTo>
                        <a:cubicBezTo>
                          <a:pt x="192" y="203"/>
                          <a:pt x="190" y="202"/>
                          <a:pt x="192" y="201"/>
                        </a:cubicBezTo>
                        <a:cubicBezTo>
                          <a:pt x="191" y="203"/>
                          <a:pt x="195" y="201"/>
                          <a:pt x="194" y="204"/>
                        </a:cubicBezTo>
                        <a:cubicBezTo>
                          <a:pt x="194" y="203"/>
                          <a:pt x="192" y="205"/>
                          <a:pt x="192" y="205"/>
                        </a:cubicBezTo>
                        <a:cubicBezTo>
                          <a:pt x="193" y="205"/>
                          <a:pt x="193" y="207"/>
                          <a:pt x="195" y="205"/>
                        </a:cubicBezTo>
                        <a:cubicBezTo>
                          <a:pt x="196" y="204"/>
                          <a:pt x="197" y="203"/>
                          <a:pt x="196" y="202"/>
                        </a:cubicBezTo>
                        <a:cubicBezTo>
                          <a:pt x="196" y="201"/>
                          <a:pt x="195" y="204"/>
                          <a:pt x="195" y="202"/>
                        </a:cubicBezTo>
                        <a:cubicBezTo>
                          <a:pt x="196" y="200"/>
                          <a:pt x="198" y="201"/>
                          <a:pt x="197" y="199"/>
                        </a:cubicBezTo>
                        <a:cubicBezTo>
                          <a:pt x="196" y="200"/>
                          <a:pt x="195" y="200"/>
                          <a:pt x="194" y="199"/>
                        </a:cubicBezTo>
                        <a:cubicBezTo>
                          <a:pt x="195" y="197"/>
                          <a:pt x="195" y="197"/>
                          <a:pt x="195" y="197"/>
                        </a:cubicBezTo>
                        <a:cubicBezTo>
                          <a:pt x="196" y="198"/>
                          <a:pt x="196" y="198"/>
                          <a:pt x="196" y="198"/>
                        </a:cubicBezTo>
                        <a:cubicBezTo>
                          <a:pt x="198" y="196"/>
                          <a:pt x="195" y="196"/>
                          <a:pt x="197" y="194"/>
                        </a:cubicBezTo>
                        <a:cubicBezTo>
                          <a:pt x="200" y="194"/>
                          <a:pt x="200" y="194"/>
                          <a:pt x="200" y="194"/>
                        </a:cubicBezTo>
                        <a:cubicBezTo>
                          <a:pt x="200" y="196"/>
                          <a:pt x="196" y="197"/>
                          <a:pt x="198" y="198"/>
                        </a:cubicBezTo>
                        <a:cubicBezTo>
                          <a:pt x="200" y="197"/>
                          <a:pt x="199" y="196"/>
                          <a:pt x="201" y="195"/>
                        </a:cubicBezTo>
                        <a:cubicBezTo>
                          <a:pt x="200" y="196"/>
                          <a:pt x="200" y="196"/>
                          <a:pt x="200" y="196"/>
                        </a:cubicBezTo>
                        <a:cubicBezTo>
                          <a:pt x="201" y="196"/>
                          <a:pt x="203" y="197"/>
                          <a:pt x="204" y="194"/>
                        </a:cubicBezTo>
                        <a:cubicBezTo>
                          <a:pt x="204" y="192"/>
                          <a:pt x="204" y="193"/>
                          <a:pt x="203" y="192"/>
                        </a:cubicBezTo>
                        <a:cubicBezTo>
                          <a:pt x="205" y="190"/>
                          <a:pt x="205" y="188"/>
                          <a:pt x="206" y="187"/>
                        </a:cubicBezTo>
                        <a:cubicBezTo>
                          <a:pt x="207" y="188"/>
                          <a:pt x="208" y="184"/>
                          <a:pt x="208" y="187"/>
                        </a:cubicBezTo>
                        <a:cubicBezTo>
                          <a:pt x="207" y="187"/>
                          <a:pt x="204" y="191"/>
                          <a:pt x="205" y="193"/>
                        </a:cubicBezTo>
                        <a:cubicBezTo>
                          <a:pt x="207" y="193"/>
                          <a:pt x="203" y="194"/>
                          <a:pt x="204" y="196"/>
                        </a:cubicBezTo>
                        <a:cubicBezTo>
                          <a:pt x="206" y="194"/>
                          <a:pt x="207" y="195"/>
                          <a:pt x="208" y="196"/>
                        </a:cubicBezTo>
                        <a:cubicBezTo>
                          <a:pt x="209" y="195"/>
                          <a:pt x="209" y="194"/>
                          <a:pt x="209" y="194"/>
                        </a:cubicBezTo>
                        <a:cubicBezTo>
                          <a:pt x="208" y="193"/>
                          <a:pt x="207" y="194"/>
                          <a:pt x="206" y="193"/>
                        </a:cubicBezTo>
                        <a:cubicBezTo>
                          <a:pt x="208" y="191"/>
                          <a:pt x="210" y="188"/>
                          <a:pt x="210" y="186"/>
                        </a:cubicBezTo>
                        <a:cubicBezTo>
                          <a:pt x="211" y="186"/>
                          <a:pt x="211" y="187"/>
                          <a:pt x="211" y="188"/>
                        </a:cubicBezTo>
                        <a:cubicBezTo>
                          <a:pt x="213" y="185"/>
                          <a:pt x="214" y="182"/>
                          <a:pt x="217" y="179"/>
                        </a:cubicBezTo>
                        <a:cubicBezTo>
                          <a:pt x="214" y="180"/>
                          <a:pt x="218" y="176"/>
                          <a:pt x="216" y="176"/>
                        </a:cubicBezTo>
                        <a:cubicBezTo>
                          <a:pt x="215" y="178"/>
                          <a:pt x="213" y="178"/>
                          <a:pt x="212" y="177"/>
                        </a:cubicBezTo>
                        <a:cubicBezTo>
                          <a:pt x="213" y="176"/>
                          <a:pt x="213" y="177"/>
                          <a:pt x="214" y="177"/>
                        </a:cubicBezTo>
                        <a:cubicBezTo>
                          <a:pt x="214" y="175"/>
                          <a:pt x="216" y="176"/>
                          <a:pt x="215" y="174"/>
                        </a:cubicBezTo>
                        <a:cubicBezTo>
                          <a:pt x="215" y="177"/>
                          <a:pt x="217" y="176"/>
                          <a:pt x="218" y="177"/>
                        </a:cubicBezTo>
                        <a:cubicBezTo>
                          <a:pt x="219" y="175"/>
                          <a:pt x="219" y="178"/>
                          <a:pt x="220" y="175"/>
                        </a:cubicBezTo>
                        <a:cubicBezTo>
                          <a:pt x="220" y="173"/>
                          <a:pt x="221" y="170"/>
                          <a:pt x="222" y="168"/>
                        </a:cubicBezTo>
                        <a:cubicBezTo>
                          <a:pt x="224" y="165"/>
                          <a:pt x="225" y="160"/>
                          <a:pt x="226" y="158"/>
                        </a:cubicBezTo>
                        <a:cubicBezTo>
                          <a:pt x="227" y="156"/>
                          <a:pt x="228" y="158"/>
                          <a:pt x="229" y="156"/>
                        </a:cubicBezTo>
                        <a:cubicBezTo>
                          <a:pt x="229" y="155"/>
                          <a:pt x="227" y="157"/>
                          <a:pt x="228" y="155"/>
                        </a:cubicBezTo>
                        <a:cubicBezTo>
                          <a:pt x="228" y="155"/>
                          <a:pt x="228" y="155"/>
                          <a:pt x="228" y="155"/>
                        </a:cubicBezTo>
                        <a:cubicBezTo>
                          <a:pt x="228" y="154"/>
                          <a:pt x="231" y="150"/>
                          <a:pt x="229" y="149"/>
                        </a:cubicBezTo>
                        <a:cubicBezTo>
                          <a:pt x="230" y="150"/>
                          <a:pt x="230" y="150"/>
                          <a:pt x="230" y="150"/>
                        </a:cubicBezTo>
                        <a:cubicBezTo>
                          <a:pt x="230" y="150"/>
                          <a:pt x="230" y="149"/>
                          <a:pt x="230" y="149"/>
                        </a:cubicBezTo>
                        <a:cubicBezTo>
                          <a:pt x="231" y="149"/>
                          <a:pt x="231" y="148"/>
                          <a:pt x="232" y="149"/>
                        </a:cubicBezTo>
                        <a:cubicBezTo>
                          <a:pt x="233" y="148"/>
                          <a:pt x="232" y="145"/>
                          <a:pt x="232" y="144"/>
                        </a:cubicBezTo>
                        <a:cubicBezTo>
                          <a:pt x="231" y="145"/>
                          <a:pt x="231" y="145"/>
                          <a:pt x="231" y="145"/>
                        </a:cubicBezTo>
                        <a:cubicBezTo>
                          <a:pt x="231" y="141"/>
                          <a:pt x="232" y="139"/>
                          <a:pt x="232" y="136"/>
                        </a:cubicBezTo>
                        <a:cubicBezTo>
                          <a:pt x="233" y="136"/>
                          <a:pt x="233" y="136"/>
                          <a:pt x="233" y="136"/>
                        </a:cubicBezTo>
                        <a:cubicBezTo>
                          <a:pt x="233" y="134"/>
                          <a:pt x="233" y="134"/>
                          <a:pt x="233" y="134"/>
                        </a:cubicBezTo>
                        <a:cubicBezTo>
                          <a:pt x="234" y="135"/>
                          <a:pt x="234" y="133"/>
                          <a:pt x="234" y="132"/>
                        </a:cubicBezTo>
                        <a:cubicBezTo>
                          <a:pt x="236" y="137"/>
                          <a:pt x="236" y="137"/>
                          <a:pt x="236" y="137"/>
                        </a:cubicBezTo>
                        <a:cubicBezTo>
                          <a:pt x="235" y="139"/>
                          <a:pt x="235" y="136"/>
                          <a:pt x="234" y="136"/>
                        </a:cubicBezTo>
                        <a:cubicBezTo>
                          <a:pt x="233" y="137"/>
                          <a:pt x="232" y="140"/>
                          <a:pt x="233" y="141"/>
                        </a:cubicBezTo>
                        <a:cubicBezTo>
                          <a:pt x="234" y="140"/>
                          <a:pt x="234" y="139"/>
                          <a:pt x="233" y="139"/>
                        </a:cubicBezTo>
                        <a:cubicBezTo>
                          <a:pt x="235" y="138"/>
                          <a:pt x="234" y="140"/>
                          <a:pt x="235" y="141"/>
                        </a:cubicBezTo>
                        <a:cubicBezTo>
                          <a:pt x="235" y="140"/>
                          <a:pt x="236" y="140"/>
                          <a:pt x="235" y="139"/>
                        </a:cubicBezTo>
                        <a:cubicBezTo>
                          <a:pt x="236" y="141"/>
                          <a:pt x="236" y="142"/>
                          <a:pt x="236" y="144"/>
                        </a:cubicBezTo>
                        <a:cubicBezTo>
                          <a:pt x="235" y="142"/>
                          <a:pt x="235" y="144"/>
                          <a:pt x="234" y="144"/>
                        </a:cubicBezTo>
                        <a:cubicBezTo>
                          <a:pt x="236" y="144"/>
                          <a:pt x="236" y="146"/>
                          <a:pt x="235" y="149"/>
                        </a:cubicBezTo>
                        <a:cubicBezTo>
                          <a:pt x="233" y="150"/>
                          <a:pt x="235" y="153"/>
                          <a:pt x="234" y="156"/>
                        </a:cubicBezTo>
                        <a:cubicBezTo>
                          <a:pt x="233" y="155"/>
                          <a:pt x="232" y="153"/>
                          <a:pt x="232" y="151"/>
                        </a:cubicBezTo>
                        <a:cubicBezTo>
                          <a:pt x="231" y="153"/>
                          <a:pt x="231" y="153"/>
                          <a:pt x="230" y="155"/>
                        </a:cubicBezTo>
                        <a:cubicBezTo>
                          <a:pt x="231" y="156"/>
                          <a:pt x="232" y="157"/>
                          <a:pt x="232" y="159"/>
                        </a:cubicBezTo>
                        <a:cubicBezTo>
                          <a:pt x="231" y="159"/>
                          <a:pt x="231" y="159"/>
                          <a:pt x="231" y="159"/>
                        </a:cubicBezTo>
                        <a:cubicBezTo>
                          <a:pt x="231" y="161"/>
                          <a:pt x="233" y="161"/>
                          <a:pt x="231" y="164"/>
                        </a:cubicBezTo>
                        <a:cubicBezTo>
                          <a:pt x="229" y="168"/>
                          <a:pt x="228" y="173"/>
                          <a:pt x="226" y="176"/>
                        </a:cubicBezTo>
                        <a:cubicBezTo>
                          <a:pt x="225" y="175"/>
                          <a:pt x="225" y="175"/>
                          <a:pt x="225" y="175"/>
                        </a:cubicBezTo>
                        <a:cubicBezTo>
                          <a:pt x="226" y="178"/>
                          <a:pt x="223" y="182"/>
                          <a:pt x="222" y="184"/>
                        </a:cubicBezTo>
                        <a:cubicBezTo>
                          <a:pt x="219" y="188"/>
                          <a:pt x="218" y="193"/>
                          <a:pt x="215" y="194"/>
                        </a:cubicBezTo>
                        <a:cubicBezTo>
                          <a:pt x="211" y="201"/>
                          <a:pt x="206" y="207"/>
                          <a:pt x="200" y="212"/>
                        </a:cubicBezTo>
                        <a:cubicBezTo>
                          <a:pt x="200" y="210"/>
                          <a:pt x="200" y="210"/>
                          <a:pt x="200" y="210"/>
                        </a:cubicBezTo>
                        <a:cubicBezTo>
                          <a:pt x="200" y="212"/>
                          <a:pt x="199" y="210"/>
                          <a:pt x="198" y="211"/>
                        </a:cubicBezTo>
                        <a:cubicBezTo>
                          <a:pt x="200" y="211"/>
                          <a:pt x="197" y="214"/>
                          <a:pt x="197" y="215"/>
                        </a:cubicBezTo>
                        <a:cubicBezTo>
                          <a:pt x="194" y="217"/>
                          <a:pt x="190" y="220"/>
                          <a:pt x="188" y="223"/>
                        </a:cubicBezTo>
                        <a:cubicBezTo>
                          <a:pt x="188" y="222"/>
                          <a:pt x="188" y="222"/>
                          <a:pt x="188" y="222"/>
                        </a:cubicBezTo>
                        <a:cubicBezTo>
                          <a:pt x="186" y="226"/>
                          <a:pt x="182" y="226"/>
                          <a:pt x="178" y="228"/>
                        </a:cubicBezTo>
                        <a:cubicBezTo>
                          <a:pt x="177" y="228"/>
                          <a:pt x="176" y="228"/>
                          <a:pt x="175" y="228"/>
                        </a:cubicBezTo>
                        <a:cubicBezTo>
                          <a:pt x="174" y="231"/>
                          <a:pt x="173" y="231"/>
                          <a:pt x="170" y="234"/>
                        </a:cubicBezTo>
                        <a:cubicBezTo>
                          <a:pt x="168" y="235"/>
                          <a:pt x="164" y="236"/>
                          <a:pt x="162" y="236"/>
                        </a:cubicBezTo>
                        <a:cubicBezTo>
                          <a:pt x="154" y="241"/>
                          <a:pt x="144" y="242"/>
                          <a:pt x="135" y="244"/>
                        </a:cubicBezTo>
                        <a:cubicBezTo>
                          <a:pt x="134" y="243"/>
                          <a:pt x="134" y="243"/>
                          <a:pt x="134" y="243"/>
                        </a:cubicBezTo>
                        <a:cubicBezTo>
                          <a:pt x="125" y="247"/>
                          <a:pt x="113" y="244"/>
                          <a:pt x="105" y="244"/>
                        </a:cubicBezTo>
                        <a:cubicBezTo>
                          <a:pt x="106" y="243"/>
                          <a:pt x="106" y="243"/>
                          <a:pt x="106" y="243"/>
                        </a:cubicBezTo>
                        <a:cubicBezTo>
                          <a:pt x="104" y="242"/>
                          <a:pt x="101" y="242"/>
                          <a:pt x="101" y="244"/>
                        </a:cubicBezTo>
                        <a:cubicBezTo>
                          <a:pt x="99" y="243"/>
                          <a:pt x="95" y="244"/>
                          <a:pt x="94" y="242"/>
                        </a:cubicBezTo>
                        <a:cubicBezTo>
                          <a:pt x="91" y="241"/>
                          <a:pt x="90" y="242"/>
                          <a:pt x="88" y="241"/>
                        </a:cubicBezTo>
                        <a:cubicBezTo>
                          <a:pt x="83" y="239"/>
                          <a:pt x="82" y="239"/>
                          <a:pt x="77" y="237"/>
                        </a:cubicBezTo>
                        <a:cubicBezTo>
                          <a:pt x="78" y="238"/>
                          <a:pt x="78" y="238"/>
                          <a:pt x="78" y="238"/>
                        </a:cubicBezTo>
                        <a:cubicBezTo>
                          <a:pt x="79" y="238"/>
                          <a:pt x="79" y="237"/>
                          <a:pt x="78" y="236"/>
                        </a:cubicBezTo>
                        <a:cubicBezTo>
                          <a:pt x="76" y="236"/>
                          <a:pt x="72" y="233"/>
                          <a:pt x="73" y="236"/>
                        </a:cubicBezTo>
                        <a:cubicBezTo>
                          <a:pt x="69" y="233"/>
                          <a:pt x="61" y="232"/>
                          <a:pt x="58" y="228"/>
                        </a:cubicBezTo>
                        <a:cubicBezTo>
                          <a:pt x="58" y="228"/>
                          <a:pt x="57" y="228"/>
                          <a:pt x="56" y="228"/>
                        </a:cubicBezTo>
                        <a:cubicBezTo>
                          <a:pt x="52" y="226"/>
                          <a:pt x="49" y="221"/>
                          <a:pt x="46" y="220"/>
                        </a:cubicBezTo>
                        <a:cubicBezTo>
                          <a:pt x="45" y="219"/>
                          <a:pt x="47" y="220"/>
                          <a:pt x="46" y="219"/>
                        </a:cubicBezTo>
                        <a:cubicBezTo>
                          <a:pt x="45" y="218"/>
                          <a:pt x="45" y="219"/>
                          <a:pt x="44" y="219"/>
                        </a:cubicBezTo>
                        <a:cubicBezTo>
                          <a:pt x="37" y="215"/>
                          <a:pt x="34" y="208"/>
                          <a:pt x="29" y="203"/>
                        </a:cubicBezTo>
                        <a:cubicBezTo>
                          <a:pt x="21" y="195"/>
                          <a:pt x="14" y="183"/>
                          <a:pt x="10" y="173"/>
                        </a:cubicBezTo>
                        <a:cubicBezTo>
                          <a:pt x="10" y="173"/>
                          <a:pt x="10" y="173"/>
                          <a:pt x="10" y="173"/>
                        </a:cubicBezTo>
                        <a:cubicBezTo>
                          <a:pt x="7" y="170"/>
                          <a:pt x="9" y="164"/>
                          <a:pt x="5" y="162"/>
                        </a:cubicBezTo>
                        <a:cubicBezTo>
                          <a:pt x="5" y="161"/>
                          <a:pt x="4" y="158"/>
                          <a:pt x="5" y="159"/>
                        </a:cubicBezTo>
                        <a:cubicBezTo>
                          <a:pt x="3" y="156"/>
                          <a:pt x="4" y="150"/>
                          <a:pt x="2" y="146"/>
                        </a:cubicBezTo>
                        <a:cubicBezTo>
                          <a:pt x="2" y="147"/>
                          <a:pt x="2" y="147"/>
                          <a:pt x="2" y="147"/>
                        </a:cubicBezTo>
                        <a:cubicBezTo>
                          <a:pt x="3" y="143"/>
                          <a:pt x="1" y="139"/>
                          <a:pt x="1" y="134"/>
                        </a:cubicBezTo>
                        <a:cubicBezTo>
                          <a:pt x="2" y="135"/>
                          <a:pt x="2" y="136"/>
                          <a:pt x="2" y="136"/>
                        </a:cubicBezTo>
                        <a:cubicBezTo>
                          <a:pt x="3" y="134"/>
                          <a:pt x="0" y="132"/>
                          <a:pt x="2" y="131"/>
                        </a:cubicBezTo>
                        <a:cubicBezTo>
                          <a:pt x="2" y="130"/>
                          <a:pt x="1" y="130"/>
                          <a:pt x="1" y="131"/>
                        </a:cubicBezTo>
                        <a:cubicBezTo>
                          <a:pt x="1" y="120"/>
                          <a:pt x="1" y="109"/>
                          <a:pt x="3" y="99"/>
                        </a:cubicBezTo>
                        <a:cubicBezTo>
                          <a:pt x="6" y="92"/>
                          <a:pt x="7" y="99"/>
                          <a:pt x="6" y="93"/>
                        </a:cubicBezTo>
                        <a:cubicBezTo>
                          <a:pt x="7" y="93"/>
                          <a:pt x="6" y="92"/>
                          <a:pt x="6" y="92"/>
                        </a:cubicBezTo>
                        <a:cubicBezTo>
                          <a:pt x="6" y="90"/>
                          <a:pt x="10" y="90"/>
                          <a:pt x="9" y="88"/>
                        </a:cubicBezTo>
                        <a:cubicBezTo>
                          <a:pt x="7" y="88"/>
                          <a:pt x="9" y="87"/>
                          <a:pt x="8" y="86"/>
                        </a:cubicBezTo>
                        <a:cubicBezTo>
                          <a:pt x="10" y="82"/>
                          <a:pt x="12" y="82"/>
                          <a:pt x="12" y="78"/>
                        </a:cubicBezTo>
                        <a:cubicBezTo>
                          <a:pt x="13" y="79"/>
                          <a:pt x="13" y="79"/>
                          <a:pt x="13" y="79"/>
                        </a:cubicBezTo>
                        <a:cubicBezTo>
                          <a:pt x="13" y="74"/>
                          <a:pt x="16" y="70"/>
                          <a:pt x="15" y="66"/>
                        </a:cubicBezTo>
                        <a:cubicBezTo>
                          <a:pt x="27" y="44"/>
                          <a:pt x="43" y="27"/>
                          <a:pt x="65" y="15"/>
                        </a:cubicBezTo>
                        <a:cubicBezTo>
                          <a:pt x="86" y="5"/>
                          <a:pt x="109" y="0"/>
                          <a:pt x="133" y="3"/>
                        </a:cubicBezTo>
                        <a:cubicBezTo>
                          <a:pt x="138" y="5"/>
                          <a:pt x="138" y="6"/>
                          <a:pt x="145" y="6"/>
                        </a:cubicBezTo>
                        <a:cubicBezTo>
                          <a:pt x="144" y="6"/>
                          <a:pt x="144" y="6"/>
                          <a:pt x="144" y="6"/>
                        </a:cubicBezTo>
                        <a:cubicBezTo>
                          <a:pt x="145" y="5"/>
                          <a:pt x="148" y="7"/>
                          <a:pt x="149" y="6"/>
                        </a:cubicBezTo>
                        <a:cubicBezTo>
                          <a:pt x="158" y="8"/>
                          <a:pt x="166" y="10"/>
                          <a:pt x="174" y="14"/>
                        </a:cubicBezTo>
                        <a:cubicBezTo>
                          <a:pt x="172" y="14"/>
                          <a:pt x="171" y="15"/>
                          <a:pt x="173" y="15"/>
                        </a:cubicBezTo>
                        <a:cubicBezTo>
                          <a:pt x="175" y="15"/>
                          <a:pt x="175" y="15"/>
                          <a:pt x="175" y="15"/>
                        </a:cubicBezTo>
                        <a:cubicBezTo>
                          <a:pt x="175" y="16"/>
                          <a:pt x="175" y="16"/>
                          <a:pt x="175" y="16"/>
                        </a:cubicBezTo>
                        <a:cubicBezTo>
                          <a:pt x="176" y="16"/>
                          <a:pt x="178" y="16"/>
                          <a:pt x="177" y="15"/>
                        </a:cubicBezTo>
                        <a:cubicBezTo>
                          <a:pt x="198" y="24"/>
                          <a:pt x="213" y="42"/>
                          <a:pt x="225" y="61"/>
                        </a:cubicBezTo>
                        <a:cubicBezTo>
                          <a:pt x="227" y="65"/>
                          <a:pt x="231" y="72"/>
                          <a:pt x="234" y="77"/>
                        </a:cubicBezTo>
                        <a:cubicBezTo>
                          <a:pt x="239" y="93"/>
                          <a:pt x="240" y="108"/>
                          <a:pt x="241" y="125"/>
                        </a:cubicBezTo>
                        <a:cubicBezTo>
                          <a:pt x="241" y="125"/>
                          <a:pt x="237" y="123"/>
                          <a:pt x="236" y="11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05" name="Freeform 89"/>
                  <p:cNvSpPr>
                    <a:spLocks/>
                  </p:cNvSpPr>
                  <p:nvPr/>
                </p:nvSpPr>
                <p:spPr bwMode="auto">
                  <a:xfrm>
                    <a:off x="16962438" y="-3611563"/>
                    <a:ext cx="7938" cy="7938"/>
                  </a:xfrm>
                  <a:custGeom>
                    <a:avLst/>
                    <a:gdLst>
                      <a:gd name="T0" fmla="*/ 2 w 2"/>
                      <a:gd name="T1" fmla="*/ 0 h 2"/>
                      <a:gd name="T2" fmla="*/ 0 w 2"/>
                      <a:gd name="T3" fmla="*/ 1 h 2"/>
                      <a:gd name="T4" fmla="*/ 2 w 2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0"/>
                        </a:moveTo>
                        <a:cubicBezTo>
                          <a:pt x="1" y="1"/>
                          <a:pt x="1" y="2"/>
                          <a:pt x="0" y="1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06" name="Freeform 90"/>
                  <p:cNvSpPr>
                    <a:spLocks/>
                  </p:cNvSpPr>
                  <p:nvPr/>
                </p:nvSpPr>
                <p:spPr bwMode="auto">
                  <a:xfrm>
                    <a:off x="16892588" y="-3449638"/>
                    <a:ext cx="3175" cy="7938"/>
                  </a:xfrm>
                  <a:custGeom>
                    <a:avLst/>
                    <a:gdLst>
                      <a:gd name="T0" fmla="*/ 1 w 1"/>
                      <a:gd name="T1" fmla="*/ 1 h 2"/>
                      <a:gd name="T2" fmla="*/ 1 w 1"/>
                      <a:gd name="T3" fmla="*/ 2 h 2"/>
                      <a:gd name="T4" fmla="*/ 1 w 1"/>
                      <a:gd name="T5" fmla="*/ 0 h 2"/>
                      <a:gd name="T6" fmla="*/ 1 w 1"/>
                      <a:gd name="T7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2">
                        <a:moveTo>
                          <a:pt x="1" y="1"/>
                        </a:moveTo>
                        <a:cubicBezTo>
                          <a:pt x="1" y="1"/>
                          <a:pt x="1" y="2"/>
                          <a:pt x="1" y="2"/>
                        </a:cubicBezTo>
                        <a:cubicBezTo>
                          <a:pt x="1" y="1"/>
                          <a:pt x="0" y="1"/>
                          <a:pt x="1" y="0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07" name="Freeform 91"/>
                  <p:cNvSpPr>
                    <a:spLocks/>
                  </p:cNvSpPr>
                  <p:nvPr/>
                </p:nvSpPr>
                <p:spPr bwMode="auto">
                  <a:xfrm>
                    <a:off x="16868775" y="-3424238"/>
                    <a:ext cx="7938" cy="15875"/>
                  </a:xfrm>
                  <a:custGeom>
                    <a:avLst/>
                    <a:gdLst>
                      <a:gd name="T0" fmla="*/ 1 w 2"/>
                      <a:gd name="T1" fmla="*/ 4 h 4"/>
                      <a:gd name="T2" fmla="*/ 2 w 2"/>
                      <a:gd name="T3" fmla="*/ 0 h 4"/>
                      <a:gd name="T4" fmla="*/ 1 w 2"/>
                      <a:gd name="T5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4">
                        <a:moveTo>
                          <a:pt x="1" y="4"/>
                        </a:moveTo>
                        <a:cubicBezTo>
                          <a:pt x="0" y="4"/>
                          <a:pt x="1" y="1"/>
                          <a:pt x="2" y="0"/>
                        </a:cubicBezTo>
                        <a:lnTo>
                          <a:pt x="1" y="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08" name="Freeform 92"/>
                  <p:cNvSpPr>
                    <a:spLocks/>
                  </p:cNvSpPr>
                  <p:nvPr/>
                </p:nvSpPr>
                <p:spPr bwMode="auto">
                  <a:xfrm>
                    <a:off x="16835438" y="-3386138"/>
                    <a:ext cx="3175" cy="7938"/>
                  </a:xfrm>
                  <a:custGeom>
                    <a:avLst/>
                    <a:gdLst>
                      <a:gd name="T0" fmla="*/ 1 w 1"/>
                      <a:gd name="T1" fmla="*/ 1 h 2"/>
                      <a:gd name="T2" fmla="*/ 1 w 1"/>
                      <a:gd name="T3" fmla="*/ 0 h 2"/>
                      <a:gd name="T4" fmla="*/ 1 w 1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1" y="1"/>
                        </a:moveTo>
                        <a:cubicBezTo>
                          <a:pt x="0" y="2"/>
                          <a:pt x="0" y="1"/>
                          <a:pt x="1" y="0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09" name="Freeform 93"/>
                  <p:cNvSpPr>
                    <a:spLocks/>
                  </p:cNvSpPr>
                  <p:nvPr/>
                </p:nvSpPr>
                <p:spPr bwMode="auto">
                  <a:xfrm>
                    <a:off x="16835438" y="-3378201"/>
                    <a:ext cx="7938" cy="6350"/>
                  </a:xfrm>
                  <a:custGeom>
                    <a:avLst/>
                    <a:gdLst>
                      <a:gd name="T0" fmla="*/ 2 w 2"/>
                      <a:gd name="T1" fmla="*/ 1 h 2"/>
                      <a:gd name="T2" fmla="*/ 0 w 2"/>
                      <a:gd name="T3" fmla="*/ 2 h 2"/>
                      <a:gd name="T4" fmla="*/ 2 w 2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1"/>
                        </a:moveTo>
                        <a:cubicBezTo>
                          <a:pt x="1" y="2"/>
                          <a:pt x="1" y="2"/>
                          <a:pt x="0" y="2"/>
                        </a:cubicBezTo>
                        <a:cubicBezTo>
                          <a:pt x="1" y="2"/>
                          <a:pt x="1" y="0"/>
                          <a:pt x="2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10" name="Freeform 94"/>
                  <p:cNvSpPr>
                    <a:spLocks/>
                  </p:cNvSpPr>
                  <p:nvPr/>
                </p:nvSpPr>
                <p:spPr bwMode="auto">
                  <a:xfrm>
                    <a:off x="16768763" y="-3322638"/>
                    <a:ext cx="6350" cy="7938"/>
                  </a:xfrm>
                  <a:custGeom>
                    <a:avLst/>
                    <a:gdLst>
                      <a:gd name="T0" fmla="*/ 2 w 2"/>
                      <a:gd name="T1" fmla="*/ 1 h 2"/>
                      <a:gd name="T2" fmla="*/ 0 w 2"/>
                      <a:gd name="T3" fmla="*/ 2 h 2"/>
                      <a:gd name="T4" fmla="*/ 2 w 2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1"/>
                        </a:moveTo>
                        <a:cubicBezTo>
                          <a:pt x="1" y="1"/>
                          <a:pt x="1" y="2"/>
                          <a:pt x="0" y="2"/>
                        </a:cubicBezTo>
                        <a:cubicBezTo>
                          <a:pt x="0" y="2"/>
                          <a:pt x="1" y="0"/>
                          <a:pt x="2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11" name="Freeform 95"/>
                  <p:cNvSpPr>
                    <a:spLocks/>
                  </p:cNvSpPr>
                  <p:nvPr/>
                </p:nvSpPr>
                <p:spPr bwMode="auto">
                  <a:xfrm>
                    <a:off x="16738600" y="-3295651"/>
                    <a:ext cx="3175" cy="3175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1 h 1"/>
                      <a:gd name="T4" fmla="*/ 1 w 1"/>
                      <a:gd name="T5" fmla="*/ 0 h 1"/>
                      <a:gd name="T6" fmla="*/ 1 w 1"/>
                      <a:gd name="T7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1" y="1"/>
                          <a:pt x="1" y="1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lnTo>
                          <a:pt x="1" y="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12" name="Freeform 96"/>
                  <p:cNvSpPr>
                    <a:spLocks/>
                  </p:cNvSpPr>
                  <p:nvPr/>
                </p:nvSpPr>
                <p:spPr bwMode="auto">
                  <a:xfrm>
                    <a:off x="16141700" y="-3535363"/>
                    <a:ext cx="3175" cy="6350"/>
                  </a:xfrm>
                  <a:custGeom>
                    <a:avLst/>
                    <a:gdLst>
                      <a:gd name="T0" fmla="*/ 0 w 2"/>
                      <a:gd name="T1" fmla="*/ 0 h 4"/>
                      <a:gd name="T2" fmla="*/ 2 w 2"/>
                      <a:gd name="T3" fmla="*/ 4 h 4"/>
                      <a:gd name="T4" fmla="*/ 0 w 2"/>
                      <a:gd name="T5" fmla="*/ 4 h 4"/>
                      <a:gd name="T6" fmla="*/ 0 w 2"/>
                      <a:gd name="T7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4">
                        <a:moveTo>
                          <a:pt x="0" y="0"/>
                        </a:moveTo>
                        <a:lnTo>
                          <a:pt x="2" y="4"/>
                        </a:lnTo>
                        <a:lnTo>
                          <a:pt x="0" y="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13" name="Freeform 97"/>
                  <p:cNvSpPr>
                    <a:spLocks/>
                  </p:cNvSpPr>
                  <p:nvPr/>
                </p:nvSpPr>
                <p:spPr bwMode="auto">
                  <a:xfrm>
                    <a:off x="16198850" y="-3859213"/>
                    <a:ext cx="6350" cy="7938"/>
                  </a:xfrm>
                  <a:custGeom>
                    <a:avLst/>
                    <a:gdLst>
                      <a:gd name="T0" fmla="*/ 0 w 2"/>
                      <a:gd name="T1" fmla="*/ 1 h 2"/>
                      <a:gd name="T2" fmla="*/ 2 w 2"/>
                      <a:gd name="T3" fmla="*/ 1 h 2"/>
                      <a:gd name="T4" fmla="*/ 0 w 2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0" y="1"/>
                        </a:moveTo>
                        <a:cubicBezTo>
                          <a:pt x="1" y="0"/>
                          <a:pt x="1" y="1"/>
                          <a:pt x="2" y="1"/>
                        </a:cubicBezTo>
                        <a:cubicBezTo>
                          <a:pt x="1" y="2"/>
                          <a:pt x="1" y="0"/>
                          <a:pt x="0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14" name="Freeform 98"/>
                  <p:cNvSpPr>
                    <a:spLocks/>
                  </p:cNvSpPr>
                  <p:nvPr/>
                </p:nvSpPr>
                <p:spPr bwMode="auto">
                  <a:xfrm>
                    <a:off x="16317913" y="-3994151"/>
                    <a:ext cx="3175" cy="7938"/>
                  </a:xfrm>
                  <a:custGeom>
                    <a:avLst/>
                    <a:gdLst>
                      <a:gd name="T0" fmla="*/ 2 w 2"/>
                      <a:gd name="T1" fmla="*/ 3 h 5"/>
                      <a:gd name="T2" fmla="*/ 2 w 2"/>
                      <a:gd name="T3" fmla="*/ 5 h 5"/>
                      <a:gd name="T4" fmla="*/ 0 w 2"/>
                      <a:gd name="T5" fmla="*/ 0 h 5"/>
                      <a:gd name="T6" fmla="*/ 2 w 2"/>
                      <a:gd name="T7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5">
                        <a:moveTo>
                          <a:pt x="2" y="3"/>
                        </a:moveTo>
                        <a:lnTo>
                          <a:pt x="2" y="5"/>
                        </a:lnTo>
                        <a:lnTo>
                          <a:pt x="0" y="0"/>
                        </a:lnTo>
                        <a:lnTo>
                          <a:pt x="2" y="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15" name="Freeform 99"/>
                  <p:cNvSpPr>
                    <a:spLocks/>
                  </p:cNvSpPr>
                  <p:nvPr/>
                </p:nvSpPr>
                <p:spPr bwMode="auto">
                  <a:xfrm>
                    <a:off x="14424025" y="-2332038"/>
                    <a:ext cx="30163" cy="14288"/>
                  </a:xfrm>
                  <a:custGeom>
                    <a:avLst/>
                    <a:gdLst>
                      <a:gd name="T0" fmla="*/ 5 w 8"/>
                      <a:gd name="T1" fmla="*/ 2 h 4"/>
                      <a:gd name="T2" fmla="*/ 2 w 8"/>
                      <a:gd name="T3" fmla="*/ 1 h 4"/>
                      <a:gd name="T4" fmla="*/ 5 w 8"/>
                      <a:gd name="T5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" h="4">
                        <a:moveTo>
                          <a:pt x="5" y="2"/>
                        </a:moveTo>
                        <a:cubicBezTo>
                          <a:pt x="0" y="0"/>
                          <a:pt x="8" y="4"/>
                          <a:pt x="2" y="1"/>
                        </a:cubicBezTo>
                        <a:cubicBezTo>
                          <a:pt x="2" y="1"/>
                          <a:pt x="4" y="1"/>
                          <a:pt x="5" y="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16" name="Freeform 100"/>
                  <p:cNvSpPr>
                    <a:spLocks/>
                  </p:cNvSpPr>
                  <p:nvPr/>
                </p:nvSpPr>
                <p:spPr bwMode="auto">
                  <a:xfrm>
                    <a:off x="14368463" y="-2463801"/>
                    <a:ext cx="2794000" cy="842963"/>
                  </a:xfrm>
                  <a:custGeom>
                    <a:avLst/>
                    <a:gdLst>
                      <a:gd name="T0" fmla="*/ 146 w 745"/>
                      <a:gd name="T1" fmla="*/ 157 h 225"/>
                      <a:gd name="T2" fmla="*/ 187 w 745"/>
                      <a:gd name="T3" fmla="*/ 177 h 225"/>
                      <a:gd name="T4" fmla="*/ 275 w 745"/>
                      <a:gd name="T5" fmla="*/ 202 h 225"/>
                      <a:gd name="T6" fmla="*/ 307 w 745"/>
                      <a:gd name="T7" fmla="*/ 207 h 225"/>
                      <a:gd name="T8" fmla="*/ 406 w 745"/>
                      <a:gd name="T9" fmla="*/ 206 h 225"/>
                      <a:gd name="T10" fmla="*/ 438 w 745"/>
                      <a:gd name="T11" fmla="*/ 200 h 225"/>
                      <a:gd name="T12" fmla="*/ 490 w 745"/>
                      <a:gd name="T13" fmla="*/ 182 h 225"/>
                      <a:gd name="T14" fmla="*/ 534 w 745"/>
                      <a:gd name="T15" fmla="*/ 164 h 225"/>
                      <a:gd name="T16" fmla="*/ 558 w 745"/>
                      <a:gd name="T17" fmla="*/ 152 h 225"/>
                      <a:gd name="T18" fmla="*/ 577 w 745"/>
                      <a:gd name="T19" fmla="*/ 139 h 225"/>
                      <a:gd name="T20" fmla="*/ 621 w 745"/>
                      <a:gd name="T21" fmla="*/ 108 h 225"/>
                      <a:gd name="T22" fmla="*/ 646 w 745"/>
                      <a:gd name="T23" fmla="*/ 90 h 225"/>
                      <a:gd name="T24" fmla="*/ 670 w 745"/>
                      <a:gd name="T25" fmla="*/ 69 h 225"/>
                      <a:gd name="T26" fmla="*/ 701 w 745"/>
                      <a:gd name="T27" fmla="*/ 42 h 225"/>
                      <a:gd name="T28" fmla="*/ 726 w 745"/>
                      <a:gd name="T29" fmla="*/ 16 h 225"/>
                      <a:gd name="T30" fmla="*/ 733 w 745"/>
                      <a:gd name="T31" fmla="*/ 23 h 225"/>
                      <a:gd name="T32" fmla="*/ 726 w 745"/>
                      <a:gd name="T33" fmla="*/ 26 h 225"/>
                      <a:gd name="T34" fmla="*/ 673 w 745"/>
                      <a:gd name="T35" fmla="*/ 46 h 225"/>
                      <a:gd name="T36" fmla="*/ 651 w 745"/>
                      <a:gd name="T37" fmla="*/ 55 h 225"/>
                      <a:gd name="T38" fmla="*/ 629 w 745"/>
                      <a:gd name="T39" fmla="*/ 61 h 225"/>
                      <a:gd name="T40" fmla="*/ 610 w 745"/>
                      <a:gd name="T41" fmla="*/ 68 h 225"/>
                      <a:gd name="T42" fmla="*/ 601 w 745"/>
                      <a:gd name="T43" fmla="*/ 71 h 225"/>
                      <a:gd name="T44" fmla="*/ 576 w 745"/>
                      <a:gd name="T45" fmla="*/ 78 h 225"/>
                      <a:gd name="T46" fmla="*/ 500 w 745"/>
                      <a:gd name="T47" fmla="*/ 94 h 225"/>
                      <a:gd name="T48" fmla="*/ 469 w 745"/>
                      <a:gd name="T49" fmla="*/ 99 h 225"/>
                      <a:gd name="T50" fmla="*/ 443 w 745"/>
                      <a:gd name="T51" fmla="*/ 102 h 225"/>
                      <a:gd name="T52" fmla="*/ 378 w 745"/>
                      <a:gd name="T53" fmla="*/ 107 h 225"/>
                      <a:gd name="T54" fmla="*/ 363 w 745"/>
                      <a:gd name="T55" fmla="*/ 104 h 225"/>
                      <a:gd name="T56" fmla="*/ 340 w 745"/>
                      <a:gd name="T57" fmla="*/ 107 h 225"/>
                      <a:gd name="T58" fmla="*/ 320 w 745"/>
                      <a:gd name="T59" fmla="*/ 110 h 225"/>
                      <a:gd name="T60" fmla="*/ 290 w 745"/>
                      <a:gd name="T61" fmla="*/ 107 h 225"/>
                      <a:gd name="T62" fmla="*/ 281 w 745"/>
                      <a:gd name="T63" fmla="*/ 108 h 225"/>
                      <a:gd name="T64" fmla="*/ 268 w 745"/>
                      <a:gd name="T65" fmla="*/ 106 h 225"/>
                      <a:gd name="T66" fmla="*/ 245 w 745"/>
                      <a:gd name="T67" fmla="*/ 100 h 225"/>
                      <a:gd name="T68" fmla="*/ 220 w 745"/>
                      <a:gd name="T69" fmla="*/ 100 h 225"/>
                      <a:gd name="T70" fmla="*/ 209 w 745"/>
                      <a:gd name="T71" fmla="*/ 97 h 225"/>
                      <a:gd name="T72" fmla="*/ 187 w 745"/>
                      <a:gd name="T73" fmla="*/ 95 h 225"/>
                      <a:gd name="T74" fmla="*/ 164 w 745"/>
                      <a:gd name="T75" fmla="*/ 90 h 225"/>
                      <a:gd name="T76" fmla="*/ 176 w 745"/>
                      <a:gd name="T77" fmla="*/ 88 h 225"/>
                      <a:gd name="T78" fmla="*/ 136 w 745"/>
                      <a:gd name="T79" fmla="*/ 82 h 225"/>
                      <a:gd name="T80" fmla="*/ 82 w 745"/>
                      <a:gd name="T81" fmla="*/ 62 h 225"/>
                      <a:gd name="T82" fmla="*/ 66 w 745"/>
                      <a:gd name="T83" fmla="*/ 56 h 225"/>
                      <a:gd name="T84" fmla="*/ 30 w 745"/>
                      <a:gd name="T85" fmla="*/ 44 h 225"/>
                      <a:gd name="T86" fmla="*/ 46 w 745"/>
                      <a:gd name="T87" fmla="*/ 47 h 225"/>
                      <a:gd name="T88" fmla="*/ 78 w 745"/>
                      <a:gd name="T89" fmla="*/ 60 h 225"/>
                      <a:gd name="T90" fmla="*/ 143 w 745"/>
                      <a:gd name="T91" fmla="*/ 73 h 225"/>
                      <a:gd name="T92" fmla="*/ 250 w 745"/>
                      <a:gd name="T93" fmla="*/ 90 h 225"/>
                      <a:gd name="T94" fmla="*/ 370 w 745"/>
                      <a:gd name="T95" fmla="*/ 95 h 225"/>
                      <a:gd name="T96" fmla="*/ 466 w 745"/>
                      <a:gd name="T97" fmla="*/ 86 h 225"/>
                      <a:gd name="T98" fmla="*/ 536 w 745"/>
                      <a:gd name="T99" fmla="*/ 73 h 225"/>
                      <a:gd name="T100" fmla="*/ 677 w 745"/>
                      <a:gd name="T101" fmla="*/ 32 h 225"/>
                      <a:gd name="T102" fmla="*/ 727 w 745"/>
                      <a:gd name="T103" fmla="*/ 12 h 225"/>
                      <a:gd name="T104" fmla="*/ 737 w 745"/>
                      <a:gd name="T105" fmla="*/ 23 h 225"/>
                      <a:gd name="T106" fmla="*/ 737 w 745"/>
                      <a:gd name="T107" fmla="*/ 24 h 225"/>
                      <a:gd name="T108" fmla="*/ 728 w 745"/>
                      <a:gd name="T109" fmla="*/ 12 h 225"/>
                      <a:gd name="T110" fmla="*/ 728 w 745"/>
                      <a:gd name="T111" fmla="*/ 12 h 225"/>
                      <a:gd name="T112" fmla="*/ 736 w 745"/>
                      <a:gd name="T113" fmla="*/ 24 h 225"/>
                      <a:gd name="T114" fmla="*/ 719 w 745"/>
                      <a:gd name="T115" fmla="*/ 40 h 225"/>
                      <a:gd name="T116" fmla="*/ 640 w 745"/>
                      <a:gd name="T117" fmla="*/ 106 h 225"/>
                      <a:gd name="T118" fmla="*/ 328 w 745"/>
                      <a:gd name="T119" fmla="*/ 221 h 225"/>
                      <a:gd name="T120" fmla="*/ 239 w 745"/>
                      <a:gd name="T121" fmla="*/ 204 h 225"/>
                      <a:gd name="T122" fmla="*/ 18 w 745"/>
                      <a:gd name="T123" fmla="*/ 69 h 2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745" h="225">
                        <a:moveTo>
                          <a:pt x="18" y="69"/>
                        </a:moveTo>
                        <a:cubicBezTo>
                          <a:pt x="34" y="78"/>
                          <a:pt x="51" y="96"/>
                          <a:pt x="68" y="106"/>
                        </a:cubicBezTo>
                        <a:cubicBezTo>
                          <a:pt x="70" y="107"/>
                          <a:pt x="67" y="107"/>
                          <a:pt x="71" y="110"/>
                        </a:cubicBezTo>
                        <a:cubicBezTo>
                          <a:pt x="89" y="119"/>
                          <a:pt x="114" y="138"/>
                          <a:pt x="134" y="151"/>
                        </a:cubicBezTo>
                        <a:cubicBezTo>
                          <a:pt x="132" y="151"/>
                          <a:pt x="132" y="151"/>
                          <a:pt x="132" y="151"/>
                        </a:cubicBezTo>
                        <a:cubicBezTo>
                          <a:pt x="136" y="154"/>
                          <a:pt x="142" y="155"/>
                          <a:pt x="146" y="157"/>
                        </a:cubicBezTo>
                        <a:cubicBezTo>
                          <a:pt x="146" y="158"/>
                          <a:pt x="144" y="157"/>
                          <a:pt x="145" y="158"/>
                        </a:cubicBezTo>
                        <a:cubicBezTo>
                          <a:pt x="146" y="158"/>
                          <a:pt x="153" y="162"/>
                          <a:pt x="155" y="162"/>
                        </a:cubicBezTo>
                        <a:cubicBezTo>
                          <a:pt x="156" y="163"/>
                          <a:pt x="156" y="164"/>
                          <a:pt x="158" y="165"/>
                        </a:cubicBezTo>
                        <a:cubicBezTo>
                          <a:pt x="161" y="165"/>
                          <a:pt x="161" y="165"/>
                          <a:pt x="161" y="165"/>
                        </a:cubicBezTo>
                        <a:cubicBezTo>
                          <a:pt x="169" y="166"/>
                          <a:pt x="178" y="174"/>
                          <a:pt x="188" y="176"/>
                        </a:cubicBezTo>
                        <a:cubicBezTo>
                          <a:pt x="187" y="176"/>
                          <a:pt x="186" y="176"/>
                          <a:pt x="187" y="177"/>
                        </a:cubicBezTo>
                        <a:cubicBezTo>
                          <a:pt x="203" y="182"/>
                          <a:pt x="223" y="189"/>
                          <a:pt x="241" y="194"/>
                        </a:cubicBezTo>
                        <a:cubicBezTo>
                          <a:pt x="240" y="194"/>
                          <a:pt x="239" y="195"/>
                          <a:pt x="240" y="196"/>
                        </a:cubicBezTo>
                        <a:cubicBezTo>
                          <a:pt x="241" y="195"/>
                          <a:pt x="247" y="196"/>
                          <a:pt x="252" y="197"/>
                        </a:cubicBezTo>
                        <a:cubicBezTo>
                          <a:pt x="254" y="199"/>
                          <a:pt x="260" y="198"/>
                          <a:pt x="266" y="200"/>
                        </a:cubicBezTo>
                        <a:cubicBezTo>
                          <a:pt x="265" y="200"/>
                          <a:pt x="265" y="200"/>
                          <a:pt x="265" y="200"/>
                        </a:cubicBezTo>
                        <a:cubicBezTo>
                          <a:pt x="270" y="200"/>
                          <a:pt x="271" y="203"/>
                          <a:pt x="275" y="202"/>
                        </a:cubicBezTo>
                        <a:cubicBezTo>
                          <a:pt x="278" y="203"/>
                          <a:pt x="278" y="203"/>
                          <a:pt x="278" y="203"/>
                        </a:cubicBezTo>
                        <a:cubicBezTo>
                          <a:pt x="280" y="202"/>
                          <a:pt x="284" y="205"/>
                          <a:pt x="287" y="205"/>
                        </a:cubicBezTo>
                        <a:cubicBezTo>
                          <a:pt x="287" y="205"/>
                          <a:pt x="287" y="205"/>
                          <a:pt x="287" y="205"/>
                        </a:cubicBezTo>
                        <a:cubicBezTo>
                          <a:pt x="291" y="205"/>
                          <a:pt x="292" y="206"/>
                          <a:pt x="296" y="206"/>
                        </a:cubicBezTo>
                        <a:cubicBezTo>
                          <a:pt x="296" y="206"/>
                          <a:pt x="296" y="206"/>
                          <a:pt x="296" y="206"/>
                        </a:cubicBezTo>
                        <a:cubicBezTo>
                          <a:pt x="303" y="207"/>
                          <a:pt x="307" y="208"/>
                          <a:pt x="307" y="207"/>
                        </a:cubicBezTo>
                        <a:cubicBezTo>
                          <a:pt x="310" y="209"/>
                          <a:pt x="300" y="207"/>
                          <a:pt x="304" y="209"/>
                        </a:cubicBezTo>
                        <a:cubicBezTo>
                          <a:pt x="328" y="210"/>
                          <a:pt x="353" y="211"/>
                          <a:pt x="377" y="209"/>
                        </a:cubicBezTo>
                        <a:cubicBezTo>
                          <a:pt x="380" y="210"/>
                          <a:pt x="382" y="210"/>
                          <a:pt x="383" y="210"/>
                        </a:cubicBezTo>
                        <a:cubicBezTo>
                          <a:pt x="385" y="210"/>
                          <a:pt x="392" y="209"/>
                          <a:pt x="394" y="208"/>
                        </a:cubicBezTo>
                        <a:cubicBezTo>
                          <a:pt x="393" y="208"/>
                          <a:pt x="396" y="209"/>
                          <a:pt x="397" y="209"/>
                        </a:cubicBezTo>
                        <a:cubicBezTo>
                          <a:pt x="401" y="209"/>
                          <a:pt x="401" y="206"/>
                          <a:pt x="406" y="206"/>
                        </a:cubicBezTo>
                        <a:cubicBezTo>
                          <a:pt x="405" y="207"/>
                          <a:pt x="404" y="207"/>
                          <a:pt x="405" y="208"/>
                        </a:cubicBezTo>
                        <a:cubicBezTo>
                          <a:pt x="409" y="206"/>
                          <a:pt x="414" y="205"/>
                          <a:pt x="419" y="204"/>
                        </a:cubicBezTo>
                        <a:cubicBezTo>
                          <a:pt x="418" y="204"/>
                          <a:pt x="417" y="205"/>
                          <a:pt x="417" y="205"/>
                        </a:cubicBezTo>
                        <a:cubicBezTo>
                          <a:pt x="422" y="203"/>
                          <a:pt x="427" y="204"/>
                          <a:pt x="431" y="202"/>
                        </a:cubicBezTo>
                        <a:cubicBezTo>
                          <a:pt x="430" y="203"/>
                          <a:pt x="430" y="203"/>
                          <a:pt x="430" y="203"/>
                        </a:cubicBezTo>
                        <a:cubicBezTo>
                          <a:pt x="437" y="202"/>
                          <a:pt x="432" y="201"/>
                          <a:pt x="438" y="200"/>
                        </a:cubicBezTo>
                        <a:cubicBezTo>
                          <a:pt x="437" y="200"/>
                          <a:pt x="437" y="201"/>
                          <a:pt x="437" y="201"/>
                        </a:cubicBezTo>
                        <a:cubicBezTo>
                          <a:pt x="443" y="198"/>
                          <a:pt x="452" y="196"/>
                          <a:pt x="458" y="194"/>
                        </a:cubicBezTo>
                        <a:cubicBezTo>
                          <a:pt x="458" y="194"/>
                          <a:pt x="458" y="194"/>
                          <a:pt x="458" y="194"/>
                        </a:cubicBezTo>
                        <a:cubicBezTo>
                          <a:pt x="464" y="192"/>
                          <a:pt x="471" y="190"/>
                          <a:pt x="478" y="187"/>
                        </a:cubicBezTo>
                        <a:cubicBezTo>
                          <a:pt x="480" y="187"/>
                          <a:pt x="478" y="190"/>
                          <a:pt x="484" y="187"/>
                        </a:cubicBezTo>
                        <a:cubicBezTo>
                          <a:pt x="483" y="186"/>
                          <a:pt x="495" y="182"/>
                          <a:pt x="490" y="182"/>
                        </a:cubicBezTo>
                        <a:cubicBezTo>
                          <a:pt x="496" y="180"/>
                          <a:pt x="505" y="177"/>
                          <a:pt x="509" y="175"/>
                        </a:cubicBezTo>
                        <a:cubicBezTo>
                          <a:pt x="506" y="177"/>
                          <a:pt x="512" y="176"/>
                          <a:pt x="508" y="178"/>
                        </a:cubicBezTo>
                        <a:cubicBezTo>
                          <a:pt x="512" y="177"/>
                          <a:pt x="512" y="177"/>
                          <a:pt x="512" y="177"/>
                        </a:cubicBezTo>
                        <a:cubicBezTo>
                          <a:pt x="511" y="178"/>
                          <a:pt x="508" y="179"/>
                          <a:pt x="509" y="179"/>
                        </a:cubicBezTo>
                        <a:cubicBezTo>
                          <a:pt x="512" y="178"/>
                          <a:pt x="518" y="174"/>
                          <a:pt x="520" y="174"/>
                        </a:cubicBezTo>
                        <a:cubicBezTo>
                          <a:pt x="524" y="171"/>
                          <a:pt x="527" y="167"/>
                          <a:pt x="534" y="164"/>
                        </a:cubicBezTo>
                        <a:cubicBezTo>
                          <a:pt x="531" y="166"/>
                          <a:pt x="536" y="165"/>
                          <a:pt x="534" y="166"/>
                        </a:cubicBezTo>
                        <a:cubicBezTo>
                          <a:pt x="542" y="158"/>
                          <a:pt x="542" y="158"/>
                          <a:pt x="542" y="158"/>
                        </a:cubicBezTo>
                        <a:cubicBezTo>
                          <a:pt x="544" y="157"/>
                          <a:pt x="543" y="159"/>
                          <a:pt x="546" y="157"/>
                        </a:cubicBezTo>
                        <a:cubicBezTo>
                          <a:pt x="546" y="157"/>
                          <a:pt x="547" y="156"/>
                          <a:pt x="548" y="155"/>
                        </a:cubicBezTo>
                        <a:cubicBezTo>
                          <a:pt x="549" y="155"/>
                          <a:pt x="557" y="150"/>
                          <a:pt x="559" y="151"/>
                        </a:cubicBezTo>
                        <a:cubicBezTo>
                          <a:pt x="560" y="151"/>
                          <a:pt x="555" y="153"/>
                          <a:pt x="558" y="152"/>
                        </a:cubicBezTo>
                        <a:cubicBezTo>
                          <a:pt x="562" y="150"/>
                          <a:pt x="562" y="149"/>
                          <a:pt x="566" y="147"/>
                        </a:cubicBezTo>
                        <a:cubicBezTo>
                          <a:pt x="566" y="147"/>
                          <a:pt x="566" y="147"/>
                          <a:pt x="566" y="147"/>
                        </a:cubicBezTo>
                        <a:cubicBezTo>
                          <a:pt x="569" y="146"/>
                          <a:pt x="573" y="142"/>
                          <a:pt x="570" y="143"/>
                        </a:cubicBezTo>
                        <a:cubicBezTo>
                          <a:pt x="568" y="144"/>
                          <a:pt x="571" y="143"/>
                          <a:pt x="568" y="145"/>
                        </a:cubicBezTo>
                        <a:cubicBezTo>
                          <a:pt x="570" y="143"/>
                          <a:pt x="574" y="140"/>
                          <a:pt x="578" y="137"/>
                        </a:cubicBezTo>
                        <a:cubicBezTo>
                          <a:pt x="577" y="138"/>
                          <a:pt x="577" y="139"/>
                          <a:pt x="577" y="139"/>
                        </a:cubicBezTo>
                        <a:cubicBezTo>
                          <a:pt x="582" y="135"/>
                          <a:pt x="587" y="131"/>
                          <a:pt x="592" y="127"/>
                        </a:cubicBezTo>
                        <a:cubicBezTo>
                          <a:pt x="592" y="126"/>
                          <a:pt x="591" y="130"/>
                          <a:pt x="590" y="130"/>
                        </a:cubicBezTo>
                        <a:cubicBezTo>
                          <a:pt x="598" y="126"/>
                          <a:pt x="604" y="119"/>
                          <a:pt x="611" y="116"/>
                        </a:cubicBezTo>
                        <a:cubicBezTo>
                          <a:pt x="610" y="117"/>
                          <a:pt x="610" y="115"/>
                          <a:pt x="610" y="115"/>
                        </a:cubicBezTo>
                        <a:cubicBezTo>
                          <a:pt x="614" y="113"/>
                          <a:pt x="614" y="114"/>
                          <a:pt x="617" y="112"/>
                        </a:cubicBezTo>
                        <a:cubicBezTo>
                          <a:pt x="617" y="113"/>
                          <a:pt x="619" y="110"/>
                          <a:pt x="621" y="108"/>
                        </a:cubicBezTo>
                        <a:cubicBezTo>
                          <a:pt x="622" y="107"/>
                          <a:pt x="622" y="108"/>
                          <a:pt x="620" y="110"/>
                        </a:cubicBezTo>
                        <a:cubicBezTo>
                          <a:pt x="623" y="107"/>
                          <a:pt x="635" y="97"/>
                          <a:pt x="643" y="92"/>
                        </a:cubicBezTo>
                        <a:cubicBezTo>
                          <a:pt x="643" y="91"/>
                          <a:pt x="647" y="87"/>
                          <a:pt x="648" y="86"/>
                        </a:cubicBezTo>
                        <a:cubicBezTo>
                          <a:pt x="648" y="87"/>
                          <a:pt x="648" y="87"/>
                          <a:pt x="648" y="87"/>
                        </a:cubicBezTo>
                        <a:cubicBezTo>
                          <a:pt x="650" y="86"/>
                          <a:pt x="654" y="83"/>
                          <a:pt x="655" y="83"/>
                        </a:cubicBezTo>
                        <a:cubicBezTo>
                          <a:pt x="657" y="79"/>
                          <a:pt x="642" y="95"/>
                          <a:pt x="646" y="90"/>
                        </a:cubicBezTo>
                        <a:cubicBezTo>
                          <a:pt x="648" y="90"/>
                          <a:pt x="652" y="84"/>
                          <a:pt x="651" y="85"/>
                        </a:cubicBezTo>
                        <a:cubicBezTo>
                          <a:pt x="655" y="83"/>
                          <a:pt x="657" y="79"/>
                          <a:pt x="661" y="78"/>
                        </a:cubicBezTo>
                        <a:cubicBezTo>
                          <a:pt x="660" y="78"/>
                          <a:pt x="659" y="81"/>
                          <a:pt x="662" y="79"/>
                        </a:cubicBezTo>
                        <a:cubicBezTo>
                          <a:pt x="666" y="75"/>
                          <a:pt x="663" y="77"/>
                          <a:pt x="666" y="74"/>
                        </a:cubicBezTo>
                        <a:cubicBezTo>
                          <a:pt x="668" y="71"/>
                          <a:pt x="668" y="71"/>
                          <a:pt x="668" y="71"/>
                        </a:cubicBezTo>
                        <a:cubicBezTo>
                          <a:pt x="668" y="70"/>
                          <a:pt x="673" y="68"/>
                          <a:pt x="670" y="69"/>
                        </a:cubicBezTo>
                        <a:cubicBezTo>
                          <a:pt x="671" y="69"/>
                          <a:pt x="676" y="62"/>
                          <a:pt x="677" y="64"/>
                        </a:cubicBezTo>
                        <a:cubicBezTo>
                          <a:pt x="677" y="66"/>
                          <a:pt x="677" y="66"/>
                          <a:pt x="677" y="66"/>
                        </a:cubicBezTo>
                        <a:cubicBezTo>
                          <a:pt x="679" y="64"/>
                          <a:pt x="680" y="62"/>
                          <a:pt x="681" y="60"/>
                        </a:cubicBezTo>
                        <a:cubicBezTo>
                          <a:pt x="681" y="60"/>
                          <a:pt x="682" y="60"/>
                          <a:pt x="682" y="60"/>
                        </a:cubicBezTo>
                        <a:cubicBezTo>
                          <a:pt x="681" y="58"/>
                          <a:pt x="687" y="56"/>
                          <a:pt x="688" y="53"/>
                        </a:cubicBezTo>
                        <a:cubicBezTo>
                          <a:pt x="692" y="50"/>
                          <a:pt x="698" y="43"/>
                          <a:pt x="701" y="42"/>
                        </a:cubicBezTo>
                        <a:cubicBezTo>
                          <a:pt x="703" y="39"/>
                          <a:pt x="706" y="36"/>
                          <a:pt x="709" y="33"/>
                        </a:cubicBezTo>
                        <a:cubicBezTo>
                          <a:pt x="709" y="34"/>
                          <a:pt x="708" y="35"/>
                          <a:pt x="708" y="35"/>
                        </a:cubicBezTo>
                        <a:cubicBezTo>
                          <a:pt x="711" y="33"/>
                          <a:pt x="711" y="33"/>
                          <a:pt x="713" y="30"/>
                        </a:cubicBezTo>
                        <a:cubicBezTo>
                          <a:pt x="712" y="31"/>
                          <a:pt x="718" y="27"/>
                          <a:pt x="721" y="25"/>
                        </a:cubicBezTo>
                        <a:cubicBezTo>
                          <a:pt x="723" y="22"/>
                          <a:pt x="721" y="22"/>
                          <a:pt x="721" y="21"/>
                        </a:cubicBezTo>
                        <a:cubicBezTo>
                          <a:pt x="723" y="20"/>
                          <a:pt x="725" y="18"/>
                          <a:pt x="726" y="16"/>
                        </a:cubicBezTo>
                        <a:cubicBezTo>
                          <a:pt x="727" y="15"/>
                          <a:pt x="727" y="15"/>
                          <a:pt x="727" y="15"/>
                        </a:cubicBezTo>
                        <a:cubicBezTo>
                          <a:pt x="727" y="15"/>
                          <a:pt x="727" y="15"/>
                          <a:pt x="727" y="15"/>
                        </a:cubicBezTo>
                        <a:cubicBezTo>
                          <a:pt x="727" y="15"/>
                          <a:pt x="727" y="15"/>
                          <a:pt x="727" y="15"/>
                        </a:cubicBezTo>
                        <a:cubicBezTo>
                          <a:pt x="721" y="7"/>
                          <a:pt x="735" y="25"/>
                          <a:pt x="733" y="23"/>
                        </a:cubicBezTo>
                        <a:cubicBezTo>
                          <a:pt x="733" y="23"/>
                          <a:pt x="733" y="23"/>
                          <a:pt x="733" y="23"/>
                        </a:cubicBezTo>
                        <a:cubicBezTo>
                          <a:pt x="733" y="23"/>
                          <a:pt x="733" y="23"/>
                          <a:pt x="733" y="23"/>
                        </a:cubicBezTo>
                        <a:cubicBezTo>
                          <a:pt x="733" y="23"/>
                          <a:pt x="733" y="23"/>
                          <a:pt x="733" y="23"/>
                        </a:cubicBezTo>
                        <a:cubicBezTo>
                          <a:pt x="733" y="23"/>
                          <a:pt x="733" y="23"/>
                          <a:pt x="733" y="23"/>
                        </a:cubicBezTo>
                        <a:cubicBezTo>
                          <a:pt x="733" y="23"/>
                          <a:pt x="733" y="23"/>
                          <a:pt x="733" y="23"/>
                        </a:cubicBezTo>
                        <a:cubicBezTo>
                          <a:pt x="732" y="24"/>
                          <a:pt x="732" y="24"/>
                          <a:pt x="732" y="24"/>
                        </a:cubicBezTo>
                        <a:cubicBezTo>
                          <a:pt x="730" y="25"/>
                          <a:pt x="730" y="25"/>
                          <a:pt x="730" y="25"/>
                        </a:cubicBezTo>
                        <a:cubicBezTo>
                          <a:pt x="729" y="26"/>
                          <a:pt x="727" y="26"/>
                          <a:pt x="726" y="26"/>
                        </a:cubicBezTo>
                        <a:cubicBezTo>
                          <a:pt x="727" y="25"/>
                          <a:pt x="731" y="23"/>
                          <a:pt x="728" y="24"/>
                        </a:cubicBezTo>
                        <a:cubicBezTo>
                          <a:pt x="723" y="23"/>
                          <a:pt x="721" y="28"/>
                          <a:pt x="715" y="30"/>
                        </a:cubicBezTo>
                        <a:cubicBezTo>
                          <a:pt x="717" y="31"/>
                          <a:pt x="717" y="31"/>
                          <a:pt x="717" y="31"/>
                        </a:cubicBezTo>
                        <a:cubicBezTo>
                          <a:pt x="714" y="31"/>
                          <a:pt x="709" y="35"/>
                          <a:pt x="709" y="34"/>
                        </a:cubicBezTo>
                        <a:cubicBezTo>
                          <a:pt x="707" y="35"/>
                          <a:pt x="702" y="36"/>
                          <a:pt x="703" y="37"/>
                        </a:cubicBezTo>
                        <a:cubicBezTo>
                          <a:pt x="693" y="40"/>
                          <a:pt x="680" y="47"/>
                          <a:pt x="673" y="46"/>
                        </a:cubicBezTo>
                        <a:cubicBezTo>
                          <a:pt x="672" y="47"/>
                          <a:pt x="669" y="48"/>
                          <a:pt x="670" y="49"/>
                        </a:cubicBezTo>
                        <a:cubicBezTo>
                          <a:pt x="672" y="49"/>
                          <a:pt x="673" y="47"/>
                          <a:pt x="674" y="47"/>
                        </a:cubicBezTo>
                        <a:cubicBezTo>
                          <a:pt x="672" y="48"/>
                          <a:pt x="672" y="48"/>
                          <a:pt x="672" y="48"/>
                        </a:cubicBezTo>
                        <a:cubicBezTo>
                          <a:pt x="669" y="49"/>
                          <a:pt x="667" y="50"/>
                          <a:pt x="669" y="47"/>
                        </a:cubicBezTo>
                        <a:cubicBezTo>
                          <a:pt x="662" y="49"/>
                          <a:pt x="663" y="53"/>
                          <a:pt x="654" y="55"/>
                        </a:cubicBezTo>
                        <a:cubicBezTo>
                          <a:pt x="655" y="54"/>
                          <a:pt x="654" y="54"/>
                          <a:pt x="651" y="55"/>
                        </a:cubicBezTo>
                        <a:cubicBezTo>
                          <a:pt x="647" y="58"/>
                          <a:pt x="647" y="58"/>
                          <a:pt x="647" y="58"/>
                        </a:cubicBezTo>
                        <a:cubicBezTo>
                          <a:pt x="641" y="59"/>
                          <a:pt x="643" y="57"/>
                          <a:pt x="643" y="56"/>
                        </a:cubicBezTo>
                        <a:cubicBezTo>
                          <a:pt x="640" y="57"/>
                          <a:pt x="636" y="58"/>
                          <a:pt x="635" y="60"/>
                        </a:cubicBezTo>
                        <a:cubicBezTo>
                          <a:pt x="631" y="59"/>
                          <a:pt x="631" y="59"/>
                          <a:pt x="631" y="59"/>
                        </a:cubicBezTo>
                        <a:cubicBezTo>
                          <a:pt x="634" y="60"/>
                          <a:pt x="629" y="61"/>
                          <a:pt x="628" y="62"/>
                        </a:cubicBezTo>
                        <a:cubicBezTo>
                          <a:pt x="629" y="61"/>
                          <a:pt x="629" y="61"/>
                          <a:pt x="629" y="61"/>
                        </a:cubicBezTo>
                        <a:cubicBezTo>
                          <a:pt x="628" y="61"/>
                          <a:pt x="625" y="62"/>
                          <a:pt x="623" y="63"/>
                        </a:cubicBezTo>
                        <a:cubicBezTo>
                          <a:pt x="624" y="63"/>
                          <a:pt x="627" y="62"/>
                          <a:pt x="629" y="62"/>
                        </a:cubicBezTo>
                        <a:cubicBezTo>
                          <a:pt x="628" y="63"/>
                          <a:pt x="626" y="64"/>
                          <a:pt x="624" y="65"/>
                        </a:cubicBezTo>
                        <a:cubicBezTo>
                          <a:pt x="624" y="63"/>
                          <a:pt x="619" y="65"/>
                          <a:pt x="616" y="66"/>
                        </a:cubicBezTo>
                        <a:cubicBezTo>
                          <a:pt x="614" y="67"/>
                          <a:pt x="614" y="68"/>
                          <a:pt x="613" y="68"/>
                        </a:cubicBezTo>
                        <a:cubicBezTo>
                          <a:pt x="613" y="68"/>
                          <a:pt x="608" y="69"/>
                          <a:pt x="610" y="68"/>
                        </a:cubicBezTo>
                        <a:cubicBezTo>
                          <a:pt x="611" y="67"/>
                          <a:pt x="612" y="68"/>
                          <a:pt x="614" y="67"/>
                        </a:cubicBezTo>
                        <a:cubicBezTo>
                          <a:pt x="612" y="67"/>
                          <a:pt x="612" y="66"/>
                          <a:pt x="608" y="68"/>
                        </a:cubicBezTo>
                        <a:cubicBezTo>
                          <a:pt x="606" y="69"/>
                          <a:pt x="610" y="70"/>
                          <a:pt x="604" y="71"/>
                        </a:cubicBezTo>
                        <a:cubicBezTo>
                          <a:pt x="605" y="70"/>
                          <a:pt x="606" y="69"/>
                          <a:pt x="607" y="69"/>
                        </a:cubicBezTo>
                        <a:cubicBezTo>
                          <a:pt x="601" y="69"/>
                          <a:pt x="601" y="69"/>
                          <a:pt x="601" y="69"/>
                        </a:cubicBezTo>
                        <a:cubicBezTo>
                          <a:pt x="601" y="71"/>
                          <a:pt x="601" y="71"/>
                          <a:pt x="601" y="71"/>
                        </a:cubicBezTo>
                        <a:cubicBezTo>
                          <a:pt x="601" y="70"/>
                          <a:pt x="601" y="70"/>
                          <a:pt x="601" y="70"/>
                        </a:cubicBezTo>
                        <a:cubicBezTo>
                          <a:pt x="600" y="72"/>
                          <a:pt x="593" y="73"/>
                          <a:pt x="592" y="74"/>
                        </a:cubicBezTo>
                        <a:cubicBezTo>
                          <a:pt x="590" y="75"/>
                          <a:pt x="587" y="75"/>
                          <a:pt x="584" y="75"/>
                        </a:cubicBezTo>
                        <a:cubicBezTo>
                          <a:pt x="585" y="75"/>
                          <a:pt x="585" y="75"/>
                          <a:pt x="585" y="75"/>
                        </a:cubicBezTo>
                        <a:cubicBezTo>
                          <a:pt x="582" y="75"/>
                          <a:pt x="578" y="77"/>
                          <a:pt x="576" y="78"/>
                        </a:cubicBezTo>
                        <a:cubicBezTo>
                          <a:pt x="576" y="78"/>
                          <a:pt x="576" y="78"/>
                          <a:pt x="576" y="78"/>
                        </a:cubicBezTo>
                        <a:cubicBezTo>
                          <a:pt x="574" y="78"/>
                          <a:pt x="570" y="79"/>
                          <a:pt x="568" y="80"/>
                        </a:cubicBezTo>
                        <a:cubicBezTo>
                          <a:pt x="564" y="81"/>
                          <a:pt x="566" y="77"/>
                          <a:pt x="562" y="79"/>
                        </a:cubicBezTo>
                        <a:cubicBezTo>
                          <a:pt x="558" y="80"/>
                          <a:pt x="556" y="83"/>
                          <a:pt x="558" y="83"/>
                        </a:cubicBezTo>
                        <a:cubicBezTo>
                          <a:pt x="550" y="84"/>
                          <a:pt x="542" y="88"/>
                          <a:pt x="534" y="87"/>
                        </a:cubicBezTo>
                        <a:cubicBezTo>
                          <a:pt x="533" y="88"/>
                          <a:pt x="534" y="88"/>
                          <a:pt x="532" y="89"/>
                        </a:cubicBezTo>
                        <a:cubicBezTo>
                          <a:pt x="521" y="91"/>
                          <a:pt x="509" y="95"/>
                          <a:pt x="500" y="94"/>
                        </a:cubicBezTo>
                        <a:cubicBezTo>
                          <a:pt x="503" y="93"/>
                          <a:pt x="500" y="93"/>
                          <a:pt x="499" y="93"/>
                        </a:cubicBezTo>
                        <a:cubicBezTo>
                          <a:pt x="497" y="94"/>
                          <a:pt x="496" y="92"/>
                          <a:pt x="495" y="94"/>
                        </a:cubicBezTo>
                        <a:cubicBezTo>
                          <a:pt x="496" y="95"/>
                          <a:pt x="496" y="95"/>
                          <a:pt x="499" y="95"/>
                        </a:cubicBezTo>
                        <a:cubicBezTo>
                          <a:pt x="492" y="97"/>
                          <a:pt x="482" y="98"/>
                          <a:pt x="478" y="98"/>
                        </a:cubicBezTo>
                        <a:cubicBezTo>
                          <a:pt x="480" y="98"/>
                          <a:pt x="479" y="99"/>
                          <a:pt x="477" y="99"/>
                        </a:cubicBezTo>
                        <a:cubicBezTo>
                          <a:pt x="478" y="98"/>
                          <a:pt x="473" y="98"/>
                          <a:pt x="469" y="99"/>
                        </a:cubicBezTo>
                        <a:cubicBezTo>
                          <a:pt x="469" y="100"/>
                          <a:pt x="469" y="100"/>
                          <a:pt x="469" y="100"/>
                        </a:cubicBezTo>
                        <a:cubicBezTo>
                          <a:pt x="466" y="100"/>
                          <a:pt x="466" y="100"/>
                          <a:pt x="466" y="100"/>
                        </a:cubicBezTo>
                        <a:cubicBezTo>
                          <a:pt x="465" y="100"/>
                          <a:pt x="465" y="102"/>
                          <a:pt x="461" y="101"/>
                        </a:cubicBezTo>
                        <a:cubicBezTo>
                          <a:pt x="461" y="101"/>
                          <a:pt x="460" y="101"/>
                          <a:pt x="460" y="100"/>
                        </a:cubicBezTo>
                        <a:cubicBezTo>
                          <a:pt x="456" y="102"/>
                          <a:pt x="451" y="104"/>
                          <a:pt x="446" y="103"/>
                        </a:cubicBezTo>
                        <a:cubicBezTo>
                          <a:pt x="443" y="102"/>
                          <a:pt x="443" y="102"/>
                          <a:pt x="443" y="102"/>
                        </a:cubicBezTo>
                        <a:cubicBezTo>
                          <a:pt x="441" y="103"/>
                          <a:pt x="438" y="104"/>
                          <a:pt x="441" y="104"/>
                        </a:cubicBezTo>
                        <a:cubicBezTo>
                          <a:pt x="434" y="104"/>
                          <a:pt x="429" y="104"/>
                          <a:pt x="427" y="103"/>
                        </a:cubicBezTo>
                        <a:cubicBezTo>
                          <a:pt x="415" y="107"/>
                          <a:pt x="397" y="109"/>
                          <a:pt x="382" y="109"/>
                        </a:cubicBezTo>
                        <a:cubicBezTo>
                          <a:pt x="383" y="108"/>
                          <a:pt x="383" y="108"/>
                          <a:pt x="383" y="108"/>
                        </a:cubicBezTo>
                        <a:cubicBezTo>
                          <a:pt x="379" y="108"/>
                          <a:pt x="381" y="109"/>
                          <a:pt x="378" y="109"/>
                        </a:cubicBezTo>
                        <a:cubicBezTo>
                          <a:pt x="379" y="108"/>
                          <a:pt x="375" y="108"/>
                          <a:pt x="378" y="107"/>
                        </a:cubicBezTo>
                        <a:cubicBezTo>
                          <a:pt x="372" y="106"/>
                          <a:pt x="371" y="108"/>
                          <a:pt x="367" y="109"/>
                        </a:cubicBezTo>
                        <a:cubicBezTo>
                          <a:pt x="367" y="110"/>
                          <a:pt x="370" y="108"/>
                          <a:pt x="369" y="109"/>
                        </a:cubicBezTo>
                        <a:cubicBezTo>
                          <a:pt x="369" y="110"/>
                          <a:pt x="362" y="109"/>
                          <a:pt x="361" y="110"/>
                        </a:cubicBezTo>
                        <a:cubicBezTo>
                          <a:pt x="359" y="109"/>
                          <a:pt x="361" y="108"/>
                          <a:pt x="361" y="108"/>
                        </a:cubicBezTo>
                        <a:cubicBezTo>
                          <a:pt x="358" y="109"/>
                          <a:pt x="358" y="109"/>
                          <a:pt x="358" y="109"/>
                        </a:cubicBezTo>
                        <a:cubicBezTo>
                          <a:pt x="354" y="107"/>
                          <a:pt x="367" y="106"/>
                          <a:pt x="363" y="104"/>
                        </a:cubicBezTo>
                        <a:cubicBezTo>
                          <a:pt x="360" y="104"/>
                          <a:pt x="360" y="104"/>
                          <a:pt x="360" y="104"/>
                        </a:cubicBezTo>
                        <a:cubicBezTo>
                          <a:pt x="357" y="102"/>
                          <a:pt x="368" y="102"/>
                          <a:pt x="360" y="102"/>
                        </a:cubicBezTo>
                        <a:cubicBezTo>
                          <a:pt x="357" y="102"/>
                          <a:pt x="354" y="104"/>
                          <a:pt x="357" y="105"/>
                        </a:cubicBezTo>
                        <a:cubicBezTo>
                          <a:pt x="350" y="105"/>
                          <a:pt x="354" y="109"/>
                          <a:pt x="346" y="108"/>
                        </a:cubicBezTo>
                        <a:cubicBezTo>
                          <a:pt x="344" y="107"/>
                          <a:pt x="352" y="108"/>
                          <a:pt x="351" y="107"/>
                        </a:cubicBezTo>
                        <a:cubicBezTo>
                          <a:pt x="347" y="106"/>
                          <a:pt x="343" y="108"/>
                          <a:pt x="340" y="107"/>
                        </a:cubicBezTo>
                        <a:cubicBezTo>
                          <a:pt x="344" y="108"/>
                          <a:pt x="341" y="109"/>
                          <a:pt x="338" y="109"/>
                        </a:cubicBezTo>
                        <a:cubicBezTo>
                          <a:pt x="335" y="109"/>
                          <a:pt x="341" y="108"/>
                          <a:pt x="336" y="108"/>
                        </a:cubicBezTo>
                        <a:cubicBezTo>
                          <a:pt x="335" y="109"/>
                          <a:pt x="330" y="109"/>
                          <a:pt x="334" y="110"/>
                        </a:cubicBezTo>
                        <a:cubicBezTo>
                          <a:pt x="332" y="112"/>
                          <a:pt x="328" y="109"/>
                          <a:pt x="325" y="110"/>
                        </a:cubicBezTo>
                        <a:cubicBezTo>
                          <a:pt x="323" y="109"/>
                          <a:pt x="331" y="108"/>
                          <a:pt x="325" y="107"/>
                        </a:cubicBezTo>
                        <a:cubicBezTo>
                          <a:pt x="326" y="108"/>
                          <a:pt x="317" y="108"/>
                          <a:pt x="320" y="110"/>
                        </a:cubicBezTo>
                        <a:cubicBezTo>
                          <a:pt x="318" y="110"/>
                          <a:pt x="318" y="109"/>
                          <a:pt x="320" y="108"/>
                        </a:cubicBezTo>
                        <a:cubicBezTo>
                          <a:pt x="316" y="107"/>
                          <a:pt x="311" y="110"/>
                          <a:pt x="310" y="108"/>
                        </a:cubicBezTo>
                        <a:cubicBezTo>
                          <a:pt x="309" y="109"/>
                          <a:pt x="309" y="109"/>
                          <a:pt x="309" y="109"/>
                        </a:cubicBezTo>
                        <a:cubicBezTo>
                          <a:pt x="308" y="108"/>
                          <a:pt x="307" y="108"/>
                          <a:pt x="305" y="107"/>
                        </a:cubicBezTo>
                        <a:cubicBezTo>
                          <a:pt x="302" y="107"/>
                          <a:pt x="295" y="108"/>
                          <a:pt x="296" y="106"/>
                        </a:cubicBezTo>
                        <a:cubicBezTo>
                          <a:pt x="295" y="106"/>
                          <a:pt x="288" y="106"/>
                          <a:pt x="290" y="107"/>
                        </a:cubicBezTo>
                        <a:cubicBezTo>
                          <a:pt x="295" y="109"/>
                          <a:pt x="295" y="107"/>
                          <a:pt x="298" y="109"/>
                        </a:cubicBezTo>
                        <a:cubicBezTo>
                          <a:pt x="295" y="107"/>
                          <a:pt x="291" y="109"/>
                          <a:pt x="289" y="109"/>
                        </a:cubicBezTo>
                        <a:cubicBezTo>
                          <a:pt x="289" y="108"/>
                          <a:pt x="289" y="108"/>
                          <a:pt x="289" y="108"/>
                        </a:cubicBezTo>
                        <a:cubicBezTo>
                          <a:pt x="287" y="108"/>
                          <a:pt x="284" y="108"/>
                          <a:pt x="283" y="109"/>
                        </a:cubicBezTo>
                        <a:cubicBezTo>
                          <a:pt x="284" y="108"/>
                          <a:pt x="283" y="108"/>
                          <a:pt x="282" y="107"/>
                        </a:cubicBezTo>
                        <a:cubicBezTo>
                          <a:pt x="281" y="108"/>
                          <a:pt x="281" y="108"/>
                          <a:pt x="281" y="108"/>
                        </a:cubicBezTo>
                        <a:cubicBezTo>
                          <a:pt x="275" y="108"/>
                          <a:pt x="279" y="106"/>
                          <a:pt x="274" y="106"/>
                        </a:cubicBezTo>
                        <a:cubicBezTo>
                          <a:pt x="278" y="106"/>
                          <a:pt x="278" y="106"/>
                          <a:pt x="278" y="106"/>
                        </a:cubicBezTo>
                        <a:cubicBezTo>
                          <a:pt x="277" y="106"/>
                          <a:pt x="275" y="105"/>
                          <a:pt x="272" y="105"/>
                        </a:cubicBezTo>
                        <a:cubicBezTo>
                          <a:pt x="271" y="106"/>
                          <a:pt x="269" y="107"/>
                          <a:pt x="268" y="107"/>
                        </a:cubicBezTo>
                        <a:cubicBezTo>
                          <a:pt x="265" y="107"/>
                          <a:pt x="267" y="106"/>
                          <a:pt x="264" y="107"/>
                        </a:cubicBezTo>
                        <a:cubicBezTo>
                          <a:pt x="268" y="106"/>
                          <a:pt x="268" y="106"/>
                          <a:pt x="268" y="106"/>
                        </a:cubicBezTo>
                        <a:cubicBezTo>
                          <a:pt x="269" y="106"/>
                          <a:pt x="265" y="104"/>
                          <a:pt x="261" y="104"/>
                        </a:cubicBezTo>
                        <a:cubicBezTo>
                          <a:pt x="258" y="104"/>
                          <a:pt x="254" y="105"/>
                          <a:pt x="258" y="106"/>
                        </a:cubicBezTo>
                        <a:cubicBezTo>
                          <a:pt x="256" y="105"/>
                          <a:pt x="253" y="104"/>
                          <a:pt x="255" y="104"/>
                        </a:cubicBezTo>
                        <a:cubicBezTo>
                          <a:pt x="250" y="104"/>
                          <a:pt x="255" y="105"/>
                          <a:pt x="251" y="105"/>
                        </a:cubicBezTo>
                        <a:cubicBezTo>
                          <a:pt x="249" y="104"/>
                          <a:pt x="244" y="103"/>
                          <a:pt x="241" y="101"/>
                        </a:cubicBezTo>
                        <a:cubicBezTo>
                          <a:pt x="245" y="100"/>
                          <a:pt x="245" y="100"/>
                          <a:pt x="245" y="100"/>
                        </a:cubicBezTo>
                        <a:cubicBezTo>
                          <a:pt x="243" y="100"/>
                          <a:pt x="243" y="100"/>
                          <a:pt x="243" y="100"/>
                        </a:cubicBezTo>
                        <a:cubicBezTo>
                          <a:pt x="246" y="99"/>
                          <a:pt x="241" y="99"/>
                          <a:pt x="243" y="97"/>
                        </a:cubicBezTo>
                        <a:cubicBezTo>
                          <a:pt x="241" y="97"/>
                          <a:pt x="239" y="97"/>
                          <a:pt x="237" y="97"/>
                        </a:cubicBezTo>
                        <a:cubicBezTo>
                          <a:pt x="242" y="100"/>
                          <a:pt x="230" y="100"/>
                          <a:pt x="231" y="102"/>
                        </a:cubicBezTo>
                        <a:cubicBezTo>
                          <a:pt x="223" y="101"/>
                          <a:pt x="227" y="96"/>
                          <a:pt x="218" y="98"/>
                        </a:cubicBezTo>
                        <a:cubicBezTo>
                          <a:pt x="219" y="99"/>
                          <a:pt x="215" y="100"/>
                          <a:pt x="220" y="100"/>
                        </a:cubicBezTo>
                        <a:cubicBezTo>
                          <a:pt x="215" y="99"/>
                          <a:pt x="217" y="102"/>
                          <a:pt x="211" y="100"/>
                        </a:cubicBezTo>
                        <a:cubicBezTo>
                          <a:pt x="215" y="100"/>
                          <a:pt x="207" y="97"/>
                          <a:pt x="213" y="97"/>
                        </a:cubicBezTo>
                        <a:cubicBezTo>
                          <a:pt x="212" y="97"/>
                          <a:pt x="216" y="98"/>
                          <a:pt x="217" y="98"/>
                        </a:cubicBezTo>
                        <a:cubicBezTo>
                          <a:pt x="215" y="97"/>
                          <a:pt x="218" y="96"/>
                          <a:pt x="213" y="95"/>
                        </a:cubicBezTo>
                        <a:cubicBezTo>
                          <a:pt x="210" y="95"/>
                          <a:pt x="206" y="94"/>
                          <a:pt x="206" y="95"/>
                        </a:cubicBezTo>
                        <a:cubicBezTo>
                          <a:pt x="206" y="96"/>
                          <a:pt x="211" y="96"/>
                          <a:pt x="209" y="97"/>
                        </a:cubicBezTo>
                        <a:cubicBezTo>
                          <a:pt x="202" y="96"/>
                          <a:pt x="202" y="94"/>
                          <a:pt x="199" y="96"/>
                        </a:cubicBezTo>
                        <a:cubicBezTo>
                          <a:pt x="203" y="96"/>
                          <a:pt x="204" y="98"/>
                          <a:pt x="203" y="98"/>
                        </a:cubicBezTo>
                        <a:cubicBezTo>
                          <a:pt x="199" y="98"/>
                          <a:pt x="199" y="98"/>
                          <a:pt x="199" y="98"/>
                        </a:cubicBezTo>
                        <a:cubicBezTo>
                          <a:pt x="200" y="98"/>
                          <a:pt x="200" y="98"/>
                          <a:pt x="200" y="98"/>
                        </a:cubicBezTo>
                        <a:cubicBezTo>
                          <a:pt x="193" y="96"/>
                          <a:pt x="197" y="99"/>
                          <a:pt x="190" y="97"/>
                        </a:cubicBezTo>
                        <a:cubicBezTo>
                          <a:pt x="187" y="95"/>
                          <a:pt x="187" y="95"/>
                          <a:pt x="187" y="95"/>
                        </a:cubicBezTo>
                        <a:cubicBezTo>
                          <a:pt x="189" y="94"/>
                          <a:pt x="197" y="97"/>
                          <a:pt x="197" y="95"/>
                        </a:cubicBezTo>
                        <a:cubicBezTo>
                          <a:pt x="192" y="94"/>
                          <a:pt x="190" y="95"/>
                          <a:pt x="186" y="94"/>
                        </a:cubicBezTo>
                        <a:cubicBezTo>
                          <a:pt x="189" y="94"/>
                          <a:pt x="189" y="94"/>
                          <a:pt x="189" y="94"/>
                        </a:cubicBezTo>
                        <a:cubicBezTo>
                          <a:pt x="188" y="93"/>
                          <a:pt x="187" y="90"/>
                          <a:pt x="180" y="91"/>
                        </a:cubicBezTo>
                        <a:cubicBezTo>
                          <a:pt x="176" y="91"/>
                          <a:pt x="179" y="91"/>
                          <a:pt x="179" y="92"/>
                        </a:cubicBezTo>
                        <a:cubicBezTo>
                          <a:pt x="171" y="91"/>
                          <a:pt x="169" y="91"/>
                          <a:pt x="164" y="90"/>
                        </a:cubicBezTo>
                        <a:cubicBezTo>
                          <a:pt x="165" y="89"/>
                          <a:pt x="156" y="88"/>
                          <a:pt x="161" y="88"/>
                        </a:cubicBezTo>
                        <a:cubicBezTo>
                          <a:pt x="164" y="89"/>
                          <a:pt x="174" y="91"/>
                          <a:pt x="177" y="90"/>
                        </a:cubicBezTo>
                        <a:cubicBezTo>
                          <a:pt x="175" y="88"/>
                          <a:pt x="183" y="92"/>
                          <a:pt x="185" y="90"/>
                        </a:cubicBezTo>
                        <a:cubicBezTo>
                          <a:pt x="179" y="89"/>
                          <a:pt x="180" y="87"/>
                          <a:pt x="179" y="86"/>
                        </a:cubicBezTo>
                        <a:cubicBezTo>
                          <a:pt x="177" y="85"/>
                          <a:pt x="176" y="86"/>
                          <a:pt x="175" y="86"/>
                        </a:cubicBezTo>
                        <a:cubicBezTo>
                          <a:pt x="174" y="87"/>
                          <a:pt x="176" y="87"/>
                          <a:pt x="176" y="88"/>
                        </a:cubicBezTo>
                        <a:cubicBezTo>
                          <a:pt x="169" y="87"/>
                          <a:pt x="163" y="86"/>
                          <a:pt x="159" y="86"/>
                        </a:cubicBezTo>
                        <a:cubicBezTo>
                          <a:pt x="157" y="85"/>
                          <a:pt x="158" y="84"/>
                          <a:pt x="160" y="85"/>
                        </a:cubicBezTo>
                        <a:cubicBezTo>
                          <a:pt x="153" y="83"/>
                          <a:pt x="144" y="81"/>
                          <a:pt x="137" y="79"/>
                        </a:cubicBezTo>
                        <a:cubicBezTo>
                          <a:pt x="142" y="82"/>
                          <a:pt x="129" y="78"/>
                          <a:pt x="132" y="80"/>
                        </a:cubicBezTo>
                        <a:cubicBezTo>
                          <a:pt x="136" y="81"/>
                          <a:pt x="139" y="84"/>
                          <a:pt x="136" y="84"/>
                        </a:cubicBezTo>
                        <a:cubicBezTo>
                          <a:pt x="134" y="83"/>
                          <a:pt x="137" y="83"/>
                          <a:pt x="136" y="82"/>
                        </a:cubicBezTo>
                        <a:cubicBezTo>
                          <a:pt x="132" y="83"/>
                          <a:pt x="131" y="80"/>
                          <a:pt x="128" y="80"/>
                        </a:cubicBezTo>
                        <a:cubicBezTo>
                          <a:pt x="135" y="82"/>
                          <a:pt x="130" y="79"/>
                          <a:pt x="131" y="77"/>
                        </a:cubicBezTo>
                        <a:cubicBezTo>
                          <a:pt x="126" y="77"/>
                          <a:pt x="132" y="76"/>
                          <a:pt x="127" y="75"/>
                        </a:cubicBezTo>
                        <a:cubicBezTo>
                          <a:pt x="122" y="75"/>
                          <a:pt x="115" y="74"/>
                          <a:pt x="110" y="73"/>
                        </a:cubicBezTo>
                        <a:cubicBezTo>
                          <a:pt x="103" y="69"/>
                          <a:pt x="92" y="68"/>
                          <a:pt x="86" y="66"/>
                        </a:cubicBezTo>
                        <a:cubicBezTo>
                          <a:pt x="83" y="64"/>
                          <a:pt x="85" y="63"/>
                          <a:pt x="82" y="62"/>
                        </a:cubicBezTo>
                        <a:cubicBezTo>
                          <a:pt x="78" y="61"/>
                          <a:pt x="85" y="65"/>
                          <a:pt x="79" y="62"/>
                        </a:cubicBezTo>
                        <a:cubicBezTo>
                          <a:pt x="79" y="62"/>
                          <a:pt x="79" y="62"/>
                          <a:pt x="79" y="62"/>
                        </a:cubicBezTo>
                        <a:cubicBezTo>
                          <a:pt x="77" y="62"/>
                          <a:pt x="69" y="57"/>
                          <a:pt x="66" y="59"/>
                        </a:cubicBezTo>
                        <a:cubicBezTo>
                          <a:pt x="68" y="58"/>
                          <a:pt x="68" y="58"/>
                          <a:pt x="68" y="58"/>
                        </a:cubicBezTo>
                        <a:cubicBezTo>
                          <a:pt x="67" y="57"/>
                          <a:pt x="66" y="58"/>
                          <a:pt x="65" y="57"/>
                        </a:cubicBezTo>
                        <a:cubicBezTo>
                          <a:pt x="65" y="57"/>
                          <a:pt x="64" y="56"/>
                          <a:pt x="66" y="56"/>
                        </a:cubicBezTo>
                        <a:cubicBezTo>
                          <a:pt x="63" y="54"/>
                          <a:pt x="58" y="54"/>
                          <a:pt x="54" y="53"/>
                        </a:cubicBezTo>
                        <a:cubicBezTo>
                          <a:pt x="56" y="54"/>
                          <a:pt x="56" y="54"/>
                          <a:pt x="56" y="54"/>
                        </a:cubicBezTo>
                        <a:cubicBezTo>
                          <a:pt x="49" y="53"/>
                          <a:pt x="45" y="50"/>
                          <a:pt x="38" y="48"/>
                        </a:cubicBezTo>
                        <a:cubicBezTo>
                          <a:pt x="39" y="47"/>
                          <a:pt x="39" y="47"/>
                          <a:pt x="39" y="47"/>
                        </a:cubicBezTo>
                        <a:cubicBezTo>
                          <a:pt x="35" y="47"/>
                          <a:pt x="35" y="47"/>
                          <a:pt x="35" y="47"/>
                        </a:cubicBezTo>
                        <a:cubicBezTo>
                          <a:pt x="36" y="46"/>
                          <a:pt x="32" y="44"/>
                          <a:pt x="30" y="44"/>
                        </a:cubicBezTo>
                        <a:cubicBezTo>
                          <a:pt x="41" y="45"/>
                          <a:pt x="41" y="45"/>
                          <a:pt x="41" y="45"/>
                        </a:cubicBezTo>
                        <a:cubicBezTo>
                          <a:pt x="44" y="47"/>
                          <a:pt x="38" y="45"/>
                          <a:pt x="39" y="47"/>
                        </a:cubicBezTo>
                        <a:cubicBezTo>
                          <a:pt x="40" y="49"/>
                          <a:pt x="47" y="50"/>
                          <a:pt x="48" y="50"/>
                        </a:cubicBezTo>
                        <a:cubicBezTo>
                          <a:pt x="46" y="49"/>
                          <a:pt x="45" y="49"/>
                          <a:pt x="43" y="49"/>
                        </a:cubicBezTo>
                        <a:cubicBezTo>
                          <a:pt x="43" y="47"/>
                          <a:pt x="47" y="48"/>
                          <a:pt x="49" y="48"/>
                        </a:cubicBezTo>
                        <a:cubicBezTo>
                          <a:pt x="48" y="48"/>
                          <a:pt x="46" y="47"/>
                          <a:pt x="46" y="47"/>
                        </a:cubicBezTo>
                        <a:cubicBezTo>
                          <a:pt x="48" y="47"/>
                          <a:pt x="51" y="48"/>
                          <a:pt x="55" y="49"/>
                        </a:cubicBezTo>
                        <a:cubicBezTo>
                          <a:pt x="52" y="49"/>
                          <a:pt x="56" y="51"/>
                          <a:pt x="55" y="51"/>
                        </a:cubicBezTo>
                        <a:cubicBezTo>
                          <a:pt x="56" y="49"/>
                          <a:pt x="60" y="50"/>
                          <a:pt x="64" y="52"/>
                        </a:cubicBezTo>
                        <a:cubicBezTo>
                          <a:pt x="68" y="55"/>
                          <a:pt x="74" y="54"/>
                          <a:pt x="80" y="57"/>
                        </a:cubicBezTo>
                        <a:cubicBezTo>
                          <a:pt x="77" y="57"/>
                          <a:pt x="74" y="57"/>
                          <a:pt x="70" y="57"/>
                        </a:cubicBezTo>
                        <a:cubicBezTo>
                          <a:pt x="74" y="58"/>
                          <a:pt x="74" y="58"/>
                          <a:pt x="78" y="60"/>
                        </a:cubicBezTo>
                        <a:cubicBezTo>
                          <a:pt x="80" y="59"/>
                          <a:pt x="81" y="58"/>
                          <a:pt x="86" y="59"/>
                        </a:cubicBezTo>
                        <a:cubicBezTo>
                          <a:pt x="86" y="60"/>
                          <a:pt x="86" y="60"/>
                          <a:pt x="86" y="60"/>
                        </a:cubicBezTo>
                        <a:cubicBezTo>
                          <a:pt x="91" y="61"/>
                          <a:pt x="91" y="59"/>
                          <a:pt x="97" y="61"/>
                        </a:cubicBezTo>
                        <a:cubicBezTo>
                          <a:pt x="106" y="64"/>
                          <a:pt x="116" y="67"/>
                          <a:pt x="123" y="69"/>
                        </a:cubicBezTo>
                        <a:cubicBezTo>
                          <a:pt x="123" y="70"/>
                          <a:pt x="123" y="70"/>
                          <a:pt x="123" y="70"/>
                        </a:cubicBezTo>
                        <a:cubicBezTo>
                          <a:pt x="128" y="69"/>
                          <a:pt x="137" y="73"/>
                          <a:pt x="143" y="73"/>
                        </a:cubicBezTo>
                        <a:cubicBezTo>
                          <a:pt x="152" y="76"/>
                          <a:pt x="163" y="77"/>
                          <a:pt x="168" y="79"/>
                        </a:cubicBezTo>
                        <a:cubicBezTo>
                          <a:pt x="185" y="82"/>
                          <a:pt x="199" y="84"/>
                          <a:pt x="217" y="87"/>
                        </a:cubicBezTo>
                        <a:cubicBezTo>
                          <a:pt x="214" y="88"/>
                          <a:pt x="214" y="88"/>
                          <a:pt x="214" y="88"/>
                        </a:cubicBezTo>
                        <a:cubicBezTo>
                          <a:pt x="217" y="87"/>
                          <a:pt x="215" y="89"/>
                          <a:pt x="219" y="89"/>
                        </a:cubicBezTo>
                        <a:cubicBezTo>
                          <a:pt x="215" y="88"/>
                          <a:pt x="223" y="89"/>
                          <a:pt x="225" y="88"/>
                        </a:cubicBezTo>
                        <a:cubicBezTo>
                          <a:pt x="233" y="90"/>
                          <a:pt x="243" y="90"/>
                          <a:pt x="250" y="90"/>
                        </a:cubicBezTo>
                        <a:cubicBezTo>
                          <a:pt x="250" y="91"/>
                          <a:pt x="250" y="91"/>
                          <a:pt x="250" y="91"/>
                        </a:cubicBezTo>
                        <a:cubicBezTo>
                          <a:pt x="257" y="90"/>
                          <a:pt x="265" y="93"/>
                          <a:pt x="274" y="94"/>
                        </a:cubicBezTo>
                        <a:cubicBezTo>
                          <a:pt x="275" y="94"/>
                          <a:pt x="277" y="95"/>
                          <a:pt x="279" y="95"/>
                        </a:cubicBezTo>
                        <a:cubicBezTo>
                          <a:pt x="284" y="94"/>
                          <a:pt x="286" y="95"/>
                          <a:pt x="293" y="94"/>
                        </a:cubicBezTo>
                        <a:cubicBezTo>
                          <a:pt x="299" y="94"/>
                          <a:pt x="307" y="95"/>
                          <a:pt x="312" y="96"/>
                        </a:cubicBezTo>
                        <a:cubicBezTo>
                          <a:pt x="331" y="95"/>
                          <a:pt x="350" y="96"/>
                          <a:pt x="370" y="95"/>
                        </a:cubicBezTo>
                        <a:cubicBezTo>
                          <a:pt x="372" y="96"/>
                          <a:pt x="372" y="96"/>
                          <a:pt x="372" y="96"/>
                        </a:cubicBezTo>
                        <a:cubicBezTo>
                          <a:pt x="391" y="93"/>
                          <a:pt x="414" y="93"/>
                          <a:pt x="430" y="91"/>
                        </a:cubicBezTo>
                        <a:cubicBezTo>
                          <a:pt x="429" y="93"/>
                          <a:pt x="429" y="93"/>
                          <a:pt x="429" y="93"/>
                        </a:cubicBezTo>
                        <a:cubicBezTo>
                          <a:pt x="434" y="93"/>
                          <a:pt x="441" y="91"/>
                          <a:pt x="439" y="90"/>
                        </a:cubicBezTo>
                        <a:cubicBezTo>
                          <a:pt x="444" y="90"/>
                          <a:pt x="452" y="87"/>
                          <a:pt x="455" y="88"/>
                        </a:cubicBezTo>
                        <a:cubicBezTo>
                          <a:pt x="461" y="88"/>
                          <a:pt x="462" y="87"/>
                          <a:pt x="466" y="86"/>
                        </a:cubicBezTo>
                        <a:cubicBezTo>
                          <a:pt x="476" y="85"/>
                          <a:pt x="480" y="84"/>
                          <a:pt x="490" y="82"/>
                        </a:cubicBezTo>
                        <a:cubicBezTo>
                          <a:pt x="488" y="83"/>
                          <a:pt x="488" y="83"/>
                          <a:pt x="488" y="83"/>
                        </a:cubicBezTo>
                        <a:cubicBezTo>
                          <a:pt x="487" y="83"/>
                          <a:pt x="487" y="84"/>
                          <a:pt x="489" y="84"/>
                        </a:cubicBezTo>
                        <a:cubicBezTo>
                          <a:pt x="493" y="83"/>
                          <a:pt x="503" y="82"/>
                          <a:pt x="499" y="81"/>
                        </a:cubicBezTo>
                        <a:cubicBezTo>
                          <a:pt x="509" y="80"/>
                          <a:pt x="523" y="75"/>
                          <a:pt x="533" y="75"/>
                        </a:cubicBezTo>
                        <a:cubicBezTo>
                          <a:pt x="532" y="74"/>
                          <a:pt x="535" y="74"/>
                          <a:pt x="536" y="73"/>
                        </a:cubicBezTo>
                        <a:cubicBezTo>
                          <a:pt x="545" y="71"/>
                          <a:pt x="554" y="70"/>
                          <a:pt x="561" y="67"/>
                        </a:cubicBezTo>
                        <a:cubicBezTo>
                          <a:pt x="563" y="67"/>
                          <a:pt x="559" y="69"/>
                          <a:pt x="563" y="68"/>
                        </a:cubicBezTo>
                        <a:cubicBezTo>
                          <a:pt x="565" y="67"/>
                          <a:pt x="563" y="67"/>
                          <a:pt x="566" y="66"/>
                        </a:cubicBezTo>
                        <a:cubicBezTo>
                          <a:pt x="580" y="61"/>
                          <a:pt x="595" y="60"/>
                          <a:pt x="608" y="56"/>
                        </a:cubicBezTo>
                        <a:cubicBezTo>
                          <a:pt x="631" y="48"/>
                          <a:pt x="656" y="40"/>
                          <a:pt x="678" y="32"/>
                        </a:cubicBezTo>
                        <a:cubicBezTo>
                          <a:pt x="677" y="32"/>
                          <a:pt x="677" y="32"/>
                          <a:pt x="677" y="32"/>
                        </a:cubicBezTo>
                        <a:cubicBezTo>
                          <a:pt x="684" y="28"/>
                          <a:pt x="695" y="28"/>
                          <a:pt x="700" y="23"/>
                        </a:cubicBezTo>
                        <a:cubicBezTo>
                          <a:pt x="702" y="22"/>
                          <a:pt x="707" y="20"/>
                          <a:pt x="706" y="22"/>
                        </a:cubicBezTo>
                        <a:cubicBezTo>
                          <a:pt x="708" y="20"/>
                          <a:pt x="712" y="18"/>
                          <a:pt x="717" y="17"/>
                        </a:cubicBezTo>
                        <a:cubicBezTo>
                          <a:pt x="723" y="14"/>
                          <a:pt x="723" y="14"/>
                          <a:pt x="723" y="14"/>
                        </a:cubicBezTo>
                        <a:cubicBezTo>
                          <a:pt x="727" y="12"/>
                          <a:pt x="727" y="12"/>
                          <a:pt x="727" y="12"/>
                        </a:cubicBezTo>
                        <a:cubicBezTo>
                          <a:pt x="727" y="12"/>
                          <a:pt x="727" y="12"/>
                          <a:pt x="727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32" y="17"/>
                          <a:pt x="719" y="0"/>
                          <a:pt x="737" y="23"/>
                        </a:cubicBezTo>
                        <a:cubicBezTo>
                          <a:pt x="737" y="23"/>
                          <a:pt x="737" y="23"/>
                          <a:pt x="737" y="23"/>
                        </a:cubicBezTo>
                        <a:cubicBezTo>
                          <a:pt x="737" y="23"/>
                          <a:pt x="737" y="23"/>
                          <a:pt x="737" y="23"/>
                        </a:cubicBezTo>
                        <a:cubicBezTo>
                          <a:pt x="736" y="24"/>
                          <a:pt x="736" y="24"/>
                          <a:pt x="736" y="24"/>
                        </a:cubicBezTo>
                        <a:cubicBezTo>
                          <a:pt x="735" y="25"/>
                          <a:pt x="735" y="25"/>
                          <a:pt x="735" y="25"/>
                        </a:cubicBezTo>
                        <a:cubicBezTo>
                          <a:pt x="736" y="24"/>
                          <a:pt x="736" y="24"/>
                          <a:pt x="736" y="24"/>
                        </a:cubicBezTo>
                        <a:cubicBezTo>
                          <a:pt x="736" y="24"/>
                          <a:pt x="736" y="24"/>
                          <a:pt x="736" y="24"/>
                        </a:cubicBezTo>
                        <a:cubicBezTo>
                          <a:pt x="737" y="24"/>
                          <a:pt x="737" y="24"/>
                          <a:pt x="737" y="24"/>
                        </a:cubicBezTo>
                        <a:cubicBezTo>
                          <a:pt x="737" y="24"/>
                          <a:pt x="737" y="24"/>
                          <a:pt x="737" y="24"/>
                        </a:cubicBezTo>
                        <a:cubicBezTo>
                          <a:pt x="737" y="23"/>
                          <a:pt x="737" y="23"/>
                          <a:pt x="737" y="23"/>
                        </a:cubicBezTo>
                        <a:cubicBezTo>
                          <a:pt x="737" y="23"/>
                          <a:pt x="737" y="23"/>
                          <a:pt x="737" y="23"/>
                        </a:cubicBezTo>
                        <a:cubicBezTo>
                          <a:pt x="737" y="23"/>
                          <a:pt x="737" y="23"/>
                          <a:pt x="737" y="23"/>
                        </a:cubicBezTo>
                        <a:cubicBezTo>
                          <a:pt x="737" y="23"/>
                          <a:pt x="737" y="23"/>
                          <a:pt x="737" y="23"/>
                        </a:cubicBezTo>
                        <a:cubicBezTo>
                          <a:pt x="739" y="26"/>
                          <a:pt x="720" y="1"/>
                          <a:pt x="728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7" y="12"/>
                          <a:pt x="727" y="12"/>
                          <a:pt x="727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8" y="12"/>
                          <a:pt x="728" y="12"/>
                          <a:pt x="728" y="12"/>
                        </a:cubicBezTo>
                        <a:cubicBezTo>
                          <a:pt x="726" y="9"/>
                          <a:pt x="745" y="34"/>
                          <a:pt x="737" y="23"/>
                        </a:cubicBezTo>
                        <a:cubicBezTo>
                          <a:pt x="737" y="23"/>
                          <a:pt x="737" y="23"/>
                          <a:pt x="737" y="23"/>
                        </a:cubicBezTo>
                        <a:cubicBezTo>
                          <a:pt x="737" y="24"/>
                          <a:pt x="737" y="24"/>
                          <a:pt x="737" y="24"/>
                        </a:cubicBezTo>
                        <a:cubicBezTo>
                          <a:pt x="736" y="24"/>
                          <a:pt x="736" y="24"/>
                          <a:pt x="736" y="24"/>
                        </a:cubicBezTo>
                        <a:cubicBezTo>
                          <a:pt x="736" y="24"/>
                          <a:pt x="736" y="24"/>
                          <a:pt x="736" y="24"/>
                        </a:cubicBezTo>
                        <a:cubicBezTo>
                          <a:pt x="734" y="26"/>
                          <a:pt x="734" y="26"/>
                          <a:pt x="734" y="26"/>
                        </a:cubicBezTo>
                        <a:cubicBezTo>
                          <a:pt x="732" y="28"/>
                          <a:pt x="732" y="28"/>
                          <a:pt x="732" y="28"/>
                        </a:cubicBezTo>
                        <a:cubicBezTo>
                          <a:pt x="727" y="33"/>
                          <a:pt x="727" y="33"/>
                          <a:pt x="727" y="33"/>
                        </a:cubicBezTo>
                        <a:cubicBezTo>
                          <a:pt x="724" y="36"/>
                          <a:pt x="721" y="39"/>
                          <a:pt x="717" y="43"/>
                        </a:cubicBezTo>
                        <a:cubicBezTo>
                          <a:pt x="718" y="42"/>
                          <a:pt x="719" y="40"/>
                          <a:pt x="719" y="40"/>
                        </a:cubicBezTo>
                        <a:cubicBezTo>
                          <a:pt x="716" y="42"/>
                          <a:pt x="714" y="48"/>
                          <a:pt x="711" y="47"/>
                        </a:cubicBezTo>
                        <a:cubicBezTo>
                          <a:pt x="709" y="49"/>
                          <a:pt x="711" y="49"/>
                          <a:pt x="712" y="48"/>
                        </a:cubicBezTo>
                        <a:cubicBezTo>
                          <a:pt x="696" y="62"/>
                          <a:pt x="679" y="78"/>
                          <a:pt x="662" y="93"/>
                        </a:cubicBezTo>
                        <a:cubicBezTo>
                          <a:pt x="649" y="102"/>
                          <a:pt x="659" y="90"/>
                          <a:pt x="650" y="100"/>
                        </a:cubicBezTo>
                        <a:cubicBezTo>
                          <a:pt x="649" y="100"/>
                          <a:pt x="650" y="101"/>
                          <a:pt x="650" y="100"/>
                        </a:cubicBezTo>
                        <a:cubicBezTo>
                          <a:pt x="647" y="104"/>
                          <a:pt x="642" y="103"/>
                          <a:pt x="640" y="106"/>
                        </a:cubicBezTo>
                        <a:cubicBezTo>
                          <a:pt x="642" y="106"/>
                          <a:pt x="639" y="108"/>
                          <a:pt x="640" y="109"/>
                        </a:cubicBezTo>
                        <a:cubicBezTo>
                          <a:pt x="631" y="114"/>
                          <a:pt x="629" y="114"/>
                          <a:pt x="623" y="119"/>
                        </a:cubicBezTo>
                        <a:cubicBezTo>
                          <a:pt x="623" y="118"/>
                          <a:pt x="623" y="118"/>
                          <a:pt x="623" y="118"/>
                        </a:cubicBezTo>
                        <a:cubicBezTo>
                          <a:pt x="617" y="125"/>
                          <a:pt x="608" y="130"/>
                          <a:pt x="603" y="136"/>
                        </a:cubicBezTo>
                        <a:cubicBezTo>
                          <a:pt x="561" y="163"/>
                          <a:pt x="519" y="186"/>
                          <a:pt x="472" y="202"/>
                        </a:cubicBezTo>
                        <a:cubicBezTo>
                          <a:pt x="426" y="216"/>
                          <a:pt x="378" y="225"/>
                          <a:pt x="328" y="221"/>
                        </a:cubicBezTo>
                        <a:cubicBezTo>
                          <a:pt x="317" y="218"/>
                          <a:pt x="316" y="218"/>
                          <a:pt x="303" y="217"/>
                        </a:cubicBezTo>
                        <a:cubicBezTo>
                          <a:pt x="304" y="217"/>
                          <a:pt x="305" y="217"/>
                          <a:pt x="304" y="217"/>
                        </a:cubicBezTo>
                        <a:cubicBezTo>
                          <a:pt x="303" y="218"/>
                          <a:pt x="295" y="215"/>
                          <a:pt x="294" y="217"/>
                        </a:cubicBezTo>
                        <a:cubicBezTo>
                          <a:pt x="276" y="214"/>
                          <a:pt x="259" y="211"/>
                          <a:pt x="241" y="205"/>
                        </a:cubicBezTo>
                        <a:cubicBezTo>
                          <a:pt x="244" y="206"/>
                          <a:pt x="246" y="205"/>
                          <a:pt x="243" y="204"/>
                        </a:cubicBezTo>
                        <a:cubicBezTo>
                          <a:pt x="239" y="204"/>
                          <a:pt x="239" y="204"/>
                          <a:pt x="239" y="204"/>
                        </a:cubicBezTo>
                        <a:cubicBezTo>
                          <a:pt x="238" y="204"/>
                          <a:pt x="238" y="204"/>
                          <a:pt x="238" y="204"/>
                        </a:cubicBezTo>
                        <a:cubicBezTo>
                          <a:pt x="236" y="203"/>
                          <a:pt x="233" y="203"/>
                          <a:pt x="235" y="204"/>
                        </a:cubicBezTo>
                        <a:cubicBezTo>
                          <a:pt x="190" y="192"/>
                          <a:pt x="149" y="169"/>
                          <a:pt x="110" y="145"/>
                        </a:cubicBezTo>
                        <a:cubicBezTo>
                          <a:pt x="101" y="139"/>
                          <a:pt x="88" y="131"/>
                          <a:pt x="78" y="125"/>
                        </a:cubicBezTo>
                        <a:cubicBezTo>
                          <a:pt x="51" y="103"/>
                          <a:pt x="27" y="82"/>
                          <a:pt x="0" y="60"/>
                        </a:cubicBezTo>
                        <a:cubicBezTo>
                          <a:pt x="0" y="60"/>
                          <a:pt x="6" y="60"/>
                          <a:pt x="18" y="6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17" name="Freeform 101"/>
                  <p:cNvSpPr>
                    <a:spLocks/>
                  </p:cNvSpPr>
                  <p:nvPr/>
                </p:nvSpPr>
                <p:spPr bwMode="auto">
                  <a:xfrm>
                    <a:off x="14465300" y="-2317751"/>
                    <a:ext cx="19050" cy="11113"/>
                  </a:xfrm>
                  <a:custGeom>
                    <a:avLst/>
                    <a:gdLst>
                      <a:gd name="T0" fmla="*/ 1 w 5"/>
                      <a:gd name="T1" fmla="*/ 0 h 3"/>
                      <a:gd name="T2" fmla="*/ 2 w 5"/>
                      <a:gd name="T3" fmla="*/ 3 h 3"/>
                      <a:gd name="T4" fmla="*/ 1 w 5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3">
                        <a:moveTo>
                          <a:pt x="1" y="0"/>
                        </a:moveTo>
                        <a:cubicBezTo>
                          <a:pt x="2" y="2"/>
                          <a:pt x="5" y="3"/>
                          <a:pt x="2" y="3"/>
                        </a:cubicBezTo>
                        <a:cubicBezTo>
                          <a:pt x="2" y="2"/>
                          <a:pt x="0" y="1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18" name="Freeform 102"/>
                  <p:cNvSpPr>
                    <a:spLocks/>
                  </p:cNvSpPr>
                  <p:nvPr/>
                </p:nvSpPr>
                <p:spPr bwMode="auto">
                  <a:xfrm>
                    <a:off x="14836775" y="-2171701"/>
                    <a:ext cx="11113" cy="4763"/>
                  </a:xfrm>
                  <a:custGeom>
                    <a:avLst/>
                    <a:gdLst>
                      <a:gd name="T0" fmla="*/ 2 w 3"/>
                      <a:gd name="T1" fmla="*/ 0 h 1"/>
                      <a:gd name="T2" fmla="*/ 3 w 3"/>
                      <a:gd name="T3" fmla="*/ 1 h 1"/>
                      <a:gd name="T4" fmla="*/ 0 w 3"/>
                      <a:gd name="T5" fmla="*/ 1 h 1"/>
                      <a:gd name="T6" fmla="*/ 2 w 3"/>
                      <a:gd name="T7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" h="1">
                        <a:moveTo>
                          <a:pt x="2" y="0"/>
                        </a:moveTo>
                        <a:cubicBezTo>
                          <a:pt x="2" y="0"/>
                          <a:pt x="3" y="1"/>
                          <a:pt x="3" y="1"/>
                        </a:cubicBezTo>
                        <a:cubicBezTo>
                          <a:pt x="2" y="1"/>
                          <a:pt x="1" y="1"/>
                          <a:pt x="0" y="1"/>
                        </a:cubicBezTo>
                        <a:cubicBezTo>
                          <a:pt x="1" y="1"/>
                          <a:pt x="1" y="1"/>
                          <a:pt x="2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19" name="Freeform 103"/>
                  <p:cNvSpPr>
                    <a:spLocks/>
                  </p:cNvSpPr>
                  <p:nvPr/>
                </p:nvSpPr>
                <p:spPr bwMode="auto">
                  <a:xfrm>
                    <a:off x="14908213" y="-2149476"/>
                    <a:ext cx="33338" cy="7938"/>
                  </a:xfrm>
                  <a:custGeom>
                    <a:avLst/>
                    <a:gdLst>
                      <a:gd name="T0" fmla="*/ 9 w 9"/>
                      <a:gd name="T1" fmla="*/ 1 h 2"/>
                      <a:gd name="T2" fmla="*/ 0 w 9"/>
                      <a:gd name="T3" fmla="*/ 0 h 2"/>
                      <a:gd name="T4" fmla="*/ 9 w 9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9" h="2">
                        <a:moveTo>
                          <a:pt x="9" y="1"/>
                        </a:moveTo>
                        <a:cubicBezTo>
                          <a:pt x="9" y="2"/>
                          <a:pt x="3" y="1"/>
                          <a:pt x="0" y="0"/>
                        </a:cubicBezTo>
                        <a:lnTo>
                          <a:pt x="9" y="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20" name="Freeform 104"/>
                  <p:cNvSpPr>
                    <a:spLocks/>
                  </p:cNvSpPr>
                  <p:nvPr/>
                </p:nvSpPr>
                <p:spPr bwMode="auto">
                  <a:xfrm>
                    <a:off x="15028863" y="-2114551"/>
                    <a:ext cx="14288" cy="3175"/>
                  </a:xfrm>
                  <a:custGeom>
                    <a:avLst/>
                    <a:gdLst>
                      <a:gd name="T0" fmla="*/ 2 w 4"/>
                      <a:gd name="T1" fmla="*/ 0 h 1"/>
                      <a:gd name="T2" fmla="*/ 0 w 4"/>
                      <a:gd name="T3" fmla="*/ 1 h 1"/>
                      <a:gd name="T4" fmla="*/ 2 w 4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1">
                        <a:moveTo>
                          <a:pt x="2" y="0"/>
                        </a:moveTo>
                        <a:cubicBezTo>
                          <a:pt x="4" y="1"/>
                          <a:pt x="3" y="1"/>
                          <a:pt x="0" y="1"/>
                        </a:cubicBezTo>
                        <a:cubicBezTo>
                          <a:pt x="0" y="0"/>
                          <a:pt x="1" y="0"/>
                          <a:pt x="2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21" name="Freeform 105"/>
                  <p:cNvSpPr>
                    <a:spLocks/>
                  </p:cNvSpPr>
                  <p:nvPr/>
                </p:nvSpPr>
                <p:spPr bwMode="auto">
                  <a:xfrm>
                    <a:off x="15039975" y="-2119313"/>
                    <a:ext cx="17463" cy="7938"/>
                  </a:xfrm>
                  <a:custGeom>
                    <a:avLst/>
                    <a:gdLst>
                      <a:gd name="T0" fmla="*/ 1 w 5"/>
                      <a:gd name="T1" fmla="*/ 0 h 2"/>
                      <a:gd name="T2" fmla="*/ 5 w 5"/>
                      <a:gd name="T3" fmla="*/ 2 h 2"/>
                      <a:gd name="T4" fmla="*/ 1 w 5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2">
                        <a:moveTo>
                          <a:pt x="1" y="0"/>
                        </a:moveTo>
                        <a:cubicBezTo>
                          <a:pt x="3" y="0"/>
                          <a:pt x="4" y="1"/>
                          <a:pt x="5" y="2"/>
                        </a:cubicBezTo>
                        <a:cubicBezTo>
                          <a:pt x="5" y="1"/>
                          <a:pt x="0" y="1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22" name="Freeform 106"/>
                  <p:cNvSpPr>
                    <a:spLocks/>
                  </p:cNvSpPr>
                  <p:nvPr/>
                </p:nvSpPr>
                <p:spPr bwMode="auto">
                  <a:xfrm>
                    <a:off x="15246350" y="-2078038"/>
                    <a:ext cx="22225" cy="4763"/>
                  </a:xfrm>
                  <a:custGeom>
                    <a:avLst/>
                    <a:gdLst>
                      <a:gd name="T0" fmla="*/ 1 w 6"/>
                      <a:gd name="T1" fmla="*/ 0 h 1"/>
                      <a:gd name="T2" fmla="*/ 6 w 6"/>
                      <a:gd name="T3" fmla="*/ 1 h 1"/>
                      <a:gd name="T4" fmla="*/ 1 w 6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1">
                        <a:moveTo>
                          <a:pt x="1" y="0"/>
                        </a:moveTo>
                        <a:cubicBezTo>
                          <a:pt x="2" y="0"/>
                          <a:pt x="5" y="0"/>
                          <a:pt x="6" y="1"/>
                        </a:cubicBezTo>
                        <a:cubicBezTo>
                          <a:pt x="5" y="0"/>
                          <a:pt x="0" y="1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23" name="Freeform 107"/>
                  <p:cNvSpPr>
                    <a:spLocks/>
                  </p:cNvSpPr>
                  <p:nvPr/>
                </p:nvSpPr>
                <p:spPr bwMode="auto">
                  <a:xfrm>
                    <a:off x="15346363" y="-2070101"/>
                    <a:ext cx="11113" cy="3175"/>
                  </a:xfrm>
                  <a:custGeom>
                    <a:avLst/>
                    <a:gdLst>
                      <a:gd name="T0" fmla="*/ 0 w 3"/>
                      <a:gd name="T1" fmla="*/ 0 h 1"/>
                      <a:gd name="T2" fmla="*/ 2 w 3"/>
                      <a:gd name="T3" fmla="*/ 0 h 1"/>
                      <a:gd name="T4" fmla="*/ 0 w 3"/>
                      <a:gd name="T5" fmla="*/ 1 h 1"/>
                      <a:gd name="T6" fmla="*/ 0 w 3"/>
                      <a:gd name="T7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" h="1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2" y="0"/>
                        </a:cubicBezTo>
                        <a:cubicBezTo>
                          <a:pt x="3" y="1"/>
                          <a:pt x="2" y="1"/>
                          <a:pt x="0" y="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24" name="Freeform 108"/>
                  <p:cNvSpPr>
                    <a:spLocks/>
                  </p:cNvSpPr>
                  <p:nvPr/>
                </p:nvSpPr>
                <p:spPr bwMode="auto">
                  <a:xfrm>
                    <a:off x="17064038" y="-2355851"/>
                    <a:ext cx="7938" cy="4763"/>
                  </a:xfrm>
                  <a:custGeom>
                    <a:avLst/>
                    <a:gdLst>
                      <a:gd name="T0" fmla="*/ 5 w 5"/>
                      <a:gd name="T1" fmla="*/ 0 h 3"/>
                      <a:gd name="T2" fmla="*/ 0 w 5"/>
                      <a:gd name="T3" fmla="*/ 3 h 3"/>
                      <a:gd name="T4" fmla="*/ 0 w 5"/>
                      <a:gd name="T5" fmla="*/ 0 h 3"/>
                      <a:gd name="T6" fmla="*/ 5 w 5"/>
                      <a:gd name="T7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3">
                        <a:moveTo>
                          <a:pt x="5" y="0"/>
                        </a:moveTo>
                        <a:lnTo>
                          <a:pt x="0" y="3"/>
                        </a:lnTo>
                        <a:lnTo>
                          <a:pt x="0" y="0"/>
                        </a:lnTo>
                        <a:lnTo>
                          <a:pt x="5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25" name="Freeform 109"/>
                  <p:cNvSpPr>
                    <a:spLocks/>
                  </p:cNvSpPr>
                  <p:nvPr/>
                </p:nvSpPr>
                <p:spPr bwMode="auto">
                  <a:xfrm>
                    <a:off x="16532225" y="-1962151"/>
                    <a:ext cx="11113" cy="12700"/>
                  </a:xfrm>
                  <a:custGeom>
                    <a:avLst/>
                    <a:gdLst>
                      <a:gd name="T0" fmla="*/ 3 w 3"/>
                      <a:gd name="T1" fmla="*/ 1 h 3"/>
                      <a:gd name="T2" fmla="*/ 0 w 3"/>
                      <a:gd name="T3" fmla="*/ 1 h 3"/>
                      <a:gd name="T4" fmla="*/ 3 w 3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3">
                        <a:moveTo>
                          <a:pt x="3" y="1"/>
                        </a:moveTo>
                        <a:cubicBezTo>
                          <a:pt x="0" y="3"/>
                          <a:pt x="1" y="1"/>
                          <a:pt x="0" y="1"/>
                        </a:cubicBezTo>
                        <a:cubicBezTo>
                          <a:pt x="2" y="0"/>
                          <a:pt x="0" y="3"/>
                          <a:pt x="3" y="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  <p:sp>
                <p:nvSpPr>
                  <p:cNvPr id="426" name="Freeform 110"/>
                  <p:cNvSpPr>
                    <a:spLocks/>
                  </p:cNvSpPr>
                  <p:nvPr/>
                </p:nvSpPr>
                <p:spPr bwMode="auto">
                  <a:xfrm>
                    <a:off x="16175038" y="-1770063"/>
                    <a:ext cx="4763" cy="7938"/>
                  </a:xfrm>
                  <a:custGeom>
                    <a:avLst/>
                    <a:gdLst>
                      <a:gd name="T0" fmla="*/ 0 w 3"/>
                      <a:gd name="T1" fmla="*/ 2 h 5"/>
                      <a:gd name="T2" fmla="*/ 3 w 3"/>
                      <a:gd name="T3" fmla="*/ 0 h 5"/>
                      <a:gd name="T4" fmla="*/ 3 w 3"/>
                      <a:gd name="T5" fmla="*/ 5 h 5"/>
                      <a:gd name="T6" fmla="*/ 0 w 3"/>
                      <a:gd name="T7" fmla="*/ 2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" h="5">
                        <a:moveTo>
                          <a:pt x="0" y="2"/>
                        </a:moveTo>
                        <a:lnTo>
                          <a:pt x="3" y="0"/>
                        </a:lnTo>
                        <a:lnTo>
                          <a:pt x="3" y="5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400" dirty="0"/>
                  </a:p>
                </p:txBody>
              </p:sp>
            </p:grpSp>
          </p:grpSp>
          <p:grpSp>
            <p:nvGrpSpPr>
              <p:cNvPr id="357" name="Gruppieren 356"/>
              <p:cNvGrpSpPr/>
              <p:nvPr/>
            </p:nvGrpSpPr>
            <p:grpSpPr>
              <a:xfrm>
                <a:off x="7654770" y="-462489"/>
                <a:ext cx="286867" cy="257440"/>
                <a:chOff x="12663488" y="-2401888"/>
                <a:chExt cx="2522537" cy="2263776"/>
              </a:xfrm>
            </p:grpSpPr>
            <p:sp>
              <p:nvSpPr>
                <p:cNvPr id="358" name="Freeform 126"/>
                <p:cNvSpPr>
                  <a:spLocks noEditPoints="1"/>
                </p:cNvSpPr>
                <p:nvPr/>
              </p:nvSpPr>
              <p:spPr bwMode="auto">
                <a:xfrm>
                  <a:off x="14724063" y="-1347788"/>
                  <a:ext cx="433387" cy="255588"/>
                </a:xfrm>
                <a:custGeom>
                  <a:avLst/>
                  <a:gdLst>
                    <a:gd name="T0" fmla="*/ 45 w 166"/>
                    <a:gd name="T1" fmla="*/ 98 h 98"/>
                    <a:gd name="T2" fmla="*/ 43 w 166"/>
                    <a:gd name="T3" fmla="*/ 98 h 98"/>
                    <a:gd name="T4" fmla="*/ 39 w 166"/>
                    <a:gd name="T5" fmla="*/ 95 h 98"/>
                    <a:gd name="T6" fmla="*/ 58 w 166"/>
                    <a:gd name="T7" fmla="*/ 72 h 98"/>
                    <a:gd name="T8" fmla="*/ 76 w 166"/>
                    <a:gd name="T9" fmla="*/ 59 h 98"/>
                    <a:gd name="T10" fmla="*/ 6 w 166"/>
                    <a:gd name="T11" fmla="*/ 97 h 98"/>
                    <a:gd name="T12" fmla="*/ 2 w 166"/>
                    <a:gd name="T13" fmla="*/ 94 h 98"/>
                    <a:gd name="T14" fmla="*/ 4 w 166"/>
                    <a:gd name="T15" fmla="*/ 86 h 98"/>
                    <a:gd name="T16" fmla="*/ 7 w 166"/>
                    <a:gd name="T17" fmla="*/ 85 h 98"/>
                    <a:gd name="T18" fmla="*/ 75 w 166"/>
                    <a:gd name="T19" fmla="*/ 46 h 98"/>
                    <a:gd name="T20" fmla="*/ 155 w 166"/>
                    <a:gd name="T21" fmla="*/ 1 h 98"/>
                    <a:gd name="T22" fmla="*/ 159 w 166"/>
                    <a:gd name="T23" fmla="*/ 4 h 98"/>
                    <a:gd name="T24" fmla="*/ 141 w 166"/>
                    <a:gd name="T25" fmla="*/ 26 h 98"/>
                    <a:gd name="T26" fmla="*/ 123 w 166"/>
                    <a:gd name="T27" fmla="*/ 39 h 98"/>
                    <a:gd name="T28" fmla="*/ 161 w 166"/>
                    <a:gd name="T29" fmla="*/ 20 h 98"/>
                    <a:gd name="T30" fmla="*/ 164 w 166"/>
                    <a:gd name="T31" fmla="*/ 22 h 98"/>
                    <a:gd name="T32" fmla="*/ 162 w 166"/>
                    <a:gd name="T33" fmla="*/ 31 h 98"/>
                    <a:gd name="T34" fmla="*/ 160 w 166"/>
                    <a:gd name="T35" fmla="*/ 31 h 98"/>
                    <a:gd name="T36" fmla="*/ 107 w 166"/>
                    <a:gd name="T37" fmla="*/ 63 h 98"/>
                    <a:gd name="T38" fmla="*/ 45 w 166"/>
                    <a:gd name="T39" fmla="*/ 98 h 98"/>
                    <a:gd name="T40" fmla="*/ 11 w 166"/>
                    <a:gd name="T41" fmla="*/ 87 h 98"/>
                    <a:gd name="T42" fmla="*/ 12 w 166"/>
                    <a:gd name="T43" fmla="*/ 88 h 98"/>
                    <a:gd name="T44" fmla="*/ 11 w 166"/>
                    <a:gd name="T45" fmla="*/ 87 h 98"/>
                    <a:gd name="T46" fmla="*/ 154 w 166"/>
                    <a:gd name="T47" fmla="*/ 28 h 98"/>
                    <a:gd name="T48" fmla="*/ 157 w 166"/>
                    <a:gd name="T49" fmla="*/ 31 h 98"/>
                    <a:gd name="T50" fmla="*/ 154 w 166"/>
                    <a:gd name="T51" fmla="*/ 28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66" h="98">
                      <a:moveTo>
                        <a:pt x="45" y="98"/>
                      </a:moveTo>
                      <a:cubicBezTo>
                        <a:pt x="44" y="98"/>
                        <a:pt x="44" y="98"/>
                        <a:pt x="43" y="98"/>
                      </a:cubicBezTo>
                      <a:cubicBezTo>
                        <a:pt x="42" y="97"/>
                        <a:pt x="40" y="96"/>
                        <a:pt x="39" y="95"/>
                      </a:cubicBezTo>
                      <a:cubicBezTo>
                        <a:pt x="36" y="89"/>
                        <a:pt x="40" y="86"/>
                        <a:pt x="58" y="72"/>
                      </a:cubicBezTo>
                      <a:cubicBezTo>
                        <a:pt x="63" y="68"/>
                        <a:pt x="69" y="64"/>
                        <a:pt x="76" y="59"/>
                      </a:cubicBezTo>
                      <a:cubicBezTo>
                        <a:pt x="10" y="98"/>
                        <a:pt x="10" y="98"/>
                        <a:pt x="6" y="97"/>
                      </a:cubicBezTo>
                      <a:cubicBezTo>
                        <a:pt x="4" y="97"/>
                        <a:pt x="3" y="96"/>
                        <a:pt x="2" y="94"/>
                      </a:cubicBezTo>
                      <a:cubicBezTo>
                        <a:pt x="0" y="92"/>
                        <a:pt x="1" y="88"/>
                        <a:pt x="4" y="86"/>
                      </a:cubicBezTo>
                      <a:cubicBezTo>
                        <a:pt x="5" y="86"/>
                        <a:pt x="6" y="86"/>
                        <a:pt x="7" y="85"/>
                      </a:cubicBezTo>
                      <a:cubicBezTo>
                        <a:pt x="13" y="83"/>
                        <a:pt x="47" y="62"/>
                        <a:pt x="75" y="46"/>
                      </a:cubicBezTo>
                      <a:cubicBezTo>
                        <a:pt x="150" y="0"/>
                        <a:pt x="151" y="0"/>
                        <a:pt x="155" y="1"/>
                      </a:cubicBezTo>
                      <a:cubicBezTo>
                        <a:pt x="156" y="2"/>
                        <a:pt x="158" y="3"/>
                        <a:pt x="159" y="4"/>
                      </a:cubicBezTo>
                      <a:cubicBezTo>
                        <a:pt x="162" y="10"/>
                        <a:pt x="157" y="13"/>
                        <a:pt x="141" y="26"/>
                      </a:cubicBezTo>
                      <a:cubicBezTo>
                        <a:pt x="136" y="30"/>
                        <a:pt x="129" y="34"/>
                        <a:pt x="123" y="39"/>
                      </a:cubicBezTo>
                      <a:cubicBezTo>
                        <a:pt x="157" y="19"/>
                        <a:pt x="158" y="19"/>
                        <a:pt x="161" y="20"/>
                      </a:cubicBezTo>
                      <a:cubicBezTo>
                        <a:pt x="162" y="20"/>
                        <a:pt x="164" y="21"/>
                        <a:pt x="164" y="22"/>
                      </a:cubicBezTo>
                      <a:cubicBezTo>
                        <a:pt x="166" y="25"/>
                        <a:pt x="165" y="29"/>
                        <a:pt x="162" y="31"/>
                      </a:cubicBezTo>
                      <a:cubicBezTo>
                        <a:pt x="162" y="31"/>
                        <a:pt x="161" y="31"/>
                        <a:pt x="160" y="31"/>
                      </a:cubicBezTo>
                      <a:cubicBezTo>
                        <a:pt x="155" y="34"/>
                        <a:pt x="129" y="50"/>
                        <a:pt x="107" y="63"/>
                      </a:cubicBezTo>
                      <a:cubicBezTo>
                        <a:pt x="55" y="93"/>
                        <a:pt x="48" y="98"/>
                        <a:pt x="45" y="98"/>
                      </a:cubicBezTo>
                      <a:close/>
                      <a:moveTo>
                        <a:pt x="11" y="87"/>
                      </a:moveTo>
                      <a:cubicBezTo>
                        <a:pt x="12" y="87"/>
                        <a:pt x="12" y="88"/>
                        <a:pt x="12" y="88"/>
                      </a:cubicBezTo>
                      <a:cubicBezTo>
                        <a:pt x="12" y="88"/>
                        <a:pt x="11" y="87"/>
                        <a:pt x="11" y="87"/>
                      </a:cubicBezTo>
                      <a:close/>
                      <a:moveTo>
                        <a:pt x="154" y="28"/>
                      </a:moveTo>
                      <a:cubicBezTo>
                        <a:pt x="155" y="30"/>
                        <a:pt x="156" y="31"/>
                        <a:pt x="157" y="31"/>
                      </a:cubicBezTo>
                      <a:cubicBezTo>
                        <a:pt x="156" y="31"/>
                        <a:pt x="155" y="30"/>
                        <a:pt x="154" y="2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59" name="Freeform 127"/>
                <p:cNvSpPr>
                  <a:spLocks noEditPoints="1"/>
                </p:cNvSpPr>
                <p:nvPr/>
              </p:nvSpPr>
              <p:spPr bwMode="auto">
                <a:xfrm>
                  <a:off x="13485813" y="-2401888"/>
                  <a:ext cx="1700212" cy="1638300"/>
                </a:xfrm>
                <a:custGeom>
                  <a:avLst/>
                  <a:gdLst>
                    <a:gd name="T0" fmla="*/ 482 w 652"/>
                    <a:gd name="T1" fmla="*/ 604 h 628"/>
                    <a:gd name="T2" fmla="*/ 437 w 652"/>
                    <a:gd name="T3" fmla="*/ 604 h 628"/>
                    <a:gd name="T4" fmla="*/ 440 w 652"/>
                    <a:gd name="T5" fmla="*/ 561 h 628"/>
                    <a:gd name="T6" fmla="*/ 397 w 652"/>
                    <a:gd name="T7" fmla="*/ 558 h 628"/>
                    <a:gd name="T8" fmla="*/ 432 w 652"/>
                    <a:gd name="T9" fmla="*/ 503 h 628"/>
                    <a:gd name="T10" fmla="*/ 352 w 652"/>
                    <a:gd name="T11" fmla="*/ 517 h 628"/>
                    <a:gd name="T12" fmla="*/ 493 w 652"/>
                    <a:gd name="T13" fmla="*/ 396 h 628"/>
                    <a:gd name="T14" fmla="*/ 339 w 652"/>
                    <a:gd name="T15" fmla="*/ 468 h 628"/>
                    <a:gd name="T16" fmla="*/ 255 w 652"/>
                    <a:gd name="T17" fmla="*/ 490 h 628"/>
                    <a:gd name="T18" fmla="*/ 215 w 652"/>
                    <a:gd name="T19" fmla="*/ 484 h 628"/>
                    <a:gd name="T20" fmla="*/ 135 w 652"/>
                    <a:gd name="T21" fmla="*/ 489 h 628"/>
                    <a:gd name="T22" fmla="*/ 93 w 652"/>
                    <a:gd name="T23" fmla="*/ 474 h 628"/>
                    <a:gd name="T24" fmla="*/ 19 w 652"/>
                    <a:gd name="T25" fmla="*/ 482 h 628"/>
                    <a:gd name="T26" fmla="*/ 38 w 652"/>
                    <a:gd name="T27" fmla="*/ 429 h 628"/>
                    <a:gd name="T28" fmla="*/ 33 w 652"/>
                    <a:gd name="T29" fmla="*/ 391 h 628"/>
                    <a:gd name="T30" fmla="*/ 24 w 652"/>
                    <a:gd name="T31" fmla="*/ 363 h 628"/>
                    <a:gd name="T32" fmla="*/ 38 w 652"/>
                    <a:gd name="T33" fmla="*/ 317 h 628"/>
                    <a:gd name="T34" fmla="*/ 27 w 652"/>
                    <a:gd name="T35" fmla="*/ 282 h 628"/>
                    <a:gd name="T36" fmla="*/ 8 w 652"/>
                    <a:gd name="T37" fmla="*/ 267 h 628"/>
                    <a:gd name="T38" fmla="*/ 9 w 652"/>
                    <a:gd name="T39" fmla="*/ 237 h 628"/>
                    <a:gd name="T40" fmla="*/ 28 w 652"/>
                    <a:gd name="T41" fmla="*/ 191 h 628"/>
                    <a:gd name="T42" fmla="*/ 45 w 652"/>
                    <a:gd name="T43" fmla="*/ 154 h 628"/>
                    <a:gd name="T44" fmla="*/ 57 w 652"/>
                    <a:gd name="T45" fmla="*/ 122 h 628"/>
                    <a:gd name="T46" fmla="*/ 17 w 652"/>
                    <a:gd name="T47" fmla="*/ 115 h 628"/>
                    <a:gd name="T48" fmla="*/ 25 w 652"/>
                    <a:gd name="T49" fmla="*/ 82 h 628"/>
                    <a:gd name="T50" fmla="*/ 56 w 652"/>
                    <a:gd name="T51" fmla="*/ 38 h 628"/>
                    <a:gd name="T52" fmla="*/ 75 w 652"/>
                    <a:gd name="T53" fmla="*/ 47 h 628"/>
                    <a:gd name="T54" fmla="*/ 191 w 652"/>
                    <a:gd name="T55" fmla="*/ 4 h 628"/>
                    <a:gd name="T56" fmla="*/ 138 w 652"/>
                    <a:gd name="T57" fmla="*/ 57 h 628"/>
                    <a:gd name="T58" fmla="*/ 247 w 652"/>
                    <a:gd name="T59" fmla="*/ 19 h 628"/>
                    <a:gd name="T60" fmla="*/ 320 w 652"/>
                    <a:gd name="T61" fmla="*/ 7 h 628"/>
                    <a:gd name="T62" fmla="*/ 352 w 652"/>
                    <a:gd name="T63" fmla="*/ 14 h 628"/>
                    <a:gd name="T64" fmla="*/ 409 w 652"/>
                    <a:gd name="T65" fmla="*/ 5 h 628"/>
                    <a:gd name="T66" fmla="*/ 448 w 652"/>
                    <a:gd name="T67" fmla="*/ 7 h 628"/>
                    <a:gd name="T68" fmla="*/ 512 w 652"/>
                    <a:gd name="T69" fmla="*/ 8 h 628"/>
                    <a:gd name="T70" fmla="*/ 538 w 652"/>
                    <a:gd name="T71" fmla="*/ 31 h 628"/>
                    <a:gd name="T72" fmla="*/ 601 w 652"/>
                    <a:gd name="T73" fmla="*/ 30 h 628"/>
                    <a:gd name="T74" fmla="*/ 609 w 652"/>
                    <a:gd name="T75" fmla="*/ 64 h 628"/>
                    <a:gd name="T76" fmla="*/ 617 w 652"/>
                    <a:gd name="T77" fmla="*/ 102 h 628"/>
                    <a:gd name="T78" fmla="*/ 651 w 652"/>
                    <a:gd name="T79" fmla="*/ 117 h 628"/>
                    <a:gd name="T80" fmla="*/ 618 w 652"/>
                    <a:gd name="T81" fmla="*/ 170 h 628"/>
                    <a:gd name="T82" fmla="*/ 635 w 652"/>
                    <a:gd name="T83" fmla="*/ 189 h 628"/>
                    <a:gd name="T84" fmla="*/ 586 w 652"/>
                    <a:gd name="T85" fmla="*/ 258 h 628"/>
                    <a:gd name="T86" fmla="*/ 621 w 652"/>
                    <a:gd name="T87" fmla="*/ 268 h 628"/>
                    <a:gd name="T88" fmla="*/ 647 w 652"/>
                    <a:gd name="T89" fmla="*/ 279 h 628"/>
                    <a:gd name="T90" fmla="*/ 634 w 652"/>
                    <a:gd name="T91" fmla="*/ 319 h 628"/>
                    <a:gd name="T92" fmla="*/ 596 w 652"/>
                    <a:gd name="T93" fmla="*/ 366 h 628"/>
                    <a:gd name="T94" fmla="*/ 634 w 652"/>
                    <a:gd name="T95" fmla="*/ 377 h 628"/>
                    <a:gd name="T96" fmla="*/ 515 w 652"/>
                    <a:gd name="T97" fmla="*/ 485 h 628"/>
                    <a:gd name="T98" fmla="*/ 492 w 652"/>
                    <a:gd name="T99" fmla="*/ 526 h 628"/>
                    <a:gd name="T100" fmla="*/ 501 w 652"/>
                    <a:gd name="T101" fmla="*/ 562 h 628"/>
                    <a:gd name="T102" fmla="*/ 493 w 652"/>
                    <a:gd name="T103" fmla="*/ 608 h 628"/>
                    <a:gd name="T104" fmla="*/ 497 w 652"/>
                    <a:gd name="T105" fmla="*/ 620 h 628"/>
                    <a:gd name="T106" fmla="*/ 281 w 652"/>
                    <a:gd name="T107" fmla="*/ 348 h 628"/>
                    <a:gd name="T108" fmla="*/ 180 w 652"/>
                    <a:gd name="T109" fmla="*/ 432 h 628"/>
                    <a:gd name="T110" fmla="*/ 289 w 652"/>
                    <a:gd name="T111" fmla="*/ 274 h 628"/>
                    <a:gd name="T112" fmla="*/ 150 w 652"/>
                    <a:gd name="T113" fmla="*/ 332 h 628"/>
                    <a:gd name="T114" fmla="*/ 409 w 652"/>
                    <a:gd name="T115" fmla="*/ 284 h 628"/>
                    <a:gd name="T116" fmla="*/ 597 w 652"/>
                    <a:gd name="T117" fmla="*/ 149 h 628"/>
                    <a:gd name="T118" fmla="*/ 561 w 652"/>
                    <a:gd name="T119" fmla="*/ 98 h 628"/>
                    <a:gd name="T120" fmla="*/ 414 w 652"/>
                    <a:gd name="T121" fmla="*/ 211 h 628"/>
                    <a:gd name="T122" fmla="*/ 171 w 652"/>
                    <a:gd name="T123" fmla="*/ 162 h 628"/>
                    <a:gd name="T124" fmla="*/ 542 w 652"/>
                    <a:gd name="T125" fmla="*/ 65 h 6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652" h="628">
                      <a:moveTo>
                        <a:pt x="481" y="628"/>
                      </a:moveTo>
                      <a:cubicBezTo>
                        <a:pt x="481" y="628"/>
                        <a:pt x="480" y="628"/>
                        <a:pt x="480" y="628"/>
                      </a:cubicBezTo>
                      <a:cubicBezTo>
                        <a:pt x="478" y="627"/>
                        <a:pt x="477" y="626"/>
                        <a:pt x="476" y="625"/>
                      </a:cubicBezTo>
                      <a:cubicBezTo>
                        <a:pt x="474" y="622"/>
                        <a:pt x="474" y="622"/>
                        <a:pt x="482" y="605"/>
                      </a:cubicBezTo>
                      <a:cubicBezTo>
                        <a:pt x="482" y="605"/>
                        <a:pt x="482" y="604"/>
                        <a:pt x="482" y="604"/>
                      </a:cubicBezTo>
                      <a:cubicBezTo>
                        <a:pt x="481" y="603"/>
                        <a:pt x="480" y="603"/>
                        <a:pt x="480" y="602"/>
                      </a:cubicBezTo>
                      <a:cubicBezTo>
                        <a:pt x="478" y="598"/>
                        <a:pt x="478" y="598"/>
                        <a:pt x="486" y="582"/>
                      </a:cubicBezTo>
                      <a:cubicBezTo>
                        <a:pt x="481" y="585"/>
                        <a:pt x="477" y="588"/>
                        <a:pt x="472" y="590"/>
                      </a:cubicBezTo>
                      <a:cubicBezTo>
                        <a:pt x="443" y="608"/>
                        <a:pt x="443" y="608"/>
                        <a:pt x="440" y="607"/>
                      </a:cubicBezTo>
                      <a:cubicBezTo>
                        <a:pt x="439" y="607"/>
                        <a:pt x="437" y="606"/>
                        <a:pt x="437" y="604"/>
                      </a:cubicBezTo>
                      <a:cubicBezTo>
                        <a:pt x="434" y="600"/>
                        <a:pt x="434" y="600"/>
                        <a:pt x="452" y="580"/>
                      </a:cubicBezTo>
                      <a:cubicBezTo>
                        <a:pt x="436" y="589"/>
                        <a:pt x="436" y="589"/>
                        <a:pt x="433" y="589"/>
                      </a:cubicBezTo>
                      <a:cubicBezTo>
                        <a:pt x="432" y="588"/>
                        <a:pt x="430" y="587"/>
                        <a:pt x="429" y="586"/>
                      </a:cubicBezTo>
                      <a:cubicBezTo>
                        <a:pt x="427" y="581"/>
                        <a:pt x="427" y="581"/>
                        <a:pt x="451" y="557"/>
                      </a:cubicBezTo>
                      <a:cubicBezTo>
                        <a:pt x="443" y="561"/>
                        <a:pt x="442" y="561"/>
                        <a:pt x="440" y="561"/>
                      </a:cubicBezTo>
                      <a:cubicBezTo>
                        <a:pt x="438" y="560"/>
                        <a:pt x="437" y="559"/>
                        <a:pt x="436" y="558"/>
                      </a:cubicBezTo>
                      <a:cubicBezTo>
                        <a:pt x="433" y="554"/>
                        <a:pt x="433" y="553"/>
                        <a:pt x="457" y="530"/>
                      </a:cubicBezTo>
                      <a:cubicBezTo>
                        <a:pt x="454" y="532"/>
                        <a:pt x="451" y="534"/>
                        <a:pt x="448" y="536"/>
                      </a:cubicBezTo>
                      <a:cubicBezTo>
                        <a:pt x="404" y="562"/>
                        <a:pt x="404" y="562"/>
                        <a:pt x="401" y="561"/>
                      </a:cubicBezTo>
                      <a:cubicBezTo>
                        <a:pt x="399" y="561"/>
                        <a:pt x="398" y="560"/>
                        <a:pt x="397" y="558"/>
                      </a:cubicBezTo>
                      <a:cubicBezTo>
                        <a:pt x="394" y="553"/>
                        <a:pt x="394" y="550"/>
                        <a:pt x="432" y="525"/>
                      </a:cubicBezTo>
                      <a:cubicBezTo>
                        <a:pt x="434" y="524"/>
                        <a:pt x="435" y="523"/>
                        <a:pt x="437" y="522"/>
                      </a:cubicBezTo>
                      <a:cubicBezTo>
                        <a:pt x="415" y="535"/>
                        <a:pt x="409" y="536"/>
                        <a:pt x="406" y="535"/>
                      </a:cubicBezTo>
                      <a:cubicBezTo>
                        <a:pt x="404" y="535"/>
                        <a:pt x="403" y="534"/>
                        <a:pt x="402" y="532"/>
                      </a:cubicBezTo>
                      <a:cubicBezTo>
                        <a:pt x="399" y="527"/>
                        <a:pt x="401" y="524"/>
                        <a:pt x="432" y="503"/>
                      </a:cubicBezTo>
                      <a:cubicBezTo>
                        <a:pt x="398" y="523"/>
                        <a:pt x="391" y="525"/>
                        <a:pt x="388" y="524"/>
                      </a:cubicBezTo>
                      <a:cubicBezTo>
                        <a:pt x="386" y="524"/>
                        <a:pt x="385" y="523"/>
                        <a:pt x="384" y="521"/>
                      </a:cubicBezTo>
                      <a:cubicBezTo>
                        <a:pt x="381" y="516"/>
                        <a:pt x="380" y="514"/>
                        <a:pt x="432" y="480"/>
                      </a:cubicBezTo>
                      <a:cubicBezTo>
                        <a:pt x="371" y="517"/>
                        <a:pt x="361" y="521"/>
                        <a:pt x="356" y="520"/>
                      </a:cubicBezTo>
                      <a:cubicBezTo>
                        <a:pt x="355" y="519"/>
                        <a:pt x="353" y="518"/>
                        <a:pt x="352" y="517"/>
                      </a:cubicBezTo>
                      <a:cubicBezTo>
                        <a:pt x="349" y="512"/>
                        <a:pt x="348" y="510"/>
                        <a:pt x="386" y="485"/>
                      </a:cubicBezTo>
                      <a:cubicBezTo>
                        <a:pt x="373" y="492"/>
                        <a:pt x="369" y="493"/>
                        <a:pt x="366" y="492"/>
                      </a:cubicBezTo>
                      <a:cubicBezTo>
                        <a:pt x="365" y="492"/>
                        <a:pt x="363" y="491"/>
                        <a:pt x="362" y="489"/>
                      </a:cubicBezTo>
                      <a:cubicBezTo>
                        <a:pt x="359" y="483"/>
                        <a:pt x="360" y="481"/>
                        <a:pt x="403" y="453"/>
                      </a:cubicBezTo>
                      <a:cubicBezTo>
                        <a:pt x="427" y="437"/>
                        <a:pt x="459" y="417"/>
                        <a:pt x="493" y="396"/>
                      </a:cubicBezTo>
                      <a:cubicBezTo>
                        <a:pt x="503" y="389"/>
                        <a:pt x="514" y="383"/>
                        <a:pt x="525" y="376"/>
                      </a:cubicBezTo>
                      <a:cubicBezTo>
                        <a:pt x="506" y="387"/>
                        <a:pt x="487" y="399"/>
                        <a:pt x="470" y="409"/>
                      </a:cubicBezTo>
                      <a:cubicBezTo>
                        <a:pt x="347" y="484"/>
                        <a:pt x="334" y="491"/>
                        <a:pt x="329" y="490"/>
                      </a:cubicBezTo>
                      <a:cubicBezTo>
                        <a:pt x="327" y="489"/>
                        <a:pt x="326" y="488"/>
                        <a:pt x="325" y="487"/>
                      </a:cubicBezTo>
                      <a:cubicBezTo>
                        <a:pt x="321" y="481"/>
                        <a:pt x="328" y="476"/>
                        <a:pt x="339" y="468"/>
                      </a:cubicBezTo>
                      <a:cubicBezTo>
                        <a:pt x="340" y="467"/>
                        <a:pt x="341" y="467"/>
                        <a:pt x="341" y="466"/>
                      </a:cubicBezTo>
                      <a:cubicBezTo>
                        <a:pt x="306" y="486"/>
                        <a:pt x="295" y="491"/>
                        <a:pt x="291" y="490"/>
                      </a:cubicBezTo>
                      <a:cubicBezTo>
                        <a:pt x="289" y="490"/>
                        <a:pt x="287" y="489"/>
                        <a:pt x="287" y="487"/>
                      </a:cubicBezTo>
                      <a:cubicBezTo>
                        <a:pt x="284" y="484"/>
                        <a:pt x="283" y="481"/>
                        <a:pt x="301" y="469"/>
                      </a:cubicBezTo>
                      <a:cubicBezTo>
                        <a:pt x="271" y="486"/>
                        <a:pt x="260" y="491"/>
                        <a:pt x="255" y="490"/>
                      </a:cubicBezTo>
                      <a:cubicBezTo>
                        <a:pt x="254" y="489"/>
                        <a:pt x="252" y="488"/>
                        <a:pt x="251" y="487"/>
                      </a:cubicBezTo>
                      <a:cubicBezTo>
                        <a:pt x="248" y="480"/>
                        <a:pt x="254" y="475"/>
                        <a:pt x="267" y="467"/>
                      </a:cubicBezTo>
                      <a:cubicBezTo>
                        <a:pt x="270" y="465"/>
                        <a:pt x="273" y="462"/>
                        <a:pt x="277" y="460"/>
                      </a:cubicBezTo>
                      <a:cubicBezTo>
                        <a:pt x="238" y="483"/>
                        <a:pt x="224" y="489"/>
                        <a:pt x="219" y="487"/>
                      </a:cubicBezTo>
                      <a:cubicBezTo>
                        <a:pt x="217" y="487"/>
                        <a:pt x="216" y="486"/>
                        <a:pt x="215" y="484"/>
                      </a:cubicBezTo>
                      <a:cubicBezTo>
                        <a:pt x="212" y="479"/>
                        <a:pt x="211" y="476"/>
                        <a:pt x="257" y="447"/>
                      </a:cubicBezTo>
                      <a:cubicBezTo>
                        <a:pt x="190" y="487"/>
                        <a:pt x="164" y="500"/>
                        <a:pt x="157" y="498"/>
                      </a:cubicBezTo>
                      <a:cubicBezTo>
                        <a:pt x="155" y="498"/>
                        <a:pt x="154" y="497"/>
                        <a:pt x="153" y="495"/>
                      </a:cubicBezTo>
                      <a:cubicBezTo>
                        <a:pt x="151" y="492"/>
                        <a:pt x="150" y="489"/>
                        <a:pt x="162" y="479"/>
                      </a:cubicBezTo>
                      <a:cubicBezTo>
                        <a:pt x="147" y="487"/>
                        <a:pt x="139" y="490"/>
                        <a:pt x="135" y="489"/>
                      </a:cubicBezTo>
                      <a:cubicBezTo>
                        <a:pt x="133" y="488"/>
                        <a:pt x="132" y="487"/>
                        <a:pt x="131" y="486"/>
                      </a:cubicBezTo>
                      <a:cubicBezTo>
                        <a:pt x="129" y="482"/>
                        <a:pt x="127" y="479"/>
                        <a:pt x="150" y="463"/>
                      </a:cubicBezTo>
                      <a:cubicBezTo>
                        <a:pt x="113" y="484"/>
                        <a:pt x="96" y="492"/>
                        <a:pt x="91" y="491"/>
                      </a:cubicBezTo>
                      <a:cubicBezTo>
                        <a:pt x="89" y="490"/>
                        <a:pt x="88" y="489"/>
                        <a:pt x="87" y="488"/>
                      </a:cubicBezTo>
                      <a:cubicBezTo>
                        <a:pt x="85" y="484"/>
                        <a:pt x="86" y="480"/>
                        <a:pt x="93" y="474"/>
                      </a:cubicBezTo>
                      <a:cubicBezTo>
                        <a:pt x="58" y="494"/>
                        <a:pt x="42" y="501"/>
                        <a:pt x="37" y="499"/>
                      </a:cubicBezTo>
                      <a:cubicBezTo>
                        <a:pt x="35" y="499"/>
                        <a:pt x="33" y="498"/>
                        <a:pt x="33" y="496"/>
                      </a:cubicBezTo>
                      <a:cubicBezTo>
                        <a:pt x="30" y="491"/>
                        <a:pt x="32" y="487"/>
                        <a:pt x="44" y="478"/>
                      </a:cubicBezTo>
                      <a:cubicBezTo>
                        <a:pt x="32" y="483"/>
                        <a:pt x="26" y="485"/>
                        <a:pt x="23" y="485"/>
                      </a:cubicBezTo>
                      <a:cubicBezTo>
                        <a:pt x="21" y="484"/>
                        <a:pt x="20" y="483"/>
                        <a:pt x="19" y="482"/>
                      </a:cubicBezTo>
                      <a:cubicBezTo>
                        <a:pt x="16" y="477"/>
                        <a:pt x="15" y="474"/>
                        <a:pt x="45" y="454"/>
                      </a:cubicBezTo>
                      <a:cubicBezTo>
                        <a:pt x="30" y="461"/>
                        <a:pt x="23" y="464"/>
                        <a:pt x="19" y="463"/>
                      </a:cubicBezTo>
                      <a:cubicBezTo>
                        <a:pt x="17" y="463"/>
                        <a:pt x="16" y="461"/>
                        <a:pt x="15" y="460"/>
                      </a:cubicBezTo>
                      <a:cubicBezTo>
                        <a:pt x="12" y="455"/>
                        <a:pt x="13" y="450"/>
                        <a:pt x="45" y="428"/>
                      </a:cubicBezTo>
                      <a:cubicBezTo>
                        <a:pt x="42" y="429"/>
                        <a:pt x="40" y="430"/>
                        <a:pt x="38" y="429"/>
                      </a:cubicBezTo>
                      <a:cubicBezTo>
                        <a:pt x="36" y="429"/>
                        <a:pt x="35" y="428"/>
                        <a:pt x="34" y="426"/>
                      </a:cubicBezTo>
                      <a:cubicBezTo>
                        <a:pt x="31" y="422"/>
                        <a:pt x="30" y="419"/>
                        <a:pt x="59" y="399"/>
                      </a:cubicBezTo>
                      <a:cubicBezTo>
                        <a:pt x="38" y="410"/>
                        <a:pt x="29" y="414"/>
                        <a:pt x="25" y="413"/>
                      </a:cubicBezTo>
                      <a:cubicBezTo>
                        <a:pt x="23" y="413"/>
                        <a:pt x="22" y="411"/>
                        <a:pt x="21" y="410"/>
                      </a:cubicBezTo>
                      <a:cubicBezTo>
                        <a:pt x="19" y="406"/>
                        <a:pt x="19" y="402"/>
                        <a:pt x="33" y="391"/>
                      </a:cubicBezTo>
                      <a:cubicBezTo>
                        <a:pt x="27" y="394"/>
                        <a:pt x="23" y="395"/>
                        <a:pt x="21" y="394"/>
                      </a:cubicBezTo>
                      <a:cubicBezTo>
                        <a:pt x="19" y="394"/>
                        <a:pt x="18" y="393"/>
                        <a:pt x="17" y="391"/>
                      </a:cubicBezTo>
                      <a:cubicBezTo>
                        <a:pt x="14" y="387"/>
                        <a:pt x="12" y="384"/>
                        <a:pt x="49" y="360"/>
                      </a:cubicBezTo>
                      <a:cubicBezTo>
                        <a:pt x="38" y="365"/>
                        <a:pt x="31" y="367"/>
                        <a:pt x="29" y="366"/>
                      </a:cubicBezTo>
                      <a:cubicBezTo>
                        <a:pt x="27" y="366"/>
                        <a:pt x="25" y="365"/>
                        <a:pt x="24" y="363"/>
                      </a:cubicBezTo>
                      <a:cubicBezTo>
                        <a:pt x="22" y="359"/>
                        <a:pt x="20" y="356"/>
                        <a:pt x="47" y="338"/>
                      </a:cubicBezTo>
                      <a:cubicBezTo>
                        <a:pt x="33" y="345"/>
                        <a:pt x="25" y="348"/>
                        <a:pt x="22" y="347"/>
                      </a:cubicBezTo>
                      <a:cubicBezTo>
                        <a:pt x="21" y="347"/>
                        <a:pt x="19" y="345"/>
                        <a:pt x="18" y="344"/>
                      </a:cubicBezTo>
                      <a:cubicBezTo>
                        <a:pt x="16" y="339"/>
                        <a:pt x="14" y="337"/>
                        <a:pt x="47" y="315"/>
                      </a:cubicBezTo>
                      <a:cubicBezTo>
                        <a:pt x="43" y="317"/>
                        <a:pt x="40" y="317"/>
                        <a:pt x="38" y="317"/>
                      </a:cubicBezTo>
                      <a:cubicBezTo>
                        <a:pt x="36" y="316"/>
                        <a:pt x="34" y="315"/>
                        <a:pt x="33" y="314"/>
                      </a:cubicBezTo>
                      <a:cubicBezTo>
                        <a:pt x="31" y="310"/>
                        <a:pt x="31" y="306"/>
                        <a:pt x="50" y="292"/>
                      </a:cubicBezTo>
                      <a:cubicBezTo>
                        <a:pt x="26" y="305"/>
                        <a:pt x="16" y="309"/>
                        <a:pt x="12" y="308"/>
                      </a:cubicBezTo>
                      <a:cubicBezTo>
                        <a:pt x="11" y="307"/>
                        <a:pt x="9" y="306"/>
                        <a:pt x="8" y="305"/>
                      </a:cubicBezTo>
                      <a:cubicBezTo>
                        <a:pt x="5" y="299"/>
                        <a:pt x="10" y="294"/>
                        <a:pt x="27" y="282"/>
                      </a:cubicBezTo>
                      <a:cubicBezTo>
                        <a:pt x="19" y="286"/>
                        <a:pt x="15" y="287"/>
                        <a:pt x="13" y="286"/>
                      </a:cubicBezTo>
                      <a:cubicBezTo>
                        <a:pt x="11" y="286"/>
                        <a:pt x="10" y="285"/>
                        <a:pt x="9" y="283"/>
                      </a:cubicBezTo>
                      <a:cubicBezTo>
                        <a:pt x="6" y="277"/>
                        <a:pt x="11" y="272"/>
                        <a:pt x="27" y="262"/>
                      </a:cubicBezTo>
                      <a:cubicBezTo>
                        <a:pt x="30" y="260"/>
                        <a:pt x="34" y="257"/>
                        <a:pt x="38" y="254"/>
                      </a:cubicBezTo>
                      <a:cubicBezTo>
                        <a:pt x="19" y="264"/>
                        <a:pt x="11" y="267"/>
                        <a:pt x="8" y="267"/>
                      </a:cubicBezTo>
                      <a:cubicBezTo>
                        <a:pt x="6" y="266"/>
                        <a:pt x="5" y="265"/>
                        <a:pt x="4" y="263"/>
                      </a:cubicBezTo>
                      <a:cubicBezTo>
                        <a:pt x="0" y="257"/>
                        <a:pt x="6" y="252"/>
                        <a:pt x="21" y="241"/>
                      </a:cubicBezTo>
                      <a:cubicBezTo>
                        <a:pt x="26" y="238"/>
                        <a:pt x="32" y="234"/>
                        <a:pt x="39" y="229"/>
                      </a:cubicBezTo>
                      <a:cubicBezTo>
                        <a:pt x="23" y="238"/>
                        <a:pt x="16" y="241"/>
                        <a:pt x="13" y="240"/>
                      </a:cubicBezTo>
                      <a:cubicBezTo>
                        <a:pt x="11" y="239"/>
                        <a:pt x="10" y="238"/>
                        <a:pt x="9" y="237"/>
                      </a:cubicBezTo>
                      <a:cubicBezTo>
                        <a:pt x="5" y="231"/>
                        <a:pt x="11" y="226"/>
                        <a:pt x="25" y="216"/>
                      </a:cubicBezTo>
                      <a:cubicBezTo>
                        <a:pt x="32" y="211"/>
                        <a:pt x="42" y="204"/>
                        <a:pt x="54" y="196"/>
                      </a:cubicBezTo>
                      <a:cubicBezTo>
                        <a:pt x="30" y="210"/>
                        <a:pt x="22" y="213"/>
                        <a:pt x="18" y="212"/>
                      </a:cubicBezTo>
                      <a:cubicBezTo>
                        <a:pt x="17" y="212"/>
                        <a:pt x="15" y="211"/>
                        <a:pt x="14" y="209"/>
                      </a:cubicBezTo>
                      <a:cubicBezTo>
                        <a:pt x="11" y="203"/>
                        <a:pt x="17" y="198"/>
                        <a:pt x="28" y="191"/>
                      </a:cubicBezTo>
                      <a:cubicBezTo>
                        <a:pt x="35" y="185"/>
                        <a:pt x="46" y="178"/>
                        <a:pt x="61" y="168"/>
                      </a:cubicBezTo>
                      <a:cubicBezTo>
                        <a:pt x="68" y="163"/>
                        <a:pt x="75" y="159"/>
                        <a:pt x="83" y="154"/>
                      </a:cubicBezTo>
                      <a:cubicBezTo>
                        <a:pt x="31" y="185"/>
                        <a:pt x="20" y="190"/>
                        <a:pt x="15" y="188"/>
                      </a:cubicBezTo>
                      <a:cubicBezTo>
                        <a:pt x="14" y="188"/>
                        <a:pt x="12" y="187"/>
                        <a:pt x="11" y="185"/>
                      </a:cubicBezTo>
                      <a:cubicBezTo>
                        <a:pt x="8" y="180"/>
                        <a:pt x="10" y="177"/>
                        <a:pt x="45" y="154"/>
                      </a:cubicBezTo>
                      <a:cubicBezTo>
                        <a:pt x="64" y="140"/>
                        <a:pt x="91" y="123"/>
                        <a:pt x="119" y="105"/>
                      </a:cubicBezTo>
                      <a:cubicBezTo>
                        <a:pt x="121" y="104"/>
                        <a:pt x="124" y="102"/>
                        <a:pt x="126" y="100"/>
                      </a:cubicBezTo>
                      <a:cubicBezTo>
                        <a:pt x="38" y="154"/>
                        <a:pt x="34" y="156"/>
                        <a:pt x="30" y="155"/>
                      </a:cubicBezTo>
                      <a:cubicBezTo>
                        <a:pt x="28" y="154"/>
                        <a:pt x="27" y="153"/>
                        <a:pt x="26" y="152"/>
                      </a:cubicBezTo>
                      <a:cubicBezTo>
                        <a:pt x="22" y="146"/>
                        <a:pt x="24" y="144"/>
                        <a:pt x="57" y="122"/>
                      </a:cubicBezTo>
                      <a:cubicBezTo>
                        <a:pt x="64" y="116"/>
                        <a:pt x="73" y="111"/>
                        <a:pt x="82" y="105"/>
                      </a:cubicBezTo>
                      <a:cubicBezTo>
                        <a:pt x="48" y="125"/>
                        <a:pt x="45" y="126"/>
                        <a:pt x="41" y="125"/>
                      </a:cubicBezTo>
                      <a:cubicBezTo>
                        <a:pt x="40" y="124"/>
                        <a:pt x="38" y="123"/>
                        <a:pt x="38" y="122"/>
                      </a:cubicBezTo>
                      <a:cubicBezTo>
                        <a:pt x="34" y="116"/>
                        <a:pt x="33" y="115"/>
                        <a:pt x="96" y="71"/>
                      </a:cubicBezTo>
                      <a:cubicBezTo>
                        <a:pt x="22" y="116"/>
                        <a:pt x="21" y="116"/>
                        <a:pt x="17" y="115"/>
                      </a:cubicBezTo>
                      <a:cubicBezTo>
                        <a:pt x="15" y="114"/>
                        <a:pt x="14" y="113"/>
                        <a:pt x="13" y="112"/>
                      </a:cubicBezTo>
                      <a:cubicBezTo>
                        <a:pt x="10" y="106"/>
                        <a:pt x="13" y="104"/>
                        <a:pt x="32" y="89"/>
                      </a:cubicBezTo>
                      <a:cubicBezTo>
                        <a:pt x="36" y="86"/>
                        <a:pt x="41" y="82"/>
                        <a:pt x="46" y="79"/>
                      </a:cubicBezTo>
                      <a:cubicBezTo>
                        <a:pt x="33" y="86"/>
                        <a:pt x="31" y="86"/>
                        <a:pt x="29" y="85"/>
                      </a:cubicBezTo>
                      <a:cubicBezTo>
                        <a:pt x="28" y="85"/>
                        <a:pt x="26" y="84"/>
                        <a:pt x="25" y="82"/>
                      </a:cubicBezTo>
                      <a:cubicBezTo>
                        <a:pt x="23" y="78"/>
                        <a:pt x="23" y="78"/>
                        <a:pt x="51" y="51"/>
                      </a:cubicBezTo>
                      <a:cubicBezTo>
                        <a:pt x="52" y="50"/>
                        <a:pt x="52" y="49"/>
                        <a:pt x="53" y="48"/>
                      </a:cubicBezTo>
                      <a:cubicBezTo>
                        <a:pt x="53" y="48"/>
                        <a:pt x="52" y="47"/>
                        <a:pt x="52" y="46"/>
                      </a:cubicBezTo>
                      <a:cubicBezTo>
                        <a:pt x="50" y="44"/>
                        <a:pt x="51" y="40"/>
                        <a:pt x="54" y="38"/>
                      </a:cubicBezTo>
                      <a:cubicBezTo>
                        <a:pt x="54" y="38"/>
                        <a:pt x="55" y="38"/>
                        <a:pt x="56" y="38"/>
                      </a:cubicBezTo>
                      <a:cubicBezTo>
                        <a:pt x="57" y="37"/>
                        <a:pt x="62" y="34"/>
                        <a:pt x="65" y="32"/>
                      </a:cubicBezTo>
                      <a:cubicBezTo>
                        <a:pt x="76" y="25"/>
                        <a:pt x="78" y="24"/>
                        <a:pt x="81" y="24"/>
                      </a:cubicBezTo>
                      <a:cubicBezTo>
                        <a:pt x="83" y="25"/>
                        <a:pt x="84" y="26"/>
                        <a:pt x="85" y="27"/>
                      </a:cubicBezTo>
                      <a:cubicBezTo>
                        <a:pt x="87" y="31"/>
                        <a:pt x="88" y="32"/>
                        <a:pt x="67" y="52"/>
                      </a:cubicBezTo>
                      <a:cubicBezTo>
                        <a:pt x="70" y="50"/>
                        <a:pt x="72" y="49"/>
                        <a:pt x="75" y="47"/>
                      </a:cubicBezTo>
                      <a:cubicBezTo>
                        <a:pt x="122" y="18"/>
                        <a:pt x="123" y="18"/>
                        <a:pt x="126" y="19"/>
                      </a:cubicBezTo>
                      <a:cubicBezTo>
                        <a:pt x="128" y="19"/>
                        <a:pt x="129" y="21"/>
                        <a:pt x="130" y="22"/>
                      </a:cubicBezTo>
                      <a:cubicBezTo>
                        <a:pt x="133" y="27"/>
                        <a:pt x="133" y="28"/>
                        <a:pt x="90" y="60"/>
                      </a:cubicBezTo>
                      <a:cubicBezTo>
                        <a:pt x="91" y="60"/>
                        <a:pt x="92" y="59"/>
                        <a:pt x="94" y="58"/>
                      </a:cubicBezTo>
                      <a:cubicBezTo>
                        <a:pt x="182" y="5"/>
                        <a:pt x="186" y="3"/>
                        <a:pt x="191" y="4"/>
                      </a:cubicBezTo>
                      <a:cubicBezTo>
                        <a:pt x="192" y="5"/>
                        <a:pt x="194" y="6"/>
                        <a:pt x="194" y="7"/>
                      </a:cubicBezTo>
                      <a:cubicBezTo>
                        <a:pt x="198" y="13"/>
                        <a:pt x="194" y="15"/>
                        <a:pt x="173" y="31"/>
                      </a:cubicBezTo>
                      <a:cubicBezTo>
                        <a:pt x="160" y="40"/>
                        <a:pt x="143" y="52"/>
                        <a:pt x="126" y="65"/>
                      </a:cubicBezTo>
                      <a:cubicBezTo>
                        <a:pt x="125" y="65"/>
                        <a:pt x="125" y="65"/>
                        <a:pt x="125" y="65"/>
                      </a:cubicBezTo>
                      <a:cubicBezTo>
                        <a:pt x="129" y="62"/>
                        <a:pt x="134" y="60"/>
                        <a:pt x="138" y="57"/>
                      </a:cubicBezTo>
                      <a:cubicBezTo>
                        <a:pt x="228" y="2"/>
                        <a:pt x="229" y="3"/>
                        <a:pt x="233" y="4"/>
                      </a:cubicBezTo>
                      <a:cubicBezTo>
                        <a:pt x="235" y="4"/>
                        <a:pt x="236" y="5"/>
                        <a:pt x="237" y="7"/>
                      </a:cubicBezTo>
                      <a:cubicBezTo>
                        <a:pt x="241" y="13"/>
                        <a:pt x="239" y="15"/>
                        <a:pt x="204" y="39"/>
                      </a:cubicBezTo>
                      <a:cubicBezTo>
                        <a:pt x="202" y="40"/>
                        <a:pt x="200" y="41"/>
                        <a:pt x="198" y="43"/>
                      </a:cubicBezTo>
                      <a:cubicBezTo>
                        <a:pt x="234" y="21"/>
                        <a:pt x="243" y="18"/>
                        <a:pt x="247" y="19"/>
                      </a:cubicBezTo>
                      <a:cubicBezTo>
                        <a:pt x="248" y="19"/>
                        <a:pt x="250" y="20"/>
                        <a:pt x="251" y="22"/>
                      </a:cubicBezTo>
                      <a:cubicBezTo>
                        <a:pt x="255" y="29"/>
                        <a:pt x="256" y="30"/>
                        <a:pt x="146" y="102"/>
                      </a:cubicBezTo>
                      <a:cubicBezTo>
                        <a:pt x="154" y="97"/>
                        <a:pt x="163" y="92"/>
                        <a:pt x="171" y="87"/>
                      </a:cubicBezTo>
                      <a:cubicBezTo>
                        <a:pt x="296" y="10"/>
                        <a:pt x="310" y="3"/>
                        <a:pt x="316" y="4"/>
                      </a:cubicBezTo>
                      <a:cubicBezTo>
                        <a:pt x="318" y="4"/>
                        <a:pt x="319" y="6"/>
                        <a:pt x="320" y="7"/>
                      </a:cubicBezTo>
                      <a:cubicBezTo>
                        <a:pt x="324" y="13"/>
                        <a:pt x="317" y="18"/>
                        <a:pt x="307" y="25"/>
                      </a:cubicBezTo>
                      <a:cubicBezTo>
                        <a:pt x="300" y="31"/>
                        <a:pt x="289" y="38"/>
                        <a:pt x="274" y="48"/>
                      </a:cubicBezTo>
                      <a:cubicBezTo>
                        <a:pt x="262" y="55"/>
                        <a:pt x="248" y="64"/>
                        <a:pt x="233" y="74"/>
                      </a:cubicBezTo>
                      <a:cubicBezTo>
                        <a:pt x="320" y="21"/>
                        <a:pt x="341" y="10"/>
                        <a:pt x="348" y="11"/>
                      </a:cubicBezTo>
                      <a:cubicBezTo>
                        <a:pt x="349" y="12"/>
                        <a:pt x="351" y="13"/>
                        <a:pt x="352" y="14"/>
                      </a:cubicBezTo>
                      <a:cubicBezTo>
                        <a:pt x="356" y="22"/>
                        <a:pt x="356" y="23"/>
                        <a:pt x="202" y="118"/>
                      </a:cubicBezTo>
                      <a:cubicBezTo>
                        <a:pt x="183" y="130"/>
                        <a:pt x="162" y="143"/>
                        <a:pt x="141" y="156"/>
                      </a:cubicBezTo>
                      <a:cubicBezTo>
                        <a:pt x="161" y="143"/>
                        <a:pt x="183" y="130"/>
                        <a:pt x="203" y="118"/>
                      </a:cubicBezTo>
                      <a:cubicBezTo>
                        <a:pt x="363" y="20"/>
                        <a:pt x="397" y="0"/>
                        <a:pt x="405" y="2"/>
                      </a:cubicBezTo>
                      <a:cubicBezTo>
                        <a:pt x="407" y="3"/>
                        <a:pt x="409" y="4"/>
                        <a:pt x="409" y="5"/>
                      </a:cubicBezTo>
                      <a:cubicBezTo>
                        <a:pt x="413" y="11"/>
                        <a:pt x="407" y="16"/>
                        <a:pt x="393" y="26"/>
                      </a:cubicBezTo>
                      <a:cubicBezTo>
                        <a:pt x="383" y="33"/>
                        <a:pt x="369" y="42"/>
                        <a:pt x="349" y="54"/>
                      </a:cubicBezTo>
                      <a:cubicBezTo>
                        <a:pt x="348" y="55"/>
                        <a:pt x="347" y="56"/>
                        <a:pt x="346" y="57"/>
                      </a:cubicBezTo>
                      <a:cubicBezTo>
                        <a:pt x="426" y="9"/>
                        <a:pt x="439" y="3"/>
                        <a:pt x="444" y="4"/>
                      </a:cubicBezTo>
                      <a:cubicBezTo>
                        <a:pt x="446" y="4"/>
                        <a:pt x="447" y="6"/>
                        <a:pt x="448" y="7"/>
                      </a:cubicBezTo>
                      <a:cubicBezTo>
                        <a:pt x="450" y="11"/>
                        <a:pt x="450" y="14"/>
                        <a:pt x="436" y="25"/>
                      </a:cubicBezTo>
                      <a:cubicBezTo>
                        <a:pt x="470" y="6"/>
                        <a:pt x="483" y="0"/>
                        <a:pt x="488" y="1"/>
                      </a:cubicBezTo>
                      <a:cubicBezTo>
                        <a:pt x="490" y="2"/>
                        <a:pt x="491" y="3"/>
                        <a:pt x="492" y="5"/>
                      </a:cubicBezTo>
                      <a:cubicBezTo>
                        <a:pt x="494" y="9"/>
                        <a:pt x="493" y="12"/>
                        <a:pt x="487" y="17"/>
                      </a:cubicBezTo>
                      <a:cubicBezTo>
                        <a:pt x="501" y="10"/>
                        <a:pt x="509" y="7"/>
                        <a:pt x="512" y="8"/>
                      </a:cubicBezTo>
                      <a:cubicBezTo>
                        <a:pt x="514" y="9"/>
                        <a:pt x="516" y="10"/>
                        <a:pt x="517" y="11"/>
                      </a:cubicBezTo>
                      <a:cubicBezTo>
                        <a:pt x="520" y="17"/>
                        <a:pt x="515" y="22"/>
                        <a:pt x="501" y="31"/>
                      </a:cubicBezTo>
                      <a:cubicBezTo>
                        <a:pt x="525" y="18"/>
                        <a:pt x="537" y="14"/>
                        <a:pt x="541" y="15"/>
                      </a:cubicBezTo>
                      <a:cubicBezTo>
                        <a:pt x="543" y="15"/>
                        <a:pt x="545" y="16"/>
                        <a:pt x="546" y="18"/>
                      </a:cubicBezTo>
                      <a:cubicBezTo>
                        <a:pt x="547" y="21"/>
                        <a:pt x="549" y="23"/>
                        <a:pt x="538" y="31"/>
                      </a:cubicBezTo>
                      <a:cubicBezTo>
                        <a:pt x="555" y="23"/>
                        <a:pt x="564" y="20"/>
                        <a:pt x="568" y="21"/>
                      </a:cubicBezTo>
                      <a:cubicBezTo>
                        <a:pt x="570" y="21"/>
                        <a:pt x="572" y="22"/>
                        <a:pt x="573" y="24"/>
                      </a:cubicBezTo>
                      <a:cubicBezTo>
                        <a:pt x="574" y="27"/>
                        <a:pt x="575" y="30"/>
                        <a:pt x="567" y="38"/>
                      </a:cubicBezTo>
                      <a:cubicBezTo>
                        <a:pt x="584" y="29"/>
                        <a:pt x="593" y="26"/>
                        <a:pt x="597" y="27"/>
                      </a:cubicBezTo>
                      <a:cubicBezTo>
                        <a:pt x="598" y="27"/>
                        <a:pt x="600" y="28"/>
                        <a:pt x="601" y="30"/>
                      </a:cubicBezTo>
                      <a:cubicBezTo>
                        <a:pt x="603" y="34"/>
                        <a:pt x="605" y="37"/>
                        <a:pt x="580" y="54"/>
                      </a:cubicBezTo>
                      <a:cubicBezTo>
                        <a:pt x="601" y="43"/>
                        <a:pt x="612" y="39"/>
                        <a:pt x="616" y="40"/>
                      </a:cubicBezTo>
                      <a:cubicBezTo>
                        <a:pt x="617" y="40"/>
                        <a:pt x="619" y="41"/>
                        <a:pt x="620" y="43"/>
                      </a:cubicBezTo>
                      <a:cubicBezTo>
                        <a:pt x="622" y="47"/>
                        <a:pt x="624" y="50"/>
                        <a:pt x="600" y="66"/>
                      </a:cubicBezTo>
                      <a:cubicBezTo>
                        <a:pt x="604" y="64"/>
                        <a:pt x="607" y="64"/>
                        <a:pt x="609" y="64"/>
                      </a:cubicBezTo>
                      <a:cubicBezTo>
                        <a:pt x="611" y="65"/>
                        <a:pt x="612" y="66"/>
                        <a:pt x="613" y="68"/>
                      </a:cubicBezTo>
                      <a:cubicBezTo>
                        <a:pt x="616" y="72"/>
                        <a:pt x="617" y="75"/>
                        <a:pt x="593" y="91"/>
                      </a:cubicBezTo>
                      <a:cubicBezTo>
                        <a:pt x="612" y="81"/>
                        <a:pt x="622" y="78"/>
                        <a:pt x="626" y="79"/>
                      </a:cubicBezTo>
                      <a:cubicBezTo>
                        <a:pt x="628" y="79"/>
                        <a:pt x="629" y="80"/>
                        <a:pt x="630" y="82"/>
                      </a:cubicBezTo>
                      <a:cubicBezTo>
                        <a:pt x="633" y="87"/>
                        <a:pt x="630" y="91"/>
                        <a:pt x="617" y="102"/>
                      </a:cubicBezTo>
                      <a:cubicBezTo>
                        <a:pt x="627" y="97"/>
                        <a:pt x="633" y="95"/>
                        <a:pt x="636" y="96"/>
                      </a:cubicBezTo>
                      <a:cubicBezTo>
                        <a:pt x="638" y="96"/>
                        <a:pt x="639" y="97"/>
                        <a:pt x="640" y="99"/>
                      </a:cubicBezTo>
                      <a:cubicBezTo>
                        <a:pt x="642" y="103"/>
                        <a:pt x="644" y="106"/>
                        <a:pt x="615" y="126"/>
                      </a:cubicBezTo>
                      <a:cubicBezTo>
                        <a:pt x="633" y="116"/>
                        <a:pt x="643" y="112"/>
                        <a:pt x="647" y="113"/>
                      </a:cubicBezTo>
                      <a:cubicBezTo>
                        <a:pt x="649" y="114"/>
                        <a:pt x="650" y="115"/>
                        <a:pt x="651" y="117"/>
                      </a:cubicBezTo>
                      <a:cubicBezTo>
                        <a:pt x="652" y="118"/>
                        <a:pt x="652" y="120"/>
                        <a:pt x="652" y="122"/>
                      </a:cubicBezTo>
                      <a:cubicBezTo>
                        <a:pt x="651" y="126"/>
                        <a:pt x="643" y="133"/>
                        <a:pt x="626" y="144"/>
                      </a:cubicBezTo>
                      <a:cubicBezTo>
                        <a:pt x="631" y="143"/>
                        <a:pt x="634" y="142"/>
                        <a:pt x="635" y="142"/>
                      </a:cubicBezTo>
                      <a:cubicBezTo>
                        <a:pt x="637" y="143"/>
                        <a:pt x="639" y="144"/>
                        <a:pt x="640" y="146"/>
                      </a:cubicBezTo>
                      <a:cubicBezTo>
                        <a:pt x="642" y="150"/>
                        <a:pt x="642" y="154"/>
                        <a:pt x="618" y="170"/>
                      </a:cubicBezTo>
                      <a:cubicBezTo>
                        <a:pt x="632" y="163"/>
                        <a:pt x="639" y="161"/>
                        <a:pt x="642" y="162"/>
                      </a:cubicBezTo>
                      <a:cubicBezTo>
                        <a:pt x="643" y="162"/>
                        <a:pt x="645" y="163"/>
                        <a:pt x="646" y="165"/>
                      </a:cubicBezTo>
                      <a:cubicBezTo>
                        <a:pt x="649" y="171"/>
                        <a:pt x="644" y="176"/>
                        <a:pt x="623" y="191"/>
                      </a:cubicBezTo>
                      <a:cubicBezTo>
                        <a:pt x="619" y="193"/>
                        <a:pt x="616" y="195"/>
                        <a:pt x="612" y="197"/>
                      </a:cubicBezTo>
                      <a:cubicBezTo>
                        <a:pt x="626" y="190"/>
                        <a:pt x="632" y="189"/>
                        <a:pt x="635" y="189"/>
                      </a:cubicBezTo>
                      <a:cubicBezTo>
                        <a:pt x="637" y="190"/>
                        <a:pt x="638" y="191"/>
                        <a:pt x="639" y="192"/>
                      </a:cubicBezTo>
                      <a:cubicBezTo>
                        <a:pt x="641" y="197"/>
                        <a:pt x="641" y="201"/>
                        <a:pt x="620" y="216"/>
                      </a:cubicBezTo>
                      <a:cubicBezTo>
                        <a:pt x="626" y="213"/>
                        <a:pt x="631" y="212"/>
                        <a:pt x="633" y="212"/>
                      </a:cubicBezTo>
                      <a:cubicBezTo>
                        <a:pt x="635" y="213"/>
                        <a:pt x="636" y="214"/>
                        <a:pt x="637" y="216"/>
                      </a:cubicBezTo>
                      <a:cubicBezTo>
                        <a:pt x="640" y="221"/>
                        <a:pt x="641" y="223"/>
                        <a:pt x="586" y="258"/>
                      </a:cubicBezTo>
                      <a:cubicBezTo>
                        <a:pt x="607" y="247"/>
                        <a:pt x="617" y="243"/>
                        <a:pt x="621" y="244"/>
                      </a:cubicBezTo>
                      <a:cubicBezTo>
                        <a:pt x="622" y="245"/>
                        <a:pt x="624" y="246"/>
                        <a:pt x="625" y="247"/>
                      </a:cubicBezTo>
                      <a:cubicBezTo>
                        <a:pt x="628" y="253"/>
                        <a:pt x="623" y="258"/>
                        <a:pt x="609" y="268"/>
                      </a:cubicBezTo>
                      <a:cubicBezTo>
                        <a:pt x="602" y="273"/>
                        <a:pt x="593" y="279"/>
                        <a:pt x="581" y="286"/>
                      </a:cubicBezTo>
                      <a:cubicBezTo>
                        <a:pt x="611" y="269"/>
                        <a:pt x="617" y="267"/>
                        <a:pt x="621" y="268"/>
                      </a:cubicBezTo>
                      <a:cubicBezTo>
                        <a:pt x="622" y="268"/>
                        <a:pt x="624" y="270"/>
                        <a:pt x="625" y="271"/>
                      </a:cubicBezTo>
                      <a:cubicBezTo>
                        <a:pt x="628" y="277"/>
                        <a:pt x="622" y="282"/>
                        <a:pt x="609" y="292"/>
                      </a:cubicBezTo>
                      <a:cubicBezTo>
                        <a:pt x="608" y="292"/>
                        <a:pt x="608" y="292"/>
                        <a:pt x="607" y="293"/>
                      </a:cubicBezTo>
                      <a:cubicBezTo>
                        <a:pt x="634" y="277"/>
                        <a:pt x="640" y="275"/>
                        <a:pt x="643" y="276"/>
                      </a:cubicBezTo>
                      <a:cubicBezTo>
                        <a:pt x="645" y="277"/>
                        <a:pt x="647" y="278"/>
                        <a:pt x="647" y="279"/>
                      </a:cubicBezTo>
                      <a:cubicBezTo>
                        <a:pt x="651" y="285"/>
                        <a:pt x="644" y="290"/>
                        <a:pt x="634" y="297"/>
                      </a:cubicBezTo>
                      <a:cubicBezTo>
                        <a:pt x="631" y="299"/>
                        <a:pt x="627" y="302"/>
                        <a:pt x="622" y="305"/>
                      </a:cubicBezTo>
                      <a:cubicBezTo>
                        <a:pt x="635" y="299"/>
                        <a:pt x="641" y="297"/>
                        <a:pt x="644" y="297"/>
                      </a:cubicBezTo>
                      <a:cubicBezTo>
                        <a:pt x="645" y="298"/>
                        <a:pt x="647" y="299"/>
                        <a:pt x="648" y="300"/>
                      </a:cubicBezTo>
                      <a:cubicBezTo>
                        <a:pt x="651" y="306"/>
                        <a:pt x="645" y="311"/>
                        <a:pt x="634" y="319"/>
                      </a:cubicBezTo>
                      <a:cubicBezTo>
                        <a:pt x="627" y="324"/>
                        <a:pt x="616" y="332"/>
                        <a:pt x="601" y="342"/>
                      </a:cubicBezTo>
                      <a:cubicBezTo>
                        <a:pt x="596" y="345"/>
                        <a:pt x="592" y="348"/>
                        <a:pt x="587" y="351"/>
                      </a:cubicBezTo>
                      <a:cubicBezTo>
                        <a:pt x="618" y="332"/>
                        <a:pt x="622" y="331"/>
                        <a:pt x="625" y="332"/>
                      </a:cubicBezTo>
                      <a:cubicBezTo>
                        <a:pt x="627" y="333"/>
                        <a:pt x="628" y="334"/>
                        <a:pt x="629" y="335"/>
                      </a:cubicBezTo>
                      <a:cubicBezTo>
                        <a:pt x="632" y="340"/>
                        <a:pt x="633" y="342"/>
                        <a:pt x="596" y="366"/>
                      </a:cubicBezTo>
                      <a:cubicBezTo>
                        <a:pt x="620" y="352"/>
                        <a:pt x="626" y="351"/>
                        <a:pt x="629" y="351"/>
                      </a:cubicBezTo>
                      <a:cubicBezTo>
                        <a:pt x="631" y="352"/>
                        <a:pt x="632" y="353"/>
                        <a:pt x="633" y="354"/>
                      </a:cubicBezTo>
                      <a:cubicBezTo>
                        <a:pt x="637" y="360"/>
                        <a:pt x="637" y="362"/>
                        <a:pt x="575" y="402"/>
                      </a:cubicBezTo>
                      <a:cubicBezTo>
                        <a:pt x="619" y="376"/>
                        <a:pt x="626" y="373"/>
                        <a:pt x="630" y="374"/>
                      </a:cubicBezTo>
                      <a:cubicBezTo>
                        <a:pt x="632" y="374"/>
                        <a:pt x="633" y="376"/>
                        <a:pt x="634" y="377"/>
                      </a:cubicBezTo>
                      <a:cubicBezTo>
                        <a:pt x="638" y="383"/>
                        <a:pt x="635" y="386"/>
                        <a:pt x="603" y="408"/>
                      </a:cubicBezTo>
                      <a:cubicBezTo>
                        <a:pt x="611" y="403"/>
                        <a:pt x="614" y="403"/>
                        <a:pt x="616" y="403"/>
                      </a:cubicBezTo>
                      <a:cubicBezTo>
                        <a:pt x="618" y="404"/>
                        <a:pt x="620" y="405"/>
                        <a:pt x="620" y="406"/>
                      </a:cubicBezTo>
                      <a:cubicBezTo>
                        <a:pt x="624" y="412"/>
                        <a:pt x="622" y="415"/>
                        <a:pt x="587" y="438"/>
                      </a:cubicBezTo>
                      <a:cubicBezTo>
                        <a:pt x="568" y="451"/>
                        <a:pt x="541" y="468"/>
                        <a:pt x="515" y="485"/>
                      </a:cubicBezTo>
                      <a:cubicBezTo>
                        <a:pt x="508" y="490"/>
                        <a:pt x="501" y="494"/>
                        <a:pt x="494" y="499"/>
                      </a:cubicBezTo>
                      <a:cubicBezTo>
                        <a:pt x="494" y="500"/>
                        <a:pt x="495" y="500"/>
                        <a:pt x="496" y="501"/>
                      </a:cubicBezTo>
                      <a:cubicBezTo>
                        <a:pt x="498" y="505"/>
                        <a:pt x="498" y="506"/>
                        <a:pt x="478" y="526"/>
                      </a:cubicBezTo>
                      <a:cubicBezTo>
                        <a:pt x="485" y="522"/>
                        <a:pt x="486" y="522"/>
                        <a:pt x="488" y="523"/>
                      </a:cubicBezTo>
                      <a:cubicBezTo>
                        <a:pt x="490" y="523"/>
                        <a:pt x="492" y="524"/>
                        <a:pt x="492" y="526"/>
                      </a:cubicBezTo>
                      <a:cubicBezTo>
                        <a:pt x="495" y="530"/>
                        <a:pt x="495" y="530"/>
                        <a:pt x="471" y="554"/>
                      </a:cubicBezTo>
                      <a:cubicBezTo>
                        <a:pt x="480" y="549"/>
                        <a:pt x="481" y="549"/>
                        <a:pt x="483" y="549"/>
                      </a:cubicBezTo>
                      <a:cubicBezTo>
                        <a:pt x="485" y="550"/>
                        <a:pt x="486" y="551"/>
                        <a:pt x="487" y="552"/>
                      </a:cubicBezTo>
                      <a:cubicBezTo>
                        <a:pt x="490" y="556"/>
                        <a:pt x="490" y="557"/>
                        <a:pt x="470" y="578"/>
                      </a:cubicBezTo>
                      <a:cubicBezTo>
                        <a:pt x="498" y="561"/>
                        <a:pt x="498" y="561"/>
                        <a:pt x="501" y="562"/>
                      </a:cubicBezTo>
                      <a:cubicBezTo>
                        <a:pt x="503" y="562"/>
                        <a:pt x="504" y="563"/>
                        <a:pt x="505" y="565"/>
                      </a:cubicBezTo>
                      <a:cubicBezTo>
                        <a:pt x="507" y="568"/>
                        <a:pt x="507" y="568"/>
                        <a:pt x="498" y="586"/>
                      </a:cubicBezTo>
                      <a:cubicBezTo>
                        <a:pt x="497" y="587"/>
                        <a:pt x="497" y="588"/>
                        <a:pt x="496" y="589"/>
                      </a:cubicBezTo>
                      <a:cubicBezTo>
                        <a:pt x="497" y="589"/>
                        <a:pt x="498" y="590"/>
                        <a:pt x="498" y="591"/>
                      </a:cubicBezTo>
                      <a:cubicBezTo>
                        <a:pt x="500" y="594"/>
                        <a:pt x="500" y="594"/>
                        <a:pt x="493" y="608"/>
                      </a:cubicBezTo>
                      <a:cubicBezTo>
                        <a:pt x="494" y="608"/>
                        <a:pt x="495" y="608"/>
                        <a:pt x="496" y="608"/>
                      </a:cubicBezTo>
                      <a:cubicBezTo>
                        <a:pt x="495" y="614"/>
                        <a:pt x="495" y="614"/>
                        <a:pt x="495" y="614"/>
                      </a:cubicBezTo>
                      <a:cubicBezTo>
                        <a:pt x="490" y="617"/>
                        <a:pt x="490" y="617"/>
                        <a:pt x="490" y="617"/>
                      </a:cubicBezTo>
                      <a:cubicBezTo>
                        <a:pt x="495" y="614"/>
                        <a:pt x="495" y="614"/>
                        <a:pt x="495" y="614"/>
                      </a:cubicBezTo>
                      <a:cubicBezTo>
                        <a:pt x="497" y="620"/>
                        <a:pt x="497" y="620"/>
                        <a:pt x="497" y="620"/>
                      </a:cubicBezTo>
                      <a:cubicBezTo>
                        <a:pt x="496" y="620"/>
                        <a:pt x="494" y="622"/>
                        <a:pt x="491" y="623"/>
                      </a:cubicBezTo>
                      <a:cubicBezTo>
                        <a:pt x="485" y="627"/>
                        <a:pt x="483" y="628"/>
                        <a:pt x="481" y="628"/>
                      </a:cubicBezTo>
                      <a:close/>
                      <a:moveTo>
                        <a:pt x="281" y="348"/>
                      </a:moveTo>
                      <a:cubicBezTo>
                        <a:pt x="200" y="395"/>
                        <a:pt x="119" y="442"/>
                        <a:pt x="76" y="470"/>
                      </a:cubicBezTo>
                      <a:cubicBezTo>
                        <a:pt x="121" y="445"/>
                        <a:pt x="202" y="396"/>
                        <a:pt x="281" y="348"/>
                      </a:cubicBezTo>
                      <a:close/>
                      <a:moveTo>
                        <a:pt x="261" y="313"/>
                      </a:moveTo>
                      <a:cubicBezTo>
                        <a:pt x="182" y="359"/>
                        <a:pt x="105" y="404"/>
                        <a:pt x="61" y="432"/>
                      </a:cubicBezTo>
                      <a:cubicBezTo>
                        <a:pt x="107" y="407"/>
                        <a:pt x="184" y="361"/>
                        <a:pt x="261" y="313"/>
                      </a:cubicBezTo>
                      <a:close/>
                      <a:moveTo>
                        <a:pt x="255" y="388"/>
                      </a:moveTo>
                      <a:cubicBezTo>
                        <a:pt x="228" y="404"/>
                        <a:pt x="203" y="419"/>
                        <a:pt x="180" y="432"/>
                      </a:cubicBezTo>
                      <a:cubicBezTo>
                        <a:pt x="203" y="419"/>
                        <a:pt x="228" y="404"/>
                        <a:pt x="255" y="388"/>
                      </a:cubicBezTo>
                      <a:close/>
                      <a:moveTo>
                        <a:pt x="206" y="370"/>
                      </a:moveTo>
                      <a:cubicBezTo>
                        <a:pt x="174" y="389"/>
                        <a:pt x="143" y="407"/>
                        <a:pt x="116" y="423"/>
                      </a:cubicBezTo>
                      <a:cubicBezTo>
                        <a:pt x="143" y="408"/>
                        <a:pt x="174" y="389"/>
                        <a:pt x="206" y="370"/>
                      </a:cubicBezTo>
                      <a:close/>
                      <a:moveTo>
                        <a:pt x="289" y="274"/>
                      </a:moveTo>
                      <a:cubicBezTo>
                        <a:pt x="215" y="318"/>
                        <a:pt x="137" y="363"/>
                        <a:pt x="90" y="393"/>
                      </a:cubicBezTo>
                      <a:cubicBezTo>
                        <a:pt x="138" y="366"/>
                        <a:pt x="215" y="319"/>
                        <a:pt x="289" y="274"/>
                      </a:cubicBezTo>
                      <a:close/>
                      <a:moveTo>
                        <a:pt x="150" y="332"/>
                      </a:moveTo>
                      <a:cubicBezTo>
                        <a:pt x="139" y="338"/>
                        <a:pt x="129" y="344"/>
                        <a:pt x="119" y="350"/>
                      </a:cubicBezTo>
                      <a:cubicBezTo>
                        <a:pt x="129" y="344"/>
                        <a:pt x="139" y="338"/>
                        <a:pt x="150" y="332"/>
                      </a:cubicBezTo>
                      <a:close/>
                      <a:moveTo>
                        <a:pt x="187" y="290"/>
                      </a:moveTo>
                      <a:cubicBezTo>
                        <a:pt x="161" y="305"/>
                        <a:pt x="137" y="319"/>
                        <a:pt x="115" y="333"/>
                      </a:cubicBezTo>
                      <a:cubicBezTo>
                        <a:pt x="137" y="320"/>
                        <a:pt x="161" y="305"/>
                        <a:pt x="187" y="290"/>
                      </a:cubicBezTo>
                      <a:close/>
                      <a:moveTo>
                        <a:pt x="580" y="181"/>
                      </a:moveTo>
                      <a:cubicBezTo>
                        <a:pt x="537" y="206"/>
                        <a:pt x="473" y="245"/>
                        <a:pt x="409" y="284"/>
                      </a:cubicBezTo>
                      <a:cubicBezTo>
                        <a:pt x="473" y="246"/>
                        <a:pt x="538" y="208"/>
                        <a:pt x="580" y="181"/>
                      </a:cubicBezTo>
                      <a:close/>
                      <a:moveTo>
                        <a:pt x="246" y="185"/>
                      </a:moveTo>
                      <a:cubicBezTo>
                        <a:pt x="189" y="219"/>
                        <a:pt x="131" y="254"/>
                        <a:pt x="91" y="279"/>
                      </a:cubicBezTo>
                      <a:cubicBezTo>
                        <a:pt x="132" y="256"/>
                        <a:pt x="190" y="220"/>
                        <a:pt x="246" y="185"/>
                      </a:cubicBezTo>
                      <a:close/>
                      <a:moveTo>
                        <a:pt x="597" y="149"/>
                      </a:moveTo>
                      <a:cubicBezTo>
                        <a:pt x="555" y="173"/>
                        <a:pt x="490" y="212"/>
                        <a:pt x="423" y="252"/>
                      </a:cubicBezTo>
                      <a:cubicBezTo>
                        <a:pt x="491" y="213"/>
                        <a:pt x="556" y="174"/>
                        <a:pt x="597" y="149"/>
                      </a:cubicBezTo>
                      <a:close/>
                      <a:moveTo>
                        <a:pt x="561" y="98"/>
                      </a:moveTo>
                      <a:cubicBezTo>
                        <a:pt x="507" y="128"/>
                        <a:pt x="416" y="183"/>
                        <a:pt x="329" y="236"/>
                      </a:cubicBezTo>
                      <a:cubicBezTo>
                        <a:pt x="416" y="186"/>
                        <a:pt x="509" y="131"/>
                        <a:pt x="561" y="98"/>
                      </a:cubicBezTo>
                      <a:close/>
                      <a:moveTo>
                        <a:pt x="562" y="145"/>
                      </a:moveTo>
                      <a:cubicBezTo>
                        <a:pt x="527" y="166"/>
                        <a:pt x="483" y="192"/>
                        <a:pt x="436" y="220"/>
                      </a:cubicBezTo>
                      <a:cubicBezTo>
                        <a:pt x="484" y="193"/>
                        <a:pt x="528" y="166"/>
                        <a:pt x="562" y="145"/>
                      </a:cubicBezTo>
                      <a:close/>
                      <a:moveTo>
                        <a:pt x="582" y="111"/>
                      </a:moveTo>
                      <a:cubicBezTo>
                        <a:pt x="542" y="133"/>
                        <a:pt x="479" y="171"/>
                        <a:pt x="414" y="211"/>
                      </a:cubicBezTo>
                      <a:cubicBezTo>
                        <a:pt x="480" y="173"/>
                        <a:pt x="543" y="136"/>
                        <a:pt x="582" y="111"/>
                      </a:cubicBezTo>
                      <a:close/>
                      <a:moveTo>
                        <a:pt x="531" y="49"/>
                      </a:moveTo>
                      <a:cubicBezTo>
                        <a:pt x="477" y="78"/>
                        <a:pt x="373" y="142"/>
                        <a:pt x="284" y="197"/>
                      </a:cubicBezTo>
                      <a:cubicBezTo>
                        <a:pt x="376" y="143"/>
                        <a:pt x="480" y="82"/>
                        <a:pt x="531" y="49"/>
                      </a:cubicBezTo>
                      <a:close/>
                      <a:moveTo>
                        <a:pt x="171" y="162"/>
                      </a:moveTo>
                      <a:cubicBezTo>
                        <a:pt x="163" y="167"/>
                        <a:pt x="155" y="172"/>
                        <a:pt x="148" y="176"/>
                      </a:cubicBezTo>
                      <a:cubicBezTo>
                        <a:pt x="155" y="172"/>
                        <a:pt x="163" y="167"/>
                        <a:pt x="171" y="162"/>
                      </a:cubicBezTo>
                      <a:close/>
                      <a:moveTo>
                        <a:pt x="542" y="65"/>
                      </a:moveTo>
                      <a:cubicBezTo>
                        <a:pt x="498" y="90"/>
                        <a:pt x="432" y="130"/>
                        <a:pt x="367" y="169"/>
                      </a:cubicBezTo>
                      <a:cubicBezTo>
                        <a:pt x="433" y="131"/>
                        <a:pt x="499" y="92"/>
                        <a:pt x="542" y="65"/>
                      </a:cubicBezTo>
                      <a:close/>
                      <a:moveTo>
                        <a:pt x="60" y="38"/>
                      </a:moveTo>
                      <a:cubicBezTo>
                        <a:pt x="61" y="39"/>
                        <a:pt x="61" y="39"/>
                        <a:pt x="62" y="40"/>
                      </a:cubicBezTo>
                      <a:cubicBezTo>
                        <a:pt x="62" y="40"/>
                        <a:pt x="62" y="40"/>
                        <a:pt x="62" y="40"/>
                      </a:cubicBezTo>
                      <a:cubicBezTo>
                        <a:pt x="61" y="39"/>
                        <a:pt x="61" y="39"/>
                        <a:pt x="60" y="3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60" name="Freeform 124"/>
                <p:cNvSpPr>
                  <a:spLocks/>
                </p:cNvSpPr>
                <p:nvPr/>
              </p:nvSpPr>
              <p:spPr bwMode="auto">
                <a:xfrm>
                  <a:off x="13396913" y="-1003300"/>
                  <a:ext cx="928687" cy="519113"/>
                </a:xfrm>
                <a:custGeom>
                  <a:avLst/>
                  <a:gdLst>
                    <a:gd name="T0" fmla="*/ 6 w 356"/>
                    <a:gd name="T1" fmla="*/ 199 h 199"/>
                    <a:gd name="T2" fmla="*/ 5 w 356"/>
                    <a:gd name="T3" fmla="*/ 199 h 199"/>
                    <a:gd name="T4" fmla="*/ 1 w 356"/>
                    <a:gd name="T5" fmla="*/ 196 h 199"/>
                    <a:gd name="T6" fmla="*/ 3 w 356"/>
                    <a:gd name="T7" fmla="*/ 188 h 199"/>
                    <a:gd name="T8" fmla="*/ 7 w 356"/>
                    <a:gd name="T9" fmla="*/ 187 h 199"/>
                    <a:gd name="T10" fmla="*/ 158 w 356"/>
                    <a:gd name="T11" fmla="*/ 98 h 199"/>
                    <a:gd name="T12" fmla="*/ 329 w 356"/>
                    <a:gd name="T13" fmla="*/ 1 h 199"/>
                    <a:gd name="T14" fmla="*/ 333 w 356"/>
                    <a:gd name="T15" fmla="*/ 4 h 199"/>
                    <a:gd name="T16" fmla="*/ 208 w 356"/>
                    <a:gd name="T17" fmla="*/ 94 h 199"/>
                    <a:gd name="T18" fmla="*/ 207 w 356"/>
                    <a:gd name="T19" fmla="*/ 94 h 199"/>
                    <a:gd name="T20" fmla="*/ 209 w 356"/>
                    <a:gd name="T21" fmla="*/ 93 h 199"/>
                    <a:gd name="T22" fmla="*/ 349 w 356"/>
                    <a:gd name="T23" fmla="*/ 13 h 199"/>
                    <a:gd name="T24" fmla="*/ 353 w 356"/>
                    <a:gd name="T25" fmla="*/ 16 h 199"/>
                    <a:gd name="T26" fmla="*/ 342 w 356"/>
                    <a:gd name="T27" fmla="*/ 33 h 199"/>
                    <a:gd name="T28" fmla="*/ 315 w 356"/>
                    <a:gd name="T29" fmla="*/ 51 h 199"/>
                    <a:gd name="T30" fmla="*/ 290 w 356"/>
                    <a:gd name="T31" fmla="*/ 67 h 199"/>
                    <a:gd name="T32" fmla="*/ 345 w 356"/>
                    <a:gd name="T33" fmla="*/ 39 h 199"/>
                    <a:gd name="T34" fmla="*/ 349 w 356"/>
                    <a:gd name="T35" fmla="*/ 42 h 199"/>
                    <a:gd name="T36" fmla="*/ 321 w 356"/>
                    <a:gd name="T37" fmla="*/ 70 h 199"/>
                    <a:gd name="T38" fmla="*/ 300 w 356"/>
                    <a:gd name="T39" fmla="*/ 84 h 199"/>
                    <a:gd name="T40" fmla="*/ 327 w 356"/>
                    <a:gd name="T41" fmla="*/ 72 h 199"/>
                    <a:gd name="T42" fmla="*/ 331 w 356"/>
                    <a:gd name="T43" fmla="*/ 75 h 199"/>
                    <a:gd name="T44" fmla="*/ 303 w 356"/>
                    <a:gd name="T45" fmla="*/ 104 h 199"/>
                    <a:gd name="T46" fmla="*/ 284 w 356"/>
                    <a:gd name="T47" fmla="*/ 117 h 199"/>
                    <a:gd name="T48" fmla="*/ 333 w 356"/>
                    <a:gd name="T49" fmla="*/ 92 h 199"/>
                    <a:gd name="T50" fmla="*/ 337 w 356"/>
                    <a:gd name="T51" fmla="*/ 95 h 199"/>
                    <a:gd name="T52" fmla="*/ 292 w 356"/>
                    <a:gd name="T53" fmla="*/ 136 h 199"/>
                    <a:gd name="T54" fmla="*/ 328 w 356"/>
                    <a:gd name="T55" fmla="*/ 118 h 199"/>
                    <a:gd name="T56" fmla="*/ 331 w 356"/>
                    <a:gd name="T57" fmla="*/ 121 h 199"/>
                    <a:gd name="T58" fmla="*/ 307 w 356"/>
                    <a:gd name="T59" fmla="*/ 151 h 199"/>
                    <a:gd name="T60" fmla="*/ 322 w 356"/>
                    <a:gd name="T61" fmla="*/ 144 h 199"/>
                    <a:gd name="T62" fmla="*/ 326 w 356"/>
                    <a:gd name="T63" fmla="*/ 147 h 199"/>
                    <a:gd name="T64" fmla="*/ 324 w 356"/>
                    <a:gd name="T65" fmla="*/ 155 h 199"/>
                    <a:gd name="T66" fmla="*/ 322 w 356"/>
                    <a:gd name="T67" fmla="*/ 156 h 199"/>
                    <a:gd name="T68" fmla="*/ 292 w 356"/>
                    <a:gd name="T69" fmla="*/ 174 h 199"/>
                    <a:gd name="T70" fmla="*/ 257 w 356"/>
                    <a:gd name="T71" fmla="*/ 192 h 199"/>
                    <a:gd name="T72" fmla="*/ 253 w 356"/>
                    <a:gd name="T73" fmla="*/ 189 h 199"/>
                    <a:gd name="T74" fmla="*/ 281 w 356"/>
                    <a:gd name="T75" fmla="*/ 158 h 199"/>
                    <a:gd name="T76" fmla="*/ 213 w 356"/>
                    <a:gd name="T77" fmla="*/ 195 h 199"/>
                    <a:gd name="T78" fmla="*/ 209 w 356"/>
                    <a:gd name="T79" fmla="*/ 192 h 199"/>
                    <a:gd name="T80" fmla="*/ 255 w 356"/>
                    <a:gd name="T81" fmla="*/ 149 h 199"/>
                    <a:gd name="T82" fmla="*/ 255 w 356"/>
                    <a:gd name="T83" fmla="*/ 149 h 199"/>
                    <a:gd name="T84" fmla="*/ 171 w 356"/>
                    <a:gd name="T85" fmla="*/ 196 h 199"/>
                    <a:gd name="T86" fmla="*/ 167 w 356"/>
                    <a:gd name="T87" fmla="*/ 193 h 199"/>
                    <a:gd name="T88" fmla="*/ 189 w 356"/>
                    <a:gd name="T89" fmla="*/ 169 h 199"/>
                    <a:gd name="T90" fmla="*/ 235 w 356"/>
                    <a:gd name="T91" fmla="*/ 137 h 199"/>
                    <a:gd name="T92" fmla="*/ 234 w 356"/>
                    <a:gd name="T93" fmla="*/ 138 h 199"/>
                    <a:gd name="T94" fmla="*/ 146 w 356"/>
                    <a:gd name="T95" fmla="*/ 187 h 199"/>
                    <a:gd name="T96" fmla="*/ 142 w 356"/>
                    <a:gd name="T97" fmla="*/ 184 h 199"/>
                    <a:gd name="T98" fmla="*/ 189 w 356"/>
                    <a:gd name="T99" fmla="*/ 143 h 199"/>
                    <a:gd name="T100" fmla="*/ 93 w 356"/>
                    <a:gd name="T101" fmla="*/ 195 h 199"/>
                    <a:gd name="T102" fmla="*/ 89 w 356"/>
                    <a:gd name="T103" fmla="*/ 192 h 199"/>
                    <a:gd name="T104" fmla="*/ 101 w 356"/>
                    <a:gd name="T105" fmla="*/ 174 h 199"/>
                    <a:gd name="T106" fmla="*/ 132 w 356"/>
                    <a:gd name="T107" fmla="*/ 154 h 199"/>
                    <a:gd name="T108" fmla="*/ 132 w 356"/>
                    <a:gd name="T109" fmla="*/ 153 h 199"/>
                    <a:gd name="T110" fmla="*/ 54 w 356"/>
                    <a:gd name="T111" fmla="*/ 194 h 199"/>
                    <a:gd name="T112" fmla="*/ 50 w 356"/>
                    <a:gd name="T113" fmla="*/ 191 h 199"/>
                    <a:gd name="T114" fmla="*/ 121 w 356"/>
                    <a:gd name="T115" fmla="*/ 134 h 199"/>
                    <a:gd name="T116" fmla="*/ 6 w 356"/>
                    <a:gd name="T117" fmla="*/ 199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56" h="199">
                      <a:moveTo>
                        <a:pt x="6" y="199"/>
                      </a:moveTo>
                      <a:cubicBezTo>
                        <a:pt x="6" y="199"/>
                        <a:pt x="5" y="199"/>
                        <a:pt x="5" y="199"/>
                      </a:cubicBezTo>
                      <a:cubicBezTo>
                        <a:pt x="3" y="198"/>
                        <a:pt x="2" y="197"/>
                        <a:pt x="1" y="196"/>
                      </a:cubicBezTo>
                      <a:cubicBezTo>
                        <a:pt x="0" y="193"/>
                        <a:pt x="1" y="189"/>
                        <a:pt x="3" y="188"/>
                      </a:cubicBezTo>
                      <a:cubicBezTo>
                        <a:pt x="4" y="187"/>
                        <a:pt x="6" y="187"/>
                        <a:pt x="7" y="187"/>
                      </a:cubicBezTo>
                      <a:cubicBezTo>
                        <a:pt x="18" y="183"/>
                        <a:pt x="92" y="138"/>
                        <a:pt x="158" y="98"/>
                      </a:cubicBezTo>
                      <a:cubicBezTo>
                        <a:pt x="305" y="9"/>
                        <a:pt x="323" y="0"/>
                        <a:pt x="329" y="1"/>
                      </a:cubicBezTo>
                      <a:cubicBezTo>
                        <a:pt x="331" y="2"/>
                        <a:pt x="332" y="3"/>
                        <a:pt x="333" y="4"/>
                      </a:cubicBezTo>
                      <a:cubicBezTo>
                        <a:pt x="337" y="12"/>
                        <a:pt x="337" y="12"/>
                        <a:pt x="208" y="94"/>
                      </a:cubicBezTo>
                      <a:cubicBezTo>
                        <a:pt x="207" y="94"/>
                        <a:pt x="207" y="94"/>
                        <a:pt x="207" y="94"/>
                      </a:cubicBezTo>
                      <a:cubicBezTo>
                        <a:pt x="208" y="94"/>
                        <a:pt x="208" y="93"/>
                        <a:pt x="209" y="93"/>
                      </a:cubicBezTo>
                      <a:cubicBezTo>
                        <a:pt x="331" y="19"/>
                        <a:pt x="344" y="12"/>
                        <a:pt x="349" y="13"/>
                      </a:cubicBezTo>
                      <a:cubicBezTo>
                        <a:pt x="351" y="14"/>
                        <a:pt x="352" y="15"/>
                        <a:pt x="353" y="16"/>
                      </a:cubicBezTo>
                      <a:cubicBezTo>
                        <a:pt x="356" y="22"/>
                        <a:pt x="350" y="27"/>
                        <a:pt x="342" y="33"/>
                      </a:cubicBezTo>
                      <a:cubicBezTo>
                        <a:pt x="336" y="37"/>
                        <a:pt x="327" y="43"/>
                        <a:pt x="315" y="51"/>
                      </a:cubicBezTo>
                      <a:cubicBezTo>
                        <a:pt x="307" y="56"/>
                        <a:pt x="299" y="61"/>
                        <a:pt x="290" y="67"/>
                      </a:cubicBezTo>
                      <a:cubicBezTo>
                        <a:pt x="333" y="41"/>
                        <a:pt x="341" y="38"/>
                        <a:pt x="345" y="39"/>
                      </a:cubicBezTo>
                      <a:cubicBezTo>
                        <a:pt x="346" y="39"/>
                        <a:pt x="348" y="41"/>
                        <a:pt x="349" y="42"/>
                      </a:cubicBezTo>
                      <a:cubicBezTo>
                        <a:pt x="352" y="48"/>
                        <a:pt x="349" y="50"/>
                        <a:pt x="321" y="70"/>
                      </a:cubicBezTo>
                      <a:cubicBezTo>
                        <a:pt x="314" y="74"/>
                        <a:pt x="307" y="79"/>
                        <a:pt x="300" y="84"/>
                      </a:cubicBezTo>
                      <a:cubicBezTo>
                        <a:pt x="320" y="72"/>
                        <a:pt x="324" y="71"/>
                        <a:pt x="327" y="72"/>
                      </a:cubicBezTo>
                      <a:cubicBezTo>
                        <a:pt x="329" y="72"/>
                        <a:pt x="330" y="73"/>
                        <a:pt x="331" y="75"/>
                      </a:cubicBezTo>
                      <a:cubicBezTo>
                        <a:pt x="334" y="80"/>
                        <a:pt x="332" y="83"/>
                        <a:pt x="303" y="104"/>
                      </a:cubicBezTo>
                      <a:cubicBezTo>
                        <a:pt x="298" y="108"/>
                        <a:pt x="291" y="112"/>
                        <a:pt x="284" y="117"/>
                      </a:cubicBezTo>
                      <a:cubicBezTo>
                        <a:pt x="328" y="91"/>
                        <a:pt x="330" y="91"/>
                        <a:pt x="333" y="92"/>
                      </a:cubicBezTo>
                      <a:cubicBezTo>
                        <a:pt x="335" y="92"/>
                        <a:pt x="336" y="93"/>
                        <a:pt x="337" y="95"/>
                      </a:cubicBezTo>
                      <a:cubicBezTo>
                        <a:pt x="340" y="100"/>
                        <a:pt x="340" y="101"/>
                        <a:pt x="292" y="136"/>
                      </a:cubicBezTo>
                      <a:cubicBezTo>
                        <a:pt x="324" y="117"/>
                        <a:pt x="324" y="117"/>
                        <a:pt x="328" y="118"/>
                      </a:cubicBezTo>
                      <a:cubicBezTo>
                        <a:pt x="329" y="119"/>
                        <a:pt x="331" y="120"/>
                        <a:pt x="331" y="121"/>
                      </a:cubicBezTo>
                      <a:cubicBezTo>
                        <a:pt x="334" y="126"/>
                        <a:pt x="334" y="126"/>
                        <a:pt x="307" y="151"/>
                      </a:cubicBezTo>
                      <a:cubicBezTo>
                        <a:pt x="319" y="143"/>
                        <a:pt x="320" y="144"/>
                        <a:pt x="322" y="144"/>
                      </a:cubicBezTo>
                      <a:cubicBezTo>
                        <a:pt x="324" y="145"/>
                        <a:pt x="325" y="146"/>
                        <a:pt x="326" y="147"/>
                      </a:cubicBezTo>
                      <a:cubicBezTo>
                        <a:pt x="328" y="150"/>
                        <a:pt x="327" y="154"/>
                        <a:pt x="324" y="155"/>
                      </a:cubicBezTo>
                      <a:cubicBezTo>
                        <a:pt x="323" y="156"/>
                        <a:pt x="323" y="156"/>
                        <a:pt x="322" y="156"/>
                      </a:cubicBezTo>
                      <a:cubicBezTo>
                        <a:pt x="318" y="158"/>
                        <a:pt x="303" y="167"/>
                        <a:pt x="292" y="174"/>
                      </a:cubicBezTo>
                      <a:cubicBezTo>
                        <a:pt x="260" y="193"/>
                        <a:pt x="260" y="193"/>
                        <a:pt x="257" y="192"/>
                      </a:cubicBezTo>
                      <a:cubicBezTo>
                        <a:pt x="256" y="191"/>
                        <a:pt x="254" y="190"/>
                        <a:pt x="253" y="189"/>
                      </a:cubicBezTo>
                      <a:cubicBezTo>
                        <a:pt x="251" y="184"/>
                        <a:pt x="250" y="184"/>
                        <a:pt x="281" y="158"/>
                      </a:cubicBezTo>
                      <a:cubicBezTo>
                        <a:pt x="220" y="194"/>
                        <a:pt x="217" y="196"/>
                        <a:pt x="213" y="195"/>
                      </a:cubicBezTo>
                      <a:cubicBezTo>
                        <a:pt x="211" y="194"/>
                        <a:pt x="210" y="193"/>
                        <a:pt x="209" y="192"/>
                      </a:cubicBezTo>
                      <a:cubicBezTo>
                        <a:pt x="206" y="186"/>
                        <a:pt x="206" y="186"/>
                        <a:pt x="255" y="149"/>
                      </a:cubicBezTo>
                      <a:cubicBezTo>
                        <a:pt x="255" y="149"/>
                        <a:pt x="255" y="149"/>
                        <a:pt x="255" y="149"/>
                      </a:cubicBezTo>
                      <a:cubicBezTo>
                        <a:pt x="176" y="197"/>
                        <a:pt x="175" y="197"/>
                        <a:pt x="171" y="196"/>
                      </a:cubicBezTo>
                      <a:cubicBezTo>
                        <a:pt x="169" y="195"/>
                        <a:pt x="168" y="194"/>
                        <a:pt x="167" y="193"/>
                      </a:cubicBezTo>
                      <a:cubicBezTo>
                        <a:pt x="164" y="187"/>
                        <a:pt x="168" y="184"/>
                        <a:pt x="189" y="169"/>
                      </a:cubicBezTo>
                      <a:cubicBezTo>
                        <a:pt x="202" y="160"/>
                        <a:pt x="218" y="149"/>
                        <a:pt x="235" y="137"/>
                      </a:cubicBezTo>
                      <a:cubicBezTo>
                        <a:pt x="234" y="137"/>
                        <a:pt x="234" y="137"/>
                        <a:pt x="234" y="138"/>
                      </a:cubicBezTo>
                      <a:cubicBezTo>
                        <a:pt x="155" y="186"/>
                        <a:pt x="150" y="188"/>
                        <a:pt x="146" y="187"/>
                      </a:cubicBezTo>
                      <a:cubicBezTo>
                        <a:pt x="144" y="186"/>
                        <a:pt x="143" y="185"/>
                        <a:pt x="142" y="184"/>
                      </a:cubicBezTo>
                      <a:cubicBezTo>
                        <a:pt x="139" y="178"/>
                        <a:pt x="138" y="177"/>
                        <a:pt x="189" y="143"/>
                      </a:cubicBezTo>
                      <a:cubicBezTo>
                        <a:pt x="109" y="191"/>
                        <a:pt x="98" y="196"/>
                        <a:pt x="93" y="195"/>
                      </a:cubicBezTo>
                      <a:cubicBezTo>
                        <a:pt x="91" y="195"/>
                        <a:pt x="90" y="193"/>
                        <a:pt x="89" y="192"/>
                      </a:cubicBezTo>
                      <a:cubicBezTo>
                        <a:pt x="86" y="186"/>
                        <a:pt x="92" y="181"/>
                        <a:pt x="101" y="174"/>
                      </a:cubicBezTo>
                      <a:cubicBezTo>
                        <a:pt x="108" y="169"/>
                        <a:pt x="118" y="163"/>
                        <a:pt x="132" y="154"/>
                      </a:cubicBezTo>
                      <a:cubicBezTo>
                        <a:pt x="132" y="153"/>
                        <a:pt x="132" y="153"/>
                        <a:pt x="132" y="153"/>
                      </a:cubicBezTo>
                      <a:cubicBezTo>
                        <a:pt x="71" y="190"/>
                        <a:pt x="59" y="196"/>
                        <a:pt x="54" y="194"/>
                      </a:cubicBezTo>
                      <a:cubicBezTo>
                        <a:pt x="52" y="194"/>
                        <a:pt x="51" y="193"/>
                        <a:pt x="50" y="191"/>
                      </a:cubicBezTo>
                      <a:cubicBezTo>
                        <a:pt x="46" y="185"/>
                        <a:pt x="45" y="183"/>
                        <a:pt x="121" y="134"/>
                      </a:cubicBezTo>
                      <a:cubicBezTo>
                        <a:pt x="29" y="190"/>
                        <a:pt x="12" y="199"/>
                        <a:pt x="6" y="19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61" name="Freeform 125"/>
                <p:cNvSpPr>
                  <a:spLocks noEditPoints="1"/>
                </p:cNvSpPr>
                <p:nvPr/>
              </p:nvSpPr>
              <p:spPr bwMode="auto">
                <a:xfrm>
                  <a:off x="12663488" y="-1778000"/>
                  <a:ext cx="1544637" cy="1614488"/>
                </a:xfrm>
                <a:custGeom>
                  <a:avLst/>
                  <a:gdLst>
                    <a:gd name="T0" fmla="*/ 159 w 592"/>
                    <a:gd name="T1" fmla="*/ 590 h 619"/>
                    <a:gd name="T2" fmla="*/ 174 w 592"/>
                    <a:gd name="T3" fmla="*/ 560 h 619"/>
                    <a:gd name="T4" fmla="*/ 184 w 592"/>
                    <a:gd name="T5" fmla="*/ 530 h 619"/>
                    <a:gd name="T6" fmla="*/ 170 w 592"/>
                    <a:gd name="T7" fmla="*/ 515 h 619"/>
                    <a:gd name="T8" fmla="*/ 193 w 592"/>
                    <a:gd name="T9" fmla="*/ 478 h 619"/>
                    <a:gd name="T10" fmla="*/ 118 w 592"/>
                    <a:gd name="T11" fmla="*/ 494 h 619"/>
                    <a:gd name="T12" fmla="*/ 80 w 592"/>
                    <a:gd name="T13" fmla="*/ 489 h 619"/>
                    <a:gd name="T14" fmla="*/ 61 w 592"/>
                    <a:gd name="T15" fmla="*/ 480 h 619"/>
                    <a:gd name="T16" fmla="*/ 29 w 592"/>
                    <a:gd name="T17" fmla="*/ 470 h 619"/>
                    <a:gd name="T18" fmla="*/ 25 w 592"/>
                    <a:gd name="T19" fmla="*/ 451 h 619"/>
                    <a:gd name="T20" fmla="*/ 34 w 592"/>
                    <a:gd name="T21" fmla="*/ 424 h 619"/>
                    <a:gd name="T22" fmla="*/ 21 w 592"/>
                    <a:gd name="T23" fmla="*/ 409 h 619"/>
                    <a:gd name="T24" fmla="*/ 111 w 592"/>
                    <a:gd name="T25" fmla="*/ 315 h 619"/>
                    <a:gd name="T26" fmla="*/ 23 w 592"/>
                    <a:gd name="T27" fmla="*/ 340 h 619"/>
                    <a:gd name="T28" fmla="*/ 7 w 592"/>
                    <a:gd name="T29" fmla="*/ 323 h 619"/>
                    <a:gd name="T30" fmla="*/ 62 w 592"/>
                    <a:gd name="T31" fmla="*/ 273 h 619"/>
                    <a:gd name="T32" fmla="*/ 35 w 592"/>
                    <a:gd name="T33" fmla="*/ 259 h 619"/>
                    <a:gd name="T34" fmla="*/ 30 w 592"/>
                    <a:gd name="T35" fmla="*/ 239 h 619"/>
                    <a:gd name="T36" fmla="*/ 5 w 592"/>
                    <a:gd name="T37" fmla="*/ 227 h 619"/>
                    <a:gd name="T38" fmla="*/ 11 w 592"/>
                    <a:gd name="T39" fmla="*/ 207 h 619"/>
                    <a:gd name="T40" fmla="*/ 47 w 592"/>
                    <a:gd name="T41" fmla="*/ 169 h 619"/>
                    <a:gd name="T42" fmla="*/ 13 w 592"/>
                    <a:gd name="T43" fmla="*/ 158 h 619"/>
                    <a:gd name="T44" fmla="*/ 27 w 592"/>
                    <a:gd name="T45" fmla="*/ 125 h 619"/>
                    <a:gd name="T46" fmla="*/ 33 w 592"/>
                    <a:gd name="T47" fmla="*/ 101 h 619"/>
                    <a:gd name="T48" fmla="*/ 28 w 592"/>
                    <a:gd name="T49" fmla="*/ 80 h 619"/>
                    <a:gd name="T50" fmla="*/ 43 w 592"/>
                    <a:gd name="T51" fmla="*/ 43 h 619"/>
                    <a:gd name="T52" fmla="*/ 105 w 592"/>
                    <a:gd name="T53" fmla="*/ 3 h 619"/>
                    <a:gd name="T54" fmla="*/ 146 w 592"/>
                    <a:gd name="T55" fmla="*/ 2 h 619"/>
                    <a:gd name="T56" fmla="*/ 168 w 592"/>
                    <a:gd name="T57" fmla="*/ 12 h 619"/>
                    <a:gd name="T58" fmla="*/ 194 w 592"/>
                    <a:gd name="T59" fmla="*/ 18 h 619"/>
                    <a:gd name="T60" fmla="*/ 267 w 592"/>
                    <a:gd name="T61" fmla="*/ 1 h 619"/>
                    <a:gd name="T62" fmla="*/ 278 w 592"/>
                    <a:gd name="T63" fmla="*/ 25 h 619"/>
                    <a:gd name="T64" fmla="*/ 292 w 592"/>
                    <a:gd name="T65" fmla="*/ 50 h 619"/>
                    <a:gd name="T66" fmla="*/ 292 w 592"/>
                    <a:gd name="T67" fmla="*/ 71 h 619"/>
                    <a:gd name="T68" fmla="*/ 277 w 592"/>
                    <a:gd name="T69" fmla="*/ 92 h 619"/>
                    <a:gd name="T70" fmla="*/ 296 w 592"/>
                    <a:gd name="T71" fmla="*/ 103 h 619"/>
                    <a:gd name="T72" fmla="*/ 280 w 592"/>
                    <a:gd name="T73" fmla="*/ 149 h 619"/>
                    <a:gd name="T74" fmla="*/ 266 w 592"/>
                    <a:gd name="T75" fmla="*/ 178 h 619"/>
                    <a:gd name="T76" fmla="*/ 280 w 592"/>
                    <a:gd name="T77" fmla="*/ 186 h 619"/>
                    <a:gd name="T78" fmla="*/ 245 w 592"/>
                    <a:gd name="T79" fmla="*/ 244 h 619"/>
                    <a:gd name="T80" fmla="*/ 284 w 592"/>
                    <a:gd name="T81" fmla="*/ 252 h 619"/>
                    <a:gd name="T82" fmla="*/ 300 w 592"/>
                    <a:gd name="T83" fmla="*/ 266 h 619"/>
                    <a:gd name="T84" fmla="*/ 296 w 592"/>
                    <a:gd name="T85" fmla="*/ 289 h 619"/>
                    <a:gd name="T86" fmla="*/ 229 w 592"/>
                    <a:gd name="T87" fmla="*/ 347 h 619"/>
                    <a:gd name="T88" fmla="*/ 297 w 592"/>
                    <a:gd name="T89" fmla="*/ 328 h 619"/>
                    <a:gd name="T90" fmla="*/ 417 w 592"/>
                    <a:gd name="T91" fmla="*/ 289 h 619"/>
                    <a:gd name="T92" fmla="*/ 459 w 592"/>
                    <a:gd name="T93" fmla="*/ 292 h 619"/>
                    <a:gd name="T94" fmla="*/ 460 w 592"/>
                    <a:gd name="T95" fmla="*/ 325 h 619"/>
                    <a:gd name="T96" fmla="*/ 487 w 592"/>
                    <a:gd name="T97" fmla="*/ 333 h 619"/>
                    <a:gd name="T98" fmla="*/ 526 w 592"/>
                    <a:gd name="T99" fmla="*/ 332 h 619"/>
                    <a:gd name="T100" fmla="*/ 272 w 592"/>
                    <a:gd name="T101" fmla="*/ 512 h 619"/>
                    <a:gd name="T102" fmla="*/ 209 w 592"/>
                    <a:gd name="T103" fmla="*/ 569 h 619"/>
                    <a:gd name="T104" fmla="*/ 179 w 592"/>
                    <a:gd name="T105" fmla="*/ 597 h 619"/>
                    <a:gd name="T106" fmla="*/ 500 w 592"/>
                    <a:gd name="T107" fmla="*/ 361 h 6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592" h="619">
                      <a:moveTo>
                        <a:pt x="140" y="619"/>
                      </a:moveTo>
                      <a:cubicBezTo>
                        <a:pt x="139" y="619"/>
                        <a:pt x="139" y="619"/>
                        <a:pt x="138" y="619"/>
                      </a:cubicBezTo>
                      <a:cubicBezTo>
                        <a:pt x="137" y="619"/>
                        <a:pt x="136" y="618"/>
                        <a:pt x="135" y="616"/>
                      </a:cubicBezTo>
                      <a:cubicBezTo>
                        <a:pt x="131" y="611"/>
                        <a:pt x="135" y="608"/>
                        <a:pt x="159" y="590"/>
                      </a:cubicBezTo>
                      <a:cubicBezTo>
                        <a:pt x="163" y="586"/>
                        <a:pt x="169" y="582"/>
                        <a:pt x="175" y="578"/>
                      </a:cubicBezTo>
                      <a:cubicBezTo>
                        <a:pt x="164" y="584"/>
                        <a:pt x="163" y="584"/>
                        <a:pt x="161" y="583"/>
                      </a:cubicBezTo>
                      <a:cubicBezTo>
                        <a:pt x="159" y="583"/>
                        <a:pt x="158" y="582"/>
                        <a:pt x="157" y="581"/>
                      </a:cubicBezTo>
                      <a:cubicBezTo>
                        <a:pt x="153" y="575"/>
                        <a:pt x="159" y="570"/>
                        <a:pt x="174" y="560"/>
                      </a:cubicBezTo>
                      <a:cubicBezTo>
                        <a:pt x="182" y="554"/>
                        <a:pt x="194" y="546"/>
                        <a:pt x="209" y="537"/>
                      </a:cubicBezTo>
                      <a:cubicBezTo>
                        <a:pt x="183" y="551"/>
                        <a:pt x="175" y="555"/>
                        <a:pt x="171" y="554"/>
                      </a:cubicBezTo>
                      <a:cubicBezTo>
                        <a:pt x="170" y="554"/>
                        <a:pt x="168" y="552"/>
                        <a:pt x="167" y="551"/>
                      </a:cubicBezTo>
                      <a:cubicBezTo>
                        <a:pt x="164" y="545"/>
                        <a:pt x="169" y="540"/>
                        <a:pt x="184" y="530"/>
                      </a:cubicBezTo>
                      <a:cubicBezTo>
                        <a:pt x="187" y="527"/>
                        <a:pt x="192" y="524"/>
                        <a:pt x="197" y="521"/>
                      </a:cubicBezTo>
                      <a:cubicBezTo>
                        <a:pt x="169" y="536"/>
                        <a:pt x="162" y="539"/>
                        <a:pt x="159" y="538"/>
                      </a:cubicBezTo>
                      <a:cubicBezTo>
                        <a:pt x="157" y="537"/>
                        <a:pt x="156" y="536"/>
                        <a:pt x="155" y="535"/>
                      </a:cubicBezTo>
                      <a:cubicBezTo>
                        <a:pt x="151" y="529"/>
                        <a:pt x="158" y="523"/>
                        <a:pt x="170" y="515"/>
                      </a:cubicBezTo>
                      <a:cubicBezTo>
                        <a:pt x="177" y="510"/>
                        <a:pt x="186" y="504"/>
                        <a:pt x="198" y="496"/>
                      </a:cubicBezTo>
                      <a:cubicBezTo>
                        <a:pt x="180" y="506"/>
                        <a:pt x="173" y="509"/>
                        <a:pt x="170" y="508"/>
                      </a:cubicBezTo>
                      <a:cubicBezTo>
                        <a:pt x="168" y="508"/>
                        <a:pt x="166" y="506"/>
                        <a:pt x="166" y="505"/>
                      </a:cubicBezTo>
                      <a:cubicBezTo>
                        <a:pt x="163" y="501"/>
                        <a:pt x="162" y="498"/>
                        <a:pt x="193" y="478"/>
                      </a:cubicBezTo>
                      <a:cubicBezTo>
                        <a:pt x="162" y="495"/>
                        <a:pt x="151" y="500"/>
                        <a:pt x="147" y="499"/>
                      </a:cubicBezTo>
                      <a:cubicBezTo>
                        <a:pt x="145" y="498"/>
                        <a:pt x="144" y="497"/>
                        <a:pt x="143" y="496"/>
                      </a:cubicBezTo>
                      <a:cubicBezTo>
                        <a:pt x="141" y="492"/>
                        <a:pt x="139" y="490"/>
                        <a:pt x="159" y="476"/>
                      </a:cubicBezTo>
                      <a:cubicBezTo>
                        <a:pt x="129" y="492"/>
                        <a:pt x="122" y="495"/>
                        <a:pt x="118" y="494"/>
                      </a:cubicBezTo>
                      <a:cubicBezTo>
                        <a:pt x="116" y="494"/>
                        <a:pt x="115" y="493"/>
                        <a:pt x="114" y="491"/>
                      </a:cubicBezTo>
                      <a:cubicBezTo>
                        <a:pt x="111" y="486"/>
                        <a:pt x="109" y="484"/>
                        <a:pt x="169" y="446"/>
                      </a:cubicBezTo>
                      <a:cubicBezTo>
                        <a:pt x="99" y="488"/>
                        <a:pt x="88" y="493"/>
                        <a:pt x="84" y="492"/>
                      </a:cubicBezTo>
                      <a:cubicBezTo>
                        <a:pt x="82" y="491"/>
                        <a:pt x="81" y="490"/>
                        <a:pt x="80" y="489"/>
                      </a:cubicBezTo>
                      <a:cubicBezTo>
                        <a:pt x="76" y="481"/>
                        <a:pt x="75" y="481"/>
                        <a:pt x="198" y="403"/>
                      </a:cubicBezTo>
                      <a:cubicBezTo>
                        <a:pt x="215" y="392"/>
                        <a:pt x="234" y="380"/>
                        <a:pt x="252" y="368"/>
                      </a:cubicBezTo>
                      <a:cubicBezTo>
                        <a:pt x="233" y="380"/>
                        <a:pt x="213" y="392"/>
                        <a:pt x="195" y="403"/>
                      </a:cubicBezTo>
                      <a:cubicBezTo>
                        <a:pt x="78" y="475"/>
                        <a:pt x="66" y="481"/>
                        <a:pt x="61" y="480"/>
                      </a:cubicBezTo>
                      <a:cubicBezTo>
                        <a:pt x="59" y="479"/>
                        <a:pt x="58" y="478"/>
                        <a:pt x="57" y="477"/>
                      </a:cubicBezTo>
                      <a:cubicBezTo>
                        <a:pt x="54" y="471"/>
                        <a:pt x="53" y="470"/>
                        <a:pt x="104" y="437"/>
                      </a:cubicBezTo>
                      <a:cubicBezTo>
                        <a:pt x="47" y="470"/>
                        <a:pt x="37" y="475"/>
                        <a:pt x="33" y="473"/>
                      </a:cubicBezTo>
                      <a:cubicBezTo>
                        <a:pt x="31" y="473"/>
                        <a:pt x="30" y="472"/>
                        <a:pt x="29" y="470"/>
                      </a:cubicBezTo>
                      <a:cubicBezTo>
                        <a:pt x="25" y="464"/>
                        <a:pt x="32" y="459"/>
                        <a:pt x="42" y="452"/>
                      </a:cubicBezTo>
                      <a:cubicBezTo>
                        <a:pt x="45" y="450"/>
                        <a:pt x="50" y="446"/>
                        <a:pt x="55" y="443"/>
                      </a:cubicBezTo>
                      <a:cubicBezTo>
                        <a:pt x="37" y="453"/>
                        <a:pt x="32" y="455"/>
                        <a:pt x="29" y="454"/>
                      </a:cubicBezTo>
                      <a:cubicBezTo>
                        <a:pt x="27" y="453"/>
                        <a:pt x="25" y="452"/>
                        <a:pt x="25" y="451"/>
                      </a:cubicBezTo>
                      <a:cubicBezTo>
                        <a:pt x="21" y="445"/>
                        <a:pt x="28" y="440"/>
                        <a:pt x="38" y="433"/>
                      </a:cubicBezTo>
                      <a:cubicBezTo>
                        <a:pt x="41" y="430"/>
                        <a:pt x="46" y="427"/>
                        <a:pt x="51" y="423"/>
                      </a:cubicBezTo>
                      <a:cubicBezTo>
                        <a:pt x="44" y="427"/>
                        <a:pt x="40" y="428"/>
                        <a:pt x="38" y="427"/>
                      </a:cubicBezTo>
                      <a:cubicBezTo>
                        <a:pt x="37" y="427"/>
                        <a:pt x="35" y="425"/>
                        <a:pt x="34" y="424"/>
                      </a:cubicBezTo>
                      <a:cubicBezTo>
                        <a:pt x="31" y="418"/>
                        <a:pt x="32" y="416"/>
                        <a:pt x="71" y="390"/>
                      </a:cubicBezTo>
                      <a:cubicBezTo>
                        <a:pt x="80" y="384"/>
                        <a:pt x="90" y="378"/>
                        <a:pt x="100" y="371"/>
                      </a:cubicBezTo>
                      <a:cubicBezTo>
                        <a:pt x="38" y="409"/>
                        <a:pt x="30" y="413"/>
                        <a:pt x="25" y="412"/>
                      </a:cubicBezTo>
                      <a:cubicBezTo>
                        <a:pt x="23" y="411"/>
                        <a:pt x="22" y="410"/>
                        <a:pt x="21" y="409"/>
                      </a:cubicBezTo>
                      <a:cubicBezTo>
                        <a:pt x="17" y="402"/>
                        <a:pt x="17" y="401"/>
                        <a:pt x="109" y="341"/>
                      </a:cubicBezTo>
                      <a:cubicBezTo>
                        <a:pt x="48" y="378"/>
                        <a:pt x="40" y="382"/>
                        <a:pt x="35" y="381"/>
                      </a:cubicBezTo>
                      <a:cubicBezTo>
                        <a:pt x="33" y="380"/>
                        <a:pt x="32" y="379"/>
                        <a:pt x="31" y="378"/>
                      </a:cubicBezTo>
                      <a:cubicBezTo>
                        <a:pt x="27" y="371"/>
                        <a:pt x="26" y="370"/>
                        <a:pt x="111" y="315"/>
                      </a:cubicBezTo>
                      <a:cubicBezTo>
                        <a:pt x="38" y="360"/>
                        <a:pt x="29" y="364"/>
                        <a:pt x="24" y="363"/>
                      </a:cubicBezTo>
                      <a:cubicBezTo>
                        <a:pt x="23" y="362"/>
                        <a:pt x="21" y="361"/>
                        <a:pt x="21" y="360"/>
                      </a:cubicBezTo>
                      <a:cubicBezTo>
                        <a:pt x="17" y="354"/>
                        <a:pt x="16" y="352"/>
                        <a:pt x="87" y="307"/>
                      </a:cubicBezTo>
                      <a:cubicBezTo>
                        <a:pt x="36" y="337"/>
                        <a:pt x="27" y="341"/>
                        <a:pt x="23" y="340"/>
                      </a:cubicBezTo>
                      <a:cubicBezTo>
                        <a:pt x="21" y="339"/>
                        <a:pt x="19" y="338"/>
                        <a:pt x="19" y="337"/>
                      </a:cubicBezTo>
                      <a:cubicBezTo>
                        <a:pt x="15" y="331"/>
                        <a:pt x="16" y="328"/>
                        <a:pt x="60" y="299"/>
                      </a:cubicBezTo>
                      <a:cubicBezTo>
                        <a:pt x="71" y="292"/>
                        <a:pt x="82" y="284"/>
                        <a:pt x="94" y="276"/>
                      </a:cubicBezTo>
                      <a:cubicBezTo>
                        <a:pt x="23" y="320"/>
                        <a:pt x="12" y="325"/>
                        <a:pt x="7" y="323"/>
                      </a:cubicBezTo>
                      <a:cubicBezTo>
                        <a:pt x="6" y="323"/>
                        <a:pt x="4" y="322"/>
                        <a:pt x="3" y="320"/>
                      </a:cubicBezTo>
                      <a:cubicBezTo>
                        <a:pt x="0" y="314"/>
                        <a:pt x="6" y="310"/>
                        <a:pt x="15" y="304"/>
                      </a:cubicBezTo>
                      <a:cubicBezTo>
                        <a:pt x="21" y="299"/>
                        <a:pt x="31" y="293"/>
                        <a:pt x="43" y="285"/>
                      </a:cubicBezTo>
                      <a:cubicBezTo>
                        <a:pt x="49" y="281"/>
                        <a:pt x="55" y="277"/>
                        <a:pt x="62" y="273"/>
                      </a:cubicBezTo>
                      <a:cubicBezTo>
                        <a:pt x="21" y="297"/>
                        <a:pt x="13" y="300"/>
                        <a:pt x="9" y="299"/>
                      </a:cubicBezTo>
                      <a:cubicBezTo>
                        <a:pt x="8" y="299"/>
                        <a:pt x="6" y="298"/>
                        <a:pt x="5" y="296"/>
                      </a:cubicBezTo>
                      <a:cubicBezTo>
                        <a:pt x="1" y="289"/>
                        <a:pt x="1" y="288"/>
                        <a:pt x="111" y="218"/>
                      </a:cubicBezTo>
                      <a:cubicBezTo>
                        <a:pt x="44" y="259"/>
                        <a:pt x="39" y="260"/>
                        <a:pt x="35" y="259"/>
                      </a:cubicBezTo>
                      <a:cubicBezTo>
                        <a:pt x="33" y="259"/>
                        <a:pt x="32" y="258"/>
                        <a:pt x="31" y="256"/>
                      </a:cubicBezTo>
                      <a:cubicBezTo>
                        <a:pt x="27" y="251"/>
                        <a:pt x="28" y="248"/>
                        <a:pt x="70" y="220"/>
                      </a:cubicBezTo>
                      <a:cubicBezTo>
                        <a:pt x="70" y="220"/>
                        <a:pt x="71" y="220"/>
                        <a:pt x="71" y="220"/>
                      </a:cubicBezTo>
                      <a:cubicBezTo>
                        <a:pt x="40" y="238"/>
                        <a:pt x="34" y="240"/>
                        <a:pt x="30" y="239"/>
                      </a:cubicBezTo>
                      <a:cubicBezTo>
                        <a:pt x="29" y="239"/>
                        <a:pt x="27" y="238"/>
                        <a:pt x="26" y="236"/>
                      </a:cubicBezTo>
                      <a:cubicBezTo>
                        <a:pt x="24" y="232"/>
                        <a:pt x="23" y="230"/>
                        <a:pt x="45" y="214"/>
                      </a:cubicBezTo>
                      <a:cubicBezTo>
                        <a:pt x="20" y="229"/>
                        <a:pt x="12" y="231"/>
                        <a:pt x="9" y="230"/>
                      </a:cubicBezTo>
                      <a:cubicBezTo>
                        <a:pt x="8" y="230"/>
                        <a:pt x="6" y="229"/>
                        <a:pt x="5" y="227"/>
                      </a:cubicBezTo>
                      <a:cubicBezTo>
                        <a:pt x="2" y="221"/>
                        <a:pt x="8" y="217"/>
                        <a:pt x="17" y="211"/>
                      </a:cubicBezTo>
                      <a:cubicBezTo>
                        <a:pt x="24" y="206"/>
                        <a:pt x="33" y="200"/>
                        <a:pt x="47" y="191"/>
                      </a:cubicBezTo>
                      <a:cubicBezTo>
                        <a:pt x="51" y="188"/>
                        <a:pt x="55" y="186"/>
                        <a:pt x="60" y="183"/>
                      </a:cubicBezTo>
                      <a:cubicBezTo>
                        <a:pt x="22" y="205"/>
                        <a:pt x="15" y="208"/>
                        <a:pt x="11" y="207"/>
                      </a:cubicBezTo>
                      <a:cubicBezTo>
                        <a:pt x="10" y="206"/>
                        <a:pt x="8" y="205"/>
                        <a:pt x="7" y="204"/>
                      </a:cubicBezTo>
                      <a:cubicBezTo>
                        <a:pt x="4" y="198"/>
                        <a:pt x="10" y="194"/>
                        <a:pt x="18" y="188"/>
                      </a:cubicBezTo>
                      <a:cubicBezTo>
                        <a:pt x="24" y="184"/>
                        <a:pt x="32" y="178"/>
                        <a:pt x="44" y="170"/>
                      </a:cubicBezTo>
                      <a:cubicBezTo>
                        <a:pt x="45" y="170"/>
                        <a:pt x="46" y="169"/>
                        <a:pt x="47" y="169"/>
                      </a:cubicBezTo>
                      <a:cubicBezTo>
                        <a:pt x="20" y="184"/>
                        <a:pt x="13" y="187"/>
                        <a:pt x="10" y="186"/>
                      </a:cubicBezTo>
                      <a:cubicBezTo>
                        <a:pt x="8" y="185"/>
                        <a:pt x="6" y="184"/>
                        <a:pt x="5" y="183"/>
                      </a:cubicBezTo>
                      <a:cubicBezTo>
                        <a:pt x="2" y="176"/>
                        <a:pt x="1" y="175"/>
                        <a:pt x="102" y="110"/>
                      </a:cubicBezTo>
                      <a:cubicBezTo>
                        <a:pt x="22" y="158"/>
                        <a:pt x="17" y="159"/>
                        <a:pt x="13" y="158"/>
                      </a:cubicBezTo>
                      <a:cubicBezTo>
                        <a:pt x="11" y="158"/>
                        <a:pt x="10" y="157"/>
                        <a:pt x="9" y="155"/>
                      </a:cubicBezTo>
                      <a:cubicBezTo>
                        <a:pt x="6" y="149"/>
                        <a:pt x="9" y="147"/>
                        <a:pt x="35" y="128"/>
                      </a:cubicBezTo>
                      <a:cubicBezTo>
                        <a:pt x="45" y="121"/>
                        <a:pt x="57" y="113"/>
                        <a:pt x="70" y="104"/>
                      </a:cubicBezTo>
                      <a:cubicBezTo>
                        <a:pt x="37" y="124"/>
                        <a:pt x="31" y="126"/>
                        <a:pt x="27" y="125"/>
                      </a:cubicBezTo>
                      <a:cubicBezTo>
                        <a:pt x="26" y="125"/>
                        <a:pt x="24" y="124"/>
                        <a:pt x="23" y="122"/>
                      </a:cubicBezTo>
                      <a:cubicBezTo>
                        <a:pt x="20" y="117"/>
                        <a:pt x="23" y="114"/>
                        <a:pt x="43" y="100"/>
                      </a:cubicBezTo>
                      <a:cubicBezTo>
                        <a:pt x="48" y="97"/>
                        <a:pt x="53" y="93"/>
                        <a:pt x="58" y="89"/>
                      </a:cubicBezTo>
                      <a:cubicBezTo>
                        <a:pt x="38" y="101"/>
                        <a:pt x="36" y="101"/>
                        <a:pt x="33" y="101"/>
                      </a:cubicBezTo>
                      <a:cubicBezTo>
                        <a:pt x="31" y="100"/>
                        <a:pt x="30" y="99"/>
                        <a:pt x="29" y="98"/>
                      </a:cubicBezTo>
                      <a:cubicBezTo>
                        <a:pt x="26" y="92"/>
                        <a:pt x="30" y="89"/>
                        <a:pt x="49" y="73"/>
                      </a:cubicBezTo>
                      <a:cubicBezTo>
                        <a:pt x="53" y="70"/>
                        <a:pt x="58" y="67"/>
                        <a:pt x="63" y="63"/>
                      </a:cubicBezTo>
                      <a:cubicBezTo>
                        <a:pt x="33" y="81"/>
                        <a:pt x="31" y="81"/>
                        <a:pt x="28" y="80"/>
                      </a:cubicBezTo>
                      <a:cubicBezTo>
                        <a:pt x="27" y="80"/>
                        <a:pt x="25" y="79"/>
                        <a:pt x="25" y="77"/>
                      </a:cubicBezTo>
                      <a:cubicBezTo>
                        <a:pt x="22" y="72"/>
                        <a:pt x="21" y="72"/>
                        <a:pt x="53" y="45"/>
                      </a:cubicBezTo>
                      <a:cubicBezTo>
                        <a:pt x="49" y="47"/>
                        <a:pt x="49" y="47"/>
                        <a:pt x="47" y="46"/>
                      </a:cubicBezTo>
                      <a:cubicBezTo>
                        <a:pt x="46" y="46"/>
                        <a:pt x="44" y="45"/>
                        <a:pt x="43" y="43"/>
                      </a:cubicBezTo>
                      <a:cubicBezTo>
                        <a:pt x="42" y="41"/>
                        <a:pt x="43" y="37"/>
                        <a:pt x="46" y="35"/>
                      </a:cubicBezTo>
                      <a:cubicBezTo>
                        <a:pt x="46" y="35"/>
                        <a:pt x="47" y="35"/>
                        <a:pt x="47" y="35"/>
                      </a:cubicBezTo>
                      <a:cubicBezTo>
                        <a:pt x="50" y="33"/>
                        <a:pt x="62" y="26"/>
                        <a:pt x="72" y="20"/>
                      </a:cubicBezTo>
                      <a:cubicBezTo>
                        <a:pt x="102" y="2"/>
                        <a:pt x="102" y="2"/>
                        <a:pt x="105" y="3"/>
                      </a:cubicBezTo>
                      <a:cubicBezTo>
                        <a:pt x="106" y="3"/>
                        <a:pt x="108" y="4"/>
                        <a:pt x="109" y="6"/>
                      </a:cubicBezTo>
                      <a:cubicBezTo>
                        <a:pt x="111" y="11"/>
                        <a:pt x="112" y="11"/>
                        <a:pt x="77" y="40"/>
                      </a:cubicBezTo>
                      <a:cubicBezTo>
                        <a:pt x="80" y="38"/>
                        <a:pt x="83" y="36"/>
                        <a:pt x="87" y="34"/>
                      </a:cubicBezTo>
                      <a:cubicBezTo>
                        <a:pt x="142" y="1"/>
                        <a:pt x="142" y="1"/>
                        <a:pt x="146" y="2"/>
                      </a:cubicBezTo>
                      <a:cubicBezTo>
                        <a:pt x="148" y="2"/>
                        <a:pt x="149" y="3"/>
                        <a:pt x="150" y="5"/>
                      </a:cubicBezTo>
                      <a:cubicBezTo>
                        <a:pt x="153" y="10"/>
                        <a:pt x="150" y="13"/>
                        <a:pt x="134" y="25"/>
                      </a:cubicBezTo>
                      <a:cubicBezTo>
                        <a:pt x="125" y="31"/>
                        <a:pt x="115" y="39"/>
                        <a:pt x="103" y="48"/>
                      </a:cubicBezTo>
                      <a:cubicBezTo>
                        <a:pt x="164" y="11"/>
                        <a:pt x="164" y="11"/>
                        <a:pt x="168" y="12"/>
                      </a:cubicBezTo>
                      <a:cubicBezTo>
                        <a:pt x="170" y="12"/>
                        <a:pt x="171" y="13"/>
                        <a:pt x="172" y="15"/>
                      </a:cubicBezTo>
                      <a:cubicBezTo>
                        <a:pt x="175" y="20"/>
                        <a:pt x="173" y="23"/>
                        <a:pt x="147" y="42"/>
                      </a:cubicBezTo>
                      <a:cubicBezTo>
                        <a:pt x="143" y="45"/>
                        <a:pt x="138" y="48"/>
                        <a:pt x="133" y="52"/>
                      </a:cubicBezTo>
                      <a:cubicBezTo>
                        <a:pt x="187" y="18"/>
                        <a:pt x="190" y="17"/>
                        <a:pt x="194" y="18"/>
                      </a:cubicBezTo>
                      <a:cubicBezTo>
                        <a:pt x="196" y="19"/>
                        <a:pt x="197" y="20"/>
                        <a:pt x="198" y="21"/>
                      </a:cubicBezTo>
                      <a:cubicBezTo>
                        <a:pt x="202" y="28"/>
                        <a:pt x="202" y="29"/>
                        <a:pt x="126" y="81"/>
                      </a:cubicBezTo>
                      <a:cubicBezTo>
                        <a:pt x="128" y="80"/>
                        <a:pt x="129" y="79"/>
                        <a:pt x="131" y="78"/>
                      </a:cubicBezTo>
                      <a:cubicBezTo>
                        <a:pt x="248" y="7"/>
                        <a:pt x="261" y="0"/>
                        <a:pt x="267" y="1"/>
                      </a:cubicBezTo>
                      <a:cubicBezTo>
                        <a:pt x="268" y="2"/>
                        <a:pt x="270" y="3"/>
                        <a:pt x="271" y="4"/>
                      </a:cubicBezTo>
                      <a:cubicBezTo>
                        <a:pt x="275" y="11"/>
                        <a:pt x="275" y="12"/>
                        <a:pt x="174" y="77"/>
                      </a:cubicBezTo>
                      <a:cubicBezTo>
                        <a:pt x="252" y="30"/>
                        <a:pt x="268" y="21"/>
                        <a:pt x="274" y="22"/>
                      </a:cubicBezTo>
                      <a:cubicBezTo>
                        <a:pt x="276" y="23"/>
                        <a:pt x="277" y="24"/>
                        <a:pt x="278" y="25"/>
                      </a:cubicBezTo>
                      <a:cubicBezTo>
                        <a:pt x="281" y="30"/>
                        <a:pt x="282" y="33"/>
                        <a:pt x="241" y="60"/>
                      </a:cubicBezTo>
                      <a:cubicBezTo>
                        <a:pt x="294" y="29"/>
                        <a:pt x="299" y="27"/>
                        <a:pt x="302" y="28"/>
                      </a:cubicBezTo>
                      <a:cubicBezTo>
                        <a:pt x="304" y="29"/>
                        <a:pt x="305" y="30"/>
                        <a:pt x="306" y="31"/>
                      </a:cubicBezTo>
                      <a:cubicBezTo>
                        <a:pt x="310" y="37"/>
                        <a:pt x="304" y="42"/>
                        <a:pt x="292" y="50"/>
                      </a:cubicBezTo>
                      <a:cubicBezTo>
                        <a:pt x="286" y="55"/>
                        <a:pt x="278" y="60"/>
                        <a:pt x="268" y="67"/>
                      </a:cubicBezTo>
                      <a:cubicBezTo>
                        <a:pt x="293" y="52"/>
                        <a:pt x="297" y="51"/>
                        <a:pt x="299" y="52"/>
                      </a:cubicBezTo>
                      <a:cubicBezTo>
                        <a:pt x="301" y="53"/>
                        <a:pt x="302" y="54"/>
                        <a:pt x="303" y="55"/>
                      </a:cubicBezTo>
                      <a:cubicBezTo>
                        <a:pt x="307" y="61"/>
                        <a:pt x="301" y="65"/>
                        <a:pt x="292" y="71"/>
                      </a:cubicBezTo>
                      <a:cubicBezTo>
                        <a:pt x="286" y="75"/>
                        <a:pt x="277" y="81"/>
                        <a:pt x="265" y="89"/>
                      </a:cubicBezTo>
                      <a:cubicBezTo>
                        <a:pt x="263" y="90"/>
                        <a:pt x="260" y="92"/>
                        <a:pt x="258" y="94"/>
                      </a:cubicBezTo>
                      <a:cubicBezTo>
                        <a:pt x="267" y="89"/>
                        <a:pt x="271" y="88"/>
                        <a:pt x="273" y="89"/>
                      </a:cubicBezTo>
                      <a:cubicBezTo>
                        <a:pt x="274" y="89"/>
                        <a:pt x="276" y="90"/>
                        <a:pt x="277" y="92"/>
                      </a:cubicBezTo>
                      <a:cubicBezTo>
                        <a:pt x="280" y="98"/>
                        <a:pt x="278" y="100"/>
                        <a:pt x="241" y="125"/>
                      </a:cubicBezTo>
                      <a:cubicBezTo>
                        <a:pt x="236" y="128"/>
                        <a:pt x="232" y="131"/>
                        <a:pt x="227" y="134"/>
                      </a:cubicBezTo>
                      <a:cubicBezTo>
                        <a:pt x="279" y="103"/>
                        <a:pt x="288" y="99"/>
                        <a:pt x="293" y="100"/>
                      </a:cubicBezTo>
                      <a:cubicBezTo>
                        <a:pt x="294" y="100"/>
                        <a:pt x="296" y="102"/>
                        <a:pt x="296" y="103"/>
                      </a:cubicBezTo>
                      <a:cubicBezTo>
                        <a:pt x="300" y="109"/>
                        <a:pt x="301" y="111"/>
                        <a:pt x="212" y="168"/>
                      </a:cubicBezTo>
                      <a:cubicBezTo>
                        <a:pt x="276" y="130"/>
                        <a:pt x="285" y="126"/>
                        <a:pt x="289" y="127"/>
                      </a:cubicBezTo>
                      <a:cubicBezTo>
                        <a:pt x="291" y="127"/>
                        <a:pt x="293" y="128"/>
                        <a:pt x="293" y="130"/>
                      </a:cubicBezTo>
                      <a:cubicBezTo>
                        <a:pt x="297" y="136"/>
                        <a:pt x="291" y="141"/>
                        <a:pt x="280" y="149"/>
                      </a:cubicBezTo>
                      <a:cubicBezTo>
                        <a:pt x="274" y="153"/>
                        <a:pt x="266" y="158"/>
                        <a:pt x="256" y="165"/>
                      </a:cubicBezTo>
                      <a:cubicBezTo>
                        <a:pt x="267" y="159"/>
                        <a:pt x="271" y="159"/>
                        <a:pt x="273" y="159"/>
                      </a:cubicBezTo>
                      <a:cubicBezTo>
                        <a:pt x="275" y="160"/>
                        <a:pt x="276" y="161"/>
                        <a:pt x="277" y="162"/>
                      </a:cubicBezTo>
                      <a:cubicBezTo>
                        <a:pt x="280" y="168"/>
                        <a:pt x="275" y="172"/>
                        <a:pt x="266" y="178"/>
                      </a:cubicBezTo>
                      <a:cubicBezTo>
                        <a:pt x="260" y="183"/>
                        <a:pt x="252" y="189"/>
                        <a:pt x="240" y="197"/>
                      </a:cubicBezTo>
                      <a:cubicBezTo>
                        <a:pt x="219" y="210"/>
                        <a:pt x="192" y="228"/>
                        <a:pt x="164" y="246"/>
                      </a:cubicBezTo>
                      <a:cubicBezTo>
                        <a:pt x="261" y="186"/>
                        <a:pt x="271" y="181"/>
                        <a:pt x="276" y="183"/>
                      </a:cubicBezTo>
                      <a:cubicBezTo>
                        <a:pt x="278" y="183"/>
                        <a:pt x="279" y="184"/>
                        <a:pt x="280" y="186"/>
                      </a:cubicBezTo>
                      <a:cubicBezTo>
                        <a:pt x="284" y="192"/>
                        <a:pt x="285" y="193"/>
                        <a:pt x="213" y="240"/>
                      </a:cubicBezTo>
                      <a:cubicBezTo>
                        <a:pt x="283" y="197"/>
                        <a:pt x="294" y="192"/>
                        <a:pt x="299" y="194"/>
                      </a:cubicBezTo>
                      <a:cubicBezTo>
                        <a:pt x="301" y="194"/>
                        <a:pt x="302" y="195"/>
                        <a:pt x="303" y="197"/>
                      </a:cubicBezTo>
                      <a:cubicBezTo>
                        <a:pt x="307" y="202"/>
                        <a:pt x="307" y="204"/>
                        <a:pt x="245" y="244"/>
                      </a:cubicBezTo>
                      <a:cubicBezTo>
                        <a:pt x="265" y="233"/>
                        <a:pt x="270" y="231"/>
                        <a:pt x="274" y="232"/>
                      </a:cubicBezTo>
                      <a:cubicBezTo>
                        <a:pt x="276" y="233"/>
                        <a:pt x="277" y="234"/>
                        <a:pt x="278" y="235"/>
                      </a:cubicBezTo>
                      <a:cubicBezTo>
                        <a:pt x="281" y="241"/>
                        <a:pt x="282" y="243"/>
                        <a:pt x="204" y="294"/>
                      </a:cubicBezTo>
                      <a:cubicBezTo>
                        <a:pt x="267" y="256"/>
                        <a:pt x="279" y="250"/>
                        <a:pt x="284" y="252"/>
                      </a:cubicBezTo>
                      <a:cubicBezTo>
                        <a:pt x="286" y="252"/>
                        <a:pt x="287" y="253"/>
                        <a:pt x="288" y="255"/>
                      </a:cubicBezTo>
                      <a:cubicBezTo>
                        <a:pt x="291" y="261"/>
                        <a:pt x="290" y="263"/>
                        <a:pt x="247" y="292"/>
                      </a:cubicBezTo>
                      <a:cubicBezTo>
                        <a:pt x="247" y="292"/>
                        <a:pt x="246" y="292"/>
                        <a:pt x="246" y="293"/>
                      </a:cubicBezTo>
                      <a:cubicBezTo>
                        <a:pt x="288" y="267"/>
                        <a:pt x="295" y="265"/>
                        <a:pt x="300" y="266"/>
                      </a:cubicBezTo>
                      <a:cubicBezTo>
                        <a:pt x="301" y="266"/>
                        <a:pt x="303" y="267"/>
                        <a:pt x="304" y="269"/>
                      </a:cubicBezTo>
                      <a:cubicBezTo>
                        <a:pt x="307" y="274"/>
                        <a:pt x="301" y="278"/>
                        <a:pt x="292" y="285"/>
                      </a:cubicBezTo>
                      <a:cubicBezTo>
                        <a:pt x="287" y="288"/>
                        <a:pt x="280" y="293"/>
                        <a:pt x="270" y="300"/>
                      </a:cubicBezTo>
                      <a:cubicBezTo>
                        <a:pt x="288" y="290"/>
                        <a:pt x="293" y="288"/>
                        <a:pt x="296" y="289"/>
                      </a:cubicBezTo>
                      <a:cubicBezTo>
                        <a:pt x="297" y="290"/>
                        <a:pt x="299" y="291"/>
                        <a:pt x="300" y="292"/>
                      </a:cubicBezTo>
                      <a:cubicBezTo>
                        <a:pt x="303" y="298"/>
                        <a:pt x="297" y="302"/>
                        <a:pt x="289" y="308"/>
                      </a:cubicBezTo>
                      <a:cubicBezTo>
                        <a:pt x="283" y="312"/>
                        <a:pt x="274" y="318"/>
                        <a:pt x="262" y="326"/>
                      </a:cubicBezTo>
                      <a:cubicBezTo>
                        <a:pt x="253" y="332"/>
                        <a:pt x="241" y="339"/>
                        <a:pt x="229" y="347"/>
                      </a:cubicBezTo>
                      <a:cubicBezTo>
                        <a:pt x="308" y="299"/>
                        <a:pt x="318" y="295"/>
                        <a:pt x="322" y="296"/>
                      </a:cubicBezTo>
                      <a:cubicBezTo>
                        <a:pt x="324" y="296"/>
                        <a:pt x="325" y="297"/>
                        <a:pt x="326" y="299"/>
                      </a:cubicBezTo>
                      <a:cubicBezTo>
                        <a:pt x="330" y="305"/>
                        <a:pt x="323" y="309"/>
                        <a:pt x="314" y="316"/>
                      </a:cubicBezTo>
                      <a:cubicBezTo>
                        <a:pt x="309" y="319"/>
                        <a:pt x="304" y="323"/>
                        <a:pt x="297" y="328"/>
                      </a:cubicBezTo>
                      <a:cubicBezTo>
                        <a:pt x="339" y="303"/>
                        <a:pt x="349" y="299"/>
                        <a:pt x="354" y="300"/>
                      </a:cubicBezTo>
                      <a:cubicBezTo>
                        <a:pt x="355" y="300"/>
                        <a:pt x="357" y="301"/>
                        <a:pt x="358" y="303"/>
                      </a:cubicBezTo>
                      <a:cubicBezTo>
                        <a:pt x="361" y="309"/>
                        <a:pt x="363" y="311"/>
                        <a:pt x="285" y="362"/>
                      </a:cubicBezTo>
                      <a:cubicBezTo>
                        <a:pt x="393" y="296"/>
                        <a:pt x="411" y="287"/>
                        <a:pt x="417" y="289"/>
                      </a:cubicBezTo>
                      <a:cubicBezTo>
                        <a:pt x="418" y="289"/>
                        <a:pt x="420" y="290"/>
                        <a:pt x="421" y="292"/>
                      </a:cubicBezTo>
                      <a:cubicBezTo>
                        <a:pt x="424" y="297"/>
                        <a:pt x="425" y="299"/>
                        <a:pt x="355" y="344"/>
                      </a:cubicBezTo>
                      <a:cubicBezTo>
                        <a:pt x="437" y="294"/>
                        <a:pt x="450" y="288"/>
                        <a:pt x="455" y="289"/>
                      </a:cubicBezTo>
                      <a:cubicBezTo>
                        <a:pt x="456" y="290"/>
                        <a:pt x="458" y="291"/>
                        <a:pt x="459" y="292"/>
                      </a:cubicBezTo>
                      <a:cubicBezTo>
                        <a:pt x="462" y="298"/>
                        <a:pt x="463" y="300"/>
                        <a:pt x="404" y="336"/>
                      </a:cubicBezTo>
                      <a:cubicBezTo>
                        <a:pt x="470" y="297"/>
                        <a:pt x="480" y="292"/>
                        <a:pt x="484" y="294"/>
                      </a:cubicBezTo>
                      <a:cubicBezTo>
                        <a:pt x="486" y="294"/>
                        <a:pt x="487" y="295"/>
                        <a:pt x="488" y="297"/>
                      </a:cubicBezTo>
                      <a:cubicBezTo>
                        <a:pt x="491" y="301"/>
                        <a:pt x="492" y="303"/>
                        <a:pt x="460" y="325"/>
                      </a:cubicBezTo>
                      <a:cubicBezTo>
                        <a:pt x="502" y="300"/>
                        <a:pt x="516" y="294"/>
                        <a:pt x="520" y="295"/>
                      </a:cubicBezTo>
                      <a:cubicBezTo>
                        <a:pt x="522" y="295"/>
                        <a:pt x="524" y="296"/>
                        <a:pt x="525" y="298"/>
                      </a:cubicBezTo>
                      <a:cubicBezTo>
                        <a:pt x="528" y="304"/>
                        <a:pt x="522" y="309"/>
                        <a:pt x="509" y="318"/>
                      </a:cubicBezTo>
                      <a:cubicBezTo>
                        <a:pt x="503" y="322"/>
                        <a:pt x="496" y="327"/>
                        <a:pt x="487" y="333"/>
                      </a:cubicBezTo>
                      <a:cubicBezTo>
                        <a:pt x="527" y="310"/>
                        <a:pt x="537" y="306"/>
                        <a:pt x="540" y="307"/>
                      </a:cubicBezTo>
                      <a:cubicBezTo>
                        <a:pt x="542" y="307"/>
                        <a:pt x="544" y="309"/>
                        <a:pt x="544" y="310"/>
                      </a:cubicBezTo>
                      <a:cubicBezTo>
                        <a:pt x="548" y="316"/>
                        <a:pt x="541" y="321"/>
                        <a:pt x="529" y="330"/>
                      </a:cubicBezTo>
                      <a:cubicBezTo>
                        <a:pt x="528" y="331"/>
                        <a:pt x="527" y="331"/>
                        <a:pt x="526" y="332"/>
                      </a:cubicBezTo>
                      <a:cubicBezTo>
                        <a:pt x="564" y="310"/>
                        <a:pt x="578" y="304"/>
                        <a:pt x="583" y="305"/>
                      </a:cubicBezTo>
                      <a:cubicBezTo>
                        <a:pt x="585" y="306"/>
                        <a:pt x="586" y="307"/>
                        <a:pt x="587" y="308"/>
                      </a:cubicBezTo>
                      <a:cubicBezTo>
                        <a:pt x="592" y="318"/>
                        <a:pt x="585" y="325"/>
                        <a:pt x="362" y="458"/>
                      </a:cubicBezTo>
                      <a:cubicBezTo>
                        <a:pt x="332" y="476"/>
                        <a:pt x="301" y="495"/>
                        <a:pt x="272" y="512"/>
                      </a:cubicBezTo>
                      <a:cubicBezTo>
                        <a:pt x="272" y="513"/>
                        <a:pt x="273" y="513"/>
                        <a:pt x="273" y="514"/>
                      </a:cubicBezTo>
                      <a:cubicBezTo>
                        <a:pt x="277" y="520"/>
                        <a:pt x="277" y="520"/>
                        <a:pt x="215" y="564"/>
                      </a:cubicBezTo>
                      <a:cubicBezTo>
                        <a:pt x="213" y="565"/>
                        <a:pt x="211" y="567"/>
                        <a:pt x="208" y="569"/>
                      </a:cubicBezTo>
                      <a:cubicBezTo>
                        <a:pt x="208" y="569"/>
                        <a:pt x="208" y="569"/>
                        <a:pt x="209" y="569"/>
                      </a:cubicBezTo>
                      <a:cubicBezTo>
                        <a:pt x="210" y="569"/>
                        <a:pt x="211" y="570"/>
                        <a:pt x="212" y="572"/>
                      </a:cubicBezTo>
                      <a:cubicBezTo>
                        <a:pt x="214" y="574"/>
                        <a:pt x="213" y="578"/>
                        <a:pt x="210" y="580"/>
                      </a:cubicBezTo>
                      <a:cubicBezTo>
                        <a:pt x="210" y="580"/>
                        <a:pt x="209" y="580"/>
                        <a:pt x="209" y="580"/>
                      </a:cubicBezTo>
                      <a:cubicBezTo>
                        <a:pt x="205" y="582"/>
                        <a:pt x="191" y="591"/>
                        <a:pt x="179" y="597"/>
                      </a:cubicBezTo>
                      <a:cubicBezTo>
                        <a:pt x="148" y="616"/>
                        <a:pt x="143" y="619"/>
                        <a:pt x="140" y="619"/>
                      </a:cubicBezTo>
                      <a:close/>
                      <a:moveTo>
                        <a:pt x="500" y="361"/>
                      </a:moveTo>
                      <a:cubicBezTo>
                        <a:pt x="467" y="381"/>
                        <a:pt x="428" y="405"/>
                        <a:pt x="390" y="428"/>
                      </a:cubicBezTo>
                      <a:cubicBezTo>
                        <a:pt x="428" y="405"/>
                        <a:pt x="467" y="381"/>
                        <a:pt x="500" y="361"/>
                      </a:cubicBezTo>
                      <a:close/>
                      <a:moveTo>
                        <a:pt x="53" y="36"/>
                      </a:moveTo>
                      <a:cubicBezTo>
                        <a:pt x="53" y="36"/>
                        <a:pt x="54" y="37"/>
                        <a:pt x="54" y="37"/>
                      </a:cubicBezTo>
                      <a:cubicBezTo>
                        <a:pt x="54" y="37"/>
                        <a:pt x="53" y="36"/>
                        <a:pt x="53" y="3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62" name="Freeform 100"/>
                <p:cNvSpPr>
                  <a:spLocks/>
                </p:cNvSpPr>
                <p:nvPr/>
              </p:nvSpPr>
              <p:spPr bwMode="auto">
                <a:xfrm>
                  <a:off x="13401675" y="-1011238"/>
                  <a:ext cx="6350" cy="31750"/>
                </a:xfrm>
                <a:custGeom>
                  <a:avLst/>
                  <a:gdLst>
                    <a:gd name="T0" fmla="*/ 1 w 2"/>
                    <a:gd name="T1" fmla="*/ 4 h 12"/>
                    <a:gd name="T2" fmla="*/ 1 w 2"/>
                    <a:gd name="T3" fmla="*/ 10 h 12"/>
                    <a:gd name="T4" fmla="*/ 1 w 2"/>
                    <a:gd name="T5" fmla="*/ 4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2">
                      <a:moveTo>
                        <a:pt x="1" y="4"/>
                      </a:moveTo>
                      <a:cubicBezTo>
                        <a:pt x="1" y="12"/>
                        <a:pt x="2" y="0"/>
                        <a:pt x="1" y="10"/>
                      </a:cubicBezTo>
                      <a:cubicBezTo>
                        <a:pt x="1" y="9"/>
                        <a:pt x="0" y="7"/>
                        <a:pt x="1" y="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63" name="Freeform 101"/>
                <p:cNvSpPr>
                  <a:spLocks/>
                </p:cNvSpPr>
                <p:nvPr/>
              </p:nvSpPr>
              <p:spPr bwMode="auto">
                <a:xfrm>
                  <a:off x="12692063" y="-1765300"/>
                  <a:ext cx="1617662" cy="1627188"/>
                </a:xfrm>
                <a:custGeom>
                  <a:avLst/>
                  <a:gdLst>
                    <a:gd name="T0" fmla="*/ 538 w 620"/>
                    <a:gd name="T1" fmla="*/ 300 h 624"/>
                    <a:gd name="T2" fmla="*/ 609 w 620"/>
                    <a:gd name="T3" fmla="*/ 357 h 624"/>
                    <a:gd name="T4" fmla="*/ 596 w 620"/>
                    <a:gd name="T5" fmla="*/ 435 h 624"/>
                    <a:gd name="T6" fmla="*/ 450 w 620"/>
                    <a:gd name="T7" fmla="*/ 478 h 624"/>
                    <a:gd name="T8" fmla="*/ 374 w 620"/>
                    <a:gd name="T9" fmla="*/ 478 h 624"/>
                    <a:gd name="T10" fmla="*/ 299 w 620"/>
                    <a:gd name="T11" fmla="*/ 475 h 624"/>
                    <a:gd name="T12" fmla="*/ 240 w 620"/>
                    <a:gd name="T13" fmla="*/ 523 h 624"/>
                    <a:gd name="T14" fmla="*/ 203 w 620"/>
                    <a:gd name="T15" fmla="*/ 565 h 624"/>
                    <a:gd name="T16" fmla="*/ 149 w 620"/>
                    <a:gd name="T17" fmla="*/ 621 h 624"/>
                    <a:gd name="T18" fmla="*/ 140 w 620"/>
                    <a:gd name="T19" fmla="*/ 616 h 624"/>
                    <a:gd name="T20" fmla="*/ 140 w 620"/>
                    <a:gd name="T21" fmla="*/ 569 h 624"/>
                    <a:gd name="T22" fmla="*/ 141 w 620"/>
                    <a:gd name="T23" fmla="*/ 530 h 624"/>
                    <a:gd name="T24" fmla="*/ 139 w 620"/>
                    <a:gd name="T25" fmla="*/ 477 h 624"/>
                    <a:gd name="T26" fmla="*/ 145 w 620"/>
                    <a:gd name="T27" fmla="*/ 482 h 624"/>
                    <a:gd name="T28" fmla="*/ 140 w 620"/>
                    <a:gd name="T29" fmla="*/ 477 h 624"/>
                    <a:gd name="T30" fmla="*/ 141 w 620"/>
                    <a:gd name="T31" fmla="*/ 477 h 624"/>
                    <a:gd name="T32" fmla="*/ 142 w 620"/>
                    <a:gd name="T33" fmla="*/ 481 h 624"/>
                    <a:gd name="T34" fmla="*/ 69 w 620"/>
                    <a:gd name="T35" fmla="*/ 477 h 624"/>
                    <a:gd name="T36" fmla="*/ 7 w 620"/>
                    <a:gd name="T37" fmla="*/ 414 h 624"/>
                    <a:gd name="T38" fmla="*/ 3 w 620"/>
                    <a:gd name="T39" fmla="*/ 380 h 624"/>
                    <a:gd name="T40" fmla="*/ 3 w 620"/>
                    <a:gd name="T41" fmla="*/ 346 h 624"/>
                    <a:gd name="T42" fmla="*/ 2 w 620"/>
                    <a:gd name="T43" fmla="*/ 301 h 624"/>
                    <a:gd name="T44" fmla="*/ 3 w 620"/>
                    <a:gd name="T45" fmla="*/ 185 h 624"/>
                    <a:gd name="T46" fmla="*/ 2 w 620"/>
                    <a:gd name="T47" fmla="*/ 134 h 624"/>
                    <a:gd name="T48" fmla="*/ 40 w 620"/>
                    <a:gd name="T49" fmla="*/ 25 h 624"/>
                    <a:gd name="T50" fmla="*/ 65 w 620"/>
                    <a:gd name="T51" fmla="*/ 17 h 624"/>
                    <a:gd name="T52" fmla="*/ 113 w 620"/>
                    <a:gd name="T53" fmla="*/ 1 h 624"/>
                    <a:gd name="T54" fmla="*/ 162 w 620"/>
                    <a:gd name="T55" fmla="*/ 2 h 624"/>
                    <a:gd name="T56" fmla="*/ 180 w 620"/>
                    <a:gd name="T57" fmla="*/ 3 h 624"/>
                    <a:gd name="T58" fmla="*/ 218 w 620"/>
                    <a:gd name="T59" fmla="*/ 1 h 624"/>
                    <a:gd name="T60" fmla="*/ 262 w 620"/>
                    <a:gd name="T61" fmla="*/ 2 h 624"/>
                    <a:gd name="T62" fmla="*/ 275 w 620"/>
                    <a:gd name="T63" fmla="*/ 3 h 624"/>
                    <a:gd name="T64" fmla="*/ 282 w 620"/>
                    <a:gd name="T65" fmla="*/ 10 h 624"/>
                    <a:gd name="T66" fmla="*/ 272 w 620"/>
                    <a:gd name="T67" fmla="*/ 4 h 624"/>
                    <a:gd name="T68" fmla="*/ 280 w 620"/>
                    <a:gd name="T69" fmla="*/ 10 h 624"/>
                    <a:gd name="T70" fmla="*/ 282 w 620"/>
                    <a:gd name="T71" fmla="*/ 13 h 624"/>
                    <a:gd name="T72" fmla="*/ 283 w 620"/>
                    <a:gd name="T73" fmla="*/ 45 h 624"/>
                    <a:gd name="T74" fmla="*/ 277 w 620"/>
                    <a:gd name="T75" fmla="*/ 57 h 624"/>
                    <a:gd name="T76" fmla="*/ 283 w 620"/>
                    <a:gd name="T77" fmla="*/ 118 h 624"/>
                    <a:gd name="T78" fmla="*/ 277 w 620"/>
                    <a:gd name="T79" fmla="*/ 202 h 624"/>
                    <a:gd name="T80" fmla="*/ 276 w 620"/>
                    <a:gd name="T81" fmla="*/ 264 h 624"/>
                    <a:gd name="T82" fmla="*/ 273 w 620"/>
                    <a:gd name="T83" fmla="*/ 255 h 624"/>
                    <a:gd name="T84" fmla="*/ 273 w 620"/>
                    <a:gd name="T85" fmla="*/ 194 h 624"/>
                    <a:gd name="T86" fmla="*/ 271 w 620"/>
                    <a:gd name="T87" fmla="*/ 13 h 624"/>
                    <a:gd name="T88" fmla="*/ 275 w 620"/>
                    <a:gd name="T89" fmla="*/ 14 h 624"/>
                    <a:gd name="T90" fmla="*/ 187 w 620"/>
                    <a:gd name="T91" fmla="*/ 14 h 624"/>
                    <a:gd name="T92" fmla="*/ 15 w 620"/>
                    <a:gd name="T93" fmla="*/ 107 h 624"/>
                    <a:gd name="T94" fmla="*/ 16 w 620"/>
                    <a:gd name="T95" fmla="*/ 247 h 624"/>
                    <a:gd name="T96" fmla="*/ 75 w 620"/>
                    <a:gd name="T97" fmla="*/ 465 h 624"/>
                    <a:gd name="T98" fmla="*/ 145 w 620"/>
                    <a:gd name="T99" fmla="*/ 470 h 624"/>
                    <a:gd name="T100" fmla="*/ 152 w 620"/>
                    <a:gd name="T101" fmla="*/ 481 h 624"/>
                    <a:gd name="T102" fmla="*/ 151 w 620"/>
                    <a:gd name="T103" fmla="*/ 617 h 624"/>
                    <a:gd name="T104" fmla="*/ 141 w 620"/>
                    <a:gd name="T105" fmla="*/ 613 h 624"/>
                    <a:gd name="T106" fmla="*/ 277 w 620"/>
                    <a:gd name="T107" fmla="*/ 471 h 624"/>
                    <a:gd name="T108" fmla="*/ 289 w 620"/>
                    <a:gd name="T109" fmla="*/ 467 h 624"/>
                    <a:gd name="T110" fmla="*/ 587 w 620"/>
                    <a:gd name="T111" fmla="*/ 429 h 624"/>
                    <a:gd name="T112" fmla="*/ 599 w 620"/>
                    <a:gd name="T113" fmla="*/ 299 h 624"/>
                    <a:gd name="T114" fmla="*/ 592 w 620"/>
                    <a:gd name="T115" fmla="*/ 309 h 6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620" h="624">
                      <a:moveTo>
                        <a:pt x="302" y="300"/>
                      </a:moveTo>
                      <a:cubicBezTo>
                        <a:pt x="329" y="297"/>
                        <a:pt x="363" y="300"/>
                        <a:pt x="392" y="298"/>
                      </a:cubicBezTo>
                      <a:cubicBezTo>
                        <a:pt x="395" y="298"/>
                        <a:pt x="391" y="300"/>
                        <a:pt x="399" y="300"/>
                      </a:cubicBezTo>
                      <a:cubicBezTo>
                        <a:pt x="426" y="297"/>
                        <a:pt x="470" y="299"/>
                        <a:pt x="504" y="301"/>
                      </a:cubicBezTo>
                      <a:cubicBezTo>
                        <a:pt x="502" y="301"/>
                        <a:pt x="502" y="301"/>
                        <a:pt x="502" y="301"/>
                      </a:cubicBezTo>
                      <a:cubicBezTo>
                        <a:pt x="508" y="302"/>
                        <a:pt x="516" y="300"/>
                        <a:pt x="523" y="300"/>
                      </a:cubicBezTo>
                      <a:cubicBezTo>
                        <a:pt x="523" y="300"/>
                        <a:pt x="521" y="301"/>
                        <a:pt x="523" y="301"/>
                      </a:cubicBezTo>
                      <a:cubicBezTo>
                        <a:pt x="524" y="300"/>
                        <a:pt x="535" y="301"/>
                        <a:pt x="538" y="300"/>
                      </a:cubicBezTo>
                      <a:cubicBezTo>
                        <a:pt x="540" y="300"/>
                        <a:pt x="540" y="301"/>
                        <a:pt x="544" y="302"/>
                      </a:cubicBezTo>
                      <a:cubicBezTo>
                        <a:pt x="548" y="300"/>
                        <a:pt x="548" y="300"/>
                        <a:pt x="548" y="300"/>
                      </a:cubicBezTo>
                      <a:cubicBezTo>
                        <a:pt x="558" y="297"/>
                        <a:pt x="574" y="301"/>
                        <a:pt x="589" y="299"/>
                      </a:cubicBezTo>
                      <a:cubicBezTo>
                        <a:pt x="588" y="299"/>
                        <a:pt x="587" y="299"/>
                        <a:pt x="588" y="300"/>
                      </a:cubicBezTo>
                      <a:cubicBezTo>
                        <a:pt x="594" y="299"/>
                        <a:pt x="600" y="299"/>
                        <a:pt x="607" y="299"/>
                      </a:cubicBezTo>
                      <a:cubicBezTo>
                        <a:pt x="612" y="300"/>
                        <a:pt x="609" y="311"/>
                        <a:pt x="610" y="316"/>
                      </a:cubicBezTo>
                      <a:cubicBezTo>
                        <a:pt x="610" y="330"/>
                        <a:pt x="610" y="344"/>
                        <a:pt x="610" y="358"/>
                      </a:cubicBezTo>
                      <a:cubicBezTo>
                        <a:pt x="610" y="356"/>
                        <a:pt x="609" y="355"/>
                        <a:pt x="609" y="357"/>
                      </a:cubicBezTo>
                      <a:cubicBezTo>
                        <a:pt x="610" y="358"/>
                        <a:pt x="610" y="367"/>
                        <a:pt x="611" y="374"/>
                      </a:cubicBezTo>
                      <a:cubicBezTo>
                        <a:pt x="609" y="377"/>
                        <a:pt x="612" y="386"/>
                        <a:pt x="611" y="395"/>
                      </a:cubicBezTo>
                      <a:cubicBezTo>
                        <a:pt x="610" y="394"/>
                        <a:pt x="610" y="394"/>
                        <a:pt x="610" y="394"/>
                      </a:cubicBezTo>
                      <a:cubicBezTo>
                        <a:pt x="611" y="400"/>
                        <a:pt x="608" y="403"/>
                        <a:pt x="609" y="408"/>
                      </a:cubicBezTo>
                      <a:cubicBezTo>
                        <a:pt x="606" y="412"/>
                        <a:pt x="606" y="412"/>
                        <a:pt x="606" y="412"/>
                      </a:cubicBezTo>
                      <a:cubicBezTo>
                        <a:pt x="607" y="415"/>
                        <a:pt x="603" y="420"/>
                        <a:pt x="601" y="425"/>
                      </a:cubicBezTo>
                      <a:cubicBezTo>
                        <a:pt x="602" y="425"/>
                        <a:pt x="602" y="425"/>
                        <a:pt x="602" y="425"/>
                      </a:cubicBezTo>
                      <a:cubicBezTo>
                        <a:pt x="600" y="430"/>
                        <a:pt x="598" y="431"/>
                        <a:pt x="596" y="435"/>
                      </a:cubicBezTo>
                      <a:cubicBezTo>
                        <a:pt x="595" y="436"/>
                        <a:pt x="595" y="436"/>
                        <a:pt x="595" y="436"/>
                      </a:cubicBezTo>
                      <a:cubicBezTo>
                        <a:pt x="590" y="445"/>
                        <a:pt x="584" y="448"/>
                        <a:pt x="586" y="449"/>
                      </a:cubicBezTo>
                      <a:cubicBezTo>
                        <a:pt x="582" y="451"/>
                        <a:pt x="592" y="441"/>
                        <a:pt x="587" y="444"/>
                      </a:cubicBezTo>
                      <a:cubicBezTo>
                        <a:pt x="566" y="474"/>
                        <a:pt x="525" y="481"/>
                        <a:pt x="492" y="478"/>
                      </a:cubicBezTo>
                      <a:cubicBezTo>
                        <a:pt x="488" y="477"/>
                        <a:pt x="485" y="477"/>
                        <a:pt x="484" y="476"/>
                      </a:cubicBezTo>
                      <a:cubicBezTo>
                        <a:pt x="481" y="477"/>
                        <a:pt x="471" y="477"/>
                        <a:pt x="468" y="477"/>
                      </a:cubicBezTo>
                      <a:cubicBezTo>
                        <a:pt x="469" y="477"/>
                        <a:pt x="466" y="477"/>
                        <a:pt x="464" y="477"/>
                      </a:cubicBezTo>
                      <a:cubicBezTo>
                        <a:pt x="458" y="476"/>
                        <a:pt x="457" y="478"/>
                        <a:pt x="450" y="478"/>
                      </a:cubicBezTo>
                      <a:cubicBezTo>
                        <a:pt x="453" y="477"/>
                        <a:pt x="454" y="477"/>
                        <a:pt x="453" y="476"/>
                      </a:cubicBezTo>
                      <a:cubicBezTo>
                        <a:pt x="447" y="477"/>
                        <a:pt x="439" y="477"/>
                        <a:pt x="432" y="477"/>
                      </a:cubicBezTo>
                      <a:cubicBezTo>
                        <a:pt x="433" y="477"/>
                        <a:pt x="435" y="477"/>
                        <a:pt x="435" y="477"/>
                      </a:cubicBezTo>
                      <a:cubicBezTo>
                        <a:pt x="427" y="478"/>
                        <a:pt x="421" y="476"/>
                        <a:pt x="414" y="477"/>
                      </a:cubicBezTo>
                      <a:cubicBezTo>
                        <a:pt x="417" y="476"/>
                        <a:pt x="417" y="476"/>
                        <a:pt x="417" y="476"/>
                      </a:cubicBezTo>
                      <a:cubicBezTo>
                        <a:pt x="406" y="475"/>
                        <a:pt x="413" y="478"/>
                        <a:pt x="404" y="477"/>
                      </a:cubicBezTo>
                      <a:cubicBezTo>
                        <a:pt x="406" y="477"/>
                        <a:pt x="405" y="477"/>
                        <a:pt x="406" y="476"/>
                      </a:cubicBezTo>
                      <a:cubicBezTo>
                        <a:pt x="397" y="478"/>
                        <a:pt x="383" y="478"/>
                        <a:pt x="374" y="478"/>
                      </a:cubicBezTo>
                      <a:cubicBezTo>
                        <a:pt x="375" y="478"/>
                        <a:pt x="375" y="478"/>
                        <a:pt x="375" y="478"/>
                      </a:cubicBezTo>
                      <a:cubicBezTo>
                        <a:pt x="365" y="478"/>
                        <a:pt x="355" y="477"/>
                        <a:pt x="345" y="478"/>
                      </a:cubicBezTo>
                      <a:cubicBezTo>
                        <a:pt x="341" y="478"/>
                        <a:pt x="346" y="476"/>
                        <a:pt x="336" y="476"/>
                      </a:cubicBezTo>
                      <a:cubicBezTo>
                        <a:pt x="337" y="478"/>
                        <a:pt x="319" y="477"/>
                        <a:pt x="325" y="479"/>
                      </a:cubicBezTo>
                      <a:cubicBezTo>
                        <a:pt x="317" y="479"/>
                        <a:pt x="303" y="478"/>
                        <a:pt x="297" y="479"/>
                      </a:cubicBezTo>
                      <a:cubicBezTo>
                        <a:pt x="301" y="478"/>
                        <a:pt x="293" y="477"/>
                        <a:pt x="300" y="476"/>
                      </a:cubicBezTo>
                      <a:cubicBezTo>
                        <a:pt x="295" y="475"/>
                        <a:pt x="295" y="475"/>
                        <a:pt x="295" y="475"/>
                      </a:cubicBezTo>
                      <a:cubicBezTo>
                        <a:pt x="296" y="475"/>
                        <a:pt x="301" y="476"/>
                        <a:pt x="299" y="475"/>
                      </a:cubicBezTo>
                      <a:cubicBezTo>
                        <a:pt x="295" y="476"/>
                        <a:pt x="285" y="473"/>
                        <a:pt x="282" y="478"/>
                      </a:cubicBezTo>
                      <a:cubicBezTo>
                        <a:pt x="278" y="483"/>
                        <a:pt x="275" y="489"/>
                        <a:pt x="268" y="497"/>
                      </a:cubicBezTo>
                      <a:cubicBezTo>
                        <a:pt x="271" y="493"/>
                        <a:pt x="264" y="497"/>
                        <a:pt x="266" y="495"/>
                      </a:cubicBezTo>
                      <a:cubicBezTo>
                        <a:pt x="258" y="508"/>
                        <a:pt x="258" y="508"/>
                        <a:pt x="258" y="508"/>
                      </a:cubicBezTo>
                      <a:cubicBezTo>
                        <a:pt x="256" y="510"/>
                        <a:pt x="257" y="507"/>
                        <a:pt x="253" y="511"/>
                      </a:cubicBezTo>
                      <a:cubicBezTo>
                        <a:pt x="254" y="511"/>
                        <a:pt x="253" y="513"/>
                        <a:pt x="252" y="514"/>
                      </a:cubicBezTo>
                      <a:cubicBezTo>
                        <a:pt x="251" y="515"/>
                        <a:pt x="242" y="525"/>
                        <a:pt x="239" y="525"/>
                      </a:cubicBezTo>
                      <a:cubicBezTo>
                        <a:pt x="238" y="526"/>
                        <a:pt x="243" y="521"/>
                        <a:pt x="240" y="523"/>
                      </a:cubicBezTo>
                      <a:cubicBezTo>
                        <a:pt x="235" y="528"/>
                        <a:pt x="235" y="528"/>
                        <a:pt x="231" y="533"/>
                      </a:cubicBezTo>
                      <a:cubicBezTo>
                        <a:pt x="231" y="533"/>
                        <a:pt x="231" y="533"/>
                        <a:pt x="231" y="533"/>
                      </a:cubicBezTo>
                      <a:cubicBezTo>
                        <a:pt x="227" y="536"/>
                        <a:pt x="222" y="543"/>
                        <a:pt x="226" y="540"/>
                      </a:cubicBezTo>
                      <a:cubicBezTo>
                        <a:pt x="228" y="538"/>
                        <a:pt x="225" y="540"/>
                        <a:pt x="228" y="537"/>
                      </a:cubicBezTo>
                      <a:cubicBezTo>
                        <a:pt x="227" y="540"/>
                        <a:pt x="222" y="546"/>
                        <a:pt x="217" y="550"/>
                      </a:cubicBezTo>
                      <a:cubicBezTo>
                        <a:pt x="218" y="549"/>
                        <a:pt x="218" y="548"/>
                        <a:pt x="218" y="547"/>
                      </a:cubicBezTo>
                      <a:cubicBezTo>
                        <a:pt x="213" y="555"/>
                        <a:pt x="207" y="562"/>
                        <a:pt x="200" y="569"/>
                      </a:cubicBezTo>
                      <a:cubicBezTo>
                        <a:pt x="201" y="570"/>
                        <a:pt x="202" y="565"/>
                        <a:pt x="203" y="565"/>
                      </a:cubicBezTo>
                      <a:cubicBezTo>
                        <a:pt x="193" y="573"/>
                        <a:pt x="186" y="584"/>
                        <a:pt x="177" y="591"/>
                      </a:cubicBezTo>
                      <a:cubicBezTo>
                        <a:pt x="178" y="589"/>
                        <a:pt x="179" y="591"/>
                        <a:pt x="178" y="591"/>
                      </a:cubicBezTo>
                      <a:cubicBezTo>
                        <a:pt x="174" y="595"/>
                        <a:pt x="173" y="594"/>
                        <a:pt x="171" y="597"/>
                      </a:cubicBezTo>
                      <a:cubicBezTo>
                        <a:pt x="170" y="597"/>
                        <a:pt x="167" y="601"/>
                        <a:pt x="165" y="604"/>
                      </a:cubicBezTo>
                      <a:cubicBezTo>
                        <a:pt x="164" y="606"/>
                        <a:pt x="164" y="604"/>
                        <a:pt x="166" y="602"/>
                      </a:cubicBezTo>
                      <a:cubicBezTo>
                        <a:pt x="164" y="604"/>
                        <a:pt x="160" y="609"/>
                        <a:pt x="154" y="615"/>
                      </a:cubicBezTo>
                      <a:cubicBezTo>
                        <a:pt x="150" y="619"/>
                        <a:pt x="150" y="619"/>
                        <a:pt x="150" y="619"/>
                      </a:cubicBezTo>
                      <a:cubicBezTo>
                        <a:pt x="149" y="621"/>
                        <a:pt x="149" y="621"/>
                        <a:pt x="149" y="621"/>
                      </a:cubicBezTo>
                      <a:cubicBezTo>
                        <a:pt x="149" y="621"/>
                        <a:pt x="149" y="621"/>
                        <a:pt x="149" y="621"/>
                      </a:cubicBezTo>
                      <a:cubicBezTo>
                        <a:pt x="149" y="621"/>
                        <a:pt x="149" y="621"/>
                        <a:pt x="149" y="621"/>
                      </a:cubicBezTo>
                      <a:cubicBezTo>
                        <a:pt x="145" y="619"/>
                        <a:pt x="157" y="624"/>
                        <a:pt x="140" y="617"/>
                      </a:cubicBezTo>
                      <a:cubicBezTo>
                        <a:pt x="140" y="617"/>
                        <a:pt x="140" y="617"/>
                        <a:pt x="140" y="617"/>
                      </a:cubicBezTo>
                      <a:cubicBezTo>
                        <a:pt x="140" y="617"/>
                        <a:pt x="140" y="617"/>
                        <a:pt x="140" y="617"/>
                      </a:cubicBezTo>
                      <a:cubicBezTo>
                        <a:pt x="140" y="617"/>
                        <a:pt x="140" y="617"/>
                        <a:pt x="140" y="617"/>
                      </a:cubicBezTo>
                      <a:cubicBezTo>
                        <a:pt x="140" y="617"/>
                        <a:pt x="140" y="617"/>
                        <a:pt x="140" y="617"/>
                      </a:cubicBezTo>
                      <a:cubicBezTo>
                        <a:pt x="140" y="616"/>
                        <a:pt x="140" y="616"/>
                        <a:pt x="140" y="616"/>
                      </a:cubicBezTo>
                      <a:cubicBezTo>
                        <a:pt x="140" y="613"/>
                        <a:pt x="140" y="613"/>
                        <a:pt x="140" y="613"/>
                      </a:cubicBezTo>
                      <a:cubicBezTo>
                        <a:pt x="140" y="609"/>
                        <a:pt x="140" y="605"/>
                        <a:pt x="141" y="602"/>
                      </a:cubicBezTo>
                      <a:cubicBezTo>
                        <a:pt x="140" y="602"/>
                        <a:pt x="139" y="594"/>
                        <a:pt x="139" y="591"/>
                      </a:cubicBezTo>
                      <a:cubicBezTo>
                        <a:pt x="140" y="592"/>
                        <a:pt x="140" y="592"/>
                        <a:pt x="140" y="592"/>
                      </a:cubicBezTo>
                      <a:cubicBezTo>
                        <a:pt x="141" y="589"/>
                        <a:pt x="140" y="582"/>
                        <a:pt x="141" y="581"/>
                      </a:cubicBezTo>
                      <a:cubicBezTo>
                        <a:pt x="139" y="575"/>
                        <a:pt x="142" y="606"/>
                        <a:pt x="141" y="597"/>
                      </a:cubicBezTo>
                      <a:cubicBezTo>
                        <a:pt x="142" y="595"/>
                        <a:pt x="139" y="585"/>
                        <a:pt x="141" y="587"/>
                      </a:cubicBezTo>
                      <a:cubicBezTo>
                        <a:pt x="141" y="581"/>
                        <a:pt x="139" y="575"/>
                        <a:pt x="140" y="569"/>
                      </a:cubicBezTo>
                      <a:cubicBezTo>
                        <a:pt x="140" y="571"/>
                        <a:pt x="142" y="574"/>
                        <a:pt x="142" y="569"/>
                      </a:cubicBezTo>
                      <a:cubicBezTo>
                        <a:pt x="142" y="561"/>
                        <a:pt x="141" y="567"/>
                        <a:pt x="141" y="560"/>
                      </a:cubicBezTo>
                      <a:cubicBezTo>
                        <a:pt x="140" y="555"/>
                        <a:pt x="140" y="555"/>
                        <a:pt x="140" y="555"/>
                      </a:cubicBezTo>
                      <a:cubicBezTo>
                        <a:pt x="139" y="555"/>
                        <a:pt x="141" y="548"/>
                        <a:pt x="139" y="551"/>
                      </a:cubicBezTo>
                      <a:cubicBezTo>
                        <a:pt x="140" y="550"/>
                        <a:pt x="139" y="538"/>
                        <a:pt x="141" y="539"/>
                      </a:cubicBezTo>
                      <a:cubicBezTo>
                        <a:pt x="142" y="540"/>
                        <a:pt x="142" y="540"/>
                        <a:pt x="142" y="540"/>
                      </a:cubicBezTo>
                      <a:cubicBezTo>
                        <a:pt x="142" y="537"/>
                        <a:pt x="141" y="534"/>
                        <a:pt x="140" y="531"/>
                      </a:cubicBezTo>
                      <a:cubicBezTo>
                        <a:pt x="140" y="531"/>
                        <a:pt x="140" y="530"/>
                        <a:pt x="141" y="530"/>
                      </a:cubicBezTo>
                      <a:cubicBezTo>
                        <a:pt x="138" y="530"/>
                        <a:pt x="141" y="521"/>
                        <a:pt x="139" y="517"/>
                      </a:cubicBezTo>
                      <a:cubicBezTo>
                        <a:pt x="140" y="509"/>
                        <a:pt x="139" y="497"/>
                        <a:pt x="141" y="493"/>
                      </a:cubicBezTo>
                      <a:cubicBezTo>
                        <a:pt x="140" y="484"/>
                        <a:pt x="140" y="484"/>
                        <a:pt x="140" y="484"/>
                      </a:cubicBezTo>
                      <a:cubicBezTo>
                        <a:pt x="139" y="480"/>
                        <a:pt x="139" y="480"/>
                        <a:pt x="139" y="480"/>
                      </a:cubicBezTo>
                      <a:cubicBezTo>
                        <a:pt x="139" y="477"/>
                        <a:pt x="139" y="477"/>
                        <a:pt x="139" y="477"/>
                      </a:cubicBezTo>
                      <a:cubicBezTo>
                        <a:pt x="139" y="477"/>
                        <a:pt x="139" y="477"/>
                        <a:pt x="139" y="477"/>
                      </a:cubicBezTo>
                      <a:cubicBezTo>
                        <a:pt x="139" y="477"/>
                        <a:pt x="139" y="477"/>
                        <a:pt x="139" y="477"/>
                      </a:cubicBezTo>
                      <a:cubicBezTo>
                        <a:pt x="139" y="477"/>
                        <a:pt x="139" y="477"/>
                        <a:pt x="139" y="477"/>
                      </a:cubicBezTo>
                      <a:cubicBezTo>
                        <a:pt x="139" y="477"/>
                        <a:pt x="139" y="477"/>
                        <a:pt x="139" y="477"/>
                      </a:cubicBezTo>
                      <a:cubicBezTo>
                        <a:pt x="139" y="477"/>
                        <a:pt x="139" y="477"/>
                        <a:pt x="139" y="477"/>
                      </a:cubicBezTo>
                      <a:cubicBezTo>
                        <a:pt x="142" y="479"/>
                        <a:pt x="134" y="471"/>
                        <a:pt x="145" y="482"/>
                      </a:cubicBezTo>
                      <a:cubicBezTo>
                        <a:pt x="145" y="482"/>
                        <a:pt x="145" y="482"/>
                        <a:pt x="145" y="482"/>
                      </a:cubicBezTo>
                      <a:cubicBezTo>
                        <a:pt x="145" y="482"/>
                        <a:pt x="145" y="482"/>
                        <a:pt x="145" y="482"/>
                      </a:cubicBezTo>
                      <a:cubicBezTo>
                        <a:pt x="145" y="482"/>
                        <a:pt x="145" y="482"/>
                        <a:pt x="145" y="482"/>
                      </a:cubicBezTo>
                      <a:cubicBezTo>
                        <a:pt x="143" y="482"/>
                        <a:pt x="143" y="482"/>
                        <a:pt x="143" y="482"/>
                      </a:cubicBezTo>
                      <a:cubicBezTo>
                        <a:pt x="145" y="482"/>
                        <a:pt x="145" y="482"/>
                        <a:pt x="145" y="482"/>
                      </a:cubicBezTo>
                      <a:cubicBezTo>
                        <a:pt x="145" y="482"/>
                        <a:pt x="145" y="482"/>
                        <a:pt x="145" y="482"/>
                      </a:cubicBezTo>
                      <a:cubicBezTo>
                        <a:pt x="145" y="482"/>
                        <a:pt x="145" y="482"/>
                        <a:pt x="145" y="482"/>
                      </a:cubicBezTo>
                      <a:cubicBezTo>
                        <a:pt x="145" y="482"/>
                        <a:pt x="145" y="482"/>
                        <a:pt x="145" y="482"/>
                      </a:cubicBezTo>
                      <a:cubicBezTo>
                        <a:pt x="145" y="482"/>
                        <a:pt x="145" y="482"/>
                        <a:pt x="145" y="482"/>
                      </a:cubicBezTo>
                      <a:cubicBezTo>
                        <a:pt x="150" y="487"/>
                        <a:pt x="139" y="475"/>
                        <a:pt x="140" y="477"/>
                      </a:cubicBezTo>
                      <a:cubicBezTo>
                        <a:pt x="140" y="477"/>
                        <a:pt x="140" y="477"/>
                        <a:pt x="140" y="477"/>
                      </a:cubicBezTo>
                      <a:cubicBezTo>
                        <a:pt x="140" y="477"/>
                        <a:pt x="140" y="477"/>
                        <a:pt x="140" y="477"/>
                      </a:cubicBezTo>
                      <a:cubicBezTo>
                        <a:pt x="140" y="477"/>
                        <a:pt x="140" y="477"/>
                        <a:pt x="140" y="477"/>
                      </a:cubicBezTo>
                      <a:cubicBezTo>
                        <a:pt x="140" y="477"/>
                        <a:pt x="140" y="477"/>
                        <a:pt x="140" y="477"/>
                      </a:cubicBezTo>
                      <a:cubicBezTo>
                        <a:pt x="140" y="477"/>
                        <a:pt x="140" y="477"/>
                        <a:pt x="140" y="477"/>
                      </a:cubicBezTo>
                      <a:cubicBezTo>
                        <a:pt x="140" y="477"/>
                        <a:pt x="140" y="477"/>
                        <a:pt x="140" y="477"/>
                      </a:cubicBezTo>
                      <a:cubicBezTo>
                        <a:pt x="140" y="478"/>
                        <a:pt x="140" y="478"/>
                        <a:pt x="140" y="479"/>
                      </a:cubicBezTo>
                      <a:cubicBezTo>
                        <a:pt x="140" y="477"/>
                        <a:pt x="140" y="477"/>
                        <a:pt x="140" y="477"/>
                      </a:cubicBezTo>
                      <a:cubicBezTo>
                        <a:pt x="141" y="477"/>
                        <a:pt x="141" y="477"/>
                        <a:pt x="141" y="477"/>
                      </a:cubicBezTo>
                      <a:cubicBezTo>
                        <a:pt x="141" y="477"/>
                        <a:pt x="141" y="477"/>
                        <a:pt x="141" y="477"/>
                      </a:cubicBezTo>
                      <a:cubicBezTo>
                        <a:pt x="141" y="477"/>
                        <a:pt x="141" y="477"/>
                        <a:pt x="141" y="477"/>
                      </a:cubicBezTo>
                      <a:cubicBezTo>
                        <a:pt x="141" y="477"/>
                        <a:pt x="141" y="477"/>
                        <a:pt x="141" y="477"/>
                      </a:cubicBezTo>
                      <a:cubicBezTo>
                        <a:pt x="141" y="477"/>
                        <a:pt x="141" y="477"/>
                        <a:pt x="141" y="477"/>
                      </a:cubicBezTo>
                      <a:cubicBezTo>
                        <a:pt x="143" y="479"/>
                        <a:pt x="136" y="472"/>
                        <a:pt x="145" y="481"/>
                      </a:cubicBezTo>
                      <a:cubicBezTo>
                        <a:pt x="145" y="481"/>
                        <a:pt x="145" y="481"/>
                        <a:pt x="145" y="481"/>
                      </a:cubicBezTo>
                      <a:cubicBezTo>
                        <a:pt x="145" y="481"/>
                        <a:pt x="145" y="481"/>
                        <a:pt x="145" y="481"/>
                      </a:cubicBezTo>
                      <a:cubicBezTo>
                        <a:pt x="145" y="481"/>
                        <a:pt x="145" y="481"/>
                        <a:pt x="145" y="481"/>
                      </a:cubicBezTo>
                      <a:cubicBezTo>
                        <a:pt x="144" y="481"/>
                        <a:pt x="144" y="481"/>
                        <a:pt x="144" y="481"/>
                      </a:cubicBezTo>
                      <a:cubicBezTo>
                        <a:pt x="142" y="481"/>
                        <a:pt x="142" y="481"/>
                        <a:pt x="142" y="481"/>
                      </a:cubicBezTo>
                      <a:cubicBezTo>
                        <a:pt x="141" y="481"/>
                        <a:pt x="140" y="481"/>
                        <a:pt x="138" y="482"/>
                      </a:cubicBezTo>
                      <a:cubicBezTo>
                        <a:pt x="139" y="481"/>
                        <a:pt x="129" y="480"/>
                        <a:pt x="124" y="480"/>
                      </a:cubicBezTo>
                      <a:cubicBezTo>
                        <a:pt x="118" y="480"/>
                        <a:pt x="120" y="481"/>
                        <a:pt x="120" y="482"/>
                      </a:cubicBezTo>
                      <a:cubicBezTo>
                        <a:pt x="114" y="480"/>
                        <a:pt x="103" y="484"/>
                        <a:pt x="96" y="481"/>
                      </a:cubicBezTo>
                      <a:cubicBezTo>
                        <a:pt x="98" y="481"/>
                        <a:pt x="105" y="481"/>
                        <a:pt x="100" y="480"/>
                      </a:cubicBezTo>
                      <a:cubicBezTo>
                        <a:pt x="94" y="478"/>
                        <a:pt x="88" y="481"/>
                        <a:pt x="79" y="478"/>
                      </a:cubicBezTo>
                      <a:cubicBezTo>
                        <a:pt x="81" y="481"/>
                        <a:pt x="81" y="481"/>
                        <a:pt x="81" y="481"/>
                      </a:cubicBezTo>
                      <a:cubicBezTo>
                        <a:pt x="77" y="479"/>
                        <a:pt x="68" y="478"/>
                        <a:pt x="69" y="477"/>
                      </a:cubicBezTo>
                      <a:cubicBezTo>
                        <a:pt x="66" y="476"/>
                        <a:pt x="59" y="472"/>
                        <a:pt x="59" y="474"/>
                      </a:cubicBezTo>
                      <a:cubicBezTo>
                        <a:pt x="46" y="467"/>
                        <a:pt x="28" y="454"/>
                        <a:pt x="25" y="444"/>
                      </a:cubicBezTo>
                      <a:cubicBezTo>
                        <a:pt x="23" y="442"/>
                        <a:pt x="20" y="438"/>
                        <a:pt x="20" y="439"/>
                      </a:cubicBezTo>
                      <a:cubicBezTo>
                        <a:pt x="21" y="443"/>
                        <a:pt x="24" y="443"/>
                        <a:pt x="24" y="444"/>
                      </a:cubicBezTo>
                      <a:cubicBezTo>
                        <a:pt x="23" y="443"/>
                        <a:pt x="22" y="443"/>
                        <a:pt x="22" y="443"/>
                      </a:cubicBezTo>
                      <a:cubicBezTo>
                        <a:pt x="19" y="439"/>
                        <a:pt x="17" y="436"/>
                        <a:pt x="21" y="439"/>
                      </a:cubicBezTo>
                      <a:cubicBezTo>
                        <a:pt x="16" y="429"/>
                        <a:pt x="12" y="431"/>
                        <a:pt x="8" y="418"/>
                      </a:cubicBezTo>
                      <a:cubicBezTo>
                        <a:pt x="9" y="418"/>
                        <a:pt x="9" y="417"/>
                        <a:pt x="7" y="414"/>
                      </a:cubicBezTo>
                      <a:cubicBezTo>
                        <a:pt x="4" y="407"/>
                        <a:pt x="4" y="407"/>
                        <a:pt x="4" y="407"/>
                      </a:cubicBezTo>
                      <a:cubicBezTo>
                        <a:pt x="3" y="398"/>
                        <a:pt x="5" y="402"/>
                        <a:pt x="6" y="401"/>
                      </a:cubicBezTo>
                      <a:cubicBezTo>
                        <a:pt x="5" y="397"/>
                        <a:pt x="4" y="391"/>
                        <a:pt x="3" y="389"/>
                      </a:cubicBezTo>
                      <a:cubicBezTo>
                        <a:pt x="5" y="384"/>
                        <a:pt x="5" y="384"/>
                        <a:pt x="5" y="384"/>
                      </a:cubicBezTo>
                      <a:cubicBezTo>
                        <a:pt x="4" y="387"/>
                        <a:pt x="4" y="380"/>
                        <a:pt x="4" y="378"/>
                      </a:cubicBezTo>
                      <a:cubicBezTo>
                        <a:pt x="4" y="380"/>
                        <a:pt x="4" y="380"/>
                        <a:pt x="4" y="380"/>
                      </a:cubicBezTo>
                      <a:cubicBezTo>
                        <a:pt x="4" y="379"/>
                        <a:pt x="4" y="374"/>
                        <a:pt x="4" y="371"/>
                      </a:cubicBezTo>
                      <a:cubicBezTo>
                        <a:pt x="3" y="372"/>
                        <a:pt x="3" y="377"/>
                        <a:pt x="3" y="380"/>
                      </a:cubicBezTo>
                      <a:cubicBezTo>
                        <a:pt x="2" y="378"/>
                        <a:pt x="2" y="374"/>
                        <a:pt x="2" y="371"/>
                      </a:cubicBezTo>
                      <a:cubicBezTo>
                        <a:pt x="3" y="372"/>
                        <a:pt x="3" y="364"/>
                        <a:pt x="3" y="361"/>
                      </a:cubicBezTo>
                      <a:cubicBezTo>
                        <a:pt x="3" y="357"/>
                        <a:pt x="2" y="356"/>
                        <a:pt x="2" y="355"/>
                      </a:cubicBezTo>
                      <a:cubicBezTo>
                        <a:pt x="2" y="355"/>
                        <a:pt x="2" y="349"/>
                        <a:pt x="3" y="352"/>
                      </a:cubicBezTo>
                      <a:cubicBezTo>
                        <a:pt x="3" y="353"/>
                        <a:pt x="2" y="355"/>
                        <a:pt x="3" y="357"/>
                      </a:cubicBezTo>
                      <a:cubicBezTo>
                        <a:pt x="3" y="354"/>
                        <a:pt x="4" y="355"/>
                        <a:pt x="3" y="349"/>
                      </a:cubicBezTo>
                      <a:cubicBezTo>
                        <a:pt x="3" y="345"/>
                        <a:pt x="1" y="350"/>
                        <a:pt x="2" y="342"/>
                      </a:cubicBezTo>
                      <a:cubicBezTo>
                        <a:pt x="2" y="344"/>
                        <a:pt x="3" y="345"/>
                        <a:pt x="3" y="346"/>
                      </a:cubicBezTo>
                      <a:cubicBezTo>
                        <a:pt x="4" y="339"/>
                        <a:pt x="4" y="339"/>
                        <a:pt x="4" y="339"/>
                      </a:cubicBezTo>
                      <a:cubicBezTo>
                        <a:pt x="2" y="339"/>
                        <a:pt x="2" y="339"/>
                        <a:pt x="2" y="339"/>
                      </a:cubicBezTo>
                      <a:cubicBezTo>
                        <a:pt x="3" y="338"/>
                        <a:pt x="3" y="338"/>
                        <a:pt x="3" y="338"/>
                      </a:cubicBezTo>
                      <a:cubicBezTo>
                        <a:pt x="2" y="336"/>
                        <a:pt x="3" y="327"/>
                        <a:pt x="1" y="325"/>
                      </a:cubicBezTo>
                      <a:cubicBezTo>
                        <a:pt x="1" y="321"/>
                        <a:pt x="2" y="317"/>
                        <a:pt x="2" y="314"/>
                      </a:cubicBezTo>
                      <a:cubicBezTo>
                        <a:pt x="2" y="315"/>
                        <a:pt x="2" y="315"/>
                        <a:pt x="2" y="315"/>
                      </a:cubicBezTo>
                      <a:cubicBezTo>
                        <a:pt x="3" y="310"/>
                        <a:pt x="3" y="304"/>
                        <a:pt x="2" y="301"/>
                      </a:cubicBezTo>
                      <a:cubicBezTo>
                        <a:pt x="2" y="301"/>
                        <a:pt x="2" y="301"/>
                        <a:pt x="2" y="301"/>
                      </a:cubicBezTo>
                      <a:cubicBezTo>
                        <a:pt x="2" y="299"/>
                        <a:pt x="2" y="293"/>
                        <a:pt x="1" y="290"/>
                      </a:cubicBezTo>
                      <a:cubicBezTo>
                        <a:pt x="2" y="284"/>
                        <a:pt x="5" y="288"/>
                        <a:pt x="4" y="282"/>
                      </a:cubicBezTo>
                      <a:cubicBezTo>
                        <a:pt x="4" y="275"/>
                        <a:pt x="2" y="272"/>
                        <a:pt x="1" y="274"/>
                      </a:cubicBezTo>
                      <a:cubicBezTo>
                        <a:pt x="2" y="264"/>
                        <a:pt x="0" y="251"/>
                        <a:pt x="2" y="241"/>
                      </a:cubicBezTo>
                      <a:cubicBezTo>
                        <a:pt x="2" y="240"/>
                        <a:pt x="1" y="241"/>
                        <a:pt x="1" y="237"/>
                      </a:cubicBezTo>
                      <a:cubicBezTo>
                        <a:pt x="1" y="221"/>
                        <a:pt x="0" y="204"/>
                        <a:pt x="2" y="191"/>
                      </a:cubicBezTo>
                      <a:cubicBezTo>
                        <a:pt x="2" y="196"/>
                        <a:pt x="3" y="191"/>
                        <a:pt x="4" y="191"/>
                      </a:cubicBezTo>
                      <a:cubicBezTo>
                        <a:pt x="3" y="187"/>
                        <a:pt x="5" y="187"/>
                        <a:pt x="3" y="185"/>
                      </a:cubicBezTo>
                      <a:cubicBezTo>
                        <a:pt x="2" y="186"/>
                        <a:pt x="2" y="185"/>
                        <a:pt x="1" y="190"/>
                      </a:cubicBezTo>
                      <a:cubicBezTo>
                        <a:pt x="1" y="180"/>
                        <a:pt x="1" y="166"/>
                        <a:pt x="1" y="160"/>
                      </a:cubicBezTo>
                      <a:cubicBezTo>
                        <a:pt x="1" y="163"/>
                        <a:pt x="1" y="161"/>
                        <a:pt x="0" y="159"/>
                      </a:cubicBezTo>
                      <a:cubicBezTo>
                        <a:pt x="2" y="160"/>
                        <a:pt x="2" y="153"/>
                        <a:pt x="2" y="147"/>
                      </a:cubicBezTo>
                      <a:cubicBezTo>
                        <a:pt x="1" y="147"/>
                        <a:pt x="1" y="147"/>
                        <a:pt x="1" y="147"/>
                      </a:cubicBezTo>
                      <a:cubicBezTo>
                        <a:pt x="2" y="143"/>
                        <a:pt x="2" y="143"/>
                        <a:pt x="2" y="143"/>
                      </a:cubicBezTo>
                      <a:cubicBezTo>
                        <a:pt x="1" y="141"/>
                        <a:pt x="0" y="141"/>
                        <a:pt x="1" y="136"/>
                      </a:cubicBezTo>
                      <a:cubicBezTo>
                        <a:pt x="1" y="135"/>
                        <a:pt x="1" y="135"/>
                        <a:pt x="2" y="134"/>
                      </a:cubicBezTo>
                      <a:cubicBezTo>
                        <a:pt x="1" y="128"/>
                        <a:pt x="0" y="121"/>
                        <a:pt x="0" y="115"/>
                      </a:cubicBezTo>
                      <a:cubicBezTo>
                        <a:pt x="2" y="110"/>
                        <a:pt x="2" y="110"/>
                        <a:pt x="2" y="110"/>
                      </a:cubicBezTo>
                      <a:cubicBezTo>
                        <a:pt x="2" y="107"/>
                        <a:pt x="1" y="103"/>
                        <a:pt x="0" y="108"/>
                      </a:cubicBezTo>
                      <a:cubicBezTo>
                        <a:pt x="1" y="97"/>
                        <a:pt x="2" y="90"/>
                        <a:pt x="4" y="87"/>
                      </a:cubicBezTo>
                      <a:cubicBezTo>
                        <a:pt x="3" y="68"/>
                        <a:pt x="16" y="41"/>
                        <a:pt x="34" y="27"/>
                      </a:cubicBezTo>
                      <a:cubicBezTo>
                        <a:pt x="34" y="28"/>
                        <a:pt x="34" y="28"/>
                        <a:pt x="34" y="28"/>
                      </a:cubicBezTo>
                      <a:cubicBezTo>
                        <a:pt x="38" y="25"/>
                        <a:pt x="35" y="25"/>
                        <a:pt x="39" y="23"/>
                      </a:cubicBezTo>
                      <a:cubicBezTo>
                        <a:pt x="38" y="25"/>
                        <a:pt x="43" y="22"/>
                        <a:pt x="40" y="25"/>
                      </a:cubicBezTo>
                      <a:cubicBezTo>
                        <a:pt x="47" y="20"/>
                        <a:pt x="48" y="18"/>
                        <a:pt x="53" y="15"/>
                      </a:cubicBezTo>
                      <a:cubicBezTo>
                        <a:pt x="53" y="13"/>
                        <a:pt x="49" y="18"/>
                        <a:pt x="49" y="16"/>
                      </a:cubicBezTo>
                      <a:cubicBezTo>
                        <a:pt x="50" y="15"/>
                        <a:pt x="60" y="11"/>
                        <a:pt x="61" y="9"/>
                      </a:cubicBezTo>
                      <a:cubicBezTo>
                        <a:pt x="63" y="9"/>
                        <a:pt x="62" y="11"/>
                        <a:pt x="61" y="12"/>
                      </a:cubicBezTo>
                      <a:cubicBezTo>
                        <a:pt x="66" y="9"/>
                        <a:pt x="66" y="9"/>
                        <a:pt x="66" y="9"/>
                      </a:cubicBezTo>
                      <a:cubicBezTo>
                        <a:pt x="72" y="8"/>
                        <a:pt x="54" y="17"/>
                        <a:pt x="61" y="17"/>
                      </a:cubicBezTo>
                      <a:cubicBezTo>
                        <a:pt x="65" y="15"/>
                        <a:pt x="65" y="15"/>
                        <a:pt x="65" y="15"/>
                      </a:cubicBezTo>
                      <a:cubicBezTo>
                        <a:pt x="69" y="14"/>
                        <a:pt x="54" y="21"/>
                        <a:pt x="65" y="17"/>
                      </a:cubicBezTo>
                      <a:cubicBezTo>
                        <a:pt x="69" y="15"/>
                        <a:pt x="72" y="11"/>
                        <a:pt x="68" y="12"/>
                      </a:cubicBezTo>
                      <a:cubicBezTo>
                        <a:pt x="78" y="9"/>
                        <a:pt x="72" y="7"/>
                        <a:pt x="83" y="5"/>
                      </a:cubicBezTo>
                      <a:cubicBezTo>
                        <a:pt x="86" y="5"/>
                        <a:pt x="74" y="7"/>
                        <a:pt x="76" y="8"/>
                      </a:cubicBezTo>
                      <a:cubicBezTo>
                        <a:pt x="82" y="7"/>
                        <a:pt x="87" y="5"/>
                        <a:pt x="92" y="5"/>
                      </a:cubicBezTo>
                      <a:cubicBezTo>
                        <a:pt x="86" y="5"/>
                        <a:pt x="91" y="3"/>
                        <a:pt x="94" y="3"/>
                      </a:cubicBezTo>
                      <a:cubicBezTo>
                        <a:pt x="100" y="3"/>
                        <a:pt x="90" y="4"/>
                        <a:pt x="99" y="4"/>
                      </a:cubicBezTo>
                      <a:cubicBezTo>
                        <a:pt x="100" y="3"/>
                        <a:pt x="107" y="2"/>
                        <a:pt x="101" y="2"/>
                      </a:cubicBezTo>
                      <a:cubicBezTo>
                        <a:pt x="104" y="0"/>
                        <a:pt x="109" y="2"/>
                        <a:pt x="113" y="1"/>
                      </a:cubicBezTo>
                      <a:cubicBezTo>
                        <a:pt x="116" y="2"/>
                        <a:pt x="105" y="4"/>
                        <a:pt x="114" y="4"/>
                      </a:cubicBezTo>
                      <a:cubicBezTo>
                        <a:pt x="113" y="3"/>
                        <a:pt x="124" y="3"/>
                        <a:pt x="120" y="1"/>
                      </a:cubicBezTo>
                      <a:cubicBezTo>
                        <a:pt x="123" y="1"/>
                        <a:pt x="124" y="2"/>
                        <a:pt x="121" y="3"/>
                      </a:cubicBezTo>
                      <a:cubicBezTo>
                        <a:pt x="126" y="4"/>
                        <a:pt x="133" y="1"/>
                        <a:pt x="134" y="3"/>
                      </a:cubicBezTo>
                      <a:cubicBezTo>
                        <a:pt x="136" y="2"/>
                        <a:pt x="136" y="2"/>
                        <a:pt x="136" y="2"/>
                      </a:cubicBezTo>
                      <a:cubicBezTo>
                        <a:pt x="137" y="2"/>
                        <a:pt x="140" y="3"/>
                        <a:pt x="142" y="3"/>
                      </a:cubicBezTo>
                      <a:cubicBezTo>
                        <a:pt x="146" y="3"/>
                        <a:pt x="155" y="2"/>
                        <a:pt x="155" y="4"/>
                      </a:cubicBezTo>
                      <a:cubicBezTo>
                        <a:pt x="156" y="3"/>
                        <a:pt x="166" y="3"/>
                        <a:pt x="162" y="2"/>
                      </a:cubicBezTo>
                      <a:cubicBezTo>
                        <a:pt x="156" y="1"/>
                        <a:pt x="155" y="3"/>
                        <a:pt x="152" y="1"/>
                      </a:cubicBezTo>
                      <a:cubicBezTo>
                        <a:pt x="156" y="3"/>
                        <a:pt x="161" y="1"/>
                        <a:pt x="164" y="1"/>
                      </a:cubicBezTo>
                      <a:cubicBezTo>
                        <a:pt x="165" y="1"/>
                        <a:pt x="165" y="1"/>
                        <a:pt x="165" y="1"/>
                      </a:cubicBezTo>
                      <a:cubicBezTo>
                        <a:pt x="167" y="1"/>
                        <a:pt x="172" y="1"/>
                        <a:pt x="173" y="0"/>
                      </a:cubicBezTo>
                      <a:cubicBezTo>
                        <a:pt x="171" y="1"/>
                        <a:pt x="172" y="1"/>
                        <a:pt x="174" y="2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cubicBezTo>
                        <a:pt x="184" y="0"/>
                        <a:pt x="178" y="2"/>
                        <a:pt x="186" y="2"/>
                      </a:cubicBezTo>
                      <a:cubicBezTo>
                        <a:pt x="180" y="3"/>
                        <a:pt x="180" y="3"/>
                        <a:pt x="180" y="3"/>
                      </a:cubicBezTo>
                      <a:cubicBezTo>
                        <a:pt x="181" y="3"/>
                        <a:pt x="184" y="4"/>
                        <a:pt x="188" y="3"/>
                      </a:cubicBezTo>
                      <a:cubicBezTo>
                        <a:pt x="189" y="2"/>
                        <a:pt x="192" y="1"/>
                        <a:pt x="193" y="0"/>
                      </a:cubicBezTo>
                      <a:cubicBezTo>
                        <a:pt x="198" y="0"/>
                        <a:pt x="195" y="2"/>
                        <a:pt x="200" y="1"/>
                      </a:cubicBezTo>
                      <a:cubicBezTo>
                        <a:pt x="194" y="2"/>
                        <a:pt x="194" y="2"/>
                        <a:pt x="194" y="2"/>
                      </a:cubicBezTo>
                      <a:cubicBezTo>
                        <a:pt x="193" y="2"/>
                        <a:pt x="198" y="3"/>
                        <a:pt x="204" y="3"/>
                      </a:cubicBezTo>
                      <a:cubicBezTo>
                        <a:pt x="208" y="3"/>
                        <a:pt x="214" y="2"/>
                        <a:pt x="208" y="1"/>
                      </a:cubicBezTo>
                      <a:cubicBezTo>
                        <a:pt x="211" y="1"/>
                        <a:pt x="215" y="2"/>
                        <a:pt x="213" y="2"/>
                      </a:cubicBezTo>
                      <a:cubicBezTo>
                        <a:pt x="220" y="2"/>
                        <a:pt x="212" y="1"/>
                        <a:pt x="218" y="1"/>
                      </a:cubicBezTo>
                      <a:cubicBezTo>
                        <a:pt x="220" y="1"/>
                        <a:pt x="228" y="2"/>
                        <a:pt x="233" y="3"/>
                      </a:cubicBezTo>
                      <a:cubicBezTo>
                        <a:pt x="226" y="5"/>
                        <a:pt x="226" y="5"/>
                        <a:pt x="226" y="5"/>
                      </a:cubicBezTo>
                      <a:cubicBezTo>
                        <a:pt x="231" y="5"/>
                        <a:pt x="231" y="5"/>
                        <a:pt x="231" y="5"/>
                      </a:cubicBezTo>
                      <a:cubicBezTo>
                        <a:pt x="225" y="6"/>
                        <a:pt x="233" y="6"/>
                        <a:pt x="230" y="8"/>
                      </a:cubicBezTo>
                      <a:cubicBezTo>
                        <a:pt x="233" y="8"/>
                        <a:pt x="237" y="7"/>
                        <a:pt x="239" y="7"/>
                      </a:cubicBezTo>
                      <a:cubicBezTo>
                        <a:pt x="231" y="5"/>
                        <a:pt x="249" y="4"/>
                        <a:pt x="246" y="2"/>
                      </a:cubicBezTo>
                      <a:cubicBezTo>
                        <a:pt x="258" y="1"/>
                        <a:pt x="253" y="7"/>
                        <a:pt x="265" y="3"/>
                      </a:cubicBezTo>
                      <a:cubicBezTo>
                        <a:pt x="263" y="3"/>
                        <a:pt x="269" y="1"/>
                        <a:pt x="262" y="2"/>
                      </a:cubicBezTo>
                      <a:cubicBezTo>
                        <a:pt x="269" y="2"/>
                        <a:pt x="266" y="0"/>
                        <a:pt x="275" y="1"/>
                      </a:cubicBezTo>
                      <a:cubicBezTo>
                        <a:pt x="272" y="1"/>
                        <a:pt x="273" y="2"/>
                        <a:pt x="275" y="2"/>
                      </a:cubicBezTo>
                      <a:cubicBezTo>
                        <a:pt x="275" y="2"/>
                        <a:pt x="275" y="2"/>
                        <a:pt x="275" y="2"/>
                      </a:cubicBezTo>
                      <a:cubicBezTo>
                        <a:pt x="275" y="3"/>
                        <a:pt x="275" y="3"/>
                        <a:pt x="275" y="3"/>
                      </a:cubicBezTo>
                      <a:cubicBezTo>
                        <a:pt x="275" y="3"/>
                        <a:pt x="275" y="3"/>
                        <a:pt x="275" y="3"/>
                      </a:cubicBezTo>
                      <a:cubicBezTo>
                        <a:pt x="275" y="3"/>
                        <a:pt x="275" y="3"/>
                        <a:pt x="275" y="3"/>
                      </a:cubicBezTo>
                      <a:cubicBezTo>
                        <a:pt x="275" y="3"/>
                        <a:pt x="275" y="3"/>
                        <a:pt x="275" y="3"/>
                      </a:cubicBezTo>
                      <a:cubicBezTo>
                        <a:pt x="275" y="3"/>
                        <a:pt x="275" y="3"/>
                        <a:pt x="275" y="3"/>
                      </a:cubicBezTo>
                      <a:cubicBezTo>
                        <a:pt x="274" y="1"/>
                        <a:pt x="290" y="17"/>
                        <a:pt x="283" y="10"/>
                      </a:cubicBezTo>
                      <a:cubicBezTo>
                        <a:pt x="283" y="10"/>
                        <a:pt x="283" y="10"/>
                        <a:pt x="283" y="10"/>
                      </a:cubicBezTo>
                      <a:cubicBezTo>
                        <a:pt x="283" y="10"/>
                        <a:pt x="283" y="10"/>
                        <a:pt x="283" y="10"/>
                      </a:cubicBezTo>
                      <a:cubicBezTo>
                        <a:pt x="283" y="10"/>
                        <a:pt x="283" y="10"/>
                        <a:pt x="283" y="10"/>
                      </a:cubicBezTo>
                      <a:cubicBezTo>
                        <a:pt x="283" y="10"/>
                        <a:pt x="283" y="10"/>
                        <a:pt x="282" y="10"/>
                      </a:cubicBezTo>
                      <a:cubicBezTo>
                        <a:pt x="282" y="10"/>
                        <a:pt x="282" y="10"/>
                        <a:pt x="282" y="10"/>
                      </a:cubicBezTo>
                      <a:cubicBezTo>
                        <a:pt x="282" y="10"/>
                        <a:pt x="282" y="10"/>
                        <a:pt x="282" y="10"/>
                      </a:cubicBezTo>
                      <a:cubicBezTo>
                        <a:pt x="282" y="10"/>
                        <a:pt x="282" y="10"/>
                        <a:pt x="282" y="10"/>
                      </a:cubicBezTo>
                      <a:cubicBezTo>
                        <a:pt x="282" y="10"/>
                        <a:pt x="282" y="10"/>
                        <a:pt x="282" y="10"/>
                      </a:cubicBezTo>
                      <a:cubicBezTo>
                        <a:pt x="282" y="10"/>
                        <a:pt x="282" y="10"/>
                        <a:pt x="282" y="10"/>
                      </a:cubicBezTo>
                      <a:cubicBezTo>
                        <a:pt x="288" y="16"/>
                        <a:pt x="274" y="2"/>
                        <a:pt x="275" y="3"/>
                      </a:cubicBezTo>
                      <a:cubicBezTo>
                        <a:pt x="275" y="3"/>
                        <a:pt x="275" y="3"/>
                        <a:pt x="275" y="3"/>
                      </a:cubicBezTo>
                      <a:cubicBezTo>
                        <a:pt x="275" y="3"/>
                        <a:pt x="275" y="3"/>
                        <a:pt x="275" y="3"/>
                      </a:cubicBezTo>
                      <a:cubicBezTo>
                        <a:pt x="275" y="3"/>
                        <a:pt x="275" y="3"/>
                        <a:pt x="275" y="3"/>
                      </a:cubicBezTo>
                      <a:cubicBezTo>
                        <a:pt x="275" y="4"/>
                        <a:pt x="275" y="4"/>
                        <a:pt x="275" y="4"/>
                      </a:cubicBezTo>
                      <a:cubicBezTo>
                        <a:pt x="274" y="4"/>
                        <a:pt x="274" y="4"/>
                        <a:pt x="272" y="4"/>
                      </a:cubicBezTo>
                      <a:cubicBezTo>
                        <a:pt x="273" y="3"/>
                        <a:pt x="267" y="4"/>
                        <a:pt x="266" y="4"/>
                      </a:cubicBezTo>
                      <a:cubicBezTo>
                        <a:pt x="269" y="5"/>
                        <a:pt x="266" y="6"/>
                        <a:pt x="273" y="6"/>
                      </a:cubicBezTo>
                      <a:cubicBezTo>
                        <a:pt x="274" y="6"/>
                        <a:pt x="274" y="6"/>
                        <a:pt x="274" y="6"/>
                      </a:cubicBezTo>
                      <a:cubicBezTo>
                        <a:pt x="275" y="6"/>
                        <a:pt x="275" y="6"/>
                        <a:pt x="275" y="6"/>
                      </a:cubicBezTo>
                      <a:cubicBezTo>
                        <a:pt x="275" y="6"/>
                        <a:pt x="275" y="6"/>
                        <a:pt x="275" y="6"/>
                      </a:cubicBezTo>
                      <a:cubicBezTo>
                        <a:pt x="275" y="6"/>
                        <a:pt x="275" y="6"/>
                        <a:pt x="275" y="6"/>
                      </a:cubicBezTo>
                      <a:cubicBezTo>
                        <a:pt x="277" y="8"/>
                        <a:pt x="271" y="1"/>
                        <a:pt x="280" y="10"/>
                      </a:cubicBezTo>
                      <a:cubicBezTo>
                        <a:pt x="280" y="10"/>
                        <a:pt x="280" y="10"/>
                        <a:pt x="280" y="10"/>
                      </a:cubicBezTo>
                      <a:cubicBezTo>
                        <a:pt x="280" y="10"/>
                        <a:pt x="280" y="10"/>
                        <a:pt x="280" y="10"/>
                      </a:cubicBezTo>
                      <a:cubicBezTo>
                        <a:pt x="280" y="10"/>
                        <a:pt x="280" y="10"/>
                        <a:pt x="280" y="10"/>
                      </a:cubicBezTo>
                      <a:cubicBezTo>
                        <a:pt x="280" y="10"/>
                        <a:pt x="280" y="10"/>
                        <a:pt x="280" y="10"/>
                      </a:cubicBezTo>
                      <a:cubicBezTo>
                        <a:pt x="280" y="10"/>
                        <a:pt x="280" y="10"/>
                        <a:pt x="280" y="10"/>
                      </a:cubicBezTo>
                      <a:cubicBezTo>
                        <a:pt x="280" y="11"/>
                        <a:pt x="280" y="11"/>
                        <a:pt x="280" y="11"/>
                      </a:cubicBezTo>
                      <a:cubicBezTo>
                        <a:pt x="280" y="14"/>
                        <a:pt x="280" y="14"/>
                        <a:pt x="280" y="14"/>
                      </a:cubicBezTo>
                      <a:cubicBezTo>
                        <a:pt x="280" y="16"/>
                        <a:pt x="280" y="17"/>
                        <a:pt x="281" y="17"/>
                      </a:cubicBezTo>
                      <a:cubicBezTo>
                        <a:pt x="282" y="17"/>
                        <a:pt x="281" y="10"/>
                        <a:pt x="282" y="13"/>
                      </a:cubicBezTo>
                      <a:cubicBezTo>
                        <a:pt x="282" y="22"/>
                        <a:pt x="281" y="23"/>
                        <a:pt x="283" y="27"/>
                      </a:cubicBezTo>
                      <a:cubicBezTo>
                        <a:pt x="283" y="21"/>
                        <a:pt x="284" y="20"/>
                        <a:pt x="285" y="20"/>
                      </a:cubicBezTo>
                      <a:cubicBezTo>
                        <a:pt x="285" y="27"/>
                        <a:pt x="285" y="27"/>
                        <a:pt x="285" y="27"/>
                      </a:cubicBezTo>
                      <a:cubicBezTo>
                        <a:pt x="284" y="25"/>
                        <a:pt x="284" y="25"/>
                        <a:pt x="284" y="25"/>
                      </a:cubicBezTo>
                      <a:cubicBezTo>
                        <a:pt x="284" y="36"/>
                        <a:pt x="286" y="28"/>
                        <a:pt x="286" y="39"/>
                      </a:cubicBezTo>
                      <a:cubicBezTo>
                        <a:pt x="284" y="43"/>
                        <a:pt x="284" y="43"/>
                        <a:pt x="284" y="43"/>
                      </a:cubicBezTo>
                      <a:cubicBezTo>
                        <a:pt x="283" y="41"/>
                        <a:pt x="285" y="29"/>
                        <a:pt x="282" y="30"/>
                      </a:cubicBezTo>
                      <a:cubicBezTo>
                        <a:pt x="282" y="37"/>
                        <a:pt x="283" y="39"/>
                        <a:pt x="283" y="45"/>
                      </a:cubicBezTo>
                      <a:cubicBezTo>
                        <a:pt x="283" y="44"/>
                        <a:pt x="283" y="42"/>
                        <a:pt x="282" y="41"/>
                      </a:cubicBezTo>
                      <a:cubicBezTo>
                        <a:pt x="282" y="43"/>
                        <a:pt x="279" y="45"/>
                        <a:pt x="281" y="55"/>
                      </a:cubicBezTo>
                      <a:cubicBezTo>
                        <a:pt x="282" y="59"/>
                        <a:pt x="282" y="56"/>
                        <a:pt x="283" y="56"/>
                      </a:cubicBezTo>
                      <a:cubicBezTo>
                        <a:pt x="283" y="67"/>
                        <a:pt x="284" y="70"/>
                        <a:pt x="284" y="76"/>
                      </a:cubicBezTo>
                      <a:cubicBezTo>
                        <a:pt x="282" y="75"/>
                        <a:pt x="284" y="88"/>
                        <a:pt x="282" y="81"/>
                      </a:cubicBezTo>
                      <a:cubicBezTo>
                        <a:pt x="283" y="77"/>
                        <a:pt x="283" y="62"/>
                        <a:pt x="282" y="59"/>
                      </a:cubicBezTo>
                      <a:cubicBezTo>
                        <a:pt x="280" y="62"/>
                        <a:pt x="282" y="50"/>
                        <a:pt x="280" y="48"/>
                      </a:cubicBezTo>
                      <a:cubicBezTo>
                        <a:pt x="280" y="56"/>
                        <a:pt x="278" y="56"/>
                        <a:pt x="277" y="57"/>
                      </a:cubicBezTo>
                      <a:cubicBezTo>
                        <a:pt x="277" y="60"/>
                        <a:pt x="277" y="62"/>
                        <a:pt x="277" y="63"/>
                      </a:cubicBezTo>
                      <a:cubicBezTo>
                        <a:pt x="278" y="64"/>
                        <a:pt x="278" y="61"/>
                        <a:pt x="280" y="61"/>
                      </a:cubicBezTo>
                      <a:cubicBezTo>
                        <a:pt x="279" y="71"/>
                        <a:pt x="280" y="80"/>
                        <a:pt x="281" y="85"/>
                      </a:cubicBezTo>
                      <a:cubicBezTo>
                        <a:pt x="281" y="88"/>
                        <a:pt x="279" y="87"/>
                        <a:pt x="279" y="83"/>
                      </a:cubicBezTo>
                      <a:cubicBezTo>
                        <a:pt x="280" y="94"/>
                        <a:pt x="279" y="106"/>
                        <a:pt x="279" y="117"/>
                      </a:cubicBezTo>
                      <a:cubicBezTo>
                        <a:pt x="281" y="110"/>
                        <a:pt x="280" y="129"/>
                        <a:pt x="281" y="124"/>
                      </a:cubicBezTo>
                      <a:cubicBezTo>
                        <a:pt x="282" y="118"/>
                        <a:pt x="283" y="113"/>
                        <a:pt x="284" y="117"/>
                      </a:cubicBezTo>
                      <a:cubicBezTo>
                        <a:pt x="284" y="120"/>
                        <a:pt x="283" y="117"/>
                        <a:pt x="283" y="118"/>
                      </a:cubicBezTo>
                      <a:cubicBezTo>
                        <a:pt x="284" y="123"/>
                        <a:pt x="281" y="125"/>
                        <a:pt x="282" y="129"/>
                      </a:cubicBezTo>
                      <a:cubicBezTo>
                        <a:pt x="282" y="119"/>
                        <a:pt x="280" y="127"/>
                        <a:pt x="279" y="126"/>
                      </a:cubicBezTo>
                      <a:cubicBezTo>
                        <a:pt x="280" y="133"/>
                        <a:pt x="278" y="125"/>
                        <a:pt x="278" y="133"/>
                      </a:cubicBezTo>
                      <a:cubicBezTo>
                        <a:pt x="278" y="140"/>
                        <a:pt x="279" y="149"/>
                        <a:pt x="279" y="157"/>
                      </a:cubicBezTo>
                      <a:cubicBezTo>
                        <a:pt x="278" y="167"/>
                        <a:pt x="279" y="183"/>
                        <a:pt x="279" y="192"/>
                      </a:cubicBezTo>
                      <a:cubicBezTo>
                        <a:pt x="279" y="197"/>
                        <a:pt x="277" y="194"/>
                        <a:pt x="277" y="199"/>
                      </a:cubicBezTo>
                      <a:cubicBezTo>
                        <a:pt x="277" y="205"/>
                        <a:pt x="279" y="194"/>
                        <a:pt x="278" y="203"/>
                      </a:cubicBezTo>
                      <a:cubicBezTo>
                        <a:pt x="277" y="202"/>
                        <a:pt x="277" y="202"/>
                        <a:pt x="277" y="202"/>
                      </a:cubicBezTo>
                      <a:cubicBezTo>
                        <a:pt x="278" y="205"/>
                        <a:pt x="276" y="219"/>
                        <a:pt x="279" y="222"/>
                      </a:cubicBezTo>
                      <a:cubicBezTo>
                        <a:pt x="277" y="219"/>
                        <a:pt x="277" y="219"/>
                        <a:pt x="277" y="219"/>
                      </a:cubicBezTo>
                      <a:cubicBezTo>
                        <a:pt x="277" y="221"/>
                        <a:pt x="277" y="222"/>
                        <a:pt x="277" y="223"/>
                      </a:cubicBezTo>
                      <a:cubicBezTo>
                        <a:pt x="277" y="224"/>
                        <a:pt x="276" y="226"/>
                        <a:pt x="276" y="223"/>
                      </a:cubicBezTo>
                      <a:cubicBezTo>
                        <a:pt x="274" y="228"/>
                        <a:pt x="276" y="234"/>
                        <a:pt x="276" y="241"/>
                      </a:cubicBezTo>
                      <a:cubicBezTo>
                        <a:pt x="277" y="237"/>
                        <a:pt x="277" y="237"/>
                        <a:pt x="277" y="237"/>
                      </a:cubicBezTo>
                      <a:cubicBezTo>
                        <a:pt x="278" y="247"/>
                        <a:pt x="277" y="254"/>
                        <a:pt x="277" y="264"/>
                      </a:cubicBezTo>
                      <a:cubicBezTo>
                        <a:pt x="276" y="264"/>
                        <a:pt x="276" y="264"/>
                        <a:pt x="276" y="264"/>
                      </a:cubicBezTo>
                      <a:cubicBezTo>
                        <a:pt x="277" y="270"/>
                        <a:pt x="277" y="270"/>
                        <a:pt x="277" y="270"/>
                      </a:cubicBezTo>
                      <a:cubicBezTo>
                        <a:pt x="276" y="268"/>
                        <a:pt x="275" y="274"/>
                        <a:pt x="276" y="277"/>
                      </a:cubicBezTo>
                      <a:cubicBezTo>
                        <a:pt x="273" y="261"/>
                        <a:pt x="273" y="261"/>
                        <a:pt x="273" y="261"/>
                      </a:cubicBezTo>
                      <a:cubicBezTo>
                        <a:pt x="274" y="257"/>
                        <a:pt x="275" y="266"/>
                        <a:pt x="276" y="263"/>
                      </a:cubicBezTo>
                      <a:cubicBezTo>
                        <a:pt x="277" y="261"/>
                        <a:pt x="276" y="252"/>
                        <a:pt x="275" y="250"/>
                      </a:cubicBezTo>
                      <a:cubicBezTo>
                        <a:pt x="275" y="254"/>
                        <a:pt x="275" y="254"/>
                        <a:pt x="276" y="257"/>
                      </a:cubicBezTo>
                      <a:cubicBezTo>
                        <a:pt x="274" y="258"/>
                        <a:pt x="274" y="252"/>
                        <a:pt x="273" y="250"/>
                      </a:cubicBezTo>
                      <a:cubicBezTo>
                        <a:pt x="273" y="252"/>
                        <a:pt x="273" y="254"/>
                        <a:pt x="273" y="255"/>
                      </a:cubicBezTo>
                      <a:cubicBezTo>
                        <a:pt x="273" y="251"/>
                        <a:pt x="273" y="247"/>
                        <a:pt x="273" y="241"/>
                      </a:cubicBezTo>
                      <a:cubicBezTo>
                        <a:pt x="273" y="245"/>
                        <a:pt x="274" y="239"/>
                        <a:pt x="274" y="241"/>
                      </a:cubicBezTo>
                      <a:cubicBezTo>
                        <a:pt x="273" y="240"/>
                        <a:pt x="272" y="234"/>
                        <a:pt x="273" y="227"/>
                      </a:cubicBezTo>
                      <a:cubicBezTo>
                        <a:pt x="274" y="221"/>
                        <a:pt x="272" y="213"/>
                        <a:pt x="272" y="204"/>
                      </a:cubicBezTo>
                      <a:cubicBezTo>
                        <a:pt x="273" y="207"/>
                        <a:pt x="274" y="212"/>
                        <a:pt x="275" y="217"/>
                      </a:cubicBezTo>
                      <a:cubicBezTo>
                        <a:pt x="276" y="212"/>
                        <a:pt x="275" y="211"/>
                        <a:pt x="276" y="206"/>
                      </a:cubicBezTo>
                      <a:cubicBezTo>
                        <a:pt x="275" y="203"/>
                        <a:pt x="273" y="201"/>
                        <a:pt x="273" y="194"/>
                      </a:cubicBezTo>
                      <a:cubicBezTo>
                        <a:pt x="273" y="194"/>
                        <a:pt x="273" y="194"/>
                        <a:pt x="273" y="194"/>
                      </a:cubicBezTo>
                      <a:cubicBezTo>
                        <a:pt x="273" y="187"/>
                        <a:pt x="272" y="187"/>
                        <a:pt x="272" y="179"/>
                      </a:cubicBezTo>
                      <a:cubicBezTo>
                        <a:pt x="272" y="165"/>
                        <a:pt x="272" y="150"/>
                        <a:pt x="272" y="140"/>
                      </a:cubicBezTo>
                      <a:cubicBezTo>
                        <a:pt x="273" y="139"/>
                        <a:pt x="273" y="139"/>
                        <a:pt x="273" y="139"/>
                      </a:cubicBezTo>
                      <a:cubicBezTo>
                        <a:pt x="271" y="133"/>
                        <a:pt x="273" y="119"/>
                        <a:pt x="272" y="111"/>
                      </a:cubicBezTo>
                      <a:cubicBezTo>
                        <a:pt x="273" y="98"/>
                        <a:pt x="271" y="81"/>
                        <a:pt x="272" y="74"/>
                      </a:cubicBezTo>
                      <a:cubicBezTo>
                        <a:pt x="272" y="62"/>
                        <a:pt x="272" y="51"/>
                        <a:pt x="271" y="40"/>
                      </a:cubicBezTo>
                      <a:cubicBezTo>
                        <a:pt x="271" y="22"/>
                        <a:pt x="271" y="22"/>
                        <a:pt x="271" y="22"/>
                      </a:cubicBezTo>
                      <a:cubicBezTo>
                        <a:pt x="271" y="13"/>
                        <a:pt x="271" y="13"/>
                        <a:pt x="271" y="13"/>
                      </a:cubicBezTo>
                      <a:cubicBezTo>
                        <a:pt x="271" y="11"/>
                        <a:pt x="271" y="11"/>
                        <a:pt x="271" y="11"/>
                      </a:cubicBezTo>
                      <a:cubicBezTo>
                        <a:pt x="271" y="10"/>
                        <a:pt x="271" y="10"/>
                        <a:pt x="271" y="10"/>
                      </a:cubicBezTo>
                      <a:cubicBezTo>
                        <a:pt x="271" y="10"/>
                        <a:pt x="271" y="10"/>
                        <a:pt x="271" y="10"/>
                      </a:cubicBezTo>
                      <a:cubicBezTo>
                        <a:pt x="271" y="10"/>
                        <a:pt x="271" y="10"/>
                        <a:pt x="271" y="10"/>
                      </a:cubicBezTo>
                      <a:cubicBezTo>
                        <a:pt x="280" y="18"/>
                        <a:pt x="274" y="12"/>
                        <a:pt x="275" y="14"/>
                      </a:cubicBezTo>
                      <a:cubicBezTo>
                        <a:pt x="275" y="14"/>
                        <a:pt x="275" y="14"/>
                        <a:pt x="275" y="14"/>
                      </a:cubicBezTo>
                      <a:cubicBezTo>
                        <a:pt x="275" y="14"/>
                        <a:pt x="275" y="14"/>
                        <a:pt x="275" y="14"/>
                      </a:cubicBezTo>
                      <a:cubicBezTo>
                        <a:pt x="275" y="14"/>
                        <a:pt x="275" y="14"/>
                        <a:pt x="275" y="14"/>
                      </a:cubicBezTo>
                      <a:cubicBezTo>
                        <a:pt x="274" y="14"/>
                        <a:pt x="274" y="14"/>
                        <a:pt x="274" y="14"/>
                      </a:cubicBezTo>
                      <a:cubicBezTo>
                        <a:pt x="269" y="14"/>
                        <a:pt x="269" y="14"/>
                        <a:pt x="269" y="14"/>
                      </a:cubicBezTo>
                      <a:cubicBezTo>
                        <a:pt x="274" y="13"/>
                        <a:pt x="274" y="13"/>
                        <a:pt x="274" y="13"/>
                      </a:cubicBezTo>
                      <a:cubicBezTo>
                        <a:pt x="269" y="14"/>
                        <a:pt x="271" y="12"/>
                        <a:pt x="266" y="12"/>
                      </a:cubicBezTo>
                      <a:cubicBezTo>
                        <a:pt x="271" y="13"/>
                        <a:pt x="260" y="14"/>
                        <a:pt x="257" y="14"/>
                      </a:cubicBezTo>
                      <a:cubicBezTo>
                        <a:pt x="246" y="13"/>
                        <a:pt x="232" y="15"/>
                        <a:pt x="222" y="16"/>
                      </a:cubicBezTo>
                      <a:cubicBezTo>
                        <a:pt x="221" y="15"/>
                        <a:pt x="221" y="15"/>
                        <a:pt x="221" y="15"/>
                      </a:cubicBezTo>
                      <a:cubicBezTo>
                        <a:pt x="211" y="16"/>
                        <a:pt x="199" y="15"/>
                        <a:pt x="187" y="14"/>
                      </a:cubicBezTo>
                      <a:cubicBezTo>
                        <a:pt x="185" y="14"/>
                        <a:pt x="183" y="13"/>
                        <a:pt x="179" y="13"/>
                      </a:cubicBezTo>
                      <a:cubicBezTo>
                        <a:pt x="173" y="15"/>
                        <a:pt x="169" y="15"/>
                        <a:pt x="159" y="16"/>
                      </a:cubicBezTo>
                      <a:cubicBezTo>
                        <a:pt x="152" y="16"/>
                        <a:pt x="140" y="15"/>
                        <a:pt x="133" y="15"/>
                      </a:cubicBezTo>
                      <a:cubicBezTo>
                        <a:pt x="106" y="17"/>
                        <a:pt x="78" y="13"/>
                        <a:pt x="56" y="29"/>
                      </a:cubicBezTo>
                      <a:cubicBezTo>
                        <a:pt x="53" y="29"/>
                        <a:pt x="53" y="29"/>
                        <a:pt x="53" y="29"/>
                      </a:cubicBezTo>
                      <a:cubicBezTo>
                        <a:pt x="32" y="44"/>
                        <a:pt x="15" y="73"/>
                        <a:pt x="15" y="95"/>
                      </a:cubicBezTo>
                      <a:cubicBezTo>
                        <a:pt x="13" y="93"/>
                        <a:pt x="13" y="93"/>
                        <a:pt x="13" y="93"/>
                      </a:cubicBezTo>
                      <a:cubicBezTo>
                        <a:pt x="12" y="99"/>
                        <a:pt x="13" y="109"/>
                        <a:pt x="15" y="107"/>
                      </a:cubicBezTo>
                      <a:cubicBezTo>
                        <a:pt x="14" y="114"/>
                        <a:pt x="16" y="125"/>
                        <a:pt x="14" y="130"/>
                      </a:cubicBezTo>
                      <a:cubicBezTo>
                        <a:pt x="14" y="138"/>
                        <a:pt x="15" y="139"/>
                        <a:pt x="15" y="145"/>
                      </a:cubicBezTo>
                      <a:cubicBezTo>
                        <a:pt x="14" y="161"/>
                        <a:pt x="15" y="166"/>
                        <a:pt x="15" y="180"/>
                      </a:cubicBezTo>
                      <a:cubicBezTo>
                        <a:pt x="15" y="177"/>
                        <a:pt x="15" y="177"/>
                        <a:pt x="15" y="177"/>
                      </a:cubicBezTo>
                      <a:cubicBezTo>
                        <a:pt x="15" y="175"/>
                        <a:pt x="14" y="175"/>
                        <a:pt x="14" y="179"/>
                      </a:cubicBezTo>
                      <a:cubicBezTo>
                        <a:pt x="14" y="184"/>
                        <a:pt x="13" y="198"/>
                        <a:pt x="16" y="193"/>
                      </a:cubicBezTo>
                      <a:cubicBezTo>
                        <a:pt x="14" y="208"/>
                        <a:pt x="17" y="228"/>
                        <a:pt x="15" y="243"/>
                      </a:cubicBezTo>
                      <a:cubicBezTo>
                        <a:pt x="15" y="242"/>
                        <a:pt x="16" y="245"/>
                        <a:pt x="16" y="247"/>
                      </a:cubicBezTo>
                      <a:cubicBezTo>
                        <a:pt x="16" y="260"/>
                        <a:pt x="15" y="274"/>
                        <a:pt x="16" y="285"/>
                      </a:cubicBezTo>
                      <a:cubicBezTo>
                        <a:pt x="16" y="287"/>
                        <a:pt x="15" y="282"/>
                        <a:pt x="15" y="287"/>
                      </a:cubicBezTo>
                      <a:cubicBezTo>
                        <a:pt x="15" y="290"/>
                        <a:pt x="16" y="287"/>
                        <a:pt x="16" y="291"/>
                      </a:cubicBezTo>
                      <a:cubicBezTo>
                        <a:pt x="17" y="313"/>
                        <a:pt x="15" y="335"/>
                        <a:pt x="15" y="354"/>
                      </a:cubicBezTo>
                      <a:cubicBezTo>
                        <a:pt x="14" y="390"/>
                        <a:pt x="17" y="423"/>
                        <a:pt x="42" y="445"/>
                      </a:cubicBezTo>
                      <a:cubicBezTo>
                        <a:pt x="41" y="445"/>
                        <a:pt x="41" y="445"/>
                        <a:pt x="41" y="445"/>
                      </a:cubicBezTo>
                      <a:cubicBezTo>
                        <a:pt x="49" y="451"/>
                        <a:pt x="59" y="461"/>
                        <a:pt x="68" y="462"/>
                      </a:cubicBezTo>
                      <a:cubicBezTo>
                        <a:pt x="70" y="463"/>
                        <a:pt x="77" y="465"/>
                        <a:pt x="75" y="465"/>
                      </a:cubicBezTo>
                      <a:cubicBezTo>
                        <a:pt x="83" y="467"/>
                        <a:pt x="97" y="471"/>
                        <a:pt x="110" y="469"/>
                      </a:cubicBezTo>
                      <a:cubicBezTo>
                        <a:pt x="109" y="469"/>
                        <a:pt x="108" y="469"/>
                        <a:pt x="107" y="469"/>
                      </a:cubicBezTo>
                      <a:cubicBezTo>
                        <a:pt x="120" y="470"/>
                        <a:pt x="131" y="469"/>
                        <a:pt x="145" y="470"/>
                      </a:cubicBezTo>
                      <a:cubicBezTo>
                        <a:pt x="144" y="470"/>
                        <a:pt x="141" y="470"/>
                        <a:pt x="141" y="470"/>
                      </a:cubicBezTo>
                      <a:cubicBezTo>
                        <a:pt x="142" y="471"/>
                        <a:pt x="144" y="471"/>
                        <a:pt x="145" y="470"/>
                      </a:cubicBezTo>
                      <a:cubicBezTo>
                        <a:pt x="145" y="470"/>
                        <a:pt x="145" y="470"/>
                        <a:pt x="145" y="470"/>
                      </a:cubicBezTo>
                      <a:cubicBezTo>
                        <a:pt x="145" y="470"/>
                        <a:pt x="145" y="470"/>
                        <a:pt x="145" y="470"/>
                      </a:cubicBezTo>
                      <a:cubicBezTo>
                        <a:pt x="145" y="470"/>
                        <a:pt x="145" y="470"/>
                        <a:pt x="145" y="470"/>
                      </a:cubicBezTo>
                      <a:cubicBezTo>
                        <a:pt x="144" y="469"/>
                        <a:pt x="157" y="482"/>
                        <a:pt x="151" y="477"/>
                      </a:cubicBezTo>
                      <a:cubicBezTo>
                        <a:pt x="151" y="477"/>
                        <a:pt x="151" y="477"/>
                        <a:pt x="151" y="477"/>
                      </a:cubicBezTo>
                      <a:cubicBezTo>
                        <a:pt x="151" y="477"/>
                        <a:pt x="151" y="477"/>
                        <a:pt x="151" y="477"/>
                      </a:cubicBezTo>
                      <a:cubicBezTo>
                        <a:pt x="151" y="477"/>
                        <a:pt x="151" y="477"/>
                        <a:pt x="151" y="477"/>
                      </a:cubicBezTo>
                      <a:cubicBezTo>
                        <a:pt x="151" y="477"/>
                        <a:pt x="151" y="477"/>
                        <a:pt x="151" y="477"/>
                      </a:cubicBezTo>
                      <a:cubicBezTo>
                        <a:pt x="151" y="478"/>
                        <a:pt x="151" y="478"/>
                        <a:pt x="151" y="478"/>
                      </a:cubicBezTo>
                      <a:cubicBezTo>
                        <a:pt x="151" y="479"/>
                        <a:pt x="151" y="479"/>
                        <a:pt x="151" y="479"/>
                      </a:cubicBezTo>
                      <a:cubicBezTo>
                        <a:pt x="152" y="481"/>
                        <a:pt x="152" y="481"/>
                        <a:pt x="152" y="481"/>
                      </a:cubicBezTo>
                      <a:cubicBezTo>
                        <a:pt x="152" y="484"/>
                        <a:pt x="152" y="486"/>
                        <a:pt x="151" y="488"/>
                      </a:cubicBezTo>
                      <a:cubicBezTo>
                        <a:pt x="151" y="491"/>
                        <a:pt x="152" y="490"/>
                        <a:pt x="152" y="488"/>
                      </a:cubicBezTo>
                      <a:cubicBezTo>
                        <a:pt x="151" y="518"/>
                        <a:pt x="153" y="550"/>
                        <a:pt x="153" y="581"/>
                      </a:cubicBezTo>
                      <a:cubicBezTo>
                        <a:pt x="152" y="604"/>
                        <a:pt x="149" y="583"/>
                        <a:pt x="151" y="600"/>
                      </a:cubicBezTo>
                      <a:cubicBezTo>
                        <a:pt x="151" y="602"/>
                        <a:pt x="152" y="601"/>
                        <a:pt x="151" y="602"/>
                      </a:cubicBezTo>
                      <a:cubicBezTo>
                        <a:pt x="152" y="608"/>
                        <a:pt x="149" y="612"/>
                        <a:pt x="150" y="617"/>
                      </a:cubicBezTo>
                      <a:cubicBezTo>
                        <a:pt x="150" y="616"/>
                        <a:pt x="151" y="616"/>
                        <a:pt x="151" y="617"/>
                      </a:cubicBezTo>
                      <a:cubicBezTo>
                        <a:pt x="151" y="617"/>
                        <a:pt x="151" y="617"/>
                        <a:pt x="151" y="617"/>
                      </a:cubicBezTo>
                      <a:cubicBezTo>
                        <a:pt x="151" y="617"/>
                        <a:pt x="151" y="617"/>
                        <a:pt x="151" y="617"/>
                      </a:cubicBezTo>
                      <a:cubicBezTo>
                        <a:pt x="151" y="617"/>
                        <a:pt x="151" y="617"/>
                        <a:pt x="151" y="617"/>
                      </a:cubicBezTo>
                      <a:cubicBezTo>
                        <a:pt x="151" y="617"/>
                        <a:pt x="151" y="617"/>
                        <a:pt x="151" y="617"/>
                      </a:cubicBezTo>
                      <a:cubicBezTo>
                        <a:pt x="147" y="615"/>
                        <a:pt x="161" y="621"/>
                        <a:pt x="141" y="613"/>
                      </a:cubicBezTo>
                      <a:cubicBezTo>
                        <a:pt x="141" y="613"/>
                        <a:pt x="141" y="613"/>
                        <a:pt x="141" y="613"/>
                      </a:cubicBezTo>
                      <a:cubicBezTo>
                        <a:pt x="141" y="613"/>
                        <a:pt x="141" y="613"/>
                        <a:pt x="141" y="613"/>
                      </a:cubicBezTo>
                      <a:cubicBezTo>
                        <a:pt x="141" y="613"/>
                        <a:pt x="141" y="613"/>
                        <a:pt x="141" y="613"/>
                      </a:cubicBezTo>
                      <a:cubicBezTo>
                        <a:pt x="141" y="613"/>
                        <a:pt x="141" y="613"/>
                        <a:pt x="141" y="613"/>
                      </a:cubicBezTo>
                      <a:cubicBezTo>
                        <a:pt x="141" y="613"/>
                        <a:pt x="141" y="613"/>
                        <a:pt x="141" y="613"/>
                      </a:cubicBezTo>
                      <a:cubicBezTo>
                        <a:pt x="141" y="613"/>
                        <a:pt x="141" y="613"/>
                        <a:pt x="141" y="613"/>
                      </a:cubicBezTo>
                      <a:cubicBezTo>
                        <a:pt x="142" y="612"/>
                        <a:pt x="143" y="611"/>
                        <a:pt x="143" y="610"/>
                      </a:cubicBezTo>
                      <a:cubicBezTo>
                        <a:pt x="153" y="601"/>
                        <a:pt x="156" y="600"/>
                        <a:pt x="163" y="592"/>
                      </a:cubicBezTo>
                      <a:cubicBezTo>
                        <a:pt x="163" y="593"/>
                        <a:pt x="163" y="593"/>
                        <a:pt x="163" y="593"/>
                      </a:cubicBezTo>
                      <a:cubicBezTo>
                        <a:pt x="170" y="582"/>
                        <a:pt x="181" y="573"/>
                        <a:pt x="187" y="564"/>
                      </a:cubicBezTo>
                      <a:cubicBezTo>
                        <a:pt x="211" y="539"/>
                        <a:pt x="235" y="514"/>
                        <a:pt x="259" y="490"/>
                      </a:cubicBezTo>
                      <a:cubicBezTo>
                        <a:pt x="277" y="471"/>
                        <a:pt x="277" y="471"/>
                        <a:pt x="277" y="471"/>
                      </a:cubicBezTo>
                      <a:cubicBezTo>
                        <a:pt x="278" y="470"/>
                        <a:pt x="278" y="470"/>
                        <a:pt x="278" y="470"/>
                      </a:cubicBezTo>
                      <a:cubicBezTo>
                        <a:pt x="278" y="470"/>
                        <a:pt x="278" y="470"/>
                        <a:pt x="278" y="470"/>
                      </a:cubicBezTo>
                      <a:cubicBezTo>
                        <a:pt x="281" y="469"/>
                        <a:pt x="271" y="473"/>
                        <a:pt x="285" y="467"/>
                      </a:cubicBezTo>
                      <a:cubicBezTo>
                        <a:pt x="285" y="467"/>
                        <a:pt x="285" y="467"/>
                        <a:pt x="285" y="467"/>
                      </a:cubicBezTo>
                      <a:cubicBezTo>
                        <a:pt x="285" y="467"/>
                        <a:pt x="285" y="467"/>
                        <a:pt x="285" y="467"/>
                      </a:cubicBezTo>
                      <a:cubicBezTo>
                        <a:pt x="285" y="467"/>
                        <a:pt x="285" y="467"/>
                        <a:pt x="285" y="467"/>
                      </a:cubicBezTo>
                      <a:cubicBezTo>
                        <a:pt x="286" y="467"/>
                        <a:pt x="286" y="467"/>
                        <a:pt x="286" y="467"/>
                      </a:cubicBezTo>
                      <a:cubicBezTo>
                        <a:pt x="289" y="467"/>
                        <a:pt x="289" y="467"/>
                        <a:pt x="289" y="467"/>
                      </a:cubicBezTo>
                      <a:cubicBezTo>
                        <a:pt x="295" y="467"/>
                        <a:pt x="295" y="467"/>
                        <a:pt x="295" y="467"/>
                      </a:cubicBezTo>
                      <a:cubicBezTo>
                        <a:pt x="308" y="467"/>
                        <a:pt x="308" y="467"/>
                        <a:pt x="308" y="467"/>
                      </a:cubicBezTo>
                      <a:cubicBezTo>
                        <a:pt x="359" y="466"/>
                        <a:pt x="359" y="466"/>
                        <a:pt x="359" y="466"/>
                      </a:cubicBezTo>
                      <a:cubicBezTo>
                        <a:pt x="393" y="467"/>
                        <a:pt x="426" y="466"/>
                        <a:pt x="459" y="466"/>
                      </a:cubicBezTo>
                      <a:cubicBezTo>
                        <a:pt x="493" y="464"/>
                        <a:pt x="528" y="472"/>
                        <a:pt x="555" y="458"/>
                      </a:cubicBezTo>
                      <a:cubicBezTo>
                        <a:pt x="568" y="452"/>
                        <a:pt x="569" y="451"/>
                        <a:pt x="580" y="439"/>
                      </a:cubicBezTo>
                      <a:cubicBezTo>
                        <a:pt x="580" y="440"/>
                        <a:pt x="579" y="441"/>
                        <a:pt x="580" y="440"/>
                      </a:cubicBezTo>
                      <a:cubicBezTo>
                        <a:pt x="580" y="439"/>
                        <a:pt x="587" y="431"/>
                        <a:pt x="587" y="429"/>
                      </a:cubicBezTo>
                      <a:cubicBezTo>
                        <a:pt x="600" y="410"/>
                        <a:pt x="601" y="390"/>
                        <a:pt x="600" y="363"/>
                      </a:cubicBezTo>
                      <a:cubicBezTo>
                        <a:pt x="600" y="367"/>
                        <a:pt x="601" y="369"/>
                        <a:pt x="601" y="364"/>
                      </a:cubicBezTo>
                      <a:cubicBezTo>
                        <a:pt x="600" y="359"/>
                        <a:pt x="600" y="359"/>
                        <a:pt x="600" y="359"/>
                      </a:cubicBezTo>
                      <a:cubicBezTo>
                        <a:pt x="601" y="358"/>
                        <a:pt x="601" y="358"/>
                        <a:pt x="601" y="358"/>
                      </a:cubicBezTo>
                      <a:cubicBezTo>
                        <a:pt x="600" y="355"/>
                        <a:pt x="600" y="351"/>
                        <a:pt x="599" y="354"/>
                      </a:cubicBezTo>
                      <a:cubicBezTo>
                        <a:pt x="599" y="338"/>
                        <a:pt x="599" y="322"/>
                        <a:pt x="599" y="306"/>
                      </a:cubicBezTo>
                      <a:cubicBezTo>
                        <a:pt x="599" y="300"/>
                        <a:pt x="599" y="300"/>
                        <a:pt x="599" y="300"/>
                      </a:cubicBezTo>
                      <a:cubicBezTo>
                        <a:pt x="599" y="299"/>
                        <a:pt x="599" y="299"/>
                        <a:pt x="599" y="299"/>
                      </a:cubicBezTo>
                      <a:cubicBezTo>
                        <a:pt x="599" y="299"/>
                        <a:pt x="599" y="299"/>
                        <a:pt x="599" y="299"/>
                      </a:cubicBezTo>
                      <a:cubicBezTo>
                        <a:pt x="599" y="299"/>
                        <a:pt x="599" y="299"/>
                        <a:pt x="599" y="299"/>
                      </a:cubicBezTo>
                      <a:cubicBezTo>
                        <a:pt x="620" y="320"/>
                        <a:pt x="605" y="304"/>
                        <a:pt x="609" y="309"/>
                      </a:cubicBezTo>
                      <a:cubicBezTo>
                        <a:pt x="609" y="309"/>
                        <a:pt x="609" y="309"/>
                        <a:pt x="609" y="309"/>
                      </a:cubicBezTo>
                      <a:cubicBezTo>
                        <a:pt x="609" y="309"/>
                        <a:pt x="609" y="309"/>
                        <a:pt x="609" y="309"/>
                      </a:cubicBezTo>
                      <a:cubicBezTo>
                        <a:pt x="607" y="309"/>
                        <a:pt x="607" y="309"/>
                        <a:pt x="607" y="309"/>
                      </a:cubicBezTo>
                      <a:cubicBezTo>
                        <a:pt x="604" y="309"/>
                        <a:pt x="604" y="309"/>
                        <a:pt x="604" y="309"/>
                      </a:cubicBezTo>
                      <a:cubicBezTo>
                        <a:pt x="592" y="309"/>
                        <a:pt x="592" y="309"/>
                        <a:pt x="592" y="309"/>
                      </a:cubicBezTo>
                      <a:cubicBezTo>
                        <a:pt x="568" y="309"/>
                        <a:pt x="568" y="309"/>
                        <a:pt x="568" y="309"/>
                      </a:cubicBezTo>
                      <a:cubicBezTo>
                        <a:pt x="536" y="308"/>
                        <a:pt x="503" y="307"/>
                        <a:pt x="471" y="308"/>
                      </a:cubicBezTo>
                      <a:cubicBezTo>
                        <a:pt x="456" y="307"/>
                        <a:pt x="435" y="307"/>
                        <a:pt x="418" y="308"/>
                      </a:cubicBezTo>
                      <a:cubicBezTo>
                        <a:pt x="369" y="306"/>
                        <a:pt x="325" y="304"/>
                        <a:pt x="275" y="305"/>
                      </a:cubicBezTo>
                      <a:cubicBezTo>
                        <a:pt x="275" y="305"/>
                        <a:pt x="282" y="301"/>
                        <a:pt x="302" y="30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64" name="Freeform 102"/>
                <p:cNvSpPr>
                  <a:spLocks/>
                </p:cNvSpPr>
                <p:nvPr/>
              </p:nvSpPr>
              <p:spPr bwMode="auto">
                <a:xfrm>
                  <a:off x="13404850" y="-1046163"/>
                  <a:ext cx="4762" cy="22225"/>
                </a:xfrm>
                <a:custGeom>
                  <a:avLst/>
                  <a:gdLst>
                    <a:gd name="T0" fmla="*/ 0 w 2"/>
                    <a:gd name="T1" fmla="*/ 8 h 8"/>
                    <a:gd name="T2" fmla="*/ 2 w 2"/>
                    <a:gd name="T3" fmla="*/ 5 h 8"/>
                    <a:gd name="T4" fmla="*/ 0 w 2"/>
                    <a:gd name="T5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8">
                      <a:moveTo>
                        <a:pt x="0" y="8"/>
                      </a:moveTo>
                      <a:cubicBezTo>
                        <a:pt x="0" y="6"/>
                        <a:pt x="1" y="0"/>
                        <a:pt x="2" y="5"/>
                      </a:cubicBezTo>
                      <a:cubicBezTo>
                        <a:pt x="1" y="5"/>
                        <a:pt x="0" y="8"/>
                        <a:pt x="0" y="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65" name="Freeform 103"/>
                <p:cNvSpPr>
                  <a:spLocks/>
                </p:cNvSpPr>
                <p:nvPr/>
              </p:nvSpPr>
              <p:spPr bwMode="auto">
                <a:xfrm>
                  <a:off x="13425488" y="-1428750"/>
                  <a:ext cx="3175" cy="12700"/>
                </a:xfrm>
                <a:custGeom>
                  <a:avLst/>
                  <a:gdLst>
                    <a:gd name="T0" fmla="*/ 0 w 1"/>
                    <a:gd name="T1" fmla="*/ 3 h 5"/>
                    <a:gd name="T2" fmla="*/ 0 w 1"/>
                    <a:gd name="T3" fmla="*/ 0 h 5"/>
                    <a:gd name="T4" fmla="*/ 0 w 1"/>
                    <a:gd name="T5" fmla="*/ 5 h 5"/>
                    <a:gd name="T6" fmla="*/ 0 w 1"/>
                    <a:gd name="T7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5">
                      <a:moveTo>
                        <a:pt x="0" y="3"/>
                      </a:moveTo>
                      <a:cubicBezTo>
                        <a:pt x="0" y="2"/>
                        <a:pt x="0" y="0"/>
                        <a:pt x="0" y="0"/>
                      </a:cubicBezTo>
                      <a:cubicBezTo>
                        <a:pt x="0" y="2"/>
                        <a:pt x="1" y="4"/>
                        <a:pt x="0" y="5"/>
                      </a:cubicBezTo>
                      <a:cubicBezTo>
                        <a:pt x="0" y="3"/>
                        <a:pt x="0" y="3"/>
                        <a:pt x="0" y="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66" name="Freeform 104"/>
                <p:cNvSpPr>
                  <a:spLocks/>
                </p:cNvSpPr>
                <p:nvPr/>
              </p:nvSpPr>
              <p:spPr bwMode="auto">
                <a:xfrm>
                  <a:off x="13425488" y="-1522413"/>
                  <a:ext cx="4762" cy="36513"/>
                </a:xfrm>
                <a:custGeom>
                  <a:avLst/>
                  <a:gdLst>
                    <a:gd name="T0" fmla="*/ 0 w 2"/>
                    <a:gd name="T1" fmla="*/ 0 h 14"/>
                    <a:gd name="T2" fmla="*/ 2 w 2"/>
                    <a:gd name="T3" fmla="*/ 14 h 14"/>
                    <a:gd name="T4" fmla="*/ 0 w 2"/>
                    <a:gd name="T5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4">
                      <a:moveTo>
                        <a:pt x="0" y="0"/>
                      </a:moveTo>
                      <a:cubicBezTo>
                        <a:pt x="1" y="0"/>
                        <a:pt x="1" y="9"/>
                        <a:pt x="2" y="1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67" name="Freeform 105"/>
                <p:cNvSpPr>
                  <a:spLocks/>
                </p:cNvSpPr>
                <p:nvPr/>
              </p:nvSpPr>
              <p:spPr bwMode="auto">
                <a:xfrm>
                  <a:off x="13433425" y="-1627188"/>
                  <a:ext cx="3175" cy="15875"/>
                </a:xfrm>
                <a:custGeom>
                  <a:avLst/>
                  <a:gdLst>
                    <a:gd name="T0" fmla="*/ 0 w 1"/>
                    <a:gd name="T1" fmla="*/ 4 h 6"/>
                    <a:gd name="T2" fmla="*/ 1 w 1"/>
                    <a:gd name="T3" fmla="*/ 5 h 6"/>
                    <a:gd name="T4" fmla="*/ 0 w 1"/>
                    <a:gd name="T5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6">
                      <a:moveTo>
                        <a:pt x="0" y="4"/>
                      </a:moveTo>
                      <a:cubicBezTo>
                        <a:pt x="1" y="0"/>
                        <a:pt x="1" y="1"/>
                        <a:pt x="1" y="5"/>
                      </a:cubicBezTo>
                      <a:cubicBezTo>
                        <a:pt x="1" y="6"/>
                        <a:pt x="0" y="4"/>
                        <a:pt x="0" y="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68" name="Freeform 106"/>
                <p:cNvSpPr>
                  <a:spLocks/>
                </p:cNvSpPr>
                <p:nvPr/>
              </p:nvSpPr>
              <p:spPr bwMode="auto">
                <a:xfrm>
                  <a:off x="13428663" y="-1639888"/>
                  <a:ext cx="4762" cy="17463"/>
                </a:xfrm>
                <a:custGeom>
                  <a:avLst/>
                  <a:gdLst>
                    <a:gd name="T0" fmla="*/ 1 w 2"/>
                    <a:gd name="T1" fmla="*/ 6 h 7"/>
                    <a:gd name="T2" fmla="*/ 1 w 2"/>
                    <a:gd name="T3" fmla="*/ 0 h 7"/>
                    <a:gd name="T4" fmla="*/ 1 w 2"/>
                    <a:gd name="T5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7">
                      <a:moveTo>
                        <a:pt x="1" y="6"/>
                      </a:moveTo>
                      <a:cubicBezTo>
                        <a:pt x="0" y="3"/>
                        <a:pt x="1" y="1"/>
                        <a:pt x="1" y="0"/>
                      </a:cubicBezTo>
                      <a:cubicBezTo>
                        <a:pt x="1" y="0"/>
                        <a:pt x="2" y="7"/>
                        <a:pt x="1" y="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69" name="Freeform 107"/>
                <p:cNvSpPr>
                  <a:spLocks/>
                </p:cNvSpPr>
                <p:nvPr/>
              </p:nvSpPr>
              <p:spPr bwMode="auto">
                <a:xfrm>
                  <a:off x="13300075" y="-1765300"/>
                  <a:ext cx="23812" cy="4763"/>
                </a:xfrm>
                <a:custGeom>
                  <a:avLst/>
                  <a:gdLst>
                    <a:gd name="T0" fmla="*/ 8 w 9"/>
                    <a:gd name="T1" fmla="*/ 1 h 2"/>
                    <a:gd name="T2" fmla="*/ 0 w 9"/>
                    <a:gd name="T3" fmla="*/ 1 h 2"/>
                    <a:gd name="T4" fmla="*/ 8 w 9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" h="2">
                      <a:moveTo>
                        <a:pt x="8" y="1"/>
                      </a:moveTo>
                      <a:cubicBezTo>
                        <a:pt x="6" y="1"/>
                        <a:pt x="2" y="2"/>
                        <a:pt x="0" y="1"/>
                      </a:cubicBezTo>
                      <a:cubicBezTo>
                        <a:pt x="2" y="1"/>
                        <a:pt x="9" y="0"/>
                        <a:pt x="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70" name="Freeform 108"/>
                <p:cNvSpPr>
                  <a:spLocks/>
                </p:cNvSpPr>
                <p:nvPr/>
              </p:nvSpPr>
              <p:spPr bwMode="auto">
                <a:xfrm>
                  <a:off x="13211175" y="-1763713"/>
                  <a:ext cx="14287" cy="3175"/>
                </a:xfrm>
                <a:custGeom>
                  <a:avLst/>
                  <a:gdLst>
                    <a:gd name="T0" fmla="*/ 5 w 5"/>
                    <a:gd name="T1" fmla="*/ 1 h 1"/>
                    <a:gd name="T2" fmla="*/ 2 w 5"/>
                    <a:gd name="T3" fmla="*/ 1 h 1"/>
                    <a:gd name="T4" fmla="*/ 4 w 5"/>
                    <a:gd name="T5" fmla="*/ 0 h 1"/>
                    <a:gd name="T6" fmla="*/ 5 w 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cubicBezTo>
                        <a:pt x="4" y="1"/>
                        <a:pt x="3" y="1"/>
                        <a:pt x="2" y="1"/>
                      </a:cubicBezTo>
                      <a:cubicBezTo>
                        <a:pt x="0" y="1"/>
                        <a:pt x="2" y="0"/>
                        <a:pt x="4" y="0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71" name="Freeform 109"/>
                <p:cNvSpPr>
                  <a:spLocks/>
                </p:cNvSpPr>
                <p:nvPr/>
              </p:nvSpPr>
              <p:spPr bwMode="auto">
                <a:xfrm>
                  <a:off x="12911138" y="-512763"/>
                  <a:ext cx="11112" cy="1588"/>
                </a:xfrm>
                <a:custGeom>
                  <a:avLst/>
                  <a:gdLst>
                    <a:gd name="T0" fmla="*/ 7 w 7"/>
                    <a:gd name="T1" fmla="*/ 1 h 1"/>
                    <a:gd name="T2" fmla="*/ 0 w 7"/>
                    <a:gd name="T3" fmla="*/ 1 h 1"/>
                    <a:gd name="T4" fmla="*/ 2 w 7"/>
                    <a:gd name="T5" fmla="*/ 0 h 1"/>
                    <a:gd name="T6" fmla="*/ 7 w 7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1">
                      <a:moveTo>
                        <a:pt x="7" y="1"/>
                      </a:move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7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72" name="Freeform 110"/>
                <p:cNvSpPr>
                  <a:spLocks/>
                </p:cNvSpPr>
                <p:nvPr/>
              </p:nvSpPr>
              <p:spPr bwMode="auto">
                <a:xfrm>
                  <a:off x="13254038" y="-328613"/>
                  <a:ext cx="9525" cy="11113"/>
                </a:xfrm>
                <a:custGeom>
                  <a:avLst/>
                  <a:gdLst>
                    <a:gd name="T0" fmla="*/ 0 w 4"/>
                    <a:gd name="T1" fmla="*/ 3 h 4"/>
                    <a:gd name="T2" fmla="*/ 3 w 4"/>
                    <a:gd name="T3" fmla="*/ 1 h 4"/>
                    <a:gd name="T4" fmla="*/ 0 w 4"/>
                    <a:gd name="T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4">
                      <a:moveTo>
                        <a:pt x="0" y="3"/>
                      </a:moveTo>
                      <a:cubicBezTo>
                        <a:pt x="3" y="0"/>
                        <a:pt x="3" y="1"/>
                        <a:pt x="3" y="1"/>
                      </a:cubicBezTo>
                      <a:cubicBezTo>
                        <a:pt x="1" y="4"/>
                        <a:pt x="4" y="0"/>
                        <a:pt x="0" y="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73" name="Freeform 111"/>
                <p:cNvSpPr>
                  <a:spLocks/>
                </p:cNvSpPr>
                <p:nvPr/>
              </p:nvSpPr>
              <p:spPr bwMode="auto">
                <a:xfrm>
                  <a:off x="13571538" y="-520700"/>
                  <a:ext cx="3175" cy="1588"/>
                </a:xfrm>
                <a:custGeom>
                  <a:avLst/>
                  <a:gdLst>
                    <a:gd name="T0" fmla="*/ 2 w 2"/>
                    <a:gd name="T1" fmla="*/ 1 h 1"/>
                    <a:gd name="T2" fmla="*/ 0 w 2"/>
                    <a:gd name="T3" fmla="*/ 1 h 1"/>
                    <a:gd name="T4" fmla="*/ 0 w 2"/>
                    <a:gd name="T5" fmla="*/ 0 h 1"/>
                    <a:gd name="T6" fmla="*/ 2 w 2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74" name="Freeform 112"/>
                <p:cNvSpPr>
                  <a:spLocks/>
                </p:cNvSpPr>
                <p:nvPr/>
              </p:nvSpPr>
              <p:spPr bwMode="auto">
                <a:xfrm>
                  <a:off x="14860588" y="-2352675"/>
                  <a:ext cx="33337" cy="3175"/>
                </a:xfrm>
                <a:custGeom>
                  <a:avLst/>
                  <a:gdLst>
                    <a:gd name="T0" fmla="*/ 5 w 13"/>
                    <a:gd name="T1" fmla="*/ 1 h 1"/>
                    <a:gd name="T2" fmla="*/ 10 w 13"/>
                    <a:gd name="T3" fmla="*/ 0 h 1"/>
                    <a:gd name="T4" fmla="*/ 5 w 13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" h="1">
                      <a:moveTo>
                        <a:pt x="5" y="1"/>
                      </a:moveTo>
                      <a:cubicBezTo>
                        <a:pt x="13" y="0"/>
                        <a:pt x="0" y="0"/>
                        <a:pt x="10" y="0"/>
                      </a:cubicBezTo>
                      <a:cubicBezTo>
                        <a:pt x="9" y="1"/>
                        <a:pt x="7" y="1"/>
                        <a:pt x="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75" name="Freeform 113"/>
                <p:cNvSpPr>
                  <a:spLocks/>
                </p:cNvSpPr>
                <p:nvPr/>
              </p:nvSpPr>
              <p:spPr bwMode="auto">
                <a:xfrm>
                  <a:off x="13527088" y="-2384425"/>
                  <a:ext cx="1614487" cy="1630363"/>
                </a:xfrm>
                <a:custGeom>
                  <a:avLst/>
                  <a:gdLst>
                    <a:gd name="T0" fmla="*/ 612 w 619"/>
                    <a:gd name="T1" fmla="*/ 207 h 625"/>
                    <a:gd name="T2" fmla="*/ 613 w 619"/>
                    <a:gd name="T3" fmla="*/ 272 h 625"/>
                    <a:gd name="T4" fmla="*/ 615 w 619"/>
                    <a:gd name="T5" fmla="*/ 403 h 625"/>
                    <a:gd name="T6" fmla="*/ 595 w 619"/>
                    <a:gd name="T7" fmla="*/ 446 h 625"/>
                    <a:gd name="T8" fmla="*/ 476 w 619"/>
                    <a:gd name="T9" fmla="*/ 494 h 625"/>
                    <a:gd name="T10" fmla="*/ 476 w 619"/>
                    <a:gd name="T11" fmla="*/ 540 h 625"/>
                    <a:gd name="T12" fmla="*/ 478 w 619"/>
                    <a:gd name="T13" fmla="*/ 619 h 625"/>
                    <a:gd name="T14" fmla="*/ 456 w 619"/>
                    <a:gd name="T15" fmla="*/ 605 h 625"/>
                    <a:gd name="T16" fmla="*/ 431 w 619"/>
                    <a:gd name="T17" fmla="*/ 576 h 625"/>
                    <a:gd name="T18" fmla="*/ 392 w 619"/>
                    <a:gd name="T19" fmla="*/ 540 h 625"/>
                    <a:gd name="T20" fmla="*/ 357 w 619"/>
                    <a:gd name="T21" fmla="*/ 508 h 625"/>
                    <a:gd name="T22" fmla="*/ 330 w 619"/>
                    <a:gd name="T23" fmla="*/ 484 h 625"/>
                    <a:gd name="T24" fmla="*/ 261 w 619"/>
                    <a:gd name="T25" fmla="*/ 484 h 625"/>
                    <a:gd name="T26" fmla="*/ 235 w 619"/>
                    <a:gd name="T27" fmla="*/ 484 h 625"/>
                    <a:gd name="T28" fmla="*/ 197 w 619"/>
                    <a:gd name="T29" fmla="*/ 486 h 625"/>
                    <a:gd name="T30" fmla="*/ 131 w 619"/>
                    <a:gd name="T31" fmla="*/ 485 h 625"/>
                    <a:gd name="T32" fmla="*/ 72 w 619"/>
                    <a:gd name="T33" fmla="*/ 486 h 625"/>
                    <a:gd name="T34" fmla="*/ 11 w 619"/>
                    <a:gd name="T35" fmla="*/ 484 h 625"/>
                    <a:gd name="T36" fmla="*/ 6 w 619"/>
                    <a:gd name="T37" fmla="*/ 480 h 625"/>
                    <a:gd name="T38" fmla="*/ 4 w 619"/>
                    <a:gd name="T39" fmla="*/ 468 h 625"/>
                    <a:gd name="T40" fmla="*/ 6 w 619"/>
                    <a:gd name="T41" fmla="*/ 429 h 625"/>
                    <a:gd name="T42" fmla="*/ 4 w 619"/>
                    <a:gd name="T43" fmla="*/ 406 h 625"/>
                    <a:gd name="T44" fmla="*/ 6 w 619"/>
                    <a:gd name="T45" fmla="*/ 390 h 625"/>
                    <a:gd name="T46" fmla="*/ 4 w 619"/>
                    <a:gd name="T47" fmla="*/ 351 h 625"/>
                    <a:gd name="T48" fmla="*/ 4 w 619"/>
                    <a:gd name="T49" fmla="*/ 287 h 625"/>
                    <a:gd name="T50" fmla="*/ 3 w 619"/>
                    <a:gd name="T51" fmla="*/ 209 h 625"/>
                    <a:gd name="T52" fmla="*/ 3 w 619"/>
                    <a:gd name="T53" fmla="*/ 164 h 625"/>
                    <a:gd name="T54" fmla="*/ 10 w 619"/>
                    <a:gd name="T55" fmla="*/ 65 h 625"/>
                    <a:gd name="T56" fmla="*/ 27 w 619"/>
                    <a:gd name="T57" fmla="*/ 40 h 625"/>
                    <a:gd name="T58" fmla="*/ 36 w 619"/>
                    <a:gd name="T59" fmla="*/ 33 h 625"/>
                    <a:gd name="T60" fmla="*/ 68 w 619"/>
                    <a:gd name="T61" fmla="*/ 12 h 625"/>
                    <a:gd name="T62" fmla="*/ 110 w 619"/>
                    <a:gd name="T63" fmla="*/ 4 h 625"/>
                    <a:gd name="T64" fmla="*/ 129 w 619"/>
                    <a:gd name="T65" fmla="*/ 2 h 625"/>
                    <a:gd name="T66" fmla="*/ 155 w 619"/>
                    <a:gd name="T67" fmla="*/ 1 h 625"/>
                    <a:gd name="T68" fmla="*/ 188 w 619"/>
                    <a:gd name="T69" fmla="*/ 3 h 625"/>
                    <a:gd name="T70" fmla="*/ 221 w 619"/>
                    <a:gd name="T71" fmla="*/ 4 h 625"/>
                    <a:gd name="T72" fmla="*/ 238 w 619"/>
                    <a:gd name="T73" fmla="*/ 5 h 625"/>
                    <a:gd name="T74" fmla="*/ 260 w 619"/>
                    <a:gd name="T75" fmla="*/ 0 h 625"/>
                    <a:gd name="T76" fmla="*/ 277 w 619"/>
                    <a:gd name="T77" fmla="*/ 3 h 625"/>
                    <a:gd name="T78" fmla="*/ 285 w 619"/>
                    <a:gd name="T79" fmla="*/ 8 h 625"/>
                    <a:gd name="T80" fmla="*/ 338 w 619"/>
                    <a:gd name="T81" fmla="*/ 2 h 625"/>
                    <a:gd name="T82" fmla="*/ 414 w 619"/>
                    <a:gd name="T83" fmla="*/ 6 h 625"/>
                    <a:gd name="T84" fmla="*/ 445 w 619"/>
                    <a:gd name="T85" fmla="*/ 8 h 625"/>
                    <a:gd name="T86" fmla="*/ 492 w 619"/>
                    <a:gd name="T87" fmla="*/ 9 h 625"/>
                    <a:gd name="T88" fmla="*/ 472 w 619"/>
                    <a:gd name="T89" fmla="*/ 12 h 625"/>
                    <a:gd name="T90" fmla="*/ 439 w 619"/>
                    <a:gd name="T91" fmla="*/ 11 h 625"/>
                    <a:gd name="T92" fmla="*/ 361 w 619"/>
                    <a:gd name="T93" fmla="*/ 12 h 625"/>
                    <a:gd name="T94" fmla="*/ 213 w 619"/>
                    <a:gd name="T95" fmla="*/ 15 h 625"/>
                    <a:gd name="T96" fmla="*/ 89 w 619"/>
                    <a:gd name="T97" fmla="*/ 16 h 625"/>
                    <a:gd name="T98" fmla="*/ 17 w 619"/>
                    <a:gd name="T99" fmla="*/ 180 h 625"/>
                    <a:gd name="T100" fmla="*/ 17 w 619"/>
                    <a:gd name="T101" fmla="*/ 293 h 625"/>
                    <a:gd name="T102" fmla="*/ 18 w 619"/>
                    <a:gd name="T103" fmla="*/ 458 h 625"/>
                    <a:gd name="T104" fmla="*/ 18 w 619"/>
                    <a:gd name="T105" fmla="*/ 480 h 625"/>
                    <a:gd name="T106" fmla="*/ 40 w 619"/>
                    <a:gd name="T107" fmla="*/ 472 h 625"/>
                    <a:gd name="T108" fmla="*/ 156 w 619"/>
                    <a:gd name="T109" fmla="*/ 473 h 625"/>
                    <a:gd name="T110" fmla="*/ 282 w 619"/>
                    <a:gd name="T111" fmla="*/ 473 h 625"/>
                    <a:gd name="T112" fmla="*/ 348 w 619"/>
                    <a:gd name="T113" fmla="*/ 483 h 625"/>
                    <a:gd name="T114" fmla="*/ 482 w 619"/>
                    <a:gd name="T115" fmla="*/ 614 h 625"/>
                    <a:gd name="T116" fmla="*/ 465 w 619"/>
                    <a:gd name="T117" fmla="*/ 617 h 625"/>
                    <a:gd name="T118" fmla="*/ 465 w 619"/>
                    <a:gd name="T119" fmla="*/ 480 h 625"/>
                    <a:gd name="T120" fmla="*/ 484 w 619"/>
                    <a:gd name="T121" fmla="*/ 470 h 625"/>
                    <a:gd name="T122" fmla="*/ 594 w 619"/>
                    <a:gd name="T123" fmla="*/ 426 h 625"/>
                    <a:gd name="T124" fmla="*/ 605 w 619"/>
                    <a:gd name="T125" fmla="*/ 155 h 6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619" h="625">
                      <a:moveTo>
                        <a:pt x="547" y="16"/>
                      </a:moveTo>
                      <a:cubicBezTo>
                        <a:pt x="574" y="20"/>
                        <a:pt x="599" y="48"/>
                        <a:pt x="609" y="75"/>
                      </a:cubicBezTo>
                      <a:cubicBezTo>
                        <a:pt x="611" y="78"/>
                        <a:pt x="607" y="75"/>
                        <a:pt x="610" y="82"/>
                      </a:cubicBezTo>
                      <a:cubicBezTo>
                        <a:pt x="619" y="109"/>
                        <a:pt x="613" y="154"/>
                        <a:pt x="612" y="187"/>
                      </a:cubicBezTo>
                      <a:cubicBezTo>
                        <a:pt x="611" y="185"/>
                        <a:pt x="611" y="185"/>
                        <a:pt x="611" y="185"/>
                      </a:cubicBezTo>
                      <a:cubicBezTo>
                        <a:pt x="611" y="192"/>
                        <a:pt x="613" y="200"/>
                        <a:pt x="612" y="207"/>
                      </a:cubicBezTo>
                      <a:cubicBezTo>
                        <a:pt x="612" y="207"/>
                        <a:pt x="612" y="204"/>
                        <a:pt x="611" y="206"/>
                      </a:cubicBezTo>
                      <a:cubicBezTo>
                        <a:pt x="613" y="208"/>
                        <a:pt x="612" y="218"/>
                        <a:pt x="613" y="221"/>
                      </a:cubicBezTo>
                      <a:cubicBezTo>
                        <a:pt x="612" y="224"/>
                        <a:pt x="611" y="224"/>
                        <a:pt x="611" y="227"/>
                      </a:cubicBezTo>
                      <a:cubicBezTo>
                        <a:pt x="612" y="231"/>
                        <a:pt x="612" y="231"/>
                        <a:pt x="612" y="231"/>
                      </a:cubicBezTo>
                      <a:cubicBezTo>
                        <a:pt x="615" y="242"/>
                        <a:pt x="612" y="258"/>
                        <a:pt x="614" y="273"/>
                      </a:cubicBezTo>
                      <a:cubicBezTo>
                        <a:pt x="613" y="272"/>
                        <a:pt x="613" y="270"/>
                        <a:pt x="613" y="272"/>
                      </a:cubicBezTo>
                      <a:cubicBezTo>
                        <a:pt x="615" y="296"/>
                        <a:pt x="614" y="326"/>
                        <a:pt x="615" y="352"/>
                      </a:cubicBezTo>
                      <a:cubicBezTo>
                        <a:pt x="615" y="351"/>
                        <a:pt x="614" y="350"/>
                        <a:pt x="613" y="352"/>
                      </a:cubicBezTo>
                      <a:cubicBezTo>
                        <a:pt x="615" y="353"/>
                        <a:pt x="615" y="361"/>
                        <a:pt x="615" y="369"/>
                      </a:cubicBezTo>
                      <a:cubicBezTo>
                        <a:pt x="614" y="372"/>
                        <a:pt x="617" y="381"/>
                        <a:pt x="615" y="389"/>
                      </a:cubicBezTo>
                      <a:cubicBezTo>
                        <a:pt x="615" y="389"/>
                        <a:pt x="615" y="389"/>
                        <a:pt x="615" y="389"/>
                      </a:cubicBezTo>
                      <a:cubicBezTo>
                        <a:pt x="617" y="395"/>
                        <a:pt x="614" y="398"/>
                        <a:pt x="615" y="403"/>
                      </a:cubicBezTo>
                      <a:cubicBezTo>
                        <a:pt x="613" y="407"/>
                        <a:pt x="613" y="407"/>
                        <a:pt x="613" y="407"/>
                      </a:cubicBezTo>
                      <a:cubicBezTo>
                        <a:pt x="614" y="410"/>
                        <a:pt x="610" y="415"/>
                        <a:pt x="608" y="421"/>
                      </a:cubicBezTo>
                      <a:cubicBezTo>
                        <a:pt x="609" y="421"/>
                        <a:pt x="609" y="421"/>
                        <a:pt x="609" y="421"/>
                      </a:cubicBezTo>
                      <a:cubicBezTo>
                        <a:pt x="608" y="425"/>
                        <a:pt x="605" y="427"/>
                        <a:pt x="604" y="431"/>
                      </a:cubicBezTo>
                      <a:cubicBezTo>
                        <a:pt x="603" y="432"/>
                        <a:pt x="603" y="432"/>
                        <a:pt x="603" y="432"/>
                      </a:cubicBezTo>
                      <a:cubicBezTo>
                        <a:pt x="598" y="441"/>
                        <a:pt x="593" y="445"/>
                        <a:pt x="595" y="446"/>
                      </a:cubicBezTo>
                      <a:cubicBezTo>
                        <a:pt x="592" y="448"/>
                        <a:pt x="601" y="437"/>
                        <a:pt x="596" y="441"/>
                      </a:cubicBezTo>
                      <a:cubicBezTo>
                        <a:pt x="577" y="471"/>
                        <a:pt x="538" y="485"/>
                        <a:pt x="503" y="481"/>
                      </a:cubicBezTo>
                      <a:cubicBezTo>
                        <a:pt x="499" y="480"/>
                        <a:pt x="497" y="480"/>
                        <a:pt x="496" y="480"/>
                      </a:cubicBezTo>
                      <a:cubicBezTo>
                        <a:pt x="492" y="480"/>
                        <a:pt x="483" y="480"/>
                        <a:pt x="480" y="481"/>
                      </a:cubicBezTo>
                      <a:cubicBezTo>
                        <a:pt x="481" y="481"/>
                        <a:pt x="477" y="480"/>
                        <a:pt x="475" y="480"/>
                      </a:cubicBezTo>
                      <a:cubicBezTo>
                        <a:pt x="475" y="486"/>
                        <a:pt x="477" y="487"/>
                        <a:pt x="476" y="494"/>
                      </a:cubicBezTo>
                      <a:cubicBezTo>
                        <a:pt x="476" y="491"/>
                        <a:pt x="475" y="490"/>
                        <a:pt x="475" y="491"/>
                      </a:cubicBezTo>
                      <a:cubicBezTo>
                        <a:pt x="476" y="497"/>
                        <a:pt x="476" y="505"/>
                        <a:pt x="476" y="512"/>
                      </a:cubicBezTo>
                      <a:cubicBezTo>
                        <a:pt x="476" y="511"/>
                        <a:pt x="476" y="509"/>
                        <a:pt x="475" y="509"/>
                      </a:cubicBezTo>
                      <a:cubicBezTo>
                        <a:pt x="477" y="517"/>
                        <a:pt x="475" y="523"/>
                        <a:pt x="476" y="530"/>
                      </a:cubicBezTo>
                      <a:cubicBezTo>
                        <a:pt x="475" y="527"/>
                        <a:pt x="475" y="527"/>
                        <a:pt x="475" y="527"/>
                      </a:cubicBezTo>
                      <a:cubicBezTo>
                        <a:pt x="474" y="538"/>
                        <a:pt x="477" y="531"/>
                        <a:pt x="476" y="540"/>
                      </a:cubicBezTo>
                      <a:cubicBezTo>
                        <a:pt x="476" y="538"/>
                        <a:pt x="476" y="539"/>
                        <a:pt x="475" y="538"/>
                      </a:cubicBezTo>
                      <a:cubicBezTo>
                        <a:pt x="477" y="547"/>
                        <a:pt x="476" y="561"/>
                        <a:pt x="477" y="570"/>
                      </a:cubicBezTo>
                      <a:cubicBezTo>
                        <a:pt x="477" y="569"/>
                        <a:pt x="477" y="569"/>
                        <a:pt x="477" y="569"/>
                      </a:cubicBezTo>
                      <a:cubicBezTo>
                        <a:pt x="477" y="579"/>
                        <a:pt x="476" y="589"/>
                        <a:pt x="477" y="599"/>
                      </a:cubicBezTo>
                      <a:cubicBezTo>
                        <a:pt x="477" y="603"/>
                        <a:pt x="475" y="598"/>
                        <a:pt x="475" y="608"/>
                      </a:cubicBezTo>
                      <a:cubicBezTo>
                        <a:pt x="477" y="608"/>
                        <a:pt x="476" y="625"/>
                        <a:pt x="478" y="619"/>
                      </a:cubicBezTo>
                      <a:cubicBezTo>
                        <a:pt x="478" y="621"/>
                        <a:pt x="478" y="621"/>
                        <a:pt x="478" y="621"/>
                      </a:cubicBezTo>
                      <a:cubicBezTo>
                        <a:pt x="476" y="622"/>
                        <a:pt x="482" y="620"/>
                        <a:pt x="474" y="623"/>
                      </a:cubicBezTo>
                      <a:cubicBezTo>
                        <a:pt x="473" y="622"/>
                        <a:pt x="473" y="622"/>
                        <a:pt x="473" y="622"/>
                      </a:cubicBezTo>
                      <a:cubicBezTo>
                        <a:pt x="470" y="620"/>
                        <a:pt x="470" y="620"/>
                        <a:pt x="470" y="620"/>
                      </a:cubicBezTo>
                      <a:cubicBezTo>
                        <a:pt x="465" y="614"/>
                        <a:pt x="465" y="614"/>
                        <a:pt x="465" y="614"/>
                      </a:cubicBezTo>
                      <a:cubicBezTo>
                        <a:pt x="462" y="610"/>
                        <a:pt x="458" y="607"/>
                        <a:pt x="456" y="605"/>
                      </a:cubicBezTo>
                      <a:cubicBezTo>
                        <a:pt x="459" y="607"/>
                        <a:pt x="455" y="600"/>
                        <a:pt x="460" y="605"/>
                      </a:cubicBezTo>
                      <a:cubicBezTo>
                        <a:pt x="457" y="601"/>
                        <a:pt x="457" y="601"/>
                        <a:pt x="457" y="601"/>
                      </a:cubicBezTo>
                      <a:cubicBezTo>
                        <a:pt x="458" y="601"/>
                        <a:pt x="460" y="605"/>
                        <a:pt x="460" y="603"/>
                      </a:cubicBezTo>
                      <a:cubicBezTo>
                        <a:pt x="457" y="600"/>
                        <a:pt x="450" y="594"/>
                        <a:pt x="447" y="591"/>
                      </a:cubicBezTo>
                      <a:cubicBezTo>
                        <a:pt x="442" y="587"/>
                        <a:pt x="436" y="584"/>
                        <a:pt x="429" y="577"/>
                      </a:cubicBezTo>
                      <a:cubicBezTo>
                        <a:pt x="433" y="580"/>
                        <a:pt x="428" y="573"/>
                        <a:pt x="431" y="576"/>
                      </a:cubicBezTo>
                      <a:cubicBezTo>
                        <a:pt x="418" y="567"/>
                        <a:pt x="418" y="567"/>
                        <a:pt x="418" y="567"/>
                      </a:cubicBezTo>
                      <a:cubicBezTo>
                        <a:pt x="415" y="565"/>
                        <a:pt x="418" y="566"/>
                        <a:pt x="414" y="562"/>
                      </a:cubicBezTo>
                      <a:cubicBezTo>
                        <a:pt x="414" y="563"/>
                        <a:pt x="412" y="562"/>
                        <a:pt x="411" y="561"/>
                      </a:cubicBezTo>
                      <a:cubicBezTo>
                        <a:pt x="410" y="560"/>
                        <a:pt x="400" y="550"/>
                        <a:pt x="400" y="548"/>
                      </a:cubicBezTo>
                      <a:cubicBezTo>
                        <a:pt x="400" y="546"/>
                        <a:pt x="405" y="552"/>
                        <a:pt x="402" y="549"/>
                      </a:cubicBezTo>
                      <a:cubicBezTo>
                        <a:pt x="398" y="544"/>
                        <a:pt x="397" y="544"/>
                        <a:pt x="392" y="540"/>
                      </a:cubicBezTo>
                      <a:cubicBezTo>
                        <a:pt x="393" y="539"/>
                        <a:pt x="393" y="539"/>
                        <a:pt x="393" y="539"/>
                      </a:cubicBezTo>
                      <a:cubicBezTo>
                        <a:pt x="390" y="536"/>
                        <a:pt x="383" y="531"/>
                        <a:pt x="386" y="535"/>
                      </a:cubicBezTo>
                      <a:cubicBezTo>
                        <a:pt x="388" y="537"/>
                        <a:pt x="386" y="533"/>
                        <a:pt x="388" y="537"/>
                      </a:cubicBezTo>
                      <a:cubicBezTo>
                        <a:pt x="385" y="535"/>
                        <a:pt x="380" y="530"/>
                        <a:pt x="375" y="525"/>
                      </a:cubicBezTo>
                      <a:cubicBezTo>
                        <a:pt x="377" y="527"/>
                        <a:pt x="377" y="526"/>
                        <a:pt x="378" y="527"/>
                      </a:cubicBezTo>
                      <a:cubicBezTo>
                        <a:pt x="371" y="521"/>
                        <a:pt x="364" y="515"/>
                        <a:pt x="357" y="508"/>
                      </a:cubicBezTo>
                      <a:cubicBezTo>
                        <a:pt x="356" y="509"/>
                        <a:pt x="360" y="510"/>
                        <a:pt x="361" y="511"/>
                      </a:cubicBezTo>
                      <a:cubicBezTo>
                        <a:pt x="353" y="501"/>
                        <a:pt x="342" y="494"/>
                        <a:pt x="335" y="485"/>
                      </a:cubicBezTo>
                      <a:cubicBezTo>
                        <a:pt x="337" y="486"/>
                        <a:pt x="335" y="486"/>
                        <a:pt x="335" y="486"/>
                      </a:cubicBezTo>
                      <a:cubicBezTo>
                        <a:pt x="334" y="485"/>
                        <a:pt x="333" y="484"/>
                        <a:pt x="333" y="483"/>
                      </a:cubicBezTo>
                      <a:cubicBezTo>
                        <a:pt x="339" y="485"/>
                        <a:pt x="333" y="484"/>
                        <a:pt x="334" y="484"/>
                      </a:cubicBezTo>
                      <a:cubicBezTo>
                        <a:pt x="333" y="484"/>
                        <a:pt x="332" y="484"/>
                        <a:pt x="330" y="484"/>
                      </a:cubicBezTo>
                      <a:cubicBezTo>
                        <a:pt x="330" y="483"/>
                        <a:pt x="325" y="484"/>
                        <a:pt x="321" y="484"/>
                      </a:cubicBezTo>
                      <a:cubicBezTo>
                        <a:pt x="319" y="485"/>
                        <a:pt x="320" y="484"/>
                        <a:pt x="324" y="484"/>
                      </a:cubicBezTo>
                      <a:cubicBezTo>
                        <a:pt x="318" y="484"/>
                        <a:pt x="295" y="485"/>
                        <a:pt x="282" y="484"/>
                      </a:cubicBezTo>
                      <a:cubicBezTo>
                        <a:pt x="282" y="485"/>
                        <a:pt x="274" y="486"/>
                        <a:pt x="271" y="486"/>
                      </a:cubicBezTo>
                      <a:cubicBezTo>
                        <a:pt x="272" y="485"/>
                        <a:pt x="272" y="485"/>
                        <a:pt x="272" y="485"/>
                      </a:cubicBezTo>
                      <a:cubicBezTo>
                        <a:pt x="269" y="484"/>
                        <a:pt x="262" y="485"/>
                        <a:pt x="261" y="484"/>
                      </a:cubicBezTo>
                      <a:cubicBezTo>
                        <a:pt x="255" y="485"/>
                        <a:pt x="286" y="483"/>
                        <a:pt x="277" y="484"/>
                      </a:cubicBezTo>
                      <a:cubicBezTo>
                        <a:pt x="275" y="483"/>
                        <a:pt x="265" y="486"/>
                        <a:pt x="267" y="484"/>
                      </a:cubicBezTo>
                      <a:cubicBezTo>
                        <a:pt x="261" y="484"/>
                        <a:pt x="255" y="486"/>
                        <a:pt x="249" y="485"/>
                      </a:cubicBezTo>
                      <a:cubicBezTo>
                        <a:pt x="251" y="485"/>
                        <a:pt x="254" y="483"/>
                        <a:pt x="249" y="483"/>
                      </a:cubicBezTo>
                      <a:cubicBezTo>
                        <a:pt x="241" y="483"/>
                        <a:pt x="247" y="484"/>
                        <a:pt x="240" y="484"/>
                      </a:cubicBezTo>
                      <a:cubicBezTo>
                        <a:pt x="235" y="484"/>
                        <a:pt x="235" y="484"/>
                        <a:pt x="235" y="484"/>
                      </a:cubicBezTo>
                      <a:cubicBezTo>
                        <a:pt x="235" y="486"/>
                        <a:pt x="228" y="484"/>
                        <a:pt x="231" y="485"/>
                      </a:cubicBezTo>
                      <a:cubicBezTo>
                        <a:pt x="230" y="485"/>
                        <a:pt x="218" y="486"/>
                        <a:pt x="219" y="484"/>
                      </a:cubicBezTo>
                      <a:cubicBezTo>
                        <a:pt x="220" y="483"/>
                        <a:pt x="220" y="483"/>
                        <a:pt x="220" y="483"/>
                      </a:cubicBezTo>
                      <a:cubicBezTo>
                        <a:pt x="217" y="483"/>
                        <a:pt x="214" y="484"/>
                        <a:pt x="211" y="485"/>
                      </a:cubicBezTo>
                      <a:cubicBezTo>
                        <a:pt x="211" y="485"/>
                        <a:pt x="210" y="485"/>
                        <a:pt x="210" y="484"/>
                      </a:cubicBezTo>
                      <a:cubicBezTo>
                        <a:pt x="209" y="486"/>
                        <a:pt x="201" y="484"/>
                        <a:pt x="197" y="486"/>
                      </a:cubicBezTo>
                      <a:cubicBezTo>
                        <a:pt x="189" y="485"/>
                        <a:pt x="177" y="486"/>
                        <a:pt x="173" y="484"/>
                      </a:cubicBezTo>
                      <a:cubicBezTo>
                        <a:pt x="167" y="485"/>
                        <a:pt x="161" y="486"/>
                        <a:pt x="155" y="485"/>
                      </a:cubicBezTo>
                      <a:cubicBezTo>
                        <a:pt x="156" y="485"/>
                        <a:pt x="158" y="485"/>
                        <a:pt x="158" y="485"/>
                      </a:cubicBezTo>
                      <a:cubicBezTo>
                        <a:pt x="154" y="484"/>
                        <a:pt x="153" y="485"/>
                        <a:pt x="149" y="485"/>
                      </a:cubicBezTo>
                      <a:cubicBezTo>
                        <a:pt x="150" y="485"/>
                        <a:pt x="140" y="484"/>
                        <a:pt x="135" y="483"/>
                      </a:cubicBezTo>
                      <a:cubicBezTo>
                        <a:pt x="129" y="484"/>
                        <a:pt x="132" y="485"/>
                        <a:pt x="131" y="485"/>
                      </a:cubicBezTo>
                      <a:cubicBezTo>
                        <a:pt x="125" y="483"/>
                        <a:pt x="114" y="487"/>
                        <a:pt x="107" y="485"/>
                      </a:cubicBezTo>
                      <a:cubicBezTo>
                        <a:pt x="109" y="485"/>
                        <a:pt x="116" y="484"/>
                        <a:pt x="111" y="483"/>
                      </a:cubicBezTo>
                      <a:cubicBezTo>
                        <a:pt x="105" y="481"/>
                        <a:pt x="100" y="485"/>
                        <a:pt x="91" y="484"/>
                      </a:cubicBezTo>
                      <a:cubicBezTo>
                        <a:pt x="93" y="486"/>
                        <a:pt x="93" y="486"/>
                        <a:pt x="93" y="486"/>
                      </a:cubicBezTo>
                      <a:cubicBezTo>
                        <a:pt x="89" y="484"/>
                        <a:pt x="80" y="487"/>
                        <a:pt x="81" y="485"/>
                      </a:cubicBezTo>
                      <a:cubicBezTo>
                        <a:pt x="78" y="485"/>
                        <a:pt x="71" y="484"/>
                        <a:pt x="72" y="486"/>
                      </a:cubicBezTo>
                      <a:cubicBezTo>
                        <a:pt x="57" y="484"/>
                        <a:pt x="36" y="487"/>
                        <a:pt x="27" y="484"/>
                      </a:cubicBezTo>
                      <a:cubicBezTo>
                        <a:pt x="25" y="484"/>
                        <a:pt x="20" y="484"/>
                        <a:pt x="21" y="485"/>
                      </a:cubicBezTo>
                      <a:cubicBezTo>
                        <a:pt x="25" y="486"/>
                        <a:pt x="26" y="484"/>
                        <a:pt x="27" y="485"/>
                      </a:cubicBezTo>
                      <a:cubicBezTo>
                        <a:pt x="25" y="485"/>
                        <a:pt x="25" y="485"/>
                        <a:pt x="25" y="485"/>
                      </a:cubicBezTo>
                      <a:cubicBezTo>
                        <a:pt x="20" y="485"/>
                        <a:pt x="17" y="485"/>
                        <a:pt x="21" y="483"/>
                      </a:cubicBezTo>
                      <a:cubicBezTo>
                        <a:pt x="16" y="483"/>
                        <a:pt x="13" y="484"/>
                        <a:pt x="11" y="484"/>
                      </a:cubicBezTo>
                      <a:cubicBezTo>
                        <a:pt x="10" y="484"/>
                        <a:pt x="10" y="484"/>
                        <a:pt x="10" y="484"/>
                      </a:cubicBezTo>
                      <a:cubicBezTo>
                        <a:pt x="10" y="484"/>
                        <a:pt x="10" y="484"/>
                        <a:pt x="10" y="484"/>
                      </a:cubicBezTo>
                      <a:cubicBezTo>
                        <a:pt x="10" y="484"/>
                        <a:pt x="10" y="484"/>
                        <a:pt x="10" y="484"/>
                      </a:cubicBezTo>
                      <a:cubicBezTo>
                        <a:pt x="10" y="484"/>
                        <a:pt x="10" y="484"/>
                        <a:pt x="10" y="484"/>
                      </a:cubicBezTo>
                      <a:cubicBezTo>
                        <a:pt x="8" y="482"/>
                        <a:pt x="15" y="489"/>
                        <a:pt x="6" y="480"/>
                      </a:cubicBezTo>
                      <a:cubicBezTo>
                        <a:pt x="6" y="480"/>
                        <a:pt x="6" y="480"/>
                        <a:pt x="6" y="480"/>
                      </a:cubicBezTo>
                      <a:cubicBezTo>
                        <a:pt x="5" y="480"/>
                        <a:pt x="5" y="480"/>
                        <a:pt x="5" y="480"/>
                      </a:cubicBezTo>
                      <a:cubicBezTo>
                        <a:pt x="5" y="480"/>
                        <a:pt x="5" y="480"/>
                        <a:pt x="5" y="480"/>
                      </a:cubicBezTo>
                      <a:cubicBezTo>
                        <a:pt x="5" y="479"/>
                        <a:pt x="5" y="479"/>
                        <a:pt x="5" y="479"/>
                      </a:cubicBezTo>
                      <a:cubicBezTo>
                        <a:pt x="5" y="478"/>
                        <a:pt x="5" y="478"/>
                        <a:pt x="5" y="478"/>
                      </a:cubicBezTo>
                      <a:cubicBezTo>
                        <a:pt x="5" y="475"/>
                        <a:pt x="5" y="475"/>
                        <a:pt x="5" y="475"/>
                      </a:cubicBezTo>
                      <a:cubicBezTo>
                        <a:pt x="4" y="473"/>
                        <a:pt x="4" y="471"/>
                        <a:pt x="4" y="468"/>
                      </a:cubicBezTo>
                      <a:cubicBezTo>
                        <a:pt x="5" y="468"/>
                        <a:pt x="5" y="467"/>
                        <a:pt x="5" y="463"/>
                      </a:cubicBezTo>
                      <a:cubicBezTo>
                        <a:pt x="4" y="456"/>
                        <a:pt x="4" y="456"/>
                        <a:pt x="4" y="456"/>
                      </a:cubicBezTo>
                      <a:cubicBezTo>
                        <a:pt x="4" y="448"/>
                        <a:pt x="6" y="452"/>
                        <a:pt x="7" y="451"/>
                      </a:cubicBezTo>
                      <a:cubicBezTo>
                        <a:pt x="7" y="447"/>
                        <a:pt x="7" y="442"/>
                        <a:pt x="6" y="440"/>
                      </a:cubicBezTo>
                      <a:cubicBezTo>
                        <a:pt x="7" y="434"/>
                        <a:pt x="7" y="434"/>
                        <a:pt x="7" y="434"/>
                      </a:cubicBezTo>
                      <a:cubicBezTo>
                        <a:pt x="6" y="438"/>
                        <a:pt x="7" y="431"/>
                        <a:pt x="6" y="429"/>
                      </a:cubicBezTo>
                      <a:cubicBezTo>
                        <a:pt x="7" y="431"/>
                        <a:pt x="7" y="431"/>
                        <a:pt x="7" y="431"/>
                      </a:cubicBezTo>
                      <a:cubicBezTo>
                        <a:pt x="7" y="430"/>
                        <a:pt x="7" y="425"/>
                        <a:pt x="7" y="422"/>
                      </a:cubicBezTo>
                      <a:cubicBezTo>
                        <a:pt x="6" y="423"/>
                        <a:pt x="6" y="428"/>
                        <a:pt x="5" y="431"/>
                      </a:cubicBezTo>
                      <a:cubicBezTo>
                        <a:pt x="5" y="429"/>
                        <a:pt x="5" y="425"/>
                        <a:pt x="4" y="422"/>
                      </a:cubicBezTo>
                      <a:cubicBezTo>
                        <a:pt x="5" y="423"/>
                        <a:pt x="5" y="415"/>
                        <a:pt x="5" y="411"/>
                      </a:cubicBezTo>
                      <a:cubicBezTo>
                        <a:pt x="6" y="407"/>
                        <a:pt x="4" y="407"/>
                        <a:pt x="4" y="406"/>
                      </a:cubicBezTo>
                      <a:cubicBezTo>
                        <a:pt x="5" y="405"/>
                        <a:pt x="4" y="399"/>
                        <a:pt x="5" y="402"/>
                      </a:cubicBezTo>
                      <a:cubicBezTo>
                        <a:pt x="5" y="404"/>
                        <a:pt x="5" y="405"/>
                        <a:pt x="5" y="408"/>
                      </a:cubicBezTo>
                      <a:cubicBezTo>
                        <a:pt x="6" y="405"/>
                        <a:pt x="7" y="405"/>
                        <a:pt x="6" y="400"/>
                      </a:cubicBezTo>
                      <a:cubicBezTo>
                        <a:pt x="5" y="396"/>
                        <a:pt x="4" y="401"/>
                        <a:pt x="4" y="393"/>
                      </a:cubicBezTo>
                      <a:cubicBezTo>
                        <a:pt x="5" y="395"/>
                        <a:pt x="5" y="395"/>
                        <a:pt x="5" y="397"/>
                      </a:cubicBezTo>
                      <a:cubicBezTo>
                        <a:pt x="6" y="390"/>
                        <a:pt x="6" y="390"/>
                        <a:pt x="6" y="390"/>
                      </a:cubicBezTo>
                      <a:cubicBezTo>
                        <a:pt x="5" y="389"/>
                        <a:pt x="5" y="389"/>
                        <a:pt x="5" y="389"/>
                      </a:cubicBezTo>
                      <a:cubicBezTo>
                        <a:pt x="5" y="388"/>
                        <a:pt x="5" y="389"/>
                        <a:pt x="6" y="389"/>
                      </a:cubicBezTo>
                      <a:cubicBezTo>
                        <a:pt x="4" y="386"/>
                        <a:pt x="5" y="377"/>
                        <a:pt x="4" y="376"/>
                      </a:cubicBezTo>
                      <a:cubicBezTo>
                        <a:pt x="4" y="372"/>
                        <a:pt x="5" y="368"/>
                        <a:pt x="5" y="364"/>
                      </a:cubicBezTo>
                      <a:cubicBezTo>
                        <a:pt x="5" y="365"/>
                        <a:pt x="5" y="365"/>
                        <a:pt x="5" y="365"/>
                      </a:cubicBezTo>
                      <a:cubicBezTo>
                        <a:pt x="6" y="361"/>
                        <a:pt x="5" y="355"/>
                        <a:pt x="4" y="351"/>
                      </a:cubicBezTo>
                      <a:cubicBezTo>
                        <a:pt x="5" y="351"/>
                        <a:pt x="5" y="351"/>
                        <a:pt x="5" y="351"/>
                      </a:cubicBezTo>
                      <a:cubicBezTo>
                        <a:pt x="5" y="349"/>
                        <a:pt x="5" y="343"/>
                        <a:pt x="4" y="340"/>
                      </a:cubicBezTo>
                      <a:cubicBezTo>
                        <a:pt x="5" y="334"/>
                        <a:pt x="8" y="338"/>
                        <a:pt x="7" y="332"/>
                      </a:cubicBezTo>
                      <a:cubicBezTo>
                        <a:pt x="7" y="326"/>
                        <a:pt x="5" y="322"/>
                        <a:pt x="4" y="325"/>
                      </a:cubicBezTo>
                      <a:cubicBezTo>
                        <a:pt x="5" y="314"/>
                        <a:pt x="3" y="301"/>
                        <a:pt x="5" y="291"/>
                      </a:cubicBezTo>
                      <a:cubicBezTo>
                        <a:pt x="4" y="290"/>
                        <a:pt x="4" y="291"/>
                        <a:pt x="4" y="287"/>
                      </a:cubicBezTo>
                      <a:cubicBezTo>
                        <a:pt x="4" y="271"/>
                        <a:pt x="2" y="254"/>
                        <a:pt x="4" y="241"/>
                      </a:cubicBezTo>
                      <a:cubicBezTo>
                        <a:pt x="5" y="245"/>
                        <a:pt x="6" y="241"/>
                        <a:pt x="6" y="241"/>
                      </a:cubicBezTo>
                      <a:cubicBezTo>
                        <a:pt x="5" y="237"/>
                        <a:pt x="7" y="236"/>
                        <a:pt x="5" y="235"/>
                      </a:cubicBezTo>
                      <a:cubicBezTo>
                        <a:pt x="5" y="235"/>
                        <a:pt x="4" y="235"/>
                        <a:pt x="4" y="240"/>
                      </a:cubicBezTo>
                      <a:cubicBezTo>
                        <a:pt x="3" y="230"/>
                        <a:pt x="3" y="215"/>
                        <a:pt x="4" y="210"/>
                      </a:cubicBezTo>
                      <a:cubicBezTo>
                        <a:pt x="4" y="213"/>
                        <a:pt x="3" y="211"/>
                        <a:pt x="3" y="209"/>
                      </a:cubicBezTo>
                      <a:cubicBezTo>
                        <a:pt x="5" y="209"/>
                        <a:pt x="5" y="202"/>
                        <a:pt x="4" y="197"/>
                      </a:cubicBezTo>
                      <a:cubicBezTo>
                        <a:pt x="3" y="196"/>
                        <a:pt x="3" y="196"/>
                        <a:pt x="3" y="196"/>
                      </a:cubicBezTo>
                      <a:cubicBezTo>
                        <a:pt x="4" y="193"/>
                        <a:pt x="4" y="193"/>
                        <a:pt x="4" y="193"/>
                      </a:cubicBezTo>
                      <a:cubicBezTo>
                        <a:pt x="4" y="191"/>
                        <a:pt x="2" y="190"/>
                        <a:pt x="3" y="185"/>
                      </a:cubicBezTo>
                      <a:cubicBezTo>
                        <a:pt x="4" y="185"/>
                        <a:pt x="4" y="185"/>
                        <a:pt x="4" y="184"/>
                      </a:cubicBezTo>
                      <a:cubicBezTo>
                        <a:pt x="3" y="178"/>
                        <a:pt x="2" y="170"/>
                        <a:pt x="3" y="164"/>
                      </a:cubicBezTo>
                      <a:cubicBezTo>
                        <a:pt x="4" y="159"/>
                        <a:pt x="4" y="159"/>
                        <a:pt x="4" y="159"/>
                      </a:cubicBezTo>
                      <a:cubicBezTo>
                        <a:pt x="4" y="157"/>
                        <a:pt x="3" y="153"/>
                        <a:pt x="3" y="157"/>
                      </a:cubicBezTo>
                      <a:cubicBezTo>
                        <a:pt x="4" y="147"/>
                        <a:pt x="4" y="140"/>
                        <a:pt x="5" y="137"/>
                      </a:cubicBezTo>
                      <a:cubicBezTo>
                        <a:pt x="3" y="120"/>
                        <a:pt x="0" y="93"/>
                        <a:pt x="8" y="71"/>
                      </a:cubicBezTo>
                      <a:cubicBezTo>
                        <a:pt x="9" y="72"/>
                        <a:pt x="9" y="72"/>
                        <a:pt x="9" y="72"/>
                      </a:cubicBezTo>
                      <a:cubicBezTo>
                        <a:pt x="11" y="67"/>
                        <a:pt x="8" y="69"/>
                        <a:pt x="10" y="65"/>
                      </a:cubicBezTo>
                      <a:cubicBezTo>
                        <a:pt x="10" y="67"/>
                        <a:pt x="14" y="62"/>
                        <a:pt x="12" y="66"/>
                      </a:cubicBezTo>
                      <a:cubicBezTo>
                        <a:pt x="17" y="59"/>
                        <a:pt x="16" y="56"/>
                        <a:pt x="19" y="51"/>
                      </a:cubicBezTo>
                      <a:cubicBezTo>
                        <a:pt x="18" y="50"/>
                        <a:pt x="17" y="55"/>
                        <a:pt x="16" y="54"/>
                      </a:cubicBezTo>
                      <a:cubicBezTo>
                        <a:pt x="17" y="53"/>
                        <a:pt x="23" y="44"/>
                        <a:pt x="23" y="42"/>
                      </a:cubicBezTo>
                      <a:cubicBezTo>
                        <a:pt x="25" y="41"/>
                        <a:pt x="25" y="43"/>
                        <a:pt x="24" y="44"/>
                      </a:cubicBezTo>
                      <a:cubicBezTo>
                        <a:pt x="27" y="40"/>
                        <a:pt x="27" y="40"/>
                        <a:pt x="27" y="40"/>
                      </a:cubicBezTo>
                      <a:cubicBezTo>
                        <a:pt x="32" y="36"/>
                        <a:pt x="21" y="53"/>
                        <a:pt x="26" y="49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33" y="43"/>
                        <a:pt x="23" y="56"/>
                        <a:pt x="30" y="47"/>
                      </a:cubicBezTo>
                      <a:cubicBezTo>
                        <a:pt x="33" y="43"/>
                        <a:pt x="34" y="38"/>
                        <a:pt x="31" y="41"/>
                      </a:cubicBezTo>
                      <a:cubicBezTo>
                        <a:pt x="37" y="33"/>
                        <a:pt x="31" y="35"/>
                        <a:pt x="40" y="27"/>
                      </a:cubicBezTo>
                      <a:cubicBezTo>
                        <a:pt x="43" y="26"/>
                        <a:pt x="33" y="34"/>
                        <a:pt x="36" y="33"/>
                      </a:cubicBezTo>
                      <a:cubicBezTo>
                        <a:pt x="40" y="30"/>
                        <a:pt x="43" y="25"/>
                        <a:pt x="48" y="23"/>
                      </a:cubicBezTo>
                      <a:cubicBezTo>
                        <a:pt x="43" y="26"/>
                        <a:pt x="46" y="22"/>
                        <a:pt x="48" y="20"/>
                      </a:cubicBezTo>
                      <a:cubicBezTo>
                        <a:pt x="54" y="17"/>
                        <a:pt x="46" y="23"/>
                        <a:pt x="53" y="18"/>
                      </a:cubicBezTo>
                      <a:cubicBezTo>
                        <a:pt x="54" y="17"/>
                        <a:pt x="60" y="13"/>
                        <a:pt x="54" y="16"/>
                      </a:cubicBezTo>
                      <a:cubicBezTo>
                        <a:pt x="56" y="12"/>
                        <a:pt x="62" y="12"/>
                        <a:pt x="66" y="9"/>
                      </a:cubicBezTo>
                      <a:cubicBezTo>
                        <a:pt x="69" y="9"/>
                        <a:pt x="59" y="15"/>
                        <a:pt x="68" y="12"/>
                      </a:cubicBezTo>
                      <a:cubicBezTo>
                        <a:pt x="66" y="11"/>
                        <a:pt x="78" y="6"/>
                        <a:pt x="73" y="6"/>
                      </a:cubicBezTo>
                      <a:cubicBezTo>
                        <a:pt x="76" y="5"/>
                        <a:pt x="77" y="6"/>
                        <a:pt x="75" y="8"/>
                      </a:cubicBezTo>
                      <a:cubicBezTo>
                        <a:pt x="80" y="7"/>
                        <a:pt x="86" y="2"/>
                        <a:pt x="88" y="5"/>
                      </a:cubicBezTo>
                      <a:cubicBezTo>
                        <a:pt x="90" y="3"/>
                        <a:pt x="90" y="3"/>
                        <a:pt x="90" y="3"/>
                      </a:cubicBezTo>
                      <a:cubicBezTo>
                        <a:pt x="92" y="3"/>
                        <a:pt x="94" y="3"/>
                        <a:pt x="97" y="4"/>
                      </a:cubicBezTo>
                      <a:cubicBezTo>
                        <a:pt x="101" y="4"/>
                        <a:pt x="111" y="2"/>
                        <a:pt x="110" y="4"/>
                      </a:cubicBezTo>
                      <a:cubicBezTo>
                        <a:pt x="112" y="4"/>
                        <a:pt x="121" y="4"/>
                        <a:pt x="118" y="2"/>
                      </a:cubicBezTo>
                      <a:cubicBezTo>
                        <a:pt x="112" y="1"/>
                        <a:pt x="111" y="3"/>
                        <a:pt x="107" y="1"/>
                      </a:cubicBezTo>
                      <a:cubicBezTo>
                        <a:pt x="112" y="3"/>
                        <a:pt x="116" y="1"/>
                        <a:pt x="119" y="1"/>
                      </a:cubicBezTo>
                      <a:cubicBezTo>
                        <a:pt x="120" y="2"/>
                        <a:pt x="120" y="2"/>
                        <a:pt x="120" y="2"/>
                      </a:cubicBezTo>
                      <a:cubicBezTo>
                        <a:pt x="122" y="1"/>
                        <a:pt x="127" y="1"/>
                        <a:pt x="128" y="1"/>
                      </a:cubicBezTo>
                      <a:cubicBezTo>
                        <a:pt x="127" y="1"/>
                        <a:pt x="127" y="2"/>
                        <a:pt x="129" y="2"/>
                      </a:cubicBezTo>
                      <a:cubicBezTo>
                        <a:pt x="131" y="1"/>
                        <a:pt x="131" y="1"/>
                        <a:pt x="131" y="1"/>
                      </a:cubicBezTo>
                      <a:cubicBezTo>
                        <a:pt x="140" y="0"/>
                        <a:pt x="133" y="3"/>
                        <a:pt x="141" y="2"/>
                      </a:cubicBezTo>
                      <a:cubicBezTo>
                        <a:pt x="135" y="3"/>
                        <a:pt x="135" y="3"/>
                        <a:pt x="135" y="3"/>
                      </a:cubicBezTo>
                      <a:cubicBezTo>
                        <a:pt x="136" y="3"/>
                        <a:pt x="139" y="4"/>
                        <a:pt x="143" y="4"/>
                      </a:cubicBezTo>
                      <a:cubicBezTo>
                        <a:pt x="145" y="3"/>
                        <a:pt x="148" y="1"/>
                        <a:pt x="149" y="1"/>
                      </a:cubicBezTo>
                      <a:cubicBezTo>
                        <a:pt x="153" y="0"/>
                        <a:pt x="151" y="2"/>
                        <a:pt x="155" y="1"/>
                      </a:cubicBezTo>
                      <a:cubicBezTo>
                        <a:pt x="149" y="2"/>
                        <a:pt x="149" y="2"/>
                        <a:pt x="149" y="2"/>
                      </a:cubicBezTo>
                      <a:cubicBezTo>
                        <a:pt x="149" y="2"/>
                        <a:pt x="153" y="4"/>
                        <a:pt x="160" y="4"/>
                      </a:cubicBezTo>
                      <a:cubicBezTo>
                        <a:pt x="164" y="3"/>
                        <a:pt x="170" y="2"/>
                        <a:pt x="163" y="1"/>
                      </a:cubicBezTo>
                      <a:cubicBezTo>
                        <a:pt x="166" y="1"/>
                        <a:pt x="171" y="2"/>
                        <a:pt x="168" y="3"/>
                      </a:cubicBezTo>
                      <a:cubicBezTo>
                        <a:pt x="175" y="2"/>
                        <a:pt x="167" y="1"/>
                        <a:pt x="173" y="1"/>
                      </a:cubicBezTo>
                      <a:cubicBezTo>
                        <a:pt x="176" y="1"/>
                        <a:pt x="184" y="2"/>
                        <a:pt x="188" y="3"/>
                      </a:cubicBezTo>
                      <a:cubicBezTo>
                        <a:pt x="182" y="5"/>
                        <a:pt x="182" y="5"/>
                        <a:pt x="182" y="5"/>
                      </a:cubicBezTo>
                      <a:cubicBezTo>
                        <a:pt x="186" y="5"/>
                        <a:pt x="186" y="5"/>
                        <a:pt x="186" y="5"/>
                      </a:cubicBezTo>
                      <a:cubicBezTo>
                        <a:pt x="181" y="7"/>
                        <a:pt x="189" y="6"/>
                        <a:pt x="186" y="8"/>
                      </a:cubicBezTo>
                      <a:cubicBezTo>
                        <a:pt x="189" y="8"/>
                        <a:pt x="192" y="7"/>
                        <a:pt x="195" y="7"/>
                      </a:cubicBezTo>
                      <a:cubicBezTo>
                        <a:pt x="187" y="5"/>
                        <a:pt x="204" y="4"/>
                        <a:pt x="202" y="2"/>
                      </a:cubicBezTo>
                      <a:cubicBezTo>
                        <a:pt x="213" y="1"/>
                        <a:pt x="209" y="7"/>
                        <a:pt x="221" y="4"/>
                      </a:cubicBezTo>
                      <a:cubicBezTo>
                        <a:pt x="219" y="3"/>
                        <a:pt x="224" y="1"/>
                        <a:pt x="217" y="2"/>
                      </a:cubicBezTo>
                      <a:cubicBezTo>
                        <a:pt x="224" y="2"/>
                        <a:pt x="222" y="0"/>
                        <a:pt x="230" y="1"/>
                      </a:cubicBezTo>
                      <a:cubicBezTo>
                        <a:pt x="224" y="2"/>
                        <a:pt x="237" y="3"/>
                        <a:pt x="228" y="4"/>
                      </a:cubicBezTo>
                      <a:cubicBezTo>
                        <a:pt x="229" y="3"/>
                        <a:pt x="223" y="4"/>
                        <a:pt x="222" y="4"/>
                      </a:cubicBezTo>
                      <a:cubicBezTo>
                        <a:pt x="225" y="5"/>
                        <a:pt x="221" y="6"/>
                        <a:pt x="228" y="6"/>
                      </a:cubicBezTo>
                      <a:cubicBezTo>
                        <a:pt x="233" y="6"/>
                        <a:pt x="239" y="6"/>
                        <a:pt x="238" y="5"/>
                      </a:cubicBezTo>
                      <a:cubicBezTo>
                        <a:pt x="238" y="3"/>
                        <a:pt x="231" y="5"/>
                        <a:pt x="234" y="4"/>
                      </a:cubicBezTo>
                      <a:cubicBezTo>
                        <a:pt x="243" y="3"/>
                        <a:pt x="244" y="5"/>
                        <a:pt x="248" y="3"/>
                      </a:cubicBezTo>
                      <a:cubicBezTo>
                        <a:pt x="243" y="3"/>
                        <a:pt x="241" y="2"/>
                        <a:pt x="241" y="1"/>
                      </a:cubicBezTo>
                      <a:cubicBezTo>
                        <a:pt x="248" y="0"/>
                        <a:pt x="248" y="0"/>
                        <a:pt x="248" y="0"/>
                      </a:cubicBezTo>
                      <a:cubicBezTo>
                        <a:pt x="247" y="1"/>
                        <a:pt x="247" y="1"/>
                        <a:pt x="247" y="1"/>
                      </a:cubicBezTo>
                      <a:cubicBezTo>
                        <a:pt x="257" y="2"/>
                        <a:pt x="250" y="0"/>
                        <a:pt x="260" y="0"/>
                      </a:cubicBezTo>
                      <a:cubicBezTo>
                        <a:pt x="264" y="2"/>
                        <a:pt x="264" y="2"/>
                        <a:pt x="264" y="2"/>
                      </a:cubicBezTo>
                      <a:cubicBezTo>
                        <a:pt x="262" y="3"/>
                        <a:pt x="250" y="1"/>
                        <a:pt x="252" y="3"/>
                      </a:cubicBezTo>
                      <a:cubicBezTo>
                        <a:pt x="258" y="3"/>
                        <a:pt x="260" y="2"/>
                        <a:pt x="266" y="3"/>
                      </a:cubicBezTo>
                      <a:cubicBezTo>
                        <a:pt x="265" y="3"/>
                        <a:pt x="263" y="3"/>
                        <a:pt x="262" y="3"/>
                      </a:cubicBezTo>
                      <a:cubicBezTo>
                        <a:pt x="264" y="3"/>
                        <a:pt x="267" y="6"/>
                        <a:pt x="276" y="4"/>
                      </a:cubicBezTo>
                      <a:cubicBezTo>
                        <a:pt x="281" y="4"/>
                        <a:pt x="277" y="4"/>
                        <a:pt x="277" y="3"/>
                      </a:cubicBezTo>
                      <a:cubicBezTo>
                        <a:pt x="288" y="3"/>
                        <a:pt x="291" y="2"/>
                        <a:pt x="298" y="2"/>
                      </a:cubicBezTo>
                      <a:cubicBezTo>
                        <a:pt x="296" y="3"/>
                        <a:pt x="310" y="2"/>
                        <a:pt x="302" y="3"/>
                      </a:cubicBezTo>
                      <a:cubicBezTo>
                        <a:pt x="299" y="2"/>
                        <a:pt x="284" y="3"/>
                        <a:pt x="280" y="4"/>
                      </a:cubicBezTo>
                      <a:cubicBezTo>
                        <a:pt x="284" y="6"/>
                        <a:pt x="272" y="4"/>
                        <a:pt x="269" y="6"/>
                      </a:cubicBezTo>
                      <a:cubicBezTo>
                        <a:pt x="278" y="6"/>
                        <a:pt x="277" y="8"/>
                        <a:pt x="279" y="9"/>
                      </a:cubicBezTo>
                      <a:cubicBezTo>
                        <a:pt x="281" y="9"/>
                        <a:pt x="283" y="9"/>
                        <a:pt x="285" y="8"/>
                      </a:cubicBezTo>
                      <a:cubicBezTo>
                        <a:pt x="286" y="7"/>
                        <a:pt x="283" y="7"/>
                        <a:pt x="282" y="6"/>
                      </a:cubicBezTo>
                      <a:cubicBezTo>
                        <a:pt x="292" y="6"/>
                        <a:pt x="301" y="6"/>
                        <a:pt x="306" y="5"/>
                      </a:cubicBezTo>
                      <a:cubicBezTo>
                        <a:pt x="309" y="5"/>
                        <a:pt x="308" y="6"/>
                        <a:pt x="305" y="6"/>
                      </a:cubicBezTo>
                      <a:cubicBezTo>
                        <a:pt x="316" y="6"/>
                        <a:pt x="328" y="6"/>
                        <a:pt x="338" y="7"/>
                      </a:cubicBezTo>
                      <a:cubicBezTo>
                        <a:pt x="331" y="5"/>
                        <a:pt x="350" y="6"/>
                        <a:pt x="346" y="4"/>
                      </a:cubicBezTo>
                      <a:cubicBezTo>
                        <a:pt x="340" y="4"/>
                        <a:pt x="335" y="3"/>
                        <a:pt x="338" y="2"/>
                      </a:cubicBezTo>
                      <a:cubicBezTo>
                        <a:pt x="342" y="2"/>
                        <a:pt x="338" y="3"/>
                        <a:pt x="339" y="3"/>
                      </a:cubicBezTo>
                      <a:cubicBezTo>
                        <a:pt x="344" y="2"/>
                        <a:pt x="347" y="5"/>
                        <a:pt x="351" y="3"/>
                      </a:cubicBezTo>
                      <a:cubicBezTo>
                        <a:pt x="341" y="4"/>
                        <a:pt x="349" y="5"/>
                        <a:pt x="347" y="7"/>
                      </a:cubicBezTo>
                      <a:cubicBezTo>
                        <a:pt x="354" y="6"/>
                        <a:pt x="347" y="8"/>
                        <a:pt x="354" y="8"/>
                      </a:cubicBezTo>
                      <a:cubicBezTo>
                        <a:pt x="361" y="7"/>
                        <a:pt x="370" y="7"/>
                        <a:pt x="379" y="6"/>
                      </a:cubicBezTo>
                      <a:cubicBezTo>
                        <a:pt x="389" y="8"/>
                        <a:pt x="405" y="6"/>
                        <a:pt x="414" y="6"/>
                      </a:cubicBezTo>
                      <a:cubicBezTo>
                        <a:pt x="419" y="7"/>
                        <a:pt x="415" y="9"/>
                        <a:pt x="421" y="9"/>
                      </a:cubicBezTo>
                      <a:cubicBezTo>
                        <a:pt x="427" y="9"/>
                        <a:pt x="416" y="7"/>
                        <a:pt x="425" y="8"/>
                      </a:cubicBezTo>
                      <a:cubicBezTo>
                        <a:pt x="424" y="8"/>
                        <a:pt x="424" y="8"/>
                        <a:pt x="424" y="8"/>
                      </a:cubicBezTo>
                      <a:cubicBezTo>
                        <a:pt x="427" y="8"/>
                        <a:pt x="441" y="9"/>
                        <a:pt x="444" y="7"/>
                      </a:cubicBezTo>
                      <a:cubicBezTo>
                        <a:pt x="441" y="9"/>
                        <a:pt x="441" y="9"/>
                        <a:pt x="441" y="9"/>
                      </a:cubicBezTo>
                      <a:cubicBezTo>
                        <a:pt x="442" y="9"/>
                        <a:pt x="444" y="9"/>
                        <a:pt x="445" y="8"/>
                      </a:cubicBezTo>
                      <a:cubicBezTo>
                        <a:pt x="445" y="9"/>
                        <a:pt x="447" y="9"/>
                        <a:pt x="445" y="10"/>
                      </a:cubicBezTo>
                      <a:cubicBezTo>
                        <a:pt x="450" y="11"/>
                        <a:pt x="456" y="10"/>
                        <a:pt x="462" y="10"/>
                      </a:cubicBezTo>
                      <a:cubicBezTo>
                        <a:pt x="459" y="9"/>
                        <a:pt x="459" y="9"/>
                        <a:pt x="459" y="9"/>
                      </a:cubicBezTo>
                      <a:cubicBezTo>
                        <a:pt x="469" y="8"/>
                        <a:pt x="476" y="9"/>
                        <a:pt x="486" y="8"/>
                      </a:cubicBezTo>
                      <a:cubicBezTo>
                        <a:pt x="486" y="9"/>
                        <a:pt x="486" y="9"/>
                        <a:pt x="486" y="9"/>
                      </a:cubicBezTo>
                      <a:cubicBezTo>
                        <a:pt x="492" y="9"/>
                        <a:pt x="492" y="9"/>
                        <a:pt x="492" y="9"/>
                      </a:cubicBezTo>
                      <a:cubicBezTo>
                        <a:pt x="490" y="10"/>
                        <a:pt x="496" y="10"/>
                        <a:pt x="499" y="10"/>
                      </a:cubicBezTo>
                      <a:cubicBezTo>
                        <a:pt x="483" y="12"/>
                        <a:pt x="483" y="12"/>
                        <a:pt x="483" y="12"/>
                      </a:cubicBezTo>
                      <a:cubicBezTo>
                        <a:pt x="479" y="12"/>
                        <a:pt x="488" y="11"/>
                        <a:pt x="485" y="10"/>
                      </a:cubicBezTo>
                      <a:cubicBezTo>
                        <a:pt x="483" y="9"/>
                        <a:pt x="474" y="9"/>
                        <a:pt x="472" y="10"/>
                      </a:cubicBezTo>
                      <a:cubicBezTo>
                        <a:pt x="476" y="10"/>
                        <a:pt x="476" y="10"/>
                        <a:pt x="479" y="10"/>
                      </a:cubicBezTo>
                      <a:cubicBezTo>
                        <a:pt x="480" y="11"/>
                        <a:pt x="474" y="11"/>
                        <a:pt x="472" y="12"/>
                      </a:cubicBezTo>
                      <a:cubicBezTo>
                        <a:pt x="474" y="12"/>
                        <a:pt x="476" y="13"/>
                        <a:pt x="477" y="12"/>
                      </a:cubicBezTo>
                      <a:cubicBezTo>
                        <a:pt x="473" y="13"/>
                        <a:pt x="469" y="13"/>
                        <a:pt x="463" y="13"/>
                      </a:cubicBezTo>
                      <a:cubicBezTo>
                        <a:pt x="467" y="12"/>
                        <a:pt x="461" y="12"/>
                        <a:pt x="463" y="12"/>
                      </a:cubicBezTo>
                      <a:cubicBezTo>
                        <a:pt x="462" y="13"/>
                        <a:pt x="456" y="13"/>
                        <a:pt x="449" y="13"/>
                      </a:cubicBezTo>
                      <a:cubicBezTo>
                        <a:pt x="443" y="11"/>
                        <a:pt x="435" y="14"/>
                        <a:pt x="426" y="14"/>
                      </a:cubicBezTo>
                      <a:cubicBezTo>
                        <a:pt x="429" y="12"/>
                        <a:pt x="434" y="11"/>
                        <a:pt x="439" y="11"/>
                      </a:cubicBezTo>
                      <a:cubicBezTo>
                        <a:pt x="434" y="10"/>
                        <a:pt x="433" y="11"/>
                        <a:pt x="428" y="10"/>
                      </a:cubicBezTo>
                      <a:cubicBezTo>
                        <a:pt x="425" y="11"/>
                        <a:pt x="423" y="12"/>
                        <a:pt x="416" y="13"/>
                      </a:cubicBezTo>
                      <a:cubicBezTo>
                        <a:pt x="415" y="12"/>
                        <a:pt x="415" y="12"/>
                        <a:pt x="415" y="12"/>
                      </a:cubicBezTo>
                      <a:cubicBezTo>
                        <a:pt x="409" y="13"/>
                        <a:pt x="409" y="14"/>
                        <a:pt x="401" y="14"/>
                      </a:cubicBezTo>
                      <a:cubicBezTo>
                        <a:pt x="387" y="13"/>
                        <a:pt x="372" y="13"/>
                        <a:pt x="361" y="13"/>
                      </a:cubicBezTo>
                      <a:cubicBezTo>
                        <a:pt x="361" y="12"/>
                        <a:pt x="361" y="12"/>
                        <a:pt x="361" y="12"/>
                      </a:cubicBezTo>
                      <a:cubicBezTo>
                        <a:pt x="355" y="14"/>
                        <a:pt x="341" y="13"/>
                        <a:pt x="333" y="14"/>
                      </a:cubicBezTo>
                      <a:cubicBezTo>
                        <a:pt x="319" y="13"/>
                        <a:pt x="303" y="15"/>
                        <a:pt x="296" y="13"/>
                      </a:cubicBezTo>
                      <a:cubicBezTo>
                        <a:pt x="271" y="14"/>
                        <a:pt x="250" y="15"/>
                        <a:pt x="225" y="14"/>
                      </a:cubicBezTo>
                      <a:cubicBezTo>
                        <a:pt x="229" y="13"/>
                        <a:pt x="229" y="13"/>
                        <a:pt x="229" y="13"/>
                      </a:cubicBezTo>
                      <a:cubicBezTo>
                        <a:pt x="225" y="14"/>
                        <a:pt x="226" y="12"/>
                        <a:pt x="222" y="12"/>
                      </a:cubicBezTo>
                      <a:cubicBezTo>
                        <a:pt x="227" y="13"/>
                        <a:pt x="216" y="14"/>
                        <a:pt x="213" y="15"/>
                      </a:cubicBezTo>
                      <a:cubicBezTo>
                        <a:pt x="201" y="13"/>
                        <a:pt x="187" y="15"/>
                        <a:pt x="177" y="16"/>
                      </a:cubicBezTo>
                      <a:cubicBezTo>
                        <a:pt x="177" y="15"/>
                        <a:pt x="177" y="15"/>
                        <a:pt x="177" y="15"/>
                      </a:cubicBezTo>
                      <a:cubicBezTo>
                        <a:pt x="167" y="17"/>
                        <a:pt x="155" y="15"/>
                        <a:pt x="142" y="15"/>
                      </a:cubicBezTo>
                      <a:cubicBezTo>
                        <a:pt x="141" y="14"/>
                        <a:pt x="139" y="13"/>
                        <a:pt x="135" y="13"/>
                      </a:cubicBezTo>
                      <a:cubicBezTo>
                        <a:pt x="128" y="15"/>
                        <a:pt x="124" y="15"/>
                        <a:pt x="115" y="16"/>
                      </a:cubicBezTo>
                      <a:cubicBezTo>
                        <a:pt x="107" y="16"/>
                        <a:pt x="96" y="15"/>
                        <a:pt x="89" y="16"/>
                      </a:cubicBezTo>
                      <a:cubicBezTo>
                        <a:pt x="64" y="23"/>
                        <a:pt x="40" y="38"/>
                        <a:pt x="28" y="62"/>
                      </a:cubicBezTo>
                      <a:cubicBezTo>
                        <a:pt x="26" y="63"/>
                        <a:pt x="26" y="63"/>
                        <a:pt x="26" y="63"/>
                      </a:cubicBezTo>
                      <a:cubicBezTo>
                        <a:pt x="15" y="87"/>
                        <a:pt x="17" y="120"/>
                        <a:pt x="17" y="144"/>
                      </a:cubicBezTo>
                      <a:cubicBezTo>
                        <a:pt x="15" y="142"/>
                        <a:pt x="15" y="142"/>
                        <a:pt x="15" y="142"/>
                      </a:cubicBezTo>
                      <a:cubicBezTo>
                        <a:pt x="15" y="149"/>
                        <a:pt x="16" y="158"/>
                        <a:pt x="17" y="156"/>
                      </a:cubicBezTo>
                      <a:cubicBezTo>
                        <a:pt x="17" y="164"/>
                        <a:pt x="18" y="175"/>
                        <a:pt x="17" y="180"/>
                      </a:cubicBezTo>
                      <a:cubicBezTo>
                        <a:pt x="16" y="187"/>
                        <a:pt x="17" y="189"/>
                        <a:pt x="18" y="195"/>
                      </a:cubicBezTo>
                      <a:cubicBezTo>
                        <a:pt x="17" y="210"/>
                        <a:pt x="17" y="216"/>
                        <a:pt x="18" y="230"/>
                      </a:cubicBezTo>
                      <a:cubicBezTo>
                        <a:pt x="18" y="227"/>
                        <a:pt x="18" y="227"/>
                        <a:pt x="18" y="227"/>
                      </a:cubicBezTo>
                      <a:cubicBezTo>
                        <a:pt x="17" y="225"/>
                        <a:pt x="16" y="225"/>
                        <a:pt x="16" y="228"/>
                      </a:cubicBezTo>
                      <a:cubicBezTo>
                        <a:pt x="17" y="234"/>
                        <a:pt x="16" y="248"/>
                        <a:pt x="18" y="243"/>
                      </a:cubicBezTo>
                      <a:cubicBezTo>
                        <a:pt x="17" y="258"/>
                        <a:pt x="19" y="278"/>
                        <a:pt x="17" y="293"/>
                      </a:cubicBezTo>
                      <a:cubicBezTo>
                        <a:pt x="18" y="292"/>
                        <a:pt x="18" y="296"/>
                        <a:pt x="19" y="297"/>
                      </a:cubicBezTo>
                      <a:cubicBezTo>
                        <a:pt x="19" y="310"/>
                        <a:pt x="17" y="325"/>
                        <a:pt x="18" y="335"/>
                      </a:cubicBezTo>
                      <a:cubicBezTo>
                        <a:pt x="18" y="337"/>
                        <a:pt x="17" y="332"/>
                        <a:pt x="17" y="337"/>
                      </a:cubicBezTo>
                      <a:cubicBezTo>
                        <a:pt x="17" y="340"/>
                        <a:pt x="18" y="337"/>
                        <a:pt x="18" y="341"/>
                      </a:cubicBezTo>
                      <a:cubicBezTo>
                        <a:pt x="20" y="363"/>
                        <a:pt x="17" y="385"/>
                        <a:pt x="17" y="405"/>
                      </a:cubicBezTo>
                      <a:cubicBezTo>
                        <a:pt x="18" y="422"/>
                        <a:pt x="18" y="440"/>
                        <a:pt x="18" y="458"/>
                      </a:cubicBezTo>
                      <a:cubicBezTo>
                        <a:pt x="18" y="471"/>
                        <a:pt x="18" y="471"/>
                        <a:pt x="18" y="471"/>
                      </a:cubicBezTo>
                      <a:cubicBezTo>
                        <a:pt x="18" y="478"/>
                        <a:pt x="18" y="478"/>
                        <a:pt x="18" y="478"/>
                      </a:cubicBezTo>
                      <a:cubicBezTo>
                        <a:pt x="18" y="479"/>
                        <a:pt x="18" y="479"/>
                        <a:pt x="18" y="479"/>
                      </a:cubicBezTo>
                      <a:cubicBezTo>
                        <a:pt x="18" y="480"/>
                        <a:pt x="18" y="480"/>
                        <a:pt x="18" y="480"/>
                      </a:cubicBezTo>
                      <a:cubicBezTo>
                        <a:pt x="18" y="480"/>
                        <a:pt x="18" y="480"/>
                        <a:pt x="18" y="480"/>
                      </a:cubicBezTo>
                      <a:cubicBezTo>
                        <a:pt x="18" y="480"/>
                        <a:pt x="18" y="480"/>
                        <a:pt x="18" y="480"/>
                      </a:cubicBezTo>
                      <a:cubicBezTo>
                        <a:pt x="18" y="480"/>
                        <a:pt x="18" y="480"/>
                        <a:pt x="18" y="480"/>
                      </a:cubicBezTo>
                      <a:cubicBezTo>
                        <a:pt x="2" y="464"/>
                        <a:pt x="14" y="475"/>
                        <a:pt x="10" y="472"/>
                      </a:cubicBezTo>
                      <a:cubicBezTo>
                        <a:pt x="10" y="472"/>
                        <a:pt x="10" y="472"/>
                        <a:pt x="10" y="472"/>
                      </a:cubicBezTo>
                      <a:cubicBezTo>
                        <a:pt x="11" y="472"/>
                        <a:pt x="11" y="472"/>
                        <a:pt x="11" y="472"/>
                      </a:cubicBezTo>
                      <a:cubicBezTo>
                        <a:pt x="14" y="472"/>
                        <a:pt x="14" y="472"/>
                        <a:pt x="14" y="472"/>
                      </a:cubicBezTo>
                      <a:cubicBezTo>
                        <a:pt x="23" y="472"/>
                        <a:pt x="32" y="472"/>
                        <a:pt x="40" y="472"/>
                      </a:cubicBezTo>
                      <a:cubicBezTo>
                        <a:pt x="40" y="472"/>
                        <a:pt x="40" y="472"/>
                        <a:pt x="40" y="472"/>
                      </a:cubicBezTo>
                      <a:cubicBezTo>
                        <a:pt x="51" y="470"/>
                        <a:pt x="66" y="474"/>
                        <a:pt x="75" y="471"/>
                      </a:cubicBezTo>
                      <a:cubicBezTo>
                        <a:pt x="78" y="472"/>
                        <a:pt x="85" y="471"/>
                        <a:pt x="83" y="472"/>
                      </a:cubicBezTo>
                      <a:cubicBezTo>
                        <a:pt x="92" y="471"/>
                        <a:pt x="108" y="474"/>
                        <a:pt x="121" y="472"/>
                      </a:cubicBezTo>
                      <a:cubicBezTo>
                        <a:pt x="120" y="472"/>
                        <a:pt x="119" y="472"/>
                        <a:pt x="118" y="472"/>
                      </a:cubicBezTo>
                      <a:cubicBezTo>
                        <a:pt x="131" y="473"/>
                        <a:pt x="142" y="472"/>
                        <a:pt x="156" y="473"/>
                      </a:cubicBezTo>
                      <a:cubicBezTo>
                        <a:pt x="155" y="473"/>
                        <a:pt x="152" y="473"/>
                        <a:pt x="152" y="474"/>
                      </a:cubicBezTo>
                      <a:cubicBezTo>
                        <a:pt x="157" y="475"/>
                        <a:pt x="164" y="472"/>
                        <a:pt x="167" y="474"/>
                      </a:cubicBezTo>
                      <a:cubicBezTo>
                        <a:pt x="170" y="474"/>
                        <a:pt x="170" y="473"/>
                        <a:pt x="168" y="473"/>
                      </a:cubicBezTo>
                      <a:cubicBezTo>
                        <a:pt x="198" y="474"/>
                        <a:pt x="230" y="472"/>
                        <a:pt x="261" y="472"/>
                      </a:cubicBezTo>
                      <a:cubicBezTo>
                        <a:pt x="284" y="473"/>
                        <a:pt x="263" y="476"/>
                        <a:pt x="281" y="474"/>
                      </a:cubicBezTo>
                      <a:cubicBezTo>
                        <a:pt x="282" y="474"/>
                        <a:pt x="282" y="473"/>
                        <a:pt x="282" y="473"/>
                      </a:cubicBezTo>
                      <a:cubicBezTo>
                        <a:pt x="289" y="473"/>
                        <a:pt x="293" y="476"/>
                        <a:pt x="297" y="475"/>
                      </a:cubicBezTo>
                      <a:cubicBezTo>
                        <a:pt x="295" y="473"/>
                        <a:pt x="300" y="474"/>
                        <a:pt x="301" y="473"/>
                      </a:cubicBezTo>
                      <a:cubicBezTo>
                        <a:pt x="314" y="474"/>
                        <a:pt x="317" y="475"/>
                        <a:pt x="328" y="474"/>
                      </a:cubicBezTo>
                      <a:cubicBezTo>
                        <a:pt x="327" y="475"/>
                        <a:pt x="327" y="475"/>
                        <a:pt x="327" y="475"/>
                      </a:cubicBezTo>
                      <a:cubicBezTo>
                        <a:pt x="332" y="476"/>
                        <a:pt x="330" y="472"/>
                        <a:pt x="341" y="476"/>
                      </a:cubicBezTo>
                      <a:cubicBezTo>
                        <a:pt x="348" y="483"/>
                        <a:pt x="348" y="483"/>
                        <a:pt x="348" y="483"/>
                      </a:cubicBezTo>
                      <a:cubicBezTo>
                        <a:pt x="353" y="488"/>
                        <a:pt x="358" y="492"/>
                        <a:pt x="362" y="495"/>
                      </a:cubicBezTo>
                      <a:cubicBezTo>
                        <a:pt x="387" y="520"/>
                        <a:pt x="411" y="544"/>
                        <a:pt x="436" y="568"/>
                      </a:cubicBezTo>
                      <a:cubicBezTo>
                        <a:pt x="472" y="604"/>
                        <a:pt x="472" y="604"/>
                        <a:pt x="472" y="604"/>
                      </a:cubicBezTo>
                      <a:cubicBezTo>
                        <a:pt x="481" y="613"/>
                        <a:pt x="481" y="613"/>
                        <a:pt x="481" y="613"/>
                      </a:cubicBezTo>
                      <a:cubicBezTo>
                        <a:pt x="482" y="614"/>
                        <a:pt x="482" y="614"/>
                        <a:pt x="482" y="614"/>
                      </a:cubicBezTo>
                      <a:cubicBezTo>
                        <a:pt x="482" y="614"/>
                        <a:pt x="482" y="614"/>
                        <a:pt x="482" y="614"/>
                      </a:cubicBezTo>
                      <a:cubicBezTo>
                        <a:pt x="482" y="614"/>
                        <a:pt x="482" y="614"/>
                        <a:pt x="482" y="614"/>
                      </a:cubicBezTo>
                      <a:cubicBezTo>
                        <a:pt x="482" y="615"/>
                        <a:pt x="482" y="615"/>
                        <a:pt x="482" y="615"/>
                      </a:cubicBezTo>
                      <a:cubicBezTo>
                        <a:pt x="475" y="618"/>
                        <a:pt x="499" y="608"/>
                        <a:pt x="465" y="621"/>
                      </a:cubicBezTo>
                      <a:cubicBezTo>
                        <a:pt x="465" y="621"/>
                        <a:pt x="465" y="621"/>
                        <a:pt x="465" y="621"/>
                      </a:cubicBezTo>
                      <a:cubicBezTo>
                        <a:pt x="465" y="620"/>
                        <a:pt x="465" y="620"/>
                        <a:pt x="465" y="620"/>
                      </a:cubicBezTo>
                      <a:cubicBezTo>
                        <a:pt x="465" y="617"/>
                        <a:pt x="465" y="617"/>
                        <a:pt x="465" y="617"/>
                      </a:cubicBezTo>
                      <a:cubicBezTo>
                        <a:pt x="465" y="611"/>
                        <a:pt x="465" y="611"/>
                        <a:pt x="465" y="611"/>
                      </a:cubicBezTo>
                      <a:cubicBezTo>
                        <a:pt x="465" y="585"/>
                        <a:pt x="465" y="585"/>
                        <a:pt x="465" y="585"/>
                      </a:cubicBezTo>
                      <a:cubicBezTo>
                        <a:pt x="465" y="551"/>
                        <a:pt x="465" y="518"/>
                        <a:pt x="465" y="484"/>
                      </a:cubicBezTo>
                      <a:cubicBezTo>
                        <a:pt x="465" y="481"/>
                        <a:pt x="465" y="481"/>
                        <a:pt x="465" y="481"/>
                      </a:cubicBezTo>
                      <a:cubicBezTo>
                        <a:pt x="465" y="480"/>
                        <a:pt x="465" y="480"/>
                        <a:pt x="465" y="480"/>
                      </a:cubicBezTo>
                      <a:cubicBezTo>
                        <a:pt x="465" y="480"/>
                        <a:pt x="465" y="480"/>
                        <a:pt x="465" y="480"/>
                      </a:cubicBezTo>
                      <a:cubicBezTo>
                        <a:pt x="465" y="480"/>
                        <a:pt x="465" y="480"/>
                        <a:pt x="465" y="480"/>
                      </a:cubicBezTo>
                      <a:cubicBezTo>
                        <a:pt x="465" y="480"/>
                        <a:pt x="465" y="480"/>
                        <a:pt x="465" y="480"/>
                      </a:cubicBezTo>
                      <a:cubicBezTo>
                        <a:pt x="486" y="460"/>
                        <a:pt x="471" y="474"/>
                        <a:pt x="475" y="470"/>
                      </a:cubicBezTo>
                      <a:cubicBezTo>
                        <a:pt x="476" y="470"/>
                        <a:pt x="476" y="470"/>
                        <a:pt x="476" y="470"/>
                      </a:cubicBezTo>
                      <a:cubicBezTo>
                        <a:pt x="477" y="470"/>
                        <a:pt x="477" y="470"/>
                        <a:pt x="477" y="470"/>
                      </a:cubicBezTo>
                      <a:cubicBezTo>
                        <a:pt x="484" y="470"/>
                        <a:pt x="484" y="470"/>
                        <a:pt x="484" y="470"/>
                      </a:cubicBezTo>
                      <a:cubicBezTo>
                        <a:pt x="496" y="470"/>
                        <a:pt x="496" y="470"/>
                        <a:pt x="496" y="470"/>
                      </a:cubicBezTo>
                      <a:cubicBezTo>
                        <a:pt x="521" y="470"/>
                        <a:pt x="521" y="470"/>
                        <a:pt x="521" y="470"/>
                      </a:cubicBezTo>
                      <a:cubicBezTo>
                        <a:pt x="536" y="470"/>
                        <a:pt x="551" y="465"/>
                        <a:pt x="565" y="457"/>
                      </a:cubicBezTo>
                      <a:cubicBezTo>
                        <a:pt x="578" y="451"/>
                        <a:pt x="579" y="450"/>
                        <a:pt x="588" y="437"/>
                      </a:cubicBezTo>
                      <a:cubicBezTo>
                        <a:pt x="588" y="437"/>
                        <a:pt x="588" y="438"/>
                        <a:pt x="589" y="438"/>
                      </a:cubicBezTo>
                      <a:cubicBezTo>
                        <a:pt x="588" y="436"/>
                        <a:pt x="595" y="428"/>
                        <a:pt x="594" y="426"/>
                      </a:cubicBezTo>
                      <a:cubicBezTo>
                        <a:pt x="606" y="406"/>
                        <a:pt x="605" y="384"/>
                        <a:pt x="604" y="357"/>
                      </a:cubicBezTo>
                      <a:cubicBezTo>
                        <a:pt x="605" y="362"/>
                        <a:pt x="606" y="364"/>
                        <a:pt x="606" y="359"/>
                      </a:cubicBezTo>
                      <a:cubicBezTo>
                        <a:pt x="605" y="354"/>
                        <a:pt x="605" y="354"/>
                        <a:pt x="605" y="354"/>
                      </a:cubicBezTo>
                      <a:cubicBezTo>
                        <a:pt x="605" y="353"/>
                        <a:pt x="605" y="353"/>
                        <a:pt x="605" y="353"/>
                      </a:cubicBezTo>
                      <a:cubicBezTo>
                        <a:pt x="605" y="349"/>
                        <a:pt x="604" y="346"/>
                        <a:pt x="604" y="349"/>
                      </a:cubicBezTo>
                      <a:cubicBezTo>
                        <a:pt x="602" y="284"/>
                        <a:pt x="605" y="219"/>
                        <a:pt x="605" y="155"/>
                      </a:cubicBezTo>
                      <a:cubicBezTo>
                        <a:pt x="606" y="140"/>
                        <a:pt x="605" y="117"/>
                        <a:pt x="605" y="102"/>
                      </a:cubicBezTo>
                      <a:cubicBezTo>
                        <a:pt x="606" y="57"/>
                        <a:pt x="568" y="16"/>
                        <a:pt x="521" y="17"/>
                      </a:cubicBezTo>
                      <a:cubicBezTo>
                        <a:pt x="521" y="18"/>
                        <a:pt x="527" y="12"/>
                        <a:pt x="547" y="1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76" name="Freeform 114"/>
                <p:cNvSpPr>
                  <a:spLocks/>
                </p:cNvSpPr>
                <p:nvPr/>
              </p:nvSpPr>
              <p:spPr bwMode="auto">
                <a:xfrm>
                  <a:off x="14825663" y="-2355850"/>
                  <a:ext cx="20637" cy="6350"/>
                </a:xfrm>
                <a:custGeom>
                  <a:avLst/>
                  <a:gdLst>
                    <a:gd name="T0" fmla="*/ 8 w 8"/>
                    <a:gd name="T1" fmla="*/ 2 h 2"/>
                    <a:gd name="T2" fmla="*/ 5 w 8"/>
                    <a:gd name="T3" fmla="*/ 0 h 2"/>
                    <a:gd name="T4" fmla="*/ 8 w 8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2">
                      <a:moveTo>
                        <a:pt x="8" y="2"/>
                      </a:moveTo>
                      <a:cubicBezTo>
                        <a:pt x="6" y="1"/>
                        <a:pt x="0" y="1"/>
                        <a:pt x="5" y="0"/>
                      </a:cubicBezTo>
                      <a:cubicBezTo>
                        <a:pt x="5" y="0"/>
                        <a:pt x="8" y="1"/>
                        <a:pt x="8" y="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77" name="Freeform 115"/>
                <p:cNvSpPr>
                  <a:spLocks/>
                </p:cNvSpPr>
                <p:nvPr/>
              </p:nvSpPr>
              <p:spPr bwMode="auto">
                <a:xfrm>
                  <a:off x="14439900" y="-2373313"/>
                  <a:ext cx="15875" cy="3175"/>
                </a:xfrm>
                <a:custGeom>
                  <a:avLst/>
                  <a:gdLst>
                    <a:gd name="T0" fmla="*/ 3 w 6"/>
                    <a:gd name="T1" fmla="*/ 1 h 1"/>
                    <a:gd name="T2" fmla="*/ 0 w 6"/>
                    <a:gd name="T3" fmla="*/ 0 h 1"/>
                    <a:gd name="T4" fmla="*/ 6 w 6"/>
                    <a:gd name="T5" fmla="*/ 0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2" y="0"/>
                        <a:pt x="4" y="0"/>
                        <a:pt x="6" y="0"/>
                      </a:cubicBezTo>
                      <a:cubicBezTo>
                        <a:pt x="4" y="0"/>
                        <a:pt x="4" y="1"/>
                        <a:pt x="3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78" name="Freeform 116"/>
                <p:cNvSpPr>
                  <a:spLocks/>
                </p:cNvSpPr>
                <p:nvPr/>
              </p:nvSpPr>
              <p:spPr bwMode="auto">
                <a:xfrm>
                  <a:off x="14346238" y="-2376488"/>
                  <a:ext cx="36512" cy="3175"/>
                </a:xfrm>
                <a:custGeom>
                  <a:avLst/>
                  <a:gdLst>
                    <a:gd name="T0" fmla="*/ 0 w 14"/>
                    <a:gd name="T1" fmla="*/ 1 h 1"/>
                    <a:gd name="T2" fmla="*/ 14 w 14"/>
                    <a:gd name="T3" fmla="*/ 0 h 1"/>
                    <a:gd name="T4" fmla="*/ 0 w 14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" h="1">
                      <a:moveTo>
                        <a:pt x="0" y="1"/>
                      </a:moveTo>
                      <a:cubicBezTo>
                        <a:pt x="1" y="1"/>
                        <a:pt x="9" y="0"/>
                        <a:pt x="14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79" name="Freeform 117"/>
                <p:cNvSpPr>
                  <a:spLocks/>
                </p:cNvSpPr>
                <p:nvPr/>
              </p:nvSpPr>
              <p:spPr bwMode="auto">
                <a:xfrm>
                  <a:off x="14244638" y="-2381250"/>
                  <a:ext cx="12700" cy="3175"/>
                </a:xfrm>
                <a:custGeom>
                  <a:avLst/>
                  <a:gdLst>
                    <a:gd name="T0" fmla="*/ 3 w 5"/>
                    <a:gd name="T1" fmla="*/ 1 h 1"/>
                    <a:gd name="T2" fmla="*/ 5 w 5"/>
                    <a:gd name="T3" fmla="*/ 0 h 1"/>
                    <a:gd name="T4" fmla="*/ 3 w 5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1">
                      <a:moveTo>
                        <a:pt x="3" y="1"/>
                      </a:moveTo>
                      <a:cubicBezTo>
                        <a:pt x="0" y="0"/>
                        <a:pt x="0" y="0"/>
                        <a:pt x="5" y="0"/>
                      </a:cubicBezTo>
                      <a:cubicBezTo>
                        <a:pt x="5" y="0"/>
                        <a:pt x="4" y="0"/>
                        <a:pt x="3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80" name="Freeform 118"/>
                <p:cNvSpPr>
                  <a:spLocks/>
                </p:cNvSpPr>
                <p:nvPr/>
              </p:nvSpPr>
              <p:spPr bwMode="auto">
                <a:xfrm>
                  <a:off x="14228763" y="-2378075"/>
                  <a:ext cx="19050" cy="1588"/>
                </a:xfrm>
                <a:custGeom>
                  <a:avLst/>
                  <a:gdLst>
                    <a:gd name="T0" fmla="*/ 6 w 7"/>
                    <a:gd name="T1" fmla="*/ 1 h 1"/>
                    <a:gd name="T2" fmla="*/ 0 w 7"/>
                    <a:gd name="T3" fmla="*/ 0 h 1"/>
                    <a:gd name="T4" fmla="*/ 6 w 7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1">
                      <a:moveTo>
                        <a:pt x="6" y="1"/>
                      </a:moveTo>
                      <a:cubicBezTo>
                        <a:pt x="3" y="1"/>
                        <a:pt x="2" y="1"/>
                        <a:pt x="0" y="0"/>
                      </a:cubicBezTo>
                      <a:cubicBezTo>
                        <a:pt x="0" y="1"/>
                        <a:pt x="7" y="0"/>
                        <a:pt x="6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81" name="Freeform 119"/>
                <p:cNvSpPr>
                  <a:spLocks/>
                </p:cNvSpPr>
                <p:nvPr/>
              </p:nvSpPr>
              <p:spPr bwMode="auto">
                <a:xfrm>
                  <a:off x="14020800" y="-2384425"/>
                  <a:ext cx="22225" cy="6350"/>
                </a:xfrm>
                <a:custGeom>
                  <a:avLst/>
                  <a:gdLst>
                    <a:gd name="T0" fmla="*/ 7 w 9"/>
                    <a:gd name="T1" fmla="*/ 1 h 2"/>
                    <a:gd name="T2" fmla="*/ 0 w 9"/>
                    <a:gd name="T3" fmla="*/ 1 h 2"/>
                    <a:gd name="T4" fmla="*/ 7 w 9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" h="2">
                      <a:moveTo>
                        <a:pt x="7" y="1"/>
                      </a:moveTo>
                      <a:cubicBezTo>
                        <a:pt x="5" y="1"/>
                        <a:pt x="1" y="2"/>
                        <a:pt x="0" y="1"/>
                      </a:cubicBezTo>
                      <a:cubicBezTo>
                        <a:pt x="1" y="1"/>
                        <a:pt x="9" y="0"/>
                        <a:pt x="7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82" name="Freeform 120"/>
                <p:cNvSpPr>
                  <a:spLocks/>
                </p:cNvSpPr>
                <p:nvPr/>
              </p:nvSpPr>
              <p:spPr bwMode="auto">
                <a:xfrm>
                  <a:off x="13928725" y="-2381250"/>
                  <a:ext cx="15875" cy="3175"/>
                </a:xfrm>
                <a:custGeom>
                  <a:avLst/>
                  <a:gdLst>
                    <a:gd name="T0" fmla="*/ 6 w 6"/>
                    <a:gd name="T1" fmla="*/ 1 h 1"/>
                    <a:gd name="T2" fmla="*/ 3 w 6"/>
                    <a:gd name="T3" fmla="*/ 1 h 1"/>
                    <a:gd name="T4" fmla="*/ 5 w 6"/>
                    <a:gd name="T5" fmla="*/ 0 h 1"/>
                    <a:gd name="T6" fmla="*/ 6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6" y="1"/>
                      </a:moveTo>
                      <a:cubicBezTo>
                        <a:pt x="4" y="1"/>
                        <a:pt x="4" y="1"/>
                        <a:pt x="3" y="1"/>
                      </a:cubicBezTo>
                      <a:cubicBezTo>
                        <a:pt x="0" y="1"/>
                        <a:pt x="3" y="0"/>
                        <a:pt x="5" y="0"/>
                      </a:cubicBezTo>
                      <a:lnTo>
                        <a:pt x="6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83" name="Rectangle 121"/>
                <p:cNvSpPr>
                  <a:spLocks noChangeArrowheads="1"/>
                </p:cNvSpPr>
                <p:nvPr/>
              </p:nvSpPr>
              <p:spPr bwMode="auto">
                <a:xfrm>
                  <a:off x="13777913" y="-1119188"/>
                  <a:ext cx="9525" cy="158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84" name="Freeform 122"/>
                <p:cNvSpPr>
                  <a:spLocks/>
                </p:cNvSpPr>
                <p:nvPr/>
              </p:nvSpPr>
              <p:spPr bwMode="auto">
                <a:xfrm>
                  <a:off x="14495463" y="-1016000"/>
                  <a:ext cx="9525" cy="6350"/>
                </a:xfrm>
                <a:custGeom>
                  <a:avLst/>
                  <a:gdLst>
                    <a:gd name="T0" fmla="*/ 1 w 4"/>
                    <a:gd name="T1" fmla="*/ 0 h 3"/>
                    <a:gd name="T2" fmla="*/ 3 w 4"/>
                    <a:gd name="T3" fmla="*/ 3 h 3"/>
                    <a:gd name="T4" fmla="*/ 1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1" y="0"/>
                      </a:moveTo>
                      <a:cubicBezTo>
                        <a:pt x="4" y="2"/>
                        <a:pt x="2" y="2"/>
                        <a:pt x="3" y="3"/>
                      </a:cubicBezTo>
                      <a:cubicBezTo>
                        <a:pt x="0" y="0"/>
                        <a:pt x="4" y="3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385" name="Freeform 123"/>
                <p:cNvSpPr>
                  <a:spLocks/>
                </p:cNvSpPr>
                <p:nvPr/>
              </p:nvSpPr>
              <p:spPr bwMode="auto">
                <a:xfrm>
                  <a:off x="14768513" y="-803275"/>
                  <a:ext cx="3175" cy="3175"/>
                </a:xfrm>
                <a:custGeom>
                  <a:avLst/>
                  <a:gdLst>
                    <a:gd name="T0" fmla="*/ 2 w 2"/>
                    <a:gd name="T1" fmla="*/ 0 h 2"/>
                    <a:gd name="T2" fmla="*/ 2 w 2"/>
                    <a:gd name="T3" fmla="*/ 2 h 2"/>
                    <a:gd name="T4" fmla="*/ 0 w 2"/>
                    <a:gd name="T5" fmla="*/ 2 h 2"/>
                    <a:gd name="T6" fmla="*/ 2 w 2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</p:grpSp>
        </p:grpSp>
        <p:grpSp>
          <p:nvGrpSpPr>
            <p:cNvPr id="25" name="Gruppieren 24"/>
            <p:cNvGrpSpPr/>
            <p:nvPr/>
          </p:nvGrpSpPr>
          <p:grpSpPr>
            <a:xfrm>
              <a:off x="1519424" y="1765035"/>
              <a:ext cx="493721" cy="477588"/>
              <a:chOff x="120969" y="3003505"/>
              <a:chExt cx="389000" cy="376289"/>
            </a:xfrm>
          </p:grpSpPr>
          <p:grpSp>
            <p:nvGrpSpPr>
              <p:cNvPr id="348" name="Gruppieren 347"/>
              <p:cNvGrpSpPr/>
              <p:nvPr/>
            </p:nvGrpSpPr>
            <p:grpSpPr>
              <a:xfrm>
                <a:off x="120969" y="3003505"/>
                <a:ext cx="389000" cy="376289"/>
                <a:chOff x="3035589" y="1450709"/>
                <a:chExt cx="861234" cy="833095"/>
              </a:xfrm>
            </p:grpSpPr>
            <p:sp>
              <p:nvSpPr>
                <p:cNvPr id="352" name="Freeform 9"/>
                <p:cNvSpPr>
                  <a:spLocks/>
                </p:cNvSpPr>
                <p:nvPr/>
              </p:nvSpPr>
              <p:spPr bwMode="gray">
                <a:xfrm>
                  <a:off x="3035589" y="1454026"/>
                  <a:ext cx="861234" cy="805470"/>
                </a:xfrm>
                <a:custGeom>
                  <a:avLst/>
                  <a:gdLst>
                    <a:gd name="T0" fmla="*/ 111 w 294"/>
                    <a:gd name="T1" fmla="*/ 275 h 275"/>
                    <a:gd name="T2" fmla="*/ 135 w 294"/>
                    <a:gd name="T3" fmla="*/ 244 h 275"/>
                    <a:gd name="T4" fmla="*/ 105 w 294"/>
                    <a:gd name="T5" fmla="*/ 256 h 275"/>
                    <a:gd name="T6" fmla="*/ 125 w 294"/>
                    <a:gd name="T7" fmla="*/ 228 h 275"/>
                    <a:gd name="T8" fmla="*/ 154 w 294"/>
                    <a:gd name="T9" fmla="*/ 206 h 275"/>
                    <a:gd name="T10" fmla="*/ 60 w 294"/>
                    <a:gd name="T11" fmla="*/ 253 h 275"/>
                    <a:gd name="T12" fmla="*/ 63 w 294"/>
                    <a:gd name="T13" fmla="*/ 235 h 275"/>
                    <a:gd name="T14" fmla="*/ 88 w 294"/>
                    <a:gd name="T15" fmla="*/ 203 h 275"/>
                    <a:gd name="T16" fmla="*/ 41 w 294"/>
                    <a:gd name="T17" fmla="*/ 224 h 275"/>
                    <a:gd name="T18" fmla="*/ 76 w 294"/>
                    <a:gd name="T19" fmla="*/ 185 h 275"/>
                    <a:gd name="T20" fmla="*/ 23 w 294"/>
                    <a:gd name="T21" fmla="*/ 212 h 275"/>
                    <a:gd name="T22" fmla="*/ 57 w 294"/>
                    <a:gd name="T23" fmla="*/ 175 h 275"/>
                    <a:gd name="T24" fmla="*/ 24 w 294"/>
                    <a:gd name="T25" fmla="*/ 184 h 275"/>
                    <a:gd name="T26" fmla="*/ 75 w 294"/>
                    <a:gd name="T27" fmla="*/ 142 h 275"/>
                    <a:gd name="T28" fmla="*/ 3 w 294"/>
                    <a:gd name="T29" fmla="*/ 175 h 275"/>
                    <a:gd name="T30" fmla="*/ 80 w 294"/>
                    <a:gd name="T31" fmla="*/ 115 h 275"/>
                    <a:gd name="T32" fmla="*/ 17 w 294"/>
                    <a:gd name="T33" fmla="*/ 143 h 275"/>
                    <a:gd name="T34" fmla="*/ 60 w 294"/>
                    <a:gd name="T35" fmla="*/ 104 h 275"/>
                    <a:gd name="T36" fmla="*/ 35 w 294"/>
                    <a:gd name="T37" fmla="*/ 110 h 275"/>
                    <a:gd name="T38" fmla="*/ 43 w 294"/>
                    <a:gd name="T39" fmla="*/ 86 h 275"/>
                    <a:gd name="T40" fmla="*/ 66 w 294"/>
                    <a:gd name="T41" fmla="*/ 51 h 275"/>
                    <a:gd name="T42" fmla="*/ 50 w 294"/>
                    <a:gd name="T43" fmla="*/ 52 h 275"/>
                    <a:gd name="T44" fmla="*/ 54 w 294"/>
                    <a:gd name="T45" fmla="*/ 43 h 275"/>
                    <a:gd name="T46" fmla="*/ 110 w 294"/>
                    <a:gd name="T47" fmla="*/ 13 h 275"/>
                    <a:gd name="T48" fmla="*/ 83 w 294"/>
                    <a:gd name="T49" fmla="*/ 51 h 275"/>
                    <a:gd name="T50" fmla="*/ 171 w 294"/>
                    <a:gd name="T51" fmla="*/ 1 h 275"/>
                    <a:gd name="T52" fmla="*/ 119 w 294"/>
                    <a:gd name="T53" fmla="*/ 55 h 275"/>
                    <a:gd name="T54" fmla="*/ 211 w 294"/>
                    <a:gd name="T55" fmla="*/ 9 h 275"/>
                    <a:gd name="T56" fmla="*/ 156 w 294"/>
                    <a:gd name="T57" fmla="*/ 54 h 275"/>
                    <a:gd name="T58" fmla="*/ 227 w 294"/>
                    <a:gd name="T59" fmla="*/ 21 h 275"/>
                    <a:gd name="T60" fmla="*/ 220 w 294"/>
                    <a:gd name="T61" fmla="*/ 45 h 275"/>
                    <a:gd name="T62" fmla="*/ 190 w 294"/>
                    <a:gd name="T63" fmla="*/ 81 h 275"/>
                    <a:gd name="T64" fmla="*/ 264 w 294"/>
                    <a:gd name="T65" fmla="*/ 41 h 275"/>
                    <a:gd name="T66" fmla="*/ 257 w 294"/>
                    <a:gd name="T67" fmla="*/ 59 h 275"/>
                    <a:gd name="T68" fmla="*/ 228 w 294"/>
                    <a:gd name="T69" fmla="*/ 79 h 275"/>
                    <a:gd name="T70" fmla="*/ 272 w 294"/>
                    <a:gd name="T71" fmla="*/ 63 h 275"/>
                    <a:gd name="T72" fmla="*/ 233 w 294"/>
                    <a:gd name="T73" fmla="*/ 99 h 275"/>
                    <a:gd name="T74" fmla="*/ 256 w 294"/>
                    <a:gd name="T75" fmla="*/ 94 h 275"/>
                    <a:gd name="T76" fmla="*/ 190 w 294"/>
                    <a:gd name="T77" fmla="*/ 149 h 275"/>
                    <a:gd name="T78" fmla="*/ 291 w 294"/>
                    <a:gd name="T79" fmla="*/ 98 h 275"/>
                    <a:gd name="T80" fmla="*/ 242 w 294"/>
                    <a:gd name="T81" fmla="*/ 139 h 275"/>
                    <a:gd name="T82" fmla="*/ 265 w 294"/>
                    <a:gd name="T83" fmla="*/ 135 h 275"/>
                    <a:gd name="T84" fmla="*/ 216 w 294"/>
                    <a:gd name="T85" fmla="*/ 179 h 275"/>
                    <a:gd name="T86" fmla="*/ 287 w 294"/>
                    <a:gd name="T87" fmla="*/ 146 h 275"/>
                    <a:gd name="T88" fmla="*/ 245 w 294"/>
                    <a:gd name="T89" fmla="*/ 184 h 275"/>
                    <a:gd name="T90" fmla="*/ 265 w 294"/>
                    <a:gd name="T91" fmla="*/ 181 h 275"/>
                    <a:gd name="T92" fmla="*/ 231 w 294"/>
                    <a:gd name="T93" fmla="*/ 215 h 275"/>
                    <a:gd name="T94" fmla="*/ 263 w 294"/>
                    <a:gd name="T95" fmla="*/ 205 h 275"/>
                    <a:gd name="T96" fmla="*/ 258 w 294"/>
                    <a:gd name="T97" fmla="*/ 214 h 275"/>
                    <a:gd name="T98" fmla="*/ 161 w 294"/>
                    <a:gd name="T99" fmla="*/ 268 h 275"/>
                    <a:gd name="T100" fmla="*/ 173 w 294"/>
                    <a:gd name="T101" fmla="*/ 245 h 275"/>
                    <a:gd name="T102" fmla="*/ 183 w 294"/>
                    <a:gd name="T103" fmla="*/ 235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94" h="275">
                      <a:moveTo>
                        <a:pt x="113" y="275"/>
                      </a:moveTo>
                      <a:cubicBezTo>
                        <a:pt x="112" y="275"/>
                        <a:pt x="112" y="275"/>
                        <a:pt x="111" y="275"/>
                      </a:cubicBezTo>
                      <a:cubicBezTo>
                        <a:pt x="110" y="274"/>
                        <a:pt x="108" y="273"/>
                        <a:pt x="107" y="272"/>
                      </a:cubicBezTo>
                      <a:cubicBezTo>
                        <a:pt x="104" y="266"/>
                        <a:pt x="107" y="263"/>
                        <a:pt x="135" y="244"/>
                      </a:cubicBezTo>
                      <a:cubicBezTo>
                        <a:pt x="139" y="241"/>
                        <a:pt x="145" y="237"/>
                        <a:pt x="150" y="234"/>
                      </a:cubicBezTo>
                      <a:cubicBezTo>
                        <a:pt x="114" y="255"/>
                        <a:pt x="108" y="257"/>
                        <a:pt x="105" y="256"/>
                      </a:cubicBezTo>
                      <a:cubicBezTo>
                        <a:pt x="103" y="256"/>
                        <a:pt x="101" y="255"/>
                        <a:pt x="101" y="253"/>
                      </a:cubicBezTo>
                      <a:cubicBezTo>
                        <a:pt x="97" y="248"/>
                        <a:pt x="100" y="245"/>
                        <a:pt x="125" y="228"/>
                      </a:cubicBezTo>
                      <a:cubicBezTo>
                        <a:pt x="137" y="219"/>
                        <a:pt x="154" y="207"/>
                        <a:pt x="172" y="195"/>
                      </a:cubicBezTo>
                      <a:cubicBezTo>
                        <a:pt x="166" y="199"/>
                        <a:pt x="160" y="202"/>
                        <a:pt x="154" y="206"/>
                      </a:cubicBezTo>
                      <a:cubicBezTo>
                        <a:pt x="69" y="258"/>
                        <a:pt x="68" y="257"/>
                        <a:pt x="64" y="256"/>
                      </a:cubicBezTo>
                      <a:cubicBezTo>
                        <a:pt x="62" y="256"/>
                        <a:pt x="61" y="255"/>
                        <a:pt x="60" y="253"/>
                      </a:cubicBezTo>
                      <a:cubicBezTo>
                        <a:pt x="57" y="248"/>
                        <a:pt x="57" y="245"/>
                        <a:pt x="93" y="222"/>
                      </a:cubicBezTo>
                      <a:cubicBezTo>
                        <a:pt x="71" y="234"/>
                        <a:pt x="66" y="236"/>
                        <a:pt x="63" y="235"/>
                      </a:cubicBezTo>
                      <a:cubicBezTo>
                        <a:pt x="61" y="234"/>
                        <a:pt x="60" y="233"/>
                        <a:pt x="59" y="232"/>
                      </a:cubicBezTo>
                      <a:cubicBezTo>
                        <a:pt x="56" y="226"/>
                        <a:pt x="58" y="223"/>
                        <a:pt x="88" y="203"/>
                      </a:cubicBezTo>
                      <a:cubicBezTo>
                        <a:pt x="101" y="194"/>
                        <a:pt x="118" y="182"/>
                        <a:pt x="137" y="170"/>
                      </a:cubicBezTo>
                      <a:cubicBezTo>
                        <a:pt x="51" y="223"/>
                        <a:pt x="46" y="225"/>
                        <a:pt x="41" y="224"/>
                      </a:cubicBezTo>
                      <a:cubicBezTo>
                        <a:pt x="39" y="223"/>
                        <a:pt x="38" y="222"/>
                        <a:pt x="37" y="221"/>
                      </a:cubicBezTo>
                      <a:cubicBezTo>
                        <a:pt x="34" y="215"/>
                        <a:pt x="35" y="212"/>
                        <a:pt x="76" y="185"/>
                      </a:cubicBezTo>
                      <a:cubicBezTo>
                        <a:pt x="76" y="185"/>
                        <a:pt x="77" y="185"/>
                        <a:pt x="77" y="184"/>
                      </a:cubicBezTo>
                      <a:cubicBezTo>
                        <a:pt x="31" y="212"/>
                        <a:pt x="27" y="213"/>
                        <a:pt x="23" y="212"/>
                      </a:cubicBezTo>
                      <a:cubicBezTo>
                        <a:pt x="22" y="212"/>
                        <a:pt x="20" y="211"/>
                        <a:pt x="20" y="209"/>
                      </a:cubicBezTo>
                      <a:cubicBezTo>
                        <a:pt x="17" y="204"/>
                        <a:pt x="16" y="202"/>
                        <a:pt x="57" y="175"/>
                      </a:cubicBezTo>
                      <a:cubicBezTo>
                        <a:pt x="36" y="187"/>
                        <a:pt x="31" y="188"/>
                        <a:pt x="28" y="187"/>
                      </a:cubicBezTo>
                      <a:cubicBezTo>
                        <a:pt x="27" y="187"/>
                        <a:pt x="25" y="186"/>
                        <a:pt x="24" y="184"/>
                      </a:cubicBezTo>
                      <a:cubicBezTo>
                        <a:pt x="21" y="178"/>
                        <a:pt x="24" y="176"/>
                        <a:pt x="52" y="157"/>
                      </a:cubicBezTo>
                      <a:cubicBezTo>
                        <a:pt x="59" y="152"/>
                        <a:pt x="67" y="147"/>
                        <a:pt x="75" y="142"/>
                      </a:cubicBezTo>
                      <a:cubicBezTo>
                        <a:pt x="15" y="178"/>
                        <a:pt x="11" y="179"/>
                        <a:pt x="7" y="178"/>
                      </a:cubicBezTo>
                      <a:cubicBezTo>
                        <a:pt x="6" y="178"/>
                        <a:pt x="4" y="177"/>
                        <a:pt x="3" y="175"/>
                      </a:cubicBezTo>
                      <a:cubicBezTo>
                        <a:pt x="0" y="169"/>
                        <a:pt x="2" y="167"/>
                        <a:pt x="36" y="144"/>
                      </a:cubicBezTo>
                      <a:cubicBezTo>
                        <a:pt x="48" y="136"/>
                        <a:pt x="63" y="126"/>
                        <a:pt x="80" y="115"/>
                      </a:cubicBezTo>
                      <a:cubicBezTo>
                        <a:pt x="29" y="145"/>
                        <a:pt x="25" y="147"/>
                        <a:pt x="21" y="146"/>
                      </a:cubicBezTo>
                      <a:cubicBezTo>
                        <a:pt x="19" y="145"/>
                        <a:pt x="18" y="144"/>
                        <a:pt x="17" y="143"/>
                      </a:cubicBezTo>
                      <a:cubicBezTo>
                        <a:pt x="14" y="137"/>
                        <a:pt x="15" y="135"/>
                        <a:pt x="49" y="111"/>
                      </a:cubicBezTo>
                      <a:cubicBezTo>
                        <a:pt x="53" y="109"/>
                        <a:pt x="56" y="107"/>
                        <a:pt x="60" y="104"/>
                      </a:cubicBezTo>
                      <a:cubicBezTo>
                        <a:pt x="44" y="113"/>
                        <a:pt x="42" y="114"/>
                        <a:pt x="39" y="113"/>
                      </a:cubicBezTo>
                      <a:cubicBezTo>
                        <a:pt x="38" y="112"/>
                        <a:pt x="36" y="111"/>
                        <a:pt x="35" y="110"/>
                      </a:cubicBezTo>
                      <a:cubicBezTo>
                        <a:pt x="32" y="104"/>
                        <a:pt x="32" y="104"/>
                        <a:pt x="89" y="62"/>
                      </a:cubicBezTo>
                      <a:cubicBezTo>
                        <a:pt x="47" y="87"/>
                        <a:pt x="46" y="86"/>
                        <a:pt x="43" y="86"/>
                      </a:cubicBezTo>
                      <a:cubicBezTo>
                        <a:pt x="41" y="85"/>
                        <a:pt x="40" y="84"/>
                        <a:pt x="39" y="83"/>
                      </a:cubicBezTo>
                      <a:cubicBezTo>
                        <a:pt x="36" y="78"/>
                        <a:pt x="36" y="78"/>
                        <a:pt x="66" y="51"/>
                      </a:cubicBezTo>
                      <a:cubicBezTo>
                        <a:pt x="57" y="56"/>
                        <a:pt x="56" y="56"/>
                        <a:pt x="54" y="55"/>
                      </a:cubicBezTo>
                      <a:cubicBezTo>
                        <a:pt x="53" y="55"/>
                        <a:pt x="51" y="54"/>
                        <a:pt x="50" y="52"/>
                      </a:cubicBezTo>
                      <a:cubicBezTo>
                        <a:pt x="49" y="49"/>
                        <a:pt x="50" y="46"/>
                        <a:pt x="53" y="44"/>
                      </a:cubicBezTo>
                      <a:cubicBezTo>
                        <a:pt x="53" y="44"/>
                        <a:pt x="54" y="43"/>
                        <a:pt x="54" y="43"/>
                      </a:cubicBezTo>
                      <a:cubicBezTo>
                        <a:pt x="58" y="42"/>
                        <a:pt x="70" y="34"/>
                        <a:pt x="80" y="28"/>
                      </a:cubicBezTo>
                      <a:cubicBezTo>
                        <a:pt x="107" y="12"/>
                        <a:pt x="107" y="12"/>
                        <a:pt x="110" y="13"/>
                      </a:cubicBezTo>
                      <a:cubicBezTo>
                        <a:pt x="112" y="13"/>
                        <a:pt x="113" y="14"/>
                        <a:pt x="114" y="16"/>
                      </a:cubicBezTo>
                      <a:cubicBezTo>
                        <a:pt x="117" y="21"/>
                        <a:pt x="117" y="21"/>
                        <a:pt x="83" y="51"/>
                      </a:cubicBezTo>
                      <a:cubicBezTo>
                        <a:pt x="92" y="46"/>
                        <a:pt x="100" y="41"/>
                        <a:pt x="107" y="36"/>
                      </a:cubicBezTo>
                      <a:cubicBezTo>
                        <a:pt x="167" y="0"/>
                        <a:pt x="168" y="0"/>
                        <a:pt x="171" y="1"/>
                      </a:cubicBezTo>
                      <a:cubicBezTo>
                        <a:pt x="173" y="2"/>
                        <a:pt x="174" y="3"/>
                        <a:pt x="175" y="4"/>
                      </a:cubicBezTo>
                      <a:cubicBezTo>
                        <a:pt x="179" y="10"/>
                        <a:pt x="179" y="10"/>
                        <a:pt x="119" y="55"/>
                      </a:cubicBezTo>
                      <a:cubicBezTo>
                        <a:pt x="194" y="8"/>
                        <a:pt x="202" y="4"/>
                        <a:pt x="207" y="6"/>
                      </a:cubicBezTo>
                      <a:cubicBezTo>
                        <a:pt x="209" y="6"/>
                        <a:pt x="210" y="7"/>
                        <a:pt x="211" y="9"/>
                      </a:cubicBezTo>
                      <a:cubicBezTo>
                        <a:pt x="214" y="14"/>
                        <a:pt x="211" y="17"/>
                        <a:pt x="184" y="36"/>
                      </a:cubicBezTo>
                      <a:cubicBezTo>
                        <a:pt x="176" y="41"/>
                        <a:pt x="166" y="47"/>
                        <a:pt x="156" y="54"/>
                      </a:cubicBezTo>
                      <a:cubicBezTo>
                        <a:pt x="215" y="19"/>
                        <a:pt x="219" y="17"/>
                        <a:pt x="223" y="18"/>
                      </a:cubicBezTo>
                      <a:cubicBezTo>
                        <a:pt x="225" y="19"/>
                        <a:pt x="226" y="20"/>
                        <a:pt x="227" y="21"/>
                      </a:cubicBezTo>
                      <a:cubicBezTo>
                        <a:pt x="231" y="27"/>
                        <a:pt x="232" y="29"/>
                        <a:pt x="167" y="72"/>
                      </a:cubicBezTo>
                      <a:cubicBezTo>
                        <a:pt x="209" y="47"/>
                        <a:pt x="216" y="44"/>
                        <a:pt x="220" y="45"/>
                      </a:cubicBezTo>
                      <a:cubicBezTo>
                        <a:pt x="221" y="46"/>
                        <a:pt x="223" y="47"/>
                        <a:pt x="224" y="48"/>
                      </a:cubicBezTo>
                      <a:cubicBezTo>
                        <a:pt x="227" y="54"/>
                        <a:pt x="225" y="57"/>
                        <a:pt x="190" y="81"/>
                      </a:cubicBezTo>
                      <a:cubicBezTo>
                        <a:pt x="188" y="82"/>
                        <a:pt x="187" y="83"/>
                        <a:pt x="185" y="84"/>
                      </a:cubicBezTo>
                      <a:cubicBezTo>
                        <a:pt x="256" y="41"/>
                        <a:pt x="260" y="40"/>
                        <a:pt x="264" y="41"/>
                      </a:cubicBezTo>
                      <a:cubicBezTo>
                        <a:pt x="266" y="41"/>
                        <a:pt x="267" y="42"/>
                        <a:pt x="268" y="44"/>
                      </a:cubicBezTo>
                      <a:cubicBezTo>
                        <a:pt x="271" y="49"/>
                        <a:pt x="266" y="53"/>
                        <a:pt x="257" y="59"/>
                      </a:cubicBezTo>
                      <a:cubicBezTo>
                        <a:pt x="252" y="63"/>
                        <a:pt x="243" y="69"/>
                        <a:pt x="232" y="77"/>
                      </a:cubicBezTo>
                      <a:cubicBezTo>
                        <a:pt x="230" y="78"/>
                        <a:pt x="229" y="78"/>
                        <a:pt x="228" y="79"/>
                      </a:cubicBezTo>
                      <a:cubicBezTo>
                        <a:pt x="258" y="62"/>
                        <a:pt x="265" y="59"/>
                        <a:pt x="268" y="60"/>
                      </a:cubicBezTo>
                      <a:cubicBezTo>
                        <a:pt x="270" y="61"/>
                        <a:pt x="271" y="62"/>
                        <a:pt x="272" y="63"/>
                      </a:cubicBezTo>
                      <a:cubicBezTo>
                        <a:pt x="276" y="69"/>
                        <a:pt x="274" y="71"/>
                        <a:pt x="239" y="94"/>
                      </a:cubicBezTo>
                      <a:cubicBezTo>
                        <a:pt x="237" y="96"/>
                        <a:pt x="235" y="97"/>
                        <a:pt x="233" y="99"/>
                      </a:cubicBezTo>
                      <a:cubicBezTo>
                        <a:pt x="246" y="92"/>
                        <a:pt x="250" y="91"/>
                        <a:pt x="252" y="91"/>
                      </a:cubicBezTo>
                      <a:cubicBezTo>
                        <a:pt x="254" y="92"/>
                        <a:pt x="255" y="93"/>
                        <a:pt x="256" y="94"/>
                      </a:cubicBezTo>
                      <a:cubicBezTo>
                        <a:pt x="259" y="100"/>
                        <a:pt x="258" y="103"/>
                        <a:pt x="225" y="125"/>
                      </a:cubicBezTo>
                      <a:cubicBezTo>
                        <a:pt x="215" y="132"/>
                        <a:pt x="203" y="140"/>
                        <a:pt x="190" y="149"/>
                      </a:cubicBezTo>
                      <a:cubicBezTo>
                        <a:pt x="277" y="96"/>
                        <a:pt x="282" y="94"/>
                        <a:pt x="287" y="95"/>
                      </a:cubicBezTo>
                      <a:cubicBezTo>
                        <a:pt x="289" y="96"/>
                        <a:pt x="290" y="97"/>
                        <a:pt x="291" y="98"/>
                      </a:cubicBezTo>
                      <a:cubicBezTo>
                        <a:pt x="294" y="104"/>
                        <a:pt x="292" y="106"/>
                        <a:pt x="260" y="128"/>
                      </a:cubicBezTo>
                      <a:cubicBezTo>
                        <a:pt x="254" y="131"/>
                        <a:pt x="248" y="135"/>
                        <a:pt x="242" y="139"/>
                      </a:cubicBezTo>
                      <a:cubicBezTo>
                        <a:pt x="255" y="132"/>
                        <a:pt x="259" y="131"/>
                        <a:pt x="261" y="132"/>
                      </a:cubicBezTo>
                      <a:cubicBezTo>
                        <a:pt x="263" y="132"/>
                        <a:pt x="265" y="134"/>
                        <a:pt x="265" y="135"/>
                      </a:cubicBezTo>
                      <a:cubicBezTo>
                        <a:pt x="269" y="141"/>
                        <a:pt x="266" y="143"/>
                        <a:pt x="239" y="163"/>
                      </a:cubicBezTo>
                      <a:cubicBezTo>
                        <a:pt x="232" y="168"/>
                        <a:pt x="224" y="173"/>
                        <a:pt x="216" y="179"/>
                      </a:cubicBezTo>
                      <a:cubicBezTo>
                        <a:pt x="271" y="145"/>
                        <a:pt x="278" y="142"/>
                        <a:pt x="283" y="143"/>
                      </a:cubicBezTo>
                      <a:cubicBezTo>
                        <a:pt x="284" y="143"/>
                        <a:pt x="286" y="145"/>
                        <a:pt x="287" y="146"/>
                      </a:cubicBezTo>
                      <a:cubicBezTo>
                        <a:pt x="290" y="152"/>
                        <a:pt x="288" y="154"/>
                        <a:pt x="259" y="174"/>
                      </a:cubicBezTo>
                      <a:cubicBezTo>
                        <a:pt x="255" y="177"/>
                        <a:pt x="250" y="180"/>
                        <a:pt x="245" y="184"/>
                      </a:cubicBezTo>
                      <a:cubicBezTo>
                        <a:pt x="256" y="177"/>
                        <a:pt x="258" y="177"/>
                        <a:pt x="261" y="178"/>
                      </a:cubicBezTo>
                      <a:cubicBezTo>
                        <a:pt x="262" y="178"/>
                        <a:pt x="264" y="179"/>
                        <a:pt x="265" y="181"/>
                      </a:cubicBezTo>
                      <a:cubicBezTo>
                        <a:pt x="268" y="186"/>
                        <a:pt x="264" y="189"/>
                        <a:pt x="248" y="202"/>
                      </a:cubicBezTo>
                      <a:cubicBezTo>
                        <a:pt x="243" y="206"/>
                        <a:pt x="237" y="211"/>
                        <a:pt x="231" y="215"/>
                      </a:cubicBezTo>
                      <a:cubicBezTo>
                        <a:pt x="255" y="201"/>
                        <a:pt x="256" y="201"/>
                        <a:pt x="259" y="202"/>
                      </a:cubicBezTo>
                      <a:cubicBezTo>
                        <a:pt x="261" y="202"/>
                        <a:pt x="262" y="203"/>
                        <a:pt x="263" y="205"/>
                      </a:cubicBezTo>
                      <a:cubicBezTo>
                        <a:pt x="264" y="207"/>
                        <a:pt x="263" y="211"/>
                        <a:pt x="261" y="213"/>
                      </a:cubicBezTo>
                      <a:cubicBezTo>
                        <a:pt x="260" y="213"/>
                        <a:pt x="259" y="213"/>
                        <a:pt x="258" y="214"/>
                      </a:cubicBezTo>
                      <a:cubicBezTo>
                        <a:pt x="254" y="216"/>
                        <a:pt x="234" y="228"/>
                        <a:pt x="218" y="238"/>
                      </a:cubicBezTo>
                      <a:cubicBezTo>
                        <a:pt x="166" y="270"/>
                        <a:pt x="165" y="269"/>
                        <a:pt x="161" y="268"/>
                      </a:cubicBezTo>
                      <a:cubicBezTo>
                        <a:pt x="159" y="268"/>
                        <a:pt x="158" y="267"/>
                        <a:pt x="157" y="266"/>
                      </a:cubicBezTo>
                      <a:cubicBezTo>
                        <a:pt x="154" y="260"/>
                        <a:pt x="158" y="257"/>
                        <a:pt x="173" y="245"/>
                      </a:cubicBezTo>
                      <a:cubicBezTo>
                        <a:pt x="180" y="240"/>
                        <a:pt x="189" y="232"/>
                        <a:pt x="199" y="225"/>
                      </a:cubicBezTo>
                      <a:cubicBezTo>
                        <a:pt x="193" y="228"/>
                        <a:pt x="188" y="232"/>
                        <a:pt x="183" y="235"/>
                      </a:cubicBezTo>
                      <a:cubicBezTo>
                        <a:pt x="125" y="270"/>
                        <a:pt x="117" y="275"/>
                        <a:pt x="113" y="2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353" name="Freeform 240"/>
                <p:cNvSpPr>
                  <a:spLocks noEditPoints="1"/>
                </p:cNvSpPr>
                <p:nvPr/>
              </p:nvSpPr>
              <p:spPr bwMode="gray">
                <a:xfrm>
                  <a:off x="3071060" y="1450709"/>
                  <a:ext cx="811373" cy="833095"/>
                </a:xfrm>
                <a:custGeom>
                  <a:avLst/>
                  <a:gdLst>
                    <a:gd name="T0" fmla="*/ 261 w 269"/>
                    <a:gd name="T1" fmla="*/ 179 h 276"/>
                    <a:gd name="T2" fmla="*/ 108 w 269"/>
                    <a:gd name="T3" fmla="*/ 269 h 276"/>
                    <a:gd name="T4" fmla="*/ 74 w 269"/>
                    <a:gd name="T5" fmla="*/ 258 h 276"/>
                    <a:gd name="T6" fmla="*/ 14 w 269"/>
                    <a:gd name="T7" fmla="*/ 177 h 276"/>
                    <a:gd name="T8" fmla="*/ 40 w 269"/>
                    <a:gd name="T9" fmla="*/ 223 h 276"/>
                    <a:gd name="T10" fmla="*/ 77 w 269"/>
                    <a:gd name="T11" fmla="*/ 251 h 276"/>
                    <a:gd name="T12" fmla="*/ 101 w 269"/>
                    <a:gd name="T13" fmla="*/ 258 h 276"/>
                    <a:gd name="T14" fmla="*/ 147 w 269"/>
                    <a:gd name="T15" fmla="*/ 262 h 276"/>
                    <a:gd name="T16" fmla="*/ 168 w 269"/>
                    <a:gd name="T17" fmla="*/ 258 h 276"/>
                    <a:gd name="T18" fmla="*/ 187 w 269"/>
                    <a:gd name="T19" fmla="*/ 250 h 276"/>
                    <a:gd name="T20" fmla="*/ 211 w 269"/>
                    <a:gd name="T21" fmla="*/ 238 h 276"/>
                    <a:gd name="T22" fmla="*/ 224 w 269"/>
                    <a:gd name="T23" fmla="*/ 222 h 276"/>
                    <a:gd name="T24" fmla="*/ 234 w 269"/>
                    <a:gd name="T25" fmla="*/ 213 h 276"/>
                    <a:gd name="T26" fmla="*/ 240 w 269"/>
                    <a:gd name="T27" fmla="*/ 199 h 276"/>
                    <a:gd name="T28" fmla="*/ 252 w 269"/>
                    <a:gd name="T29" fmla="*/ 169 h 276"/>
                    <a:gd name="T30" fmla="*/ 254 w 269"/>
                    <a:gd name="T31" fmla="*/ 165 h 276"/>
                    <a:gd name="T32" fmla="*/ 256 w 269"/>
                    <a:gd name="T33" fmla="*/ 159 h 276"/>
                    <a:gd name="T34" fmla="*/ 256 w 269"/>
                    <a:gd name="T35" fmla="*/ 145 h 276"/>
                    <a:gd name="T36" fmla="*/ 256 w 269"/>
                    <a:gd name="T37" fmla="*/ 124 h 276"/>
                    <a:gd name="T38" fmla="*/ 252 w 269"/>
                    <a:gd name="T39" fmla="*/ 105 h 276"/>
                    <a:gd name="T40" fmla="*/ 244 w 269"/>
                    <a:gd name="T41" fmla="*/ 83 h 276"/>
                    <a:gd name="T42" fmla="*/ 235 w 269"/>
                    <a:gd name="T43" fmla="*/ 66 h 276"/>
                    <a:gd name="T44" fmla="*/ 231 w 269"/>
                    <a:gd name="T45" fmla="*/ 62 h 276"/>
                    <a:gd name="T46" fmla="*/ 224 w 269"/>
                    <a:gd name="T47" fmla="*/ 54 h 276"/>
                    <a:gd name="T48" fmla="*/ 218 w 269"/>
                    <a:gd name="T49" fmla="*/ 47 h 276"/>
                    <a:gd name="T50" fmla="*/ 207 w 269"/>
                    <a:gd name="T51" fmla="*/ 39 h 276"/>
                    <a:gd name="T52" fmla="*/ 182 w 269"/>
                    <a:gd name="T53" fmla="*/ 24 h 276"/>
                    <a:gd name="T54" fmla="*/ 164 w 269"/>
                    <a:gd name="T55" fmla="*/ 19 h 276"/>
                    <a:gd name="T56" fmla="*/ 126 w 269"/>
                    <a:gd name="T57" fmla="*/ 16 h 276"/>
                    <a:gd name="T58" fmla="*/ 116 w 269"/>
                    <a:gd name="T59" fmla="*/ 18 h 276"/>
                    <a:gd name="T60" fmla="*/ 114 w 269"/>
                    <a:gd name="T61" fmla="*/ 13 h 276"/>
                    <a:gd name="T62" fmla="*/ 104 w 269"/>
                    <a:gd name="T63" fmla="*/ 21 h 276"/>
                    <a:gd name="T64" fmla="*/ 92 w 269"/>
                    <a:gd name="T65" fmla="*/ 24 h 276"/>
                    <a:gd name="T66" fmla="*/ 84 w 269"/>
                    <a:gd name="T67" fmla="*/ 28 h 276"/>
                    <a:gd name="T68" fmla="*/ 76 w 269"/>
                    <a:gd name="T69" fmla="*/ 30 h 276"/>
                    <a:gd name="T70" fmla="*/ 69 w 269"/>
                    <a:gd name="T71" fmla="*/ 35 h 276"/>
                    <a:gd name="T72" fmla="*/ 59 w 269"/>
                    <a:gd name="T73" fmla="*/ 37 h 276"/>
                    <a:gd name="T74" fmla="*/ 54 w 269"/>
                    <a:gd name="T75" fmla="*/ 45 h 276"/>
                    <a:gd name="T76" fmla="*/ 50 w 269"/>
                    <a:gd name="T77" fmla="*/ 54 h 276"/>
                    <a:gd name="T78" fmla="*/ 45 w 269"/>
                    <a:gd name="T79" fmla="*/ 55 h 276"/>
                    <a:gd name="T80" fmla="*/ 41 w 269"/>
                    <a:gd name="T81" fmla="*/ 56 h 276"/>
                    <a:gd name="T82" fmla="*/ 27 w 269"/>
                    <a:gd name="T83" fmla="*/ 75 h 276"/>
                    <a:gd name="T84" fmla="*/ 13 w 269"/>
                    <a:gd name="T85" fmla="*/ 101 h 276"/>
                    <a:gd name="T86" fmla="*/ 10 w 269"/>
                    <a:gd name="T87" fmla="*/ 109 h 276"/>
                    <a:gd name="T88" fmla="*/ 7 w 269"/>
                    <a:gd name="T89" fmla="*/ 127 h 276"/>
                    <a:gd name="T90" fmla="*/ 6 w 269"/>
                    <a:gd name="T91" fmla="*/ 119 h 276"/>
                    <a:gd name="T92" fmla="*/ 11 w 269"/>
                    <a:gd name="T93" fmla="*/ 103 h 276"/>
                    <a:gd name="T94" fmla="*/ 21 w 269"/>
                    <a:gd name="T95" fmla="*/ 69 h 276"/>
                    <a:gd name="T96" fmla="*/ 59 w 269"/>
                    <a:gd name="T97" fmla="*/ 26 h 276"/>
                    <a:gd name="T98" fmla="*/ 119 w 269"/>
                    <a:gd name="T99" fmla="*/ 2 h 276"/>
                    <a:gd name="T100" fmla="*/ 171 w 269"/>
                    <a:gd name="T101" fmla="*/ 6 h 276"/>
                    <a:gd name="T102" fmla="*/ 219 w 269"/>
                    <a:gd name="T103" fmla="*/ 30 h 276"/>
                    <a:gd name="T104" fmla="*/ 264 w 269"/>
                    <a:gd name="T105" fmla="*/ 95 h 276"/>
                    <a:gd name="T106" fmla="*/ 268 w 269"/>
                    <a:gd name="T107" fmla="*/ 130 h 276"/>
                    <a:gd name="T108" fmla="*/ 26 w 269"/>
                    <a:gd name="T109" fmla="*/ 80 h 276"/>
                    <a:gd name="T110" fmla="*/ 56 w 269"/>
                    <a:gd name="T111" fmla="*/ 46 h 276"/>
                    <a:gd name="T112" fmla="*/ 183 w 269"/>
                    <a:gd name="T113" fmla="*/ 10 h 276"/>
                    <a:gd name="T114" fmla="*/ 235 w 269"/>
                    <a:gd name="T115" fmla="*/ 204 h 276"/>
                    <a:gd name="T116" fmla="*/ 27 w 269"/>
                    <a:gd name="T117" fmla="*/ 80 h 276"/>
                    <a:gd name="T118" fmla="*/ 253 w 269"/>
                    <a:gd name="T119" fmla="*/ 106 h 276"/>
                    <a:gd name="T120" fmla="*/ 64 w 269"/>
                    <a:gd name="T121" fmla="*/ 40 h 276"/>
                    <a:gd name="T122" fmla="*/ 27 w 269"/>
                    <a:gd name="T123" fmla="*/ 78 h 276"/>
                    <a:gd name="T124" fmla="*/ 31 w 269"/>
                    <a:gd name="T125" fmla="*/ 74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69" h="276">
                      <a:moveTo>
                        <a:pt x="268" y="130"/>
                      </a:moveTo>
                      <a:cubicBezTo>
                        <a:pt x="268" y="141"/>
                        <a:pt x="268" y="153"/>
                        <a:pt x="266" y="165"/>
                      </a:cubicBezTo>
                      <a:cubicBezTo>
                        <a:pt x="263" y="173"/>
                        <a:pt x="263" y="165"/>
                        <a:pt x="263" y="172"/>
                      </a:cubicBezTo>
                      <a:cubicBezTo>
                        <a:pt x="262" y="172"/>
                        <a:pt x="263" y="173"/>
                        <a:pt x="263" y="172"/>
                      </a:cubicBezTo>
                      <a:cubicBezTo>
                        <a:pt x="263" y="175"/>
                        <a:pt x="259" y="176"/>
                        <a:pt x="260" y="178"/>
                      </a:cubicBezTo>
                      <a:cubicBezTo>
                        <a:pt x="261" y="177"/>
                        <a:pt x="260" y="179"/>
                        <a:pt x="261" y="179"/>
                      </a:cubicBezTo>
                      <a:cubicBezTo>
                        <a:pt x="258" y="184"/>
                        <a:pt x="257" y="184"/>
                        <a:pt x="256" y="189"/>
                      </a:cubicBezTo>
                      <a:cubicBezTo>
                        <a:pt x="256" y="188"/>
                        <a:pt x="256" y="188"/>
                        <a:pt x="256" y="188"/>
                      </a:cubicBezTo>
                      <a:cubicBezTo>
                        <a:pt x="255" y="193"/>
                        <a:pt x="252" y="198"/>
                        <a:pt x="252" y="202"/>
                      </a:cubicBezTo>
                      <a:cubicBezTo>
                        <a:pt x="239" y="226"/>
                        <a:pt x="221" y="246"/>
                        <a:pt x="197" y="258"/>
                      </a:cubicBezTo>
                      <a:cubicBezTo>
                        <a:pt x="174" y="270"/>
                        <a:pt x="148" y="276"/>
                        <a:pt x="121" y="272"/>
                      </a:cubicBezTo>
                      <a:cubicBezTo>
                        <a:pt x="115" y="270"/>
                        <a:pt x="115" y="270"/>
                        <a:pt x="108" y="269"/>
                      </a:cubicBezTo>
                      <a:cubicBezTo>
                        <a:pt x="108" y="269"/>
                        <a:pt x="109" y="269"/>
                        <a:pt x="108" y="269"/>
                      </a:cubicBezTo>
                      <a:cubicBezTo>
                        <a:pt x="108" y="270"/>
                        <a:pt x="104" y="268"/>
                        <a:pt x="103" y="269"/>
                      </a:cubicBezTo>
                      <a:cubicBezTo>
                        <a:pt x="93" y="267"/>
                        <a:pt x="85" y="264"/>
                        <a:pt x="75" y="260"/>
                      </a:cubicBezTo>
                      <a:cubicBezTo>
                        <a:pt x="77" y="260"/>
                        <a:pt x="78" y="259"/>
                        <a:pt x="76" y="259"/>
                      </a:cubicBezTo>
                      <a:cubicBezTo>
                        <a:pt x="74" y="259"/>
                        <a:pt x="74" y="259"/>
                        <a:pt x="74" y="259"/>
                      </a:cubicBezTo>
                      <a:cubicBezTo>
                        <a:pt x="74" y="258"/>
                        <a:pt x="74" y="258"/>
                        <a:pt x="74" y="258"/>
                      </a:cubicBezTo>
                      <a:cubicBezTo>
                        <a:pt x="73" y="258"/>
                        <a:pt x="71" y="258"/>
                        <a:pt x="72" y="259"/>
                      </a:cubicBezTo>
                      <a:cubicBezTo>
                        <a:pt x="49" y="248"/>
                        <a:pt x="31" y="228"/>
                        <a:pt x="18" y="208"/>
                      </a:cubicBezTo>
                      <a:cubicBezTo>
                        <a:pt x="16" y="203"/>
                        <a:pt x="12" y="195"/>
                        <a:pt x="9" y="190"/>
                      </a:cubicBezTo>
                      <a:cubicBezTo>
                        <a:pt x="3" y="171"/>
                        <a:pt x="2" y="155"/>
                        <a:pt x="0" y="136"/>
                      </a:cubicBezTo>
                      <a:cubicBezTo>
                        <a:pt x="0" y="136"/>
                        <a:pt x="4" y="138"/>
                        <a:pt x="5" y="146"/>
                      </a:cubicBezTo>
                      <a:cubicBezTo>
                        <a:pt x="10" y="155"/>
                        <a:pt x="8" y="168"/>
                        <a:pt x="14" y="177"/>
                      </a:cubicBezTo>
                      <a:cubicBezTo>
                        <a:pt x="15" y="178"/>
                        <a:pt x="12" y="177"/>
                        <a:pt x="14" y="180"/>
                      </a:cubicBezTo>
                      <a:cubicBezTo>
                        <a:pt x="19" y="188"/>
                        <a:pt x="25" y="203"/>
                        <a:pt x="31" y="214"/>
                      </a:cubicBezTo>
                      <a:cubicBezTo>
                        <a:pt x="30" y="214"/>
                        <a:pt x="30" y="214"/>
                        <a:pt x="30" y="214"/>
                      </a:cubicBezTo>
                      <a:cubicBezTo>
                        <a:pt x="31" y="216"/>
                        <a:pt x="34" y="217"/>
                        <a:pt x="36" y="219"/>
                      </a:cubicBezTo>
                      <a:cubicBezTo>
                        <a:pt x="36" y="219"/>
                        <a:pt x="35" y="219"/>
                        <a:pt x="35" y="220"/>
                      </a:cubicBezTo>
                      <a:cubicBezTo>
                        <a:pt x="36" y="219"/>
                        <a:pt x="38" y="223"/>
                        <a:pt x="40" y="223"/>
                      </a:cubicBezTo>
                      <a:cubicBezTo>
                        <a:pt x="40" y="224"/>
                        <a:pt x="39" y="224"/>
                        <a:pt x="40" y="226"/>
                      </a:cubicBezTo>
                      <a:cubicBezTo>
                        <a:pt x="42" y="226"/>
                        <a:pt x="42" y="226"/>
                        <a:pt x="42" y="226"/>
                      </a:cubicBezTo>
                      <a:cubicBezTo>
                        <a:pt x="46" y="227"/>
                        <a:pt x="49" y="233"/>
                        <a:pt x="54" y="235"/>
                      </a:cubicBezTo>
                      <a:cubicBezTo>
                        <a:pt x="53" y="235"/>
                        <a:pt x="53" y="235"/>
                        <a:pt x="53" y="236"/>
                      </a:cubicBezTo>
                      <a:cubicBezTo>
                        <a:pt x="61" y="239"/>
                        <a:pt x="69" y="246"/>
                        <a:pt x="78" y="249"/>
                      </a:cubicBezTo>
                      <a:cubicBezTo>
                        <a:pt x="78" y="250"/>
                        <a:pt x="77" y="250"/>
                        <a:pt x="77" y="251"/>
                      </a:cubicBezTo>
                      <a:cubicBezTo>
                        <a:pt x="78" y="250"/>
                        <a:pt x="81" y="251"/>
                        <a:pt x="84" y="252"/>
                      </a:cubicBezTo>
                      <a:cubicBezTo>
                        <a:pt x="84" y="254"/>
                        <a:pt x="88" y="252"/>
                        <a:pt x="91" y="254"/>
                      </a:cubicBezTo>
                      <a:cubicBezTo>
                        <a:pt x="90" y="254"/>
                        <a:pt x="90" y="254"/>
                        <a:pt x="90" y="254"/>
                      </a:cubicBezTo>
                      <a:cubicBezTo>
                        <a:pt x="93" y="253"/>
                        <a:pt x="93" y="256"/>
                        <a:pt x="95" y="255"/>
                      </a:cubicBezTo>
                      <a:cubicBezTo>
                        <a:pt x="96" y="256"/>
                        <a:pt x="96" y="256"/>
                        <a:pt x="96" y="256"/>
                      </a:cubicBezTo>
                      <a:cubicBezTo>
                        <a:pt x="98" y="255"/>
                        <a:pt x="99" y="258"/>
                        <a:pt x="101" y="258"/>
                      </a:cubicBezTo>
                      <a:cubicBezTo>
                        <a:pt x="101" y="257"/>
                        <a:pt x="101" y="257"/>
                        <a:pt x="101" y="257"/>
                      </a:cubicBezTo>
                      <a:cubicBezTo>
                        <a:pt x="103" y="257"/>
                        <a:pt x="104" y="259"/>
                        <a:pt x="105" y="259"/>
                      </a:cubicBezTo>
                      <a:cubicBezTo>
                        <a:pt x="105" y="259"/>
                        <a:pt x="105" y="259"/>
                        <a:pt x="105" y="259"/>
                      </a:cubicBezTo>
                      <a:cubicBezTo>
                        <a:pt x="109" y="259"/>
                        <a:pt x="111" y="261"/>
                        <a:pt x="111" y="259"/>
                      </a:cubicBezTo>
                      <a:cubicBezTo>
                        <a:pt x="112" y="261"/>
                        <a:pt x="108" y="259"/>
                        <a:pt x="109" y="261"/>
                      </a:cubicBezTo>
                      <a:cubicBezTo>
                        <a:pt x="122" y="262"/>
                        <a:pt x="134" y="263"/>
                        <a:pt x="147" y="262"/>
                      </a:cubicBezTo>
                      <a:cubicBezTo>
                        <a:pt x="148" y="262"/>
                        <a:pt x="149" y="262"/>
                        <a:pt x="150" y="263"/>
                      </a:cubicBezTo>
                      <a:cubicBezTo>
                        <a:pt x="151" y="262"/>
                        <a:pt x="154" y="262"/>
                        <a:pt x="155" y="261"/>
                      </a:cubicBezTo>
                      <a:cubicBezTo>
                        <a:pt x="155" y="261"/>
                        <a:pt x="156" y="261"/>
                        <a:pt x="157" y="261"/>
                      </a:cubicBezTo>
                      <a:cubicBezTo>
                        <a:pt x="159" y="262"/>
                        <a:pt x="159" y="259"/>
                        <a:pt x="162" y="259"/>
                      </a:cubicBezTo>
                      <a:cubicBezTo>
                        <a:pt x="161" y="260"/>
                        <a:pt x="160" y="261"/>
                        <a:pt x="161" y="261"/>
                      </a:cubicBezTo>
                      <a:cubicBezTo>
                        <a:pt x="163" y="259"/>
                        <a:pt x="166" y="259"/>
                        <a:pt x="168" y="258"/>
                      </a:cubicBezTo>
                      <a:cubicBezTo>
                        <a:pt x="168" y="258"/>
                        <a:pt x="167" y="259"/>
                        <a:pt x="167" y="259"/>
                      </a:cubicBezTo>
                      <a:cubicBezTo>
                        <a:pt x="170" y="257"/>
                        <a:pt x="172" y="258"/>
                        <a:pt x="174" y="256"/>
                      </a:cubicBezTo>
                      <a:cubicBezTo>
                        <a:pt x="174" y="258"/>
                        <a:pt x="174" y="258"/>
                        <a:pt x="174" y="258"/>
                      </a:cubicBezTo>
                      <a:cubicBezTo>
                        <a:pt x="178" y="257"/>
                        <a:pt x="174" y="255"/>
                        <a:pt x="177" y="255"/>
                      </a:cubicBezTo>
                      <a:cubicBezTo>
                        <a:pt x="177" y="255"/>
                        <a:pt x="177" y="256"/>
                        <a:pt x="177" y="256"/>
                      </a:cubicBezTo>
                      <a:cubicBezTo>
                        <a:pt x="180" y="253"/>
                        <a:pt x="185" y="252"/>
                        <a:pt x="187" y="250"/>
                      </a:cubicBezTo>
                      <a:cubicBezTo>
                        <a:pt x="187" y="251"/>
                        <a:pt x="187" y="251"/>
                        <a:pt x="187" y="251"/>
                      </a:cubicBezTo>
                      <a:cubicBezTo>
                        <a:pt x="190" y="249"/>
                        <a:pt x="194" y="248"/>
                        <a:pt x="196" y="245"/>
                      </a:cubicBezTo>
                      <a:cubicBezTo>
                        <a:pt x="198" y="245"/>
                        <a:pt x="197" y="248"/>
                        <a:pt x="200" y="245"/>
                      </a:cubicBezTo>
                      <a:cubicBezTo>
                        <a:pt x="199" y="244"/>
                        <a:pt x="205" y="242"/>
                        <a:pt x="202" y="241"/>
                      </a:cubicBezTo>
                      <a:cubicBezTo>
                        <a:pt x="205" y="240"/>
                        <a:pt x="209" y="237"/>
                        <a:pt x="210" y="236"/>
                      </a:cubicBezTo>
                      <a:cubicBezTo>
                        <a:pt x="209" y="237"/>
                        <a:pt x="213" y="236"/>
                        <a:pt x="211" y="238"/>
                      </a:cubicBezTo>
                      <a:cubicBezTo>
                        <a:pt x="213" y="238"/>
                        <a:pt x="213" y="238"/>
                        <a:pt x="213" y="238"/>
                      </a:cubicBezTo>
                      <a:cubicBezTo>
                        <a:pt x="213" y="238"/>
                        <a:pt x="211" y="239"/>
                        <a:pt x="212" y="239"/>
                      </a:cubicBezTo>
                      <a:cubicBezTo>
                        <a:pt x="213" y="238"/>
                        <a:pt x="216" y="235"/>
                        <a:pt x="217" y="235"/>
                      </a:cubicBezTo>
                      <a:cubicBezTo>
                        <a:pt x="218" y="232"/>
                        <a:pt x="218" y="229"/>
                        <a:pt x="221" y="227"/>
                      </a:cubicBezTo>
                      <a:cubicBezTo>
                        <a:pt x="220" y="228"/>
                        <a:pt x="222" y="228"/>
                        <a:pt x="222" y="228"/>
                      </a:cubicBezTo>
                      <a:cubicBezTo>
                        <a:pt x="224" y="222"/>
                        <a:pt x="224" y="222"/>
                        <a:pt x="224" y="222"/>
                      </a:cubicBezTo>
                      <a:cubicBezTo>
                        <a:pt x="224" y="221"/>
                        <a:pt x="225" y="223"/>
                        <a:pt x="226" y="221"/>
                      </a:cubicBezTo>
                      <a:cubicBezTo>
                        <a:pt x="225" y="221"/>
                        <a:pt x="226" y="220"/>
                        <a:pt x="226" y="220"/>
                      </a:cubicBezTo>
                      <a:cubicBezTo>
                        <a:pt x="226" y="220"/>
                        <a:pt x="229" y="216"/>
                        <a:pt x="231" y="216"/>
                      </a:cubicBezTo>
                      <a:cubicBezTo>
                        <a:pt x="232" y="216"/>
                        <a:pt x="229" y="218"/>
                        <a:pt x="231" y="217"/>
                      </a:cubicBezTo>
                      <a:cubicBezTo>
                        <a:pt x="232" y="216"/>
                        <a:pt x="232" y="215"/>
                        <a:pt x="233" y="213"/>
                      </a:cubicBezTo>
                      <a:cubicBezTo>
                        <a:pt x="234" y="213"/>
                        <a:pt x="234" y="213"/>
                        <a:pt x="234" y="213"/>
                      </a:cubicBezTo>
                      <a:cubicBezTo>
                        <a:pt x="235" y="212"/>
                        <a:pt x="236" y="209"/>
                        <a:pt x="234" y="210"/>
                      </a:cubicBezTo>
                      <a:cubicBezTo>
                        <a:pt x="233" y="211"/>
                        <a:pt x="235" y="210"/>
                        <a:pt x="234" y="211"/>
                      </a:cubicBezTo>
                      <a:cubicBezTo>
                        <a:pt x="234" y="210"/>
                        <a:pt x="235" y="208"/>
                        <a:pt x="236" y="206"/>
                      </a:cubicBezTo>
                      <a:cubicBezTo>
                        <a:pt x="236" y="206"/>
                        <a:pt x="236" y="207"/>
                        <a:pt x="237" y="207"/>
                      </a:cubicBezTo>
                      <a:cubicBezTo>
                        <a:pt x="237" y="204"/>
                        <a:pt x="238" y="201"/>
                        <a:pt x="240" y="198"/>
                      </a:cubicBezTo>
                      <a:cubicBezTo>
                        <a:pt x="240" y="198"/>
                        <a:pt x="240" y="199"/>
                        <a:pt x="240" y="199"/>
                      </a:cubicBezTo>
                      <a:cubicBezTo>
                        <a:pt x="243" y="196"/>
                        <a:pt x="243" y="191"/>
                        <a:pt x="246" y="188"/>
                      </a:cubicBezTo>
                      <a:cubicBezTo>
                        <a:pt x="246" y="189"/>
                        <a:pt x="245" y="188"/>
                        <a:pt x="245" y="188"/>
                      </a:cubicBezTo>
                      <a:cubicBezTo>
                        <a:pt x="246" y="186"/>
                        <a:pt x="247" y="187"/>
                        <a:pt x="247" y="186"/>
                      </a:cubicBezTo>
                      <a:cubicBezTo>
                        <a:pt x="248" y="186"/>
                        <a:pt x="248" y="184"/>
                        <a:pt x="248" y="182"/>
                      </a:cubicBezTo>
                      <a:cubicBezTo>
                        <a:pt x="248" y="182"/>
                        <a:pt x="248" y="182"/>
                        <a:pt x="248" y="183"/>
                      </a:cubicBezTo>
                      <a:cubicBezTo>
                        <a:pt x="249" y="180"/>
                        <a:pt x="250" y="173"/>
                        <a:pt x="252" y="169"/>
                      </a:cubicBezTo>
                      <a:cubicBezTo>
                        <a:pt x="252" y="169"/>
                        <a:pt x="251" y="166"/>
                        <a:pt x="252" y="165"/>
                      </a:cubicBezTo>
                      <a:cubicBezTo>
                        <a:pt x="253" y="166"/>
                        <a:pt x="253" y="166"/>
                        <a:pt x="253" y="166"/>
                      </a:cubicBezTo>
                      <a:cubicBezTo>
                        <a:pt x="253" y="166"/>
                        <a:pt x="253" y="165"/>
                        <a:pt x="253" y="165"/>
                      </a:cubicBezTo>
                      <a:cubicBezTo>
                        <a:pt x="253" y="165"/>
                        <a:pt x="253" y="164"/>
                        <a:pt x="253" y="164"/>
                      </a:cubicBezTo>
                      <a:cubicBezTo>
                        <a:pt x="253" y="164"/>
                        <a:pt x="254" y="163"/>
                        <a:pt x="254" y="163"/>
                      </a:cubicBezTo>
                      <a:cubicBezTo>
                        <a:pt x="254" y="163"/>
                        <a:pt x="254" y="164"/>
                        <a:pt x="254" y="165"/>
                      </a:cubicBezTo>
                      <a:cubicBezTo>
                        <a:pt x="254" y="165"/>
                        <a:pt x="254" y="165"/>
                        <a:pt x="254" y="165"/>
                      </a:cubicBezTo>
                      <a:cubicBezTo>
                        <a:pt x="254" y="164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2"/>
                        <a:pt x="254" y="162"/>
                        <a:pt x="254" y="163"/>
                      </a:cubicBezTo>
                      <a:cubicBezTo>
                        <a:pt x="254" y="161"/>
                        <a:pt x="254" y="160"/>
                        <a:pt x="255" y="158"/>
                      </a:cubicBezTo>
                      <a:cubicBezTo>
                        <a:pt x="254" y="159"/>
                        <a:pt x="256" y="160"/>
                        <a:pt x="256" y="159"/>
                      </a:cubicBezTo>
                      <a:cubicBezTo>
                        <a:pt x="256" y="156"/>
                        <a:pt x="256" y="158"/>
                        <a:pt x="256" y="155"/>
                      </a:cubicBezTo>
                      <a:cubicBezTo>
                        <a:pt x="256" y="154"/>
                        <a:pt x="256" y="154"/>
                        <a:pt x="256" y="154"/>
                      </a:cubicBezTo>
                      <a:cubicBezTo>
                        <a:pt x="254" y="153"/>
                        <a:pt x="256" y="151"/>
                        <a:pt x="255" y="152"/>
                      </a:cubicBezTo>
                      <a:cubicBezTo>
                        <a:pt x="256" y="152"/>
                        <a:pt x="255" y="148"/>
                        <a:pt x="257" y="148"/>
                      </a:cubicBezTo>
                      <a:cubicBezTo>
                        <a:pt x="258" y="149"/>
                        <a:pt x="258" y="149"/>
                        <a:pt x="258" y="149"/>
                      </a:cubicBezTo>
                      <a:cubicBezTo>
                        <a:pt x="258" y="147"/>
                        <a:pt x="257" y="146"/>
                        <a:pt x="256" y="145"/>
                      </a:cubicBezTo>
                      <a:cubicBezTo>
                        <a:pt x="256" y="145"/>
                        <a:pt x="256" y="145"/>
                        <a:pt x="257" y="145"/>
                      </a:cubicBezTo>
                      <a:cubicBezTo>
                        <a:pt x="254" y="145"/>
                        <a:pt x="257" y="142"/>
                        <a:pt x="255" y="140"/>
                      </a:cubicBezTo>
                      <a:cubicBezTo>
                        <a:pt x="256" y="138"/>
                        <a:pt x="256" y="133"/>
                        <a:pt x="257" y="132"/>
                      </a:cubicBezTo>
                      <a:cubicBezTo>
                        <a:pt x="256" y="130"/>
                        <a:pt x="255" y="128"/>
                        <a:pt x="256" y="126"/>
                      </a:cubicBezTo>
                      <a:cubicBezTo>
                        <a:pt x="256" y="126"/>
                        <a:pt x="256" y="127"/>
                        <a:pt x="256" y="127"/>
                      </a:cubicBezTo>
                      <a:cubicBezTo>
                        <a:pt x="257" y="126"/>
                        <a:pt x="256" y="125"/>
                        <a:pt x="256" y="124"/>
                      </a:cubicBezTo>
                      <a:cubicBezTo>
                        <a:pt x="256" y="124"/>
                        <a:pt x="257" y="121"/>
                        <a:pt x="257" y="119"/>
                      </a:cubicBezTo>
                      <a:cubicBezTo>
                        <a:pt x="256" y="117"/>
                        <a:pt x="255" y="118"/>
                        <a:pt x="255" y="118"/>
                      </a:cubicBezTo>
                      <a:cubicBezTo>
                        <a:pt x="256" y="116"/>
                        <a:pt x="252" y="112"/>
                        <a:pt x="254" y="110"/>
                      </a:cubicBezTo>
                      <a:cubicBezTo>
                        <a:pt x="254" y="110"/>
                        <a:pt x="255" y="112"/>
                        <a:pt x="256" y="111"/>
                      </a:cubicBezTo>
                      <a:cubicBezTo>
                        <a:pt x="257" y="108"/>
                        <a:pt x="253" y="107"/>
                        <a:pt x="253" y="104"/>
                      </a:cubicBezTo>
                      <a:cubicBezTo>
                        <a:pt x="252" y="105"/>
                        <a:pt x="252" y="105"/>
                        <a:pt x="252" y="105"/>
                      </a:cubicBezTo>
                      <a:cubicBezTo>
                        <a:pt x="252" y="104"/>
                        <a:pt x="250" y="101"/>
                        <a:pt x="251" y="101"/>
                      </a:cubicBezTo>
                      <a:cubicBezTo>
                        <a:pt x="251" y="100"/>
                        <a:pt x="251" y="97"/>
                        <a:pt x="249" y="98"/>
                      </a:cubicBezTo>
                      <a:cubicBezTo>
                        <a:pt x="249" y="93"/>
                        <a:pt x="245" y="87"/>
                        <a:pt x="246" y="83"/>
                      </a:cubicBezTo>
                      <a:cubicBezTo>
                        <a:pt x="245" y="83"/>
                        <a:pt x="245" y="81"/>
                        <a:pt x="244" y="82"/>
                      </a:cubicBezTo>
                      <a:cubicBezTo>
                        <a:pt x="244" y="83"/>
                        <a:pt x="245" y="83"/>
                        <a:pt x="245" y="83"/>
                      </a:cubicBezTo>
                      <a:cubicBezTo>
                        <a:pt x="245" y="83"/>
                        <a:pt x="244" y="83"/>
                        <a:pt x="244" y="83"/>
                      </a:cubicBezTo>
                      <a:cubicBezTo>
                        <a:pt x="244" y="81"/>
                        <a:pt x="243" y="80"/>
                        <a:pt x="245" y="81"/>
                      </a:cubicBezTo>
                      <a:cubicBezTo>
                        <a:pt x="244" y="77"/>
                        <a:pt x="241" y="79"/>
                        <a:pt x="239" y="75"/>
                      </a:cubicBezTo>
                      <a:cubicBezTo>
                        <a:pt x="240" y="75"/>
                        <a:pt x="240" y="74"/>
                        <a:pt x="239" y="73"/>
                      </a:cubicBezTo>
                      <a:cubicBezTo>
                        <a:pt x="237" y="72"/>
                        <a:pt x="237" y="72"/>
                        <a:pt x="237" y="72"/>
                      </a:cubicBezTo>
                      <a:cubicBezTo>
                        <a:pt x="236" y="69"/>
                        <a:pt x="238" y="70"/>
                        <a:pt x="239" y="69"/>
                      </a:cubicBezTo>
                      <a:cubicBezTo>
                        <a:pt x="238" y="68"/>
                        <a:pt x="237" y="66"/>
                        <a:pt x="235" y="66"/>
                      </a:cubicBezTo>
                      <a:cubicBezTo>
                        <a:pt x="236" y="64"/>
                        <a:pt x="236" y="64"/>
                        <a:pt x="236" y="64"/>
                      </a:cubicBezTo>
                      <a:cubicBezTo>
                        <a:pt x="236" y="65"/>
                        <a:pt x="234" y="63"/>
                        <a:pt x="234" y="63"/>
                      </a:cubicBezTo>
                      <a:cubicBezTo>
                        <a:pt x="234" y="63"/>
                        <a:pt x="234" y="63"/>
                        <a:pt x="234" y="63"/>
                      </a:cubicBezTo>
                      <a:cubicBezTo>
                        <a:pt x="234" y="63"/>
                        <a:pt x="233" y="61"/>
                        <a:pt x="233" y="61"/>
                      </a:cubicBezTo>
                      <a:cubicBezTo>
                        <a:pt x="232" y="61"/>
                        <a:pt x="233" y="63"/>
                        <a:pt x="233" y="64"/>
                      </a:cubicBezTo>
                      <a:cubicBezTo>
                        <a:pt x="232" y="63"/>
                        <a:pt x="232" y="62"/>
                        <a:pt x="231" y="62"/>
                      </a:cubicBezTo>
                      <a:cubicBezTo>
                        <a:pt x="232" y="62"/>
                        <a:pt x="230" y="59"/>
                        <a:pt x="229" y="58"/>
                      </a:cubicBezTo>
                      <a:cubicBezTo>
                        <a:pt x="229" y="57"/>
                        <a:pt x="227" y="58"/>
                        <a:pt x="227" y="58"/>
                      </a:cubicBezTo>
                      <a:cubicBezTo>
                        <a:pt x="228" y="57"/>
                        <a:pt x="226" y="56"/>
                        <a:pt x="227" y="56"/>
                      </a:cubicBezTo>
                      <a:cubicBezTo>
                        <a:pt x="228" y="56"/>
                        <a:pt x="227" y="57"/>
                        <a:pt x="228" y="57"/>
                      </a:cubicBezTo>
                      <a:cubicBezTo>
                        <a:pt x="228" y="57"/>
                        <a:pt x="229" y="56"/>
                        <a:pt x="227" y="55"/>
                      </a:cubicBezTo>
                      <a:cubicBezTo>
                        <a:pt x="226" y="54"/>
                        <a:pt x="226" y="57"/>
                        <a:pt x="224" y="54"/>
                      </a:cubicBezTo>
                      <a:cubicBezTo>
                        <a:pt x="225" y="55"/>
                        <a:pt x="225" y="54"/>
                        <a:pt x="226" y="55"/>
                      </a:cubicBezTo>
                      <a:cubicBezTo>
                        <a:pt x="225" y="52"/>
                        <a:pt x="225" y="52"/>
                        <a:pt x="225" y="52"/>
                      </a:cubicBezTo>
                      <a:cubicBezTo>
                        <a:pt x="224" y="53"/>
                        <a:pt x="224" y="53"/>
                        <a:pt x="224" y="53"/>
                      </a:cubicBezTo>
                      <a:cubicBezTo>
                        <a:pt x="224" y="52"/>
                        <a:pt x="224" y="53"/>
                        <a:pt x="224" y="52"/>
                      </a:cubicBezTo>
                      <a:cubicBezTo>
                        <a:pt x="223" y="53"/>
                        <a:pt x="221" y="50"/>
                        <a:pt x="220" y="50"/>
                      </a:cubicBezTo>
                      <a:cubicBezTo>
                        <a:pt x="219" y="49"/>
                        <a:pt x="219" y="48"/>
                        <a:pt x="218" y="47"/>
                      </a:cubicBezTo>
                      <a:cubicBezTo>
                        <a:pt x="218" y="47"/>
                        <a:pt x="218" y="47"/>
                        <a:pt x="218" y="47"/>
                      </a:cubicBezTo>
                      <a:cubicBezTo>
                        <a:pt x="217" y="46"/>
                        <a:pt x="216" y="44"/>
                        <a:pt x="214" y="44"/>
                      </a:cubicBezTo>
                      <a:cubicBezTo>
                        <a:pt x="214" y="44"/>
                        <a:pt x="214" y="44"/>
                        <a:pt x="214" y="44"/>
                      </a:cubicBezTo>
                      <a:cubicBezTo>
                        <a:pt x="214" y="43"/>
                        <a:pt x="212" y="42"/>
                        <a:pt x="211" y="42"/>
                      </a:cubicBezTo>
                      <a:cubicBezTo>
                        <a:pt x="210" y="40"/>
                        <a:pt x="213" y="39"/>
                        <a:pt x="210" y="38"/>
                      </a:cubicBezTo>
                      <a:cubicBezTo>
                        <a:pt x="209" y="37"/>
                        <a:pt x="207" y="38"/>
                        <a:pt x="207" y="39"/>
                      </a:cubicBezTo>
                      <a:cubicBezTo>
                        <a:pt x="204" y="36"/>
                        <a:pt x="200" y="35"/>
                        <a:pt x="198" y="32"/>
                      </a:cubicBezTo>
                      <a:cubicBezTo>
                        <a:pt x="197" y="32"/>
                        <a:pt x="197" y="32"/>
                        <a:pt x="196" y="32"/>
                      </a:cubicBezTo>
                      <a:cubicBezTo>
                        <a:pt x="192" y="28"/>
                        <a:pt x="185" y="28"/>
                        <a:pt x="182" y="24"/>
                      </a:cubicBezTo>
                      <a:cubicBezTo>
                        <a:pt x="184" y="24"/>
                        <a:pt x="183" y="23"/>
                        <a:pt x="183" y="22"/>
                      </a:cubicBezTo>
                      <a:cubicBezTo>
                        <a:pt x="182" y="23"/>
                        <a:pt x="182" y="21"/>
                        <a:pt x="181" y="22"/>
                      </a:cubicBezTo>
                      <a:cubicBezTo>
                        <a:pt x="181" y="23"/>
                        <a:pt x="180" y="23"/>
                        <a:pt x="182" y="24"/>
                      </a:cubicBezTo>
                      <a:cubicBezTo>
                        <a:pt x="178" y="24"/>
                        <a:pt x="174" y="22"/>
                        <a:pt x="172" y="21"/>
                      </a:cubicBezTo>
                      <a:cubicBezTo>
                        <a:pt x="173" y="21"/>
                        <a:pt x="172" y="21"/>
                        <a:pt x="172" y="21"/>
                      </a:cubicBezTo>
                      <a:cubicBezTo>
                        <a:pt x="172" y="20"/>
                        <a:pt x="170" y="19"/>
                        <a:pt x="168" y="19"/>
                      </a:cubicBezTo>
                      <a:cubicBezTo>
                        <a:pt x="168" y="20"/>
                        <a:pt x="168" y="20"/>
                        <a:pt x="168" y="20"/>
                      </a:cubicBezTo>
                      <a:cubicBezTo>
                        <a:pt x="167" y="19"/>
                        <a:pt x="167" y="19"/>
                        <a:pt x="167" y="19"/>
                      </a:cubicBezTo>
                      <a:cubicBezTo>
                        <a:pt x="166" y="19"/>
                        <a:pt x="165" y="20"/>
                        <a:pt x="164" y="19"/>
                      </a:cubicBezTo>
                      <a:cubicBezTo>
                        <a:pt x="164" y="19"/>
                        <a:pt x="164" y="18"/>
                        <a:pt x="164" y="18"/>
                      </a:cubicBezTo>
                      <a:cubicBezTo>
                        <a:pt x="162" y="18"/>
                        <a:pt x="159" y="19"/>
                        <a:pt x="157" y="18"/>
                      </a:cubicBezTo>
                      <a:cubicBezTo>
                        <a:pt x="156" y="16"/>
                        <a:pt x="156" y="16"/>
                        <a:pt x="156" y="16"/>
                      </a:cubicBezTo>
                      <a:cubicBezTo>
                        <a:pt x="155" y="16"/>
                        <a:pt x="153" y="17"/>
                        <a:pt x="155" y="17"/>
                      </a:cubicBezTo>
                      <a:cubicBezTo>
                        <a:pt x="151" y="16"/>
                        <a:pt x="149" y="15"/>
                        <a:pt x="148" y="14"/>
                      </a:cubicBezTo>
                      <a:cubicBezTo>
                        <a:pt x="142" y="16"/>
                        <a:pt x="133" y="16"/>
                        <a:pt x="126" y="16"/>
                      </a:cubicBezTo>
                      <a:cubicBezTo>
                        <a:pt x="126" y="16"/>
                        <a:pt x="126" y="16"/>
                        <a:pt x="126" y="16"/>
                      </a:cubicBezTo>
                      <a:cubicBezTo>
                        <a:pt x="125" y="15"/>
                        <a:pt x="126" y="17"/>
                        <a:pt x="124" y="17"/>
                      </a:cubicBezTo>
                      <a:cubicBezTo>
                        <a:pt x="125" y="16"/>
                        <a:pt x="123" y="15"/>
                        <a:pt x="124" y="14"/>
                      </a:cubicBezTo>
                      <a:cubicBezTo>
                        <a:pt x="121" y="14"/>
                        <a:pt x="121" y="16"/>
                        <a:pt x="119" y="16"/>
                      </a:cubicBezTo>
                      <a:cubicBezTo>
                        <a:pt x="119" y="17"/>
                        <a:pt x="120" y="16"/>
                        <a:pt x="120" y="17"/>
                      </a:cubicBezTo>
                      <a:cubicBezTo>
                        <a:pt x="120" y="17"/>
                        <a:pt x="116" y="17"/>
                        <a:pt x="116" y="18"/>
                      </a:cubicBezTo>
                      <a:cubicBezTo>
                        <a:pt x="116" y="18"/>
                        <a:pt x="116" y="17"/>
                        <a:pt x="116" y="16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2" y="16"/>
                        <a:pt x="119" y="13"/>
                        <a:pt x="116" y="12"/>
                      </a:cubicBezTo>
                      <a:cubicBezTo>
                        <a:pt x="115" y="12"/>
                        <a:pt x="115" y="12"/>
                        <a:pt x="115" y="12"/>
                      </a:cubicBezTo>
                      <a:cubicBezTo>
                        <a:pt x="113" y="11"/>
                        <a:pt x="119" y="10"/>
                        <a:pt x="115" y="10"/>
                      </a:cubicBezTo>
                      <a:cubicBezTo>
                        <a:pt x="113" y="11"/>
                        <a:pt x="112" y="13"/>
                        <a:pt x="114" y="13"/>
                      </a:cubicBezTo>
                      <a:cubicBezTo>
                        <a:pt x="110" y="14"/>
                        <a:pt x="113" y="17"/>
                        <a:pt x="109" y="18"/>
                      </a:cubicBezTo>
                      <a:cubicBezTo>
                        <a:pt x="108" y="17"/>
                        <a:pt x="112" y="17"/>
                        <a:pt x="111" y="16"/>
                      </a:cubicBezTo>
                      <a:cubicBezTo>
                        <a:pt x="109" y="15"/>
                        <a:pt x="108" y="17"/>
                        <a:pt x="106" y="17"/>
                      </a:cubicBezTo>
                      <a:cubicBezTo>
                        <a:pt x="108" y="17"/>
                        <a:pt x="107" y="19"/>
                        <a:pt x="106" y="20"/>
                      </a:cubicBezTo>
                      <a:cubicBezTo>
                        <a:pt x="104" y="19"/>
                        <a:pt x="107" y="18"/>
                        <a:pt x="104" y="18"/>
                      </a:cubicBezTo>
                      <a:cubicBezTo>
                        <a:pt x="104" y="19"/>
                        <a:pt x="102" y="21"/>
                        <a:pt x="104" y="21"/>
                      </a:cubicBezTo>
                      <a:cubicBezTo>
                        <a:pt x="103" y="23"/>
                        <a:pt x="101" y="21"/>
                        <a:pt x="100" y="22"/>
                      </a:cubicBezTo>
                      <a:cubicBezTo>
                        <a:pt x="99" y="21"/>
                        <a:pt x="102" y="19"/>
                        <a:pt x="99" y="19"/>
                      </a:cubicBezTo>
                      <a:cubicBezTo>
                        <a:pt x="99" y="20"/>
                        <a:pt x="96" y="22"/>
                        <a:pt x="98" y="23"/>
                      </a:cubicBezTo>
                      <a:cubicBezTo>
                        <a:pt x="97" y="23"/>
                        <a:pt x="96" y="22"/>
                        <a:pt x="97" y="21"/>
                      </a:cubicBezTo>
                      <a:cubicBezTo>
                        <a:pt x="95" y="21"/>
                        <a:pt x="94" y="25"/>
                        <a:pt x="93" y="23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1" y="24"/>
                        <a:pt x="90" y="23"/>
                      </a:cubicBezTo>
                      <a:cubicBezTo>
                        <a:pt x="89" y="24"/>
                        <a:pt x="86" y="27"/>
                        <a:pt x="86" y="25"/>
                      </a:cubicBezTo>
                      <a:cubicBezTo>
                        <a:pt x="85" y="25"/>
                        <a:pt x="82" y="27"/>
                        <a:pt x="84" y="27"/>
                      </a:cubicBezTo>
                      <a:cubicBezTo>
                        <a:pt x="86" y="27"/>
                        <a:pt x="86" y="25"/>
                        <a:pt x="88" y="26"/>
                      </a:cubicBezTo>
                      <a:cubicBezTo>
                        <a:pt x="86" y="26"/>
                        <a:pt x="85" y="28"/>
                        <a:pt x="84" y="29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3" y="29"/>
                        <a:pt x="82" y="29"/>
                        <a:pt x="82" y="30"/>
                      </a:cubicBezTo>
                      <a:cubicBezTo>
                        <a:pt x="82" y="30"/>
                        <a:pt x="81" y="29"/>
                        <a:pt x="81" y="29"/>
                      </a:cubicBezTo>
                      <a:cubicBezTo>
                        <a:pt x="81" y="31"/>
                        <a:pt x="81" y="31"/>
                        <a:pt x="81" y="31"/>
                      </a:cubicBezTo>
                      <a:cubicBezTo>
                        <a:pt x="79" y="32"/>
                        <a:pt x="79" y="29"/>
                        <a:pt x="77" y="31"/>
                      </a:cubicBezTo>
                      <a:cubicBezTo>
                        <a:pt x="78" y="29"/>
                        <a:pt x="78" y="29"/>
                        <a:pt x="78" y="29"/>
                      </a:cubicBezTo>
                      <a:cubicBezTo>
                        <a:pt x="78" y="29"/>
                        <a:pt x="77" y="29"/>
                        <a:pt x="76" y="30"/>
                      </a:cubicBezTo>
                      <a:cubicBezTo>
                        <a:pt x="76" y="31"/>
                        <a:pt x="76" y="33"/>
                        <a:pt x="76" y="34"/>
                      </a:cubicBezTo>
                      <a:cubicBezTo>
                        <a:pt x="75" y="35"/>
                        <a:pt x="74" y="33"/>
                        <a:pt x="74" y="35"/>
                      </a:cubicBezTo>
                      <a:cubicBezTo>
                        <a:pt x="75" y="32"/>
                        <a:pt x="75" y="32"/>
                        <a:pt x="75" y="32"/>
                      </a:cubicBezTo>
                      <a:cubicBezTo>
                        <a:pt x="75" y="32"/>
                        <a:pt x="73" y="32"/>
                        <a:pt x="71" y="33"/>
                      </a:cubicBezTo>
                      <a:cubicBezTo>
                        <a:pt x="70" y="34"/>
                        <a:pt x="69" y="36"/>
                        <a:pt x="71" y="36"/>
                      </a:cubicBezTo>
                      <a:cubicBezTo>
                        <a:pt x="70" y="36"/>
                        <a:pt x="69" y="36"/>
                        <a:pt x="69" y="35"/>
                      </a:cubicBezTo>
                      <a:cubicBezTo>
                        <a:pt x="67" y="37"/>
                        <a:pt x="70" y="36"/>
                        <a:pt x="68" y="38"/>
                      </a:cubicBezTo>
                      <a:cubicBezTo>
                        <a:pt x="67" y="37"/>
                        <a:pt x="65" y="38"/>
                        <a:pt x="63" y="38"/>
                      </a:cubicBezTo>
                      <a:cubicBezTo>
                        <a:pt x="64" y="36"/>
                        <a:pt x="64" y="36"/>
                        <a:pt x="64" y="36"/>
                      </a:cubicBezTo>
                      <a:cubicBezTo>
                        <a:pt x="63" y="37"/>
                        <a:pt x="63" y="37"/>
                        <a:pt x="63" y="37"/>
                      </a:cubicBezTo>
                      <a:cubicBezTo>
                        <a:pt x="63" y="34"/>
                        <a:pt x="61" y="36"/>
                        <a:pt x="61" y="34"/>
                      </a:cubicBezTo>
                      <a:cubicBezTo>
                        <a:pt x="60" y="35"/>
                        <a:pt x="60" y="36"/>
                        <a:pt x="59" y="37"/>
                      </a:cubicBezTo>
                      <a:cubicBezTo>
                        <a:pt x="63" y="37"/>
                        <a:pt x="58" y="41"/>
                        <a:pt x="60" y="42"/>
                      </a:cubicBezTo>
                      <a:cubicBezTo>
                        <a:pt x="58" y="45"/>
                        <a:pt x="55" y="40"/>
                        <a:pt x="54" y="45"/>
                      </a:cubicBezTo>
                      <a:cubicBezTo>
                        <a:pt x="55" y="45"/>
                        <a:pt x="55" y="47"/>
                        <a:pt x="55" y="46"/>
                      </a:cubicBezTo>
                      <a:cubicBezTo>
                        <a:pt x="55" y="47"/>
                        <a:pt x="56" y="49"/>
                        <a:pt x="54" y="50"/>
                      </a:cubicBezTo>
                      <a:cubicBezTo>
                        <a:pt x="55" y="47"/>
                        <a:pt x="51" y="49"/>
                        <a:pt x="52" y="47"/>
                      </a:cubicBezTo>
                      <a:cubicBezTo>
                        <a:pt x="52" y="47"/>
                        <a:pt x="54" y="46"/>
                        <a:pt x="54" y="45"/>
                      </a:cubicBezTo>
                      <a:cubicBezTo>
                        <a:pt x="53" y="45"/>
                        <a:pt x="53" y="44"/>
                        <a:pt x="51" y="45"/>
                      </a:cubicBezTo>
                      <a:cubicBezTo>
                        <a:pt x="50" y="46"/>
                        <a:pt x="48" y="48"/>
                        <a:pt x="49" y="48"/>
                      </a:cubicBezTo>
                      <a:cubicBezTo>
                        <a:pt x="50" y="49"/>
                        <a:pt x="51" y="47"/>
                        <a:pt x="51" y="48"/>
                      </a:cubicBezTo>
                      <a:cubicBezTo>
                        <a:pt x="49" y="51"/>
                        <a:pt x="47" y="50"/>
                        <a:pt x="48" y="52"/>
                      </a:cubicBezTo>
                      <a:cubicBezTo>
                        <a:pt x="49" y="51"/>
                        <a:pt x="50" y="51"/>
                        <a:pt x="51" y="52"/>
                      </a:cubicBezTo>
                      <a:cubicBezTo>
                        <a:pt x="50" y="54"/>
                        <a:pt x="50" y="54"/>
                        <a:pt x="50" y="54"/>
                      </a:cubicBezTo>
                      <a:cubicBezTo>
                        <a:pt x="50" y="53"/>
                        <a:pt x="50" y="53"/>
                        <a:pt x="50" y="53"/>
                      </a:cubicBezTo>
                      <a:cubicBezTo>
                        <a:pt x="47" y="55"/>
                        <a:pt x="50" y="55"/>
                        <a:pt x="48" y="57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5" y="56"/>
                        <a:pt x="49" y="54"/>
                        <a:pt x="47" y="53"/>
                      </a:cubicBezTo>
                      <a:cubicBezTo>
                        <a:pt x="45" y="54"/>
                        <a:pt x="46" y="56"/>
                        <a:pt x="44" y="57"/>
                      </a:cubicBezTo>
                      <a:cubicBezTo>
                        <a:pt x="45" y="55"/>
                        <a:pt x="45" y="55"/>
                        <a:pt x="45" y="55"/>
                      </a:cubicBezTo>
                      <a:cubicBezTo>
                        <a:pt x="44" y="56"/>
                        <a:pt x="41" y="55"/>
                        <a:pt x="40" y="58"/>
                      </a:cubicBezTo>
                      <a:cubicBezTo>
                        <a:pt x="40" y="60"/>
                        <a:pt x="41" y="59"/>
                        <a:pt x="41" y="60"/>
                      </a:cubicBezTo>
                      <a:cubicBezTo>
                        <a:pt x="39" y="63"/>
                        <a:pt x="40" y="64"/>
                        <a:pt x="38" y="66"/>
                      </a:cubicBezTo>
                      <a:cubicBezTo>
                        <a:pt x="37" y="64"/>
                        <a:pt x="36" y="69"/>
                        <a:pt x="36" y="66"/>
                      </a:cubicBezTo>
                      <a:cubicBezTo>
                        <a:pt x="37" y="66"/>
                        <a:pt x="40" y="61"/>
                        <a:pt x="40" y="59"/>
                      </a:cubicBezTo>
                      <a:cubicBezTo>
                        <a:pt x="38" y="59"/>
                        <a:pt x="42" y="57"/>
                        <a:pt x="41" y="56"/>
                      </a:cubicBezTo>
                      <a:cubicBezTo>
                        <a:pt x="39" y="58"/>
                        <a:pt x="38" y="56"/>
                        <a:pt x="36" y="56"/>
                      </a:cubicBezTo>
                      <a:cubicBezTo>
                        <a:pt x="36" y="57"/>
                        <a:pt x="36" y="58"/>
                        <a:pt x="36" y="58"/>
                      </a:cubicBezTo>
                      <a:cubicBezTo>
                        <a:pt x="36" y="59"/>
                        <a:pt x="37" y="58"/>
                        <a:pt x="38" y="59"/>
                      </a:cubicBezTo>
                      <a:cubicBezTo>
                        <a:pt x="36" y="61"/>
                        <a:pt x="34" y="64"/>
                        <a:pt x="34" y="66"/>
                      </a:cubicBezTo>
                      <a:cubicBezTo>
                        <a:pt x="33" y="67"/>
                        <a:pt x="32" y="66"/>
                        <a:pt x="33" y="65"/>
                      </a:cubicBezTo>
                      <a:cubicBezTo>
                        <a:pt x="31" y="68"/>
                        <a:pt x="29" y="72"/>
                        <a:pt x="27" y="75"/>
                      </a:cubicBezTo>
                      <a:cubicBezTo>
                        <a:pt x="29" y="74"/>
                        <a:pt x="26" y="77"/>
                        <a:pt x="26" y="78"/>
                      </a:cubicBezTo>
                      <a:cubicBezTo>
                        <a:pt x="26" y="78"/>
                        <a:pt x="25" y="78"/>
                        <a:pt x="25" y="77"/>
                      </a:cubicBezTo>
                      <a:cubicBezTo>
                        <a:pt x="24" y="80"/>
                        <a:pt x="24" y="77"/>
                        <a:pt x="23" y="79"/>
                      </a:cubicBezTo>
                      <a:cubicBezTo>
                        <a:pt x="22" y="82"/>
                        <a:pt x="21" y="85"/>
                        <a:pt x="21" y="88"/>
                      </a:cubicBezTo>
                      <a:cubicBezTo>
                        <a:pt x="18" y="90"/>
                        <a:pt x="17" y="96"/>
                        <a:pt x="16" y="99"/>
                      </a:cubicBezTo>
                      <a:cubicBezTo>
                        <a:pt x="15" y="100"/>
                        <a:pt x="14" y="99"/>
                        <a:pt x="13" y="101"/>
                      </a:cubicBezTo>
                      <a:cubicBezTo>
                        <a:pt x="13" y="103"/>
                        <a:pt x="15" y="100"/>
                        <a:pt x="14" y="102"/>
                      </a:cubicBezTo>
                      <a:cubicBezTo>
                        <a:pt x="13" y="102"/>
                        <a:pt x="13" y="102"/>
                        <a:pt x="13" y="102"/>
                      </a:cubicBezTo>
                      <a:cubicBezTo>
                        <a:pt x="14" y="103"/>
                        <a:pt x="11" y="107"/>
                        <a:pt x="13" y="109"/>
                      </a:cubicBezTo>
                      <a:cubicBezTo>
                        <a:pt x="11" y="108"/>
                        <a:pt x="11" y="108"/>
                        <a:pt x="11" y="108"/>
                      </a:cubicBezTo>
                      <a:cubicBezTo>
                        <a:pt x="11" y="108"/>
                        <a:pt x="11" y="109"/>
                        <a:pt x="11" y="109"/>
                      </a:cubicBezTo>
                      <a:cubicBezTo>
                        <a:pt x="11" y="109"/>
                        <a:pt x="10" y="110"/>
                        <a:pt x="10" y="109"/>
                      </a:cubicBezTo>
                      <a:cubicBezTo>
                        <a:pt x="8" y="110"/>
                        <a:pt x="10" y="113"/>
                        <a:pt x="9" y="115"/>
                      </a:cubicBezTo>
                      <a:cubicBezTo>
                        <a:pt x="10" y="114"/>
                        <a:pt x="10" y="114"/>
                        <a:pt x="10" y="114"/>
                      </a:cubicBezTo>
                      <a:cubicBezTo>
                        <a:pt x="11" y="118"/>
                        <a:pt x="9" y="120"/>
                        <a:pt x="9" y="123"/>
                      </a:cubicBezTo>
                      <a:cubicBezTo>
                        <a:pt x="8" y="123"/>
                        <a:pt x="8" y="123"/>
                        <a:pt x="8" y="123"/>
                      </a:cubicBezTo>
                      <a:cubicBezTo>
                        <a:pt x="9" y="125"/>
                        <a:pt x="9" y="125"/>
                        <a:pt x="9" y="125"/>
                      </a:cubicBezTo>
                      <a:cubicBezTo>
                        <a:pt x="8" y="125"/>
                        <a:pt x="7" y="126"/>
                        <a:pt x="7" y="127"/>
                      </a:cubicBezTo>
                      <a:cubicBezTo>
                        <a:pt x="5" y="122"/>
                        <a:pt x="5" y="122"/>
                        <a:pt x="5" y="122"/>
                      </a:cubicBezTo>
                      <a:cubicBezTo>
                        <a:pt x="6" y="121"/>
                        <a:pt x="7" y="124"/>
                        <a:pt x="8" y="123"/>
                      </a:cubicBezTo>
                      <a:cubicBezTo>
                        <a:pt x="9" y="122"/>
                        <a:pt x="9" y="119"/>
                        <a:pt x="8" y="118"/>
                      </a:cubicBezTo>
                      <a:cubicBezTo>
                        <a:pt x="8" y="120"/>
                        <a:pt x="8" y="120"/>
                        <a:pt x="8" y="121"/>
                      </a:cubicBezTo>
                      <a:cubicBezTo>
                        <a:pt x="7" y="121"/>
                        <a:pt x="7" y="119"/>
                        <a:pt x="6" y="118"/>
                      </a:cubicBezTo>
                      <a:cubicBezTo>
                        <a:pt x="6" y="118"/>
                        <a:pt x="6" y="119"/>
                        <a:pt x="6" y="119"/>
                      </a:cubicBezTo>
                      <a:cubicBezTo>
                        <a:pt x="5" y="118"/>
                        <a:pt x="6" y="117"/>
                        <a:pt x="6" y="115"/>
                      </a:cubicBezTo>
                      <a:cubicBezTo>
                        <a:pt x="6" y="116"/>
                        <a:pt x="7" y="115"/>
                        <a:pt x="7" y="115"/>
                      </a:cubicBezTo>
                      <a:cubicBezTo>
                        <a:pt x="6" y="114"/>
                        <a:pt x="6" y="112"/>
                        <a:pt x="7" y="109"/>
                      </a:cubicBezTo>
                      <a:cubicBezTo>
                        <a:pt x="9" y="108"/>
                        <a:pt x="7" y="104"/>
                        <a:pt x="8" y="101"/>
                      </a:cubicBezTo>
                      <a:cubicBezTo>
                        <a:pt x="9" y="103"/>
                        <a:pt x="10" y="105"/>
                        <a:pt x="10" y="107"/>
                      </a:cubicBezTo>
                      <a:cubicBezTo>
                        <a:pt x="11" y="105"/>
                        <a:pt x="10" y="104"/>
                        <a:pt x="11" y="103"/>
                      </a:cubicBezTo>
                      <a:cubicBezTo>
                        <a:pt x="11" y="102"/>
                        <a:pt x="9" y="100"/>
                        <a:pt x="10" y="98"/>
                      </a:cubicBezTo>
                      <a:cubicBezTo>
                        <a:pt x="10" y="98"/>
                        <a:pt x="10" y="98"/>
                        <a:pt x="10" y="98"/>
                      </a:cubicBezTo>
                      <a:cubicBezTo>
                        <a:pt x="11" y="95"/>
                        <a:pt x="9" y="95"/>
                        <a:pt x="11" y="92"/>
                      </a:cubicBezTo>
                      <a:cubicBezTo>
                        <a:pt x="13" y="87"/>
                        <a:pt x="15" y="82"/>
                        <a:pt x="17" y="79"/>
                      </a:cubicBezTo>
                      <a:cubicBezTo>
                        <a:pt x="18" y="79"/>
                        <a:pt x="18" y="79"/>
                        <a:pt x="18" y="79"/>
                      </a:cubicBezTo>
                      <a:cubicBezTo>
                        <a:pt x="17" y="76"/>
                        <a:pt x="20" y="72"/>
                        <a:pt x="21" y="69"/>
                      </a:cubicBezTo>
                      <a:cubicBezTo>
                        <a:pt x="24" y="65"/>
                        <a:pt x="26" y="59"/>
                        <a:pt x="29" y="58"/>
                      </a:cubicBezTo>
                      <a:cubicBezTo>
                        <a:pt x="34" y="51"/>
                        <a:pt x="39" y="44"/>
                        <a:pt x="46" y="38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46" y="39"/>
                        <a:pt x="47" y="40"/>
                        <a:pt x="48" y="39"/>
                      </a:cubicBezTo>
                      <a:cubicBezTo>
                        <a:pt x="46" y="39"/>
                        <a:pt x="49" y="36"/>
                        <a:pt x="49" y="35"/>
                      </a:cubicBezTo>
                      <a:cubicBezTo>
                        <a:pt x="53" y="33"/>
                        <a:pt x="57" y="29"/>
                        <a:pt x="59" y="26"/>
                      </a:cubicBezTo>
                      <a:cubicBezTo>
                        <a:pt x="60" y="27"/>
                        <a:pt x="60" y="27"/>
                        <a:pt x="60" y="27"/>
                      </a:cubicBezTo>
                      <a:cubicBezTo>
                        <a:pt x="62" y="23"/>
                        <a:pt x="67" y="22"/>
                        <a:pt x="71" y="20"/>
                      </a:cubicBezTo>
                      <a:cubicBezTo>
                        <a:pt x="71" y="20"/>
                        <a:pt x="73" y="21"/>
                        <a:pt x="74" y="20"/>
                      </a:cubicBezTo>
                      <a:cubicBezTo>
                        <a:pt x="75" y="17"/>
                        <a:pt x="76" y="17"/>
                        <a:pt x="79" y="14"/>
                      </a:cubicBezTo>
                      <a:cubicBezTo>
                        <a:pt x="82" y="13"/>
                        <a:pt x="86" y="12"/>
                        <a:pt x="89" y="12"/>
                      </a:cubicBezTo>
                      <a:cubicBezTo>
                        <a:pt x="98" y="6"/>
                        <a:pt x="109" y="5"/>
                        <a:pt x="119" y="2"/>
                      </a:cubicBezTo>
                      <a:cubicBezTo>
                        <a:pt x="120" y="3"/>
                        <a:pt x="120" y="3"/>
                        <a:pt x="120" y="3"/>
                      </a:cubicBezTo>
                      <a:cubicBezTo>
                        <a:pt x="130" y="0"/>
                        <a:pt x="143" y="2"/>
                        <a:pt x="152" y="2"/>
                      </a:cubicBezTo>
                      <a:cubicBezTo>
                        <a:pt x="151" y="4"/>
                        <a:pt x="151" y="4"/>
                        <a:pt x="151" y="4"/>
                      </a:cubicBezTo>
                      <a:cubicBezTo>
                        <a:pt x="154" y="5"/>
                        <a:pt x="157" y="5"/>
                        <a:pt x="157" y="3"/>
                      </a:cubicBezTo>
                      <a:cubicBezTo>
                        <a:pt x="159" y="4"/>
                        <a:pt x="164" y="3"/>
                        <a:pt x="165" y="6"/>
                      </a:cubicBezTo>
                      <a:cubicBezTo>
                        <a:pt x="168" y="7"/>
                        <a:pt x="169" y="5"/>
                        <a:pt x="171" y="6"/>
                      </a:cubicBezTo>
                      <a:cubicBezTo>
                        <a:pt x="176" y="8"/>
                        <a:pt x="178" y="9"/>
                        <a:pt x="182" y="10"/>
                      </a:cubicBezTo>
                      <a:cubicBezTo>
                        <a:pt x="182" y="10"/>
                        <a:pt x="182" y="11"/>
                        <a:pt x="183" y="11"/>
                      </a:cubicBezTo>
                      <a:cubicBezTo>
                        <a:pt x="185" y="11"/>
                        <a:pt x="189" y="15"/>
                        <a:pt x="188" y="12"/>
                      </a:cubicBezTo>
                      <a:cubicBezTo>
                        <a:pt x="193" y="15"/>
                        <a:pt x="201" y="17"/>
                        <a:pt x="205" y="21"/>
                      </a:cubicBezTo>
                      <a:cubicBezTo>
                        <a:pt x="205" y="20"/>
                        <a:pt x="206" y="21"/>
                        <a:pt x="207" y="21"/>
                      </a:cubicBezTo>
                      <a:cubicBezTo>
                        <a:pt x="211" y="24"/>
                        <a:pt x="215" y="28"/>
                        <a:pt x="219" y="30"/>
                      </a:cubicBezTo>
                      <a:cubicBezTo>
                        <a:pt x="219" y="30"/>
                        <a:pt x="217" y="30"/>
                        <a:pt x="219" y="31"/>
                      </a:cubicBezTo>
                      <a:cubicBezTo>
                        <a:pt x="220" y="32"/>
                        <a:pt x="219" y="30"/>
                        <a:pt x="221" y="31"/>
                      </a:cubicBezTo>
                      <a:cubicBezTo>
                        <a:pt x="228" y="36"/>
                        <a:pt x="232" y="43"/>
                        <a:pt x="237" y="49"/>
                      </a:cubicBezTo>
                      <a:cubicBezTo>
                        <a:pt x="247" y="58"/>
                        <a:pt x="254" y="71"/>
                        <a:pt x="259" y="82"/>
                      </a:cubicBezTo>
                      <a:cubicBezTo>
                        <a:pt x="258" y="82"/>
                        <a:pt x="258" y="82"/>
                        <a:pt x="258" y="82"/>
                      </a:cubicBezTo>
                      <a:cubicBezTo>
                        <a:pt x="262" y="86"/>
                        <a:pt x="260" y="92"/>
                        <a:pt x="264" y="95"/>
                      </a:cubicBezTo>
                      <a:cubicBezTo>
                        <a:pt x="264" y="96"/>
                        <a:pt x="265" y="99"/>
                        <a:pt x="264" y="98"/>
                      </a:cubicBezTo>
                      <a:cubicBezTo>
                        <a:pt x="265" y="101"/>
                        <a:pt x="265" y="107"/>
                        <a:pt x="267" y="111"/>
                      </a:cubicBezTo>
                      <a:cubicBezTo>
                        <a:pt x="266" y="116"/>
                        <a:pt x="269" y="120"/>
                        <a:pt x="268" y="125"/>
                      </a:cubicBezTo>
                      <a:cubicBezTo>
                        <a:pt x="268" y="125"/>
                        <a:pt x="268" y="124"/>
                        <a:pt x="267" y="124"/>
                      </a:cubicBezTo>
                      <a:cubicBezTo>
                        <a:pt x="266" y="126"/>
                        <a:pt x="269" y="129"/>
                        <a:pt x="267" y="130"/>
                      </a:cubicBezTo>
                      <a:cubicBezTo>
                        <a:pt x="267" y="131"/>
                        <a:pt x="268" y="131"/>
                        <a:pt x="268" y="130"/>
                      </a:cubicBezTo>
                      <a:close/>
                      <a:moveTo>
                        <a:pt x="254" y="163"/>
                      </a:move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lose/>
                      <a:moveTo>
                        <a:pt x="26" y="79"/>
                      </a:moveTo>
                      <a:cubicBezTo>
                        <a:pt x="26" y="80"/>
                        <a:pt x="25" y="80"/>
                        <a:pt x="26" y="80"/>
                      </a:cubicBezTo>
                      <a:cubicBezTo>
                        <a:pt x="26" y="81"/>
                        <a:pt x="26" y="81"/>
                        <a:pt x="26" y="81"/>
                      </a:cubicBezTo>
                      <a:cubicBezTo>
                        <a:pt x="26" y="81"/>
                        <a:pt x="26" y="80"/>
                        <a:pt x="26" y="79"/>
                      </a:cubicBezTo>
                      <a:close/>
                      <a:moveTo>
                        <a:pt x="240" y="198"/>
                      </a:moveTo>
                      <a:cubicBezTo>
                        <a:pt x="240" y="198"/>
                        <a:pt x="240" y="198"/>
                        <a:pt x="240" y="198"/>
                      </a:cubicBezTo>
                      <a:cubicBezTo>
                        <a:pt x="240" y="197"/>
                        <a:pt x="240" y="198"/>
                        <a:pt x="240" y="198"/>
                      </a:cubicBezTo>
                      <a:close/>
                      <a:moveTo>
                        <a:pt x="56" y="46"/>
                      </a:moveTo>
                      <a:cubicBezTo>
                        <a:pt x="56" y="46"/>
                        <a:pt x="56" y="46"/>
                        <a:pt x="55" y="46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lose/>
                      <a:moveTo>
                        <a:pt x="183" y="10"/>
                      </a:moveTo>
                      <a:cubicBezTo>
                        <a:pt x="182" y="10"/>
                        <a:pt x="182" y="10"/>
                        <a:pt x="182" y="10"/>
                      </a:cubicBezTo>
                      <a:cubicBezTo>
                        <a:pt x="183" y="10"/>
                        <a:pt x="183" y="10"/>
                        <a:pt x="184" y="10"/>
                      </a:cubicBezTo>
                      <a:lnTo>
                        <a:pt x="183" y="10"/>
                      </a:lnTo>
                      <a:close/>
                      <a:moveTo>
                        <a:pt x="267" y="111"/>
                      </a:moveTo>
                      <a:cubicBezTo>
                        <a:pt x="267" y="111"/>
                        <a:pt x="267" y="111"/>
                        <a:pt x="267" y="111"/>
                      </a:cubicBezTo>
                      <a:cubicBezTo>
                        <a:pt x="267" y="111"/>
                        <a:pt x="267" y="112"/>
                        <a:pt x="267" y="112"/>
                      </a:cubicBezTo>
                      <a:lnTo>
                        <a:pt x="267" y="111"/>
                      </a:lnTo>
                      <a:close/>
                      <a:moveTo>
                        <a:pt x="236" y="204"/>
                      </a:moveTo>
                      <a:cubicBezTo>
                        <a:pt x="235" y="205"/>
                        <a:pt x="235" y="203"/>
                        <a:pt x="235" y="204"/>
                      </a:cubicBezTo>
                      <a:cubicBezTo>
                        <a:pt x="235" y="204"/>
                        <a:pt x="235" y="205"/>
                        <a:pt x="236" y="204"/>
                      </a:cubicBezTo>
                      <a:close/>
                      <a:moveTo>
                        <a:pt x="73" y="34"/>
                      </a:move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3" y="35"/>
                        <a:pt x="73" y="35"/>
                        <a:pt x="73" y="35"/>
                      </a:cubicBezTo>
                      <a:cubicBezTo>
                        <a:pt x="73" y="34"/>
                        <a:pt x="73" y="33"/>
                        <a:pt x="73" y="34"/>
                      </a:cubicBezTo>
                      <a:close/>
                      <a:moveTo>
                        <a:pt x="27" y="80"/>
                      </a:moveTo>
                      <a:cubicBezTo>
                        <a:pt x="28" y="80"/>
                        <a:pt x="28" y="79"/>
                        <a:pt x="28" y="79"/>
                      </a:cubicBezTo>
                      <a:cubicBezTo>
                        <a:pt x="27" y="79"/>
                        <a:pt x="27" y="80"/>
                        <a:pt x="27" y="80"/>
                      </a:cubicBezTo>
                      <a:close/>
                      <a:moveTo>
                        <a:pt x="253" y="106"/>
                      </a:moveTo>
                      <a:cubicBezTo>
                        <a:pt x="252" y="106"/>
                        <a:pt x="252" y="106"/>
                        <a:pt x="252" y="106"/>
                      </a:cubicBezTo>
                      <a:cubicBezTo>
                        <a:pt x="253" y="107"/>
                        <a:pt x="253" y="107"/>
                        <a:pt x="253" y="107"/>
                      </a:cubicBezTo>
                      <a:lnTo>
                        <a:pt x="253" y="106"/>
                      </a:lnTo>
                      <a:close/>
                      <a:moveTo>
                        <a:pt x="43" y="62"/>
                      </a:move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2" y="61"/>
                        <a:pt x="42" y="61"/>
                        <a:pt x="43" y="62"/>
                      </a:cubicBezTo>
                      <a:close/>
                      <a:moveTo>
                        <a:pt x="64" y="40"/>
                      </a:moveTo>
                      <a:cubicBezTo>
                        <a:pt x="63" y="40"/>
                        <a:pt x="63" y="41"/>
                        <a:pt x="62" y="42"/>
                      </a:cubicBezTo>
                      <a:cubicBezTo>
                        <a:pt x="62" y="43"/>
                        <a:pt x="64" y="40"/>
                        <a:pt x="64" y="40"/>
                      </a:cubicBezTo>
                      <a:close/>
                      <a:moveTo>
                        <a:pt x="42" y="59"/>
                      </a:moveTo>
                      <a:cubicBezTo>
                        <a:pt x="42" y="60"/>
                        <a:pt x="43" y="58"/>
                        <a:pt x="43" y="58"/>
                      </a:cubicBezTo>
                      <a:cubicBezTo>
                        <a:pt x="43" y="58"/>
                        <a:pt x="42" y="58"/>
                        <a:pt x="42" y="59"/>
                      </a:cubicBezTo>
                      <a:close/>
                      <a:moveTo>
                        <a:pt x="29" y="77"/>
                      </a:moveTo>
                      <a:cubicBezTo>
                        <a:pt x="30" y="77"/>
                        <a:pt x="30" y="78"/>
                        <a:pt x="31" y="77"/>
                      </a:cubicBezTo>
                      <a:cubicBezTo>
                        <a:pt x="30" y="76"/>
                        <a:pt x="28" y="76"/>
                        <a:pt x="27" y="78"/>
                      </a:cubicBezTo>
                      <a:cubicBezTo>
                        <a:pt x="27" y="78"/>
                        <a:pt x="27" y="78"/>
                        <a:pt x="27" y="78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78"/>
                        <a:pt x="29" y="78"/>
                        <a:pt x="29" y="77"/>
                      </a:cubicBezTo>
                      <a:close/>
                      <a:moveTo>
                        <a:pt x="31" y="74"/>
                      </a:moveTo>
                      <a:cubicBezTo>
                        <a:pt x="32" y="72"/>
                        <a:pt x="33" y="69"/>
                        <a:pt x="33" y="69"/>
                      </a:cubicBezTo>
                      <a:lnTo>
                        <a:pt x="31" y="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  <p:grpSp>
            <p:nvGrpSpPr>
              <p:cNvPr id="349" name="Gruppieren 348"/>
              <p:cNvGrpSpPr/>
              <p:nvPr/>
            </p:nvGrpSpPr>
            <p:grpSpPr bwMode="gray">
              <a:xfrm>
                <a:off x="245950" y="3074726"/>
                <a:ext cx="130222" cy="269819"/>
                <a:chOff x="403674" y="3539802"/>
                <a:chExt cx="1032033" cy="2138363"/>
              </a:xfrm>
            </p:grpSpPr>
            <p:sp>
              <p:nvSpPr>
                <p:cNvPr id="350" name="Freeform 8"/>
                <p:cNvSpPr>
                  <a:spLocks noEditPoints="1"/>
                </p:cNvSpPr>
                <p:nvPr/>
              </p:nvSpPr>
              <p:spPr bwMode="gray">
                <a:xfrm>
                  <a:off x="403674" y="3550975"/>
                  <a:ext cx="994285" cy="1453287"/>
                </a:xfrm>
                <a:custGeom>
                  <a:avLst/>
                  <a:gdLst>
                    <a:gd name="T0" fmla="*/ 275 w 320"/>
                    <a:gd name="T1" fmla="*/ 405 h 468"/>
                    <a:gd name="T2" fmla="*/ 286 w 320"/>
                    <a:gd name="T3" fmla="*/ 355 h 468"/>
                    <a:gd name="T4" fmla="*/ 234 w 320"/>
                    <a:gd name="T5" fmla="*/ 358 h 468"/>
                    <a:gd name="T6" fmla="*/ 241 w 320"/>
                    <a:gd name="T7" fmla="*/ 311 h 468"/>
                    <a:gd name="T8" fmla="*/ 207 w 320"/>
                    <a:gd name="T9" fmla="*/ 340 h 468"/>
                    <a:gd name="T10" fmla="*/ 188 w 320"/>
                    <a:gd name="T11" fmla="*/ 337 h 468"/>
                    <a:gd name="T12" fmla="*/ 138 w 320"/>
                    <a:gd name="T13" fmla="*/ 338 h 468"/>
                    <a:gd name="T14" fmla="*/ 146 w 320"/>
                    <a:gd name="T15" fmla="*/ 288 h 468"/>
                    <a:gd name="T16" fmla="*/ 138 w 320"/>
                    <a:gd name="T17" fmla="*/ 253 h 468"/>
                    <a:gd name="T18" fmla="*/ 80 w 320"/>
                    <a:gd name="T19" fmla="*/ 257 h 468"/>
                    <a:gd name="T20" fmla="*/ 89 w 320"/>
                    <a:gd name="T21" fmla="*/ 209 h 468"/>
                    <a:gd name="T22" fmla="*/ 82 w 320"/>
                    <a:gd name="T23" fmla="*/ 173 h 468"/>
                    <a:gd name="T24" fmla="*/ 83 w 320"/>
                    <a:gd name="T25" fmla="*/ 140 h 468"/>
                    <a:gd name="T26" fmla="*/ 109 w 320"/>
                    <a:gd name="T27" fmla="*/ 100 h 468"/>
                    <a:gd name="T28" fmla="*/ 132 w 320"/>
                    <a:gd name="T29" fmla="*/ 119 h 468"/>
                    <a:gd name="T30" fmla="*/ 156 w 320"/>
                    <a:gd name="T31" fmla="*/ 127 h 468"/>
                    <a:gd name="T32" fmla="*/ 150 w 320"/>
                    <a:gd name="T33" fmla="*/ 117 h 468"/>
                    <a:gd name="T34" fmla="*/ 144 w 320"/>
                    <a:gd name="T35" fmla="*/ 84 h 468"/>
                    <a:gd name="T36" fmla="*/ 123 w 320"/>
                    <a:gd name="T37" fmla="*/ 64 h 468"/>
                    <a:gd name="T38" fmla="*/ 149 w 320"/>
                    <a:gd name="T39" fmla="*/ 5 h 468"/>
                    <a:gd name="T40" fmla="*/ 109 w 320"/>
                    <a:gd name="T41" fmla="*/ 3 h 468"/>
                    <a:gd name="T42" fmla="*/ 93 w 320"/>
                    <a:gd name="T43" fmla="*/ 0 h 468"/>
                    <a:gd name="T44" fmla="*/ 31 w 320"/>
                    <a:gd name="T45" fmla="*/ 46 h 468"/>
                    <a:gd name="T46" fmla="*/ 22 w 320"/>
                    <a:gd name="T47" fmla="*/ 93 h 468"/>
                    <a:gd name="T48" fmla="*/ 46 w 320"/>
                    <a:gd name="T49" fmla="*/ 109 h 468"/>
                    <a:gd name="T50" fmla="*/ 7 w 320"/>
                    <a:gd name="T51" fmla="*/ 175 h 468"/>
                    <a:gd name="T52" fmla="*/ 58 w 320"/>
                    <a:gd name="T53" fmla="*/ 170 h 468"/>
                    <a:gd name="T54" fmla="*/ 31 w 320"/>
                    <a:gd name="T55" fmla="*/ 230 h 468"/>
                    <a:gd name="T56" fmla="*/ 40 w 320"/>
                    <a:gd name="T57" fmla="*/ 263 h 468"/>
                    <a:gd name="T58" fmla="*/ 83 w 320"/>
                    <a:gd name="T59" fmla="*/ 269 h 468"/>
                    <a:gd name="T60" fmla="*/ 51 w 320"/>
                    <a:gd name="T61" fmla="*/ 326 h 468"/>
                    <a:gd name="T62" fmla="*/ 86 w 320"/>
                    <a:gd name="T63" fmla="*/ 333 h 468"/>
                    <a:gd name="T64" fmla="*/ 97 w 320"/>
                    <a:gd name="T65" fmla="*/ 368 h 468"/>
                    <a:gd name="T66" fmla="*/ 150 w 320"/>
                    <a:gd name="T67" fmla="*/ 366 h 468"/>
                    <a:gd name="T68" fmla="*/ 143 w 320"/>
                    <a:gd name="T69" fmla="*/ 410 h 468"/>
                    <a:gd name="T70" fmla="*/ 156 w 320"/>
                    <a:gd name="T71" fmla="*/ 443 h 468"/>
                    <a:gd name="T72" fmla="*/ 194 w 320"/>
                    <a:gd name="T73" fmla="*/ 451 h 468"/>
                    <a:gd name="T74" fmla="*/ 244 w 320"/>
                    <a:gd name="T75" fmla="*/ 447 h 468"/>
                    <a:gd name="T76" fmla="*/ 257 w 320"/>
                    <a:gd name="T77" fmla="*/ 462 h 468"/>
                    <a:gd name="T78" fmla="*/ 261 w 320"/>
                    <a:gd name="T79" fmla="*/ 431 h 468"/>
                    <a:gd name="T80" fmla="*/ 265 w 320"/>
                    <a:gd name="T81" fmla="*/ 442 h 468"/>
                    <a:gd name="T82" fmla="*/ 305 w 320"/>
                    <a:gd name="T83" fmla="*/ 426 h 468"/>
                    <a:gd name="T84" fmla="*/ 97 w 320"/>
                    <a:gd name="T85" fmla="*/ 86 h 468"/>
                    <a:gd name="T86" fmla="*/ 108 w 320"/>
                    <a:gd name="T87" fmla="*/ 65 h 468"/>
                    <a:gd name="T88" fmla="*/ 115 w 320"/>
                    <a:gd name="T89" fmla="*/ 88 h 468"/>
                    <a:gd name="T90" fmla="*/ 74 w 320"/>
                    <a:gd name="T91" fmla="*/ 36 h 468"/>
                    <a:gd name="T92" fmla="*/ 103 w 320"/>
                    <a:gd name="T93" fmla="*/ 18 h 468"/>
                    <a:gd name="T94" fmla="*/ 94 w 320"/>
                    <a:gd name="T95" fmla="*/ 65 h 468"/>
                    <a:gd name="T96" fmla="*/ 61 w 320"/>
                    <a:gd name="T97" fmla="*/ 63 h 468"/>
                    <a:gd name="T98" fmla="*/ 194 w 320"/>
                    <a:gd name="T99" fmla="*/ 368 h 468"/>
                    <a:gd name="T100" fmla="*/ 200 w 320"/>
                    <a:gd name="T101" fmla="*/ 389 h 468"/>
                    <a:gd name="T102" fmla="*/ 254 w 320"/>
                    <a:gd name="T103" fmla="*/ 400 h 468"/>
                    <a:gd name="T104" fmla="*/ 243 w 320"/>
                    <a:gd name="T105" fmla="*/ 413 h 468"/>
                    <a:gd name="T106" fmla="*/ 218 w 320"/>
                    <a:gd name="T107" fmla="*/ 403 h 468"/>
                    <a:gd name="T108" fmla="*/ 258 w 320"/>
                    <a:gd name="T109" fmla="*/ 358 h 468"/>
                    <a:gd name="T110" fmla="*/ 254 w 320"/>
                    <a:gd name="T111" fmla="*/ 400 h 4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20" h="468">
                      <a:moveTo>
                        <a:pt x="304" y="415"/>
                      </a:moveTo>
                      <a:cubicBezTo>
                        <a:pt x="302" y="415"/>
                        <a:pt x="301" y="415"/>
                        <a:pt x="298" y="416"/>
                      </a:cubicBezTo>
                      <a:cubicBezTo>
                        <a:pt x="320" y="392"/>
                        <a:pt x="319" y="392"/>
                        <a:pt x="317" y="387"/>
                      </a:cubicBezTo>
                      <a:cubicBezTo>
                        <a:pt x="316" y="386"/>
                        <a:pt x="315" y="385"/>
                        <a:pt x="313" y="385"/>
                      </a:cubicBezTo>
                      <a:cubicBezTo>
                        <a:pt x="310" y="384"/>
                        <a:pt x="310" y="384"/>
                        <a:pt x="275" y="405"/>
                      </a:cubicBezTo>
                      <a:cubicBezTo>
                        <a:pt x="298" y="381"/>
                        <a:pt x="298" y="381"/>
                        <a:pt x="295" y="376"/>
                      </a:cubicBezTo>
                      <a:cubicBezTo>
                        <a:pt x="295" y="375"/>
                        <a:pt x="293" y="374"/>
                        <a:pt x="292" y="374"/>
                      </a:cubicBezTo>
                      <a:cubicBezTo>
                        <a:pt x="289" y="373"/>
                        <a:pt x="288" y="373"/>
                        <a:pt x="280" y="378"/>
                      </a:cubicBezTo>
                      <a:cubicBezTo>
                        <a:pt x="292" y="362"/>
                        <a:pt x="292" y="362"/>
                        <a:pt x="290" y="358"/>
                      </a:cubicBezTo>
                      <a:cubicBezTo>
                        <a:pt x="289" y="357"/>
                        <a:pt x="288" y="356"/>
                        <a:pt x="286" y="355"/>
                      </a:cubicBezTo>
                      <a:cubicBezTo>
                        <a:pt x="283" y="354"/>
                        <a:pt x="282" y="355"/>
                        <a:pt x="269" y="363"/>
                      </a:cubicBezTo>
                      <a:cubicBezTo>
                        <a:pt x="285" y="341"/>
                        <a:pt x="285" y="341"/>
                        <a:pt x="282" y="337"/>
                      </a:cubicBezTo>
                      <a:cubicBezTo>
                        <a:pt x="282" y="336"/>
                        <a:pt x="280" y="335"/>
                        <a:pt x="279" y="334"/>
                      </a:cubicBezTo>
                      <a:cubicBezTo>
                        <a:pt x="276" y="334"/>
                        <a:pt x="276" y="334"/>
                        <a:pt x="241" y="354"/>
                      </a:cubicBezTo>
                      <a:cubicBezTo>
                        <a:pt x="239" y="356"/>
                        <a:pt x="236" y="357"/>
                        <a:pt x="234" y="358"/>
                      </a:cubicBezTo>
                      <a:cubicBezTo>
                        <a:pt x="250" y="339"/>
                        <a:pt x="249" y="339"/>
                        <a:pt x="247" y="335"/>
                      </a:cubicBezTo>
                      <a:cubicBezTo>
                        <a:pt x="246" y="333"/>
                        <a:pt x="245" y="332"/>
                        <a:pt x="243" y="332"/>
                      </a:cubicBezTo>
                      <a:cubicBezTo>
                        <a:pt x="241" y="331"/>
                        <a:pt x="240" y="332"/>
                        <a:pt x="234" y="335"/>
                      </a:cubicBezTo>
                      <a:cubicBezTo>
                        <a:pt x="247" y="317"/>
                        <a:pt x="247" y="317"/>
                        <a:pt x="245" y="313"/>
                      </a:cubicBezTo>
                      <a:cubicBezTo>
                        <a:pt x="244" y="312"/>
                        <a:pt x="243" y="311"/>
                        <a:pt x="241" y="311"/>
                      </a:cubicBezTo>
                      <a:cubicBezTo>
                        <a:pt x="238" y="310"/>
                        <a:pt x="238" y="310"/>
                        <a:pt x="222" y="320"/>
                      </a:cubicBezTo>
                      <a:cubicBezTo>
                        <a:pt x="217" y="323"/>
                        <a:pt x="209" y="327"/>
                        <a:pt x="207" y="329"/>
                      </a:cubicBezTo>
                      <a:cubicBezTo>
                        <a:pt x="207" y="329"/>
                        <a:pt x="206" y="329"/>
                        <a:pt x="206" y="329"/>
                      </a:cubicBezTo>
                      <a:cubicBezTo>
                        <a:pt x="203" y="331"/>
                        <a:pt x="202" y="335"/>
                        <a:pt x="203" y="337"/>
                      </a:cubicBezTo>
                      <a:cubicBezTo>
                        <a:pt x="204" y="339"/>
                        <a:pt x="206" y="340"/>
                        <a:pt x="207" y="340"/>
                      </a:cubicBezTo>
                      <a:cubicBezTo>
                        <a:pt x="209" y="341"/>
                        <a:pt x="210" y="341"/>
                        <a:pt x="218" y="336"/>
                      </a:cubicBezTo>
                      <a:cubicBezTo>
                        <a:pt x="216" y="339"/>
                        <a:pt x="214" y="341"/>
                        <a:pt x="213" y="343"/>
                      </a:cubicBezTo>
                      <a:cubicBezTo>
                        <a:pt x="212" y="342"/>
                        <a:pt x="210" y="341"/>
                        <a:pt x="209" y="341"/>
                      </a:cubicBezTo>
                      <a:cubicBezTo>
                        <a:pt x="206" y="340"/>
                        <a:pt x="205" y="340"/>
                        <a:pt x="173" y="360"/>
                      </a:cubicBezTo>
                      <a:cubicBezTo>
                        <a:pt x="191" y="341"/>
                        <a:pt x="191" y="341"/>
                        <a:pt x="188" y="337"/>
                      </a:cubicBezTo>
                      <a:cubicBezTo>
                        <a:pt x="188" y="335"/>
                        <a:pt x="186" y="334"/>
                        <a:pt x="185" y="334"/>
                      </a:cubicBezTo>
                      <a:cubicBezTo>
                        <a:pt x="182" y="333"/>
                        <a:pt x="181" y="333"/>
                        <a:pt x="154" y="350"/>
                      </a:cubicBezTo>
                      <a:cubicBezTo>
                        <a:pt x="178" y="329"/>
                        <a:pt x="177" y="328"/>
                        <a:pt x="175" y="324"/>
                      </a:cubicBezTo>
                      <a:cubicBezTo>
                        <a:pt x="174" y="322"/>
                        <a:pt x="172" y="321"/>
                        <a:pt x="171" y="321"/>
                      </a:cubicBezTo>
                      <a:cubicBezTo>
                        <a:pt x="168" y="320"/>
                        <a:pt x="167" y="320"/>
                        <a:pt x="138" y="338"/>
                      </a:cubicBezTo>
                      <a:cubicBezTo>
                        <a:pt x="161" y="315"/>
                        <a:pt x="161" y="314"/>
                        <a:pt x="158" y="310"/>
                      </a:cubicBezTo>
                      <a:cubicBezTo>
                        <a:pt x="157" y="309"/>
                        <a:pt x="156" y="308"/>
                        <a:pt x="154" y="307"/>
                      </a:cubicBezTo>
                      <a:cubicBezTo>
                        <a:pt x="152" y="306"/>
                        <a:pt x="151" y="306"/>
                        <a:pt x="127" y="320"/>
                      </a:cubicBezTo>
                      <a:cubicBezTo>
                        <a:pt x="153" y="296"/>
                        <a:pt x="153" y="296"/>
                        <a:pt x="150" y="291"/>
                      </a:cubicBezTo>
                      <a:cubicBezTo>
                        <a:pt x="149" y="290"/>
                        <a:pt x="148" y="288"/>
                        <a:pt x="146" y="288"/>
                      </a:cubicBezTo>
                      <a:cubicBezTo>
                        <a:pt x="143" y="287"/>
                        <a:pt x="143" y="287"/>
                        <a:pt x="118" y="302"/>
                      </a:cubicBezTo>
                      <a:cubicBezTo>
                        <a:pt x="137" y="282"/>
                        <a:pt x="136" y="282"/>
                        <a:pt x="134" y="278"/>
                      </a:cubicBezTo>
                      <a:cubicBezTo>
                        <a:pt x="133" y="276"/>
                        <a:pt x="132" y="275"/>
                        <a:pt x="130" y="275"/>
                      </a:cubicBezTo>
                      <a:cubicBezTo>
                        <a:pt x="128" y="274"/>
                        <a:pt x="127" y="274"/>
                        <a:pt x="111" y="284"/>
                      </a:cubicBezTo>
                      <a:cubicBezTo>
                        <a:pt x="141" y="259"/>
                        <a:pt x="141" y="258"/>
                        <a:pt x="138" y="253"/>
                      </a:cubicBezTo>
                      <a:cubicBezTo>
                        <a:pt x="137" y="252"/>
                        <a:pt x="136" y="251"/>
                        <a:pt x="134" y="250"/>
                      </a:cubicBezTo>
                      <a:cubicBezTo>
                        <a:pt x="131" y="250"/>
                        <a:pt x="130" y="249"/>
                        <a:pt x="105" y="265"/>
                      </a:cubicBezTo>
                      <a:cubicBezTo>
                        <a:pt x="130" y="241"/>
                        <a:pt x="130" y="241"/>
                        <a:pt x="127" y="236"/>
                      </a:cubicBezTo>
                      <a:cubicBezTo>
                        <a:pt x="126" y="235"/>
                        <a:pt x="125" y="234"/>
                        <a:pt x="123" y="234"/>
                      </a:cubicBezTo>
                      <a:cubicBezTo>
                        <a:pt x="120" y="233"/>
                        <a:pt x="120" y="233"/>
                        <a:pt x="80" y="257"/>
                      </a:cubicBezTo>
                      <a:cubicBezTo>
                        <a:pt x="110" y="230"/>
                        <a:pt x="110" y="229"/>
                        <a:pt x="107" y="225"/>
                      </a:cubicBezTo>
                      <a:cubicBezTo>
                        <a:pt x="106" y="223"/>
                        <a:pt x="105" y="222"/>
                        <a:pt x="103" y="222"/>
                      </a:cubicBezTo>
                      <a:cubicBezTo>
                        <a:pt x="100" y="221"/>
                        <a:pt x="100" y="221"/>
                        <a:pt x="79" y="234"/>
                      </a:cubicBezTo>
                      <a:cubicBezTo>
                        <a:pt x="96" y="216"/>
                        <a:pt x="95" y="216"/>
                        <a:pt x="93" y="212"/>
                      </a:cubicBezTo>
                      <a:cubicBezTo>
                        <a:pt x="92" y="210"/>
                        <a:pt x="91" y="209"/>
                        <a:pt x="89" y="209"/>
                      </a:cubicBezTo>
                      <a:cubicBezTo>
                        <a:pt x="88" y="208"/>
                        <a:pt x="88" y="208"/>
                        <a:pt x="87" y="208"/>
                      </a:cubicBezTo>
                      <a:cubicBezTo>
                        <a:pt x="109" y="186"/>
                        <a:pt x="109" y="186"/>
                        <a:pt x="106" y="182"/>
                      </a:cubicBezTo>
                      <a:cubicBezTo>
                        <a:pt x="105" y="180"/>
                        <a:pt x="104" y="179"/>
                        <a:pt x="103" y="179"/>
                      </a:cubicBezTo>
                      <a:cubicBezTo>
                        <a:pt x="99" y="178"/>
                        <a:pt x="99" y="178"/>
                        <a:pt x="64" y="199"/>
                      </a:cubicBezTo>
                      <a:cubicBezTo>
                        <a:pt x="84" y="178"/>
                        <a:pt x="84" y="178"/>
                        <a:pt x="82" y="173"/>
                      </a:cubicBezTo>
                      <a:cubicBezTo>
                        <a:pt x="81" y="172"/>
                        <a:pt x="79" y="171"/>
                        <a:pt x="78" y="170"/>
                      </a:cubicBezTo>
                      <a:cubicBezTo>
                        <a:pt x="77" y="170"/>
                        <a:pt x="75" y="170"/>
                        <a:pt x="74" y="171"/>
                      </a:cubicBezTo>
                      <a:cubicBezTo>
                        <a:pt x="97" y="146"/>
                        <a:pt x="97" y="146"/>
                        <a:pt x="95" y="141"/>
                      </a:cubicBezTo>
                      <a:cubicBezTo>
                        <a:pt x="94" y="140"/>
                        <a:pt x="93" y="139"/>
                        <a:pt x="91" y="138"/>
                      </a:cubicBezTo>
                      <a:cubicBezTo>
                        <a:pt x="89" y="138"/>
                        <a:pt x="88" y="138"/>
                        <a:pt x="83" y="140"/>
                      </a:cubicBezTo>
                      <a:cubicBezTo>
                        <a:pt x="113" y="116"/>
                        <a:pt x="113" y="116"/>
                        <a:pt x="110" y="111"/>
                      </a:cubicBezTo>
                      <a:cubicBezTo>
                        <a:pt x="110" y="110"/>
                        <a:pt x="108" y="109"/>
                        <a:pt x="107" y="108"/>
                      </a:cubicBezTo>
                      <a:cubicBezTo>
                        <a:pt x="104" y="108"/>
                        <a:pt x="103" y="107"/>
                        <a:pt x="86" y="118"/>
                      </a:cubicBezTo>
                      <a:cubicBezTo>
                        <a:pt x="89" y="115"/>
                        <a:pt x="92" y="113"/>
                        <a:pt x="95" y="111"/>
                      </a:cubicBezTo>
                      <a:cubicBezTo>
                        <a:pt x="101" y="106"/>
                        <a:pt x="105" y="103"/>
                        <a:pt x="109" y="100"/>
                      </a:cubicBezTo>
                      <a:cubicBezTo>
                        <a:pt x="108" y="102"/>
                        <a:pt x="109" y="102"/>
                        <a:pt x="109" y="104"/>
                      </a:cubicBezTo>
                      <a:cubicBezTo>
                        <a:pt x="110" y="105"/>
                        <a:pt x="112" y="106"/>
                        <a:pt x="113" y="107"/>
                      </a:cubicBezTo>
                      <a:cubicBezTo>
                        <a:pt x="116" y="107"/>
                        <a:pt x="118" y="107"/>
                        <a:pt x="130" y="99"/>
                      </a:cubicBezTo>
                      <a:cubicBezTo>
                        <a:pt x="127" y="113"/>
                        <a:pt x="127" y="113"/>
                        <a:pt x="128" y="116"/>
                      </a:cubicBezTo>
                      <a:cubicBezTo>
                        <a:pt x="129" y="117"/>
                        <a:pt x="131" y="118"/>
                        <a:pt x="132" y="119"/>
                      </a:cubicBezTo>
                      <a:cubicBezTo>
                        <a:pt x="133" y="119"/>
                        <a:pt x="133" y="119"/>
                        <a:pt x="134" y="119"/>
                      </a:cubicBezTo>
                      <a:cubicBezTo>
                        <a:pt x="126" y="134"/>
                        <a:pt x="126" y="134"/>
                        <a:pt x="128" y="137"/>
                      </a:cubicBezTo>
                      <a:cubicBezTo>
                        <a:pt x="129" y="138"/>
                        <a:pt x="130" y="139"/>
                        <a:pt x="132" y="140"/>
                      </a:cubicBezTo>
                      <a:cubicBezTo>
                        <a:pt x="132" y="140"/>
                        <a:pt x="133" y="140"/>
                        <a:pt x="133" y="140"/>
                      </a:cubicBezTo>
                      <a:cubicBezTo>
                        <a:pt x="135" y="140"/>
                        <a:pt x="139" y="138"/>
                        <a:pt x="156" y="127"/>
                      </a:cubicBezTo>
                      <a:cubicBezTo>
                        <a:pt x="163" y="123"/>
                        <a:pt x="173" y="117"/>
                        <a:pt x="176" y="116"/>
                      </a:cubicBezTo>
                      <a:cubicBezTo>
                        <a:pt x="176" y="116"/>
                        <a:pt x="177" y="115"/>
                        <a:pt x="177" y="115"/>
                      </a:cubicBezTo>
                      <a:cubicBezTo>
                        <a:pt x="180" y="113"/>
                        <a:pt x="181" y="110"/>
                        <a:pt x="180" y="107"/>
                      </a:cubicBezTo>
                      <a:cubicBezTo>
                        <a:pt x="179" y="106"/>
                        <a:pt x="177" y="105"/>
                        <a:pt x="176" y="104"/>
                      </a:cubicBezTo>
                      <a:cubicBezTo>
                        <a:pt x="173" y="103"/>
                        <a:pt x="173" y="103"/>
                        <a:pt x="150" y="117"/>
                      </a:cubicBezTo>
                      <a:cubicBezTo>
                        <a:pt x="149" y="118"/>
                        <a:pt x="148" y="118"/>
                        <a:pt x="147" y="119"/>
                      </a:cubicBezTo>
                      <a:cubicBezTo>
                        <a:pt x="154" y="105"/>
                        <a:pt x="154" y="105"/>
                        <a:pt x="152" y="102"/>
                      </a:cubicBezTo>
                      <a:cubicBezTo>
                        <a:pt x="151" y="101"/>
                        <a:pt x="150" y="100"/>
                        <a:pt x="148" y="99"/>
                      </a:cubicBezTo>
                      <a:cubicBezTo>
                        <a:pt x="146" y="99"/>
                        <a:pt x="144" y="99"/>
                        <a:pt x="142" y="100"/>
                      </a:cubicBezTo>
                      <a:cubicBezTo>
                        <a:pt x="145" y="86"/>
                        <a:pt x="145" y="86"/>
                        <a:pt x="144" y="84"/>
                      </a:cubicBezTo>
                      <a:cubicBezTo>
                        <a:pt x="143" y="82"/>
                        <a:pt x="142" y="81"/>
                        <a:pt x="140" y="81"/>
                      </a:cubicBezTo>
                      <a:cubicBezTo>
                        <a:pt x="138" y="80"/>
                        <a:pt x="137" y="81"/>
                        <a:pt x="130" y="84"/>
                      </a:cubicBezTo>
                      <a:cubicBezTo>
                        <a:pt x="142" y="65"/>
                        <a:pt x="142" y="65"/>
                        <a:pt x="140" y="61"/>
                      </a:cubicBezTo>
                      <a:cubicBezTo>
                        <a:pt x="139" y="60"/>
                        <a:pt x="137" y="59"/>
                        <a:pt x="136" y="59"/>
                      </a:cubicBezTo>
                      <a:cubicBezTo>
                        <a:pt x="133" y="58"/>
                        <a:pt x="132" y="58"/>
                        <a:pt x="123" y="64"/>
                      </a:cubicBezTo>
                      <a:cubicBezTo>
                        <a:pt x="135" y="46"/>
                        <a:pt x="135" y="46"/>
                        <a:pt x="133" y="43"/>
                      </a:cubicBezTo>
                      <a:cubicBezTo>
                        <a:pt x="132" y="41"/>
                        <a:pt x="131" y="40"/>
                        <a:pt x="129" y="40"/>
                      </a:cubicBezTo>
                      <a:cubicBezTo>
                        <a:pt x="129" y="40"/>
                        <a:pt x="129" y="40"/>
                        <a:pt x="129" y="40"/>
                      </a:cubicBezTo>
                      <a:cubicBezTo>
                        <a:pt x="155" y="13"/>
                        <a:pt x="155" y="12"/>
                        <a:pt x="153" y="8"/>
                      </a:cubicBezTo>
                      <a:cubicBezTo>
                        <a:pt x="152" y="6"/>
                        <a:pt x="150" y="5"/>
                        <a:pt x="149" y="5"/>
                      </a:cubicBezTo>
                      <a:cubicBezTo>
                        <a:pt x="146" y="4"/>
                        <a:pt x="145" y="4"/>
                        <a:pt x="127" y="16"/>
                      </a:cubicBezTo>
                      <a:cubicBezTo>
                        <a:pt x="124" y="18"/>
                        <a:pt x="120" y="20"/>
                        <a:pt x="117" y="22"/>
                      </a:cubicBezTo>
                      <a:cubicBezTo>
                        <a:pt x="116" y="20"/>
                        <a:pt x="116" y="19"/>
                        <a:pt x="116" y="17"/>
                      </a:cubicBezTo>
                      <a:cubicBezTo>
                        <a:pt x="113" y="7"/>
                        <a:pt x="113" y="7"/>
                        <a:pt x="113" y="5"/>
                      </a:cubicBezTo>
                      <a:cubicBezTo>
                        <a:pt x="112" y="4"/>
                        <a:pt x="111" y="3"/>
                        <a:pt x="109" y="3"/>
                      </a:cubicBezTo>
                      <a:cubicBezTo>
                        <a:pt x="106" y="2"/>
                        <a:pt x="105" y="3"/>
                        <a:pt x="101" y="6"/>
                      </a:cubicBezTo>
                      <a:cubicBezTo>
                        <a:pt x="99" y="6"/>
                        <a:pt x="98" y="7"/>
                        <a:pt x="97" y="8"/>
                      </a:cubicBezTo>
                      <a:cubicBezTo>
                        <a:pt x="97" y="8"/>
                        <a:pt x="97" y="8"/>
                        <a:pt x="97" y="8"/>
                      </a:cubicBezTo>
                      <a:cubicBezTo>
                        <a:pt x="98" y="6"/>
                        <a:pt x="97" y="5"/>
                        <a:pt x="96" y="3"/>
                      </a:cubicBezTo>
                      <a:cubicBezTo>
                        <a:pt x="95" y="2"/>
                        <a:pt x="94" y="1"/>
                        <a:pt x="93" y="0"/>
                      </a:cubicBezTo>
                      <a:cubicBezTo>
                        <a:pt x="90" y="0"/>
                        <a:pt x="90" y="0"/>
                        <a:pt x="62" y="16"/>
                      </a:cubicBezTo>
                      <a:cubicBezTo>
                        <a:pt x="51" y="23"/>
                        <a:pt x="35" y="32"/>
                        <a:pt x="31" y="34"/>
                      </a:cubicBezTo>
                      <a:cubicBezTo>
                        <a:pt x="31" y="34"/>
                        <a:pt x="30" y="34"/>
                        <a:pt x="30" y="35"/>
                      </a:cubicBezTo>
                      <a:cubicBezTo>
                        <a:pt x="27" y="36"/>
                        <a:pt x="26" y="40"/>
                        <a:pt x="28" y="43"/>
                      </a:cubicBezTo>
                      <a:cubicBezTo>
                        <a:pt x="28" y="44"/>
                        <a:pt x="30" y="45"/>
                        <a:pt x="31" y="46"/>
                      </a:cubicBezTo>
                      <a:cubicBezTo>
                        <a:pt x="33" y="46"/>
                        <a:pt x="34" y="46"/>
                        <a:pt x="38" y="44"/>
                      </a:cubicBezTo>
                      <a:cubicBezTo>
                        <a:pt x="0" y="76"/>
                        <a:pt x="0" y="77"/>
                        <a:pt x="3" y="82"/>
                      </a:cubicBezTo>
                      <a:cubicBezTo>
                        <a:pt x="4" y="83"/>
                        <a:pt x="5" y="84"/>
                        <a:pt x="7" y="85"/>
                      </a:cubicBezTo>
                      <a:cubicBezTo>
                        <a:pt x="10" y="85"/>
                        <a:pt x="10" y="85"/>
                        <a:pt x="40" y="67"/>
                      </a:cubicBezTo>
                      <a:cubicBezTo>
                        <a:pt x="19" y="88"/>
                        <a:pt x="20" y="89"/>
                        <a:pt x="22" y="93"/>
                      </a:cubicBezTo>
                      <a:cubicBezTo>
                        <a:pt x="23" y="94"/>
                        <a:pt x="24" y="95"/>
                        <a:pt x="26" y="96"/>
                      </a:cubicBezTo>
                      <a:cubicBezTo>
                        <a:pt x="29" y="96"/>
                        <a:pt x="29" y="97"/>
                        <a:pt x="45" y="87"/>
                      </a:cubicBezTo>
                      <a:cubicBezTo>
                        <a:pt x="24" y="108"/>
                        <a:pt x="24" y="108"/>
                        <a:pt x="27" y="113"/>
                      </a:cubicBezTo>
                      <a:cubicBezTo>
                        <a:pt x="27" y="114"/>
                        <a:pt x="29" y="115"/>
                        <a:pt x="30" y="116"/>
                      </a:cubicBezTo>
                      <a:cubicBezTo>
                        <a:pt x="33" y="116"/>
                        <a:pt x="33" y="116"/>
                        <a:pt x="46" y="109"/>
                      </a:cubicBezTo>
                      <a:cubicBezTo>
                        <a:pt x="5" y="143"/>
                        <a:pt x="5" y="143"/>
                        <a:pt x="8" y="148"/>
                      </a:cubicBezTo>
                      <a:cubicBezTo>
                        <a:pt x="9" y="150"/>
                        <a:pt x="11" y="151"/>
                        <a:pt x="12" y="151"/>
                      </a:cubicBezTo>
                      <a:cubicBezTo>
                        <a:pt x="15" y="152"/>
                        <a:pt x="16" y="152"/>
                        <a:pt x="39" y="138"/>
                      </a:cubicBezTo>
                      <a:cubicBezTo>
                        <a:pt x="0" y="167"/>
                        <a:pt x="1" y="167"/>
                        <a:pt x="4" y="173"/>
                      </a:cubicBezTo>
                      <a:cubicBezTo>
                        <a:pt x="4" y="174"/>
                        <a:pt x="6" y="175"/>
                        <a:pt x="7" y="175"/>
                      </a:cubicBezTo>
                      <a:cubicBezTo>
                        <a:pt x="10" y="176"/>
                        <a:pt x="11" y="176"/>
                        <a:pt x="43" y="158"/>
                      </a:cubicBezTo>
                      <a:cubicBezTo>
                        <a:pt x="39" y="160"/>
                        <a:pt x="36" y="163"/>
                        <a:pt x="33" y="166"/>
                      </a:cubicBezTo>
                      <a:cubicBezTo>
                        <a:pt x="19" y="177"/>
                        <a:pt x="15" y="180"/>
                        <a:pt x="18" y="185"/>
                      </a:cubicBezTo>
                      <a:cubicBezTo>
                        <a:pt x="19" y="187"/>
                        <a:pt x="20" y="188"/>
                        <a:pt x="22" y="188"/>
                      </a:cubicBezTo>
                      <a:cubicBezTo>
                        <a:pt x="25" y="189"/>
                        <a:pt x="26" y="189"/>
                        <a:pt x="58" y="170"/>
                      </a:cubicBezTo>
                      <a:cubicBezTo>
                        <a:pt x="34" y="195"/>
                        <a:pt x="34" y="195"/>
                        <a:pt x="37" y="200"/>
                      </a:cubicBezTo>
                      <a:cubicBezTo>
                        <a:pt x="37" y="201"/>
                        <a:pt x="39" y="202"/>
                        <a:pt x="40" y="202"/>
                      </a:cubicBezTo>
                      <a:cubicBezTo>
                        <a:pt x="42" y="203"/>
                        <a:pt x="43" y="203"/>
                        <a:pt x="45" y="202"/>
                      </a:cubicBezTo>
                      <a:cubicBezTo>
                        <a:pt x="25" y="223"/>
                        <a:pt x="25" y="223"/>
                        <a:pt x="27" y="227"/>
                      </a:cubicBezTo>
                      <a:cubicBezTo>
                        <a:pt x="28" y="229"/>
                        <a:pt x="29" y="230"/>
                        <a:pt x="31" y="230"/>
                      </a:cubicBezTo>
                      <a:cubicBezTo>
                        <a:pt x="34" y="231"/>
                        <a:pt x="35" y="231"/>
                        <a:pt x="67" y="212"/>
                      </a:cubicBezTo>
                      <a:cubicBezTo>
                        <a:pt x="45" y="233"/>
                        <a:pt x="45" y="234"/>
                        <a:pt x="47" y="238"/>
                      </a:cubicBezTo>
                      <a:cubicBezTo>
                        <a:pt x="48" y="239"/>
                        <a:pt x="49" y="241"/>
                        <a:pt x="51" y="241"/>
                      </a:cubicBezTo>
                      <a:cubicBezTo>
                        <a:pt x="52" y="241"/>
                        <a:pt x="53" y="241"/>
                        <a:pt x="55" y="241"/>
                      </a:cubicBezTo>
                      <a:cubicBezTo>
                        <a:pt x="38" y="258"/>
                        <a:pt x="38" y="259"/>
                        <a:pt x="40" y="263"/>
                      </a:cubicBezTo>
                      <a:cubicBezTo>
                        <a:pt x="41" y="265"/>
                        <a:pt x="42" y="266"/>
                        <a:pt x="44" y="266"/>
                      </a:cubicBezTo>
                      <a:cubicBezTo>
                        <a:pt x="46" y="267"/>
                        <a:pt x="47" y="267"/>
                        <a:pt x="58" y="261"/>
                      </a:cubicBezTo>
                      <a:cubicBezTo>
                        <a:pt x="30" y="286"/>
                        <a:pt x="30" y="286"/>
                        <a:pt x="33" y="291"/>
                      </a:cubicBezTo>
                      <a:cubicBezTo>
                        <a:pt x="34" y="292"/>
                        <a:pt x="35" y="293"/>
                        <a:pt x="37" y="294"/>
                      </a:cubicBezTo>
                      <a:cubicBezTo>
                        <a:pt x="40" y="294"/>
                        <a:pt x="40" y="294"/>
                        <a:pt x="83" y="269"/>
                      </a:cubicBezTo>
                      <a:cubicBezTo>
                        <a:pt x="84" y="268"/>
                        <a:pt x="85" y="268"/>
                        <a:pt x="86" y="267"/>
                      </a:cubicBezTo>
                      <a:cubicBezTo>
                        <a:pt x="61" y="291"/>
                        <a:pt x="62" y="291"/>
                        <a:pt x="64" y="296"/>
                      </a:cubicBezTo>
                      <a:cubicBezTo>
                        <a:pt x="65" y="297"/>
                        <a:pt x="66" y="298"/>
                        <a:pt x="68" y="299"/>
                      </a:cubicBezTo>
                      <a:cubicBezTo>
                        <a:pt x="70" y="299"/>
                        <a:pt x="71" y="299"/>
                        <a:pt x="78" y="295"/>
                      </a:cubicBezTo>
                      <a:cubicBezTo>
                        <a:pt x="48" y="320"/>
                        <a:pt x="48" y="321"/>
                        <a:pt x="51" y="326"/>
                      </a:cubicBezTo>
                      <a:cubicBezTo>
                        <a:pt x="51" y="327"/>
                        <a:pt x="53" y="328"/>
                        <a:pt x="54" y="329"/>
                      </a:cubicBezTo>
                      <a:cubicBezTo>
                        <a:pt x="58" y="330"/>
                        <a:pt x="58" y="330"/>
                        <a:pt x="95" y="307"/>
                      </a:cubicBezTo>
                      <a:cubicBezTo>
                        <a:pt x="96" y="306"/>
                        <a:pt x="98" y="305"/>
                        <a:pt x="100" y="304"/>
                      </a:cubicBezTo>
                      <a:cubicBezTo>
                        <a:pt x="80" y="326"/>
                        <a:pt x="80" y="326"/>
                        <a:pt x="82" y="330"/>
                      </a:cubicBezTo>
                      <a:cubicBezTo>
                        <a:pt x="83" y="332"/>
                        <a:pt x="84" y="333"/>
                        <a:pt x="86" y="333"/>
                      </a:cubicBezTo>
                      <a:cubicBezTo>
                        <a:pt x="89" y="334"/>
                        <a:pt x="89" y="334"/>
                        <a:pt x="107" y="323"/>
                      </a:cubicBezTo>
                      <a:cubicBezTo>
                        <a:pt x="80" y="349"/>
                        <a:pt x="80" y="349"/>
                        <a:pt x="83" y="353"/>
                      </a:cubicBezTo>
                      <a:cubicBezTo>
                        <a:pt x="84" y="355"/>
                        <a:pt x="85" y="356"/>
                        <a:pt x="87" y="356"/>
                      </a:cubicBezTo>
                      <a:cubicBezTo>
                        <a:pt x="90" y="357"/>
                        <a:pt x="90" y="357"/>
                        <a:pt x="119" y="340"/>
                      </a:cubicBezTo>
                      <a:cubicBezTo>
                        <a:pt x="94" y="364"/>
                        <a:pt x="95" y="364"/>
                        <a:pt x="97" y="368"/>
                      </a:cubicBezTo>
                      <a:cubicBezTo>
                        <a:pt x="98" y="370"/>
                        <a:pt x="99" y="371"/>
                        <a:pt x="101" y="371"/>
                      </a:cubicBezTo>
                      <a:cubicBezTo>
                        <a:pt x="104" y="372"/>
                        <a:pt x="104" y="372"/>
                        <a:pt x="122" y="361"/>
                      </a:cubicBezTo>
                      <a:cubicBezTo>
                        <a:pt x="99" y="381"/>
                        <a:pt x="100" y="382"/>
                        <a:pt x="102" y="386"/>
                      </a:cubicBezTo>
                      <a:cubicBezTo>
                        <a:pt x="103" y="388"/>
                        <a:pt x="104" y="389"/>
                        <a:pt x="106" y="389"/>
                      </a:cubicBezTo>
                      <a:cubicBezTo>
                        <a:pt x="109" y="390"/>
                        <a:pt x="110" y="390"/>
                        <a:pt x="150" y="366"/>
                      </a:cubicBezTo>
                      <a:cubicBezTo>
                        <a:pt x="131" y="385"/>
                        <a:pt x="132" y="385"/>
                        <a:pt x="134" y="389"/>
                      </a:cubicBezTo>
                      <a:cubicBezTo>
                        <a:pt x="135" y="391"/>
                        <a:pt x="136" y="392"/>
                        <a:pt x="138" y="392"/>
                      </a:cubicBezTo>
                      <a:cubicBezTo>
                        <a:pt x="141" y="393"/>
                        <a:pt x="141" y="393"/>
                        <a:pt x="159" y="382"/>
                      </a:cubicBezTo>
                      <a:cubicBezTo>
                        <a:pt x="136" y="402"/>
                        <a:pt x="137" y="402"/>
                        <a:pt x="139" y="407"/>
                      </a:cubicBezTo>
                      <a:cubicBezTo>
                        <a:pt x="140" y="408"/>
                        <a:pt x="142" y="409"/>
                        <a:pt x="143" y="410"/>
                      </a:cubicBezTo>
                      <a:cubicBezTo>
                        <a:pt x="146" y="411"/>
                        <a:pt x="147" y="411"/>
                        <a:pt x="180" y="390"/>
                      </a:cubicBezTo>
                      <a:cubicBezTo>
                        <a:pt x="150" y="418"/>
                        <a:pt x="150" y="419"/>
                        <a:pt x="153" y="423"/>
                      </a:cubicBezTo>
                      <a:cubicBezTo>
                        <a:pt x="153" y="425"/>
                        <a:pt x="155" y="426"/>
                        <a:pt x="156" y="426"/>
                      </a:cubicBezTo>
                      <a:cubicBezTo>
                        <a:pt x="159" y="427"/>
                        <a:pt x="160" y="427"/>
                        <a:pt x="178" y="416"/>
                      </a:cubicBezTo>
                      <a:cubicBezTo>
                        <a:pt x="153" y="438"/>
                        <a:pt x="154" y="439"/>
                        <a:pt x="156" y="443"/>
                      </a:cubicBezTo>
                      <a:cubicBezTo>
                        <a:pt x="157" y="445"/>
                        <a:pt x="158" y="446"/>
                        <a:pt x="160" y="446"/>
                      </a:cubicBezTo>
                      <a:cubicBezTo>
                        <a:pt x="163" y="447"/>
                        <a:pt x="163" y="447"/>
                        <a:pt x="191" y="430"/>
                      </a:cubicBezTo>
                      <a:cubicBezTo>
                        <a:pt x="194" y="428"/>
                        <a:pt x="197" y="426"/>
                        <a:pt x="201" y="424"/>
                      </a:cubicBezTo>
                      <a:cubicBezTo>
                        <a:pt x="188" y="445"/>
                        <a:pt x="188" y="445"/>
                        <a:pt x="190" y="449"/>
                      </a:cubicBezTo>
                      <a:cubicBezTo>
                        <a:pt x="191" y="450"/>
                        <a:pt x="192" y="451"/>
                        <a:pt x="194" y="451"/>
                      </a:cubicBezTo>
                      <a:cubicBezTo>
                        <a:pt x="197" y="452"/>
                        <a:pt x="198" y="452"/>
                        <a:pt x="220" y="438"/>
                      </a:cubicBezTo>
                      <a:cubicBezTo>
                        <a:pt x="206" y="458"/>
                        <a:pt x="206" y="458"/>
                        <a:pt x="208" y="462"/>
                      </a:cubicBezTo>
                      <a:cubicBezTo>
                        <a:pt x="209" y="463"/>
                        <a:pt x="210" y="464"/>
                        <a:pt x="212" y="465"/>
                      </a:cubicBezTo>
                      <a:cubicBezTo>
                        <a:pt x="215" y="465"/>
                        <a:pt x="215" y="465"/>
                        <a:pt x="237" y="452"/>
                      </a:cubicBezTo>
                      <a:cubicBezTo>
                        <a:pt x="239" y="451"/>
                        <a:pt x="242" y="449"/>
                        <a:pt x="244" y="447"/>
                      </a:cubicBezTo>
                      <a:cubicBezTo>
                        <a:pt x="239" y="462"/>
                        <a:pt x="239" y="462"/>
                        <a:pt x="240" y="465"/>
                      </a:cubicBezTo>
                      <a:cubicBezTo>
                        <a:pt x="241" y="467"/>
                        <a:pt x="243" y="468"/>
                        <a:pt x="244" y="468"/>
                      </a:cubicBezTo>
                      <a:cubicBezTo>
                        <a:pt x="245" y="468"/>
                        <a:pt x="245" y="468"/>
                        <a:pt x="246" y="468"/>
                      </a:cubicBezTo>
                      <a:cubicBezTo>
                        <a:pt x="248" y="468"/>
                        <a:pt x="250" y="467"/>
                        <a:pt x="253" y="464"/>
                      </a:cubicBezTo>
                      <a:cubicBezTo>
                        <a:pt x="254" y="464"/>
                        <a:pt x="256" y="463"/>
                        <a:pt x="257" y="462"/>
                      </a:cubicBezTo>
                      <a:cubicBezTo>
                        <a:pt x="257" y="462"/>
                        <a:pt x="258" y="462"/>
                        <a:pt x="258" y="462"/>
                      </a:cubicBezTo>
                      <a:cubicBezTo>
                        <a:pt x="261" y="460"/>
                        <a:pt x="262" y="456"/>
                        <a:pt x="260" y="454"/>
                      </a:cubicBezTo>
                      <a:cubicBezTo>
                        <a:pt x="260" y="452"/>
                        <a:pt x="258" y="451"/>
                        <a:pt x="256" y="451"/>
                      </a:cubicBezTo>
                      <a:cubicBezTo>
                        <a:pt x="256" y="451"/>
                        <a:pt x="256" y="451"/>
                        <a:pt x="256" y="451"/>
                      </a:cubicBezTo>
                      <a:cubicBezTo>
                        <a:pt x="262" y="434"/>
                        <a:pt x="262" y="434"/>
                        <a:pt x="261" y="431"/>
                      </a:cubicBezTo>
                      <a:cubicBezTo>
                        <a:pt x="260" y="430"/>
                        <a:pt x="259" y="429"/>
                        <a:pt x="258" y="429"/>
                      </a:cubicBezTo>
                      <a:cubicBezTo>
                        <a:pt x="263" y="426"/>
                        <a:pt x="270" y="421"/>
                        <a:pt x="280" y="415"/>
                      </a:cubicBezTo>
                      <a:cubicBezTo>
                        <a:pt x="282" y="414"/>
                        <a:pt x="284" y="413"/>
                        <a:pt x="286" y="412"/>
                      </a:cubicBezTo>
                      <a:cubicBezTo>
                        <a:pt x="285" y="413"/>
                        <a:pt x="285" y="413"/>
                        <a:pt x="285" y="413"/>
                      </a:cubicBezTo>
                      <a:cubicBezTo>
                        <a:pt x="263" y="438"/>
                        <a:pt x="263" y="438"/>
                        <a:pt x="265" y="442"/>
                      </a:cubicBezTo>
                      <a:cubicBezTo>
                        <a:pt x="266" y="444"/>
                        <a:pt x="268" y="445"/>
                        <a:pt x="269" y="445"/>
                      </a:cubicBezTo>
                      <a:cubicBezTo>
                        <a:pt x="270" y="445"/>
                        <a:pt x="270" y="446"/>
                        <a:pt x="271" y="446"/>
                      </a:cubicBezTo>
                      <a:cubicBezTo>
                        <a:pt x="273" y="446"/>
                        <a:pt x="276" y="444"/>
                        <a:pt x="288" y="436"/>
                      </a:cubicBezTo>
                      <a:cubicBezTo>
                        <a:pt x="294" y="433"/>
                        <a:pt x="302" y="428"/>
                        <a:pt x="304" y="427"/>
                      </a:cubicBezTo>
                      <a:cubicBezTo>
                        <a:pt x="304" y="427"/>
                        <a:pt x="305" y="427"/>
                        <a:pt x="305" y="426"/>
                      </a:cubicBezTo>
                      <a:cubicBezTo>
                        <a:pt x="308" y="425"/>
                        <a:pt x="309" y="421"/>
                        <a:pt x="308" y="418"/>
                      </a:cubicBezTo>
                      <a:cubicBezTo>
                        <a:pt x="307" y="417"/>
                        <a:pt x="305" y="416"/>
                        <a:pt x="304" y="415"/>
                      </a:cubicBezTo>
                      <a:close/>
                      <a:moveTo>
                        <a:pt x="66" y="107"/>
                      </a:moveTo>
                      <a:cubicBezTo>
                        <a:pt x="82" y="94"/>
                        <a:pt x="92" y="86"/>
                        <a:pt x="97" y="81"/>
                      </a:cubicBezTo>
                      <a:cubicBezTo>
                        <a:pt x="96" y="83"/>
                        <a:pt x="97" y="84"/>
                        <a:pt x="97" y="86"/>
                      </a:cubicBezTo>
                      <a:cubicBezTo>
                        <a:pt x="98" y="87"/>
                        <a:pt x="99" y="87"/>
                        <a:pt x="100" y="88"/>
                      </a:cubicBezTo>
                      <a:cubicBezTo>
                        <a:pt x="94" y="91"/>
                        <a:pt x="84" y="97"/>
                        <a:pt x="66" y="107"/>
                      </a:cubicBezTo>
                      <a:close/>
                      <a:moveTo>
                        <a:pt x="102" y="69"/>
                      </a:moveTo>
                      <a:cubicBezTo>
                        <a:pt x="101" y="69"/>
                        <a:pt x="101" y="68"/>
                        <a:pt x="101" y="68"/>
                      </a:cubicBezTo>
                      <a:cubicBezTo>
                        <a:pt x="102" y="68"/>
                        <a:pt x="104" y="67"/>
                        <a:pt x="108" y="65"/>
                      </a:cubicBezTo>
                      <a:cubicBezTo>
                        <a:pt x="106" y="67"/>
                        <a:pt x="104" y="69"/>
                        <a:pt x="103" y="71"/>
                      </a:cubicBezTo>
                      <a:cubicBezTo>
                        <a:pt x="103" y="71"/>
                        <a:pt x="102" y="70"/>
                        <a:pt x="102" y="69"/>
                      </a:cubicBezTo>
                      <a:close/>
                      <a:moveTo>
                        <a:pt x="119" y="80"/>
                      </a:moveTo>
                      <a:cubicBezTo>
                        <a:pt x="119" y="81"/>
                        <a:pt x="119" y="81"/>
                        <a:pt x="119" y="81"/>
                      </a:cubicBezTo>
                      <a:cubicBezTo>
                        <a:pt x="117" y="84"/>
                        <a:pt x="116" y="86"/>
                        <a:pt x="115" y="88"/>
                      </a:cubicBezTo>
                      <a:cubicBezTo>
                        <a:pt x="115" y="88"/>
                        <a:pt x="114" y="87"/>
                        <a:pt x="114" y="87"/>
                      </a:cubicBezTo>
                      <a:cubicBezTo>
                        <a:pt x="114" y="86"/>
                        <a:pt x="113" y="85"/>
                        <a:pt x="112" y="85"/>
                      </a:cubicBezTo>
                      <a:cubicBezTo>
                        <a:pt x="114" y="84"/>
                        <a:pt x="116" y="82"/>
                        <a:pt x="119" y="80"/>
                      </a:cubicBezTo>
                      <a:close/>
                      <a:moveTo>
                        <a:pt x="78" y="39"/>
                      </a:moveTo>
                      <a:cubicBezTo>
                        <a:pt x="77" y="37"/>
                        <a:pt x="76" y="36"/>
                        <a:pt x="74" y="36"/>
                      </a:cubicBezTo>
                      <a:cubicBezTo>
                        <a:pt x="72" y="35"/>
                        <a:pt x="71" y="35"/>
                        <a:pt x="61" y="41"/>
                      </a:cubicBezTo>
                      <a:cubicBezTo>
                        <a:pt x="79" y="25"/>
                        <a:pt x="89" y="17"/>
                        <a:pt x="93" y="12"/>
                      </a:cubicBezTo>
                      <a:cubicBezTo>
                        <a:pt x="93" y="14"/>
                        <a:pt x="94" y="15"/>
                        <a:pt x="94" y="16"/>
                      </a:cubicBezTo>
                      <a:cubicBezTo>
                        <a:pt x="95" y="18"/>
                        <a:pt x="96" y="19"/>
                        <a:pt x="98" y="19"/>
                      </a:cubicBezTo>
                      <a:cubicBezTo>
                        <a:pt x="100" y="19"/>
                        <a:pt x="101" y="19"/>
                        <a:pt x="103" y="18"/>
                      </a:cubicBezTo>
                      <a:cubicBezTo>
                        <a:pt x="104" y="19"/>
                        <a:pt x="104" y="19"/>
                        <a:pt x="104" y="20"/>
                      </a:cubicBezTo>
                      <a:cubicBezTo>
                        <a:pt x="107" y="33"/>
                        <a:pt x="107" y="33"/>
                        <a:pt x="107" y="34"/>
                      </a:cubicBezTo>
                      <a:cubicBezTo>
                        <a:pt x="108" y="35"/>
                        <a:pt x="109" y="36"/>
                        <a:pt x="111" y="37"/>
                      </a:cubicBezTo>
                      <a:cubicBezTo>
                        <a:pt x="112" y="37"/>
                        <a:pt x="113" y="37"/>
                        <a:pt x="115" y="37"/>
                      </a:cubicBezTo>
                      <a:cubicBezTo>
                        <a:pt x="91" y="60"/>
                        <a:pt x="91" y="61"/>
                        <a:pt x="94" y="65"/>
                      </a:cubicBezTo>
                      <a:cubicBezTo>
                        <a:pt x="94" y="66"/>
                        <a:pt x="95" y="66"/>
                        <a:pt x="95" y="66"/>
                      </a:cubicBezTo>
                      <a:cubicBezTo>
                        <a:pt x="92" y="67"/>
                        <a:pt x="86" y="71"/>
                        <a:pt x="65" y="83"/>
                      </a:cubicBezTo>
                      <a:cubicBezTo>
                        <a:pt x="85" y="63"/>
                        <a:pt x="85" y="62"/>
                        <a:pt x="83" y="58"/>
                      </a:cubicBezTo>
                      <a:cubicBezTo>
                        <a:pt x="82" y="57"/>
                        <a:pt x="80" y="55"/>
                        <a:pt x="79" y="55"/>
                      </a:cubicBezTo>
                      <a:cubicBezTo>
                        <a:pt x="76" y="54"/>
                        <a:pt x="75" y="54"/>
                        <a:pt x="61" y="63"/>
                      </a:cubicBezTo>
                      <a:cubicBezTo>
                        <a:pt x="80" y="43"/>
                        <a:pt x="80" y="43"/>
                        <a:pt x="78" y="39"/>
                      </a:cubicBezTo>
                      <a:close/>
                      <a:moveTo>
                        <a:pt x="206" y="357"/>
                      </a:moveTo>
                      <a:cubicBezTo>
                        <a:pt x="207" y="357"/>
                        <a:pt x="207" y="358"/>
                        <a:pt x="207" y="358"/>
                      </a:cubicBezTo>
                      <a:cubicBezTo>
                        <a:pt x="207" y="359"/>
                        <a:pt x="208" y="359"/>
                        <a:pt x="208" y="360"/>
                      </a:cubicBezTo>
                      <a:cubicBezTo>
                        <a:pt x="205" y="362"/>
                        <a:pt x="200" y="364"/>
                        <a:pt x="194" y="368"/>
                      </a:cubicBezTo>
                      <a:cubicBezTo>
                        <a:pt x="199" y="363"/>
                        <a:pt x="203" y="360"/>
                        <a:pt x="206" y="357"/>
                      </a:cubicBezTo>
                      <a:close/>
                      <a:moveTo>
                        <a:pt x="200" y="389"/>
                      </a:moveTo>
                      <a:cubicBezTo>
                        <a:pt x="202" y="386"/>
                        <a:pt x="205" y="384"/>
                        <a:pt x="207" y="382"/>
                      </a:cubicBezTo>
                      <a:cubicBezTo>
                        <a:pt x="208" y="383"/>
                        <a:pt x="208" y="383"/>
                        <a:pt x="209" y="383"/>
                      </a:cubicBezTo>
                      <a:cubicBezTo>
                        <a:pt x="206" y="385"/>
                        <a:pt x="203" y="387"/>
                        <a:pt x="200" y="389"/>
                      </a:cubicBezTo>
                      <a:close/>
                      <a:moveTo>
                        <a:pt x="235" y="439"/>
                      </a:moveTo>
                      <a:cubicBezTo>
                        <a:pt x="236" y="438"/>
                        <a:pt x="237" y="436"/>
                        <a:pt x="238" y="434"/>
                      </a:cubicBezTo>
                      <a:cubicBezTo>
                        <a:pt x="239" y="435"/>
                        <a:pt x="240" y="436"/>
                        <a:pt x="240" y="436"/>
                      </a:cubicBezTo>
                      <a:cubicBezTo>
                        <a:pt x="239" y="437"/>
                        <a:pt x="237" y="438"/>
                        <a:pt x="235" y="439"/>
                      </a:cubicBezTo>
                      <a:close/>
                      <a:moveTo>
                        <a:pt x="254" y="400"/>
                      </a:moveTo>
                      <a:cubicBezTo>
                        <a:pt x="255" y="402"/>
                        <a:pt x="256" y="403"/>
                        <a:pt x="258" y="403"/>
                      </a:cubicBezTo>
                      <a:cubicBezTo>
                        <a:pt x="259" y="403"/>
                        <a:pt x="259" y="403"/>
                        <a:pt x="260" y="403"/>
                      </a:cubicBezTo>
                      <a:cubicBezTo>
                        <a:pt x="254" y="409"/>
                        <a:pt x="250" y="413"/>
                        <a:pt x="247" y="416"/>
                      </a:cubicBezTo>
                      <a:cubicBezTo>
                        <a:pt x="247" y="416"/>
                        <a:pt x="247" y="416"/>
                        <a:pt x="247" y="416"/>
                      </a:cubicBezTo>
                      <a:cubicBezTo>
                        <a:pt x="246" y="414"/>
                        <a:pt x="245" y="413"/>
                        <a:pt x="243" y="413"/>
                      </a:cubicBezTo>
                      <a:cubicBezTo>
                        <a:pt x="240" y="412"/>
                        <a:pt x="240" y="412"/>
                        <a:pt x="218" y="426"/>
                      </a:cubicBezTo>
                      <a:cubicBezTo>
                        <a:pt x="216" y="427"/>
                        <a:pt x="214" y="429"/>
                        <a:pt x="211" y="430"/>
                      </a:cubicBezTo>
                      <a:cubicBezTo>
                        <a:pt x="211" y="429"/>
                        <a:pt x="212" y="429"/>
                        <a:pt x="212" y="428"/>
                      </a:cubicBezTo>
                      <a:cubicBezTo>
                        <a:pt x="224" y="409"/>
                        <a:pt x="224" y="409"/>
                        <a:pt x="222" y="405"/>
                      </a:cubicBezTo>
                      <a:cubicBezTo>
                        <a:pt x="221" y="404"/>
                        <a:pt x="220" y="403"/>
                        <a:pt x="218" y="403"/>
                      </a:cubicBezTo>
                      <a:cubicBezTo>
                        <a:pt x="216" y="402"/>
                        <a:pt x="215" y="402"/>
                        <a:pt x="208" y="406"/>
                      </a:cubicBezTo>
                      <a:cubicBezTo>
                        <a:pt x="233" y="384"/>
                        <a:pt x="233" y="383"/>
                        <a:pt x="230" y="379"/>
                      </a:cubicBezTo>
                      <a:cubicBezTo>
                        <a:pt x="229" y="378"/>
                        <a:pt x="228" y="377"/>
                        <a:pt x="227" y="376"/>
                      </a:cubicBezTo>
                      <a:cubicBezTo>
                        <a:pt x="232" y="373"/>
                        <a:pt x="238" y="370"/>
                        <a:pt x="247" y="365"/>
                      </a:cubicBezTo>
                      <a:cubicBezTo>
                        <a:pt x="250" y="363"/>
                        <a:pt x="254" y="360"/>
                        <a:pt x="258" y="358"/>
                      </a:cubicBezTo>
                      <a:cubicBezTo>
                        <a:pt x="258" y="358"/>
                        <a:pt x="257" y="359"/>
                        <a:pt x="257" y="359"/>
                      </a:cubicBezTo>
                      <a:cubicBezTo>
                        <a:pt x="241" y="381"/>
                        <a:pt x="241" y="381"/>
                        <a:pt x="244" y="385"/>
                      </a:cubicBezTo>
                      <a:cubicBezTo>
                        <a:pt x="244" y="386"/>
                        <a:pt x="246" y="387"/>
                        <a:pt x="247" y="388"/>
                      </a:cubicBezTo>
                      <a:cubicBezTo>
                        <a:pt x="250" y="388"/>
                        <a:pt x="251" y="388"/>
                        <a:pt x="264" y="380"/>
                      </a:cubicBezTo>
                      <a:cubicBezTo>
                        <a:pt x="252" y="396"/>
                        <a:pt x="252" y="397"/>
                        <a:pt x="254" y="40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351" name="Freeform 7"/>
                <p:cNvSpPr>
                  <a:spLocks noEditPoints="1"/>
                </p:cNvSpPr>
                <p:nvPr/>
              </p:nvSpPr>
              <p:spPr bwMode="gray">
                <a:xfrm>
                  <a:off x="423565" y="3539802"/>
                  <a:ext cx="1012142" cy="2138363"/>
                </a:xfrm>
                <a:custGeom>
                  <a:avLst/>
                  <a:gdLst>
                    <a:gd name="T0" fmla="*/ 113 w 323"/>
                    <a:gd name="T1" fmla="*/ 674 h 682"/>
                    <a:gd name="T2" fmla="*/ 319 w 323"/>
                    <a:gd name="T3" fmla="*/ 576 h 682"/>
                    <a:gd name="T4" fmla="*/ 241 w 323"/>
                    <a:gd name="T5" fmla="*/ 611 h 682"/>
                    <a:gd name="T6" fmla="*/ 166 w 323"/>
                    <a:gd name="T7" fmla="*/ 551 h 682"/>
                    <a:gd name="T8" fmla="*/ 80 w 323"/>
                    <a:gd name="T9" fmla="*/ 614 h 682"/>
                    <a:gd name="T10" fmla="*/ 78 w 323"/>
                    <a:gd name="T11" fmla="*/ 585 h 682"/>
                    <a:gd name="T12" fmla="*/ 107 w 323"/>
                    <a:gd name="T13" fmla="*/ 678 h 682"/>
                    <a:gd name="T14" fmla="*/ 297 w 323"/>
                    <a:gd name="T15" fmla="*/ 535 h 682"/>
                    <a:gd name="T16" fmla="*/ 137 w 323"/>
                    <a:gd name="T17" fmla="*/ 424 h 682"/>
                    <a:gd name="T18" fmla="*/ 32 w 323"/>
                    <a:gd name="T19" fmla="*/ 260 h 682"/>
                    <a:gd name="T20" fmla="*/ 2 w 323"/>
                    <a:gd name="T21" fmla="*/ 109 h 682"/>
                    <a:gd name="T22" fmla="*/ 70 w 323"/>
                    <a:gd name="T23" fmla="*/ 14 h 682"/>
                    <a:gd name="T24" fmla="*/ 81 w 323"/>
                    <a:gd name="T25" fmla="*/ 176 h 682"/>
                    <a:gd name="T26" fmla="*/ 114 w 323"/>
                    <a:gd name="T27" fmla="*/ 267 h 682"/>
                    <a:gd name="T28" fmla="*/ 226 w 323"/>
                    <a:gd name="T29" fmla="*/ 408 h 682"/>
                    <a:gd name="T30" fmla="*/ 316 w 323"/>
                    <a:gd name="T31" fmla="*/ 520 h 682"/>
                    <a:gd name="T32" fmla="*/ 193 w 323"/>
                    <a:gd name="T33" fmla="*/ 379 h 682"/>
                    <a:gd name="T34" fmla="*/ 67 w 323"/>
                    <a:gd name="T35" fmla="*/ 75 h 682"/>
                    <a:gd name="T36" fmla="*/ 237 w 323"/>
                    <a:gd name="T37" fmla="*/ 451 h 682"/>
                    <a:gd name="T38" fmla="*/ 173 w 323"/>
                    <a:gd name="T39" fmla="*/ 349 h 682"/>
                    <a:gd name="T40" fmla="*/ 225 w 323"/>
                    <a:gd name="T41" fmla="*/ 604 h 682"/>
                    <a:gd name="T42" fmla="*/ 90 w 323"/>
                    <a:gd name="T43" fmla="*/ 643 h 682"/>
                    <a:gd name="T44" fmla="*/ 206 w 323"/>
                    <a:gd name="T45" fmla="*/ 327 h 682"/>
                    <a:gd name="T46" fmla="*/ 229 w 323"/>
                    <a:gd name="T47" fmla="*/ 316 h 682"/>
                    <a:gd name="T48" fmla="*/ 245 w 323"/>
                    <a:gd name="T49" fmla="*/ 325 h 682"/>
                    <a:gd name="T50" fmla="*/ 262 w 323"/>
                    <a:gd name="T51" fmla="*/ 351 h 682"/>
                    <a:gd name="T52" fmla="*/ 270 w 323"/>
                    <a:gd name="T53" fmla="*/ 363 h 682"/>
                    <a:gd name="T54" fmla="*/ 288 w 323"/>
                    <a:gd name="T55" fmla="*/ 387 h 682"/>
                    <a:gd name="T56" fmla="*/ 294 w 323"/>
                    <a:gd name="T57" fmla="*/ 410 h 682"/>
                    <a:gd name="T58" fmla="*/ 300 w 323"/>
                    <a:gd name="T59" fmla="*/ 430 h 682"/>
                    <a:gd name="T60" fmla="*/ 288 w 323"/>
                    <a:gd name="T61" fmla="*/ 442 h 682"/>
                    <a:gd name="T62" fmla="*/ 280 w 323"/>
                    <a:gd name="T63" fmla="*/ 446 h 682"/>
                    <a:gd name="T64" fmla="*/ 256 w 323"/>
                    <a:gd name="T65" fmla="*/ 429 h 682"/>
                    <a:gd name="T66" fmla="*/ 265 w 323"/>
                    <a:gd name="T67" fmla="*/ 432 h 682"/>
                    <a:gd name="T68" fmla="*/ 279 w 323"/>
                    <a:gd name="T69" fmla="*/ 396 h 682"/>
                    <a:gd name="T70" fmla="*/ 233 w 323"/>
                    <a:gd name="T71" fmla="*/ 331 h 682"/>
                    <a:gd name="T72" fmla="*/ 246 w 323"/>
                    <a:gd name="T73" fmla="*/ 399 h 682"/>
                    <a:gd name="T74" fmla="*/ 213 w 323"/>
                    <a:gd name="T75" fmla="*/ 367 h 682"/>
                    <a:gd name="T76" fmla="*/ 199 w 323"/>
                    <a:gd name="T77" fmla="*/ 336 h 682"/>
                    <a:gd name="T78" fmla="*/ 199 w 323"/>
                    <a:gd name="T79" fmla="*/ 327 h 682"/>
                    <a:gd name="T80" fmla="*/ 241 w 323"/>
                    <a:gd name="T81" fmla="*/ 322 h 682"/>
                    <a:gd name="T82" fmla="*/ 265 w 323"/>
                    <a:gd name="T83" fmla="*/ 445 h 682"/>
                    <a:gd name="T84" fmla="*/ 144 w 323"/>
                    <a:gd name="T85" fmla="*/ 139 h 682"/>
                    <a:gd name="T86" fmla="*/ 123 w 323"/>
                    <a:gd name="T87" fmla="*/ 138 h 682"/>
                    <a:gd name="T88" fmla="*/ 133 w 323"/>
                    <a:gd name="T89" fmla="*/ 63 h 682"/>
                    <a:gd name="T90" fmla="*/ 103 w 323"/>
                    <a:gd name="T91" fmla="*/ 2 h 682"/>
                    <a:gd name="T92" fmla="*/ 123 w 323"/>
                    <a:gd name="T93" fmla="*/ 5 h 682"/>
                    <a:gd name="T94" fmla="*/ 137 w 323"/>
                    <a:gd name="T95" fmla="*/ 32 h 682"/>
                    <a:gd name="T96" fmla="*/ 142 w 323"/>
                    <a:gd name="T97" fmla="*/ 44 h 682"/>
                    <a:gd name="T98" fmla="*/ 153 w 323"/>
                    <a:gd name="T99" fmla="*/ 82 h 682"/>
                    <a:gd name="T100" fmla="*/ 153 w 323"/>
                    <a:gd name="T101" fmla="*/ 94 h 682"/>
                    <a:gd name="T102" fmla="*/ 157 w 323"/>
                    <a:gd name="T103" fmla="*/ 108 h 682"/>
                    <a:gd name="T104" fmla="*/ 159 w 323"/>
                    <a:gd name="T105" fmla="*/ 124 h 682"/>
                    <a:gd name="T106" fmla="*/ 143 w 323"/>
                    <a:gd name="T107" fmla="*/ 136 h 682"/>
                    <a:gd name="T108" fmla="*/ 112 w 323"/>
                    <a:gd name="T109" fmla="*/ 125 h 682"/>
                    <a:gd name="T110" fmla="*/ 95 w 323"/>
                    <a:gd name="T111" fmla="*/ 75 h 682"/>
                    <a:gd name="T112" fmla="*/ 87 w 323"/>
                    <a:gd name="T113" fmla="*/ 30 h 682"/>
                    <a:gd name="T114" fmla="*/ 123 w 323"/>
                    <a:gd name="T115" fmla="*/ 140 h 682"/>
                    <a:gd name="T116" fmla="*/ 125 w 323"/>
                    <a:gd name="T117" fmla="*/ 137 h 682"/>
                    <a:gd name="T118" fmla="*/ 147 w 323"/>
                    <a:gd name="T119" fmla="*/ 106 h 682"/>
                    <a:gd name="T120" fmla="*/ 123 w 323"/>
                    <a:gd name="T121" fmla="*/ 23 h 682"/>
                    <a:gd name="T122" fmla="*/ 90 w 323"/>
                    <a:gd name="T123" fmla="*/ 16 h 6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23" h="682">
                      <a:moveTo>
                        <a:pt x="143" y="540"/>
                      </a:moveTo>
                      <a:cubicBezTo>
                        <a:pt x="146" y="541"/>
                        <a:pt x="150" y="540"/>
                        <a:pt x="154" y="542"/>
                      </a:cubicBezTo>
                      <a:cubicBezTo>
                        <a:pt x="154" y="542"/>
                        <a:pt x="147" y="541"/>
                        <a:pt x="143" y="540"/>
                      </a:cubicBezTo>
                      <a:close/>
                      <a:moveTo>
                        <a:pt x="178" y="562"/>
                      </a:moveTo>
                      <a:cubicBezTo>
                        <a:pt x="180" y="565"/>
                        <a:pt x="181" y="566"/>
                        <a:pt x="179" y="563"/>
                      </a:cubicBezTo>
                      <a:cubicBezTo>
                        <a:pt x="179" y="563"/>
                        <a:pt x="178" y="562"/>
                        <a:pt x="178" y="562"/>
                      </a:cubicBezTo>
                      <a:close/>
                      <a:moveTo>
                        <a:pt x="186" y="568"/>
                      </a:moveTo>
                      <a:cubicBezTo>
                        <a:pt x="186" y="568"/>
                        <a:pt x="186" y="568"/>
                        <a:pt x="185" y="568"/>
                      </a:cubicBezTo>
                      <a:cubicBezTo>
                        <a:pt x="185" y="568"/>
                        <a:pt x="186" y="568"/>
                        <a:pt x="186" y="568"/>
                      </a:cubicBezTo>
                      <a:close/>
                      <a:moveTo>
                        <a:pt x="20" y="241"/>
                      </a:moveTo>
                      <a:cubicBezTo>
                        <a:pt x="20" y="240"/>
                        <a:pt x="22" y="241"/>
                        <a:pt x="20" y="237"/>
                      </a:cubicBezTo>
                      <a:cubicBezTo>
                        <a:pt x="22" y="242"/>
                        <a:pt x="19" y="237"/>
                        <a:pt x="20" y="241"/>
                      </a:cubicBezTo>
                      <a:close/>
                      <a:moveTo>
                        <a:pt x="77" y="52"/>
                      </a:moveTo>
                      <a:cubicBezTo>
                        <a:pt x="76" y="48"/>
                        <a:pt x="76" y="48"/>
                        <a:pt x="76" y="48"/>
                      </a:cubicBezTo>
                      <a:cubicBezTo>
                        <a:pt x="77" y="51"/>
                        <a:pt x="77" y="51"/>
                        <a:pt x="77" y="51"/>
                      </a:cubicBezTo>
                      <a:lnTo>
                        <a:pt x="77" y="52"/>
                      </a:lnTo>
                      <a:close/>
                      <a:moveTo>
                        <a:pt x="185" y="568"/>
                      </a:moveTo>
                      <a:cubicBezTo>
                        <a:pt x="185" y="567"/>
                        <a:pt x="184" y="565"/>
                        <a:pt x="182" y="564"/>
                      </a:cubicBezTo>
                      <a:cubicBezTo>
                        <a:pt x="181" y="564"/>
                        <a:pt x="184" y="566"/>
                        <a:pt x="185" y="568"/>
                      </a:cubicBezTo>
                      <a:close/>
                      <a:moveTo>
                        <a:pt x="113" y="674"/>
                      </a:moveTo>
                      <a:cubicBezTo>
                        <a:pt x="115" y="676"/>
                        <a:pt x="116" y="677"/>
                        <a:pt x="117" y="678"/>
                      </a:cubicBezTo>
                      <a:cubicBezTo>
                        <a:pt x="111" y="670"/>
                        <a:pt x="119" y="680"/>
                        <a:pt x="113" y="674"/>
                      </a:cubicBezTo>
                      <a:close/>
                      <a:moveTo>
                        <a:pt x="120" y="545"/>
                      </a:moveTo>
                      <a:cubicBezTo>
                        <a:pt x="122" y="545"/>
                        <a:pt x="123" y="544"/>
                        <a:pt x="124" y="543"/>
                      </a:cubicBezTo>
                      <a:cubicBezTo>
                        <a:pt x="124" y="543"/>
                        <a:pt x="122" y="544"/>
                        <a:pt x="122" y="544"/>
                      </a:cubicBezTo>
                      <a:cubicBezTo>
                        <a:pt x="121" y="544"/>
                        <a:pt x="122" y="545"/>
                        <a:pt x="120" y="545"/>
                      </a:cubicBezTo>
                      <a:close/>
                      <a:moveTo>
                        <a:pt x="124" y="545"/>
                      </a:moveTo>
                      <a:cubicBezTo>
                        <a:pt x="126" y="544"/>
                        <a:pt x="127" y="543"/>
                        <a:pt x="127" y="543"/>
                      </a:cubicBezTo>
                      <a:cubicBezTo>
                        <a:pt x="126" y="543"/>
                        <a:pt x="125" y="543"/>
                        <a:pt x="124" y="545"/>
                      </a:cubicBezTo>
                      <a:close/>
                      <a:moveTo>
                        <a:pt x="106" y="663"/>
                      </a:moveTo>
                      <a:cubicBezTo>
                        <a:pt x="103" y="661"/>
                        <a:pt x="106" y="665"/>
                        <a:pt x="107" y="667"/>
                      </a:cubicBezTo>
                      <a:cubicBezTo>
                        <a:pt x="107" y="667"/>
                        <a:pt x="106" y="664"/>
                        <a:pt x="106" y="663"/>
                      </a:cubicBezTo>
                      <a:close/>
                      <a:moveTo>
                        <a:pt x="15" y="217"/>
                      </a:moveTo>
                      <a:cubicBezTo>
                        <a:pt x="15" y="217"/>
                        <a:pt x="15" y="217"/>
                        <a:pt x="15" y="216"/>
                      </a:cubicBezTo>
                      <a:cubicBezTo>
                        <a:pt x="15" y="216"/>
                        <a:pt x="15" y="217"/>
                        <a:pt x="15" y="217"/>
                      </a:cubicBezTo>
                      <a:close/>
                      <a:moveTo>
                        <a:pt x="98" y="150"/>
                      </a:moveTo>
                      <a:cubicBezTo>
                        <a:pt x="98" y="150"/>
                        <a:pt x="98" y="150"/>
                        <a:pt x="98" y="150"/>
                      </a:cubicBezTo>
                      <a:cubicBezTo>
                        <a:pt x="99" y="150"/>
                        <a:pt x="99" y="150"/>
                        <a:pt x="98" y="150"/>
                      </a:cubicBezTo>
                      <a:close/>
                      <a:moveTo>
                        <a:pt x="323" y="563"/>
                      </a:moveTo>
                      <a:cubicBezTo>
                        <a:pt x="320" y="567"/>
                        <a:pt x="321" y="572"/>
                        <a:pt x="319" y="576"/>
                      </a:cubicBezTo>
                      <a:cubicBezTo>
                        <a:pt x="319" y="577"/>
                        <a:pt x="319" y="577"/>
                        <a:pt x="319" y="577"/>
                      </a:cubicBezTo>
                      <a:cubicBezTo>
                        <a:pt x="318" y="579"/>
                        <a:pt x="315" y="584"/>
                        <a:pt x="315" y="586"/>
                      </a:cubicBezTo>
                      <a:cubicBezTo>
                        <a:pt x="316" y="584"/>
                        <a:pt x="315" y="584"/>
                        <a:pt x="314" y="586"/>
                      </a:cubicBezTo>
                      <a:cubicBezTo>
                        <a:pt x="313" y="589"/>
                        <a:pt x="313" y="589"/>
                        <a:pt x="313" y="589"/>
                      </a:cubicBezTo>
                      <a:cubicBezTo>
                        <a:pt x="308" y="597"/>
                        <a:pt x="310" y="589"/>
                        <a:pt x="304" y="596"/>
                      </a:cubicBezTo>
                      <a:cubicBezTo>
                        <a:pt x="308" y="591"/>
                        <a:pt x="308" y="591"/>
                        <a:pt x="308" y="591"/>
                      </a:cubicBezTo>
                      <a:cubicBezTo>
                        <a:pt x="307" y="592"/>
                        <a:pt x="305" y="594"/>
                        <a:pt x="302" y="597"/>
                      </a:cubicBezTo>
                      <a:cubicBezTo>
                        <a:pt x="301" y="599"/>
                        <a:pt x="300" y="602"/>
                        <a:pt x="299" y="603"/>
                      </a:cubicBezTo>
                      <a:cubicBezTo>
                        <a:pt x="296" y="606"/>
                        <a:pt x="296" y="605"/>
                        <a:pt x="294" y="606"/>
                      </a:cubicBezTo>
                      <a:cubicBezTo>
                        <a:pt x="295" y="605"/>
                        <a:pt x="296" y="604"/>
                        <a:pt x="297" y="603"/>
                      </a:cubicBezTo>
                      <a:cubicBezTo>
                        <a:pt x="298" y="602"/>
                        <a:pt x="293" y="604"/>
                        <a:pt x="287" y="607"/>
                      </a:cubicBezTo>
                      <a:cubicBezTo>
                        <a:pt x="283" y="609"/>
                        <a:pt x="277" y="613"/>
                        <a:pt x="284" y="611"/>
                      </a:cubicBezTo>
                      <a:cubicBezTo>
                        <a:pt x="281" y="612"/>
                        <a:pt x="276" y="613"/>
                        <a:pt x="278" y="612"/>
                      </a:cubicBezTo>
                      <a:cubicBezTo>
                        <a:pt x="271" y="614"/>
                        <a:pt x="280" y="613"/>
                        <a:pt x="273" y="615"/>
                      </a:cubicBezTo>
                      <a:cubicBezTo>
                        <a:pt x="270" y="615"/>
                        <a:pt x="261" y="614"/>
                        <a:pt x="256" y="613"/>
                      </a:cubicBezTo>
                      <a:cubicBezTo>
                        <a:pt x="258" y="613"/>
                        <a:pt x="261" y="612"/>
                        <a:pt x="263" y="611"/>
                      </a:cubicBezTo>
                      <a:cubicBezTo>
                        <a:pt x="258" y="611"/>
                        <a:pt x="258" y="611"/>
                        <a:pt x="258" y="611"/>
                      </a:cubicBezTo>
                      <a:cubicBezTo>
                        <a:pt x="264" y="610"/>
                        <a:pt x="255" y="610"/>
                        <a:pt x="259" y="609"/>
                      </a:cubicBezTo>
                      <a:cubicBezTo>
                        <a:pt x="256" y="608"/>
                        <a:pt x="252" y="608"/>
                        <a:pt x="249" y="608"/>
                      </a:cubicBezTo>
                      <a:cubicBezTo>
                        <a:pt x="258" y="612"/>
                        <a:pt x="239" y="609"/>
                        <a:pt x="241" y="611"/>
                      </a:cubicBezTo>
                      <a:cubicBezTo>
                        <a:pt x="229" y="607"/>
                        <a:pt x="236" y="604"/>
                        <a:pt x="223" y="601"/>
                      </a:cubicBezTo>
                      <a:cubicBezTo>
                        <a:pt x="224" y="602"/>
                        <a:pt x="221" y="601"/>
                        <a:pt x="223" y="602"/>
                      </a:cubicBezTo>
                      <a:cubicBezTo>
                        <a:pt x="219" y="601"/>
                        <a:pt x="218" y="602"/>
                        <a:pt x="213" y="597"/>
                      </a:cubicBezTo>
                      <a:cubicBezTo>
                        <a:pt x="219" y="600"/>
                        <a:pt x="209" y="591"/>
                        <a:pt x="217" y="596"/>
                      </a:cubicBezTo>
                      <a:cubicBezTo>
                        <a:pt x="216" y="596"/>
                        <a:pt x="221" y="600"/>
                        <a:pt x="222" y="600"/>
                      </a:cubicBezTo>
                      <a:cubicBezTo>
                        <a:pt x="220" y="598"/>
                        <a:pt x="224" y="599"/>
                        <a:pt x="218" y="594"/>
                      </a:cubicBezTo>
                      <a:cubicBezTo>
                        <a:pt x="214" y="592"/>
                        <a:pt x="209" y="588"/>
                        <a:pt x="209" y="589"/>
                      </a:cubicBezTo>
                      <a:cubicBezTo>
                        <a:pt x="209" y="590"/>
                        <a:pt x="215" y="594"/>
                        <a:pt x="212" y="593"/>
                      </a:cubicBezTo>
                      <a:cubicBezTo>
                        <a:pt x="204" y="587"/>
                        <a:pt x="205" y="584"/>
                        <a:pt x="200" y="583"/>
                      </a:cubicBezTo>
                      <a:cubicBezTo>
                        <a:pt x="205" y="587"/>
                        <a:pt x="205" y="589"/>
                        <a:pt x="204" y="590"/>
                      </a:cubicBezTo>
                      <a:cubicBezTo>
                        <a:pt x="199" y="585"/>
                        <a:pt x="199" y="585"/>
                        <a:pt x="199" y="585"/>
                      </a:cubicBezTo>
                      <a:cubicBezTo>
                        <a:pt x="201" y="586"/>
                        <a:pt x="201" y="586"/>
                        <a:pt x="201" y="586"/>
                      </a:cubicBezTo>
                      <a:cubicBezTo>
                        <a:pt x="193" y="578"/>
                        <a:pt x="197" y="584"/>
                        <a:pt x="190" y="577"/>
                      </a:cubicBezTo>
                      <a:cubicBezTo>
                        <a:pt x="188" y="572"/>
                        <a:pt x="188" y="572"/>
                        <a:pt x="188" y="572"/>
                      </a:cubicBezTo>
                      <a:cubicBezTo>
                        <a:pt x="191" y="573"/>
                        <a:pt x="198" y="583"/>
                        <a:pt x="198" y="581"/>
                      </a:cubicBezTo>
                      <a:cubicBezTo>
                        <a:pt x="194" y="576"/>
                        <a:pt x="192" y="575"/>
                        <a:pt x="188" y="570"/>
                      </a:cubicBezTo>
                      <a:cubicBezTo>
                        <a:pt x="189" y="571"/>
                        <a:pt x="190" y="572"/>
                        <a:pt x="191" y="573"/>
                      </a:cubicBezTo>
                      <a:cubicBezTo>
                        <a:pt x="190" y="571"/>
                        <a:pt x="190" y="568"/>
                        <a:pt x="183" y="562"/>
                      </a:cubicBezTo>
                      <a:cubicBezTo>
                        <a:pt x="179" y="559"/>
                        <a:pt x="181" y="562"/>
                        <a:pt x="181" y="562"/>
                      </a:cubicBezTo>
                      <a:cubicBezTo>
                        <a:pt x="173" y="556"/>
                        <a:pt x="171" y="555"/>
                        <a:pt x="166" y="551"/>
                      </a:cubicBezTo>
                      <a:cubicBezTo>
                        <a:pt x="168" y="550"/>
                        <a:pt x="157" y="545"/>
                        <a:pt x="163" y="547"/>
                      </a:cubicBezTo>
                      <a:cubicBezTo>
                        <a:pt x="166" y="549"/>
                        <a:pt x="176" y="558"/>
                        <a:pt x="180" y="560"/>
                      </a:cubicBezTo>
                      <a:cubicBezTo>
                        <a:pt x="179" y="556"/>
                        <a:pt x="185" y="566"/>
                        <a:pt x="188" y="566"/>
                      </a:cubicBezTo>
                      <a:cubicBezTo>
                        <a:pt x="183" y="560"/>
                        <a:pt x="184" y="559"/>
                        <a:pt x="184" y="557"/>
                      </a:cubicBezTo>
                      <a:cubicBezTo>
                        <a:pt x="182" y="555"/>
                        <a:pt x="180" y="554"/>
                        <a:pt x="179" y="554"/>
                      </a:cubicBezTo>
                      <a:cubicBezTo>
                        <a:pt x="178" y="554"/>
                        <a:pt x="180" y="556"/>
                        <a:pt x="179" y="557"/>
                      </a:cubicBezTo>
                      <a:cubicBezTo>
                        <a:pt x="173" y="550"/>
                        <a:pt x="165" y="546"/>
                        <a:pt x="161" y="545"/>
                      </a:cubicBezTo>
                      <a:cubicBezTo>
                        <a:pt x="159" y="543"/>
                        <a:pt x="160" y="542"/>
                        <a:pt x="163" y="544"/>
                      </a:cubicBezTo>
                      <a:cubicBezTo>
                        <a:pt x="154" y="539"/>
                        <a:pt x="143" y="536"/>
                        <a:pt x="134" y="538"/>
                      </a:cubicBezTo>
                      <a:cubicBezTo>
                        <a:pt x="139" y="538"/>
                        <a:pt x="128" y="540"/>
                        <a:pt x="127" y="541"/>
                      </a:cubicBezTo>
                      <a:cubicBezTo>
                        <a:pt x="127" y="541"/>
                        <a:pt x="125" y="540"/>
                        <a:pt x="126" y="540"/>
                      </a:cubicBezTo>
                      <a:cubicBezTo>
                        <a:pt x="120" y="543"/>
                        <a:pt x="126" y="538"/>
                        <a:pt x="119" y="541"/>
                      </a:cubicBezTo>
                      <a:cubicBezTo>
                        <a:pt x="114" y="546"/>
                        <a:pt x="107" y="551"/>
                        <a:pt x="102" y="557"/>
                      </a:cubicBezTo>
                      <a:cubicBezTo>
                        <a:pt x="94" y="563"/>
                        <a:pt x="87" y="577"/>
                        <a:pt x="85" y="585"/>
                      </a:cubicBezTo>
                      <a:cubicBezTo>
                        <a:pt x="83" y="589"/>
                        <a:pt x="82" y="586"/>
                        <a:pt x="80" y="590"/>
                      </a:cubicBezTo>
                      <a:cubicBezTo>
                        <a:pt x="79" y="596"/>
                        <a:pt x="83" y="587"/>
                        <a:pt x="80" y="595"/>
                      </a:cubicBezTo>
                      <a:cubicBezTo>
                        <a:pt x="80" y="594"/>
                        <a:pt x="80" y="594"/>
                        <a:pt x="80" y="594"/>
                      </a:cubicBezTo>
                      <a:cubicBezTo>
                        <a:pt x="80" y="596"/>
                        <a:pt x="78" y="607"/>
                        <a:pt x="81" y="611"/>
                      </a:cubicBezTo>
                      <a:cubicBezTo>
                        <a:pt x="79" y="610"/>
                        <a:pt x="79" y="610"/>
                        <a:pt x="79" y="610"/>
                      </a:cubicBezTo>
                      <a:cubicBezTo>
                        <a:pt x="79" y="611"/>
                        <a:pt x="80" y="613"/>
                        <a:pt x="80" y="614"/>
                      </a:cubicBezTo>
                      <a:cubicBezTo>
                        <a:pt x="80" y="614"/>
                        <a:pt x="80" y="616"/>
                        <a:pt x="79" y="614"/>
                      </a:cubicBezTo>
                      <a:cubicBezTo>
                        <a:pt x="79" y="619"/>
                        <a:pt x="82" y="625"/>
                        <a:pt x="85" y="630"/>
                      </a:cubicBezTo>
                      <a:cubicBezTo>
                        <a:pt x="84" y="626"/>
                        <a:pt x="84" y="626"/>
                        <a:pt x="84" y="626"/>
                      </a:cubicBezTo>
                      <a:cubicBezTo>
                        <a:pt x="89" y="635"/>
                        <a:pt x="92" y="641"/>
                        <a:pt x="98" y="649"/>
                      </a:cubicBezTo>
                      <a:cubicBezTo>
                        <a:pt x="97" y="649"/>
                        <a:pt x="97" y="649"/>
                        <a:pt x="97" y="649"/>
                      </a:cubicBezTo>
                      <a:cubicBezTo>
                        <a:pt x="101" y="654"/>
                        <a:pt x="101" y="654"/>
                        <a:pt x="101" y="654"/>
                      </a:cubicBezTo>
                      <a:cubicBezTo>
                        <a:pt x="100" y="653"/>
                        <a:pt x="101" y="656"/>
                        <a:pt x="103" y="658"/>
                      </a:cubicBezTo>
                      <a:cubicBezTo>
                        <a:pt x="100" y="655"/>
                        <a:pt x="97" y="652"/>
                        <a:pt x="93" y="649"/>
                      </a:cubicBezTo>
                      <a:cubicBezTo>
                        <a:pt x="91" y="645"/>
                        <a:pt x="97" y="652"/>
                        <a:pt x="96" y="649"/>
                      </a:cubicBezTo>
                      <a:cubicBezTo>
                        <a:pt x="96" y="647"/>
                        <a:pt x="90" y="639"/>
                        <a:pt x="89" y="639"/>
                      </a:cubicBezTo>
                      <a:cubicBezTo>
                        <a:pt x="91" y="642"/>
                        <a:pt x="91" y="642"/>
                        <a:pt x="93" y="644"/>
                      </a:cubicBezTo>
                      <a:cubicBezTo>
                        <a:pt x="92" y="646"/>
                        <a:pt x="89" y="641"/>
                        <a:pt x="87" y="639"/>
                      </a:cubicBezTo>
                      <a:cubicBezTo>
                        <a:pt x="88" y="640"/>
                        <a:pt x="88" y="641"/>
                        <a:pt x="89" y="642"/>
                      </a:cubicBezTo>
                      <a:cubicBezTo>
                        <a:pt x="87" y="640"/>
                        <a:pt x="85" y="637"/>
                        <a:pt x="82" y="632"/>
                      </a:cubicBezTo>
                      <a:cubicBezTo>
                        <a:pt x="84" y="635"/>
                        <a:pt x="83" y="631"/>
                        <a:pt x="83" y="631"/>
                      </a:cubicBezTo>
                      <a:cubicBezTo>
                        <a:pt x="82" y="630"/>
                        <a:pt x="79" y="625"/>
                        <a:pt x="77" y="618"/>
                      </a:cubicBezTo>
                      <a:cubicBezTo>
                        <a:pt x="77" y="613"/>
                        <a:pt x="73" y="604"/>
                        <a:pt x="75" y="595"/>
                      </a:cubicBezTo>
                      <a:cubicBezTo>
                        <a:pt x="76" y="598"/>
                        <a:pt x="76" y="603"/>
                        <a:pt x="77" y="608"/>
                      </a:cubicBezTo>
                      <a:cubicBezTo>
                        <a:pt x="78" y="603"/>
                        <a:pt x="77" y="602"/>
                        <a:pt x="78" y="597"/>
                      </a:cubicBezTo>
                      <a:cubicBezTo>
                        <a:pt x="77" y="594"/>
                        <a:pt x="76" y="592"/>
                        <a:pt x="78" y="585"/>
                      </a:cubicBezTo>
                      <a:cubicBezTo>
                        <a:pt x="79" y="585"/>
                        <a:pt x="79" y="585"/>
                        <a:pt x="79" y="585"/>
                      </a:cubicBezTo>
                      <a:cubicBezTo>
                        <a:pt x="80" y="580"/>
                        <a:pt x="80" y="578"/>
                        <a:pt x="81" y="575"/>
                      </a:cubicBezTo>
                      <a:cubicBezTo>
                        <a:pt x="70" y="595"/>
                        <a:pt x="70" y="616"/>
                        <a:pt x="80" y="635"/>
                      </a:cubicBezTo>
                      <a:cubicBezTo>
                        <a:pt x="85" y="645"/>
                        <a:pt x="91" y="654"/>
                        <a:pt x="99" y="663"/>
                      </a:cubicBezTo>
                      <a:cubicBezTo>
                        <a:pt x="102" y="667"/>
                        <a:pt x="106" y="671"/>
                        <a:pt x="110" y="676"/>
                      </a:cubicBezTo>
                      <a:cubicBezTo>
                        <a:pt x="114" y="671"/>
                        <a:pt x="114" y="671"/>
                        <a:pt x="114" y="671"/>
                      </a:cubicBezTo>
                      <a:cubicBezTo>
                        <a:pt x="114" y="671"/>
                        <a:pt x="114" y="673"/>
                        <a:pt x="111" y="677"/>
                      </a:cubicBezTo>
                      <a:cubicBezTo>
                        <a:pt x="111" y="677"/>
                        <a:pt x="111" y="677"/>
                        <a:pt x="111" y="677"/>
                      </a:cubicBezTo>
                      <a:cubicBezTo>
                        <a:pt x="113" y="680"/>
                        <a:pt x="113" y="680"/>
                        <a:pt x="113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0" y="680"/>
                        <a:pt x="121" y="681"/>
                        <a:pt x="109" y="680"/>
                      </a:cubicBezTo>
                      <a:cubicBezTo>
                        <a:pt x="109" y="680"/>
                        <a:pt x="109" y="680"/>
                        <a:pt x="109" y="680"/>
                      </a:cubicBezTo>
                      <a:cubicBezTo>
                        <a:pt x="109" y="680"/>
                        <a:pt x="109" y="680"/>
                        <a:pt x="109" y="680"/>
                      </a:cubicBezTo>
                      <a:cubicBezTo>
                        <a:pt x="108" y="680"/>
                        <a:pt x="106" y="680"/>
                        <a:pt x="105" y="680"/>
                      </a:cubicBezTo>
                      <a:cubicBezTo>
                        <a:pt x="106" y="679"/>
                        <a:pt x="106" y="679"/>
                        <a:pt x="106" y="679"/>
                      </a:cubicBezTo>
                      <a:cubicBezTo>
                        <a:pt x="107" y="678"/>
                        <a:pt x="107" y="678"/>
                        <a:pt x="107" y="678"/>
                      </a:cubicBezTo>
                      <a:cubicBezTo>
                        <a:pt x="105" y="677"/>
                        <a:pt x="103" y="675"/>
                        <a:pt x="101" y="673"/>
                      </a:cubicBezTo>
                      <a:cubicBezTo>
                        <a:pt x="82" y="656"/>
                        <a:pt x="62" y="625"/>
                        <a:pt x="65" y="595"/>
                      </a:cubicBezTo>
                      <a:cubicBezTo>
                        <a:pt x="65" y="592"/>
                        <a:pt x="66" y="596"/>
                        <a:pt x="68" y="589"/>
                      </a:cubicBezTo>
                      <a:cubicBezTo>
                        <a:pt x="69" y="562"/>
                        <a:pt x="104" y="522"/>
                        <a:pt x="138" y="523"/>
                      </a:cubicBezTo>
                      <a:cubicBezTo>
                        <a:pt x="136" y="524"/>
                        <a:pt x="136" y="524"/>
                        <a:pt x="136" y="524"/>
                      </a:cubicBezTo>
                      <a:cubicBezTo>
                        <a:pt x="142" y="523"/>
                        <a:pt x="150" y="522"/>
                        <a:pt x="156" y="524"/>
                      </a:cubicBezTo>
                      <a:cubicBezTo>
                        <a:pt x="156" y="525"/>
                        <a:pt x="154" y="524"/>
                        <a:pt x="155" y="525"/>
                      </a:cubicBezTo>
                      <a:cubicBezTo>
                        <a:pt x="157" y="524"/>
                        <a:pt x="166" y="529"/>
                        <a:pt x="169" y="530"/>
                      </a:cubicBezTo>
                      <a:cubicBezTo>
                        <a:pt x="171" y="531"/>
                        <a:pt x="171" y="532"/>
                        <a:pt x="173" y="534"/>
                      </a:cubicBezTo>
                      <a:cubicBezTo>
                        <a:pt x="177" y="535"/>
                        <a:pt x="177" y="535"/>
                        <a:pt x="177" y="535"/>
                      </a:cubicBezTo>
                      <a:cubicBezTo>
                        <a:pt x="188" y="539"/>
                        <a:pt x="197" y="552"/>
                        <a:pt x="208" y="562"/>
                      </a:cubicBezTo>
                      <a:cubicBezTo>
                        <a:pt x="207" y="562"/>
                        <a:pt x="206" y="561"/>
                        <a:pt x="206" y="562"/>
                      </a:cubicBezTo>
                      <a:cubicBezTo>
                        <a:pt x="222" y="578"/>
                        <a:pt x="249" y="601"/>
                        <a:pt x="275" y="590"/>
                      </a:cubicBezTo>
                      <a:cubicBezTo>
                        <a:pt x="274" y="591"/>
                        <a:pt x="274" y="592"/>
                        <a:pt x="275" y="592"/>
                      </a:cubicBezTo>
                      <a:cubicBezTo>
                        <a:pt x="276" y="590"/>
                        <a:pt x="283" y="587"/>
                        <a:pt x="288" y="582"/>
                      </a:cubicBezTo>
                      <a:cubicBezTo>
                        <a:pt x="291" y="580"/>
                        <a:pt x="296" y="572"/>
                        <a:pt x="299" y="565"/>
                      </a:cubicBezTo>
                      <a:cubicBezTo>
                        <a:pt x="299" y="566"/>
                        <a:pt x="299" y="566"/>
                        <a:pt x="299" y="566"/>
                      </a:cubicBezTo>
                      <a:cubicBezTo>
                        <a:pt x="299" y="560"/>
                        <a:pt x="301" y="557"/>
                        <a:pt x="299" y="553"/>
                      </a:cubicBezTo>
                      <a:cubicBezTo>
                        <a:pt x="300" y="549"/>
                        <a:pt x="300" y="549"/>
                        <a:pt x="300" y="549"/>
                      </a:cubicBezTo>
                      <a:cubicBezTo>
                        <a:pt x="298" y="547"/>
                        <a:pt x="300" y="540"/>
                        <a:pt x="297" y="535"/>
                      </a:cubicBezTo>
                      <a:cubicBezTo>
                        <a:pt x="297" y="536"/>
                        <a:pt x="297" y="536"/>
                        <a:pt x="297" y="536"/>
                      </a:cubicBezTo>
                      <a:cubicBezTo>
                        <a:pt x="295" y="531"/>
                        <a:pt x="295" y="529"/>
                        <a:pt x="293" y="525"/>
                      </a:cubicBezTo>
                      <a:cubicBezTo>
                        <a:pt x="293" y="524"/>
                        <a:pt x="293" y="524"/>
                        <a:pt x="293" y="524"/>
                      </a:cubicBezTo>
                      <a:cubicBezTo>
                        <a:pt x="288" y="515"/>
                        <a:pt x="285" y="510"/>
                        <a:pt x="284" y="511"/>
                      </a:cubicBezTo>
                      <a:cubicBezTo>
                        <a:pt x="283" y="507"/>
                        <a:pt x="290" y="519"/>
                        <a:pt x="289" y="513"/>
                      </a:cubicBezTo>
                      <a:cubicBezTo>
                        <a:pt x="279" y="499"/>
                        <a:pt x="267" y="487"/>
                        <a:pt x="255" y="474"/>
                      </a:cubicBezTo>
                      <a:cubicBezTo>
                        <a:pt x="246" y="465"/>
                        <a:pt x="246" y="465"/>
                        <a:pt x="246" y="465"/>
                      </a:cubicBezTo>
                      <a:cubicBezTo>
                        <a:pt x="245" y="464"/>
                        <a:pt x="243" y="462"/>
                        <a:pt x="243" y="461"/>
                      </a:cubicBezTo>
                      <a:cubicBezTo>
                        <a:pt x="237" y="463"/>
                        <a:pt x="237" y="463"/>
                        <a:pt x="237" y="463"/>
                      </a:cubicBezTo>
                      <a:cubicBezTo>
                        <a:pt x="228" y="466"/>
                        <a:pt x="220" y="467"/>
                        <a:pt x="211" y="467"/>
                      </a:cubicBezTo>
                      <a:cubicBezTo>
                        <a:pt x="207" y="466"/>
                        <a:pt x="204" y="466"/>
                        <a:pt x="204" y="465"/>
                      </a:cubicBezTo>
                      <a:cubicBezTo>
                        <a:pt x="200" y="466"/>
                        <a:pt x="191" y="463"/>
                        <a:pt x="188" y="463"/>
                      </a:cubicBezTo>
                      <a:cubicBezTo>
                        <a:pt x="188" y="463"/>
                        <a:pt x="186" y="461"/>
                        <a:pt x="184" y="460"/>
                      </a:cubicBezTo>
                      <a:cubicBezTo>
                        <a:pt x="179" y="457"/>
                        <a:pt x="177" y="459"/>
                        <a:pt x="172" y="454"/>
                      </a:cubicBezTo>
                      <a:cubicBezTo>
                        <a:pt x="174" y="456"/>
                        <a:pt x="175" y="456"/>
                        <a:pt x="175" y="455"/>
                      </a:cubicBezTo>
                      <a:cubicBezTo>
                        <a:pt x="169" y="452"/>
                        <a:pt x="163" y="448"/>
                        <a:pt x="158" y="443"/>
                      </a:cubicBezTo>
                      <a:cubicBezTo>
                        <a:pt x="159" y="444"/>
                        <a:pt x="160" y="445"/>
                        <a:pt x="160" y="444"/>
                      </a:cubicBezTo>
                      <a:cubicBezTo>
                        <a:pt x="153" y="440"/>
                        <a:pt x="150" y="435"/>
                        <a:pt x="145" y="431"/>
                      </a:cubicBezTo>
                      <a:cubicBezTo>
                        <a:pt x="147" y="432"/>
                        <a:pt x="147" y="432"/>
                        <a:pt x="147" y="432"/>
                      </a:cubicBezTo>
                      <a:cubicBezTo>
                        <a:pt x="140" y="424"/>
                        <a:pt x="143" y="431"/>
                        <a:pt x="137" y="424"/>
                      </a:cubicBezTo>
                      <a:cubicBezTo>
                        <a:pt x="139" y="425"/>
                        <a:pt x="139" y="425"/>
                        <a:pt x="139" y="425"/>
                      </a:cubicBezTo>
                      <a:cubicBezTo>
                        <a:pt x="132" y="420"/>
                        <a:pt x="122" y="410"/>
                        <a:pt x="116" y="403"/>
                      </a:cubicBezTo>
                      <a:cubicBezTo>
                        <a:pt x="117" y="403"/>
                        <a:pt x="117" y="403"/>
                        <a:pt x="117" y="403"/>
                      </a:cubicBezTo>
                      <a:cubicBezTo>
                        <a:pt x="111" y="396"/>
                        <a:pt x="104" y="389"/>
                        <a:pt x="97" y="381"/>
                      </a:cubicBezTo>
                      <a:cubicBezTo>
                        <a:pt x="96" y="378"/>
                        <a:pt x="100" y="381"/>
                        <a:pt x="94" y="373"/>
                      </a:cubicBezTo>
                      <a:cubicBezTo>
                        <a:pt x="92" y="374"/>
                        <a:pt x="83" y="360"/>
                        <a:pt x="85" y="366"/>
                      </a:cubicBezTo>
                      <a:cubicBezTo>
                        <a:pt x="81" y="358"/>
                        <a:pt x="73" y="347"/>
                        <a:pt x="70" y="342"/>
                      </a:cubicBezTo>
                      <a:cubicBezTo>
                        <a:pt x="73" y="345"/>
                        <a:pt x="70" y="337"/>
                        <a:pt x="74" y="343"/>
                      </a:cubicBezTo>
                      <a:cubicBezTo>
                        <a:pt x="72" y="338"/>
                        <a:pt x="72" y="338"/>
                        <a:pt x="72" y="338"/>
                      </a:cubicBezTo>
                      <a:cubicBezTo>
                        <a:pt x="73" y="339"/>
                        <a:pt x="74" y="343"/>
                        <a:pt x="74" y="341"/>
                      </a:cubicBezTo>
                      <a:cubicBezTo>
                        <a:pt x="72" y="338"/>
                        <a:pt x="67" y="330"/>
                        <a:pt x="65" y="327"/>
                      </a:cubicBezTo>
                      <a:cubicBezTo>
                        <a:pt x="61" y="322"/>
                        <a:pt x="57" y="317"/>
                        <a:pt x="51" y="308"/>
                      </a:cubicBezTo>
                      <a:cubicBezTo>
                        <a:pt x="54" y="312"/>
                        <a:pt x="52" y="306"/>
                        <a:pt x="53" y="307"/>
                      </a:cubicBezTo>
                      <a:cubicBezTo>
                        <a:pt x="44" y="296"/>
                        <a:pt x="44" y="296"/>
                        <a:pt x="44" y="296"/>
                      </a:cubicBezTo>
                      <a:cubicBezTo>
                        <a:pt x="43" y="292"/>
                        <a:pt x="45" y="294"/>
                        <a:pt x="43" y="290"/>
                      </a:cubicBezTo>
                      <a:cubicBezTo>
                        <a:pt x="42" y="290"/>
                        <a:pt x="41" y="288"/>
                        <a:pt x="40" y="287"/>
                      </a:cubicBezTo>
                      <a:cubicBezTo>
                        <a:pt x="40" y="286"/>
                        <a:pt x="34" y="273"/>
                        <a:pt x="35" y="271"/>
                      </a:cubicBezTo>
                      <a:cubicBezTo>
                        <a:pt x="35" y="270"/>
                        <a:pt x="38" y="277"/>
                        <a:pt x="37" y="273"/>
                      </a:cubicBezTo>
                      <a:cubicBezTo>
                        <a:pt x="35" y="267"/>
                        <a:pt x="34" y="267"/>
                        <a:pt x="32" y="260"/>
                      </a:cubicBezTo>
                      <a:cubicBezTo>
                        <a:pt x="32" y="260"/>
                        <a:pt x="32" y="260"/>
                        <a:pt x="32" y="260"/>
                      </a:cubicBezTo>
                      <a:cubicBezTo>
                        <a:pt x="31" y="256"/>
                        <a:pt x="27" y="248"/>
                        <a:pt x="28" y="253"/>
                      </a:cubicBezTo>
                      <a:cubicBezTo>
                        <a:pt x="29" y="256"/>
                        <a:pt x="28" y="252"/>
                        <a:pt x="29" y="256"/>
                      </a:cubicBezTo>
                      <a:cubicBezTo>
                        <a:pt x="27" y="254"/>
                        <a:pt x="24" y="247"/>
                        <a:pt x="23" y="240"/>
                      </a:cubicBezTo>
                      <a:cubicBezTo>
                        <a:pt x="23" y="242"/>
                        <a:pt x="24" y="242"/>
                        <a:pt x="25" y="243"/>
                      </a:cubicBezTo>
                      <a:cubicBezTo>
                        <a:pt x="21" y="235"/>
                        <a:pt x="18" y="226"/>
                        <a:pt x="15" y="217"/>
                      </a:cubicBezTo>
                      <a:cubicBezTo>
                        <a:pt x="16" y="218"/>
                        <a:pt x="17" y="219"/>
                        <a:pt x="17" y="220"/>
                      </a:cubicBezTo>
                      <a:cubicBezTo>
                        <a:pt x="15" y="208"/>
                        <a:pt x="10" y="196"/>
                        <a:pt x="9" y="185"/>
                      </a:cubicBezTo>
                      <a:cubicBezTo>
                        <a:pt x="10" y="187"/>
                        <a:pt x="8" y="186"/>
                        <a:pt x="9" y="186"/>
                      </a:cubicBezTo>
                      <a:cubicBezTo>
                        <a:pt x="8" y="180"/>
                        <a:pt x="9" y="180"/>
                        <a:pt x="8" y="176"/>
                      </a:cubicBezTo>
                      <a:cubicBezTo>
                        <a:pt x="9" y="176"/>
                        <a:pt x="7" y="171"/>
                        <a:pt x="6" y="167"/>
                      </a:cubicBezTo>
                      <a:cubicBezTo>
                        <a:pt x="5" y="166"/>
                        <a:pt x="6" y="166"/>
                        <a:pt x="6" y="168"/>
                      </a:cubicBezTo>
                      <a:cubicBezTo>
                        <a:pt x="5" y="160"/>
                        <a:pt x="2" y="140"/>
                        <a:pt x="2" y="128"/>
                      </a:cubicBezTo>
                      <a:cubicBezTo>
                        <a:pt x="2" y="129"/>
                        <a:pt x="0" y="120"/>
                        <a:pt x="0" y="117"/>
                      </a:cubicBezTo>
                      <a:cubicBezTo>
                        <a:pt x="2" y="118"/>
                        <a:pt x="2" y="118"/>
                        <a:pt x="2" y="118"/>
                      </a:cubicBezTo>
                      <a:cubicBezTo>
                        <a:pt x="2" y="118"/>
                        <a:pt x="2" y="116"/>
                        <a:pt x="2" y="115"/>
                      </a:cubicBezTo>
                      <a:cubicBezTo>
                        <a:pt x="2" y="114"/>
                        <a:pt x="2" y="114"/>
                        <a:pt x="2" y="113"/>
                      </a:cubicBezTo>
                      <a:cubicBezTo>
                        <a:pt x="2" y="112"/>
                        <a:pt x="2" y="110"/>
                        <a:pt x="2" y="109"/>
                      </a:cubicBezTo>
                      <a:cubicBezTo>
                        <a:pt x="2" y="110"/>
                        <a:pt x="2" y="112"/>
                        <a:pt x="2" y="114"/>
                      </a:cubicBezTo>
                      <a:cubicBezTo>
                        <a:pt x="2" y="114"/>
                        <a:pt x="2" y="114"/>
                        <a:pt x="2" y="114"/>
                      </a:cubicBezTo>
                      <a:cubicBezTo>
                        <a:pt x="2" y="112"/>
                        <a:pt x="2" y="110"/>
                        <a:pt x="2" y="109"/>
                      </a:cubicBezTo>
                      <a:cubicBezTo>
                        <a:pt x="2" y="108"/>
                        <a:pt x="2" y="108"/>
                        <a:pt x="2" y="108"/>
                      </a:cubicBezTo>
                      <a:cubicBezTo>
                        <a:pt x="2" y="107"/>
                        <a:pt x="2" y="107"/>
                        <a:pt x="2" y="107"/>
                      </a:cubicBezTo>
                      <a:cubicBezTo>
                        <a:pt x="2" y="103"/>
                        <a:pt x="2" y="100"/>
                        <a:pt x="3" y="96"/>
                      </a:cubicBezTo>
                      <a:cubicBezTo>
                        <a:pt x="2" y="97"/>
                        <a:pt x="4" y="101"/>
                        <a:pt x="4" y="96"/>
                      </a:cubicBezTo>
                      <a:cubicBezTo>
                        <a:pt x="4" y="87"/>
                        <a:pt x="3" y="93"/>
                        <a:pt x="4" y="86"/>
                      </a:cubicBezTo>
                      <a:cubicBezTo>
                        <a:pt x="4" y="82"/>
                        <a:pt x="4" y="82"/>
                        <a:pt x="4" y="82"/>
                      </a:cubicBezTo>
                      <a:cubicBezTo>
                        <a:pt x="3" y="81"/>
                        <a:pt x="5" y="74"/>
                        <a:pt x="4" y="77"/>
                      </a:cubicBezTo>
                      <a:cubicBezTo>
                        <a:pt x="4" y="76"/>
                        <a:pt x="5" y="64"/>
                        <a:pt x="7" y="66"/>
                      </a:cubicBezTo>
                      <a:cubicBezTo>
                        <a:pt x="8" y="67"/>
                        <a:pt x="8" y="67"/>
                        <a:pt x="8" y="67"/>
                      </a:cubicBezTo>
                      <a:cubicBezTo>
                        <a:pt x="9" y="63"/>
                        <a:pt x="8" y="60"/>
                        <a:pt x="9" y="57"/>
                      </a:cubicBezTo>
                      <a:cubicBezTo>
                        <a:pt x="9" y="57"/>
                        <a:pt x="10" y="56"/>
                        <a:pt x="10" y="56"/>
                      </a:cubicBezTo>
                      <a:cubicBezTo>
                        <a:pt x="8" y="55"/>
                        <a:pt x="13" y="48"/>
                        <a:pt x="15" y="43"/>
                      </a:cubicBezTo>
                      <a:cubicBezTo>
                        <a:pt x="20" y="36"/>
                        <a:pt x="29" y="27"/>
                        <a:pt x="32" y="25"/>
                      </a:cubicBezTo>
                      <a:cubicBezTo>
                        <a:pt x="37" y="21"/>
                        <a:pt x="41" y="17"/>
                        <a:pt x="48" y="14"/>
                      </a:cubicBezTo>
                      <a:cubicBezTo>
                        <a:pt x="47" y="15"/>
                        <a:pt x="45" y="16"/>
                        <a:pt x="45" y="16"/>
                      </a:cubicBezTo>
                      <a:cubicBezTo>
                        <a:pt x="49" y="15"/>
                        <a:pt x="50" y="14"/>
                        <a:pt x="53" y="12"/>
                      </a:cubicBezTo>
                      <a:cubicBezTo>
                        <a:pt x="53" y="12"/>
                        <a:pt x="55" y="11"/>
                        <a:pt x="58" y="11"/>
                      </a:cubicBezTo>
                      <a:cubicBezTo>
                        <a:pt x="63" y="10"/>
                        <a:pt x="63" y="10"/>
                        <a:pt x="63" y="10"/>
                      </a:cubicBezTo>
                      <a:cubicBezTo>
                        <a:pt x="65" y="9"/>
                        <a:pt x="65" y="9"/>
                        <a:pt x="65" y="9"/>
                      </a:cubicBezTo>
                      <a:cubicBezTo>
                        <a:pt x="75" y="15"/>
                        <a:pt x="68" y="12"/>
                        <a:pt x="70" y="14"/>
                      </a:cubicBezTo>
                      <a:cubicBezTo>
                        <a:pt x="71" y="19"/>
                        <a:pt x="72" y="17"/>
                        <a:pt x="73" y="18"/>
                      </a:cubicBezTo>
                      <a:cubicBezTo>
                        <a:pt x="71" y="23"/>
                        <a:pt x="76" y="34"/>
                        <a:pt x="75" y="41"/>
                      </a:cubicBezTo>
                      <a:cubicBezTo>
                        <a:pt x="74" y="39"/>
                        <a:pt x="73" y="33"/>
                        <a:pt x="73" y="37"/>
                      </a:cubicBezTo>
                      <a:cubicBezTo>
                        <a:pt x="71" y="43"/>
                        <a:pt x="76" y="48"/>
                        <a:pt x="77" y="57"/>
                      </a:cubicBezTo>
                      <a:cubicBezTo>
                        <a:pt x="78" y="54"/>
                        <a:pt x="78" y="54"/>
                        <a:pt x="78" y="54"/>
                      </a:cubicBezTo>
                      <a:cubicBezTo>
                        <a:pt x="78" y="58"/>
                        <a:pt x="81" y="66"/>
                        <a:pt x="80" y="66"/>
                      </a:cubicBezTo>
                      <a:cubicBezTo>
                        <a:pt x="81" y="69"/>
                        <a:pt x="81" y="76"/>
                        <a:pt x="82" y="75"/>
                      </a:cubicBezTo>
                      <a:cubicBezTo>
                        <a:pt x="84" y="89"/>
                        <a:pt x="91" y="108"/>
                        <a:pt x="91" y="117"/>
                      </a:cubicBezTo>
                      <a:cubicBezTo>
                        <a:pt x="92" y="119"/>
                        <a:pt x="93" y="124"/>
                        <a:pt x="93" y="123"/>
                      </a:cubicBezTo>
                      <a:cubicBezTo>
                        <a:pt x="93" y="120"/>
                        <a:pt x="92" y="119"/>
                        <a:pt x="92" y="117"/>
                      </a:cubicBezTo>
                      <a:cubicBezTo>
                        <a:pt x="92" y="119"/>
                        <a:pt x="93" y="119"/>
                        <a:pt x="93" y="120"/>
                      </a:cubicBezTo>
                      <a:cubicBezTo>
                        <a:pt x="94" y="124"/>
                        <a:pt x="95" y="127"/>
                        <a:pt x="92" y="124"/>
                      </a:cubicBezTo>
                      <a:cubicBezTo>
                        <a:pt x="93" y="135"/>
                        <a:pt x="100" y="128"/>
                        <a:pt x="98" y="150"/>
                      </a:cubicBezTo>
                      <a:cubicBezTo>
                        <a:pt x="98" y="150"/>
                        <a:pt x="95" y="152"/>
                        <a:pt x="93" y="153"/>
                      </a:cubicBezTo>
                      <a:cubicBezTo>
                        <a:pt x="91" y="154"/>
                        <a:pt x="90" y="156"/>
                        <a:pt x="89" y="157"/>
                      </a:cubicBezTo>
                      <a:cubicBezTo>
                        <a:pt x="85" y="162"/>
                        <a:pt x="86" y="159"/>
                        <a:pt x="84" y="158"/>
                      </a:cubicBezTo>
                      <a:cubicBezTo>
                        <a:pt x="82" y="161"/>
                        <a:pt x="81" y="166"/>
                        <a:pt x="82" y="168"/>
                      </a:cubicBezTo>
                      <a:cubicBezTo>
                        <a:pt x="81" y="169"/>
                        <a:pt x="81" y="170"/>
                        <a:pt x="81" y="172"/>
                      </a:cubicBezTo>
                      <a:cubicBezTo>
                        <a:pt x="81" y="170"/>
                        <a:pt x="81" y="175"/>
                        <a:pt x="82" y="177"/>
                      </a:cubicBezTo>
                      <a:cubicBezTo>
                        <a:pt x="81" y="176"/>
                        <a:pt x="81" y="176"/>
                        <a:pt x="81" y="176"/>
                      </a:cubicBezTo>
                      <a:cubicBezTo>
                        <a:pt x="81" y="176"/>
                        <a:pt x="82" y="181"/>
                        <a:pt x="83" y="183"/>
                      </a:cubicBezTo>
                      <a:cubicBezTo>
                        <a:pt x="83" y="183"/>
                        <a:pt x="83" y="178"/>
                        <a:pt x="83" y="175"/>
                      </a:cubicBezTo>
                      <a:cubicBezTo>
                        <a:pt x="83" y="177"/>
                        <a:pt x="84" y="180"/>
                        <a:pt x="85" y="183"/>
                      </a:cubicBezTo>
                      <a:cubicBezTo>
                        <a:pt x="84" y="182"/>
                        <a:pt x="86" y="190"/>
                        <a:pt x="87" y="193"/>
                      </a:cubicBezTo>
                      <a:cubicBezTo>
                        <a:pt x="88" y="197"/>
                        <a:pt x="90" y="197"/>
                        <a:pt x="90" y="198"/>
                      </a:cubicBezTo>
                      <a:cubicBezTo>
                        <a:pt x="89" y="198"/>
                        <a:pt x="92" y="204"/>
                        <a:pt x="90" y="201"/>
                      </a:cubicBezTo>
                      <a:cubicBezTo>
                        <a:pt x="89" y="200"/>
                        <a:pt x="90" y="198"/>
                        <a:pt x="88" y="196"/>
                      </a:cubicBezTo>
                      <a:cubicBezTo>
                        <a:pt x="89" y="199"/>
                        <a:pt x="88" y="199"/>
                        <a:pt x="90" y="204"/>
                      </a:cubicBezTo>
                      <a:cubicBezTo>
                        <a:pt x="92" y="207"/>
                        <a:pt x="92" y="202"/>
                        <a:pt x="94" y="210"/>
                      </a:cubicBezTo>
                      <a:cubicBezTo>
                        <a:pt x="93" y="208"/>
                        <a:pt x="93" y="208"/>
                        <a:pt x="92" y="206"/>
                      </a:cubicBezTo>
                      <a:cubicBezTo>
                        <a:pt x="94" y="213"/>
                        <a:pt x="94" y="213"/>
                        <a:pt x="94" y="213"/>
                      </a:cubicBezTo>
                      <a:cubicBezTo>
                        <a:pt x="95" y="213"/>
                        <a:pt x="95" y="213"/>
                        <a:pt x="95" y="213"/>
                      </a:cubicBezTo>
                      <a:cubicBezTo>
                        <a:pt x="95" y="214"/>
                        <a:pt x="94" y="214"/>
                        <a:pt x="94" y="214"/>
                      </a:cubicBezTo>
                      <a:cubicBezTo>
                        <a:pt x="96" y="216"/>
                        <a:pt x="99" y="225"/>
                        <a:pt x="100" y="226"/>
                      </a:cubicBezTo>
                      <a:cubicBezTo>
                        <a:pt x="102" y="229"/>
                        <a:pt x="102" y="233"/>
                        <a:pt x="103" y="236"/>
                      </a:cubicBezTo>
                      <a:cubicBezTo>
                        <a:pt x="103" y="236"/>
                        <a:pt x="103" y="236"/>
                        <a:pt x="103" y="236"/>
                      </a:cubicBezTo>
                      <a:cubicBezTo>
                        <a:pt x="104" y="240"/>
                        <a:pt x="106" y="245"/>
                        <a:pt x="108" y="248"/>
                      </a:cubicBezTo>
                      <a:cubicBezTo>
                        <a:pt x="108" y="248"/>
                        <a:pt x="108" y="248"/>
                        <a:pt x="108" y="248"/>
                      </a:cubicBezTo>
                      <a:cubicBezTo>
                        <a:pt x="109" y="250"/>
                        <a:pt x="111" y="255"/>
                        <a:pt x="113" y="258"/>
                      </a:cubicBezTo>
                      <a:cubicBezTo>
                        <a:pt x="114" y="263"/>
                        <a:pt x="110" y="261"/>
                        <a:pt x="114" y="267"/>
                      </a:cubicBezTo>
                      <a:cubicBezTo>
                        <a:pt x="116" y="272"/>
                        <a:pt x="119" y="274"/>
                        <a:pt x="119" y="272"/>
                      </a:cubicBezTo>
                      <a:cubicBezTo>
                        <a:pt x="122" y="282"/>
                        <a:pt x="130" y="292"/>
                        <a:pt x="133" y="301"/>
                      </a:cubicBezTo>
                      <a:cubicBezTo>
                        <a:pt x="134" y="303"/>
                        <a:pt x="134" y="302"/>
                        <a:pt x="135" y="304"/>
                      </a:cubicBezTo>
                      <a:cubicBezTo>
                        <a:pt x="142" y="319"/>
                        <a:pt x="151" y="333"/>
                        <a:pt x="159" y="337"/>
                      </a:cubicBezTo>
                      <a:cubicBezTo>
                        <a:pt x="156" y="336"/>
                        <a:pt x="159" y="339"/>
                        <a:pt x="159" y="339"/>
                      </a:cubicBezTo>
                      <a:cubicBezTo>
                        <a:pt x="162" y="339"/>
                        <a:pt x="162" y="341"/>
                        <a:pt x="163" y="339"/>
                      </a:cubicBezTo>
                      <a:cubicBezTo>
                        <a:pt x="163" y="339"/>
                        <a:pt x="163" y="338"/>
                        <a:pt x="160" y="337"/>
                      </a:cubicBezTo>
                      <a:cubicBezTo>
                        <a:pt x="164" y="338"/>
                        <a:pt x="164" y="336"/>
                        <a:pt x="173" y="335"/>
                      </a:cubicBezTo>
                      <a:cubicBezTo>
                        <a:pt x="179" y="332"/>
                        <a:pt x="187" y="342"/>
                        <a:pt x="186" y="342"/>
                      </a:cubicBezTo>
                      <a:cubicBezTo>
                        <a:pt x="187" y="344"/>
                        <a:pt x="188" y="346"/>
                        <a:pt x="188" y="347"/>
                      </a:cubicBezTo>
                      <a:cubicBezTo>
                        <a:pt x="187" y="344"/>
                        <a:pt x="188" y="346"/>
                        <a:pt x="190" y="347"/>
                      </a:cubicBezTo>
                      <a:cubicBezTo>
                        <a:pt x="188" y="348"/>
                        <a:pt x="191" y="354"/>
                        <a:pt x="195" y="358"/>
                      </a:cubicBezTo>
                      <a:cubicBezTo>
                        <a:pt x="196" y="358"/>
                        <a:pt x="196" y="358"/>
                        <a:pt x="196" y="358"/>
                      </a:cubicBezTo>
                      <a:cubicBezTo>
                        <a:pt x="197" y="361"/>
                        <a:pt x="197" y="361"/>
                        <a:pt x="197" y="361"/>
                      </a:cubicBezTo>
                      <a:cubicBezTo>
                        <a:pt x="198" y="363"/>
                        <a:pt x="200" y="362"/>
                        <a:pt x="202" y="367"/>
                      </a:cubicBezTo>
                      <a:cubicBezTo>
                        <a:pt x="202" y="368"/>
                        <a:pt x="201" y="368"/>
                        <a:pt x="202" y="369"/>
                      </a:cubicBezTo>
                      <a:cubicBezTo>
                        <a:pt x="205" y="373"/>
                        <a:pt x="210" y="379"/>
                        <a:pt x="213" y="385"/>
                      </a:cubicBezTo>
                      <a:cubicBezTo>
                        <a:pt x="214" y="389"/>
                        <a:pt x="214" y="389"/>
                        <a:pt x="214" y="389"/>
                      </a:cubicBezTo>
                      <a:cubicBezTo>
                        <a:pt x="216" y="391"/>
                        <a:pt x="219" y="394"/>
                        <a:pt x="217" y="391"/>
                      </a:cubicBezTo>
                      <a:cubicBezTo>
                        <a:pt x="221" y="399"/>
                        <a:pt x="225" y="405"/>
                        <a:pt x="226" y="408"/>
                      </a:cubicBezTo>
                      <a:cubicBezTo>
                        <a:pt x="238" y="421"/>
                        <a:pt x="253" y="440"/>
                        <a:pt x="266" y="455"/>
                      </a:cubicBezTo>
                      <a:cubicBezTo>
                        <a:pt x="265" y="455"/>
                        <a:pt x="265" y="455"/>
                        <a:pt x="265" y="455"/>
                      </a:cubicBezTo>
                      <a:cubicBezTo>
                        <a:pt x="269" y="459"/>
                        <a:pt x="268" y="456"/>
                        <a:pt x="271" y="459"/>
                      </a:cubicBezTo>
                      <a:cubicBezTo>
                        <a:pt x="269" y="458"/>
                        <a:pt x="272" y="463"/>
                        <a:pt x="269" y="461"/>
                      </a:cubicBezTo>
                      <a:cubicBezTo>
                        <a:pt x="274" y="467"/>
                        <a:pt x="277" y="467"/>
                        <a:pt x="280" y="471"/>
                      </a:cubicBezTo>
                      <a:cubicBezTo>
                        <a:pt x="281" y="471"/>
                        <a:pt x="277" y="468"/>
                        <a:pt x="279" y="468"/>
                      </a:cubicBezTo>
                      <a:cubicBezTo>
                        <a:pt x="279" y="468"/>
                        <a:pt x="285" y="477"/>
                        <a:pt x="287" y="477"/>
                      </a:cubicBezTo>
                      <a:cubicBezTo>
                        <a:pt x="288" y="478"/>
                        <a:pt x="286" y="478"/>
                        <a:pt x="285" y="478"/>
                      </a:cubicBezTo>
                      <a:cubicBezTo>
                        <a:pt x="289" y="481"/>
                        <a:pt x="289" y="481"/>
                        <a:pt x="289" y="481"/>
                      </a:cubicBezTo>
                      <a:cubicBezTo>
                        <a:pt x="291" y="486"/>
                        <a:pt x="278" y="472"/>
                        <a:pt x="280" y="479"/>
                      </a:cubicBezTo>
                      <a:cubicBezTo>
                        <a:pt x="283" y="482"/>
                        <a:pt x="283" y="482"/>
                        <a:pt x="283" y="482"/>
                      </a:cubicBezTo>
                      <a:cubicBezTo>
                        <a:pt x="285" y="486"/>
                        <a:pt x="275" y="474"/>
                        <a:pt x="281" y="483"/>
                      </a:cubicBezTo>
                      <a:cubicBezTo>
                        <a:pt x="285" y="486"/>
                        <a:pt x="289" y="488"/>
                        <a:pt x="287" y="484"/>
                      </a:cubicBezTo>
                      <a:cubicBezTo>
                        <a:pt x="293" y="492"/>
                        <a:pt x="293" y="485"/>
                        <a:pt x="299" y="495"/>
                      </a:cubicBezTo>
                      <a:cubicBezTo>
                        <a:pt x="300" y="498"/>
                        <a:pt x="294" y="487"/>
                        <a:pt x="294" y="490"/>
                      </a:cubicBezTo>
                      <a:cubicBezTo>
                        <a:pt x="296" y="495"/>
                        <a:pt x="300" y="498"/>
                        <a:pt x="303" y="502"/>
                      </a:cubicBezTo>
                      <a:cubicBezTo>
                        <a:pt x="300" y="498"/>
                        <a:pt x="304" y="500"/>
                        <a:pt x="306" y="503"/>
                      </a:cubicBezTo>
                      <a:cubicBezTo>
                        <a:pt x="308" y="509"/>
                        <a:pt x="303" y="501"/>
                        <a:pt x="307" y="508"/>
                      </a:cubicBezTo>
                      <a:cubicBezTo>
                        <a:pt x="308" y="508"/>
                        <a:pt x="312" y="515"/>
                        <a:pt x="310" y="509"/>
                      </a:cubicBezTo>
                      <a:cubicBezTo>
                        <a:pt x="313" y="511"/>
                        <a:pt x="313" y="517"/>
                        <a:pt x="316" y="520"/>
                      </a:cubicBezTo>
                      <a:cubicBezTo>
                        <a:pt x="316" y="523"/>
                        <a:pt x="310" y="514"/>
                        <a:pt x="313" y="522"/>
                      </a:cubicBezTo>
                      <a:cubicBezTo>
                        <a:pt x="314" y="520"/>
                        <a:pt x="318" y="532"/>
                        <a:pt x="318" y="527"/>
                      </a:cubicBezTo>
                      <a:cubicBezTo>
                        <a:pt x="319" y="531"/>
                        <a:pt x="318" y="531"/>
                        <a:pt x="317" y="529"/>
                      </a:cubicBezTo>
                      <a:cubicBezTo>
                        <a:pt x="318" y="534"/>
                        <a:pt x="322" y="541"/>
                        <a:pt x="320" y="543"/>
                      </a:cubicBezTo>
                      <a:cubicBezTo>
                        <a:pt x="322" y="544"/>
                        <a:pt x="322" y="544"/>
                        <a:pt x="322" y="544"/>
                      </a:cubicBezTo>
                      <a:cubicBezTo>
                        <a:pt x="321" y="546"/>
                        <a:pt x="321" y="548"/>
                        <a:pt x="321" y="551"/>
                      </a:cubicBezTo>
                      <a:cubicBezTo>
                        <a:pt x="321" y="555"/>
                        <a:pt x="322" y="566"/>
                        <a:pt x="320" y="566"/>
                      </a:cubicBezTo>
                      <a:cubicBezTo>
                        <a:pt x="320" y="567"/>
                        <a:pt x="316" y="577"/>
                        <a:pt x="319" y="574"/>
                      </a:cubicBezTo>
                      <a:cubicBezTo>
                        <a:pt x="322" y="568"/>
                        <a:pt x="320" y="566"/>
                        <a:pt x="323" y="563"/>
                      </a:cubicBezTo>
                      <a:close/>
                      <a:moveTo>
                        <a:pt x="3" y="123"/>
                      </a:moveTo>
                      <a:cubicBezTo>
                        <a:pt x="3" y="122"/>
                        <a:pt x="3" y="121"/>
                        <a:pt x="3" y="120"/>
                      </a:cubicBezTo>
                      <a:cubicBezTo>
                        <a:pt x="3" y="121"/>
                        <a:pt x="3" y="122"/>
                        <a:pt x="3" y="123"/>
                      </a:cubicBezTo>
                      <a:close/>
                      <a:moveTo>
                        <a:pt x="250" y="466"/>
                      </a:moveTo>
                      <a:cubicBezTo>
                        <a:pt x="250" y="466"/>
                        <a:pt x="250" y="466"/>
                        <a:pt x="250" y="466"/>
                      </a:cubicBezTo>
                      <a:cubicBezTo>
                        <a:pt x="250" y="465"/>
                        <a:pt x="250" y="466"/>
                        <a:pt x="250" y="466"/>
                      </a:cubicBezTo>
                      <a:close/>
                      <a:moveTo>
                        <a:pt x="250" y="459"/>
                      </a:moveTo>
                      <a:cubicBezTo>
                        <a:pt x="235" y="443"/>
                        <a:pt x="222" y="423"/>
                        <a:pt x="212" y="409"/>
                      </a:cubicBezTo>
                      <a:cubicBezTo>
                        <a:pt x="215" y="410"/>
                        <a:pt x="215" y="410"/>
                        <a:pt x="215" y="410"/>
                      </a:cubicBezTo>
                      <a:cubicBezTo>
                        <a:pt x="211" y="404"/>
                        <a:pt x="205" y="396"/>
                        <a:pt x="205" y="399"/>
                      </a:cubicBezTo>
                      <a:cubicBezTo>
                        <a:pt x="201" y="392"/>
                        <a:pt x="194" y="384"/>
                        <a:pt x="193" y="379"/>
                      </a:cubicBezTo>
                      <a:cubicBezTo>
                        <a:pt x="190" y="372"/>
                        <a:pt x="188" y="372"/>
                        <a:pt x="184" y="367"/>
                      </a:cubicBezTo>
                      <a:cubicBezTo>
                        <a:pt x="181" y="360"/>
                        <a:pt x="178" y="356"/>
                        <a:pt x="175" y="351"/>
                      </a:cubicBezTo>
                      <a:cubicBezTo>
                        <a:pt x="174" y="349"/>
                        <a:pt x="174" y="349"/>
                        <a:pt x="174" y="349"/>
                      </a:cubicBezTo>
                      <a:cubicBezTo>
                        <a:pt x="174" y="349"/>
                        <a:pt x="174" y="349"/>
                        <a:pt x="173" y="349"/>
                      </a:cubicBezTo>
                      <a:cubicBezTo>
                        <a:pt x="174" y="349"/>
                        <a:pt x="174" y="349"/>
                        <a:pt x="174" y="349"/>
                      </a:cubicBezTo>
                      <a:cubicBezTo>
                        <a:pt x="174" y="348"/>
                        <a:pt x="174" y="348"/>
                        <a:pt x="174" y="348"/>
                      </a:cubicBezTo>
                      <a:cubicBezTo>
                        <a:pt x="173" y="348"/>
                        <a:pt x="172" y="348"/>
                        <a:pt x="171" y="349"/>
                      </a:cubicBezTo>
                      <a:cubicBezTo>
                        <a:pt x="165" y="354"/>
                        <a:pt x="146" y="344"/>
                        <a:pt x="152" y="349"/>
                      </a:cubicBezTo>
                      <a:cubicBezTo>
                        <a:pt x="134" y="339"/>
                        <a:pt x="126" y="319"/>
                        <a:pt x="121" y="306"/>
                      </a:cubicBezTo>
                      <a:cubicBezTo>
                        <a:pt x="121" y="307"/>
                        <a:pt x="119" y="304"/>
                        <a:pt x="118" y="303"/>
                      </a:cubicBezTo>
                      <a:cubicBezTo>
                        <a:pt x="111" y="291"/>
                        <a:pt x="107" y="278"/>
                        <a:pt x="102" y="268"/>
                      </a:cubicBezTo>
                      <a:cubicBezTo>
                        <a:pt x="101" y="266"/>
                        <a:pt x="104" y="271"/>
                        <a:pt x="102" y="266"/>
                      </a:cubicBezTo>
                      <a:cubicBezTo>
                        <a:pt x="100" y="263"/>
                        <a:pt x="101" y="266"/>
                        <a:pt x="99" y="263"/>
                      </a:cubicBezTo>
                      <a:cubicBezTo>
                        <a:pt x="90" y="243"/>
                        <a:pt x="85" y="221"/>
                        <a:pt x="78" y="203"/>
                      </a:cubicBezTo>
                      <a:cubicBezTo>
                        <a:pt x="73" y="189"/>
                        <a:pt x="61" y="164"/>
                        <a:pt x="81" y="146"/>
                      </a:cubicBezTo>
                      <a:cubicBezTo>
                        <a:pt x="82" y="144"/>
                        <a:pt x="84" y="143"/>
                        <a:pt x="85" y="142"/>
                      </a:cubicBezTo>
                      <a:cubicBezTo>
                        <a:pt x="84" y="139"/>
                        <a:pt x="84" y="136"/>
                        <a:pt x="83" y="133"/>
                      </a:cubicBezTo>
                      <a:cubicBezTo>
                        <a:pt x="76" y="108"/>
                        <a:pt x="76" y="108"/>
                        <a:pt x="76" y="108"/>
                      </a:cubicBezTo>
                      <a:cubicBezTo>
                        <a:pt x="77" y="109"/>
                        <a:pt x="77" y="109"/>
                        <a:pt x="77" y="109"/>
                      </a:cubicBezTo>
                      <a:cubicBezTo>
                        <a:pt x="72" y="98"/>
                        <a:pt x="72" y="83"/>
                        <a:pt x="67" y="75"/>
                      </a:cubicBezTo>
                      <a:cubicBezTo>
                        <a:pt x="67" y="72"/>
                        <a:pt x="66" y="65"/>
                        <a:pt x="67" y="66"/>
                      </a:cubicBezTo>
                      <a:cubicBezTo>
                        <a:pt x="64" y="58"/>
                        <a:pt x="63" y="44"/>
                        <a:pt x="61" y="32"/>
                      </a:cubicBezTo>
                      <a:cubicBezTo>
                        <a:pt x="61" y="32"/>
                        <a:pt x="61" y="32"/>
                        <a:pt x="61" y="32"/>
                      </a:cubicBezTo>
                      <a:cubicBezTo>
                        <a:pt x="61" y="29"/>
                        <a:pt x="61" y="25"/>
                        <a:pt x="60" y="22"/>
                      </a:cubicBezTo>
                      <a:cubicBezTo>
                        <a:pt x="58" y="23"/>
                        <a:pt x="55" y="25"/>
                        <a:pt x="52" y="26"/>
                      </a:cubicBezTo>
                      <a:cubicBezTo>
                        <a:pt x="53" y="25"/>
                        <a:pt x="55" y="24"/>
                        <a:pt x="56" y="23"/>
                      </a:cubicBezTo>
                      <a:cubicBezTo>
                        <a:pt x="51" y="24"/>
                        <a:pt x="47" y="31"/>
                        <a:pt x="43" y="30"/>
                      </a:cubicBezTo>
                      <a:cubicBezTo>
                        <a:pt x="41" y="32"/>
                        <a:pt x="42" y="32"/>
                        <a:pt x="44" y="31"/>
                      </a:cubicBezTo>
                      <a:cubicBezTo>
                        <a:pt x="18" y="46"/>
                        <a:pt x="14" y="78"/>
                        <a:pt x="15" y="108"/>
                      </a:cubicBezTo>
                      <a:cubicBezTo>
                        <a:pt x="14" y="130"/>
                        <a:pt x="11" y="110"/>
                        <a:pt x="13" y="127"/>
                      </a:cubicBezTo>
                      <a:cubicBezTo>
                        <a:pt x="12" y="128"/>
                        <a:pt x="14" y="128"/>
                        <a:pt x="13" y="128"/>
                      </a:cubicBezTo>
                      <a:cubicBezTo>
                        <a:pt x="14" y="135"/>
                        <a:pt x="11" y="138"/>
                        <a:pt x="13" y="143"/>
                      </a:cubicBezTo>
                      <a:cubicBezTo>
                        <a:pt x="14" y="141"/>
                        <a:pt x="14" y="146"/>
                        <a:pt x="15" y="146"/>
                      </a:cubicBezTo>
                      <a:cubicBezTo>
                        <a:pt x="15" y="159"/>
                        <a:pt x="14" y="162"/>
                        <a:pt x="17" y="173"/>
                      </a:cubicBezTo>
                      <a:cubicBezTo>
                        <a:pt x="16" y="172"/>
                        <a:pt x="16" y="172"/>
                        <a:pt x="16" y="172"/>
                      </a:cubicBezTo>
                      <a:cubicBezTo>
                        <a:pt x="20" y="184"/>
                        <a:pt x="22" y="198"/>
                        <a:pt x="26" y="208"/>
                      </a:cubicBezTo>
                      <a:cubicBezTo>
                        <a:pt x="42" y="274"/>
                        <a:pt x="73" y="334"/>
                        <a:pt x="115" y="384"/>
                      </a:cubicBezTo>
                      <a:cubicBezTo>
                        <a:pt x="136" y="409"/>
                        <a:pt x="160" y="434"/>
                        <a:pt x="185" y="449"/>
                      </a:cubicBezTo>
                      <a:cubicBezTo>
                        <a:pt x="198" y="456"/>
                        <a:pt x="212" y="457"/>
                        <a:pt x="227" y="454"/>
                      </a:cubicBezTo>
                      <a:cubicBezTo>
                        <a:pt x="230" y="454"/>
                        <a:pt x="234" y="452"/>
                        <a:pt x="237" y="451"/>
                      </a:cubicBezTo>
                      <a:cubicBezTo>
                        <a:pt x="239" y="451"/>
                        <a:pt x="239" y="451"/>
                        <a:pt x="239" y="451"/>
                      </a:cubicBezTo>
                      <a:cubicBezTo>
                        <a:pt x="239" y="450"/>
                        <a:pt x="239" y="450"/>
                        <a:pt x="239" y="450"/>
                      </a:cubicBezTo>
                      <a:cubicBezTo>
                        <a:pt x="239" y="450"/>
                        <a:pt x="239" y="450"/>
                        <a:pt x="239" y="450"/>
                      </a:cubicBezTo>
                      <a:cubicBezTo>
                        <a:pt x="240" y="450"/>
                        <a:pt x="240" y="450"/>
                        <a:pt x="240" y="450"/>
                      </a:cubicBezTo>
                      <a:cubicBezTo>
                        <a:pt x="240" y="450"/>
                        <a:pt x="240" y="450"/>
                        <a:pt x="240" y="450"/>
                      </a:cubicBezTo>
                      <a:cubicBezTo>
                        <a:pt x="238" y="448"/>
                        <a:pt x="246" y="460"/>
                        <a:pt x="250" y="466"/>
                      </a:cubicBezTo>
                      <a:cubicBezTo>
                        <a:pt x="250" y="465"/>
                        <a:pt x="250" y="463"/>
                        <a:pt x="250" y="459"/>
                      </a:cubicBezTo>
                      <a:close/>
                      <a:moveTo>
                        <a:pt x="143" y="530"/>
                      </a:moveTo>
                      <a:cubicBezTo>
                        <a:pt x="132" y="529"/>
                        <a:pt x="122" y="532"/>
                        <a:pt x="112" y="539"/>
                      </a:cubicBezTo>
                      <a:cubicBezTo>
                        <a:pt x="102" y="544"/>
                        <a:pt x="91" y="557"/>
                        <a:pt x="84" y="569"/>
                      </a:cubicBezTo>
                      <a:cubicBezTo>
                        <a:pt x="92" y="557"/>
                        <a:pt x="102" y="547"/>
                        <a:pt x="111" y="541"/>
                      </a:cubicBezTo>
                      <a:cubicBezTo>
                        <a:pt x="112" y="541"/>
                        <a:pt x="112" y="541"/>
                        <a:pt x="112" y="541"/>
                      </a:cubicBezTo>
                      <a:cubicBezTo>
                        <a:pt x="115" y="536"/>
                        <a:pt x="129" y="530"/>
                        <a:pt x="138" y="530"/>
                      </a:cubicBezTo>
                      <a:cubicBezTo>
                        <a:pt x="140" y="530"/>
                        <a:pt x="141" y="530"/>
                        <a:pt x="143" y="530"/>
                      </a:cubicBezTo>
                      <a:close/>
                      <a:moveTo>
                        <a:pt x="179" y="547"/>
                      </a:moveTo>
                      <a:cubicBezTo>
                        <a:pt x="177" y="545"/>
                        <a:pt x="175" y="543"/>
                        <a:pt x="173" y="542"/>
                      </a:cubicBezTo>
                      <a:cubicBezTo>
                        <a:pt x="173" y="542"/>
                        <a:pt x="174" y="543"/>
                        <a:pt x="174" y="543"/>
                      </a:cubicBezTo>
                      <a:cubicBezTo>
                        <a:pt x="176" y="544"/>
                        <a:pt x="177" y="545"/>
                        <a:pt x="179" y="547"/>
                      </a:cubicBezTo>
                      <a:close/>
                      <a:moveTo>
                        <a:pt x="173" y="349"/>
                      </a:moveTo>
                      <a:cubicBezTo>
                        <a:pt x="173" y="349"/>
                        <a:pt x="173" y="349"/>
                        <a:pt x="173" y="349"/>
                      </a:cubicBezTo>
                      <a:cubicBezTo>
                        <a:pt x="173" y="349"/>
                        <a:pt x="171" y="349"/>
                        <a:pt x="170" y="350"/>
                      </a:cubicBezTo>
                      <a:cubicBezTo>
                        <a:pt x="171" y="350"/>
                        <a:pt x="172" y="350"/>
                        <a:pt x="173" y="349"/>
                      </a:cubicBezTo>
                      <a:close/>
                      <a:moveTo>
                        <a:pt x="61" y="32"/>
                      </a:moveTo>
                      <a:cubicBezTo>
                        <a:pt x="61" y="31"/>
                        <a:pt x="61" y="30"/>
                        <a:pt x="61" y="29"/>
                      </a:cubicBezTo>
                      <a:cubicBezTo>
                        <a:pt x="61" y="30"/>
                        <a:pt x="61" y="30"/>
                        <a:pt x="61" y="32"/>
                      </a:cubicBezTo>
                      <a:close/>
                      <a:moveTo>
                        <a:pt x="2" y="107"/>
                      </a:moveTo>
                      <a:cubicBezTo>
                        <a:pt x="2" y="108"/>
                        <a:pt x="2" y="108"/>
                        <a:pt x="2" y="109"/>
                      </a:cubicBezTo>
                      <a:cubicBezTo>
                        <a:pt x="2" y="109"/>
                        <a:pt x="2" y="109"/>
                        <a:pt x="2" y="109"/>
                      </a:cubicBezTo>
                      <a:cubicBezTo>
                        <a:pt x="2" y="108"/>
                        <a:pt x="2" y="108"/>
                        <a:pt x="2" y="107"/>
                      </a:cubicBezTo>
                      <a:close/>
                      <a:moveTo>
                        <a:pt x="255" y="615"/>
                      </a:moveTo>
                      <a:cubicBezTo>
                        <a:pt x="253" y="614"/>
                        <a:pt x="249" y="614"/>
                        <a:pt x="247" y="614"/>
                      </a:cubicBezTo>
                      <a:cubicBezTo>
                        <a:pt x="245" y="614"/>
                        <a:pt x="253" y="614"/>
                        <a:pt x="255" y="615"/>
                      </a:cubicBezTo>
                      <a:close/>
                      <a:moveTo>
                        <a:pt x="127" y="543"/>
                      </a:moveTo>
                      <a:cubicBezTo>
                        <a:pt x="129" y="542"/>
                        <a:pt x="131" y="543"/>
                        <a:pt x="133" y="541"/>
                      </a:cubicBezTo>
                      <a:cubicBezTo>
                        <a:pt x="135" y="541"/>
                        <a:pt x="132" y="543"/>
                        <a:pt x="135" y="542"/>
                      </a:cubicBezTo>
                      <a:cubicBezTo>
                        <a:pt x="137" y="541"/>
                        <a:pt x="133" y="540"/>
                        <a:pt x="128" y="541"/>
                      </a:cubicBezTo>
                      <a:cubicBezTo>
                        <a:pt x="128" y="541"/>
                        <a:pt x="128" y="541"/>
                        <a:pt x="128" y="541"/>
                      </a:cubicBezTo>
                      <a:cubicBezTo>
                        <a:pt x="128" y="542"/>
                        <a:pt x="128" y="542"/>
                        <a:pt x="127" y="543"/>
                      </a:cubicBezTo>
                      <a:close/>
                      <a:moveTo>
                        <a:pt x="223" y="602"/>
                      </a:moveTo>
                      <a:cubicBezTo>
                        <a:pt x="223" y="603"/>
                        <a:pt x="224" y="603"/>
                        <a:pt x="225" y="604"/>
                      </a:cubicBezTo>
                      <a:cubicBezTo>
                        <a:pt x="224" y="603"/>
                        <a:pt x="223" y="603"/>
                        <a:pt x="223" y="602"/>
                      </a:cubicBezTo>
                      <a:close/>
                      <a:moveTo>
                        <a:pt x="294" y="606"/>
                      </a:moveTo>
                      <a:cubicBezTo>
                        <a:pt x="293" y="606"/>
                        <a:pt x="293" y="607"/>
                        <a:pt x="292" y="607"/>
                      </a:cubicBezTo>
                      <a:cubicBezTo>
                        <a:pt x="293" y="607"/>
                        <a:pt x="293" y="606"/>
                        <a:pt x="294" y="606"/>
                      </a:cubicBezTo>
                      <a:close/>
                      <a:moveTo>
                        <a:pt x="291" y="607"/>
                      </a:moveTo>
                      <a:cubicBezTo>
                        <a:pt x="289" y="608"/>
                        <a:pt x="289" y="608"/>
                        <a:pt x="288" y="608"/>
                      </a:cubicBezTo>
                      <a:cubicBezTo>
                        <a:pt x="289" y="609"/>
                        <a:pt x="289" y="609"/>
                        <a:pt x="289" y="609"/>
                      </a:cubicBezTo>
                      <a:cubicBezTo>
                        <a:pt x="291" y="607"/>
                        <a:pt x="293" y="606"/>
                        <a:pt x="291" y="607"/>
                      </a:cubicBezTo>
                      <a:close/>
                      <a:moveTo>
                        <a:pt x="92" y="374"/>
                      </a:moveTo>
                      <a:cubicBezTo>
                        <a:pt x="93" y="375"/>
                        <a:pt x="93" y="375"/>
                        <a:pt x="93" y="375"/>
                      </a:cubicBezTo>
                      <a:cubicBezTo>
                        <a:pt x="94" y="374"/>
                        <a:pt x="94" y="374"/>
                        <a:pt x="94" y="374"/>
                      </a:cubicBezTo>
                      <a:lnTo>
                        <a:pt x="92" y="374"/>
                      </a:lnTo>
                      <a:close/>
                      <a:moveTo>
                        <a:pt x="111" y="682"/>
                      </a:moveTo>
                      <a:cubicBezTo>
                        <a:pt x="110" y="681"/>
                        <a:pt x="109" y="681"/>
                        <a:pt x="109" y="680"/>
                      </a:cubicBezTo>
                      <a:cubicBezTo>
                        <a:pt x="109" y="680"/>
                        <a:pt x="109" y="680"/>
                        <a:pt x="109" y="680"/>
                      </a:cubicBezTo>
                      <a:cubicBezTo>
                        <a:pt x="108" y="681"/>
                        <a:pt x="108" y="682"/>
                        <a:pt x="111" y="682"/>
                      </a:cubicBezTo>
                      <a:close/>
                      <a:moveTo>
                        <a:pt x="128" y="541"/>
                      </a:moveTo>
                      <a:cubicBezTo>
                        <a:pt x="128" y="541"/>
                        <a:pt x="127" y="541"/>
                        <a:pt x="127" y="541"/>
                      </a:cubicBezTo>
                      <a:cubicBezTo>
                        <a:pt x="127" y="541"/>
                        <a:pt x="127" y="541"/>
                        <a:pt x="128" y="541"/>
                      </a:cubicBezTo>
                      <a:close/>
                      <a:moveTo>
                        <a:pt x="90" y="643"/>
                      </a:moveTo>
                      <a:cubicBezTo>
                        <a:pt x="89" y="643"/>
                        <a:pt x="89" y="643"/>
                        <a:pt x="89" y="642"/>
                      </a:cubicBezTo>
                      <a:cubicBezTo>
                        <a:pt x="89" y="643"/>
                        <a:pt x="89" y="643"/>
                        <a:pt x="90" y="643"/>
                      </a:cubicBezTo>
                      <a:close/>
                      <a:moveTo>
                        <a:pt x="295" y="434"/>
                      </a:moveTo>
                      <a:cubicBezTo>
                        <a:pt x="296" y="434"/>
                        <a:pt x="296" y="434"/>
                        <a:pt x="296" y="434"/>
                      </a:cubicBezTo>
                      <a:cubicBezTo>
                        <a:pt x="296" y="434"/>
                        <a:pt x="296" y="433"/>
                        <a:pt x="295" y="434"/>
                      </a:cubicBezTo>
                      <a:cubicBezTo>
                        <a:pt x="295" y="434"/>
                        <a:pt x="295" y="434"/>
                        <a:pt x="295" y="434"/>
                      </a:cubicBezTo>
                      <a:close/>
                      <a:moveTo>
                        <a:pt x="269" y="448"/>
                      </a:moveTo>
                      <a:cubicBezTo>
                        <a:pt x="266" y="448"/>
                        <a:pt x="266" y="448"/>
                        <a:pt x="266" y="448"/>
                      </a:cubicBezTo>
                      <a:cubicBezTo>
                        <a:pt x="267" y="448"/>
                        <a:pt x="268" y="449"/>
                        <a:pt x="269" y="448"/>
                      </a:cubicBezTo>
                      <a:close/>
                      <a:moveTo>
                        <a:pt x="195" y="333"/>
                      </a:moveTo>
                      <a:cubicBezTo>
                        <a:pt x="194" y="331"/>
                        <a:pt x="197" y="328"/>
                        <a:pt x="198" y="328"/>
                      </a:cubicBezTo>
                      <a:cubicBezTo>
                        <a:pt x="198" y="328"/>
                        <a:pt x="199" y="330"/>
                        <a:pt x="200" y="329"/>
                      </a:cubicBezTo>
                      <a:cubicBezTo>
                        <a:pt x="199" y="327"/>
                        <a:pt x="202" y="327"/>
                        <a:pt x="200" y="326"/>
                      </a:cubicBezTo>
                      <a:cubicBezTo>
                        <a:pt x="201" y="325"/>
                        <a:pt x="203" y="325"/>
                        <a:pt x="204" y="324"/>
                      </a:cubicBezTo>
                      <a:cubicBezTo>
                        <a:pt x="203" y="325"/>
                        <a:pt x="205" y="326"/>
                        <a:pt x="204" y="326"/>
                      </a:cubicBezTo>
                      <a:cubicBezTo>
                        <a:pt x="205" y="326"/>
                        <a:pt x="205" y="326"/>
                        <a:pt x="205" y="326"/>
                      </a:cubicBezTo>
                      <a:cubicBezTo>
                        <a:pt x="205" y="326"/>
                        <a:pt x="205" y="326"/>
                        <a:pt x="205" y="326"/>
                      </a:cubicBezTo>
                      <a:cubicBezTo>
                        <a:pt x="205" y="326"/>
                        <a:pt x="205" y="326"/>
                        <a:pt x="205" y="326"/>
                      </a:cubicBezTo>
                      <a:cubicBezTo>
                        <a:pt x="205" y="327"/>
                        <a:pt x="205" y="327"/>
                        <a:pt x="205" y="327"/>
                      </a:cubicBezTo>
                      <a:cubicBezTo>
                        <a:pt x="206" y="327"/>
                        <a:pt x="206" y="327"/>
                        <a:pt x="206" y="327"/>
                      </a:cubicBezTo>
                      <a:cubicBezTo>
                        <a:pt x="206" y="327"/>
                        <a:pt x="205" y="327"/>
                        <a:pt x="205" y="327"/>
                      </a:cubicBezTo>
                      <a:cubicBezTo>
                        <a:pt x="205" y="327"/>
                        <a:pt x="205" y="327"/>
                        <a:pt x="205" y="327"/>
                      </a:cubicBezTo>
                      <a:cubicBezTo>
                        <a:pt x="206" y="328"/>
                        <a:pt x="206" y="328"/>
                        <a:pt x="206" y="328"/>
                      </a:cubicBezTo>
                      <a:cubicBezTo>
                        <a:pt x="206" y="327"/>
                        <a:pt x="207" y="326"/>
                        <a:pt x="207" y="326"/>
                      </a:cubicBezTo>
                      <a:cubicBezTo>
                        <a:pt x="208" y="325"/>
                        <a:pt x="207" y="322"/>
                        <a:pt x="209" y="321"/>
                      </a:cubicBezTo>
                      <a:cubicBezTo>
                        <a:pt x="208" y="322"/>
                        <a:pt x="210" y="323"/>
                        <a:pt x="210" y="323"/>
                      </a:cubicBezTo>
                      <a:cubicBezTo>
                        <a:pt x="210" y="319"/>
                        <a:pt x="210" y="319"/>
                        <a:pt x="210" y="319"/>
                      </a:cubicBezTo>
                      <a:cubicBezTo>
                        <a:pt x="211" y="319"/>
                        <a:pt x="211" y="321"/>
                        <a:pt x="212" y="320"/>
                      </a:cubicBezTo>
                      <a:cubicBezTo>
                        <a:pt x="211" y="319"/>
                        <a:pt x="211" y="319"/>
                        <a:pt x="212" y="318"/>
                      </a:cubicBezTo>
                      <a:cubicBezTo>
                        <a:pt x="212" y="319"/>
                        <a:pt x="214" y="317"/>
                        <a:pt x="214" y="319"/>
                      </a:cubicBezTo>
                      <a:cubicBezTo>
                        <a:pt x="215" y="319"/>
                        <a:pt x="214" y="319"/>
                        <a:pt x="215" y="320"/>
                      </a:cubicBezTo>
                      <a:cubicBezTo>
                        <a:pt x="215" y="319"/>
                        <a:pt x="215" y="319"/>
                        <a:pt x="216" y="318"/>
                      </a:cubicBezTo>
                      <a:cubicBezTo>
                        <a:pt x="216" y="319"/>
                        <a:pt x="216" y="319"/>
                        <a:pt x="216" y="319"/>
                      </a:cubicBezTo>
                      <a:cubicBezTo>
                        <a:pt x="217" y="319"/>
                        <a:pt x="218" y="317"/>
                        <a:pt x="217" y="317"/>
                      </a:cubicBezTo>
                      <a:cubicBezTo>
                        <a:pt x="217" y="317"/>
                        <a:pt x="218" y="318"/>
                        <a:pt x="217" y="317"/>
                      </a:cubicBezTo>
                      <a:cubicBezTo>
                        <a:pt x="217" y="316"/>
                        <a:pt x="218" y="316"/>
                        <a:pt x="219" y="315"/>
                      </a:cubicBezTo>
                      <a:cubicBezTo>
                        <a:pt x="219" y="316"/>
                        <a:pt x="219" y="316"/>
                        <a:pt x="219" y="317"/>
                      </a:cubicBezTo>
                      <a:cubicBezTo>
                        <a:pt x="220" y="315"/>
                        <a:pt x="222" y="314"/>
                        <a:pt x="223" y="314"/>
                      </a:cubicBezTo>
                      <a:cubicBezTo>
                        <a:pt x="223" y="314"/>
                        <a:pt x="223" y="315"/>
                        <a:pt x="223" y="315"/>
                      </a:cubicBezTo>
                      <a:cubicBezTo>
                        <a:pt x="225" y="316"/>
                        <a:pt x="228" y="313"/>
                        <a:pt x="229" y="316"/>
                      </a:cubicBezTo>
                      <a:cubicBezTo>
                        <a:pt x="229" y="316"/>
                        <a:pt x="229" y="315"/>
                        <a:pt x="229" y="315"/>
                      </a:cubicBezTo>
                      <a:cubicBezTo>
                        <a:pt x="230" y="315"/>
                        <a:pt x="230" y="316"/>
                        <a:pt x="231" y="316"/>
                      </a:cubicBezTo>
                      <a:cubicBezTo>
                        <a:pt x="231" y="317"/>
                        <a:pt x="232" y="316"/>
                        <a:pt x="233" y="316"/>
                      </a:cubicBezTo>
                      <a:cubicBezTo>
                        <a:pt x="233" y="316"/>
                        <a:pt x="233" y="317"/>
                        <a:pt x="232" y="317"/>
                      </a:cubicBezTo>
                      <a:cubicBezTo>
                        <a:pt x="233" y="316"/>
                        <a:pt x="237" y="318"/>
                        <a:pt x="238" y="320"/>
                      </a:cubicBezTo>
                      <a:cubicBezTo>
                        <a:pt x="239" y="319"/>
                        <a:pt x="241" y="319"/>
                        <a:pt x="241" y="320"/>
                      </a:cubicBezTo>
                      <a:cubicBezTo>
                        <a:pt x="240" y="320"/>
                        <a:pt x="240" y="320"/>
                        <a:pt x="240" y="320"/>
                      </a:cubicBezTo>
                      <a:cubicBezTo>
                        <a:pt x="240" y="321"/>
                        <a:pt x="240" y="321"/>
                        <a:pt x="240" y="321"/>
                      </a:cubicBezTo>
                      <a:cubicBezTo>
                        <a:pt x="240" y="321"/>
                        <a:pt x="241" y="321"/>
                        <a:pt x="240" y="321"/>
                      </a:cubicBezTo>
                      <a:cubicBezTo>
                        <a:pt x="241" y="321"/>
                        <a:pt x="241" y="322"/>
                        <a:pt x="241" y="322"/>
                      </a:cubicBezTo>
                      <a:cubicBezTo>
                        <a:pt x="241" y="322"/>
                        <a:pt x="241" y="321"/>
                        <a:pt x="240" y="321"/>
                      </a:cubicBezTo>
                      <a:cubicBezTo>
                        <a:pt x="240" y="321"/>
                        <a:pt x="240" y="321"/>
                        <a:pt x="240" y="321"/>
                      </a:cubicBezTo>
                      <a:cubicBezTo>
                        <a:pt x="240" y="322"/>
                        <a:pt x="241" y="322"/>
                        <a:pt x="241" y="322"/>
                      </a:cubicBezTo>
                      <a:cubicBezTo>
                        <a:pt x="241" y="322"/>
                        <a:pt x="241" y="322"/>
                        <a:pt x="241" y="322"/>
                      </a:cubicBezTo>
                      <a:cubicBezTo>
                        <a:pt x="241" y="322"/>
                        <a:pt x="241" y="322"/>
                        <a:pt x="241" y="322"/>
                      </a:cubicBezTo>
                      <a:cubicBezTo>
                        <a:pt x="242" y="322"/>
                        <a:pt x="243" y="322"/>
                        <a:pt x="243" y="323"/>
                      </a:cubicBezTo>
                      <a:cubicBezTo>
                        <a:pt x="242" y="323"/>
                        <a:pt x="241" y="324"/>
                        <a:pt x="242" y="324"/>
                      </a:cubicBezTo>
                      <a:cubicBezTo>
                        <a:pt x="243" y="325"/>
                        <a:pt x="242" y="324"/>
                        <a:pt x="243" y="325"/>
                      </a:cubicBezTo>
                      <a:cubicBezTo>
                        <a:pt x="244" y="325"/>
                        <a:pt x="244" y="325"/>
                        <a:pt x="244" y="325"/>
                      </a:cubicBezTo>
                      <a:cubicBezTo>
                        <a:pt x="245" y="324"/>
                        <a:pt x="245" y="326"/>
                        <a:pt x="245" y="325"/>
                      </a:cubicBezTo>
                      <a:cubicBezTo>
                        <a:pt x="245" y="325"/>
                        <a:pt x="247" y="326"/>
                        <a:pt x="246" y="327"/>
                      </a:cubicBezTo>
                      <a:cubicBezTo>
                        <a:pt x="244" y="328"/>
                        <a:pt x="244" y="328"/>
                        <a:pt x="244" y="328"/>
                      </a:cubicBezTo>
                      <a:cubicBezTo>
                        <a:pt x="245" y="328"/>
                        <a:pt x="246" y="327"/>
                        <a:pt x="247" y="327"/>
                      </a:cubicBezTo>
                      <a:cubicBezTo>
                        <a:pt x="247" y="328"/>
                        <a:pt x="247" y="328"/>
                        <a:pt x="247" y="328"/>
                      </a:cubicBezTo>
                      <a:cubicBezTo>
                        <a:pt x="248" y="327"/>
                        <a:pt x="247" y="329"/>
                        <a:pt x="249" y="329"/>
                      </a:cubicBezTo>
                      <a:cubicBezTo>
                        <a:pt x="249" y="330"/>
                        <a:pt x="251" y="331"/>
                        <a:pt x="250" y="332"/>
                      </a:cubicBezTo>
                      <a:cubicBezTo>
                        <a:pt x="251" y="333"/>
                        <a:pt x="252" y="333"/>
                        <a:pt x="253" y="334"/>
                      </a:cubicBezTo>
                      <a:cubicBezTo>
                        <a:pt x="252" y="334"/>
                        <a:pt x="252" y="334"/>
                        <a:pt x="252" y="334"/>
                      </a:cubicBezTo>
                      <a:cubicBezTo>
                        <a:pt x="252" y="335"/>
                        <a:pt x="252" y="335"/>
                        <a:pt x="253" y="335"/>
                      </a:cubicBezTo>
                      <a:cubicBezTo>
                        <a:pt x="253" y="335"/>
                        <a:pt x="253" y="337"/>
                        <a:pt x="252" y="338"/>
                      </a:cubicBezTo>
                      <a:cubicBezTo>
                        <a:pt x="253" y="338"/>
                        <a:pt x="254" y="337"/>
                        <a:pt x="255" y="337"/>
                      </a:cubicBezTo>
                      <a:cubicBezTo>
                        <a:pt x="253" y="339"/>
                        <a:pt x="257" y="339"/>
                        <a:pt x="256" y="341"/>
                      </a:cubicBezTo>
                      <a:cubicBezTo>
                        <a:pt x="256" y="340"/>
                        <a:pt x="255" y="340"/>
                        <a:pt x="255" y="341"/>
                      </a:cubicBezTo>
                      <a:cubicBezTo>
                        <a:pt x="253" y="343"/>
                        <a:pt x="257" y="341"/>
                        <a:pt x="257" y="343"/>
                      </a:cubicBezTo>
                      <a:cubicBezTo>
                        <a:pt x="258" y="342"/>
                        <a:pt x="258" y="342"/>
                        <a:pt x="258" y="342"/>
                      </a:cubicBezTo>
                      <a:cubicBezTo>
                        <a:pt x="257" y="343"/>
                        <a:pt x="260" y="343"/>
                        <a:pt x="258" y="344"/>
                      </a:cubicBezTo>
                      <a:cubicBezTo>
                        <a:pt x="259" y="344"/>
                        <a:pt x="259" y="346"/>
                        <a:pt x="260" y="344"/>
                      </a:cubicBezTo>
                      <a:cubicBezTo>
                        <a:pt x="260" y="347"/>
                        <a:pt x="264" y="349"/>
                        <a:pt x="262" y="351"/>
                      </a:cubicBezTo>
                      <a:cubicBezTo>
                        <a:pt x="262" y="351"/>
                        <a:pt x="262" y="352"/>
                        <a:pt x="263" y="352"/>
                      </a:cubicBezTo>
                      <a:cubicBezTo>
                        <a:pt x="263" y="351"/>
                        <a:pt x="262" y="351"/>
                        <a:pt x="262" y="351"/>
                      </a:cubicBezTo>
                      <a:cubicBezTo>
                        <a:pt x="262" y="351"/>
                        <a:pt x="263" y="351"/>
                        <a:pt x="263" y="351"/>
                      </a:cubicBezTo>
                      <a:cubicBezTo>
                        <a:pt x="263" y="351"/>
                        <a:pt x="263" y="352"/>
                        <a:pt x="262" y="352"/>
                      </a:cubicBezTo>
                      <a:cubicBezTo>
                        <a:pt x="262" y="354"/>
                        <a:pt x="265" y="352"/>
                        <a:pt x="265" y="354"/>
                      </a:cubicBezTo>
                      <a:cubicBezTo>
                        <a:pt x="265" y="354"/>
                        <a:pt x="265" y="354"/>
                        <a:pt x="265" y="355"/>
                      </a:cubicBezTo>
                      <a:cubicBezTo>
                        <a:pt x="267" y="355"/>
                        <a:pt x="267" y="355"/>
                        <a:pt x="267" y="355"/>
                      </a:cubicBezTo>
                      <a:cubicBezTo>
                        <a:pt x="267" y="356"/>
                        <a:pt x="266" y="356"/>
                        <a:pt x="265" y="357"/>
                      </a:cubicBezTo>
                      <a:cubicBezTo>
                        <a:pt x="265" y="358"/>
                        <a:pt x="265" y="358"/>
                        <a:pt x="266" y="358"/>
                      </a:cubicBezTo>
                      <a:cubicBezTo>
                        <a:pt x="266" y="360"/>
                        <a:pt x="266" y="360"/>
                        <a:pt x="266" y="360"/>
                      </a:cubicBezTo>
                      <a:cubicBezTo>
                        <a:pt x="266" y="358"/>
                        <a:pt x="266" y="360"/>
                        <a:pt x="267" y="360"/>
                      </a:cubicBezTo>
                      <a:cubicBezTo>
                        <a:pt x="266" y="360"/>
                        <a:pt x="266" y="360"/>
                        <a:pt x="266" y="360"/>
                      </a:cubicBezTo>
                      <a:cubicBezTo>
                        <a:pt x="266" y="360"/>
                        <a:pt x="267" y="360"/>
                        <a:pt x="267" y="361"/>
                      </a:cubicBezTo>
                      <a:cubicBezTo>
                        <a:pt x="268" y="360"/>
                        <a:pt x="267" y="359"/>
                        <a:pt x="267" y="359"/>
                      </a:cubicBezTo>
                      <a:cubicBezTo>
                        <a:pt x="268" y="359"/>
                        <a:pt x="268" y="359"/>
                        <a:pt x="269" y="359"/>
                      </a:cubicBezTo>
                      <a:cubicBezTo>
                        <a:pt x="268" y="360"/>
                        <a:pt x="269" y="361"/>
                        <a:pt x="269" y="361"/>
                      </a:cubicBezTo>
                      <a:cubicBezTo>
                        <a:pt x="269" y="362"/>
                        <a:pt x="270" y="361"/>
                        <a:pt x="270" y="361"/>
                      </a:cubicBezTo>
                      <a:cubicBezTo>
                        <a:pt x="270" y="362"/>
                        <a:pt x="271" y="362"/>
                        <a:pt x="270" y="362"/>
                      </a:cubicBezTo>
                      <a:cubicBezTo>
                        <a:pt x="270" y="362"/>
                        <a:pt x="270" y="362"/>
                        <a:pt x="269" y="362"/>
                      </a:cubicBezTo>
                      <a:cubicBezTo>
                        <a:pt x="269" y="362"/>
                        <a:pt x="268" y="363"/>
                        <a:pt x="270" y="363"/>
                      </a:cubicBezTo>
                      <a:cubicBezTo>
                        <a:pt x="270" y="363"/>
                        <a:pt x="271" y="362"/>
                        <a:pt x="271" y="363"/>
                      </a:cubicBezTo>
                      <a:cubicBezTo>
                        <a:pt x="270" y="363"/>
                        <a:pt x="270" y="363"/>
                        <a:pt x="270" y="363"/>
                      </a:cubicBezTo>
                      <a:cubicBezTo>
                        <a:pt x="270" y="364"/>
                        <a:pt x="270" y="364"/>
                        <a:pt x="270" y="364"/>
                      </a:cubicBezTo>
                      <a:cubicBezTo>
                        <a:pt x="271" y="364"/>
                        <a:pt x="271" y="364"/>
                        <a:pt x="271" y="364"/>
                      </a:cubicBezTo>
                      <a:cubicBezTo>
                        <a:pt x="271" y="364"/>
                        <a:pt x="271" y="364"/>
                        <a:pt x="271" y="364"/>
                      </a:cubicBezTo>
                      <a:cubicBezTo>
                        <a:pt x="272" y="364"/>
                        <a:pt x="272" y="365"/>
                        <a:pt x="273" y="365"/>
                      </a:cubicBezTo>
                      <a:cubicBezTo>
                        <a:pt x="274" y="365"/>
                        <a:pt x="273" y="366"/>
                        <a:pt x="273" y="367"/>
                      </a:cubicBezTo>
                      <a:cubicBezTo>
                        <a:pt x="273" y="367"/>
                        <a:pt x="273" y="367"/>
                        <a:pt x="273" y="367"/>
                      </a:cubicBezTo>
                      <a:cubicBezTo>
                        <a:pt x="273" y="368"/>
                        <a:pt x="274" y="368"/>
                        <a:pt x="275" y="368"/>
                      </a:cubicBezTo>
                      <a:cubicBezTo>
                        <a:pt x="275" y="368"/>
                        <a:pt x="275" y="368"/>
                        <a:pt x="275" y="368"/>
                      </a:cubicBezTo>
                      <a:cubicBezTo>
                        <a:pt x="275" y="369"/>
                        <a:pt x="275" y="369"/>
                        <a:pt x="276" y="369"/>
                      </a:cubicBezTo>
                      <a:cubicBezTo>
                        <a:pt x="276" y="370"/>
                        <a:pt x="273" y="372"/>
                        <a:pt x="275" y="372"/>
                      </a:cubicBezTo>
                      <a:cubicBezTo>
                        <a:pt x="275" y="372"/>
                        <a:pt x="277" y="372"/>
                        <a:pt x="277" y="371"/>
                      </a:cubicBezTo>
                      <a:cubicBezTo>
                        <a:pt x="278" y="373"/>
                        <a:pt x="280" y="373"/>
                        <a:pt x="280" y="376"/>
                      </a:cubicBezTo>
                      <a:cubicBezTo>
                        <a:pt x="280" y="376"/>
                        <a:pt x="280" y="375"/>
                        <a:pt x="281" y="376"/>
                      </a:cubicBezTo>
                      <a:cubicBezTo>
                        <a:pt x="282" y="378"/>
                        <a:pt x="284" y="379"/>
                        <a:pt x="284" y="382"/>
                      </a:cubicBezTo>
                      <a:cubicBezTo>
                        <a:pt x="283" y="381"/>
                        <a:pt x="283" y="382"/>
                        <a:pt x="282" y="383"/>
                      </a:cubicBezTo>
                      <a:cubicBezTo>
                        <a:pt x="283" y="383"/>
                        <a:pt x="282" y="384"/>
                        <a:pt x="283" y="383"/>
                      </a:cubicBezTo>
                      <a:cubicBezTo>
                        <a:pt x="284" y="382"/>
                        <a:pt x="285" y="382"/>
                        <a:pt x="285" y="381"/>
                      </a:cubicBezTo>
                      <a:cubicBezTo>
                        <a:pt x="286" y="382"/>
                        <a:pt x="287" y="384"/>
                        <a:pt x="287" y="385"/>
                      </a:cubicBezTo>
                      <a:cubicBezTo>
                        <a:pt x="287" y="385"/>
                        <a:pt x="287" y="385"/>
                        <a:pt x="288" y="385"/>
                      </a:cubicBezTo>
                      <a:cubicBezTo>
                        <a:pt x="286" y="386"/>
                        <a:pt x="287" y="387"/>
                        <a:pt x="288" y="387"/>
                      </a:cubicBezTo>
                      <a:cubicBezTo>
                        <a:pt x="288" y="387"/>
                        <a:pt x="288" y="387"/>
                        <a:pt x="288" y="387"/>
                      </a:cubicBezTo>
                      <a:cubicBezTo>
                        <a:pt x="288" y="388"/>
                        <a:pt x="288" y="388"/>
                        <a:pt x="288" y="388"/>
                      </a:cubicBezTo>
                      <a:cubicBezTo>
                        <a:pt x="288" y="388"/>
                        <a:pt x="290" y="387"/>
                        <a:pt x="289" y="388"/>
                      </a:cubicBezTo>
                      <a:cubicBezTo>
                        <a:pt x="289" y="389"/>
                        <a:pt x="289" y="389"/>
                        <a:pt x="289" y="389"/>
                      </a:cubicBezTo>
                      <a:cubicBezTo>
                        <a:pt x="290" y="389"/>
                        <a:pt x="292" y="389"/>
                        <a:pt x="291" y="390"/>
                      </a:cubicBezTo>
                      <a:cubicBezTo>
                        <a:pt x="291" y="392"/>
                        <a:pt x="291" y="392"/>
                        <a:pt x="291" y="392"/>
                      </a:cubicBezTo>
                      <a:cubicBezTo>
                        <a:pt x="291" y="392"/>
                        <a:pt x="292" y="392"/>
                        <a:pt x="292" y="391"/>
                      </a:cubicBezTo>
                      <a:cubicBezTo>
                        <a:pt x="292" y="393"/>
                        <a:pt x="293" y="394"/>
                        <a:pt x="292" y="395"/>
                      </a:cubicBezTo>
                      <a:cubicBezTo>
                        <a:pt x="296" y="396"/>
                        <a:pt x="298" y="398"/>
                        <a:pt x="300" y="402"/>
                      </a:cubicBezTo>
                      <a:cubicBezTo>
                        <a:pt x="299" y="402"/>
                        <a:pt x="299" y="402"/>
                        <a:pt x="299" y="402"/>
                      </a:cubicBezTo>
                      <a:cubicBezTo>
                        <a:pt x="299" y="404"/>
                        <a:pt x="300" y="402"/>
                        <a:pt x="300" y="403"/>
                      </a:cubicBezTo>
                      <a:cubicBezTo>
                        <a:pt x="299" y="403"/>
                        <a:pt x="299" y="405"/>
                        <a:pt x="298" y="404"/>
                      </a:cubicBezTo>
                      <a:cubicBezTo>
                        <a:pt x="298" y="406"/>
                        <a:pt x="300" y="405"/>
                        <a:pt x="301" y="406"/>
                      </a:cubicBezTo>
                      <a:cubicBezTo>
                        <a:pt x="302" y="406"/>
                        <a:pt x="300" y="406"/>
                        <a:pt x="301" y="406"/>
                      </a:cubicBezTo>
                      <a:cubicBezTo>
                        <a:pt x="301" y="406"/>
                        <a:pt x="301" y="408"/>
                        <a:pt x="302" y="408"/>
                      </a:cubicBezTo>
                      <a:cubicBezTo>
                        <a:pt x="302" y="408"/>
                        <a:pt x="301" y="408"/>
                        <a:pt x="300" y="408"/>
                      </a:cubicBezTo>
                      <a:cubicBezTo>
                        <a:pt x="301" y="409"/>
                        <a:pt x="301" y="409"/>
                        <a:pt x="301" y="409"/>
                      </a:cubicBezTo>
                      <a:cubicBezTo>
                        <a:pt x="300" y="410"/>
                        <a:pt x="298" y="407"/>
                        <a:pt x="296" y="409"/>
                      </a:cubicBezTo>
                      <a:cubicBezTo>
                        <a:pt x="297" y="409"/>
                        <a:pt x="297" y="409"/>
                        <a:pt x="297" y="409"/>
                      </a:cubicBezTo>
                      <a:cubicBezTo>
                        <a:pt x="295" y="410"/>
                        <a:pt x="295" y="408"/>
                        <a:pt x="294" y="410"/>
                      </a:cubicBezTo>
                      <a:cubicBezTo>
                        <a:pt x="295" y="410"/>
                        <a:pt x="297" y="411"/>
                        <a:pt x="298" y="410"/>
                      </a:cubicBezTo>
                      <a:cubicBezTo>
                        <a:pt x="298" y="412"/>
                        <a:pt x="301" y="410"/>
                        <a:pt x="301" y="412"/>
                      </a:cubicBezTo>
                      <a:cubicBezTo>
                        <a:pt x="300" y="413"/>
                        <a:pt x="301" y="411"/>
                        <a:pt x="300" y="411"/>
                      </a:cubicBezTo>
                      <a:cubicBezTo>
                        <a:pt x="299" y="412"/>
                        <a:pt x="301" y="413"/>
                        <a:pt x="300" y="414"/>
                      </a:cubicBezTo>
                      <a:cubicBezTo>
                        <a:pt x="301" y="413"/>
                        <a:pt x="302" y="414"/>
                        <a:pt x="303" y="415"/>
                      </a:cubicBezTo>
                      <a:cubicBezTo>
                        <a:pt x="302" y="416"/>
                        <a:pt x="301" y="414"/>
                        <a:pt x="301" y="415"/>
                      </a:cubicBezTo>
                      <a:cubicBezTo>
                        <a:pt x="302" y="416"/>
                        <a:pt x="302" y="417"/>
                        <a:pt x="303" y="416"/>
                      </a:cubicBezTo>
                      <a:cubicBezTo>
                        <a:pt x="305" y="417"/>
                        <a:pt x="302" y="418"/>
                        <a:pt x="303" y="419"/>
                      </a:cubicBezTo>
                      <a:cubicBezTo>
                        <a:pt x="302" y="419"/>
                        <a:pt x="301" y="417"/>
                        <a:pt x="300" y="418"/>
                      </a:cubicBezTo>
                      <a:cubicBezTo>
                        <a:pt x="301" y="418"/>
                        <a:pt x="301" y="420"/>
                        <a:pt x="303" y="420"/>
                      </a:cubicBezTo>
                      <a:cubicBezTo>
                        <a:pt x="303" y="421"/>
                        <a:pt x="302" y="420"/>
                        <a:pt x="301" y="420"/>
                      </a:cubicBezTo>
                      <a:cubicBezTo>
                        <a:pt x="300" y="420"/>
                        <a:pt x="303" y="423"/>
                        <a:pt x="300" y="422"/>
                      </a:cubicBezTo>
                      <a:cubicBezTo>
                        <a:pt x="301" y="423"/>
                        <a:pt x="301" y="423"/>
                        <a:pt x="301" y="423"/>
                      </a:cubicBezTo>
                      <a:cubicBezTo>
                        <a:pt x="301" y="423"/>
                        <a:pt x="301" y="423"/>
                        <a:pt x="300" y="424"/>
                      </a:cubicBezTo>
                      <a:cubicBezTo>
                        <a:pt x="299" y="424"/>
                        <a:pt x="300" y="427"/>
                        <a:pt x="298" y="426"/>
                      </a:cubicBezTo>
                      <a:cubicBezTo>
                        <a:pt x="298" y="426"/>
                        <a:pt x="298" y="428"/>
                        <a:pt x="299" y="428"/>
                      </a:cubicBezTo>
                      <a:cubicBezTo>
                        <a:pt x="300" y="427"/>
                        <a:pt x="299" y="426"/>
                        <a:pt x="301" y="426"/>
                      </a:cubicBezTo>
                      <a:cubicBezTo>
                        <a:pt x="299" y="426"/>
                        <a:pt x="300" y="428"/>
                        <a:pt x="300" y="429"/>
                      </a:cubicBezTo>
                      <a:cubicBezTo>
                        <a:pt x="300" y="428"/>
                        <a:pt x="300" y="428"/>
                        <a:pt x="300" y="428"/>
                      </a:cubicBezTo>
                      <a:cubicBezTo>
                        <a:pt x="300" y="429"/>
                        <a:pt x="299" y="430"/>
                        <a:pt x="300" y="430"/>
                      </a:cubicBezTo>
                      <a:cubicBezTo>
                        <a:pt x="299" y="430"/>
                        <a:pt x="299" y="430"/>
                        <a:pt x="299" y="430"/>
                      </a:cubicBezTo>
                      <a:cubicBezTo>
                        <a:pt x="299" y="431"/>
                        <a:pt x="299" y="431"/>
                        <a:pt x="299" y="431"/>
                      </a:cubicBezTo>
                      <a:cubicBezTo>
                        <a:pt x="299" y="432"/>
                        <a:pt x="298" y="430"/>
                        <a:pt x="297" y="431"/>
                      </a:cubicBezTo>
                      <a:cubicBezTo>
                        <a:pt x="297" y="430"/>
                        <a:pt x="297" y="430"/>
                        <a:pt x="297" y="430"/>
                      </a:cubicBezTo>
                      <a:cubicBezTo>
                        <a:pt x="297" y="430"/>
                        <a:pt x="296" y="430"/>
                        <a:pt x="296" y="431"/>
                      </a:cubicBezTo>
                      <a:cubicBezTo>
                        <a:pt x="296" y="432"/>
                        <a:pt x="297" y="433"/>
                        <a:pt x="298" y="433"/>
                      </a:cubicBezTo>
                      <a:cubicBezTo>
                        <a:pt x="297" y="434"/>
                        <a:pt x="296" y="433"/>
                        <a:pt x="297" y="434"/>
                      </a:cubicBezTo>
                      <a:cubicBezTo>
                        <a:pt x="296" y="433"/>
                        <a:pt x="296" y="433"/>
                        <a:pt x="296" y="433"/>
                      </a:cubicBezTo>
                      <a:cubicBezTo>
                        <a:pt x="296" y="432"/>
                        <a:pt x="295" y="432"/>
                        <a:pt x="294" y="433"/>
                      </a:cubicBezTo>
                      <a:cubicBezTo>
                        <a:pt x="294" y="434"/>
                        <a:pt x="294" y="436"/>
                        <a:pt x="295" y="435"/>
                      </a:cubicBezTo>
                      <a:cubicBezTo>
                        <a:pt x="295" y="436"/>
                        <a:pt x="294" y="436"/>
                        <a:pt x="294" y="435"/>
                      </a:cubicBezTo>
                      <a:cubicBezTo>
                        <a:pt x="293" y="436"/>
                        <a:pt x="295" y="436"/>
                        <a:pt x="295" y="437"/>
                      </a:cubicBezTo>
                      <a:cubicBezTo>
                        <a:pt x="294" y="437"/>
                        <a:pt x="292" y="437"/>
                        <a:pt x="291" y="437"/>
                      </a:cubicBezTo>
                      <a:cubicBezTo>
                        <a:pt x="290" y="435"/>
                        <a:pt x="290" y="435"/>
                        <a:pt x="290" y="435"/>
                      </a:cubicBezTo>
                      <a:cubicBezTo>
                        <a:pt x="290" y="436"/>
                        <a:pt x="290" y="436"/>
                        <a:pt x="290" y="436"/>
                      </a:cubicBezTo>
                      <a:cubicBezTo>
                        <a:pt x="290" y="434"/>
                        <a:pt x="289" y="435"/>
                        <a:pt x="288" y="434"/>
                      </a:cubicBezTo>
                      <a:cubicBezTo>
                        <a:pt x="288" y="434"/>
                        <a:pt x="288" y="435"/>
                        <a:pt x="288" y="435"/>
                      </a:cubicBezTo>
                      <a:cubicBezTo>
                        <a:pt x="290" y="436"/>
                        <a:pt x="289" y="439"/>
                        <a:pt x="291" y="440"/>
                      </a:cubicBezTo>
                      <a:cubicBezTo>
                        <a:pt x="290" y="442"/>
                        <a:pt x="286" y="437"/>
                        <a:pt x="287" y="441"/>
                      </a:cubicBezTo>
                      <a:cubicBezTo>
                        <a:pt x="288" y="441"/>
                        <a:pt x="288" y="442"/>
                        <a:pt x="288" y="442"/>
                      </a:cubicBezTo>
                      <a:cubicBezTo>
                        <a:pt x="288" y="443"/>
                        <a:pt x="289" y="444"/>
                        <a:pt x="288" y="444"/>
                      </a:cubicBezTo>
                      <a:cubicBezTo>
                        <a:pt x="288" y="442"/>
                        <a:pt x="286" y="443"/>
                        <a:pt x="286" y="441"/>
                      </a:cubicBezTo>
                      <a:cubicBezTo>
                        <a:pt x="286" y="442"/>
                        <a:pt x="287" y="441"/>
                        <a:pt x="287" y="441"/>
                      </a:cubicBezTo>
                      <a:cubicBezTo>
                        <a:pt x="286" y="440"/>
                        <a:pt x="285" y="439"/>
                        <a:pt x="285" y="440"/>
                      </a:cubicBezTo>
                      <a:cubicBezTo>
                        <a:pt x="284" y="440"/>
                        <a:pt x="284" y="441"/>
                        <a:pt x="284" y="442"/>
                      </a:cubicBezTo>
                      <a:cubicBezTo>
                        <a:pt x="285" y="443"/>
                        <a:pt x="285" y="441"/>
                        <a:pt x="286" y="442"/>
                      </a:cubicBezTo>
                      <a:cubicBezTo>
                        <a:pt x="285" y="443"/>
                        <a:pt x="283" y="442"/>
                        <a:pt x="284" y="444"/>
                      </a:cubicBezTo>
                      <a:cubicBezTo>
                        <a:pt x="285" y="443"/>
                        <a:pt x="286" y="444"/>
                        <a:pt x="286" y="445"/>
                      </a:cubicBezTo>
                      <a:cubicBezTo>
                        <a:pt x="286" y="446"/>
                        <a:pt x="286" y="446"/>
                        <a:pt x="286" y="446"/>
                      </a:cubicBezTo>
                      <a:cubicBezTo>
                        <a:pt x="286" y="445"/>
                        <a:pt x="286" y="445"/>
                        <a:pt x="286" y="445"/>
                      </a:cubicBezTo>
                      <a:cubicBezTo>
                        <a:pt x="284" y="446"/>
                        <a:pt x="286" y="447"/>
                        <a:pt x="285" y="448"/>
                      </a:cubicBezTo>
                      <a:cubicBezTo>
                        <a:pt x="283" y="447"/>
                        <a:pt x="283" y="447"/>
                        <a:pt x="283" y="447"/>
                      </a:cubicBezTo>
                      <a:cubicBezTo>
                        <a:pt x="283" y="445"/>
                        <a:pt x="285" y="446"/>
                        <a:pt x="284" y="444"/>
                      </a:cubicBezTo>
                      <a:cubicBezTo>
                        <a:pt x="283" y="445"/>
                        <a:pt x="283" y="446"/>
                        <a:pt x="282" y="446"/>
                      </a:cubicBezTo>
                      <a:cubicBezTo>
                        <a:pt x="283" y="445"/>
                        <a:pt x="283" y="445"/>
                        <a:pt x="283" y="445"/>
                      </a:cubicBezTo>
                      <a:cubicBezTo>
                        <a:pt x="282" y="445"/>
                        <a:pt x="280" y="443"/>
                        <a:pt x="280" y="446"/>
                      </a:cubicBezTo>
                      <a:cubicBezTo>
                        <a:pt x="280" y="447"/>
                        <a:pt x="280" y="446"/>
                        <a:pt x="281" y="447"/>
                      </a:cubicBezTo>
                      <a:cubicBezTo>
                        <a:pt x="280" y="448"/>
                        <a:pt x="280" y="449"/>
                        <a:pt x="279" y="450"/>
                      </a:cubicBezTo>
                      <a:cubicBezTo>
                        <a:pt x="278" y="449"/>
                        <a:pt x="278" y="451"/>
                        <a:pt x="277" y="449"/>
                      </a:cubicBezTo>
                      <a:cubicBezTo>
                        <a:pt x="278" y="449"/>
                        <a:pt x="280" y="448"/>
                        <a:pt x="280" y="446"/>
                      </a:cubicBezTo>
                      <a:cubicBezTo>
                        <a:pt x="278" y="445"/>
                        <a:pt x="281" y="446"/>
                        <a:pt x="280" y="444"/>
                      </a:cubicBezTo>
                      <a:cubicBezTo>
                        <a:pt x="279" y="445"/>
                        <a:pt x="278" y="443"/>
                        <a:pt x="277" y="442"/>
                      </a:cubicBezTo>
                      <a:cubicBezTo>
                        <a:pt x="277" y="442"/>
                        <a:pt x="277" y="443"/>
                        <a:pt x="277" y="443"/>
                      </a:cubicBezTo>
                      <a:cubicBezTo>
                        <a:pt x="277" y="444"/>
                        <a:pt x="277" y="444"/>
                        <a:pt x="278" y="445"/>
                      </a:cubicBezTo>
                      <a:cubicBezTo>
                        <a:pt x="277" y="446"/>
                        <a:pt x="276" y="447"/>
                        <a:pt x="276" y="448"/>
                      </a:cubicBezTo>
                      <a:cubicBezTo>
                        <a:pt x="276" y="448"/>
                        <a:pt x="275" y="447"/>
                        <a:pt x="275" y="447"/>
                      </a:cubicBezTo>
                      <a:cubicBezTo>
                        <a:pt x="265" y="447"/>
                        <a:pt x="270" y="445"/>
                        <a:pt x="267" y="444"/>
                      </a:cubicBezTo>
                      <a:cubicBezTo>
                        <a:pt x="267" y="446"/>
                        <a:pt x="266" y="444"/>
                        <a:pt x="265" y="444"/>
                      </a:cubicBezTo>
                      <a:cubicBezTo>
                        <a:pt x="265" y="444"/>
                        <a:pt x="266" y="443"/>
                        <a:pt x="266" y="443"/>
                      </a:cubicBezTo>
                      <a:cubicBezTo>
                        <a:pt x="265" y="443"/>
                        <a:pt x="267" y="442"/>
                        <a:pt x="266" y="441"/>
                      </a:cubicBezTo>
                      <a:cubicBezTo>
                        <a:pt x="265" y="441"/>
                        <a:pt x="263" y="441"/>
                        <a:pt x="262" y="440"/>
                      </a:cubicBezTo>
                      <a:cubicBezTo>
                        <a:pt x="262" y="438"/>
                        <a:pt x="259" y="437"/>
                        <a:pt x="258" y="436"/>
                      </a:cubicBezTo>
                      <a:cubicBezTo>
                        <a:pt x="258" y="435"/>
                        <a:pt x="260" y="435"/>
                        <a:pt x="259" y="434"/>
                      </a:cubicBezTo>
                      <a:cubicBezTo>
                        <a:pt x="259" y="433"/>
                        <a:pt x="259" y="435"/>
                        <a:pt x="258" y="434"/>
                      </a:cubicBezTo>
                      <a:cubicBezTo>
                        <a:pt x="259" y="434"/>
                        <a:pt x="259" y="434"/>
                        <a:pt x="259" y="434"/>
                      </a:cubicBezTo>
                      <a:cubicBezTo>
                        <a:pt x="258" y="434"/>
                        <a:pt x="258" y="431"/>
                        <a:pt x="256" y="432"/>
                      </a:cubicBezTo>
                      <a:cubicBezTo>
                        <a:pt x="257" y="432"/>
                        <a:pt x="257" y="432"/>
                        <a:pt x="257" y="432"/>
                      </a:cubicBezTo>
                      <a:cubicBezTo>
                        <a:pt x="257" y="431"/>
                        <a:pt x="257" y="431"/>
                        <a:pt x="257" y="431"/>
                      </a:cubicBezTo>
                      <a:cubicBezTo>
                        <a:pt x="257" y="431"/>
                        <a:pt x="257" y="430"/>
                        <a:pt x="258" y="430"/>
                      </a:cubicBezTo>
                      <a:cubicBezTo>
                        <a:pt x="258" y="429"/>
                        <a:pt x="257" y="429"/>
                        <a:pt x="256" y="429"/>
                      </a:cubicBezTo>
                      <a:cubicBezTo>
                        <a:pt x="255" y="430"/>
                        <a:pt x="255" y="430"/>
                        <a:pt x="255" y="430"/>
                      </a:cubicBezTo>
                      <a:cubicBezTo>
                        <a:pt x="254" y="429"/>
                        <a:pt x="254" y="428"/>
                        <a:pt x="253" y="427"/>
                      </a:cubicBezTo>
                      <a:cubicBezTo>
                        <a:pt x="254" y="426"/>
                        <a:pt x="254" y="426"/>
                        <a:pt x="254" y="426"/>
                      </a:cubicBezTo>
                      <a:cubicBezTo>
                        <a:pt x="252" y="426"/>
                        <a:pt x="252" y="426"/>
                        <a:pt x="252" y="426"/>
                      </a:cubicBezTo>
                      <a:cubicBezTo>
                        <a:pt x="253" y="425"/>
                        <a:pt x="253" y="424"/>
                        <a:pt x="252" y="424"/>
                      </a:cubicBezTo>
                      <a:cubicBezTo>
                        <a:pt x="256" y="424"/>
                        <a:pt x="256" y="424"/>
                        <a:pt x="256" y="424"/>
                      </a:cubicBezTo>
                      <a:cubicBezTo>
                        <a:pt x="256" y="425"/>
                        <a:pt x="254" y="425"/>
                        <a:pt x="254" y="426"/>
                      </a:cubicBezTo>
                      <a:cubicBezTo>
                        <a:pt x="253" y="427"/>
                        <a:pt x="255" y="427"/>
                        <a:pt x="255" y="427"/>
                      </a:cubicBezTo>
                      <a:cubicBezTo>
                        <a:pt x="255" y="426"/>
                        <a:pt x="255" y="427"/>
                        <a:pt x="254" y="427"/>
                      </a:cubicBezTo>
                      <a:cubicBezTo>
                        <a:pt x="255" y="425"/>
                        <a:pt x="256" y="426"/>
                        <a:pt x="257" y="426"/>
                      </a:cubicBezTo>
                      <a:cubicBezTo>
                        <a:pt x="257" y="426"/>
                        <a:pt x="257" y="425"/>
                        <a:pt x="257" y="425"/>
                      </a:cubicBezTo>
                      <a:cubicBezTo>
                        <a:pt x="257" y="425"/>
                        <a:pt x="258" y="426"/>
                        <a:pt x="258" y="426"/>
                      </a:cubicBezTo>
                      <a:cubicBezTo>
                        <a:pt x="258" y="426"/>
                        <a:pt x="258" y="427"/>
                        <a:pt x="257" y="427"/>
                      </a:cubicBezTo>
                      <a:cubicBezTo>
                        <a:pt x="258" y="426"/>
                        <a:pt x="259" y="427"/>
                        <a:pt x="260" y="428"/>
                      </a:cubicBezTo>
                      <a:cubicBezTo>
                        <a:pt x="259" y="429"/>
                        <a:pt x="262" y="429"/>
                        <a:pt x="262" y="430"/>
                      </a:cubicBezTo>
                      <a:cubicBezTo>
                        <a:pt x="261" y="430"/>
                        <a:pt x="260" y="431"/>
                        <a:pt x="259" y="430"/>
                      </a:cubicBezTo>
                      <a:cubicBezTo>
                        <a:pt x="259" y="432"/>
                        <a:pt x="259" y="431"/>
                        <a:pt x="260" y="432"/>
                      </a:cubicBezTo>
                      <a:cubicBezTo>
                        <a:pt x="261" y="432"/>
                        <a:pt x="262" y="431"/>
                        <a:pt x="263" y="431"/>
                      </a:cubicBezTo>
                      <a:cubicBezTo>
                        <a:pt x="262" y="432"/>
                        <a:pt x="262" y="432"/>
                        <a:pt x="262" y="432"/>
                      </a:cubicBezTo>
                      <a:cubicBezTo>
                        <a:pt x="263" y="432"/>
                        <a:pt x="264" y="431"/>
                        <a:pt x="265" y="432"/>
                      </a:cubicBezTo>
                      <a:cubicBezTo>
                        <a:pt x="266" y="434"/>
                        <a:pt x="268" y="435"/>
                        <a:pt x="269" y="437"/>
                      </a:cubicBezTo>
                      <a:cubicBezTo>
                        <a:pt x="268" y="437"/>
                        <a:pt x="268" y="437"/>
                        <a:pt x="268" y="437"/>
                      </a:cubicBezTo>
                      <a:cubicBezTo>
                        <a:pt x="270" y="436"/>
                        <a:pt x="271" y="439"/>
                        <a:pt x="272" y="439"/>
                      </a:cubicBezTo>
                      <a:cubicBezTo>
                        <a:pt x="272" y="439"/>
                        <a:pt x="273" y="439"/>
                        <a:pt x="273" y="440"/>
                      </a:cubicBezTo>
                      <a:cubicBezTo>
                        <a:pt x="275" y="437"/>
                        <a:pt x="277" y="435"/>
                        <a:pt x="279" y="433"/>
                      </a:cubicBezTo>
                      <a:cubicBezTo>
                        <a:pt x="280" y="435"/>
                        <a:pt x="280" y="435"/>
                        <a:pt x="280" y="435"/>
                      </a:cubicBezTo>
                      <a:cubicBezTo>
                        <a:pt x="280" y="434"/>
                        <a:pt x="281" y="435"/>
                        <a:pt x="281" y="434"/>
                      </a:cubicBezTo>
                      <a:cubicBezTo>
                        <a:pt x="280" y="434"/>
                        <a:pt x="281" y="433"/>
                        <a:pt x="280" y="432"/>
                      </a:cubicBezTo>
                      <a:cubicBezTo>
                        <a:pt x="282" y="431"/>
                        <a:pt x="283" y="429"/>
                        <a:pt x="283" y="428"/>
                      </a:cubicBezTo>
                      <a:cubicBezTo>
                        <a:pt x="284" y="428"/>
                        <a:pt x="284" y="428"/>
                        <a:pt x="284" y="428"/>
                      </a:cubicBezTo>
                      <a:cubicBezTo>
                        <a:pt x="283" y="426"/>
                        <a:pt x="285" y="426"/>
                        <a:pt x="287" y="425"/>
                      </a:cubicBezTo>
                      <a:cubicBezTo>
                        <a:pt x="287" y="425"/>
                        <a:pt x="288" y="425"/>
                        <a:pt x="288" y="424"/>
                      </a:cubicBezTo>
                      <a:cubicBezTo>
                        <a:pt x="287" y="423"/>
                        <a:pt x="287" y="423"/>
                        <a:pt x="287" y="421"/>
                      </a:cubicBezTo>
                      <a:cubicBezTo>
                        <a:pt x="288" y="420"/>
                        <a:pt x="289" y="419"/>
                        <a:pt x="289" y="419"/>
                      </a:cubicBezTo>
                      <a:cubicBezTo>
                        <a:pt x="288" y="415"/>
                        <a:pt x="289" y="413"/>
                        <a:pt x="287" y="410"/>
                      </a:cubicBezTo>
                      <a:cubicBezTo>
                        <a:pt x="288" y="410"/>
                        <a:pt x="288" y="410"/>
                        <a:pt x="288" y="410"/>
                      </a:cubicBezTo>
                      <a:cubicBezTo>
                        <a:pt x="285" y="408"/>
                        <a:pt x="284" y="403"/>
                        <a:pt x="281" y="401"/>
                      </a:cubicBezTo>
                      <a:cubicBezTo>
                        <a:pt x="283" y="400"/>
                        <a:pt x="283" y="400"/>
                        <a:pt x="283" y="400"/>
                      </a:cubicBezTo>
                      <a:cubicBezTo>
                        <a:pt x="283" y="399"/>
                        <a:pt x="281" y="398"/>
                        <a:pt x="280" y="399"/>
                      </a:cubicBezTo>
                      <a:cubicBezTo>
                        <a:pt x="280" y="398"/>
                        <a:pt x="278" y="397"/>
                        <a:pt x="279" y="396"/>
                      </a:cubicBezTo>
                      <a:cubicBezTo>
                        <a:pt x="278" y="395"/>
                        <a:pt x="277" y="395"/>
                        <a:pt x="277" y="395"/>
                      </a:cubicBezTo>
                      <a:cubicBezTo>
                        <a:pt x="276" y="393"/>
                        <a:pt x="275" y="392"/>
                        <a:pt x="274" y="391"/>
                      </a:cubicBezTo>
                      <a:cubicBezTo>
                        <a:pt x="275" y="391"/>
                        <a:pt x="275" y="390"/>
                        <a:pt x="275" y="390"/>
                      </a:cubicBezTo>
                      <a:cubicBezTo>
                        <a:pt x="274" y="389"/>
                        <a:pt x="274" y="387"/>
                        <a:pt x="272" y="389"/>
                      </a:cubicBezTo>
                      <a:cubicBezTo>
                        <a:pt x="272" y="386"/>
                        <a:pt x="269" y="385"/>
                        <a:pt x="269" y="383"/>
                      </a:cubicBezTo>
                      <a:cubicBezTo>
                        <a:pt x="268" y="383"/>
                        <a:pt x="268" y="383"/>
                        <a:pt x="267" y="383"/>
                      </a:cubicBezTo>
                      <a:cubicBezTo>
                        <a:pt x="266" y="381"/>
                        <a:pt x="266" y="379"/>
                        <a:pt x="264" y="378"/>
                      </a:cubicBezTo>
                      <a:cubicBezTo>
                        <a:pt x="265" y="377"/>
                        <a:pt x="266" y="378"/>
                        <a:pt x="265" y="377"/>
                      </a:cubicBezTo>
                      <a:cubicBezTo>
                        <a:pt x="265" y="377"/>
                        <a:pt x="265" y="377"/>
                        <a:pt x="264" y="377"/>
                      </a:cubicBezTo>
                      <a:cubicBezTo>
                        <a:pt x="261" y="375"/>
                        <a:pt x="261" y="371"/>
                        <a:pt x="260" y="369"/>
                      </a:cubicBezTo>
                      <a:cubicBezTo>
                        <a:pt x="256" y="365"/>
                        <a:pt x="253" y="360"/>
                        <a:pt x="250" y="356"/>
                      </a:cubicBezTo>
                      <a:cubicBezTo>
                        <a:pt x="251" y="356"/>
                        <a:pt x="251" y="356"/>
                        <a:pt x="251" y="356"/>
                      </a:cubicBezTo>
                      <a:cubicBezTo>
                        <a:pt x="248" y="355"/>
                        <a:pt x="250" y="351"/>
                        <a:pt x="247" y="352"/>
                      </a:cubicBezTo>
                      <a:cubicBezTo>
                        <a:pt x="247" y="351"/>
                        <a:pt x="247" y="350"/>
                        <a:pt x="248" y="350"/>
                      </a:cubicBezTo>
                      <a:cubicBezTo>
                        <a:pt x="246" y="350"/>
                        <a:pt x="247" y="347"/>
                        <a:pt x="245" y="346"/>
                      </a:cubicBezTo>
                      <a:cubicBezTo>
                        <a:pt x="245" y="344"/>
                        <a:pt x="243" y="343"/>
                        <a:pt x="242" y="341"/>
                      </a:cubicBezTo>
                      <a:cubicBezTo>
                        <a:pt x="243" y="341"/>
                        <a:pt x="243" y="341"/>
                        <a:pt x="243" y="341"/>
                      </a:cubicBezTo>
                      <a:cubicBezTo>
                        <a:pt x="244" y="340"/>
                        <a:pt x="241" y="341"/>
                        <a:pt x="242" y="339"/>
                      </a:cubicBezTo>
                      <a:cubicBezTo>
                        <a:pt x="242" y="339"/>
                        <a:pt x="241" y="340"/>
                        <a:pt x="241" y="340"/>
                      </a:cubicBezTo>
                      <a:cubicBezTo>
                        <a:pt x="240" y="336"/>
                        <a:pt x="236" y="333"/>
                        <a:pt x="233" y="331"/>
                      </a:cubicBezTo>
                      <a:cubicBezTo>
                        <a:pt x="231" y="329"/>
                        <a:pt x="235" y="328"/>
                        <a:pt x="232" y="328"/>
                      </a:cubicBezTo>
                      <a:cubicBezTo>
                        <a:pt x="232" y="328"/>
                        <a:pt x="232" y="329"/>
                        <a:pt x="232" y="329"/>
                      </a:cubicBezTo>
                      <a:cubicBezTo>
                        <a:pt x="231" y="329"/>
                        <a:pt x="232" y="326"/>
                        <a:pt x="231" y="326"/>
                      </a:cubicBezTo>
                      <a:cubicBezTo>
                        <a:pt x="230" y="328"/>
                        <a:pt x="230" y="327"/>
                        <a:pt x="230" y="328"/>
                      </a:cubicBezTo>
                      <a:cubicBezTo>
                        <a:pt x="229" y="326"/>
                        <a:pt x="229" y="324"/>
                        <a:pt x="228" y="325"/>
                      </a:cubicBezTo>
                      <a:cubicBezTo>
                        <a:pt x="228" y="325"/>
                        <a:pt x="228" y="325"/>
                        <a:pt x="228" y="325"/>
                      </a:cubicBezTo>
                      <a:cubicBezTo>
                        <a:pt x="226" y="326"/>
                        <a:pt x="225" y="325"/>
                        <a:pt x="224" y="327"/>
                      </a:cubicBezTo>
                      <a:cubicBezTo>
                        <a:pt x="220" y="327"/>
                        <a:pt x="215" y="330"/>
                        <a:pt x="209" y="335"/>
                      </a:cubicBezTo>
                      <a:cubicBezTo>
                        <a:pt x="211" y="339"/>
                        <a:pt x="211" y="339"/>
                        <a:pt x="211" y="339"/>
                      </a:cubicBezTo>
                      <a:cubicBezTo>
                        <a:pt x="213" y="343"/>
                        <a:pt x="215" y="348"/>
                        <a:pt x="217" y="352"/>
                      </a:cubicBezTo>
                      <a:cubicBezTo>
                        <a:pt x="217" y="355"/>
                        <a:pt x="217" y="355"/>
                        <a:pt x="219" y="357"/>
                      </a:cubicBezTo>
                      <a:cubicBezTo>
                        <a:pt x="218" y="357"/>
                        <a:pt x="218" y="357"/>
                        <a:pt x="218" y="357"/>
                      </a:cubicBezTo>
                      <a:cubicBezTo>
                        <a:pt x="220" y="357"/>
                        <a:pt x="219" y="359"/>
                        <a:pt x="221" y="358"/>
                      </a:cubicBezTo>
                      <a:cubicBezTo>
                        <a:pt x="222" y="362"/>
                        <a:pt x="224" y="365"/>
                        <a:pt x="226" y="368"/>
                      </a:cubicBezTo>
                      <a:cubicBezTo>
                        <a:pt x="226" y="367"/>
                        <a:pt x="224" y="368"/>
                        <a:pt x="225" y="368"/>
                      </a:cubicBezTo>
                      <a:cubicBezTo>
                        <a:pt x="226" y="368"/>
                        <a:pt x="226" y="368"/>
                        <a:pt x="226" y="368"/>
                      </a:cubicBezTo>
                      <a:cubicBezTo>
                        <a:pt x="226" y="369"/>
                        <a:pt x="226" y="369"/>
                        <a:pt x="226" y="369"/>
                      </a:cubicBezTo>
                      <a:cubicBezTo>
                        <a:pt x="226" y="369"/>
                        <a:pt x="227" y="369"/>
                        <a:pt x="227" y="369"/>
                      </a:cubicBezTo>
                      <a:cubicBezTo>
                        <a:pt x="233" y="376"/>
                        <a:pt x="236" y="385"/>
                        <a:pt x="241" y="393"/>
                      </a:cubicBezTo>
                      <a:cubicBezTo>
                        <a:pt x="241" y="395"/>
                        <a:pt x="244" y="398"/>
                        <a:pt x="246" y="399"/>
                      </a:cubicBezTo>
                      <a:cubicBezTo>
                        <a:pt x="248" y="406"/>
                        <a:pt x="251" y="412"/>
                        <a:pt x="256" y="417"/>
                      </a:cubicBezTo>
                      <a:cubicBezTo>
                        <a:pt x="256" y="417"/>
                        <a:pt x="252" y="419"/>
                        <a:pt x="250" y="417"/>
                      </a:cubicBezTo>
                      <a:cubicBezTo>
                        <a:pt x="245" y="416"/>
                        <a:pt x="244" y="410"/>
                        <a:pt x="240" y="408"/>
                      </a:cubicBezTo>
                      <a:cubicBezTo>
                        <a:pt x="240" y="408"/>
                        <a:pt x="242" y="407"/>
                        <a:pt x="241" y="406"/>
                      </a:cubicBezTo>
                      <a:cubicBezTo>
                        <a:pt x="236" y="405"/>
                        <a:pt x="233" y="398"/>
                        <a:pt x="233" y="393"/>
                      </a:cubicBezTo>
                      <a:cubicBezTo>
                        <a:pt x="233" y="393"/>
                        <a:pt x="233" y="393"/>
                        <a:pt x="233" y="393"/>
                      </a:cubicBezTo>
                      <a:cubicBezTo>
                        <a:pt x="233" y="392"/>
                        <a:pt x="231" y="392"/>
                        <a:pt x="231" y="391"/>
                      </a:cubicBezTo>
                      <a:cubicBezTo>
                        <a:pt x="231" y="391"/>
                        <a:pt x="231" y="391"/>
                        <a:pt x="232" y="390"/>
                      </a:cubicBezTo>
                      <a:cubicBezTo>
                        <a:pt x="230" y="391"/>
                        <a:pt x="230" y="389"/>
                        <a:pt x="229" y="389"/>
                      </a:cubicBezTo>
                      <a:cubicBezTo>
                        <a:pt x="229" y="389"/>
                        <a:pt x="230" y="388"/>
                        <a:pt x="230" y="387"/>
                      </a:cubicBezTo>
                      <a:cubicBezTo>
                        <a:pt x="229" y="388"/>
                        <a:pt x="229" y="388"/>
                        <a:pt x="229" y="388"/>
                      </a:cubicBezTo>
                      <a:cubicBezTo>
                        <a:pt x="225" y="388"/>
                        <a:pt x="227" y="384"/>
                        <a:pt x="224" y="383"/>
                      </a:cubicBezTo>
                      <a:cubicBezTo>
                        <a:pt x="225" y="383"/>
                        <a:pt x="225" y="383"/>
                        <a:pt x="225" y="383"/>
                      </a:cubicBezTo>
                      <a:cubicBezTo>
                        <a:pt x="222" y="381"/>
                        <a:pt x="220" y="377"/>
                        <a:pt x="217" y="374"/>
                      </a:cubicBezTo>
                      <a:cubicBezTo>
                        <a:pt x="218" y="374"/>
                        <a:pt x="218" y="373"/>
                        <a:pt x="219" y="373"/>
                      </a:cubicBezTo>
                      <a:cubicBezTo>
                        <a:pt x="218" y="373"/>
                        <a:pt x="217" y="373"/>
                        <a:pt x="216" y="372"/>
                      </a:cubicBezTo>
                      <a:cubicBezTo>
                        <a:pt x="217" y="371"/>
                        <a:pt x="214" y="371"/>
                        <a:pt x="214" y="369"/>
                      </a:cubicBezTo>
                      <a:cubicBezTo>
                        <a:pt x="214" y="369"/>
                        <a:pt x="214" y="369"/>
                        <a:pt x="214" y="369"/>
                      </a:cubicBezTo>
                      <a:cubicBezTo>
                        <a:pt x="213" y="369"/>
                        <a:pt x="214" y="368"/>
                        <a:pt x="212" y="368"/>
                      </a:cubicBezTo>
                      <a:cubicBezTo>
                        <a:pt x="213" y="367"/>
                        <a:pt x="213" y="367"/>
                        <a:pt x="213" y="367"/>
                      </a:cubicBezTo>
                      <a:cubicBezTo>
                        <a:pt x="211" y="367"/>
                        <a:pt x="213" y="365"/>
                        <a:pt x="212" y="365"/>
                      </a:cubicBezTo>
                      <a:cubicBezTo>
                        <a:pt x="212" y="365"/>
                        <a:pt x="212" y="365"/>
                        <a:pt x="212" y="365"/>
                      </a:cubicBezTo>
                      <a:cubicBezTo>
                        <a:pt x="211" y="365"/>
                        <a:pt x="212" y="364"/>
                        <a:pt x="211" y="364"/>
                      </a:cubicBezTo>
                      <a:cubicBezTo>
                        <a:pt x="211" y="363"/>
                        <a:pt x="211" y="363"/>
                        <a:pt x="211" y="363"/>
                      </a:cubicBezTo>
                      <a:cubicBezTo>
                        <a:pt x="210" y="362"/>
                        <a:pt x="211" y="361"/>
                        <a:pt x="209" y="362"/>
                      </a:cubicBezTo>
                      <a:cubicBezTo>
                        <a:pt x="210" y="361"/>
                        <a:pt x="210" y="363"/>
                        <a:pt x="212" y="361"/>
                      </a:cubicBezTo>
                      <a:cubicBezTo>
                        <a:pt x="208" y="358"/>
                        <a:pt x="205" y="353"/>
                        <a:pt x="203" y="348"/>
                      </a:cubicBezTo>
                      <a:cubicBezTo>
                        <a:pt x="203" y="347"/>
                        <a:pt x="203" y="347"/>
                        <a:pt x="204" y="346"/>
                      </a:cubicBezTo>
                      <a:cubicBezTo>
                        <a:pt x="203" y="346"/>
                        <a:pt x="203" y="345"/>
                        <a:pt x="202" y="345"/>
                      </a:cubicBezTo>
                      <a:cubicBezTo>
                        <a:pt x="202" y="345"/>
                        <a:pt x="202" y="344"/>
                        <a:pt x="202" y="344"/>
                      </a:cubicBezTo>
                      <a:cubicBezTo>
                        <a:pt x="203" y="343"/>
                        <a:pt x="200" y="344"/>
                        <a:pt x="201" y="342"/>
                      </a:cubicBezTo>
                      <a:cubicBezTo>
                        <a:pt x="201" y="343"/>
                        <a:pt x="202" y="343"/>
                        <a:pt x="202" y="342"/>
                      </a:cubicBezTo>
                      <a:cubicBezTo>
                        <a:pt x="201" y="342"/>
                        <a:pt x="201" y="341"/>
                        <a:pt x="200" y="341"/>
                      </a:cubicBezTo>
                      <a:cubicBezTo>
                        <a:pt x="200" y="340"/>
                        <a:pt x="200" y="340"/>
                        <a:pt x="199" y="340"/>
                      </a:cubicBezTo>
                      <a:cubicBezTo>
                        <a:pt x="200" y="340"/>
                        <a:pt x="200" y="340"/>
                        <a:pt x="200" y="340"/>
                      </a:cubicBezTo>
                      <a:cubicBezTo>
                        <a:pt x="200" y="340"/>
                        <a:pt x="200" y="340"/>
                        <a:pt x="200" y="340"/>
                      </a:cubicBezTo>
                      <a:cubicBezTo>
                        <a:pt x="199" y="339"/>
                        <a:pt x="200" y="338"/>
                        <a:pt x="199" y="337"/>
                      </a:cubicBezTo>
                      <a:cubicBezTo>
                        <a:pt x="200" y="337"/>
                        <a:pt x="200" y="337"/>
                        <a:pt x="200" y="337"/>
                      </a:cubicBezTo>
                      <a:cubicBezTo>
                        <a:pt x="200" y="336"/>
                        <a:pt x="198" y="338"/>
                        <a:pt x="198" y="336"/>
                      </a:cubicBezTo>
                      <a:cubicBezTo>
                        <a:pt x="198" y="336"/>
                        <a:pt x="198" y="336"/>
                        <a:pt x="199" y="336"/>
                      </a:cubicBezTo>
                      <a:cubicBezTo>
                        <a:pt x="197" y="336"/>
                        <a:pt x="196" y="334"/>
                        <a:pt x="195" y="333"/>
                      </a:cubicBezTo>
                      <a:close/>
                      <a:moveTo>
                        <a:pt x="200" y="340"/>
                      </a:moveTo>
                      <a:cubicBezTo>
                        <a:pt x="200" y="340"/>
                        <a:pt x="200" y="340"/>
                        <a:pt x="200" y="340"/>
                      </a:cubicBezTo>
                      <a:cubicBezTo>
                        <a:pt x="200" y="340"/>
                        <a:pt x="200" y="340"/>
                        <a:pt x="200" y="340"/>
                      </a:cubicBezTo>
                      <a:cubicBezTo>
                        <a:pt x="200" y="340"/>
                        <a:pt x="200" y="340"/>
                        <a:pt x="200" y="340"/>
                      </a:cubicBezTo>
                      <a:close/>
                      <a:moveTo>
                        <a:pt x="263" y="445"/>
                      </a:moveTo>
                      <a:cubicBezTo>
                        <a:pt x="264" y="445"/>
                        <a:pt x="264" y="445"/>
                        <a:pt x="264" y="445"/>
                      </a:cubicBezTo>
                      <a:cubicBezTo>
                        <a:pt x="264" y="445"/>
                        <a:pt x="264" y="445"/>
                        <a:pt x="263" y="445"/>
                      </a:cubicBezTo>
                      <a:close/>
                      <a:moveTo>
                        <a:pt x="282" y="448"/>
                      </a:moveTo>
                      <a:cubicBezTo>
                        <a:pt x="282" y="448"/>
                        <a:pt x="282" y="449"/>
                        <a:pt x="282" y="449"/>
                      </a:cubicBezTo>
                      <a:cubicBezTo>
                        <a:pt x="282" y="449"/>
                        <a:pt x="282" y="448"/>
                        <a:pt x="282" y="448"/>
                      </a:cubicBezTo>
                      <a:close/>
                      <a:moveTo>
                        <a:pt x="281" y="447"/>
                      </a:moveTo>
                      <a:cubicBezTo>
                        <a:pt x="281" y="447"/>
                        <a:pt x="282" y="447"/>
                        <a:pt x="282" y="447"/>
                      </a:cubicBezTo>
                      <a:cubicBezTo>
                        <a:pt x="282" y="446"/>
                        <a:pt x="281" y="446"/>
                        <a:pt x="281" y="447"/>
                      </a:cubicBezTo>
                      <a:close/>
                      <a:moveTo>
                        <a:pt x="292" y="440"/>
                      </a:moveTo>
                      <a:cubicBezTo>
                        <a:pt x="292" y="440"/>
                        <a:pt x="292" y="439"/>
                        <a:pt x="293" y="439"/>
                      </a:cubicBezTo>
                      <a:cubicBezTo>
                        <a:pt x="292" y="438"/>
                        <a:pt x="292" y="439"/>
                        <a:pt x="292" y="440"/>
                      </a:cubicBezTo>
                      <a:close/>
                      <a:moveTo>
                        <a:pt x="200" y="341"/>
                      </a:moveTo>
                      <a:cubicBezTo>
                        <a:pt x="199" y="343"/>
                        <a:pt x="199" y="344"/>
                        <a:pt x="200" y="341"/>
                      </a:cubicBezTo>
                      <a:close/>
                      <a:moveTo>
                        <a:pt x="199" y="327"/>
                      </a:moveTo>
                      <a:cubicBezTo>
                        <a:pt x="199" y="327"/>
                        <a:pt x="199" y="327"/>
                        <a:pt x="199" y="327"/>
                      </a:cubicBezTo>
                      <a:cubicBezTo>
                        <a:pt x="199" y="328"/>
                        <a:pt x="199" y="328"/>
                        <a:pt x="199" y="328"/>
                      </a:cubicBezTo>
                      <a:lnTo>
                        <a:pt x="199" y="327"/>
                      </a:lnTo>
                      <a:close/>
                      <a:moveTo>
                        <a:pt x="223" y="314"/>
                      </a:moveTo>
                      <a:cubicBezTo>
                        <a:pt x="223" y="314"/>
                        <a:pt x="224" y="314"/>
                        <a:pt x="224" y="314"/>
                      </a:cubicBezTo>
                      <a:cubicBezTo>
                        <a:pt x="224" y="314"/>
                        <a:pt x="224" y="314"/>
                        <a:pt x="223" y="314"/>
                      </a:cubicBezTo>
                      <a:close/>
                      <a:moveTo>
                        <a:pt x="220" y="314"/>
                      </a:moveTo>
                      <a:cubicBezTo>
                        <a:pt x="219" y="314"/>
                        <a:pt x="220" y="313"/>
                        <a:pt x="219" y="313"/>
                      </a:cubicBezTo>
                      <a:cubicBezTo>
                        <a:pt x="219" y="313"/>
                        <a:pt x="219" y="315"/>
                        <a:pt x="220" y="314"/>
                      </a:cubicBezTo>
                      <a:close/>
                      <a:moveTo>
                        <a:pt x="257" y="341"/>
                      </a:moveTo>
                      <a:cubicBezTo>
                        <a:pt x="257" y="342"/>
                        <a:pt x="257" y="342"/>
                        <a:pt x="257" y="342"/>
                      </a:cubicBezTo>
                      <a:cubicBezTo>
                        <a:pt x="258" y="342"/>
                        <a:pt x="258" y="342"/>
                        <a:pt x="258" y="342"/>
                      </a:cubicBezTo>
                      <a:lnTo>
                        <a:pt x="257" y="341"/>
                      </a:lnTo>
                      <a:close/>
                      <a:moveTo>
                        <a:pt x="289" y="441"/>
                      </a:moveTo>
                      <a:cubicBezTo>
                        <a:pt x="288" y="441"/>
                        <a:pt x="288" y="442"/>
                        <a:pt x="288" y="442"/>
                      </a:cubicBezTo>
                      <a:cubicBezTo>
                        <a:pt x="288" y="442"/>
                        <a:pt x="289" y="442"/>
                        <a:pt x="289" y="441"/>
                      </a:cubicBezTo>
                      <a:close/>
                      <a:moveTo>
                        <a:pt x="256" y="425"/>
                      </a:moveTo>
                      <a:cubicBezTo>
                        <a:pt x="257" y="425"/>
                        <a:pt x="257" y="425"/>
                        <a:pt x="257" y="425"/>
                      </a:cubicBezTo>
                      <a:cubicBezTo>
                        <a:pt x="257" y="425"/>
                        <a:pt x="257" y="425"/>
                        <a:pt x="256" y="425"/>
                      </a:cubicBezTo>
                      <a:close/>
                      <a:moveTo>
                        <a:pt x="241" y="322"/>
                      </a:moveTo>
                      <a:cubicBezTo>
                        <a:pt x="241" y="322"/>
                        <a:pt x="241" y="322"/>
                        <a:pt x="241" y="322"/>
                      </a:cubicBezTo>
                      <a:cubicBezTo>
                        <a:pt x="241" y="322"/>
                        <a:pt x="241" y="322"/>
                        <a:pt x="241" y="322"/>
                      </a:cubicBezTo>
                      <a:cubicBezTo>
                        <a:pt x="241" y="322"/>
                        <a:pt x="241" y="322"/>
                        <a:pt x="241" y="322"/>
                      </a:cubicBezTo>
                      <a:close/>
                      <a:moveTo>
                        <a:pt x="264" y="444"/>
                      </a:moveTo>
                      <a:cubicBezTo>
                        <a:pt x="264" y="444"/>
                        <a:pt x="264" y="443"/>
                        <a:pt x="264" y="444"/>
                      </a:cubicBezTo>
                      <a:cubicBezTo>
                        <a:pt x="264" y="444"/>
                        <a:pt x="264" y="444"/>
                        <a:pt x="263" y="444"/>
                      </a:cubicBezTo>
                      <a:cubicBezTo>
                        <a:pt x="263" y="444"/>
                        <a:pt x="264" y="444"/>
                        <a:pt x="264" y="444"/>
                      </a:cubicBezTo>
                      <a:close/>
                      <a:moveTo>
                        <a:pt x="245" y="346"/>
                      </a:moveTo>
                      <a:cubicBezTo>
                        <a:pt x="245" y="346"/>
                        <a:pt x="245" y="346"/>
                        <a:pt x="245" y="346"/>
                      </a:cubicBezTo>
                      <a:cubicBezTo>
                        <a:pt x="245" y="346"/>
                        <a:pt x="245" y="346"/>
                        <a:pt x="244" y="346"/>
                      </a:cubicBezTo>
                      <a:lnTo>
                        <a:pt x="245" y="346"/>
                      </a:lnTo>
                      <a:close/>
                      <a:moveTo>
                        <a:pt x="274" y="391"/>
                      </a:moveTo>
                      <a:cubicBezTo>
                        <a:pt x="274" y="391"/>
                        <a:pt x="274" y="391"/>
                        <a:pt x="274" y="391"/>
                      </a:cubicBezTo>
                      <a:cubicBezTo>
                        <a:pt x="274" y="391"/>
                        <a:pt x="274" y="390"/>
                        <a:pt x="274" y="390"/>
                      </a:cubicBezTo>
                      <a:lnTo>
                        <a:pt x="274" y="391"/>
                      </a:lnTo>
                      <a:close/>
                      <a:moveTo>
                        <a:pt x="264" y="445"/>
                      </a:moveTo>
                      <a:cubicBezTo>
                        <a:pt x="264" y="446"/>
                        <a:pt x="264" y="447"/>
                        <a:pt x="265" y="446"/>
                      </a:cubicBezTo>
                      <a:cubicBezTo>
                        <a:pt x="265" y="447"/>
                        <a:pt x="264" y="447"/>
                        <a:pt x="264" y="448"/>
                      </a:cubicBezTo>
                      <a:cubicBezTo>
                        <a:pt x="265" y="447"/>
                        <a:pt x="265" y="446"/>
                        <a:pt x="265" y="445"/>
                      </a:cubicBezTo>
                      <a:cubicBezTo>
                        <a:pt x="265" y="445"/>
                        <a:pt x="265" y="445"/>
                        <a:pt x="265" y="445"/>
                      </a:cubicBezTo>
                      <a:cubicBezTo>
                        <a:pt x="265" y="445"/>
                        <a:pt x="264" y="445"/>
                        <a:pt x="264" y="445"/>
                      </a:cubicBezTo>
                      <a:close/>
                      <a:moveTo>
                        <a:pt x="254" y="422"/>
                      </a:moveTo>
                      <a:cubicBezTo>
                        <a:pt x="254" y="422"/>
                        <a:pt x="253" y="423"/>
                        <a:pt x="253" y="423"/>
                      </a:cubicBezTo>
                      <a:cubicBezTo>
                        <a:pt x="254" y="423"/>
                        <a:pt x="254" y="422"/>
                        <a:pt x="254" y="422"/>
                      </a:cubicBezTo>
                      <a:close/>
                      <a:moveTo>
                        <a:pt x="252" y="420"/>
                      </a:moveTo>
                      <a:cubicBezTo>
                        <a:pt x="253" y="422"/>
                        <a:pt x="252" y="420"/>
                        <a:pt x="253" y="421"/>
                      </a:cubicBezTo>
                      <a:cubicBezTo>
                        <a:pt x="253" y="420"/>
                        <a:pt x="253" y="420"/>
                        <a:pt x="252" y="420"/>
                      </a:cubicBezTo>
                      <a:close/>
                      <a:moveTo>
                        <a:pt x="146" y="138"/>
                      </a:moveTo>
                      <a:cubicBezTo>
                        <a:pt x="147" y="139"/>
                        <a:pt x="147" y="140"/>
                        <a:pt x="147" y="139"/>
                      </a:cubicBezTo>
                      <a:cubicBezTo>
                        <a:pt x="147" y="138"/>
                        <a:pt x="146" y="138"/>
                        <a:pt x="145" y="138"/>
                      </a:cubicBezTo>
                      <a:cubicBezTo>
                        <a:pt x="145" y="138"/>
                        <a:pt x="144" y="138"/>
                        <a:pt x="144" y="138"/>
                      </a:cubicBezTo>
                      <a:cubicBezTo>
                        <a:pt x="145" y="138"/>
                        <a:pt x="145" y="138"/>
                        <a:pt x="145" y="139"/>
                      </a:cubicBezTo>
                      <a:cubicBezTo>
                        <a:pt x="145" y="139"/>
                        <a:pt x="146" y="139"/>
                        <a:pt x="146" y="138"/>
                      </a:cubicBezTo>
                      <a:close/>
                      <a:moveTo>
                        <a:pt x="144" y="140"/>
                      </a:moveTo>
                      <a:cubicBezTo>
                        <a:pt x="145" y="139"/>
                        <a:pt x="145" y="139"/>
                        <a:pt x="145" y="139"/>
                      </a:cubicBezTo>
                      <a:cubicBezTo>
                        <a:pt x="145" y="139"/>
                        <a:pt x="144" y="139"/>
                        <a:pt x="144" y="140"/>
                      </a:cubicBezTo>
                      <a:close/>
                      <a:moveTo>
                        <a:pt x="144" y="139"/>
                      </a:moveTo>
                      <a:cubicBezTo>
                        <a:pt x="144" y="138"/>
                        <a:pt x="143" y="138"/>
                        <a:pt x="143" y="138"/>
                      </a:cubicBezTo>
                      <a:cubicBezTo>
                        <a:pt x="143" y="139"/>
                        <a:pt x="144" y="139"/>
                        <a:pt x="143" y="139"/>
                      </a:cubicBezTo>
                      <a:cubicBezTo>
                        <a:pt x="144" y="140"/>
                        <a:pt x="144" y="139"/>
                        <a:pt x="144" y="139"/>
                      </a:cubicBezTo>
                      <a:close/>
                      <a:moveTo>
                        <a:pt x="149" y="134"/>
                      </a:moveTo>
                      <a:cubicBezTo>
                        <a:pt x="149" y="135"/>
                        <a:pt x="149" y="136"/>
                        <a:pt x="148" y="137"/>
                      </a:cubicBezTo>
                      <a:cubicBezTo>
                        <a:pt x="149" y="137"/>
                        <a:pt x="150" y="135"/>
                        <a:pt x="149" y="134"/>
                      </a:cubicBezTo>
                      <a:close/>
                      <a:moveTo>
                        <a:pt x="117" y="140"/>
                      </a:moveTo>
                      <a:cubicBezTo>
                        <a:pt x="117" y="139"/>
                        <a:pt x="116" y="140"/>
                        <a:pt x="116" y="140"/>
                      </a:cubicBezTo>
                      <a:cubicBezTo>
                        <a:pt x="118" y="140"/>
                        <a:pt x="116" y="140"/>
                        <a:pt x="117" y="140"/>
                      </a:cubicBezTo>
                      <a:close/>
                      <a:moveTo>
                        <a:pt x="83" y="12"/>
                      </a:moveTo>
                      <a:cubicBezTo>
                        <a:pt x="83" y="13"/>
                        <a:pt x="83" y="12"/>
                        <a:pt x="83" y="12"/>
                      </a:cubicBezTo>
                      <a:cubicBezTo>
                        <a:pt x="83" y="12"/>
                        <a:pt x="84" y="13"/>
                        <a:pt x="83" y="12"/>
                      </a:cubicBezTo>
                      <a:close/>
                      <a:moveTo>
                        <a:pt x="156" y="128"/>
                      </a:moveTo>
                      <a:cubicBezTo>
                        <a:pt x="155" y="128"/>
                        <a:pt x="155" y="128"/>
                        <a:pt x="155" y="128"/>
                      </a:cubicBezTo>
                      <a:cubicBezTo>
                        <a:pt x="155" y="129"/>
                        <a:pt x="155" y="128"/>
                        <a:pt x="156" y="128"/>
                      </a:cubicBezTo>
                      <a:close/>
                      <a:moveTo>
                        <a:pt x="88" y="36"/>
                      </a:moveTo>
                      <a:cubicBezTo>
                        <a:pt x="89" y="35"/>
                        <a:pt x="89" y="35"/>
                        <a:pt x="89" y="35"/>
                      </a:cubicBezTo>
                      <a:cubicBezTo>
                        <a:pt x="88" y="36"/>
                        <a:pt x="88" y="36"/>
                        <a:pt x="88" y="36"/>
                      </a:cubicBezTo>
                      <a:close/>
                      <a:moveTo>
                        <a:pt x="120" y="141"/>
                      </a:moveTo>
                      <a:cubicBezTo>
                        <a:pt x="120" y="140"/>
                        <a:pt x="119" y="140"/>
                        <a:pt x="118" y="139"/>
                      </a:cubicBezTo>
                      <a:cubicBezTo>
                        <a:pt x="119" y="140"/>
                        <a:pt x="119" y="140"/>
                        <a:pt x="120" y="141"/>
                      </a:cubicBezTo>
                      <a:close/>
                      <a:moveTo>
                        <a:pt x="123" y="138"/>
                      </a:moveTo>
                      <a:cubicBezTo>
                        <a:pt x="123" y="138"/>
                        <a:pt x="123" y="138"/>
                        <a:pt x="123" y="138"/>
                      </a:cubicBezTo>
                      <a:cubicBezTo>
                        <a:pt x="123" y="138"/>
                        <a:pt x="123" y="138"/>
                        <a:pt x="123" y="138"/>
                      </a:cubicBezTo>
                      <a:close/>
                      <a:moveTo>
                        <a:pt x="104" y="2"/>
                      </a:moveTo>
                      <a:cubicBezTo>
                        <a:pt x="104" y="2"/>
                        <a:pt x="104" y="2"/>
                        <a:pt x="104" y="2"/>
                      </a:cubicBezTo>
                      <a:cubicBezTo>
                        <a:pt x="104" y="2"/>
                        <a:pt x="104" y="2"/>
                        <a:pt x="104" y="2"/>
                      </a:cubicBezTo>
                      <a:cubicBezTo>
                        <a:pt x="104" y="2"/>
                        <a:pt x="104" y="2"/>
                        <a:pt x="104" y="2"/>
                      </a:cubicBezTo>
                      <a:close/>
                      <a:moveTo>
                        <a:pt x="131" y="10"/>
                      </a:moveTo>
                      <a:cubicBezTo>
                        <a:pt x="130" y="10"/>
                        <a:pt x="130" y="10"/>
                        <a:pt x="130" y="10"/>
                      </a:cubicBezTo>
                      <a:cubicBezTo>
                        <a:pt x="130" y="10"/>
                        <a:pt x="130" y="10"/>
                        <a:pt x="130" y="10"/>
                      </a:cubicBezTo>
                      <a:lnTo>
                        <a:pt x="131" y="10"/>
                      </a:lnTo>
                      <a:close/>
                      <a:moveTo>
                        <a:pt x="156" y="130"/>
                      </a:moveTo>
                      <a:cubicBezTo>
                        <a:pt x="157" y="130"/>
                        <a:pt x="157" y="129"/>
                        <a:pt x="156" y="130"/>
                      </a:cubicBezTo>
                      <a:cubicBezTo>
                        <a:pt x="156" y="130"/>
                        <a:pt x="156" y="130"/>
                        <a:pt x="156" y="130"/>
                      </a:cubicBezTo>
                      <a:close/>
                      <a:moveTo>
                        <a:pt x="159" y="114"/>
                      </a:moveTo>
                      <a:cubicBezTo>
                        <a:pt x="160" y="115"/>
                        <a:pt x="159" y="113"/>
                        <a:pt x="160" y="113"/>
                      </a:cubicBezTo>
                      <a:cubicBezTo>
                        <a:pt x="159" y="113"/>
                        <a:pt x="159" y="114"/>
                        <a:pt x="159" y="114"/>
                      </a:cubicBezTo>
                      <a:close/>
                      <a:moveTo>
                        <a:pt x="84" y="8"/>
                      </a:moveTo>
                      <a:cubicBezTo>
                        <a:pt x="84" y="8"/>
                        <a:pt x="84" y="9"/>
                        <a:pt x="84" y="9"/>
                      </a:cubicBezTo>
                      <a:cubicBezTo>
                        <a:pt x="84" y="9"/>
                        <a:pt x="84" y="9"/>
                        <a:pt x="84" y="8"/>
                      </a:cubicBezTo>
                      <a:close/>
                      <a:moveTo>
                        <a:pt x="132" y="63"/>
                      </a:moveTo>
                      <a:cubicBezTo>
                        <a:pt x="132" y="63"/>
                        <a:pt x="133" y="63"/>
                        <a:pt x="133" y="63"/>
                      </a:cubicBezTo>
                      <a:cubicBezTo>
                        <a:pt x="133" y="63"/>
                        <a:pt x="132" y="63"/>
                        <a:pt x="132" y="63"/>
                      </a:cubicBezTo>
                      <a:close/>
                      <a:moveTo>
                        <a:pt x="159" y="108"/>
                      </a:moveTo>
                      <a:cubicBezTo>
                        <a:pt x="159" y="107"/>
                        <a:pt x="158" y="107"/>
                        <a:pt x="158" y="108"/>
                      </a:cubicBezTo>
                      <a:cubicBezTo>
                        <a:pt x="158" y="108"/>
                        <a:pt x="158" y="108"/>
                        <a:pt x="158" y="108"/>
                      </a:cubicBezTo>
                      <a:lnTo>
                        <a:pt x="159" y="108"/>
                      </a:lnTo>
                      <a:close/>
                      <a:moveTo>
                        <a:pt x="86" y="13"/>
                      </a:moveTo>
                      <a:cubicBezTo>
                        <a:pt x="85" y="12"/>
                        <a:pt x="84" y="10"/>
                        <a:pt x="84" y="9"/>
                      </a:cubicBezTo>
                      <a:cubicBezTo>
                        <a:pt x="84" y="9"/>
                        <a:pt x="85" y="9"/>
                        <a:pt x="85" y="9"/>
                      </a:cubicBezTo>
                      <a:cubicBezTo>
                        <a:pt x="85" y="9"/>
                        <a:pt x="85" y="8"/>
                        <a:pt x="85" y="8"/>
                      </a:cubicBezTo>
                      <a:cubicBezTo>
                        <a:pt x="91" y="1"/>
                        <a:pt x="88" y="6"/>
                        <a:pt x="89" y="4"/>
                      </a:cubicBezTo>
                      <a:cubicBezTo>
                        <a:pt x="90" y="4"/>
                        <a:pt x="91" y="3"/>
                        <a:pt x="92" y="4"/>
                      </a:cubicBezTo>
                      <a:cubicBezTo>
                        <a:pt x="92" y="4"/>
                        <a:pt x="92" y="3"/>
                        <a:pt x="92" y="3"/>
                      </a:cubicBezTo>
                      <a:cubicBezTo>
                        <a:pt x="93" y="3"/>
                        <a:pt x="93" y="4"/>
                        <a:pt x="93" y="4"/>
                      </a:cubicBezTo>
                      <a:cubicBezTo>
                        <a:pt x="94" y="4"/>
                        <a:pt x="94" y="3"/>
                        <a:pt x="95" y="3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6" y="2"/>
                        <a:pt x="99" y="1"/>
                        <a:pt x="101" y="2"/>
                      </a:cubicBezTo>
                      <a:cubicBezTo>
                        <a:pt x="101" y="2"/>
                        <a:pt x="102" y="0"/>
                        <a:pt x="102" y="0"/>
                      </a:cubicBezTo>
                      <a:cubicBezTo>
                        <a:pt x="102" y="1"/>
                        <a:pt x="102" y="1"/>
                        <a:pt x="102" y="1"/>
                      </a:cubicBezTo>
                      <a:cubicBezTo>
                        <a:pt x="102" y="2"/>
                        <a:pt x="103" y="2"/>
                        <a:pt x="103" y="2"/>
                      </a:cubicBezTo>
                      <a:cubicBezTo>
                        <a:pt x="103" y="2"/>
                        <a:pt x="103" y="2"/>
                        <a:pt x="103" y="2"/>
                      </a:cubicBezTo>
                      <a:cubicBezTo>
                        <a:pt x="103" y="2"/>
                        <a:pt x="104" y="2"/>
                        <a:pt x="104" y="2"/>
                      </a:cubicBezTo>
                      <a:cubicBezTo>
                        <a:pt x="104" y="2"/>
                        <a:pt x="103" y="2"/>
                        <a:pt x="103" y="2"/>
                      </a:cubicBezTo>
                      <a:cubicBezTo>
                        <a:pt x="103" y="2"/>
                        <a:pt x="103" y="2"/>
                        <a:pt x="103" y="2"/>
                      </a:cubicBezTo>
                      <a:cubicBezTo>
                        <a:pt x="103" y="2"/>
                        <a:pt x="104" y="2"/>
                        <a:pt x="104" y="2"/>
                      </a:cubicBezTo>
                      <a:cubicBezTo>
                        <a:pt x="104" y="2"/>
                        <a:pt x="104" y="2"/>
                        <a:pt x="104" y="2"/>
                      </a:cubicBezTo>
                      <a:cubicBezTo>
                        <a:pt x="104" y="2"/>
                        <a:pt x="104" y="2"/>
                        <a:pt x="104" y="2"/>
                      </a:cubicBezTo>
                      <a:cubicBezTo>
                        <a:pt x="105" y="2"/>
                        <a:pt x="105" y="1"/>
                        <a:pt x="106" y="2"/>
                      </a:cubicBezTo>
                      <a:cubicBezTo>
                        <a:pt x="106" y="2"/>
                        <a:pt x="105" y="3"/>
                        <a:pt x="106" y="3"/>
                      </a:cubicBezTo>
                      <a:cubicBezTo>
                        <a:pt x="107" y="3"/>
                        <a:pt x="106" y="3"/>
                        <a:pt x="107" y="2"/>
                      </a:cubicBezTo>
                      <a:cubicBezTo>
                        <a:pt x="108" y="2"/>
                        <a:pt x="108" y="2"/>
                        <a:pt x="108" y="2"/>
                      </a:cubicBezTo>
                      <a:cubicBezTo>
                        <a:pt x="108" y="1"/>
                        <a:pt x="109" y="2"/>
                        <a:pt x="109" y="1"/>
                      </a:cubicBezTo>
                      <a:cubicBezTo>
                        <a:pt x="109" y="2"/>
                        <a:pt x="111" y="1"/>
                        <a:pt x="111" y="2"/>
                      </a:cubicBezTo>
                      <a:cubicBezTo>
                        <a:pt x="110" y="4"/>
                        <a:pt x="110" y="4"/>
                        <a:pt x="110" y="4"/>
                      </a:cubicBezTo>
                      <a:cubicBezTo>
                        <a:pt x="111" y="4"/>
                        <a:pt x="112" y="2"/>
                        <a:pt x="112" y="2"/>
                      </a:cubicBezTo>
                      <a:cubicBezTo>
                        <a:pt x="112" y="2"/>
                        <a:pt x="112" y="2"/>
                        <a:pt x="112" y="2"/>
                      </a:cubicBezTo>
                      <a:cubicBezTo>
                        <a:pt x="113" y="0"/>
                        <a:pt x="114" y="3"/>
                        <a:pt x="115" y="1"/>
                      </a:cubicBezTo>
                      <a:cubicBezTo>
                        <a:pt x="116" y="2"/>
                        <a:pt x="118" y="2"/>
                        <a:pt x="118" y="4"/>
                      </a:cubicBezTo>
                      <a:cubicBezTo>
                        <a:pt x="120" y="3"/>
                        <a:pt x="121" y="3"/>
                        <a:pt x="122" y="4"/>
                      </a:cubicBezTo>
                      <a:cubicBezTo>
                        <a:pt x="121" y="4"/>
                        <a:pt x="121" y="4"/>
                        <a:pt x="121" y="4"/>
                      </a:cubicBezTo>
                      <a:cubicBezTo>
                        <a:pt x="121" y="5"/>
                        <a:pt x="122" y="4"/>
                        <a:pt x="123" y="5"/>
                      </a:cubicBezTo>
                      <a:cubicBezTo>
                        <a:pt x="122" y="5"/>
                        <a:pt x="123" y="6"/>
                        <a:pt x="124" y="8"/>
                      </a:cubicBezTo>
                      <a:cubicBezTo>
                        <a:pt x="125" y="8"/>
                        <a:pt x="125" y="6"/>
                        <a:pt x="126" y="6"/>
                      </a:cubicBezTo>
                      <a:cubicBezTo>
                        <a:pt x="125" y="8"/>
                        <a:pt x="129" y="6"/>
                        <a:pt x="129" y="9"/>
                      </a:cubicBezTo>
                      <a:cubicBezTo>
                        <a:pt x="128" y="9"/>
                        <a:pt x="127" y="9"/>
                        <a:pt x="127" y="10"/>
                      </a:cubicBezTo>
                      <a:cubicBezTo>
                        <a:pt x="127" y="12"/>
                        <a:pt x="130" y="10"/>
                        <a:pt x="130" y="12"/>
                      </a:cubicBezTo>
                      <a:cubicBezTo>
                        <a:pt x="131" y="10"/>
                        <a:pt x="131" y="10"/>
                        <a:pt x="131" y="10"/>
                      </a:cubicBezTo>
                      <a:cubicBezTo>
                        <a:pt x="131" y="12"/>
                        <a:pt x="134" y="12"/>
                        <a:pt x="132" y="13"/>
                      </a:cubicBezTo>
                      <a:cubicBezTo>
                        <a:pt x="133" y="13"/>
                        <a:pt x="133" y="14"/>
                        <a:pt x="134" y="13"/>
                      </a:cubicBezTo>
                      <a:cubicBezTo>
                        <a:pt x="134" y="17"/>
                        <a:pt x="138" y="20"/>
                        <a:pt x="135" y="22"/>
                      </a:cubicBezTo>
                      <a:cubicBezTo>
                        <a:pt x="136" y="22"/>
                        <a:pt x="135" y="23"/>
                        <a:pt x="136" y="23"/>
                      </a:cubicBezTo>
                      <a:cubicBezTo>
                        <a:pt x="137" y="22"/>
                        <a:pt x="135" y="22"/>
                        <a:pt x="136" y="22"/>
                      </a:cubicBezTo>
                      <a:cubicBezTo>
                        <a:pt x="136" y="22"/>
                        <a:pt x="137" y="22"/>
                        <a:pt x="137" y="22"/>
                      </a:cubicBezTo>
                      <a:cubicBezTo>
                        <a:pt x="137" y="23"/>
                        <a:pt x="137" y="23"/>
                        <a:pt x="135" y="23"/>
                      </a:cubicBezTo>
                      <a:cubicBezTo>
                        <a:pt x="134" y="25"/>
                        <a:pt x="138" y="24"/>
                        <a:pt x="138" y="26"/>
                      </a:cubicBezTo>
                      <a:cubicBezTo>
                        <a:pt x="137" y="26"/>
                        <a:pt x="137" y="26"/>
                        <a:pt x="137" y="27"/>
                      </a:cubicBezTo>
                      <a:cubicBezTo>
                        <a:pt x="139" y="27"/>
                        <a:pt x="139" y="27"/>
                        <a:pt x="139" y="27"/>
                      </a:cubicBezTo>
                      <a:cubicBezTo>
                        <a:pt x="139" y="29"/>
                        <a:pt x="137" y="28"/>
                        <a:pt x="136" y="29"/>
                      </a:cubicBezTo>
                      <a:cubicBezTo>
                        <a:pt x="136" y="29"/>
                        <a:pt x="136" y="30"/>
                        <a:pt x="137" y="30"/>
                      </a:cubicBezTo>
                      <a:cubicBezTo>
                        <a:pt x="136" y="31"/>
                        <a:pt x="136" y="31"/>
                        <a:pt x="136" y="31"/>
                      </a:cubicBezTo>
                      <a:cubicBezTo>
                        <a:pt x="137" y="30"/>
                        <a:pt x="137" y="32"/>
                        <a:pt x="137" y="32"/>
                      </a:cubicBezTo>
                      <a:cubicBezTo>
                        <a:pt x="137" y="32"/>
                        <a:pt x="137" y="32"/>
                        <a:pt x="137" y="32"/>
                      </a:cubicBezTo>
                      <a:cubicBezTo>
                        <a:pt x="136" y="32"/>
                        <a:pt x="137" y="32"/>
                        <a:pt x="137" y="33"/>
                      </a:cubicBezTo>
                      <a:cubicBezTo>
                        <a:pt x="138" y="33"/>
                        <a:pt x="138" y="32"/>
                        <a:pt x="138" y="31"/>
                      </a:cubicBezTo>
                      <a:cubicBezTo>
                        <a:pt x="139" y="31"/>
                        <a:pt x="139" y="32"/>
                        <a:pt x="139" y="32"/>
                      </a:cubicBezTo>
                      <a:cubicBezTo>
                        <a:pt x="138" y="32"/>
                        <a:pt x="139" y="34"/>
                        <a:pt x="139" y="34"/>
                      </a:cubicBezTo>
                      <a:cubicBezTo>
                        <a:pt x="139" y="35"/>
                        <a:pt x="140" y="35"/>
                        <a:pt x="140" y="35"/>
                      </a:cubicBezTo>
                      <a:cubicBezTo>
                        <a:pt x="139" y="35"/>
                        <a:pt x="140" y="36"/>
                        <a:pt x="139" y="35"/>
                      </a:cubicBezTo>
                      <a:cubicBezTo>
                        <a:pt x="139" y="35"/>
                        <a:pt x="140" y="35"/>
                        <a:pt x="139" y="35"/>
                      </a:cubicBezTo>
                      <a:cubicBezTo>
                        <a:pt x="139" y="35"/>
                        <a:pt x="138" y="35"/>
                        <a:pt x="139" y="36"/>
                      </a:cubicBezTo>
                      <a:cubicBezTo>
                        <a:pt x="139" y="36"/>
                        <a:pt x="141" y="35"/>
                        <a:pt x="140" y="37"/>
                      </a:cubicBezTo>
                      <a:cubicBezTo>
                        <a:pt x="139" y="36"/>
                        <a:pt x="139" y="36"/>
                        <a:pt x="139" y="36"/>
                      </a:cubicBezTo>
                      <a:cubicBezTo>
                        <a:pt x="139" y="37"/>
                        <a:pt x="139" y="37"/>
                        <a:pt x="139" y="37"/>
                      </a:cubicBezTo>
                      <a:cubicBezTo>
                        <a:pt x="140" y="37"/>
                        <a:pt x="140" y="37"/>
                        <a:pt x="140" y="37"/>
                      </a:cubicBezTo>
                      <a:cubicBezTo>
                        <a:pt x="139" y="37"/>
                        <a:pt x="139" y="37"/>
                        <a:pt x="139" y="37"/>
                      </a:cubicBezTo>
                      <a:cubicBezTo>
                        <a:pt x="140" y="38"/>
                        <a:pt x="140" y="39"/>
                        <a:pt x="141" y="39"/>
                      </a:cubicBezTo>
                      <a:cubicBezTo>
                        <a:pt x="141" y="39"/>
                        <a:pt x="141" y="40"/>
                        <a:pt x="141" y="41"/>
                      </a:cubicBezTo>
                      <a:cubicBezTo>
                        <a:pt x="141" y="41"/>
                        <a:pt x="141" y="41"/>
                        <a:pt x="141" y="41"/>
                      </a:cubicBezTo>
                      <a:cubicBezTo>
                        <a:pt x="140" y="41"/>
                        <a:pt x="141" y="42"/>
                        <a:pt x="142" y="43"/>
                      </a:cubicBezTo>
                      <a:cubicBezTo>
                        <a:pt x="141" y="43"/>
                        <a:pt x="141" y="43"/>
                        <a:pt x="141" y="43"/>
                      </a:cubicBezTo>
                      <a:cubicBezTo>
                        <a:pt x="141" y="43"/>
                        <a:pt x="142" y="44"/>
                        <a:pt x="142" y="44"/>
                      </a:cubicBezTo>
                      <a:cubicBezTo>
                        <a:pt x="142" y="45"/>
                        <a:pt x="138" y="45"/>
                        <a:pt x="140" y="46"/>
                      </a:cubicBezTo>
                      <a:cubicBezTo>
                        <a:pt x="140" y="47"/>
                        <a:pt x="142" y="47"/>
                        <a:pt x="143" y="46"/>
                      </a:cubicBezTo>
                      <a:cubicBezTo>
                        <a:pt x="142" y="48"/>
                        <a:pt x="144" y="50"/>
                        <a:pt x="143" y="51"/>
                      </a:cubicBezTo>
                      <a:cubicBezTo>
                        <a:pt x="144" y="51"/>
                        <a:pt x="144" y="51"/>
                        <a:pt x="144" y="52"/>
                      </a:cubicBezTo>
                      <a:cubicBezTo>
                        <a:pt x="144" y="54"/>
                        <a:pt x="147" y="56"/>
                        <a:pt x="145" y="59"/>
                      </a:cubicBezTo>
                      <a:cubicBezTo>
                        <a:pt x="144" y="58"/>
                        <a:pt x="144" y="59"/>
                        <a:pt x="143" y="59"/>
                      </a:cubicBezTo>
                      <a:cubicBezTo>
                        <a:pt x="144" y="59"/>
                        <a:pt x="142" y="60"/>
                        <a:pt x="144" y="60"/>
                      </a:cubicBezTo>
                      <a:cubicBezTo>
                        <a:pt x="145" y="59"/>
                        <a:pt x="145" y="59"/>
                        <a:pt x="146" y="59"/>
                      </a:cubicBezTo>
                      <a:cubicBezTo>
                        <a:pt x="146" y="60"/>
                        <a:pt x="147" y="62"/>
                        <a:pt x="146" y="63"/>
                      </a:cubicBezTo>
                      <a:cubicBezTo>
                        <a:pt x="147" y="63"/>
                        <a:pt x="147" y="63"/>
                        <a:pt x="147" y="63"/>
                      </a:cubicBezTo>
                      <a:cubicBezTo>
                        <a:pt x="146" y="63"/>
                        <a:pt x="146" y="64"/>
                        <a:pt x="146" y="65"/>
                      </a:cubicBezTo>
                      <a:cubicBezTo>
                        <a:pt x="147" y="65"/>
                        <a:pt x="147" y="65"/>
                        <a:pt x="147" y="65"/>
                      </a:cubicBezTo>
                      <a:cubicBezTo>
                        <a:pt x="147" y="66"/>
                        <a:pt x="147" y="66"/>
                        <a:pt x="147" y="66"/>
                      </a:cubicBezTo>
                      <a:cubicBezTo>
                        <a:pt x="147" y="66"/>
                        <a:pt x="149" y="66"/>
                        <a:pt x="148" y="66"/>
                      </a:cubicBezTo>
                      <a:cubicBezTo>
                        <a:pt x="147" y="67"/>
                        <a:pt x="147" y="67"/>
                        <a:pt x="147" y="67"/>
                      </a:cubicBezTo>
                      <a:cubicBezTo>
                        <a:pt x="148" y="68"/>
                        <a:pt x="149" y="68"/>
                        <a:pt x="149" y="69"/>
                      </a:cubicBezTo>
                      <a:cubicBezTo>
                        <a:pt x="148" y="70"/>
                        <a:pt x="148" y="70"/>
                        <a:pt x="148" y="70"/>
                      </a:cubicBezTo>
                      <a:cubicBezTo>
                        <a:pt x="148" y="71"/>
                        <a:pt x="149" y="71"/>
                        <a:pt x="149" y="70"/>
                      </a:cubicBezTo>
                      <a:cubicBezTo>
                        <a:pt x="148" y="72"/>
                        <a:pt x="149" y="73"/>
                        <a:pt x="148" y="74"/>
                      </a:cubicBezTo>
                      <a:cubicBezTo>
                        <a:pt x="151" y="75"/>
                        <a:pt x="152" y="79"/>
                        <a:pt x="153" y="82"/>
                      </a:cubicBezTo>
                      <a:cubicBezTo>
                        <a:pt x="152" y="82"/>
                        <a:pt x="152" y="82"/>
                        <a:pt x="152" y="82"/>
                      </a:cubicBezTo>
                      <a:cubicBezTo>
                        <a:pt x="151" y="83"/>
                        <a:pt x="153" y="82"/>
                        <a:pt x="153" y="83"/>
                      </a:cubicBezTo>
                      <a:cubicBezTo>
                        <a:pt x="152" y="83"/>
                        <a:pt x="152" y="84"/>
                        <a:pt x="151" y="83"/>
                      </a:cubicBezTo>
                      <a:cubicBezTo>
                        <a:pt x="150" y="85"/>
                        <a:pt x="152" y="84"/>
                        <a:pt x="153" y="85"/>
                      </a:cubicBezTo>
                      <a:cubicBezTo>
                        <a:pt x="154" y="85"/>
                        <a:pt x="152" y="85"/>
                        <a:pt x="153" y="84"/>
                      </a:cubicBezTo>
                      <a:cubicBezTo>
                        <a:pt x="153" y="84"/>
                        <a:pt x="153" y="86"/>
                        <a:pt x="154" y="86"/>
                      </a:cubicBezTo>
                      <a:cubicBezTo>
                        <a:pt x="154" y="86"/>
                        <a:pt x="153" y="87"/>
                        <a:pt x="152" y="87"/>
                      </a:cubicBezTo>
                      <a:cubicBezTo>
                        <a:pt x="153" y="87"/>
                        <a:pt x="153" y="87"/>
                        <a:pt x="153" y="87"/>
                      </a:cubicBezTo>
                      <a:cubicBezTo>
                        <a:pt x="152" y="88"/>
                        <a:pt x="150" y="86"/>
                        <a:pt x="148" y="87"/>
                      </a:cubicBezTo>
                      <a:cubicBezTo>
                        <a:pt x="148" y="88"/>
                        <a:pt x="148" y="88"/>
                        <a:pt x="148" y="88"/>
                      </a:cubicBezTo>
                      <a:cubicBezTo>
                        <a:pt x="147" y="89"/>
                        <a:pt x="146" y="87"/>
                        <a:pt x="146" y="88"/>
                      </a:cubicBezTo>
                      <a:cubicBezTo>
                        <a:pt x="147" y="89"/>
                        <a:pt x="149" y="89"/>
                        <a:pt x="150" y="88"/>
                      </a:cubicBezTo>
                      <a:cubicBezTo>
                        <a:pt x="150" y="89"/>
                        <a:pt x="153" y="88"/>
                        <a:pt x="153" y="90"/>
                      </a:cubicBezTo>
                      <a:cubicBezTo>
                        <a:pt x="153" y="90"/>
                        <a:pt x="153" y="88"/>
                        <a:pt x="152" y="89"/>
                      </a:cubicBezTo>
                      <a:cubicBezTo>
                        <a:pt x="151" y="90"/>
                        <a:pt x="153" y="90"/>
                        <a:pt x="153" y="91"/>
                      </a:cubicBezTo>
                      <a:cubicBezTo>
                        <a:pt x="153" y="90"/>
                        <a:pt x="154" y="90"/>
                        <a:pt x="155" y="91"/>
                      </a:cubicBezTo>
                      <a:cubicBezTo>
                        <a:pt x="154" y="92"/>
                        <a:pt x="153" y="91"/>
                        <a:pt x="154" y="92"/>
                      </a:cubicBezTo>
                      <a:cubicBezTo>
                        <a:pt x="154" y="92"/>
                        <a:pt x="155" y="93"/>
                        <a:pt x="156" y="92"/>
                      </a:cubicBezTo>
                      <a:cubicBezTo>
                        <a:pt x="157" y="92"/>
                        <a:pt x="155" y="93"/>
                        <a:pt x="157" y="93"/>
                      </a:cubicBezTo>
                      <a:cubicBezTo>
                        <a:pt x="156" y="94"/>
                        <a:pt x="154" y="93"/>
                        <a:pt x="153" y="94"/>
                      </a:cubicBezTo>
                      <a:cubicBezTo>
                        <a:pt x="154" y="94"/>
                        <a:pt x="155" y="95"/>
                        <a:pt x="157" y="94"/>
                      </a:cubicBezTo>
                      <a:cubicBezTo>
                        <a:pt x="157" y="95"/>
                        <a:pt x="156" y="95"/>
                        <a:pt x="155" y="95"/>
                      </a:cubicBezTo>
                      <a:cubicBezTo>
                        <a:pt x="154" y="96"/>
                        <a:pt x="158" y="96"/>
                        <a:pt x="155" y="97"/>
                      </a:cubicBezTo>
                      <a:cubicBezTo>
                        <a:pt x="157" y="97"/>
                        <a:pt x="157" y="97"/>
                        <a:pt x="157" y="97"/>
                      </a:cubicBezTo>
                      <a:cubicBezTo>
                        <a:pt x="156" y="97"/>
                        <a:pt x="156" y="98"/>
                        <a:pt x="155" y="98"/>
                      </a:cubicBezTo>
                      <a:cubicBezTo>
                        <a:pt x="155" y="99"/>
                        <a:pt x="157" y="100"/>
                        <a:pt x="155" y="100"/>
                      </a:cubicBezTo>
                      <a:cubicBezTo>
                        <a:pt x="156" y="101"/>
                        <a:pt x="156" y="102"/>
                        <a:pt x="157" y="101"/>
                      </a:cubicBezTo>
                      <a:cubicBezTo>
                        <a:pt x="158" y="100"/>
                        <a:pt x="156" y="100"/>
                        <a:pt x="158" y="100"/>
                      </a:cubicBezTo>
                      <a:cubicBezTo>
                        <a:pt x="156" y="100"/>
                        <a:pt x="158" y="101"/>
                        <a:pt x="159" y="101"/>
                      </a:cubicBezTo>
                      <a:cubicBezTo>
                        <a:pt x="158" y="102"/>
                        <a:pt x="158" y="102"/>
                        <a:pt x="158" y="102"/>
                      </a:cubicBezTo>
                      <a:cubicBezTo>
                        <a:pt x="158" y="102"/>
                        <a:pt x="158" y="103"/>
                        <a:pt x="159" y="103"/>
                      </a:cubicBezTo>
                      <a:cubicBezTo>
                        <a:pt x="159" y="102"/>
                        <a:pt x="158" y="103"/>
                        <a:pt x="158" y="103"/>
                      </a:cubicBezTo>
                      <a:cubicBezTo>
                        <a:pt x="159" y="103"/>
                        <a:pt x="159" y="103"/>
                        <a:pt x="159" y="103"/>
                      </a:cubicBezTo>
                      <a:cubicBezTo>
                        <a:pt x="160" y="104"/>
                        <a:pt x="157" y="104"/>
                        <a:pt x="158" y="105"/>
                      </a:cubicBezTo>
                      <a:cubicBezTo>
                        <a:pt x="157" y="104"/>
                        <a:pt x="157" y="104"/>
                        <a:pt x="157" y="104"/>
                      </a:cubicBezTo>
                      <a:cubicBezTo>
                        <a:pt x="157" y="104"/>
                        <a:pt x="156" y="105"/>
                        <a:pt x="156" y="106"/>
                      </a:cubicBezTo>
                      <a:cubicBezTo>
                        <a:pt x="157" y="106"/>
                        <a:pt x="159" y="106"/>
                        <a:pt x="160" y="106"/>
                      </a:cubicBezTo>
                      <a:cubicBezTo>
                        <a:pt x="160" y="107"/>
                        <a:pt x="158" y="107"/>
                        <a:pt x="160" y="107"/>
                      </a:cubicBezTo>
                      <a:cubicBezTo>
                        <a:pt x="158" y="106"/>
                        <a:pt x="158" y="106"/>
                        <a:pt x="158" y="106"/>
                      </a:cubicBezTo>
                      <a:cubicBezTo>
                        <a:pt x="158" y="106"/>
                        <a:pt x="157" y="107"/>
                        <a:pt x="157" y="108"/>
                      </a:cubicBezTo>
                      <a:cubicBezTo>
                        <a:pt x="157" y="109"/>
                        <a:pt x="159" y="110"/>
                        <a:pt x="159" y="109"/>
                      </a:cubicBezTo>
                      <a:cubicBezTo>
                        <a:pt x="159" y="109"/>
                        <a:pt x="159" y="110"/>
                        <a:pt x="158" y="110"/>
                      </a:cubicBezTo>
                      <a:cubicBezTo>
                        <a:pt x="158" y="111"/>
                        <a:pt x="159" y="109"/>
                        <a:pt x="160" y="110"/>
                      </a:cubicBezTo>
                      <a:cubicBezTo>
                        <a:pt x="159" y="111"/>
                        <a:pt x="158" y="112"/>
                        <a:pt x="157" y="113"/>
                      </a:cubicBezTo>
                      <a:cubicBezTo>
                        <a:pt x="155" y="112"/>
                        <a:pt x="155" y="112"/>
                        <a:pt x="155" y="112"/>
                      </a:cubicBezTo>
                      <a:cubicBezTo>
                        <a:pt x="155" y="113"/>
                        <a:pt x="155" y="113"/>
                        <a:pt x="155" y="113"/>
                      </a:cubicBezTo>
                      <a:cubicBezTo>
                        <a:pt x="154" y="112"/>
                        <a:pt x="154" y="113"/>
                        <a:pt x="153" y="113"/>
                      </a:cubicBezTo>
                      <a:cubicBezTo>
                        <a:pt x="153" y="113"/>
                        <a:pt x="153" y="114"/>
                        <a:pt x="153" y="114"/>
                      </a:cubicBezTo>
                      <a:cubicBezTo>
                        <a:pt x="156" y="113"/>
                        <a:pt x="157" y="116"/>
                        <a:pt x="159" y="115"/>
                      </a:cubicBezTo>
                      <a:cubicBezTo>
                        <a:pt x="159" y="117"/>
                        <a:pt x="154" y="116"/>
                        <a:pt x="157" y="118"/>
                      </a:cubicBezTo>
                      <a:cubicBezTo>
                        <a:pt x="157" y="118"/>
                        <a:pt x="158" y="119"/>
                        <a:pt x="158" y="119"/>
                      </a:cubicBezTo>
                      <a:cubicBezTo>
                        <a:pt x="159" y="119"/>
                        <a:pt x="160" y="119"/>
                        <a:pt x="159" y="121"/>
                      </a:cubicBezTo>
                      <a:cubicBezTo>
                        <a:pt x="159" y="119"/>
                        <a:pt x="157" y="121"/>
                        <a:pt x="156" y="120"/>
                      </a:cubicBezTo>
                      <a:cubicBezTo>
                        <a:pt x="157" y="120"/>
                        <a:pt x="157" y="119"/>
                        <a:pt x="157" y="119"/>
                      </a:cubicBezTo>
                      <a:cubicBezTo>
                        <a:pt x="156" y="119"/>
                        <a:pt x="154" y="118"/>
                        <a:pt x="154" y="119"/>
                      </a:cubicBezTo>
                      <a:cubicBezTo>
                        <a:pt x="154" y="120"/>
                        <a:pt x="154" y="121"/>
                        <a:pt x="155" y="121"/>
                      </a:cubicBezTo>
                      <a:cubicBezTo>
                        <a:pt x="156" y="122"/>
                        <a:pt x="155" y="120"/>
                        <a:pt x="156" y="121"/>
                      </a:cubicBezTo>
                      <a:cubicBezTo>
                        <a:pt x="157" y="123"/>
                        <a:pt x="155" y="122"/>
                        <a:pt x="157" y="123"/>
                      </a:cubicBezTo>
                      <a:cubicBezTo>
                        <a:pt x="157" y="122"/>
                        <a:pt x="158" y="122"/>
                        <a:pt x="159" y="123"/>
                      </a:cubicBezTo>
                      <a:cubicBezTo>
                        <a:pt x="159" y="124"/>
                        <a:pt x="159" y="124"/>
                        <a:pt x="159" y="124"/>
                      </a:cubicBezTo>
                      <a:cubicBezTo>
                        <a:pt x="158" y="124"/>
                        <a:pt x="158" y="124"/>
                        <a:pt x="158" y="124"/>
                      </a:cubicBezTo>
                      <a:cubicBezTo>
                        <a:pt x="157" y="125"/>
                        <a:pt x="160" y="125"/>
                        <a:pt x="159" y="126"/>
                      </a:cubicBezTo>
                      <a:cubicBezTo>
                        <a:pt x="157" y="127"/>
                        <a:pt x="157" y="127"/>
                        <a:pt x="157" y="127"/>
                      </a:cubicBezTo>
                      <a:cubicBezTo>
                        <a:pt x="156" y="126"/>
                        <a:pt x="158" y="124"/>
                        <a:pt x="156" y="124"/>
                      </a:cubicBezTo>
                      <a:cubicBezTo>
                        <a:pt x="156" y="125"/>
                        <a:pt x="157" y="126"/>
                        <a:pt x="156" y="127"/>
                      </a:cubicBezTo>
                      <a:cubicBezTo>
                        <a:pt x="156" y="126"/>
                        <a:pt x="156" y="126"/>
                        <a:pt x="156" y="126"/>
                      </a:cubicBezTo>
                      <a:cubicBezTo>
                        <a:pt x="155" y="126"/>
                        <a:pt x="153" y="126"/>
                        <a:pt x="153" y="128"/>
                      </a:cubicBezTo>
                      <a:cubicBezTo>
                        <a:pt x="154" y="129"/>
                        <a:pt x="154" y="129"/>
                        <a:pt x="155" y="129"/>
                      </a:cubicBezTo>
                      <a:cubicBezTo>
                        <a:pt x="154" y="131"/>
                        <a:pt x="155" y="132"/>
                        <a:pt x="154" y="133"/>
                      </a:cubicBezTo>
                      <a:cubicBezTo>
                        <a:pt x="152" y="132"/>
                        <a:pt x="152" y="135"/>
                        <a:pt x="152" y="133"/>
                      </a:cubicBezTo>
                      <a:cubicBezTo>
                        <a:pt x="153" y="133"/>
                        <a:pt x="155" y="130"/>
                        <a:pt x="153" y="129"/>
                      </a:cubicBezTo>
                      <a:cubicBezTo>
                        <a:pt x="151" y="129"/>
                        <a:pt x="154" y="127"/>
                        <a:pt x="153" y="126"/>
                      </a:cubicBezTo>
                      <a:cubicBezTo>
                        <a:pt x="152" y="128"/>
                        <a:pt x="150" y="127"/>
                        <a:pt x="149" y="127"/>
                      </a:cubicBezTo>
                      <a:cubicBezTo>
                        <a:pt x="149" y="127"/>
                        <a:pt x="149" y="127"/>
                        <a:pt x="149" y="128"/>
                      </a:cubicBezTo>
                      <a:cubicBezTo>
                        <a:pt x="150" y="128"/>
                        <a:pt x="150" y="128"/>
                        <a:pt x="151" y="128"/>
                      </a:cubicBezTo>
                      <a:cubicBezTo>
                        <a:pt x="151" y="130"/>
                        <a:pt x="150" y="132"/>
                        <a:pt x="150" y="133"/>
                      </a:cubicBezTo>
                      <a:cubicBezTo>
                        <a:pt x="149" y="133"/>
                        <a:pt x="149" y="132"/>
                        <a:pt x="149" y="132"/>
                      </a:cubicBezTo>
                      <a:cubicBezTo>
                        <a:pt x="148" y="133"/>
                        <a:pt x="146" y="135"/>
                        <a:pt x="144" y="136"/>
                      </a:cubicBezTo>
                      <a:cubicBezTo>
                        <a:pt x="146" y="136"/>
                        <a:pt x="144" y="137"/>
                        <a:pt x="144" y="138"/>
                      </a:cubicBezTo>
                      <a:cubicBezTo>
                        <a:pt x="144" y="137"/>
                        <a:pt x="143" y="137"/>
                        <a:pt x="143" y="136"/>
                      </a:cubicBezTo>
                      <a:cubicBezTo>
                        <a:pt x="142" y="137"/>
                        <a:pt x="142" y="135"/>
                        <a:pt x="142" y="136"/>
                      </a:cubicBezTo>
                      <a:cubicBezTo>
                        <a:pt x="141" y="137"/>
                        <a:pt x="140" y="138"/>
                        <a:pt x="139" y="139"/>
                      </a:cubicBezTo>
                      <a:cubicBezTo>
                        <a:pt x="137" y="139"/>
                        <a:pt x="135" y="141"/>
                        <a:pt x="134" y="141"/>
                      </a:cubicBezTo>
                      <a:cubicBezTo>
                        <a:pt x="133" y="141"/>
                        <a:pt x="133" y="139"/>
                        <a:pt x="132" y="139"/>
                      </a:cubicBezTo>
                      <a:cubicBezTo>
                        <a:pt x="131" y="139"/>
                        <a:pt x="133" y="141"/>
                        <a:pt x="131" y="140"/>
                      </a:cubicBezTo>
                      <a:cubicBezTo>
                        <a:pt x="131" y="140"/>
                        <a:pt x="131" y="140"/>
                        <a:pt x="131" y="140"/>
                      </a:cubicBezTo>
                      <a:cubicBezTo>
                        <a:pt x="131" y="140"/>
                        <a:pt x="129" y="139"/>
                        <a:pt x="129" y="142"/>
                      </a:cubicBezTo>
                      <a:cubicBezTo>
                        <a:pt x="129" y="140"/>
                        <a:pt x="129" y="140"/>
                        <a:pt x="129" y="140"/>
                      </a:cubicBezTo>
                      <a:cubicBezTo>
                        <a:pt x="129" y="140"/>
                        <a:pt x="129" y="140"/>
                        <a:pt x="128" y="141"/>
                      </a:cubicBezTo>
                      <a:cubicBezTo>
                        <a:pt x="128" y="140"/>
                        <a:pt x="128" y="140"/>
                        <a:pt x="128" y="139"/>
                      </a:cubicBezTo>
                      <a:cubicBezTo>
                        <a:pt x="127" y="138"/>
                        <a:pt x="126" y="140"/>
                        <a:pt x="126" y="140"/>
                      </a:cubicBezTo>
                      <a:cubicBezTo>
                        <a:pt x="126" y="141"/>
                        <a:pt x="126" y="141"/>
                        <a:pt x="126" y="141"/>
                      </a:cubicBezTo>
                      <a:cubicBezTo>
                        <a:pt x="125" y="142"/>
                        <a:pt x="124" y="142"/>
                        <a:pt x="123" y="142"/>
                      </a:cubicBezTo>
                      <a:cubicBezTo>
                        <a:pt x="122" y="141"/>
                        <a:pt x="122" y="141"/>
                        <a:pt x="122" y="141"/>
                      </a:cubicBezTo>
                      <a:cubicBezTo>
                        <a:pt x="122" y="142"/>
                        <a:pt x="122" y="142"/>
                        <a:pt x="122" y="142"/>
                      </a:cubicBezTo>
                      <a:cubicBezTo>
                        <a:pt x="122" y="141"/>
                        <a:pt x="121" y="141"/>
                        <a:pt x="120" y="142"/>
                      </a:cubicBezTo>
                      <a:cubicBezTo>
                        <a:pt x="121" y="140"/>
                        <a:pt x="121" y="140"/>
                        <a:pt x="121" y="140"/>
                      </a:cubicBezTo>
                      <a:cubicBezTo>
                        <a:pt x="120" y="140"/>
                        <a:pt x="119" y="139"/>
                        <a:pt x="118" y="138"/>
                      </a:cubicBezTo>
                      <a:cubicBezTo>
                        <a:pt x="113" y="135"/>
                        <a:pt x="115" y="129"/>
                        <a:pt x="111" y="126"/>
                      </a:cubicBezTo>
                      <a:cubicBezTo>
                        <a:pt x="111" y="126"/>
                        <a:pt x="113" y="126"/>
                        <a:pt x="112" y="125"/>
                      </a:cubicBezTo>
                      <a:cubicBezTo>
                        <a:pt x="108" y="122"/>
                        <a:pt x="107" y="115"/>
                        <a:pt x="108" y="109"/>
                      </a:cubicBezTo>
                      <a:cubicBezTo>
                        <a:pt x="109" y="110"/>
                        <a:pt x="109" y="110"/>
                        <a:pt x="109" y="110"/>
                      </a:cubicBezTo>
                      <a:cubicBezTo>
                        <a:pt x="109" y="109"/>
                        <a:pt x="107" y="108"/>
                        <a:pt x="107" y="107"/>
                      </a:cubicBezTo>
                      <a:cubicBezTo>
                        <a:pt x="107" y="107"/>
                        <a:pt x="107" y="107"/>
                        <a:pt x="108" y="107"/>
                      </a:cubicBezTo>
                      <a:cubicBezTo>
                        <a:pt x="107" y="107"/>
                        <a:pt x="107" y="105"/>
                        <a:pt x="106" y="105"/>
                      </a:cubicBezTo>
                      <a:cubicBezTo>
                        <a:pt x="106" y="104"/>
                        <a:pt x="107" y="104"/>
                        <a:pt x="107" y="104"/>
                      </a:cubicBezTo>
                      <a:cubicBezTo>
                        <a:pt x="106" y="103"/>
                        <a:pt x="106" y="103"/>
                        <a:pt x="106" y="103"/>
                      </a:cubicBezTo>
                      <a:cubicBezTo>
                        <a:pt x="103" y="103"/>
                        <a:pt x="105" y="100"/>
                        <a:pt x="103" y="98"/>
                      </a:cubicBezTo>
                      <a:cubicBezTo>
                        <a:pt x="103" y="98"/>
                        <a:pt x="103" y="98"/>
                        <a:pt x="104" y="98"/>
                      </a:cubicBezTo>
                      <a:cubicBezTo>
                        <a:pt x="101" y="95"/>
                        <a:pt x="100" y="91"/>
                        <a:pt x="98" y="87"/>
                      </a:cubicBezTo>
                      <a:cubicBezTo>
                        <a:pt x="99" y="87"/>
                        <a:pt x="100" y="87"/>
                        <a:pt x="100" y="87"/>
                      </a:cubicBezTo>
                      <a:cubicBezTo>
                        <a:pt x="99" y="87"/>
                        <a:pt x="98" y="86"/>
                        <a:pt x="98" y="85"/>
                      </a:cubicBezTo>
                      <a:cubicBezTo>
                        <a:pt x="99" y="84"/>
                        <a:pt x="96" y="83"/>
                        <a:pt x="96" y="82"/>
                      </a:cubicBezTo>
                      <a:cubicBezTo>
                        <a:pt x="97" y="82"/>
                        <a:pt x="97" y="82"/>
                        <a:pt x="97" y="82"/>
                      </a:cubicBezTo>
                      <a:cubicBezTo>
                        <a:pt x="95" y="81"/>
                        <a:pt x="97" y="80"/>
                        <a:pt x="95" y="80"/>
                      </a:cubicBezTo>
                      <a:cubicBezTo>
                        <a:pt x="96" y="79"/>
                        <a:pt x="96" y="79"/>
                        <a:pt x="96" y="79"/>
                      </a:cubicBezTo>
                      <a:cubicBezTo>
                        <a:pt x="94" y="79"/>
                        <a:pt x="97" y="78"/>
                        <a:pt x="96" y="77"/>
                      </a:cubicBezTo>
                      <a:cubicBezTo>
                        <a:pt x="95" y="77"/>
                        <a:pt x="95" y="77"/>
                        <a:pt x="95" y="77"/>
                      </a:cubicBezTo>
                      <a:cubicBezTo>
                        <a:pt x="95" y="77"/>
                        <a:pt x="96" y="76"/>
                        <a:pt x="95" y="75"/>
                      </a:cubicBezTo>
                      <a:cubicBezTo>
                        <a:pt x="95" y="75"/>
                        <a:pt x="95" y="75"/>
                        <a:pt x="95" y="75"/>
                      </a:cubicBezTo>
                      <a:cubicBezTo>
                        <a:pt x="95" y="74"/>
                        <a:pt x="95" y="73"/>
                        <a:pt x="94" y="73"/>
                      </a:cubicBezTo>
                      <a:cubicBezTo>
                        <a:pt x="95" y="72"/>
                        <a:pt x="95" y="75"/>
                        <a:pt x="96" y="73"/>
                      </a:cubicBezTo>
                      <a:cubicBezTo>
                        <a:pt x="93" y="69"/>
                        <a:pt x="93" y="63"/>
                        <a:pt x="92" y="58"/>
                      </a:cubicBezTo>
                      <a:cubicBezTo>
                        <a:pt x="92" y="58"/>
                        <a:pt x="93" y="57"/>
                        <a:pt x="93" y="57"/>
                      </a:cubicBezTo>
                      <a:cubicBezTo>
                        <a:pt x="93" y="57"/>
                        <a:pt x="93" y="55"/>
                        <a:pt x="92" y="55"/>
                      </a:cubicBezTo>
                      <a:cubicBezTo>
                        <a:pt x="92" y="55"/>
                        <a:pt x="92" y="54"/>
                        <a:pt x="92" y="54"/>
                      </a:cubicBezTo>
                      <a:cubicBezTo>
                        <a:pt x="93" y="53"/>
                        <a:pt x="91" y="53"/>
                        <a:pt x="91" y="52"/>
                      </a:cubicBezTo>
                      <a:cubicBezTo>
                        <a:pt x="92" y="53"/>
                        <a:pt x="92" y="53"/>
                        <a:pt x="93" y="52"/>
                      </a:cubicBezTo>
                      <a:cubicBezTo>
                        <a:pt x="91" y="52"/>
                        <a:pt x="91" y="50"/>
                        <a:pt x="91" y="50"/>
                      </a:cubicBezTo>
                      <a:cubicBezTo>
                        <a:pt x="91" y="50"/>
                        <a:pt x="91" y="50"/>
                        <a:pt x="92" y="50"/>
                      </a:cubicBezTo>
                      <a:cubicBezTo>
                        <a:pt x="90" y="49"/>
                        <a:pt x="92" y="48"/>
                        <a:pt x="91" y="47"/>
                      </a:cubicBezTo>
                      <a:cubicBezTo>
                        <a:pt x="92" y="47"/>
                        <a:pt x="92" y="47"/>
                        <a:pt x="92" y="47"/>
                      </a:cubicBezTo>
                      <a:cubicBezTo>
                        <a:pt x="92" y="45"/>
                        <a:pt x="90" y="47"/>
                        <a:pt x="90" y="45"/>
                      </a:cubicBezTo>
                      <a:cubicBezTo>
                        <a:pt x="90" y="46"/>
                        <a:pt x="91" y="46"/>
                        <a:pt x="91" y="46"/>
                      </a:cubicBezTo>
                      <a:cubicBezTo>
                        <a:pt x="89" y="44"/>
                        <a:pt x="89" y="42"/>
                        <a:pt x="89" y="41"/>
                      </a:cubicBezTo>
                      <a:cubicBezTo>
                        <a:pt x="89" y="41"/>
                        <a:pt x="89" y="41"/>
                        <a:pt x="89" y="41"/>
                      </a:cubicBezTo>
                      <a:cubicBezTo>
                        <a:pt x="89" y="40"/>
                        <a:pt x="89" y="38"/>
                        <a:pt x="88" y="37"/>
                      </a:cubicBezTo>
                      <a:cubicBezTo>
                        <a:pt x="88" y="36"/>
                        <a:pt x="90" y="37"/>
                        <a:pt x="90" y="35"/>
                      </a:cubicBezTo>
                      <a:cubicBezTo>
                        <a:pt x="88" y="36"/>
                        <a:pt x="89" y="33"/>
                        <a:pt x="87" y="34"/>
                      </a:cubicBezTo>
                      <a:cubicBezTo>
                        <a:pt x="87" y="33"/>
                        <a:pt x="87" y="31"/>
                        <a:pt x="87" y="30"/>
                      </a:cubicBezTo>
                      <a:cubicBezTo>
                        <a:pt x="87" y="30"/>
                        <a:pt x="89" y="29"/>
                        <a:pt x="89" y="30"/>
                      </a:cubicBezTo>
                      <a:cubicBezTo>
                        <a:pt x="90" y="29"/>
                        <a:pt x="90" y="29"/>
                        <a:pt x="90" y="29"/>
                      </a:cubicBezTo>
                      <a:cubicBezTo>
                        <a:pt x="91" y="29"/>
                        <a:pt x="90" y="30"/>
                        <a:pt x="91" y="30"/>
                      </a:cubicBezTo>
                      <a:cubicBezTo>
                        <a:pt x="91" y="29"/>
                        <a:pt x="90" y="28"/>
                        <a:pt x="90" y="27"/>
                      </a:cubicBezTo>
                      <a:cubicBezTo>
                        <a:pt x="89" y="26"/>
                        <a:pt x="87" y="25"/>
                        <a:pt x="86" y="24"/>
                      </a:cubicBezTo>
                      <a:cubicBezTo>
                        <a:pt x="87" y="25"/>
                        <a:pt x="88" y="23"/>
                        <a:pt x="89" y="24"/>
                      </a:cubicBezTo>
                      <a:cubicBezTo>
                        <a:pt x="85" y="22"/>
                        <a:pt x="85" y="22"/>
                        <a:pt x="85" y="22"/>
                      </a:cubicBezTo>
                      <a:cubicBezTo>
                        <a:pt x="85" y="21"/>
                        <a:pt x="87" y="22"/>
                        <a:pt x="86" y="21"/>
                      </a:cubicBezTo>
                      <a:cubicBezTo>
                        <a:pt x="86" y="21"/>
                        <a:pt x="85" y="21"/>
                        <a:pt x="85" y="20"/>
                      </a:cubicBezTo>
                      <a:cubicBezTo>
                        <a:pt x="85" y="20"/>
                        <a:pt x="85" y="18"/>
                        <a:pt x="86" y="18"/>
                      </a:cubicBezTo>
                      <a:cubicBezTo>
                        <a:pt x="87" y="18"/>
                        <a:pt x="87" y="19"/>
                        <a:pt x="87" y="18"/>
                      </a:cubicBezTo>
                      <a:cubicBezTo>
                        <a:pt x="87" y="17"/>
                        <a:pt x="87" y="17"/>
                        <a:pt x="87" y="16"/>
                      </a:cubicBezTo>
                      <a:cubicBezTo>
                        <a:pt x="87" y="16"/>
                        <a:pt x="87" y="16"/>
                        <a:pt x="87" y="16"/>
                      </a:cubicBezTo>
                      <a:cubicBezTo>
                        <a:pt x="87" y="15"/>
                        <a:pt x="86" y="14"/>
                        <a:pt x="85" y="15"/>
                      </a:cubicBezTo>
                      <a:cubicBezTo>
                        <a:pt x="85" y="15"/>
                        <a:pt x="86" y="15"/>
                        <a:pt x="86" y="15"/>
                      </a:cubicBezTo>
                      <a:cubicBezTo>
                        <a:pt x="85" y="15"/>
                        <a:pt x="85" y="14"/>
                        <a:pt x="85" y="13"/>
                      </a:cubicBezTo>
                      <a:cubicBezTo>
                        <a:pt x="85" y="13"/>
                        <a:pt x="85" y="13"/>
                        <a:pt x="86" y="13"/>
                      </a:cubicBezTo>
                      <a:close/>
                      <a:moveTo>
                        <a:pt x="124" y="140"/>
                      </a:moveTo>
                      <a:cubicBezTo>
                        <a:pt x="124" y="140"/>
                        <a:pt x="124" y="140"/>
                        <a:pt x="123" y="141"/>
                      </a:cubicBezTo>
                      <a:cubicBezTo>
                        <a:pt x="123" y="140"/>
                        <a:pt x="123" y="140"/>
                        <a:pt x="123" y="140"/>
                      </a:cubicBezTo>
                      <a:cubicBezTo>
                        <a:pt x="123" y="140"/>
                        <a:pt x="122" y="140"/>
                        <a:pt x="122" y="140"/>
                      </a:cubicBezTo>
                      <a:cubicBezTo>
                        <a:pt x="122" y="140"/>
                        <a:pt x="122" y="141"/>
                        <a:pt x="122" y="141"/>
                      </a:cubicBezTo>
                      <a:cubicBezTo>
                        <a:pt x="123" y="142"/>
                        <a:pt x="124" y="141"/>
                        <a:pt x="124" y="140"/>
                      </a:cubicBezTo>
                      <a:close/>
                      <a:moveTo>
                        <a:pt x="97" y="12"/>
                      </a:moveTo>
                      <a:cubicBezTo>
                        <a:pt x="97" y="21"/>
                        <a:pt x="99" y="29"/>
                        <a:pt x="100" y="37"/>
                      </a:cubicBezTo>
                      <a:cubicBezTo>
                        <a:pt x="101" y="47"/>
                        <a:pt x="103" y="56"/>
                        <a:pt x="104" y="66"/>
                      </a:cubicBezTo>
                      <a:cubicBezTo>
                        <a:pt x="103" y="69"/>
                        <a:pt x="103" y="69"/>
                        <a:pt x="104" y="71"/>
                      </a:cubicBezTo>
                      <a:cubicBezTo>
                        <a:pt x="104" y="71"/>
                        <a:pt x="104" y="71"/>
                        <a:pt x="104" y="71"/>
                      </a:cubicBezTo>
                      <a:cubicBezTo>
                        <a:pt x="105" y="71"/>
                        <a:pt x="104" y="73"/>
                        <a:pt x="106" y="73"/>
                      </a:cubicBezTo>
                      <a:cubicBezTo>
                        <a:pt x="106" y="77"/>
                        <a:pt x="108" y="80"/>
                        <a:pt x="108" y="84"/>
                      </a:cubicBezTo>
                      <a:cubicBezTo>
                        <a:pt x="108" y="83"/>
                        <a:pt x="107" y="83"/>
                        <a:pt x="107" y="84"/>
                      </a:cubicBezTo>
                      <a:cubicBezTo>
                        <a:pt x="108" y="84"/>
                        <a:pt x="108" y="84"/>
                        <a:pt x="108" y="84"/>
                      </a:cubicBezTo>
                      <a:cubicBezTo>
                        <a:pt x="108" y="84"/>
                        <a:pt x="108" y="84"/>
                        <a:pt x="108" y="84"/>
                      </a:cubicBezTo>
                      <a:cubicBezTo>
                        <a:pt x="108" y="85"/>
                        <a:pt x="109" y="85"/>
                        <a:pt x="109" y="84"/>
                      </a:cubicBezTo>
                      <a:cubicBezTo>
                        <a:pt x="113" y="93"/>
                        <a:pt x="113" y="103"/>
                        <a:pt x="116" y="112"/>
                      </a:cubicBezTo>
                      <a:cubicBezTo>
                        <a:pt x="116" y="114"/>
                        <a:pt x="118" y="117"/>
                        <a:pt x="119" y="119"/>
                      </a:cubicBezTo>
                      <a:cubicBezTo>
                        <a:pt x="119" y="126"/>
                        <a:pt x="120" y="133"/>
                        <a:pt x="123" y="139"/>
                      </a:cubicBezTo>
                      <a:cubicBezTo>
                        <a:pt x="123" y="139"/>
                        <a:pt x="124" y="139"/>
                        <a:pt x="124" y="138"/>
                      </a:cubicBezTo>
                      <a:cubicBezTo>
                        <a:pt x="123" y="138"/>
                        <a:pt x="123" y="138"/>
                        <a:pt x="123" y="138"/>
                      </a:cubicBezTo>
                      <a:cubicBezTo>
                        <a:pt x="123" y="138"/>
                        <a:pt x="124" y="137"/>
                        <a:pt x="125" y="137"/>
                      </a:cubicBezTo>
                      <a:cubicBezTo>
                        <a:pt x="124" y="138"/>
                        <a:pt x="125" y="138"/>
                        <a:pt x="125" y="138"/>
                      </a:cubicBezTo>
                      <a:cubicBezTo>
                        <a:pt x="125" y="137"/>
                        <a:pt x="125" y="136"/>
                        <a:pt x="127" y="136"/>
                      </a:cubicBezTo>
                      <a:cubicBezTo>
                        <a:pt x="128" y="138"/>
                        <a:pt x="128" y="135"/>
                        <a:pt x="130" y="135"/>
                      </a:cubicBezTo>
                      <a:cubicBezTo>
                        <a:pt x="130" y="136"/>
                        <a:pt x="129" y="137"/>
                        <a:pt x="129" y="138"/>
                      </a:cubicBezTo>
                      <a:cubicBezTo>
                        <a:pt x="130" y="139"/>
                        <a:pt x="129" y="138"/>
                        <a:pt x="130" y="138"/>
                      </a:cubicBezTo>
                      <a:cubicBezTo>
                        <a:pt x="131" y="137"/>
                        <a:pt x="130" y="136"/>
                        <a:pt x="131" y="135"/>
                      </a:cubicBezTo>
                      <a:cubicBezTo>
                        <a:pt x="131" y="136"/>
                        <a:pt x="131" y="136"/>
                        <a:pt x="131" y="136"/>
                      </a:cubicBezTo>
                      <a:cubicBezTo>
                        <a:pt x="132" y="135"/>
                        <a:pt x="132" y="134"/>
                        <a:pt x="133" y="133"/>
                      </a:cubicBezTo>
                      <a:cubicBezTo>
                        <a:pt x="135" y="133"/>
                        <a:pt x="137" y="132"/>
                        <a:pt x="138" y="132"/>
                      </a:cubicBezTo>
                      <a:cubicBezTo>
                        <a:pt x="139" y="133"/>
                        <a:pt x="139" y="133"/>
                        <a:pt x="139" y="133"/>
                      </a:cubicBezTo>
                      <a:cubicBezTo>
                        <a:pt x="138" y="131"/>
                        <a:pt x="140" y="130"/>
                        <a:pt x="141" y="129"/>
                      </a:cubicBezTo>
                      <a:cubicBezTo>
                        <a:pt x="143" y="129"/>
                        <a:pt x="142" y="126"/>
                        <a:pt x="144" y="127"/>
                      </a:cubicBezTo>
                      <a:cubicBezTo>
                        <a:pt x="145" y="124"/>
                        <a:pt x="145" y="121"/>
                        <a:pt x="146" y="118"/>
                      </a:cubicBezTo>
                      <a:cubicBezTo>
                        <a:pt x="147" y="119"/>
                        <a:pt x="147" y="119"/>
                        <a:pt x="147" y="119"/>
                      </a:cubicBezTo>
                      <a:cubicBezTo>
                        <a:pt x="146" y="118"/>
                        <a:pt x="148" y="118"/>
                        <a:pt x="148" y="118"/>
                      </a:cubicBezTo>
                      <a:cubicBezTo>
                        <a:pt x="147" y="118"/>
                        <a:pt x="147" y="117"/>
                        <a:pt x="146" y="116"/>
                      </a:cubicBezTo>
                      <a:cubicBezTo>
                        <a:pt x="147" y="115"/>
                        <a:pt x="146" y="113"/>
                        <a:pt x="145" y="112"/>
                      </a:cubicBezTo>
                      <a:cubicBezTo>
                        <a:pt x="146" y="111"/>
                        <a:pt x="146" y="111"/>
                        <a:pt x="146" y="111"/>
                      </a:cubicBezTo>
                      <a:cubicBezTo>
                        <a:pt x="144" y="110"/>
                        <a:pt x="145" y="109"/>
                        <a:pt x="145" y="107"/>
                      </a:cubicBezTo>
                      <a:cubicBezTo>
                        <a:pt x="146" y="106"/>
                        <a:pt x="147" y="106"/>
                        <a:pt x="147" y="106"/>
                      </a:cubicBezTo>
                      <a:cubicBezTo>
                        <a:pt x="145" y="105"/>
                        <a:pt x="145" y="104"/>
                        <a:pt x="144" y="103"/>
                      </a:cubicBezTo>
                      <a:cubicBezTo>
                        <a:pt x="143" y="102"/>
                        <a:pt x="144" y="100"/>
                        <a:pt x="144" y="99"/>
                      </a:cubicBezTo>
                      <a:cubicBezTo>
                        <a:pt x="141" y="96"/>
                        <a:pt x="141" y="92"/>
                        <a:pt x="139" y="88"/>
                      </a:cubicBezTo>
                      <a:cubicBezTo>
                        <a:pt x="140" y="87"/>
                        <a:pt x="140" y="87"/>
                        <a:pt x="140" y="87"/>
                      </a:cubicBezTo>
                      <a:cubicBezTo>
                        <a:pt x="137" y="84"/>
                        <a:pt x="137" y="79"/>
                        <a:pt x="135" y="75"/>
                      </a:cubicBezTo>
                      <a:cubicBezTo>
                        <a:pt x="137" y="75"/>
                        <a:pt x="137" y="75"/>
                        <a:pt x="137" y="75"/>
                      </a:cubicBezTo>
                      <a:cubicBezTo>
                        <a:pt x="138" y="74"/>
                        <a:pt x="136" y="73"/>
                        <a:pt x="135" y="73"/>
                      </a:cubicBezTo>
                      <a:cubicBezTo>
                        <a:pt x="135" y="72"/>
                        <a:pt x="133" y="71"/>
                        <a:pt x="135" y="70"/>
                      </a:cubicBezTo>
                      <a:cubicBezTo>
                        <a:pt x="135" y="69"/>
                        <a:pt x="134" y="69"/>
                        <a:pt x="133" y="68"/>
                      </a:cubicBezTo>
                      <a:cubicBezTo>
                        <a:pt x="133" y="66"/>
                        <a:pt x="133" y="65"/>
                        <a:pt x="133" y="63"/>
                      </a:cubicBezTo>
                      <a:cubicBezTo>
                        <a:pt x="133" y="63"/>
                        <a:pt x="134" y="63"/>
                        <a:pt x="134" y="63"/>
                      </a:cubicBezTo>
                      <a:cubicBezTo>
                        <a:pt x="133" y="62"/>
                        <a:pt x="134" y="60"/>
                        <a:pt x="131" y="61"/>
                      </a:cubicBezTo>
                      <a:cubicBezTo>
                        <a:pt x="132" y="59"/>
                        <a:pt x="129" y="56"/>
                        <a:pt x="131" y="54"/>
                      </a:cubicBezTo>
                      <a:cubicBezTo>
                        <a:pt x="130" y="54"/>
                        <a:pt x="130" y="53"/>
                        <a:pt x="129" y="53"/>
                      </a:cubicBezTo>
                      <a:cubicBezTo>
                        <a:pt x="129" y="51"/>
                        <a:pt x="130" y="49"/>
                        <a:pt x="128" y="48"/>
                      </a:cubicBezTo>
                      <a:cubicBezTo>
                        <a:pt x="129" y="47"/>
                        <a:pt x="129" y="48"/>
                        <a:pt x="129" y="47"/>
                      </a:cubicBezTo>
                      <a:cubicBezTo>
                        <a:pt x="129" y="47"/>
                        <a:pt x="129" y="47"/>
                        <a:pt x="128" y="47"/>
                      </a:cubicBezTo>
                      <a:cubicBezTo>
                        <a:pt x="126" y="44"/>
                        <a:pt x="128" y="40"/>
                        <a:pt x="127" y="38"/>
                      </a:cubicBezTo>
                      <a:cubicBezTo>
                        <a:pt x="125" y="33"/>
                        <a:pt x="124" y="26"/>
                        <a:pt x="123" y="23"/>
                      </a:cubicBezTo>
                      <a:cubicBezTo>
                        <a:pt x="123" y="23"/>
                        <a:pt x="123" y="23"/>
                        <a:pt x="123" y="23"/>
                      </a:cubicBezTo>
                      <a:cubicBezTo>
                        <a:pt x="121" y="23"/>
                        <a:pt x="124" y="20"/>
                        <a:pt x="121" y="21"/>
                      </a:cubicBezTo>
                      <a:cubicBezTo>
                        <a:pt x="122" y="20"/>
                        <a:pt x="121" y="20"/>
                        <a:pt x="122" y="20"/>
                      </a:cubicBezTo>
                      <a:cubicBezTo>
                        <a:pt x="120" y="20"/>
                        <a:pt x="121" y="17"/>
                        <a:pt x="120" y="18"/>
                      </a:cubicBezTo>
                      <a:cubicBezTo>
                        <a:pt x="119" y="16"/>
                        <a:pt x="118" y="17"/>
                        <a:pt x="117" y="15"/>
                      </a:cubicBezTo>
                      <a:cubicBezTo>
                        <a:pt x="117" y="15"/>
                        <a:pt x="117" y="15"/>
                        <a:pt x="118" y="15"/>
                      </a:cubicBezTo>
                      <a:cubicBezTo>
                        <a:pt x="117" y="14"/>
                        <a:pt x="116" y="16"/>
                        <a:pt x="116" y="14"/>
                      </a:cubicBezTo>
                      <a:cubicBezTo>
                        <a:pt x="116" y="14"/>
                        <a:pt x="115" y="15"/>
                        <a:pt x="116" y="15"/>
                      </a:cubicBezTo>
                      <a:cubicBezTo>
                        <a:pt x="113" y="13"/>
                        <a:pt x="108" y="14"/>
                        <a:pt x="104" y="15"/>
                      </a:cubicBezTo>
                      <a:cubicBezTo>
                        <a:pt x="101" y="13"/>
                        <a:pt x="104" y="11"/>
                        <a:pt x="102" y="13"/>
                      </a:cubicBezTo>
                      <a:cubicBezTo>
                        <a:pt x="101" y="12"/>
                        <a:pt x="102" y="13"/>
                        <a:pt x="101" y="13"/>
                      </a:cubicBezTo>
                      <a:cubicBezTo>
                        <a:pt x="101" y="14"/>
                        <a:pt x="100" y="11"/>
                        <a:pt x="99" y="12"/>
                      </a:cubicBezTo>
                      <a:cubicBezTo>
                        <a:pt x="100" y="13"/>
                        <a:pt x="99" y="13"/>
                        <a:pt x="99" y="14"/>
                      </a:cubicBezTo>
                      <a:cubicBezTo>
                        <a:pt x="98" y="13"/>
                        <a:pt x="97" y="13"/>
                        <a:pt x="97" y="12"/>
                      </a:cubicBezTo>
                      <a:close/>
                      <a:moveTo>
                        <a:pt x="92" y="14"/>
                      </a:moveTo>
                      <a:cubicBezTo>
                        <a:pt x="91" y="15"/>
                        <a:pt x="91" y="15"/>
                        <a:pt x="91" y="15"/>
                      </a:cubicBezTo>
                      <a:cubicBezTo>
                        <a:pt x="91" y="15"/>
                        <a:pt x="91" y="15"/>
                        <a:pt x="91" y="15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7"/>
                        <a:pt x="91" y="16"/>
                        <a:pt x="92" y="14"/>
                      </a:cubicBezTo>
                      <a:close/>
                      <a:moveTo>
                        <a:pt x="120" y="18"/>
                      </a:moveTo>
                      <a:cubicBezTo>
                        <a:pt x="120" y="18"/>
                        <a:pt x="120" y="18"/>
                        <a:pt x="120" y="18"/>
                      </a:cubicBezTo>
                      <a:cubicBezTo>
                        <a:pt x="120" y="18"/>
                        <a:pt x="119" y="18"/>
                        <a:pt x="119" y="18"/>
                      </a:cubicBezTo>
                      <a:lnTo>
                        <a:pt x="120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</p:grpSp>
        <p:grpSp>
          <p:nvGrpSpPr>
            <p:cNvPr id="26" name="Gruppieren 25"/>
            <p:cNvGrpSpPr/>
            <p:nvPr/>
          </p:nvGrpSpPr>
          <p:grpSpPr>
            <a:xfrm>
              <a:off x="3162447" y="3160870"/>
              <a:ext cx="493721" cy="477588"/>
              <a:chOff x="120969" y="3003505"/>
              <a:chExt cx="389000" cy="376289"/>
            </a:xfrm>
          </p:grpSpPr>
          <p:grpSp>
            <p:nvGrpSpPr>
              <p:cNvPr id="342" name="Gruppieren 341"/>
              <p:cNvGrpSpPr/>
              <p:nvPr/>
            </p:nvGrpSpPr>
            <p:grpSpPr>
              <a:xfrm>
                <a:off x="120969" y="3003505"/>
                <a:ext cx="389000" cy="376289"/>
                <a:chOff x="3035589" y="1450709"/>
                <a:chExt cx="861234" cy="833095"/>
              </a:xfrm>
            </p:grpSpPr>
            <p:sp>
              <p:nvSpPr>
                <p:cNvPr id="346" name="Freeform 9"/>
                <p:cNvSpPr>
                  <a:spLocks/>
                </p:cNvSpPr>
                <p:nvPr/>
              </p:nvSpPr>
              <p:spPr bwMode="gray">
                <a:xfrm>
                  <a:off x="3035589" y="1454026"/>
                  <a:ext cx="861234" cy="805470"/>
                </a:xfrm>
                <a:custGeom>
                  <a:avLst/>
                  <a:gdLst>
                    <a:gd name="T0" fmla="*/ 111 w 294"/>
                    <a:gd name="T1" fmla="*/ 275 h 275"/>
                    <a:gd name="T2" fmla="*/ 135 w 294"/>
                    <a:gd name="T3" fmla="*/ 244 h 275"/>
                    <a:gd name="T4" fmla="*/ 105 w 294"/>
                    <a:gd name="T5" fmla="*/ 256 h 275"/>
                    <a:gd name="T6" fmla="*/ 125 w 294"/>
                    <a:gd name="T7" fmla="*/ 228 h 275"/>
                    <a:gd name="T8" fmla="*/ 154 w 294"/>
                    <a:gd name="T9" fmla="*/ 206 h 275"/>
                    <a:gd name="T10" fmla="*/ 60 w 294"/>
                    <a:gd name="T11" fmla="*/ 253 h 275"/>
                    <a:gd name="T12" fmla="*/ 63 w 294"/>
                    <a:gd name="T13" fmla="*/ 235 h 275"/>
                    <a:gd name="T14" fmla="*/ 88 w 294"/>
                    <a:gd name="T15" fmla="*/ 203 h 275"/>
                    <a:gd name="T16" fmla="*/ 41 w 294"/>
                    <a:gd name="T17" fmla="*/ 224 h 275"/>
                    <a:gd name="T18" fmla="*/ 76 w 294"/>
                    <a:gd name="T19" fmla="*/ 185 h 275"/>
                    <a:gd name="T20" fmla="*/ 23 w 294"/>
                    <a:gd name="T21" fmla="*/ 212 h 275"/>
                    <a:gd name="T22" fmla="*/ 57 w 294"/>
                    <a:gd name="T23" fmla="*/ 175 h 275"/>
                    <a:gd name="T24" fmla="*/ 24 w 294"/>
                    <a:gd name="T25" fmla="*/ 184 h 275"/>
                    <a:gd name="T26" fmla="*/ 75 w 294"/>
                    <a:gd name="T27" fmla="*/ 142 h 275"/>
                    <a:gd name="T28" fmla="*/ 3 w 294"/>
                    <a:gd name="T29" fmla="*/ 175 h 275"/>
                    <a:gd name="T30" fmla="*/ 80 w 294"/>
                    <a:gd name="T31" fmla="*/ 115 h 275"/>
                    <a:gd name="T32" fmla="*/ 17 w 294"/>
                    <a:gd name="T33" fmla="*/ 143 h 275"/>
                    <a:gd name="T34" fmla="*/ 60 w 294"/>
                    <a:gd name="T35" fmla="*/ 104 h 275"/>
                    <a:gd name="T36" fmla="*/ 35 w 294"/>
                    <a:gd name="T37" fmla="*/ 110 h 275"/>
                    <a:gd name="T38" fmla="*/ 43 w 294"/>
                    <a:gd name="T39" fmla="*/ 86 h 275"/>
                    <a:gd name="T40" fmla="*/ 66 w 294"/>
                    <a:gd name="T41" fmla="*/ 51 h 275"/>
                    <a:gd name="T42" fmla="*/ 50 w 294"/>
                    <a:gd name="T43" fmla="*/ 52 h 275"/>
                    <a:gd name="T44" fmla="*/ 54 w 294"/>
                    <a:gd name="T45" fmla="*/ 43 h 275"/>
                    <a:gd name="T46" fmla="*/ 110 w 294"/>
                    <a:gd name="T47" fmla="*/ 13 h 275"/>
                    <a:gd name="T48" fmla="*/ 83 w 294"/>
                    <a:gd name="T49" fmla="*/ 51 h 275"/>
                    <a:gd name="T50" fmla="*/ 171 w 294"/>
                    <a:gd name="T51" fmla="*/ 1 h 275"/>
                    <a:gd name="T52" fmla="*/ 119 w 294"/>
                    <a:gd name="T53" fmla="*/ 55 h 275"/>
                    <a:gd name="T54" fmla="*/ 211 w 294"/>
                    <a:gd name="T55" fmla="*/ 9 h 275"/>
                    <a:gd name="T56" fmla="*/ 156 w 294"/>
                    <a:gd name="T57" fmla="*/ 54 h 275"/>
                    <a:gd name="T58" fmla="*/ 227 w 294"/>
                    <a:gd name="T59" fmla="*/ 21 h 275"/>
                    <a:gd name="T60" fmla="*/ 220 w 294"/>
                    <a:gd name="T61" fmla="*/ 45 h 275"/>
                    <a:gd name="T62" fmla="*/ 190 w 294"/>
                    <a:gd name="T63" fmla="*/ 81 h 275"/>
                    <a:gd name="T64" fmla="*/ 264 w 294"/>
                    <a:gd name="T65" fmla="*/ 41 h 275"/>
                    <a:gd name="T66" fmla="*/ 257 w 294"/>
                    <a:gd name="T67" fmla="*/ 59 h 275"/>
                    <a:gd name="T68" fmla="*/ 228 w 294"/>
                    <a:gd name="T69" fmla="*/ 79 h 275"/>
                    <a:gd name="T70" fmla="*/ 272 w 294"/>
                    <a:gd name="T71" fmla="*/ 63 h 275"/>
                    <a:gd name="T72" fmla="*/ 233 w 294"/>
                    <a:gd name="T73" fmla="*/ 99 h 275"/>
                    <a:gd name="T74" fmla="*/ 256 w 294"/>
                    <a:gd name="T75" fmla="*/ 94 h 275"/>
                    <a:gd name="T76" fmla="*/ 190 w 294"/>
                    <a:gd name="T77" fmla="*/ 149 h 275"/>
                    <a:gd name="T78" fmla="*/ 291 w 294"/>
                    <a:gd name="T79" fmla="*/ 98 h 275"/>
                    <a:gd name="T80" fmla="*/ 242 w 294"/>
                    <a:gd name="T81" fmla="*/ 139 h 275"/>
                    <a:gd name="T82" fmla="*/ 265 w 294"/>
                    <a:gd name="T83" fmla="*/ 135 h 275"/>
                    <a:gd name="T84" fmla="*/ 216 w 294"/>
                    <a:gd name="T85" fmla="*/ 179 h 275"/>
                    <a:gd name="T86" fmla="*/ 287 w 294"/>
                    <a:gd name="T87" fmla="*/ 146 h 275"/>
                    <a:gd name="T88" fmla="*/ 245 w 294"/>
                    <a:gd name="T89" fmla="*/ 184 h 275"/>
                    <a:gd name="T90" fmla="*/ 265 w 294"/>
                    <a:gd name="T91" fmla="*/ 181 h 275"/>
                    <a:gd name="T92" fmla="*/ 231 w 294"/>
                    <a:gd name="T93" fmla="*/ 215 h 275"/>
                    <a:gd name="T94" fmla="*/ 263 w 294"/>
                    <a:gd name="T95" fmla="*/ 205 h 275"/>
                    <a:gd name="T96" fmla="*/ 258 w 294"/>
                    <a:gd name="T97" fmla="*/ 214 h 275"/>
                    <a:gd name="T98" fmla="*/ 161 w 294"/>
                    <a:gd name="T99" fmla="*/ 268 h 275"/>
                    <a:gd name="T100" fmla="*/ 173 w 294"/>
                    <a:gd name="T101" fmla="*/ 245 h 275"/>
                    <a:gd name="T102" fmla="*/ 183 w 294"/>
                    <a:gd name="T103" fmla="*/ 235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94" h="275">
                      <a:moveTo>
                        <a:pt x="113" y="275"/>
                      </a:moveTo>
                      <a:cubicBezTo>
                        <a:pt x="112" y="275"/>
                        <a:pt x="112" y="275"/>
                        <a:pt x="111" y="275"/>
                      </a:cubicBezTo>
                      <a:cubicBezTo>
                        <a:pt x="110" y="274"/>
                        <a:pt x="108" y="273"/>
                        <a:pt x="107" y="272"/>
                      </a:cubicBezTo>
                      <a:cubicBezTo>
                        <a:pt x="104" y="266"/>
                        <a:pt x="107" y="263"/>
                        <a:pt x="135" y="244"/>
                      </a:cubicBezTo>
                      <a:cubicBezTo>
                        <a:pt x="139" y="241"/>
                        <a:pt x="145" y="237"/>
                        <a:pt x="150" y="234"/>
                      </a:cubicBezTo>
                      <a:cubicBezTo>
                        <a:pt x="114" y="255"/>
                        <a:pt x="108" y="257"/>
                        <a:pt x="105" y="256"/>
                      </a:cubicBezTo>
                      <a:cubicBezTo>
                        <a:pt x="103" y="256"/>
                        <a:pt x="101" y="255"/>
                        <a:pt x="101" y="253"/>
                      </a:cubicBezTo>
                      <a:cubicBezTo>
                        <a:pt x="97" y="248"/>
                        <a:pt x="100" y="245"/>
                        <a:pt x="125" y="228"/>
                      </a:cubicBezTo>
                      <a:cubicBezTo>
                        <a:pt x="137" y="219"/>
                        <a:pt x="154" y="207"/>
                        <a:pt x="172" y="195"/>
                      </a:cubicBezTo>
                      <a:cubicBezTo>
                        <a:pt x="166" y="199"/>
                        <a:pt x="160" y="202"/>
                        <a:pt x="154" y="206"/>
                      </a:cubicBezTo>
                      <a:cubicBezTo>
                        <a:pt x="69" y="258"/>
                        <a:pt x="68" y="257"/>
                        <a:pt x="64" y="256"/>
                      </a:cubicBezTo>
                      <a:cubicBezTo>
                        <a:pt x="62" y="256"/>
                        <a:pt x="61" y="255"/>
                        <a:pt x="60" y="253"/>
                      </a:cubicBezTo>
                      <a:cubicBezTo>
                        <a:pt x="57" y="248"/>
                        <a:pt x="57" y="245"/>
                        <a:pt x="93" y="222"/>
                      </a:cubicBezTo>
                      <a:cubicBezTo>
                        <a:pt x="71" y="234"/>
                        <a:pt x="66" y="236"/>
                        <a:pt x="63" y="235"/>
                      </a:cubicBezTo>
                      <a:cubicBezTo>
                        <a:pt x="61" y="234"/>
                        <a:pt x="60" y="233"/>
                        <a:pt x="59" y="232"/>
                      </a:cubicBezTo>
                      <a:cubicBezTo>
                        <a:pt x="56" y="226"/>
                        <a:pt x="58" y="223"/>
                        <a:pt x="88" y="203"/>
                      </a:cubicBezTo>
                      <a:cubicBezTo>
                        <a:pt x="101" y="194"/>
                        <a:pt x="118" y="182"/>
                        <a:pt x="137" y="170"/>
                      </a:cubicBezTo>
                      <a:cubicBezTo>
                        <a:pt x="51" y="223"/>
                        <a:pt x="46" y="225"/>
                        <a:pt x="41" y="224"/>
                      </a:cubicBezTo>
                      <a:cubicBezTo>
                        <a:pt x="39" y="223"/>
                        <a:pt x="38" y="222"/>
                        <a:pt x="37" y="221"/>
                      </a:cubicBezTo>
                      <a:cubicBezTo>
                        <a:pt x="34" y="215"/>
                        <a:pt x="35" y="212"/>
                        <a:pt x="76" y="185"/>
                      </a:cubicBezTo>
                      <a:cubicBezTo>
                        <a:pt x="76" y="185"/>
                        <a:pt x="77" y="185"/>
                        <a:pt x="77" y="184"/>
                      </a:cubicBezTo>
                      <a:cubicBezTo>
                        <a:pt x="31" y="212"/>
                        <a:pt x="27" y="213"/>
                        <a:pt x="23" y="212"/>
                      </a:cubicBezTo>
                      <a:cubicBezTo>
                        <a:pt x="22" y="212"/>
                        <a:pt x="20" y="211"/>
                        <a:pt x="20" y="209"/>
                      </a:cubicBezTo>
                      <a:cubicBezTo>
                        <a:pt x="17" y="204"/>
                        <a:pt x="16" y="202"/>
                        <a:pt x="57" y="175"/>
                      </a:cubicBezTo>
                      <a:cubicBezTo>
                        <a:pt x="36" y="187"/>
                        <a:pt x="31" y="188"/>
                        <a:pt x="28" y="187"/>
                      </a:cubicBezTo>
                      <a:cubicBezTo>
                        <a:pt x="27" y="187"/>
                        <a:pt x="25" y="186"/>
                        <a:pt x="24" y="184"/>
                      </a:cubicBezTo>
                      <a:cubicBezTo>
                        <a:pt x="21" y="178"/>
                        <a:pt x="24" y="176"/>
                        <a:pt x="52" y="157"/>
                      </a:cubicBezTo>
                      <a:cubicBezTo>
                        <a:pt x="59" y="152"/>
                        <a:pt x="67" y="147"/>
                        <a:pt x="75" y="142"/>
                      </a:cubicBezTo>
                      <a:cubicBezTo>
                        <a:pt x="15" y="178"/>
                        <a:pt x="11" y="179"/>
                        <a:pt x="7" y="178"/>
                      </a:cubicBezTo>
                      <a:cubicBezTo>
                        <a:pt x="6" y="178"/>
                        <a:pt x="4" y="177"/>
                        <a:pt x="3" y="175"/>
                      </a:cubicBezTo>
                      <a:cubicBezTo>
                        <a:pt x="0" y="169"/>
                        <a:pt x="2" y="167"/>
                        <a:pt x="36" y="144"/>
                      </a:cubicBezTo>
                      <a:cubicBezTo>
                        <a:pt x="48" y="136"/>
                        <a:pt x="63" y="126"/>
                        <a:pt x="80" y="115"/>
                      </a:cubicBezTo>
                      <a:cubicBezTo>
                        <a:pt x="29" y="145"/>
                        <a:pt x="25" y="147"/>
                        <a:pt x="21" y="146"/>
                      </a:cubicBezTo>
                      <a:cubicBezTo>
                        <a:pt x="19" y="145"/>
                        <a:pt x="18" y="144"/>
                        <a:pt x="17" y="143"/>
                      </a:cubicBezTo>
                      <a:cubicBezTo>
                        <a:pt x="14" y="137"/>
                        <a:pt x="15" y="135"/>
                        <a:pt x="49" y="111"/>
                      </a:cubicBezTo>
                      <a:cubicBezTo>
                        <a:pt x="53" y="109"/>
                        <a:pt x="56" y="107"/>
                        <a:pt x="60" y="104"/>
                      </a:cubicBezTo>
                      <a:cubicBezTo>
                        <a:pt x="44" y="113"/>
                        <a:pt x="42" y="114"/>
                        <a:pt x="39" y="113"/>
                      </a:cubicBezTo>
                      <a:cubicBezTo>
                        <a:pt x="38" y="112"/>
                        <a:pt x="36" y="111"/>
                        <a:pt x="35" y="110"/>
                      </a:cubicBezTo>
                      <a:cubicBezTo>
                        <a:pt x="32" y="104"/>
                        <a:pt x="32" y="104"/>
                        <a:pt x="89" y="62"/>
                      </a:cubicBezTo>
                      <a:cubicBezTo>
                        <a:pt x="47" y="87"/>
                        <a:pt x="46" y="86"/>
                        <a:pt x="43" y="86"/>
                      </a:cubicBezTo>
                      <a:cubicBezTo>
                        <a:pt x="41" y="85"/>
                        <a:pt x="40" y="84"/>
                        <a:pt x="39" y="83"/>
                      </a:cubicBezTo>
                      <a:cubicBezTo>
                        <a:pt x="36" y="78"/>
                        <a:pt x="36" y="78"/>
                        <a:pt x="66" y="51"/>
                      </a:cubicBezTo>
                      <a:cubicBezTo>
                        <a:pt x="57" y="56"/>
                        <a:pt x="56" y="56"/>
                        <a:pt x="54" y="55"/>
                      </a:cubicBezTo>
                      <a:cubicBezTo>
                        <a:pt x="53" y="55"/>
                        <a:pt x="51" y="54"/>
                        <a:pt x="50" y="52"/>
                      </a:cubicBezTo>
                      <a:cubicBezTo>
                        <a:pt x="49" y="49"/>
                        <a:pt x="50" y="46"/>
                        <a:pt x="53" y="44"/>
                      </a:cubicBezTo>
                      <a:cubicBezTo>
                        <a:pt x="53" y="44"/>
                        <a:pt x="54" y="43"/>
                        <a:pt x="54" y="43"/>
                      </a:cubicBezTo>
                      <a:cubicBezTo>
                        <a:pt x="58" y="42"/>
                        <a:pt x="70" y="34"/>
                        <a:pt x="80" y="28"/>
                      </a:cubicBezTo>
                      <a:cubicBezTo>
                        <a:pt x="107" y="12"/>
                        <a:pt x="107" y="12"/>
                        <a:pt x="110" y="13"/>
                      </a:cubicBezTo>
                      <a:cubicBezTo>
                        <a:pt x="112" y="13"/>
                        <a:pt x="113" y="14"/>
                        <a:pt x="114" y="16"/>
                      </a:cubicBezTo>
                      <a:cubicBezTo>
                        <a:pt x="117" y="21"/>
                        <a:pt x="117" y="21"/>
                        <a:pt x="83" y="51"/>
                      </a:cubicBezTo>
                      <a:cubicBezTo>
                        <a:pt x="92" y="46"/>
                        <a:pt x="100" y="41"/>
                        <a:pt x="107" y="36"/>
                      </a:cubicBezTo>
                      <a:cubicBezTo>
                        <a:pt x="167" y="0"/>
                        <a:pt x="168" y="0"/>
                        <a:pt x="171" y="1"/>
                      </a:cubicBezTo>
                      <a:cubicBezTo>
                        <a:pt x="173" y="2"/>
                        <a:pt x="174" y="3"/>
                        <a:pt x="175" y="4"/>
                      </a:cubicBezTo>
                      <a:cubicBezTo>
                        <a:pt x="179" y="10"/>
                        <a:pt x="179" y="10"/>
                        <a:pt x="119" y="55"/>
                      </a:cubicBezTo>
                      <a:cubicBezTo>
                        <a:pt x="194" y="8"/>
                        <a:pt x="202" y="4"/>
                        <a:pt x="207" y="6"/>
                      </a:cubicBezTo>
                      <a:cubicBezTo>
                        <a:pt x="209" y="6"/>
                        <a:pt x="210" y="7"/>
                        <a:pt x="211" y="9"/>
                      </a:cubicBezTo>
                      <a:cubicBezTo>
                        <a:pt x="214" y="14"/>
                        <a:pt x="211" y="17"/>
                        <a:pt x="184" y="36"/>
                      </a:cubicBezTo>
                      <a:cubicBezTo>
                        <a:pt x="176" y="41"/>
                        <a:pt x="166" y="47"/>
                        <a:pt x="156" y="54"/>
                      </a:cubicBezTo>
                      <a:cubicBezTo>
                        <a:pt x="215" y="19"/>
                        <a:pt x="219" y="17"/>
                        <a:pt x="223" y="18"/>
                      </a:cubicBezTo>
                      <a:cubicBezTo>
                        <a:pt x="225" y="19"/>
                        <a:pt x="226" y="20"/>
                        <a:pt x="227" y="21"/>
                      </a:cubicBezTo>
                      <a:cubicBezTo>
                        <a:pt x="231" y="27"/>
                        <a:pt x="232" y="29"/>
                        <a:pt x="167" y="72"/>
                      </a:cubicBezTo>
                      <a:cubicBezTo>
                        <a:pt x="209" y="47"/>
                        <a:pt x="216" y="44"/>
                        <a:pt x="220" y="45"/>
                      </a:cubicBezTo>
                      <a:cubicBezTo>
                        <a:pt x="221" y="46"/>
                        <a:pt x="223" y="47"/>
                        <a:pt x="224" y="48"/>
                      </a:cubicBezTo>
                      <a:cubicBezTo>
                        <a:pt x="227" y="54"/>
                        <a:pt x="225" y="57"/>
                        <a:pt x="190" y="81"/>
                      </a:cubicBezTo>
                      <a:cubicBezTo>
                        <a:pt x="188" y="82"/>
                        <a:pt x="187" y="83"/>
                        <a:pt x="185" y="84"/>
                      </a:cubicBezTo>
                      <a:cubicBezTo>
                        <a:pt x="256" y="41"/>
                        <a:pt x="260" y="40"/>
                        <a:pt x="264" y="41"/>
                      </a:cubicBezTo>
                      <a:cubicBezTo>
                        <a:pt x="266" y="41"/>
                        <a:pt x="267" y="42"/>
                        <a:pt x="268" y="44"/>
                      </a:cubicBezTo>
                      <a:cubicBezTo>
                        <a:pt x="271" y="49"/>
                        <a:pt x="266" y="53"/>
                        <a:pt x="257" y="59"/>
                      </a:cubicBezTo>
                      <a:cubicBezTo>
                        <a:pt x="252" y="63"/>
                        <a:pt x="243" y="69"/>
                        <a:pt x="232" y="77"/>
                      </a:cubicBezTo>
                      <a:cubicBezTo>
                        <a:pt x="230" y="78"/>
                        <a:pt x="229" y="78"/>
                        <a:pt x="228" y="79"/>
                      </a:cubicBezTo>
                      <a:cubicBezTo>
                        <a:pt x="258" y="62"/>
                        <a:pt x="265" y="59"/>
                        <a:pt x="268" y="60"/>
                      </a:cubicBezTo>
                      <a:cubicBezTo>
                        <a:pt x="270" y="61"/>
                        <a:pt x="271" y="62"/>
                        <a:pt x="272" y="63"/>
                      </a:cubicBezTo>
                      <a:cubicBezTo>
                        <a:pt x="276" y="69"/>
                        <a:pt x="274" y="71"/>
                        <a:pt x="239" y="94"/>
                      </a:cubicBezTo>
                      <a:cubicBezTo>
                        <a:pt x="237" y="96"/>
                        <a:pt x="235" y="97"/>
                        <a:pt x="233" y="99"/>
                      </a:cubicBezTo>
                      <a:cubicBezTo>
                        <a:pt x="246" y="92"/>
                        <a:pt x="250" y="91"/>
                        <a:pt x="252" y="91"/>
                      </a:cubicBezTo>
                      <a:cubicBezTo>
                        <a:pt x="254" y="92"/>
                        <a:pt x="255" y="93"/>
                        <a:pt x="256" y="94"/>
                      </a:cubicBezTo>
                      <a:cubicBezTo>
                        <a:pt x="259" y="100"/>
                        <a:pt x="258" y="103"/>
                        <a:pt x="225" y="125"/>
                      </a:cubicBezTo>
                      <a:cubicBezTo>
                        <a:pt x="215" y="132"/>
                        <a:pt x="203" y="140"/>
                        <a:pt x="190" y="149"/>
                      </a:cubicBezTo>
                      <a:cubicBezTo>
                        <a:pt x="277" y="96"/>
                        <a:pt x="282" y="94"/>
                        <a:pt x="287" y="95"/>
                      </a:cubicBezTo>
                      <a:cubicBezTo>
                        <a:pt x="289" y="96"/>
                        <a:pt x="290" y="97"/>
                        <a:pt x="291" y="98"/>
                      </a:cubicBezTo>
                      <a:cubicBezTo>
                        <a:pt x="294" y="104"/>
                        <a:pt x="292" y="106"/>
                        <a:pt x="260" y="128"/>
                      </a:cubicBezTo>
                      <a:cubicBezTo>
                        <a:pt x="254" y="131"/>
                        <a:pt x="248" y="135"/>
                        <a:pt x="242" y="139"/>
                      </a:cubicBezTo>
                      <a:cubicBezTo>
                        <a:pt x="255" y="132"/>
                        <a:pt x="259" y="131"/>
                        <a:pt x="261" y="132"/>
                      </a:cubicBezTo>
                      <a:cubicBezTo>
                        <a:pt x="263" y="132"/>
                        <a:pt x="265" y="134"/>
                        <a:pt x="265" y="135"/>
                      </a:cubicBezTo>
                      <a:cubicBezTo>
                        <a:pt x="269" y="141"/>
                        <a:pt x="266" y="143"/>
                        <a:pt x="239" y="163"/>
                      </a:cubicBezTo>
                      <a:cubicBezTo>
                        <a:pt x="232" y="168"/>
                        <a:pt x="224" y="173"/>
                        <a:pt x="216" y="179"/>
                      </a:cubicBezTo>
                      <a:cubicBezTo>
                        <a:pt x="271" y="145"/>
                        <a:pt x="278" y="142"/>
                        <a:pt x="283" y="143"/>
                      </a:cubicBezTo>
                      <a:cubicBezTo>
                        <a:pt x="284" y="143"/>
                        <a:pt x="286" y="145"/>
                        <a:pt x="287" y="146"/>
                      </a:cubicBezTo>
                      <a:cubicBezTo>
                        <a:pt x="290" y="152"/>
                        <a:pt x="288" y="154"/>
                        <a:pt x="259" y="174"/>
                      </a:cubicBezTo>
                      <a:cubicBezTo>
                        <a:pt x="255" y="177"/>
                        <a:pt x="250" y="180"/>
                        <a:pt x="245" y="184"/>
                      </a:cubicBezTo>
                      <a:cubicBezTo>
                        <a:pt x="256" y="177"/>
                        <a:pt x="258" y="177"/>
                        <a:pt x="261" y="178"/>
                      </a:cubicBezTo>
                      <a:cubicBezTo>
                        <a:pt x="262" y="178"/>
                        <a:pt x="264" y="179"/>
                        <a:pt x="265" y="181"/>
                      </a:cubicBezTo>
                      <a:cubicBezTo>
                        <a:pt x="268" y="186"/>
                        <a:pt x="264" y="189"/>
                        <a:pt x="248" y="202"/>
                      </a:cubicBezTo>
                      <a:cubicBezTo>
                        <a:pt x="243" y="206"/>
                        <a:pt x="237" y="211"/>
                        <a:pt x="231" y="215"/>
                      </a:cubicBezTo>
                      <a:cubicBezTo>
                        <a:pt x="255" y="201"/>
                        <a:pt x="256" y="201"/>
                        <a:pt x="259" y="202"/>
                      </a:cubicBezTo>
                      <a:cubicBezTo>
                        <a:pt x="261" y="202"/>
                        <a:pt x="262" y="203"/>
                        <a:pt x="263" y="205"/>
                      </a:cubicBezTo>
                      <a:cubicBezTo>
                        <a:pt x="264" y="207"/>
                        <a:pt x="263" y="211"/>
                        <a:pt x="261" y="213"/>
                      </a:cubicBezTo>
                      <a:cubicBezTo>
                        <a:pt x="260" y="213"/>
                        <a:pt x="259" y="213"/>
                        <a:pt x="258" y="214"/>
                      </a:cubicBezTo>
                      <a:cubicBezTo>
                        <a:pt x="254" y="216"/>
                        <a:pt x="234" y="228"/>
                        <a:pt x="218" y="238"/>
                      </a:cubicBezTo>
                      <a:cubicBezTo>
                        <a:pt x="166" y="270"/>
                        <a:pt x="165" y="269"/>
                        <a:pt x="161" y="268"/>
                      </a:cubicBezTo>
                      <a:cubicBezTo>
                        <a:pt x="159" y="268"/>
                        <a:pt x="158" y="267"/>
                        <a:pt x="157" y="266"/>
                      </a:cubicBezTo>
                      <a:cubicBezTo>
                        <a:pt x="154" y="260"/>
                        <a:pt x="158" y="257"/>
                        <a:pt x="173" y="245"/>
                      </a:cubicBezTo>
                      <a:cubicBezTo>
                        <a:pt x="180" y="240"/>
                        <a:pt x="189" y="232"/>
                        <a:pt x="199" y="225"/>
                      </a:cubicBezTo>
                      <a:cubicBezTo>
                        <a:pt x="193" y="228"/>
                        <a:pt x="188" y="232"/>
                        <a:pt x="183" y="235"/>
                      </a:cubicBezTo>
                      <a:cubicBezTo>
                        <a:pt x="125" y="270"/>
                        <a:pt x="117" y="275"/>
                        <a:pt x="113" y="2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347" name="Freeform 240"/>
                <p:cNvSpPr>
                  <a:spLocks noEditPoints="1"/>
                </p:cNvSpPr>
                <p:nvPr/>
              </p:nvSpPr>
              <p:spPr bwMode="gray">
                <a:xfrm>
                  <a:off x="3071060" y="1450709"/>
                  <a:ext cx="811373" cy="833095"/>
                </a:xfrm>
                <a:custGeom>
                  <a:avLst/>
                  <a:gdLst>
                    <a:gd name="T0" fmla="*/ 261 w 269"/>
                    <a:gd name="T1" fmla="*/ 179 h 276"/>
                    <a:gd name="T2" fmla="*/ 108 w 269"/>
                    <a:gd name="T3" fmla="*/ 269 h 276"/>
                    <a:gd name="T4" fmla="*/ 74 w 269"/>
                    <a:gd name="T5" fmla="*/ 258 h 276"/>
                    <a:gd name="T6" fmla="*/ 14 w 269"/>
                    <a:gd name="T7" fmla="*/ 177 h 276"/>
                    <a:gd name="T8" fmla="*/ 40 w 269"/>
                    <a:gd name="T9" fmla="*/ 223 h 276"/>
                    <a:gd name="T10" fmla="*/ 77 w 269"/>
                    <a:gd name="T11" fmla="*/ 251 h 276"/>
                    <a:gd name="T12" fmla="*/ 101 w 269"/>
                    <a:gd name="T13" fmla="*/ 258 h 276"/>
                    <a:gd name="T14" fmla="*/ 147 w 269"/>
                    <a:gd name="T15" fmla="*/ 262 h 276"/>
                    <a:gd name="T16" fmla="*/ 168 w 269"/>
                    <a:gd name="T17" fmla="*/ 258 h 276"/>
                    <a:gd name="T18" fmla="*/ 187 w 269"/>
                    <a:gd name="T19" fmla="*/ 250 h 276"/>
                    <a:gd name="T20" fmla="*/ 211 w 269"/>
                    <a:gd name="T21" fmla="*/ 238 h 276"/>
                    <a:gd name="T22" fmla="*/ 224 w 269"/>
                    <a:gd name="T23" fmla="*/ 222 h 276"/>
                    <a:gd name="T24" fmla="*/ 234 w 269"/>
                    <a:gd name="T25" fmla="*/ 213 h 276"/>
                    <a:gd name="T26" fmla="*/ 240 w 269"/>
                    <a:gd name="T27" fmla="*/ 199 h 276"/>
                    <a:gd name="T28" fmla="*/ 252 w 269"/>
                    <a:gd name="T29" fmla="*/ 169 h 276"/>
                    <a:gd name="T30" fmla="*/ 254 w 269"/>
                    <a:gd name="T31" fmla="*/ 165 h 276"/>
                    <a:gd name="T32" fmla="*/ 256 w 269"/>
                    <a:gd name="T33" fmla="*/ 159 h 276"/>
                    <a:gd name="T34" fmla="*/ 256 w 269"/>
                    <a:gd name="T35" fmla="*/ 145 h 276"/>
                    <a:gd name="T36" fmla="*/ 256 w 269"/>
                    <a:gd name="T37" fmla="*/ 124 h 276"/>
                    <a:gd name="T38" fmla="*/ 252 w 269"/>
                    <a:gd name="T39" fmla="*/ 105 h 276"/>
                    <a:gd name="T40" fmla="*/ 244 w 269"/>
                    <a:gd name="T41" fmla="*/ 83 h 276"/>
                    <a:gd name="T42" fmla="*/ 235 w 269"/>
                    <a:gd name="T43" fmla="*/ 66 h 276"/>
                    <a:gd name="T44" fmla="*/ 231 w 269"/>
                    <a:gd name="T45" fmla="*/ 62 h 276"/>
                    <a:gd name="T46" fmla="*/ 224 w 269"/>
                    <a:gd name="T47" fmla="*/ 54 h 276"/>
                    <a:gd name="T48" fmla="*/ 218 w 269"/>
                    <a:gd name="T49" fmla="*/ 47 h 276"/>
                    <a:gd name="T50" fmla="*/ 207 w 269"/>
                    <a:gd name="T51" fmla="*/ 39 h 276"/>
                    <a:gd name="T52" fmla="*/ 182 w 269"/>
                    <a:gd name="T53" fmla="*/ 24 h 276"/>
                    <a:gd name="T54" fmla="*/ 164 w 269"/>
                    <a:gd name="T55" fmla="*/ 19 h 276"/>
                    <a:gd name="T56" fmla="*/ 126 w 269"/>
                    <a:gd name="T57" fmla="*/ 16 h 276"/>
                    <a:gd name="T58" fmla="*/ 116 w 269"/>
                    <a:gd name="T59" fmla="*/ 18 h 276"/>
                    <a:gd name="T60" fmla="*/ 114 w 269"/>
                    <a:gd name="T61" fmla="*/ 13 h 276"/>
                    <a:gd name="T62" fmla="*/ 104 w 269"/>
                    <a:gd name="T63" fmla="*/ 21 h 276"/>
                    <a:gd name="T64" fmla="*/ 92 w 269"/>
                    <a:gd name="T65" fmla="*/ 24 h 276"/>
                    <a:gd name="T66" fmla="*/ 84 w 269"/>
                    <a:gd name="T67" fmla="*/ 28 h 276"/>
                    <a:gd name="T68" fmla="*/ 76 w 269"/>
                    <a:gd name="T69" fmla="*/ 30 h 276"/>
                    <a:gd name="T70" fmla="*/ 69 w 269"/>
                    <a:gd name="T71" fmla="*/ 35 h 276"/>
                    <a:gd name="T72" fmla="*/ 59 w 269"/>
                    <a:gd name="T73" fmla="*/ 37 h 276"/>
                    <a:gd name="T74" fmla="*/ 54 w 269"/>
                    <a:gd name="T75" fmla="*/ 45 h 276"/>
                    <a:gd name="T76" fmla="*/ 50 w 269"/>
                    <a:gd name="T77" fmla="*/ 54 h 276"/>
                    <a:gd name="T78" fmla="*/ 45 w 269"/>
                    <a:gd name="T79" fmla="*/ 55 h 276"/>
                    <a:gd name="T80" fmla="*/ 41 w 269"/>
                    <a:gd name="T81" fmla="*/ 56 h 276"/>
                    <a:gd name="T82" fmla="*/ 27 w 269"/>
                    <a:gd name="T83" fmla="*/ 75 h 276"/>
                    <a:gd name="T84" fmla="*/ 13 w 269"/>
                    <a:gd name="T85" fmla="*/ 101 h 276"/>
                    <a:gd name="T86" fmla="*/ 10 w 269"/>
                    <a:gd name="T87" fmla="*/ 109 h 276"/>
                    <a:gd name="T88" fmla="*/ 7 w 269"/>
                    <a:gd name="T89" fmla="*/ 127 h 276"/>
                    <a:gd name="T90" fmla="*/ 6 w 269"/>
                    <a:gd name="T91" fmla="*/ 119 h 276"/>
                    <a:gd name="T92" fmla="*/ 11 w 269"/>
                    <a:gd name="T93" fmla="*/ 103 h 276"/>
                    <a:gd name="T94" fmla="*/ 21 w 269"/>
                    <a:gd name="T95" fmla="*/ 69 h 276"/>
                    <a:gd name="T96" fmla="*/ 59 w 269"/>
                    <a:gd name="T97" fmla="*/ 26 h 276"/>
                    <a:gd name="T98" fmla="*/ 119 w 269"/>
                    <a:gd name="T99" fmla="*/ 2 h 276"/>
                    <a:gd name="T100" fmla="*/ 171 w 269"/>
                    <a:gd name="T101" fmla="*/ 6 h 276"/>
                    <a:gd name="T102" fmla="*/ 219 w 269"/>
                    <a:gd name="T103" fmla="*/ 30 h 276"/>
                    <a:gd name="T104" fmla="*/ 264 w 269"/>
                    <a:gd name="T105" fmla="*/ 95 h 276"/>
                    <a:gd name="T106" fmla="*/ 268 w 269"/>
                    <a:gd name="T107" fmla="*/ 130 h 276"/>
                    <a:gd name="T108" fmla="*/ 26 w 269"/>
                    <a:gd name="T109" fmla="*/ 80 h 276"/>
                    <a:gd name="T110" fmla="*/ 56 w 269"/>
                    <a:gd name="T111" fmla="*/ 46 h 276"/>
                    <a:gd name="T112" fmla="*/ 183 w 269"/>
                    <a:gd name="T113" fmla="*/ 10 h 276"/>
                    <a:gd name="T114" fmla="*/ 235 w 269"/>
                    <a:gd name="T115" fmla="*/ 204 h 276"/>
                    <a:gd name="T116" fmla="*/ 27 w 269"/>
                    <a:gd name="T117" fmla="*/ 80 h 276"/>
                    <a:gd name="T118" fmla="*/ 253 w 269"/>
                    <a:gd name="T119" fmla="*/ 106 h 276"/>
                    <a:gd name="T120" fmla="*/ 64 w 269"/>
                    <a:gd name="T121" fmla="*/ 40 h 276"/>
                    <a:gd name="T122" fmla="*/ 27 w 269"/>
                    <a:gd name="T123" fmla="*/ 78 h 276"/>
                    <a:gd name="T124" fmla="*/ 31 w 269"/>
                    <a:gd name="T125" fmla="*/ 74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69" h="276">
                      <a:moveTo>
                        <a:pt x="268" y="130"/>
                      </a:moveTo>
                      <a:cubicBezTo>
                        <a:pt x="268" y="141"/>
                        <a:pt x="268" y="153"/>
                        <a:pt x="266" y="165"/>
                      </a:cubicBezTo>
                      <a:cubicBezTo>
                        <a:pt x="263" y="173"/>
                        <a:pt x="263" y="165"/>
                        <a:pt x="263" y="172"/>
                      </a:cubicBezTo>
                      <a:cubicBezTo>
                        <a:pt x="262" y="172"/>
                        <a:pt x="263" y="173"/>
                        <a:pt x="263" y="172"/>
                      </a:cubicBezTo>
                      <a:cubicBezTo>
                        <a:pt x="263" y="175"/>
                        <a:pt x="259" y="176"/>
                        <a:pt x="260" y="178"/>
                      </a:cubicBezTo>
                      <a:cubicBezTo>
                        <a:pt x="261" y="177"/>
                        <a:pt x="260" y="179"/>
                        <a:pt x="261" y="179"/>
                      </a:cubicBezTo>
                      <a:cubicBezTo>
                        <a:pt x="258" y="184"/>
                        <a:pt x="257" y="184"/>
                        <a:pt x="256" y="189"/>
                      </a:cubicBezTo>
                      <a:cubicBezTo>
                        <a:pt x="256" y="188"/>
                        <a:pt x="256" y="188"/>
                        <a:pt x="256" y="188"/>
                      </a:cubicBezTo>
                      <a:cubicBezTo>
                        <a:pt x="255" y="193"/>
                        <a:pt x="252" y="198"/>
                        <a:pt x="252" y="202"/>
                      </a:cubicBezTo>
                      <a:cubicBezTo>
                        <a:pt x="239" y="226"/>
                        <a:pt x="221" y="246"/>
                        <a:pt x="197" y="258"/>
                      </a:cubicBezTo>
                      <a:cubicBezTo>
                        <a:pt x="174" y="270"/>
                        <a:pt x="148" y="276"/>
                        <a:pt x="121" y="272"/>
                      </a:cubicBezTo>
                      <a:cubicBezTo>
                        <a:pt x="115" y="270"/>
                        <a:pt x="115" y="270"/>
                        <a:pt x="108" y="269"/>
                      </a:cubicBezTo>
                      <a:cubicBezTo>
                        <a:pt x="108" y="269"/>
                        <a:pt x="109" y="269"/>
                        <a:pt x="108" y="269"/>
                      </a:cubicBezTo>
                      <a:cubicBezTo>
                        <a:pt x="108" y="270"/>
                        <a:pt x="104" y="268"/>
                        <a:pt x="103" y="269"/>
                      </a:cubicBezTo>
                      <a:cubicBezTo>
                        <a:pt x="93" y="267"/>
                        <a:pt x="85" y="264"/>
                        <a:pt x="75" y="260"/>
                      </a:cubicBezTo>
                      <a:cubicBezTo>
                        <a:pt x="77" y="260"/>
                        <a:pt x="78" y="259"/>
                        <a:pt x="76" y="259"/>
                      </a:cubicBezTo>
                      <a:cubicBezTo>
                        <a:pt x="74" y="259"/>
                        <a:pt x="74" y="259"/>
                        <a:pt x="74" y="259"/>
                      </a:cubicBezTo>
                      <a:cubicBezTo>
                        <a:pt x="74" y="258"/>
                        <a:pt x="74" y="258"/>
                        <a:pt x="74" y="258"/>
                      </a:cubicBezTo>
                      <a:cubicBezTo>
                        <a:pt x="73" y="258"/>
                        <a:pt x="71" y="258"/>
                        <a:pt x="72" y="259"/>
                      </a:cubicBezTo>
                      <a:cubicBezTo>
                        <a:pt x="49" y="248"/>
                        <a:pt x="31" y="228"/>
                        <a:pt x="18" y="208"/>
                      </a:cubicBezTo>
                      <a:cubicBezTo>
                        <a:pt x="16" y="203"/>
                        <a:pt x="12" y="195"/>
                        <a:pt x="9" y="190"/>
                      </a:cubicBezTo>
                      <a:cubicBezTo>
                        <a:pt x="3" y="171"/>
                        <a:pt x="2" y="155"/>
                        <a:pt x="0" y="136"/>
                      </a:cubicBezTo>
                      <a:cubicBezTo>
                        <a:pt x="0" y="136"/>
                        <a:pt x="4" y="138"/>
                        <a:pt x="5" y="146"/>
                      </a:cubicBezTo>
                      <a:cubicBezTo>
                        <a:pt x="10" y="155"/>
                        <a:pt x="8" y="168"/>
                        <a:pt x="14" y="177"/>
                      </a:cubicBezTo>
                      <a:cubicBezTo>
                        <a:pt x="15" y="178"/>
                        <a:pt x="12" y="177"/>
                        <a:pt x="14" y="180"/>
                      </a:cubicBezTo>
                      <a:cubicBezTo>
                        <a:pt x="19" y="188"/>
                        <a:pt x="25" y="203"/>
                        <a:pt x="31" y="214"/>
                      </a:cubicBezTo>
                      <a:cubicBezTo>
                        <a:pt x="30" y="214"/>
                        <a:pt x="30" y="214"/>
                        <a:pt x="30" y="214"/>
                      </a:cubicBezTo>
                      <a:cubicBezTo>
                        <a:pt x="31" y="216"/>
                        <a:pt x="34" y="217"/>
                        <a:pt x="36" y="219"/>
                      </a:cubicBezTo>
                      <a:cubicBezTo>
                        <a:pt x="36" y="219"/>
                        <a:pt x="35" y="219"/>
                        <a:pt x="35" y="220"/>
                      </a:cubicBezTo>
                      <a:cubicBezTo>
                        <a:pt x="36" y="219"/>
                        <a:pt x="38" y="223"/>
                        <a:pt x="40" y="223"/>
                      </a:cubicBezTo>
                      <a:cubicBezTo>
                        <a:pt x="40" y="224"/>
                        <a:pt x="39" y="224"/>
                        <a:pt x="40" y="226"/>
                      </a:cubicBezTo>
                      <a:cubicBezTo>
                        <a:pt x="42" y="226"/>
                        <a:pt x="42" y="226"/>
                        <a:pt x="42" y="226"/>
                      </a:cubicBezTo>
                      <a:cubicBezTo>
                        <a:pt x="46" y="227"/>
                        <a:pt x="49" y="233"/>
                        <a:pt x="54" y="235"/>
                      </a:cubicBezTo>
                      <a:cubicBezTo>
                        <a:pt x="53" y="235"/>
                        <a:pt x="53" y="235"/>
                        <a:pt x="53" y="236"/>
                      </a:cubicBezTo>
                      <a:cubicBezTo>
                        <a:pt x="61" y="239"/>
                        <a:pt x="69" y="246"/>
                        <a:pt x="78" y="249"/>
                      </a:cubicBezTo>
                      <a:cubicBezTo>
                        <a:pt x="78" y="250"/>
                        <a:pt x="77" y="250"/>
                        <a:pt x="77" y="251"/>
                      </a:cubicBezTo>
                      <a:cubicBezTo>
                        <a:pt x="78" y="250"/>
                        <a:pt x="81" y="251"/>
                        <a:pt x="84" y="252"/>
                      </a:cubicBezTo>
                      <a:cubicBezTo>
                        <a:pt x="84" y="254"/>
                        <a:pt x="88" y="252"/>
                        <a:pt x="91" y="254"/>
                      </a:cubicBezTo>
                      <a:cubicBezTo>
                        <a:pt x="90" y="254"/>
                        <a:pt x="90" y="254"/>
                        <a:pt x="90" y="254"/>
                      </a:cubicBezTo>
                      <a:cubicBezTo>
                        <a:pt x="93" y="253"/>
                        <a:pt x="93" y="256"/>
                        <a:pt x="95" y="255"/>
                      </a:cubicBezTo>
                      <a:cubicBezTo>
                        <a:pt x="96" y="256"/>
                        <a:pt x="96" y="256"/>
                        <a:pt x="96" y="256"/>
                      </a:cubicBezTo>
                      <a:cubicBezTo>
                        <a:pt x="98" y="255"/>
                        <a:pt x="99" y="258"/>
                        <a:pt x="101" y="258"/>
                      </a:cubicBezTo>
                      <a:cubicBezTo>
                        <a:pt x="101" y="257"/>
                        <a:pt x="101" y="257"/>
                        <a:pt x="101" y="257"/>
                      </a:cubicBezTo>
                      <a:cubicBezTo>
                        <a:pt x="103" y="257"/>
                        <a:pt x="104" y="259"/>
                        <a:pt x="105" y="259"/>
                      </a:cubicBezTo>
                      <a:cubicBezTo>
                        <a:pt x="105" y="259"/>
                        <a:pt x="105" y="259"/>
                        <a:pt x="105" y="259"/>
                      </a:cubicBezTo>
                      <a:cubicBezTo>
                        <a:pt x="109" y="259"/>
                        <a:pt x="111" y="261"/>
                        <a:pt x="111" y="259"/>
                      </a:cubicBezTo>
                      <a:cubicBezTo>
                        <a:pt x="112" y="261"/>
                        <a:pt x="108" y="259"/>
                        <a:pt x="109" y="261"/>
                      </a:cubicBezTo>
                      <a:cubicBezTo>
                        <a:pt x="122" y="262"/>
                        <a:pt x="134" y="263"/>
                        <a:pt x="147" y="262"/>
                      </a:cubicBezTo>
                      <a:cubicBezTo>
                        <a:pt x="148" y="262"/>
                        <a:pt x="149" y="262"/>
                        <a:pt x="150" y="263"/>
                      </a:cubicBezTo>
                      <a:cubicBezTo>
                        <a:pt x="151" y="262"/>
                        <a:pt x="154" y="262"/>
                        <a:pt x="155" y="261"/>
                      </a:cubicBezTo>
                      <a:cubicBezTo>
                        <a:pt x="155" y="261"/>
                        <a:pt x="156" y="261"/>
                        <a:pt x="157" y="261"/>
                      </a:cubicBezTo>
                      <a:cubicBezTo>
                        <a:pt x="159" y="262"/>
                        <a:pt x="159" y="259"/>
                        <a:pt x="162" y="259"/>
                      </a:cubicBezTo>
                      <a:cubicBezTo>
                        <a:pt x="161" y="260"/>
                        <a:pt x="160" y="261"/>
                        <a:pt x="161" y="261"/>
                      </a:cubicBezTo>
                      <a:cubicBezTo>
                        <a:pt x="163" y="259"/>
                        <a:pt x="166" y="259"/>
                        <a:pt x="168" y="258"/>
                      </a:cubicBezTo>
                      <a:cubicBezTo>
                        <a:pt x="168" y="258"/>
                        <a:pt x="167" y="259"/>
                        <a:pt x="167" y="259"/>
                      </a:cubicBezTo>
                      <a:cubicBezTo>
                        <a:pt x="170" y="257"/>
                        <a:pt x="172" y="258"/>
                        <a:pt x="174" y="256"/>
                      </a:cubicBezTo>
                      <a:cubicBezTo>
                        <a:pt x="174" y="258"/>
                        <a:pt x="174" y="258"/>
                        <a:pt x="174" y="258"/>
                      </a:cubicBezTo>
                      <a:cubicBezTo>
                        <a:pt x="178" y="257"/>
                        <a:pt x="174" y="255"/>
                        <a:pt x="177" y="255"/>
                      </a:cubicBezTo>
                      <a:cubicBezTo>
                        <a:pt x="177" y="255"/>
                        <a:pt x="177" y="256"/>
                        <a:pt x="177" y="256"/>
                      </a:cubicBezTo>
                      <a:cubicBezTo>
                        <a:pt x="180" y="253"/>
                        <a:pt x="185" y="252"/>
                        <a:pt x="187" y="250"/>
                      </a:cubicBezTo>
                      <a:cubicBezTo>
                        <a:pt x="187" y="251"/>
                        <a:pt x="187" y="251"/>
                        <a:pt x="187" y="251"/>
                      </a:cubicBezTo>
                      <a:cubicBezTo>
                        <a:pt x="190" y="249"/>
                        <a:pt x="194" y="248"/>
                        <a:pt x="196" y="245"/>
                      </a:cubicBezTo>
                      <a:cubicBezTo>
                        <a:pt x="198" y="245"/>
                        <a:pt x="197" y="248"/>
                        <a:pt x="200" y="245"/>
                      </a:cubicBezTo>
                      <a:cubicBezTo>
                        <a:pt x="199" y="244"/>
                        <a:pt x="205" y="242"/>
                        <a:pt x="202" y="241"/>
                      </a:cubicBezTo>
                      <a:cubicBezTo>
                        <a:pt x="205" y="240"/>
                        <a:pt x="209" y="237"/>
                        <a:pt x="210" y="236"/>
                      </a:cubicBezTo>
                      <a:cubicBezTo>
                        <a:pt x="209" y="237"/>
                        <a:pt x="213" y="236"/>
                        <a:pt x="211" y="238"/>
                      </a:cubicBezTo>
                      <a:cubicBezTo>
                        <a:pt x="213" y="238"/>
                        <a:pt x="213" y="238"/>
                        <a:pt x="213" y="238"/>
                      </a:cubicBezTo>
                      <a:cubicBezTo>
                        <a:pt x="213" y="238"/>
                        <a:pt x="211" y="239"/>
                        <a:pt x="212" y="239"/>
                      </a:cubicBezTo>
                      <a:cubicBezTo>
                        <a:pt x="213" y="238"/>
                        <a:pt x="216" y="235"/>
                        <a:pt x="217" y="235"/>
                      </a:cubicBezTo>
                      <a:cubicBezTo>
                        <a:pt x="218" y="232"/>
                        <a:pt x="218" y="229"/>
                        <a:pt x="221" y="227"/>
                      </a:cubicBezTo>
                      <a:cubicBezTo>
                        <a:pt x="220" y="228"/>
                        <a:pt x="222" y="228"/>
                        <a:pt x="222" y="228"/>
                      </a:cubicBezTo>
                      <a:cubicBezTo>
                        <a:pt x="224" y="222"/>
                        <a:pt x="224" y="222"/>
                        <a:pt x="224" y="222"/>
                      </a:cubicBezTo>
                      <a:cubicBezTo>
                        <a:pt x="224" y="221"/>
                        <a:pt x="225" y="223"/>
                        <a:pt x="226" y="221"/>
                      </a:cubicBezTo>
                      <a:cubicBezTo>
                        <a:pt x="225" y="221"/>
                        <a:pt x="226" y="220"/>
                        <a:pt x="226" y="220"/>
                      </a:cubicBezTo>
                      <a:cubicBezTo>
                        <a:pt x="226" y="220"/>
                        <a:pt x="229" y="216"/>
                        <a:pt x="231" y="216"/>
                      </a:cubicBezTo>
                      <a:cubicBezTo>
                        <a:pt x="232" y="216"/>
                        <a:pt x="229" y="218"/>
                        <a:pt x="231" y="217"/>
                      </a:cubicBezTo>
                      <a:cubicBezTo>
                        <a:pt x="232" y="216"/>
                        <a:pt x="232" y="215"/>
                        <a:pt x="233" y="213"/>
                      </a:cubicBezTo>
                      <a:cubicBezTo>
                        <a:pt x="234" y="213"/>
                        <a:pt x="234" y="213"/>
                        <a:pt x="234" y="213"/>
                      </a:cubicBezTo>
                      <a:cubicBezTo>
                        <a:pt x="235" y="212"/>
                        <a:pt x="236" y="209"/>
                        <a:pt x="234" y="210"/>
                      </a:cubicBezTo>
                      <a:cubicBezTo>
                        <a:pt x="233" y="211"/>
                        <a:pt x="235" y="210"/>
                        <a:pt x="234" y="211"/>
                      </a:cubicBezTo>
                      <a:cubicBezTo>
                        <a:pt x="234" y="210"/>
                        <a:pt x="235" y="208"/>
                        <a:pt x="236" y="206"/>
                      </a:cubicBezTo>
                      <a:cubicBezTo>
                        <a:pt x="236" y="206"/>
                        <a:pt x="236" y="207"/>
                        <a:pt x="237" y="207"/>
                      </a:cubicBezTo>
                      <a:cubicBezTo>
                        <a:pt x="237" y="204"/>
                        <a:pt x="238" y="201"/>
                        <a:pt x="240" y="198"/>
                      </a:cubicBezTo>
                      <a:cubicBezTo>
                        <a:pt x="240" y="198"/>
                        <a:pt x="240" y="199"/>
                        <a:pt x="240" y="199"/>
                      </a:cubicBezTo>
                      <a:cubicBezTo>
                        <a:pt x="243" y="196"/>
                        <a:pt x="243" y="191"/>
                        <a:pt x="246" y="188"/>
                      </a:cubicBezTo>
                      <a:cubicBezTo>
                        <a:pt x="246" y="189"/>
                        <a:pt x="245" y="188"/>
                        <a:pt x="245" y="188"/>
                      </a:cubicBezTo>
                      <a:cubicBezTo>
                        <a:pt x="246" y="186"/>
                        <a:pt x="247" y="187"/>
                        <a:pt x="247" y="186"/>
                      </a:cubicBezTo>
                      <a:cubicBezTo>
                        <a:pt x="248" y="186"/>
                        <a:pt x="248" y="184"/>
                        <a:pt x="248" y="182"/>
                      </a:cubicBezTo>
                      <a:cubicBezTo>
                        <a:pt x="248" y="182"/>
                        <a:pt x="248" y="182"/>
                        <a:pt x="248" y="183"/>
                      </a:cubicBezTo>
                      <a:cubicBezTo>
                        <a:pt x="249" y="180"/>
                        <a:pt x="250" y="173"/>
                        <a:pt x="252" y="169"/>
                      </a:cubicBezTo>
                      <a:cubicBezTo>
                        <a:pt x="252" y="169"/>
                        <a:pt x="251" y="166"/>
                        <a:pt x="252" y="165"/>
                      </a:cubicBezTo>
                      <a:cubicBezTo>
                        <a:pt x="253" y="166"/>
                        <a:pt x="253" y="166"/>
                        <a:pt x="253" y="166"/>
                      </a:cubicBezTo>
                      <a:cubicBezTo>
                        <a:pt x="253" y="166"/>
                        <a:pt x="253" y="165"/>
                        <a:pt x="253" y="165"/>
                      </a:cubicBezTo>
                      <a:cubicBezTo>
                        <a:pt x="253" y="165"/>
                        <a:pt x="253" y="164"/>
                        <a:pt x="253" y="164"/>
                      </a:cubicBezTo>
                      <a:cubicBezTo>
                        <a:pt x="253" y="164"/>
                        <a:pt x="254" y="163"/>
                        <a:pt x="254" y="163"/>
                      </a:cubicBezTo>
                      <a:cubicBezTo>
                        <a:pt x="254" y="163"/>
                        <a:pt x="254" y="164"/>
                        <a:pt x="254" y="165"/>
                      </a:cubicBezTo>
                      <a:cubicBezTo>
                        <a:pt x="254" y="165"/>
                        <a:pt x="254" y="165"/>
                        <a:pt x="254" y="165"/>
                      </a:cubicBezTo>
                      <a:cubicBezTo>
                        <a:pt x="254" y="164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2"/>
                        <a:pt x="254" y="162"/>
                        <a:pt x="254" y="163"/>
                      </a:cubicBezTo>
                      <a:cubicBezTo>
                        <a:pt x="254" y="161"/>
                        <a:pt x="254" y="160"/>
                        <a:pt x="255" y="158"/>
                      </a:cubicBezTo>
                      <a:cubicBezTo>
                        <a:pt x="254" y="159"/>
                        <a:pt x="256" y="160"/>
                        <a:pt x="256" y="159"/>
                      </a:cubicBezTo>
                      <a:cubicBezTo>
                        <a:pt x="256" y="156"/>
                        <a:pt x="256" y="158"/>
                        <a:pt x="256" y="155"/>
                      </a:cubicBezTo>
                      <a:cubicBezTo>
                        <a:pt x="256" y="154"/>
                        <a:pt x="256" y="154"/>
                        <a:pt x="256" y="154"/>
                      </a:cubicBezTo>
                      <a:cubicBezTo>
                        <a:pt x="254" y="153"/>
                        <a:pt x="256" y="151"/>
                        <a:pt x="255" y="152"/>
                      </a:cubicBezTo>
                      <a:cubicBezTo>
                        <a:pt x="256" y="152"/>
                        <a:pt x="255" y="148"/>
                        <a:pt x="257" y="148"/>
                      </a:cubicBezTo>
                      <a:cubicBezTo>
                        <a:pt x="258" y="149"/>
                        <a:pt x="258" y="149"/>
                        <a:pt x="258" y="149"/>
                      </a:cubicBezTo>
                      <a:cubicBezTo>
                        <a:pt x="258" y="147"/>
                        <a:pt x="257" y="146"/>
                        <a:pt x="256" y="145"/>
                      </a:cubicBezTo>
                      <a:cubicBezTo>
                        <a:pt x="256" y="145"/>
                        <a:pt x="256" y="145"/>
                        <a:pt x="257" y="145"/>
                      </a:cubicBezTo>
                      <a:cubicBezTo>
                        <a:pt x="254" y="145"/>
                        <a:pt x="257" y="142"/>
                        <a:pt x="255" y="140"/>
                      </a:cubicBezTo>
                      <a:cubicBezTo>
                        <a:pt x="256" y="138"/>
                        <a:pt x="256" y="133"/>
                        <a:pt x="257" y="132"/>
                      </a:cubicBezTo>
                      <a:cubicBezTo>
                        <a:pt x="256" y="130"/>
                        <a:pt x="255" y="128"/>
                        <a:pt x="256" y="126"/>
                      </a:cubicBezTo>
                      <a:cubicBezTo>
                        <a:pt x="256" y="126"/>
                        <a:pt x="256" y="127"/>
                        <a:pt x="256" y="127"/>
                      </a:cubicBezTo>
                      <a:cubicBezTo>
                        <a:pt x="257" y="126"/>
                        <a:pt x="256" y="125"/>
                        <a:pt x="256" y="124"/>
                      </a:cubicBezTo>
                      <a:cubicBezTo>
                        <a:pt x="256" y="124"/>
                        <a:pt x="257" y="121"/>
                        <a:pt x="257" y="119"/>
                      </a:cubicBezTo>
                      <a:cubicBezTo>
                        <a:pt x="256" y="117"/>
                        <a:pt x="255" y="118"/>
                        <a:pt x="255" y="118"/>
                      </a:cubicBezTo>
                      <a:cubicBezTo>
                        <a:pt x="256" y="116"/>
                        <a:pt x="252" y="112"/>
                        <a:pt x="254" y="110"/>
                      </a:cubicBezTo>
                      <a:cubicBezTo>
                        <a:pt x="254" y="110"/>
                        <a:pt x="255" y="112"/>
                        <a:pt x="256" y="111"/>
                      </a:cubicBezTo>
                      <a:cubicBezTo>
                        <a:pt x="257" y="108"/>
                        <a:pt x="253" y="107"/>
                        <a:pt x="253" y="104"/>
                      </a:cubicBezTo>
                      <a:cubicBezTo>
                        <a:pt x="252" y="105"/>
                        <a:pt x="252" y="105"/>
                        <a:pt x="252" y="105"/>
                      </a:cubicBezTo>
                      <a:cubicBezTo>
                        <a:pt x="252" y="104"/>
                        <a:pt x="250" y="101"/>
                        <a:pt x="251" y="101"/>
                      </a:cubicBezTo>
                      <a:cubicBezTo>
                        <a:pt x="251" y="100"/>
                        <a:pt x="251" y="97"/>
                        <a:pt x="249" y="98"/>
                      </a:cubicBezTo>
                      <a:cubicBezTo>
                        <a:pt x="249" y="93"/>
                        <a:pt x="245" y="87"/>
                        <a:pt x="246" y="83"/>
                      </a:cubicBezTo>
                      <a:cubicBezTo>
                        <a:pt x="245" y="83"/>
                        <a:pt x="245" y="81"/>
                        <a:pt x="244" y="82"/>
                      </a:cubicBezTo>
                      <a:cubicBezTo>
                        <a:pt x="244" y="83"/>
                        <a:pt x="245" y="83"/>
                        <a:pt x="245" y="83"/>
                      </a:cubicBezTo>
                      <a:cubicBezTo>
                        <a:pt x="245" y="83"/>
                        <a:pt x="244" y="83"/>
                        <a:pt x="244" y="83"/>
                      </a:cubicBezTo>
                      <a:cubicBezTo>
                        <a:pt x="244" y="81"/>
                        <a:pt x="243" y="80"/>
                        <a:pt x="245" y="81"/>
                      </a:cubicBezTo>
                      <a:cubicBezTo>
                        <a:pt x="244" y="77"/>
                        <a:pt x="241" y="79"/>
                        <a:pt x="239" y="75"/>
                      </a:cubicBezTo>
                      <a:cubicBezTo>
                        <a:pt x="240" y="75"/>
                        <a:pt x="240" y="74"/>
                        <a:pt x="239" y="73"/>
                      </a:cubicBezTo>
                      <a:cubicBezTo>
                        <a:pt x="237" y="72"/>
                        <a:pt x="237" y="72"/>
                        <a:pt x="237" y="72"/>
                      </a:cubicBezTo>
                      <a:cubicBezTo>
                        <a:pt x="236" y="69"/>
                        <a:pt x="238" y="70"/>
                        <a:pt x="239" y="69"/>
                      </a:cubicBezTo>
                      <a:cubicBezTo>
                        <a:pt x="238" y="68"/>
                        <a:pt x="237" y="66"/>
                        <a:pt x="235" y="66"/>
                      </a:cubicBezTo>
                      <a:cubicBezTo>
                        <a:pt x="236" y="64"/>
                        <a:pt x="236" y="64"/>
                        <a:pt x="236" y="64"/>
                      </a:cubicBezTo>
                      <a:cubicBezTo>
                        <a:pt x="236" y="65"/>
                        <a:pt x="234" y="63"/>
                        <a:pt x="234" y="63"/>
                      </a:cubicBezTo>
                      <a:cubicBezTo>
                        <a:pt x="234" y="63"/>
                        <a:pt x="234" y="63"/>
                        <a:pt x="234" y="63"/>
                      </a:cubicBezTo>
                      <a:cubicBezTo>
                        <a:pt x="234" y="63"/>
                        <a:pt x="233" y="61"/>
                        <a:pt x="233" y="61"/>
                      </a:cubicBezTo>
                      <a:cubicBezTo>
                        <a:pt x="232" y="61"/>
                        <a:pt x="233" y="63"/>
                        <a:pt x="233" y="64"/>
                      </a:cubicBezTo>
                      <a:cubicBezTo>
                        <a:pt x="232" y="63"/>
                        <a:pt x="232" y="62"/>
                        <a:pt x="231" y="62"/>
                      </a:cubicBezTo>
                      <a:cubicBezTo>
                        <a:pt x="232" y="62"/>
                        <a:pt x="230" y="59"/>
                        <a:pt x="229" y="58"/>
                      </a:cubicBezTo>
                      <a:cubicBezTo>
                        <a:pt x="229" y="57"/>
                        <a:pt x="227" y="58"/>
                        <a:pt x="227" y="58"/>
                      </a:cubicBezTo>
                      <a:cubicBezTo>
                        <a:pt x="228" y="57"/>
                        <a:pt x="226" y="56"/>
                        <a:pt x="227" y="56"/>
                      </a:cubicBezTo>
                      <a:cubicBezTo>
                        <a:pt x="228" y="56"/>
                        <a:pt x="227" y="57"/>
                        <a:pt x="228" y="57"/>
                      </a:cubicBezTo>
                      <a:cubicBezTo>
                        <a:pt x="228" y="57"/>
                        <a:pt x="229" y="56"/>
                        <a:pt x="227" y="55"/>
                      </a:cubicBezTo>
                      <a:cubicBezTo>
                        <a:pt x="226" y="54"/>
                        <a:pt x="226" y="57"/>
                        <a:pt x="224" y="54"/>
                      </a:cubicBezTo>
                      <a:cubicBezTo>
                        <a:pt x="225" y="55"/>
                        <a:pt x="225" y="54"/>
                        <a:pt x="226" y="55"/>
                      </a:cubicBezTo>
                      <a:cubicBezTo>
                        <a:pt x="225" y="52"/>
                        <a:pt x="225" y="52"/>
                        <a:pt x="225" y="52"/>
                      </a:cubicBezTo>
                      <a:cubicBezTo>
                        <a:pt x="224" y="53"/>
                        <a:pt x="224" y="53"/>
                        <a:pt x="224" y="53"/>
                      </a:cubicBezTo>
                      <a:cubicBezTo>
                        <a:pt x="224" y="52"/>
                        <a:pt x="224" y="53"/>
                        <a:pt x="224" y="52"/>
                      </a:cubicBezTo>
                      <a:cubicBezTo>
                        <a:pt x="223" y="53"/>
                        <a:pt x="221" y="50"/>
                        <a:pt x="220" y="50"/>
                      </a:cubicBezTo>
                      <a:cubicBezTo>
                        <a:pt x="219" y="49"/>
                        <a:pt x="219" y="48"/>
                        <a:pt x="218" y="47"/>
                      </a:cubicBezTo>
                      <a:cubicBezTo>
                        <a:pt x="218" y="47"/>
                        <a:pt x="218" y="47"/>
                        <a:pt x="218" y="47"/>
                      </a:cubicBezTo>
                      <a:cubicBezTo>
                        <a:pt x="217" y="46"/>
                        <a:pt x="216" y="44"/>
                        <a:pt x="214" y="44"/>
                      </a:cubicBezTo>
                      <a:cubicBezTo>
                        <a:pt x="214" y="44"/>
                        <a:pt x="214" y="44"/>
                        <a:pt x="214" y="44"/>
                      </a:cubicBezTo>
                      <a:cubicBezTo>
                        <a:pt x="214" y="43"/>
                        <a:pt x="212" y="42"/>
                        <a:pt x="211" y="42"/>
                      </a:cubicBezTo>
                      <a:cubicBezTo>
                        <a:pt x="210" y="40"/>
                        <a:pt x="213" y="39"/>
                        <a:pt x="210" y="38"/>
                      </a:cubicBezTo>
                      <a:cubicBezTo>
                        <a:pt x="209" y="37"/>
                        <a:pt x="207" y="38"/>
                        <a:pt x="207" y="39"/>
                      </a:cubicBezTo>
                      <a:cubicBezTo>
                        <a:pt x="204" y="36"/>
                        <a:pt x="200" y="35"/>
                        <a:pt x="198" y="32"/>
                      </a:cubicBezTo>
                      <a:cubicBezTo>
                        <a:pt x="197" y="32"/>
                        <a:pt x="197" y="32"/>
                        <a:pt x="196" y="32"/>
                      </a:cubicBezTo>
                      <a:cubicBezTo>
                        <a:pt x="192" y="28"/>
                        <a:pt x="185" y="28"/>
                        <a:pt x="182" y="24"/>
                      </a:cubicBezTo>
                      <a:cubicBezTo>
                        <a:pt x="184" y="24"/>
                        <a:pt x="183" y="23"/>
                        <a:pt x="183" y="22"/>
                      </a:cubicBezTo>
                      <a:cubicBezTo>
                        <a:pt x="182" y="23"/>
                        <a:pt x="182" y="21"/>
                        <a:pt x="181" y="22"/>
                      </a:cubicBezTo>
                      <a:cubicBezTo>
                        <a:pt x="181" y="23"/>
                        <a:pt x="180" y="23"/>
                        <a:pt x="182" y="24"/>
                      </a:cubicBezTo>
                      <a:cubicBezTo>
                        <a:pt x="178" y="24"/>
                        <a:pt x="174" y="22"/>
                        <a:pt x="172" y="21"/>
                      </a:cubicBezTo>
                      <a:cubicBezTo>
                        <a:pt x="173" y="21"/>
                        <a:pt x="172" y="21"/>
                        <a:pt x="172" y="21"/>
                      </a:cubicBezTo>
                      <a:cubicBezTo>
                        <a:pt x="172" y="20"/>
                        <a:pt x="170" y="19"/>
                        <a:pt x="168" y="19"/>
                      </a:cubicBezTo>
                      <a:cubicBezTo>
                        <a:pt x="168" y="20"/>
                        <a:pt x="168" y="20"/>
                        <a:pt x="168" y="20"/>
                      </a:cubicBezTo>
                      <a:cubicBezTo>
                        <a:pt x="167" y="19"/>
                        <a:pt x="167" y="19"/>
                        <a:pt x="167" y="19"/>
                      </a:cubicBezTo>
                      <a:cubicBezTo>
                        <a:pt x="166" y="19"/>
                        <a:pt x="165" y="20"/>
                        <a:pt x="164" y="19"/>
                      </a:cubicBezTo>
                      <a:cubicBezTo>
                        <a:pt x="164" y="19"/>
                        <a:pt x="164" y="18"/>
                        <a:pt x="164" y="18"/>
                      </a:cubicBezTo>
                      <a:cubicBezTo>
                        <a:pt x="162" y="18"/>
                        <a:pt x="159" y="19"/>
                        <a:pt x="157" y="18"/>
                      </a:cubicBezTo>
                      <a:cubicBezTo>
                        <a:pt x="156" y="16"/>
                        <a:pt x="156" y="16"/>
                        <a:pt x="156" y="16"/>
                      </a:cubicBezTo>
                      <a:cubicBezTo>
                        <a:pt x="155" y="16"/>
                        <a:pt x="153" y="17"/>
                        <a:pt x="155" y="17"/>
                      </a:cubicBezTo>
                      <a:cubicBezTo>
                        <a:pt x="151" y="16"/>
                        <a:pt x="149" y="15"/>
                        <a:pt x="148" y="14"/>
                      </a:cubicBezTo>
                      <a:cubicBezTo>
                        <a:pt x="142" y="16"/>
                        <a:pt x="133" y="16"/>
                        <a:pt x="126" y="16"/>
                      </a:cubicBezTo>
                      <a:cubicBezTo>
                        <a:pt x="126" y="16"/>
                        <a:pt x="126" y="16"/>
                        <a:pt x="126" y="16"/>
                      </a:cubicBezTo>
                      <a:cubicBezTo>
                        <a:pt x="125" y="15"/>
                        <a:pt x="126" y="17"/>
                        <a:pt x="124" y="17"/>
                      </a:cubicBezTo>
                      <a:cubicBezTo>
                        <a:pt x="125" y="16"/>
                        <a:pt x="123" y="15"/>
                        <a:pt x="124" y="14"/>
                      </a:cubicBezTo>
                      <a:cubicBezTo>
                        <a:pt x="121" y="14"/>
                        <a:pt x="121" y="16"/>
                        <a:pt x="119" y="16"/>
                      </a:cubicBezTo>
                      <a:cubicBezTo>
                        <a:pt x="119" y="17"/>
                        <a:pt x="120" y="16"/>
                        <a:pt x="120" y="17"/>
                      </a:cubicBezTo>
                      <a:cubicBezTo>
                        <a:pt x="120" y="17"/>
                        <a:pt x="116" y="17"/>
                        <a:pt x="116" y="18"/>
                      </a:cubicBezTo>
                      <a:cubicBezTo>
                        <a:pt x="116" y="18"/>
                        <a:pt x="116" y="17"/>
                        <a:pt x="116" y="16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2" y="16"/>
                        <a:pt x="119" y="13"/>
                        <a:pt x="116" y="12"/>
                      </a:cubicBezTo>
                      <a:cubicBezTo>
                        <a:pt x="115" y="12"/>
                        <a:pt x="115" y="12"/>
                        <a:pt x="115" y="12"/>
                      </a:cubicBezTo>
                      <a:cubicBezTo>
                        <a:pt x="113" y="11"/>
                        <a:pt x="119" y="10"/>
                        <a:pt x="115" y="10"/>
                      </a:cubicBezTo>
                      <a:cubicBezTo>
                        <a:pt x="113" y="11"/>
                        <a:pt x="112" y="13"/>
                        <a:pt x="114" y="13"/>
                      </a:cubicBezTo>
                      <a:cubicBezTo>
                        <a:pt x="110" y="14"/>
                        <a:pt x="113" y="17"/>
                        <a:pt x="109" y="18"/>
                      </a:cubicBezTo>
                      <a:cubicBezTo>
                        <a:pt x="108" y="17"/>
                        <a:pt x="112" y="17"/>
                        <a:pt x="111" y="16"/>
                      </a:cubicBezTo>
                      <a:cubicBezTo>
                        <a:pt x="109" y="15"/>
                        <a:pt x="108" y="17"/>
                        <a:pt x="106" y="17"/>
                      </a:cubicBezTo>
                      <a:cubicBezTo>
                        <a:pt x="108" y="17"/>
                        <a:pt x="107" y="19"/>
                        <a:pt x="106" y="20"/>
                      </a:cubicBezTo>
                      <a:cubicBezTo>
                        <a:pt x="104" y="19"/>
                        <a:pt x="107" y="18"/>
                        <a:pt x="104" y="18"/>
                      </a:cubicBezTo>
                      <a:cubicBezTo>
                        <a:pt x="104" y="19"/>
                        <a:pt x="102" y="21"/>
                        <a:pt x="104" y="21"/>
                      </a:cubicBezTo>
                      <a:cubicBezTo>
                        <a:pt x="103" y="23"/>
                        <a:pt x="101" y="21"/>
                        <a:pt x="100" y="22"/>
                      </a:cubicBezTo>
                      <a:cubicBezTo>
                        <a:pt x="99" y="21"/>
                        <a:pt x="102" y="19"/>
                        <a:pt x="99" y="19"/>
                      </a:cubicBezTo>
                      <a:cubicBezTo>
                        <a:pt x="99" y="20"/>
                        <a:pt x="96" y="22"/>
                        <a:pt x="98" y="23"/>
                      </a:cubicBezTo>
                      <a:cubicBezTo>
                        <a:pt x="97" y="23"/>
                        <a:pt x="96" y="22"/>
                        <a:pt x="97" y="21"/>
                      </a:cubicBezTo>
                      <a:cubicBezTo>
                        <a:pt x="95" y="21"/>
                        <a:pt x="94" y="25"/>
                        <a:pt x="93" y="23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1" y="24"/>
                        <a:pt x="90" y="23"/>
                      </a:cubicBezTo>
                      <a:cubicBezTo>
                        <a:pt x="89" y="24"/>
                        <a:pt x="86" y="27"/>
                        <a:pt x="86" y="25"/>
                      </a:cubicBezTo>
                      <a:cubicBezTo>
                        <a:pt x="85" y="25"/>
                        <a:pt x="82" y="27"/>
                        <a:pt x="84" y="27"/>
                      </a:cubicBezTo>
                      <a:cubicBezTo>
                        <a:pt x="86" y="27"/>
                        <a:pt x="86" y="25"/>
                        <a:pt x="88" y="26"/>
                      </a:cubicBezTo>
                      <a:cubicBezTo>
                        <a:pt x="86" y="26"/>
                        <a:pt x="85" y="28"/>
                        <a:pt x="84" y="29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3" y="29"/>
                        <a:pt x="82" y="29"/>
                        <a:pt x="82" y="30"/>
                      </a:cubicBezTo>
                      <a:cubicBezTo>
                        <a:pt x="82" y="30"/>
                        <a:pt x="81" y="29"/>
                        <a:pt x="81" y="29"/>
                      </a:cubicBezTo>
                      <a:cubicBezTo>
                        <a:pt x="81" y="31"/>
                        <a:pt x="81" y="31"/>
                        <a:pt x="81" y="31"/>
                      </a:cubicBezTo>
                      <a:cubicBezTo>
                        <a:pt x="79" y="32"/>
                        <a:pt x="79" y="29"/>
                        <a:pt x="77" y="31"/>
                      </a:cubicBezTo>
                      <a:cubicBezTo>
                        <a:pt x="78" y="29"/>
                        <a:pt x="78" y="29"/>
                        <a:pt x="78" y="29"/>
                      </a:cubicBezTo>
                      <a:cubicBezTo>
                        <a:pt x="78" y="29"/>
                        <a:pt x="77" y="29"/>
                        <a:pt x="76" y="30"/>
                      </a:cubicBezTo>
                      <a:cubicBezTo>
                        <a:pt x="76" y="31"/>
                        <a:pt x="76" y="33"/>
                        <a:pt x="76" y="34"/>
                      </a:cubicBezTo>
                      <a:cubicBezTo>
                        <a:pt x="75" y="35"/>
                        <a:pt x="74" y="33"/>
                        <a:pt x="74" y="35"/>
                      </a:cubicBezTo>
                      <a:cubicBezTo>
                        <a:pt x="75" y="32"/>
                        <a:pt x="75" y="32"/>
                        <a:pt x="75" y="32"/>
                      </a:cubicBezTo>
                      <a:cubicBezTo>
                        <a:pt x="75" y="32"/>
                        <a:pt x="73" y="32"/>
                        <a:pt x="71" y="33"/>
                      </a:cubicBezTo>
                      <a:cubicBezTo>
                        <a:pt x="70" y="34"/>
                        <a:pt x="69" y="36"/>
                        <a:pt x="71" y="36"/>
                      </a:cubicBezTo>
                      <a:cubicBezTo>
                        <a:pt x="70" y="36"/>
                        <a:pt x="69" y="36"/>
                        <a:pt x="69" y="35"/>
                      </a:cubicBezTo>
                      <a:cubicBezTo>
                        <a:pt x="67" y="37"/>
                        <a:pt x="70" y="36"/>
                        <a:pt x="68" y="38"/>
                      </a:cubicBezTo>
                      <a:cubicBezTo>
                        <a:pt x="67" y="37"/>
                        <a:pt x="65" y="38"/>
                        <a:pt x="63" y="38"/>
                      </a:cubicBezTo>
                      <a:cubicBezTo>
                        <a:pt x="64" y="36"/>
                        <a:pt x="64" y="36"/>
                        <a:pt x="64" y="36"/>
                      </a:cubicBezTo>
                      <a:cubicBezTo>
                        <a:pt x="63" y="37"/>
                        <a:pt x="63" y="37"/>
                        <a:pt x="63" y="37"/>
                      </a:cubicBezTo>
                      <a:cubicBezTo>
                        <a:pt x="63" y="34"/>
                        <a:pt x="61" y="36"/>
                        <a:pt x="61" y="34"/>
                      </a:cubicBezTo>
                      <a:cubicBezTo>
                        <a:pt x="60" y="35"/>
                        <a:pt x="60" y="36"/>
                        <a:pt x="59" y="37"/>
                      </a:cubicBezTo>
                      <a:cubicBezTo>
                        <a:pt x="63" y="37"/>
                        <a:pt x="58" y="41"/>
                        <a:pt x="60" y="42"/>
                      </a:cubicBezTo>
                      <a:cubicBezTo>
                        <a:pt x="58" y="45"/>
                        <a:pt x="55" y="40"/>
                        <a:pt x="54" y="45"/>
                      </a:cubicBezTo>
                      <a:cubicBezTo>
                        <a:pt x="55" y="45"/>
                        <a:pt x="55" y="47"/>
                        <a:pt x="55" y="46"/>
                      </a:cubicBezTo>
                      <a:cubicBezTo>
                        <a:pt x="55" y="47"/>
                        <a:pt x="56" y="49"/>
                        <a:pt x="54" y="50"/>
                      </a:cubicBezTo>
                      <a:cubicBezTo>
                        <a:pt x="55" y="47"/>
                        <a:pt x="51" y="49"/>
                        <a:pt x="52" y="47"/>
                      </a:cubicBezTo>
                      <a:cubicBezTo>
                        <a:pt x="52" y="47"/>
                        <a:pt x="54" y="46"/>
                        <a:pt x="54" y="45"/>
                      </a:cubicBezTo>
                      <a:cubicBezTo>
                        <a:pt x="53" y="45"/>
                        <a:pt x="53" y="44"/>
                        <a:pt x="51" y="45"/>
                      </a:cubicBezTo>
                      <a:cubicBezTo>
                        <a:pt x="50" y="46"/>
                        <a:pt x="48" y="48"/>
                        <a:pt x="49" y="48"/>
                      </a:cubicBezTo>
                      <a:cubicBezTo>
                        <a:pt x="50" y="49"/>
                        <a:pt x="51" y="47"/>
                        <a:pt x="51" y="48"/>
                      </a:cubicBezTo>
                      <a:cubicBezTo>
                        <a:pt x="49" y="51"/>
                        <a:pt x="47" y="50"/>
                        <a:pt x="48" y="52"/>
                      </a:cubicBezTo>
                      <a:cubicBezTo>
                        <a:pt x="49" y="51"/>
                        <a:pt x="50" y="51"/>
                        <a:pt x="51" y="52"/>
                      </a:cubicBezTo>
                      <a:cubicBezTo>
                        <a:pt x="50" y="54"/>
                        <a:pt x="50" y="54"/>
                        <a:pt x="50" y="54"/>
                      </a:cubicBezTo>
                      <a:cubicBezTo>
                        <a:pt x="50" y="53"/>
                        <a:pt x="50" y="53"/>
                        <a:pt x="50" y="53"/>
                      </a:cubicBezTo>
                      <a:cubicBezTo>
                        <a:pt x="47" y="55"/>
                        <a:pt x="50" y="55"/>
                        <a:pt x="48" y="57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5" y="56"/>
                        <a:pt x="49" y="54"/>
                        <a:pt x="47" y="53"/>
                      </a:cubicBezTo>
                      <a:cubicBezTo>
                        <a:pt x="45" y="54"/>
                        <a:pt x="46" y="56"/>
                        <a:pt x="44" y="57"/>
                      </a:cubicBezTo>
                      <a:cubicBezTo>
                        <a:pt x="45" y="55"/>
                        <a:pt x="45" y="55"/>
                        <a:pt x="45" y="55"/>
                      </a:cubicBezTo>
                      <a:cubicBezTo>
                        <a:pt x="44" y="56"/>
                        <a:pt x="41" y="55"/>
                        <a:pt x="40" y="58"/>
                      </a:cubicBezTo>
                      <a:cubicBezTo>
                        <a:pt x="40" y="60"/>
                        <a:pt x="41" y="59"/>
                        <a:pt x="41" y="60"/>
                      </a:cubicBezTo>
                      <a:cubicBezTo>
                        <a:pt x="39" y="63"/>
                        <a:pt x="40" y="64"/>
                        <a:pt x="38" y="66"/>
                      </a:cubicBezTo>
                      <a:cubicBezTo>
                        <a:pt x="37" y="64"/>
                        <a:pt x="36" y="69"/>
                        <a:pt x="36" y="66"/>
                      </a:cubicBezTo>
                      <a:cubicBezTo>
                        <a:pt x="37" y="66"/>
                        <a:pt x="40" y="61"/>
                        <a:pt x="40" y="59"/>
                      </a:cubicBezTo>
                      <a:cubicBezTo>
                        <a:pt x="38" y="59"/>
                        <a:pt x="42" y="57"/>
                        <a:pt x="41" y="56"/>
                      </a:cubicBezTo>
                      <a:cubicBezTo>
                        <a:pt x="39" y="58"/>
                        <a:pt x="38" y="56"/>
                        <a:pt x="36" y="56"/>
                      </a:cubicBezTo>
                      <a:cubicBezTo>
                        <a:pt x="36" y="57"/>
                        <a:pt x="36" y="58"/>
                        <a:pt x="36" y="58"/>
                      </a:cubicBezTo>
                      <a:cubicBezTo>
                        <a:pt x="36" y="59"/>
                        <a:pt x="37" y="58"/>
                        <a:pt x="38" y="59"/>
                      </a:cubicBezTo>
                      <a:cubicBezTo>
                        <a:pt x="36" y="61"/>
                        <a:pt x="34" y="64"/>
                        <a:pt x="34" y="66"/>
                      </a:cubicBezTo>
                      <a:cubicBezTo>
                        <a:pt x="33" y="67"/>
                        <a:pt x="32" y="66"/>
                        <a:pt x="33" y="65"/>
                      </a:cubicBezTo>
                      <a:cubicBezTo>
                        <a:pt x="31" y="68"/>
                        <a:pt x="29" y="72"/>
                        <a:pt x="27" y="75"/>
                      </a:cubicBezTo>
                      <a:cubicBezTo>
                        <a:pt x="29" y="74"/>
                        <a:pt x="26" y="77"/>
                        <a:pt x="26" y="78"/>
                      </a:cubicBezTo>
                      <a:cubicBezTo>
                        <a:pt x="26" y="78"/>
                        <a:pt x="25" y="78"/>
                        <a:pt x="25" y="77"/>
                      </a:cubicBezTo>
                      <a:cubicBezTo>
                        <a:pt x="24" y="80"/>
                        <a:pt x="24" y="77"/>
                        <a:pt x="23" y="79"/>
                      </a:cubicBezTo>
                      <a:cubicBezTo>
                        <a:pt x="22" y="82"/>
                        <a:pt x="21" y="85"/>
                        <a:pt x="21" y="88"/>
                      </a:cubicBezTo>
                      <a:cubicBezTo>
                        <a:pt x="18" y="90"/>
                        <a:pt x="17" y="96"/>
                        <a:pt x="16" y="99"/>
                      </a:cubicBezTo>
                      <a:cubicBezTo>
                        <a:pt x="15" y="100"/>
                        <a:pt x="14" y="99"/>
                        <a:pt x="13" y="101"/>
                      </a:cubicBezTo>
                      <a:cubicBezTo>
                        <a:pt x="13" y="103"/>
                        <a:pt x="15" y="100"/>
                        <a:pt x="14" y="102"/>
                      </a:cubicBezTo>
                      <a:cubicBezTo>
                        <a:pt x="13" y="102"/>
                        <a:pt x="13" y="102"/>
                        <a:pt x="13" y="102"/>
                      </a:cubicBezTo>
                      <a:cubicBezTo>
                        <a:pt x="14" y="103"/>
                        <a:pt x="11" y="107"/>
                        <a:pt x="13" y="109"/>
                      </a:cubicBezTo>
                      <a:cubicBezTo>
                        <a:pt x="11" y="108"/>
                        <a:pt x="11" y="108"/>
                        <a:pt x="11" y="108"/>
                      </a:cubicBezTo>
                      <a:cubicBezTo>
                        <a:pt x="11" y="108"/>
                        <a:pt x="11" y="109"/>
                        <a:pt x="11" y="109"/>
                      </a:cubicBezTo>
                      <a:cubicBezTo>
                        <a:pt x="11" y="109"/>
                        <a:pt x="10" y="110"/>
                        <a:pt x="10" y="109"/>
                      </a:cubicBezTo>
                      <a:cubicBezTo>
                        <a:pt x="8" y="110"/>
                        <a:pt x="10" y="113"/>
                        <a:pt x="9" y="115"/>
                      </a:cubicBezTo>
                      <a:cubicBezTo>
                        <a:pt x="10" y="114"/>
                        <a:pt x="10" y="114"/>
                        <a:pt x="10" y="114"/>
                      </a:cubicBezTo>
                      <a:cubicBezTo>
                        <a:pt x="11" y="118"/>
                        <a:pt x="9" y="120"/>
                        <a:pt x="9" y="123"/>
                      </a:cubicBezTo>
                      <a:cubicBezTo>
                        <a:pt x="8" y="123"/>
                        <a:pt x="8" y="123"/>
                        <a:pt x="8" y="123"/>
                      </a:cubicBezTo>
                      <a:cubicBezTo>
                        <a:pt x="9" y="125"/>
                        <a:pt x="9" y="125"/>
                        <a:pt x="9" y="125"/>
                      </a:cubicBezTo>
                      <a:cubicBezTo>
                        <a:pt x="8" y="125"/>
                        <a:pt x="7" y="126"/>
                        <a:pt x="7" y="127"/>
                      </a:cubicBezTo>
                      <a:cubicBezTo>
                        <a:pt x="5" y="122"/>
                        <a:pt x="5" y="122"/>
                        <a:pt x="5" y="122"/>
                      </a:cubicBezTo>
                      <a:cubicBezTo>
                        <a:pt x="6" y="121"/>
                        <a:pt x="7" y="124"/>
                        <a:pt x="8" y="123"/>
                      </a:cubicBezTo>
                      <a:cubicBezTo>
                        <a:pt x="9" y="122"/>
                        <a:pt x="9" y="119"/>
                        <a:pt x="8" y="118"/>
                      </a:cubicBezTo>
                      <a:cubicBezTo>
                        <a:pt x="8" y="120"/>
                        <a:pt x="8" y="120"/>
                        <a:pt x="8" y="121"/>
                      </a:cubicBezTo>
                      <a:cubicBezTo>
                        <a:pt x="7" y="121"/>
                        <a:pt x="7" y="119"/>
                        <a:pt x="6" y="118"/>
                      </a:cubicBezTo>
                      <a:cubicBezTo>
                        <a:pt x="6" y="118"/>
                        <a:pt x="6" y="119"/>
                        <a:pt x="6" y="119"/>
                      </a:cubicBezTo>
                      <a:cubicBezTo>
                        <a:pt x="5" y="118"/>
                        <a:pt x="6" y="117"/>
                        <a:pt x="6" y="115"/>
                      </a:cubicBezTo>
                      <a:cubicBezTo>
                        <a:pt x="6" y="116"/>
                        <a:pt x="7" y="115"/>
                        <a:pt x="7" y="115"/>
                      </a:cubicBezTo>
                      <a:cubicBezTo>
                        <a:pt x="6" y="114"/>
                        <a:pt x="6" y="112"/>
                        <a:pt x="7" y="109"/>
                      </a:cubicBezTo>
                      <a:cubicBezTo>
                        <a:pt x="9" y="108"/>
                        <a:pt x="7" y="104"/>
                        <a:pt x="8" y="101"/>
                      </a:cubicBezTo>
                      <a:cubicBezTo>
                        <a:pt x="9" y="103"/>
                        <a:pt x="10" y="105"/>
                        <a:pt x="10" y="107"/>
                      </a:cubicBezTo>
                      <a:cubicBezTo>
                        <a:pt x="11" y="105"/>
                        <a:pt x="10" y="104"/>
                        <a:pt x="11" y="103"/>
                      </a:cubicBezTo>
                      <a:cubicBezTo>
                        <a:pt x="11" y="102"/>
                        <a:pt x="9" y="100"/>
                        <a:pt x="10" y="98"/>
                      </a:cubicBezTo>
                      <a:cubicBezTo>
                        <a:pt x="10" y="98"/>
                        <a:pt x="10" y="98"/>
                        <a:pt x="10" y="98"/>
                      </a:cubicBezTo>
                      <a:cubicBezTo>
                        <a:pt x="11" y="95"/>
                        <a:pt x="9" y="95"/>
                        <a:pt x="11" y="92"/>
                      </a:cubicBezTo>
                      <a:cubicBezTo>
                        <a:pt x="13" y="87"/>
                        <a:pt x="15" y="82"/>
                        <a:pt x="17" y="79"/>
                      </a:cubicBezTo>
                      <a:cubicBezTo>
                        <a:pt x="18" y="79"/>
                        <a:pt x="18" y="79"/>
                        <a:pt x="18" y="79"/>
                      </a:cubicBezTo>
                      <a:cubicBezTo>
                        <a:pt x="17" y="76"/>
                        <a:pt x="20" y="72"/>
                        <a:pt x="21" y="69"/>
                      </a:cubicBezTo>
                      <a:cubicBezTo>
                        <a:pt x="24" y="65"/>
                        <a:pt x="26" y="59"/>
                        <a:pt x="29" y="58"/>
                      </a:cubicBezTo>
                      <a:cubicBezTo>
                        <a:pt x="34" y="51"/>
                        <a:pt x="39" y="44"/>
                        <a:pt x="46" y="38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46" y="39"/>
                        <a:pt x="47" y="40"/>
                        <a:pt x="48" y="39"/>
                      </a:cubicBezTo>
                      <a:cubicBezTo>
                        <a:pt x="46" y="39"/>
                        <a:pt x="49" y="36"/>
                        <a:pt x="49" y="35"/>
                      </a:cubicBezTo>
                      <a:cubicBezTo>
                        <a:pt x="53" y="33"/>
                        <a:pt x="57" y="29"/>
                        <a:pt x="59" y="26"/>
                      </a:cubicBezTo>
                      <a:cubicBezTo>
                        <a:pt x="60" y="27"/>
                        <a:pt x="60" y="27"/>
                        <a:pt x="60" y="27"/>
                      </a:cubicBezTo>
                      <a:cubicBezTo>
                        <a:pt x="62" y="23"/>
                        <a:pt x="67" y="22"/>
                        <a:pt x="71" y="20"/>
                      </a:cubicBezTo>
                      <a:cubicBezTo>
                        <a:pt x="71" y="20"/>
                        <a:pt x="73" y="21"/>
                        <a:pt x="74" y="20"/>
                      </a:cubicBezTo>
                      <a:cubicBezTo>
                        <a:pt x="75" y="17"/>
                        <a:pt x="76" y="17"/>
                        <a:pt x="79" y="14"/>
                      </a:cubicBezTo>
                      <a:cubicBezTo>
                        <a:pt x="82" y="13"/>
                        <a:pt x="86" y="12"/>
                        <a:pt x="89" y="12"/>
                      </a:cubicBezTo>
                      <a:cubicBezTo>
                        <a:pt x="98" y="6"/>
                        <a:pt x="109" y="5"/>
                        <a:pt x="119" y="2"/>
                      </a:cubicBezTo>
                      <a:cubicBezTo>
                        <a:pt x="120" y="3"/>
                        <a:pt x="120" y="3"/>
                        <a:pt x="120" y="3"/>
                      </a:cubicBezTo>
                      <a:cubicBezTo>
                        <a:pt x="130" y="0"/>
                        <a:pt x="143" y="2"/>
                        <a:pt x="152" y="2"/>
                      </a:cubicBezTo>
                      <a:cubicBezTo>
                        <a:pt x="151" y="4"/>
                        <a:pt x="151" y="4"/>
                        <a:pt x="151" y="4"/>
                      </a:cubicBezTo>
                      <a:cubicBezTo>
                        <a:pt x="154" y="5"/>
                        <a:pt x="157" y="5"/>
                        <a:pt x="157" y="3"/>
                      </a:cubicBezTo>
                      <a:cubicBezTo>
                        <a:pt x="159" y="4"/>
                        <a:pt x="164" y="3"/>
                        <a:pt x="165" y="6"/>
                      </a:cubicBezTo>
                      <a:cubicBezTo>
                        <a:pt x="168" y="7"/>
                        <a:pt x="169" y="5"/>
                        <a:pt x="171" y="6"/>
                      </a:cubicBezTo>
                      <a:cubicBezTo>
                        <a:pt x="176" y="8"/>
                        <a:pt x="178" y="9"/>
                        <a:pt x="182" y="10"/>
                      </a:cubicBezTo>
                      <a:cubicBezTo>
                        <a:pt x="182" y="10"/>
                        <a:pt x="182" y="11"/>
                        <a:pt x="183" y="11"/>
                      </a:cubicBezTo>
                      <a:cubicBezTo>
                        <a:pt x="185" y="11"/>
                        <a:pt x="189" y="15"/>
                        <a:pt x="188" y="12"/>
                      </a:cubicBezTo>
                      <a:cubicBezTo>
                        <a:pt x="193" y="15"/>
                        <a:pt x="201" y="17"/>
                        <a:pt x="205" y="21"/>
                      </a:cubicBezTo>
                      <a:cubicBezTo>
                        <a:pt x="205" y="20"/>
                        <a:pt x="206" y="21"/>
                        <a:pt x="207" y="21"/>
                      </a:cubicBezTo>
                      <a:cubicBezTo>
                        <a:pt x="211" y="24"/>
                        <a:pt x="215" y="28"/>
                        <a:pt x="219" y="30"/>
                      </a:cubicBezTo>
                      <a:cubicBezTo>
                        <a:pt x="219" y="30"/>
                        <a:pt x="217" y="30"/>
                        <a:pt x="219" y="31"/>
                      </a:cubicBezTo>
                      <a:cubicBezTo>
                        <a:pt x="220" y="32"/>
                        <a:pt x="219" y="30"/>
                        <a:pt x="221" y="31"/>
                      </a:cubicBezTo>
                      <a:cubicBezTo>
                        <a:pt x="228" y="36"/>
                        <a:pt x="232" y="43"/>
                        <a:pt x="237" y="49"/>
                      </a:cubicBezTo>
                      <a:cubicBezTo>
                        <a:pt x="247" y="58"/>
                        <a:pt x="254" y="71"/>
                        <a:pt x="259" y="82"/>
                      </a:cubicBezTo>
                      <a:cubicBezTo>
                        <a:pt x="258" y="82"/>
                        <a:pt x="258" y="82"/>
                        <a:pt x="258" y="82"/>
                      </a:cubicBezTo>
                      <a:cubicBezTo>
                        <a:pt x="262" y="86"/>
                        <a:pt x="260" y="92"/>
                        <a:pt x="264" y="95"/>
                      </a:cubicBezTo>
                      <a:cubicBezTo>
                        <a:pt x="264" y="96"/>
                        <a:pt x="265" y="99"/>
                        <a:pt x="264" y="98"/>
                      </a:cubicBezTo>
                      <a:cubicBezTo>
                        <a:pt x="265" y="101"/>
                        <a:pt x="265" y="107"/>
                        <a:pt x="267" y="111"/>
                      </a:cubicBezTo>
                      <a:cubicBezTo>
                        <a:pt x="266" y="116"/>
                        <a:pt x="269" y="120"/>
                        <a:pt x="268" y="125"/>
                      </a:cubicBezTo>
                      <a:cubicBezTo>
                        <a:pt x="268" y="125"/>
                        <a:pt x="268" y="124"/>
                        <a:pt x="267" y="124"/>
                      </a:cubicBezTo>
                      <a:cubicBezTo>
                        <a:pt x="266" y="126"/>
                        <a:pt x="269" y="129"/>
                        <a:pt x="267" y="130"/>
                      </a:cubicBezTo>
                      <a:cubicBezTo>
                        <a:pt x="267" y="131"/>
                        <a:pt x="268" y="131"/>
                        <a:pt x="268" y="130"/>
                      </a:cubicBezTo>
                      <a:close/>
                      <a:moveTo>
                        <a:pt x="254" y="163"/>
                      </a:move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lose/>
                      <a:moveTo>
                        <a:pt x="26" y="79"/>
                      </a:moveTo>
                      <a:cubicBezTo>
                        <a:pt x="26" y="80"/>
                        <a:pt x="25" y="80"/>
                        <a:pt x="26" y="80"/>
                      </a:cubicBezTo>
                      <a:cubicBezTo>
                        <a:pt x="26" y="81"/>
                        <a:pt x="26" y="81"/>
                        <a:pt x="26" y="81"/>
                      </a:cubicBezTo>
                      <a:cubicBezTo>
                        <a:pt x="26" y="81"/>
                        <a:pt x="26" y="80"/>
                        <a:pt x="26" y="79"/>
                      </a:cubicBezTo>
                      <a:close/>
                      <a:moveTo>
                        <a:pt x="240" y="198"/>
                      </a:moveTo>
                      <a:cubicBezTo>
                        <a:pt x="240" y="198"/>
                        <a:pt x="240" y="198"/>
                        <a:pt x="240" y="198"/>
                      </a:cubicBezTo>
                      <a:cubicBezTo>
                        <a:pt x="240" y="197"/>
                        <a:pt x="240" y="198"/>
                        <a:pt x="240" y="198"/>
                      </a:cubicBezTo>
                      <a:close/>
                      <a:moveTo>
                        <a:pt x="56" y="46"/>
                      </a:moveTo>
                      <a:cubicBezTo>
                        <a:pt x="56" y="46"/>
                        <a:pt x="56" y="46"/>
                        <a:pt x="55" y="46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lose/>
                      <a:moveTo>
                        <a:pt x="183" y="10"/>
                      </a:moveTo>
                      <a:cubicBezTo>
                        <a:pt x="182" y="10"/>
                        <a:pt x="182" y="10"/>
                        <a:pt x="182" y="10"/>
                      </a:cubicBezTo>
                      <a:cubicBezTo>
                        <a:pt x="183" y="10"/>
                        <a:pt x="183" y="10"/>
                        <a:pt x="184" y="10"/>
                      </a:cubicBezTo>
                      <a:lnTo>
                        <a:pt x="183" y="10"/>
                      </a:lnTo>
                      <a:close/>
                      <a:moveTo>
                        <a:pt x="267" y="111"/>
                      </a:moveTo>
                      <a:cubicBezTo>
                        <a:pt x="267" y="111"/>
                        <a:pt x="267" y="111"/>
                        <a:pt x="267" y="111"/>
                      </a:cubicBezTo>
                      <a:cubicBezTo>
                        <a:pt x="267" y="111"/>
                        <a:pt x="267" y="112"/>
                        <a:pt x="267" y="112"/>
                      </a:cubicBezTo>
                      <a:lnTo>
                        <a:pt x="267" y="111"/>
                      </a:lnTo>
                      <a:close/>
                      <a:moveTo>
                        <a:pt x="236" y="204"/>
                      </a:moveTo>
                      <a:cubicBezTo>
                        <a:pt x="235" y="205"/>
                        <a:pt x="235" y="203"/>
                        <a:pt x="235" y="204"/>
                      </a:cubicBezTo>
                      <a:cubicBezTo>
                        <a:pt x="235" y="204"/>
                        <a:pt x="235" y="205"/>
                        <a:pt x="236" y="204"/>
                      </a:cubicBezTo>
                      <a:close/>
                      <a:moveTo>
                        <a:pt x="73" y="34"/>
                      </a:move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3" y="35"/>
                        <a:pt x="73" y="35"/>
                        <a:pt x="73" y="35"/>
                      </a:cubicBezTo>
                      <a:cubicBezTo>
                        <a:pt x="73" y="34"/>
                        <a:pt x="73" y="33"/>
                        <a:pt x="73" y="34"/>
                      </a:cubicBezTo>
                      <a:close/>
                      <a:moveTo>
                        <a:pt x="27" y="80"/>
                      </a:moveTo>
                      <a:cubicBezTo>
                        <a:pt x="28" y="80"/>
                        <a:pt x="28" y="79"/>
                        <a:pt x="28" y="79"/>
                      </a:cubicBezTo>
                      <a:cubicBezTo>
                        <a:pt x="27" y="79"/>
                        <a:pt x="27" y="80"/>
                        <a:pt x="27" y="80"/>
                      </a:cubicBezTo>
                      <a:close/>
                      <a:moveTo>
                        <a:pt x="253" y="106"/>
                      </a:moveTo>
                      <a:cubicBezTo>
                        <a:pt x="252" y="106"/>
                        <a:pt x="252" y="106"/>
                        <a:pt x="252" y="106"/>
                      </a:cubicBezTo>
                      <a:cubicBezTo>
                        <a:pt x="253" y="107"/>
                        <a:pt x="253" y="107"/>
                        <a:pt x="253" y="107"/>
                      </a:cubicBezTo>
                      <a:lnTo>
                        <a:pt x="253" y="106"/>
                      </a:lnTo>
                      <a:close/>
                      <a:moveTo>
                        <a:pt x="43" y="62"/>
                      </a:move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2" y="61"/>
                        <a:pt x="42" y="61"/>
                        <a:pt x="43" y="62"/>
                      </a:cubicBezTo>
                      <a:close/>
                      <a:moveTo>
                        <a:pt x="64" y="40"/>
                      </a:moveTo>
                      <a:cubicBezTo>
                        <a:pt x="63" y="40"/>
                        <a:pt x="63" y="41"/>
                        <a:pt x="62" y="42"/>
                      </a:cubicBezTo>
                      <a:cubicBezTo>
                        <a:pt x="62" y="43"/>
                        <a:pt x="64" y="40"/>
                        <a:pt x="64" y="40"/>
                      </a:cubicBezTo>
                      <a:close/>
                      <a:moveTo>
                        <a:pt x="42" y="59"/>
                      </a:moveTo>
                      <a:cubicBezTo>
                        <a:pt x="42" y="60"/>
                        <a:pt x="43" y="58"/>
                        <a:pt x="43" y="58"/>
                      </a:cubicBezTo>
                      <a:cubicBezTo>
                        <a:pt x="43" y="58"/>
                        <a:pt x="42" y="58"/>
                        <a:pt x="42" y="59"/>
                      </a:cubicBezTo>
                      <a:close/>
                      <a:moveTo>
                        <a:pt x="29" y="77"/>
                      </a:moveTo>
                      <a:cubicBezTo>
                        <a:pt x="30" y="77"/>
                        <a:pt x="30" y="78"/>
                        <a:pt x="31" y="77"/>
                      </a:cubicBezTo>
                      <a:cubicBezTo>
                        <a:pt x="30" y="76"/>
                        <a:pt x="28" y="76"/>
                        <a:pt x="27" y="78"/>
                      </a:cubicBezTo>
                      <a:cubicBezTo>
                        <a:pt x="27" y="78"/>
                        <a:pt x="27" y="78"/>
                        <a:pt x="27" y="78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78"/>
                        <a:pt x="29" y="78"/>
                        <a:pt x="29" y="77"/>
                      </a:cubicBezTo>
                      <a:close/>
                      <a:moveTo>
                        <a:pt x="31" y="74"/>
                      </a:moveTo>
                      <a:cubicBezTo>
                        <a:pt x="32" y="72"/>
                        <a:pt x="33" y="69"/>
                        <a:pt x="33" y="69"/>
                      </a:cubicBezTo>
                      <a:lnTo>
                        <a:pt x="31" y="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  <p:grpSp>
            <p:nvGrpSpPr>
              <p:cNvPr id="343" name="Gruppieren 342"/>
              <p:cNvGrpSpPr/>
              <p:nvPr/>
            </p:nvGrpSpPr>
            <p:grpSpPr bwMode="gray">
              <a:xfrm>
                <a:off x="245950" y="3074726"/>
                <a:ext cx="130222" cy="269819"/>
                <a:chOff x="403674" y="3539802"/>
                <a:chExt cx="1032033" cy="2138363"/>
              </a:xfrm>
            </p:grpSpPr>
            <p:sp>
              <p:nvSpPr>
                <p:cNvPr id="344" name="Freeform 8"/>
                <p:cNvSpPr>
                  <a:spLocks noEditPoints="1"/>
                </p:cNvSpPr>
                <p:nvPr/>
              </p:nvSpPr>
              <p:spPr bwMode="gray">
                <a:xfrm>
                  <a:off x="403674" y="3550975"/>
                  <a:ext cx="994285" cy="1453287"/>
                </a:xfrm>
                <a:custGeom>
                  <a:avLst/>
                  <a:gdLst>
                    <a:gd name="T0" fmla="*/ 275 w 320"/>
                    <a:gd name="T1" fmla="*/ 405 h 468"/>
                    <a:gd name="T2" fmla="*/ 286 w 320"/>
                    <a:gd name="T3" fmla="*/ 355 h 468"/>
                    <a:gd name="T4" fmla="*/ 234 w 320"/>
                    <a:gd name="T5" fmla="*/ 358 h 468"/>
                    <a:gd name="T6" fmla="*/ 241 w 320"/>
                    <a:gd name="T7" fmla="*/ 311 h 468"/>
                    <a:gd name="T8" fmla="*/ 207 w 320"/>
                    <a:gd name="T9" fmla="*/ 340 h 468"/>
                    <a:gd name="T10" fmla="*/ 188 w 320"/>
                    <a:gd name="T11" fmla="*/ 337 h 468"/>
                    <a:gd name="T12" fmla="*/ 138 w 320"/>
                    <a:gd name="T13" fmla="*/ 338 h 468"/>
                    <a:gd name="T14" fmla="*/ 146 w 320"/>
                    <a:gd name="T15" fmla="*/ 288 h 468"/>
                    <a:gd name="T16" fmla="*/ 138 w 320"/>
                    <a:gd name="T17" fmla="*/ 253 h 468"/>
                    <a:gd name="T18" fmla="*/ 80 w 320"/>
                    <a:gd name="T19" fmla="*/ 257 h 468"/>
                    <a:gd name="T20" fmla="*/ 89 w 320"/>
                    <a:gd name="T21" fmla="*/ 209 h 468"/>
                    <a:gd name="T22" fmla="*/ 82 w 320"/>
                    <a:gd name="T23" fmla="*/ 173 h 468"/>
                    <a:gd name="T24" fmla="*/ 83 w 320"/>
                    <a:gd name="T25" fmla="*/ 140 h 468"/>
                    <a:gd name="T26" fmla="*/ 109 w 320"/>
                    <a:gd name="T27" fmla="*/ 100 h 468"/>
                    <a:gd name="T28" fmla="*/ 132 w 320"/>
                    <a:gd name="T29" fmla="*/ 119 h 468"/>
                    <a:gd name="T30" fmla="*/ 156 w 320"/>
                    <a:gd name="T31" fmla="*/ 127 h 468"/>
                    <a:gd name="T32" fmla="*/ 150 w 320"/>
                    <a:gd name="T33" fmla="*/ 117 h 468"/>
                    <a:gd name="T34" fmla="*/ 144 w 320"/>
                    <a:gd name="T35" fmla="*/ 84 h 468"/>
                    <a:gd name="T36" fmla="*/ 123 w 320"/>
                    <a:gd name="T37" fmla="*/ 64 h 468"/>
                    <a:gd name="T38" fmla="*/ 149 w 320"/>
                    <a:gd name="T39" fmla="*/ 5 h 468"/>
                    <a:gd name="T40" fmla="*/ 109 w 320"/>
                    <a:gd name="T41" fmla="*/ 3 h 468"/>
                    <a:gd name="T42" fmla="*/ 93 w 320"/>
                    <a:gd name="T43" fmla="*/ 0 h 468"/>
                    <a:gd name="T44" fmla="*/ 31 w 320"/>
                    <a:gd name="T45" fmla="*/ 46 h 468"/>
                    <a:gd name="T46" fmla="*/ 22 w 320"/>
                    <a:gd name="T47" fmla="*/ 93 h 468"/>
                    <a:gd name="T48" fmla="*/ 46 w 320"/>
                    <a:gd name="T49" fmla="*/ 109 h 468"/>
                    <a:gd name="T50" fmla="*/ 7 w 320"/>
                    <a:gd name="T51" fmla="*/ 175 h 468"/>
                    <a:gd name="T52" fmla="*/ 58 w 320"/>
                    <a:gd name="T53" fmla="*/ 170 h 468"/>
                    <a:gd name="T54" fmla="*/ 31 w 320"/>
                    <a:gd name="T55" fmla="*/ 230 h 468"/>
                    <a:gd name="T56" fmla="*/ 40 w 320"/>
                    <a:gd name="T57" fmla="*/ 263 h 468"/>
                    <a:gd name="T58" fmla="*/ 83 w 320"/>
                    <a:gd name="T59" fmla="*/ 269 h 468"/>
                    <a:gd name="T60" fmla="*/ 51 w 320"/>
                    <a:gd name="T61" fmla="*/ 326 h 468"/>
                    <a:gd name="T62" fmla="*/ 86 w 320"/>
                    <a:gd name="T63" fmla="*/ 333 h 468"/>
                    <a:gd name="T64" fmla="*/ 97 w 320"/>
                    <a:gd name="T65" fmla="*/ 368 h 468"/>
                    <a:gd name="T66" fmla="*/ 150 w 320"/>
                    <a:gd name="T67" fmla="*/ 366 h 468"/>
                    <a:gd name="T68" fmla="*/ 143 w 320"/>
                    <a:gd name="T69" fmla="*/ 410 h 468"/>
                    <a:gd name="T70" fmla="*/ 156 w 320"/>
                    <a:gd name="T71" fmla="*/ 443 h 468"/>
                    <a:gd name="T72" fmla="*/ 194 w 320"/>
                    <a:gd name="T73" fmla="*/ 451 h 468"/>
                    <a:gd name="T74" fmla="*/ 244 w 320"/>
                    <a:gd name="T75" fmla="*/ 447 h 468"/>
                    <a:gd name="T76" fmla="*/ 257 w 320"/>
                    <a:gd name="T77" fmla="*/ 462 h 468"/>
                    <a:gd name="T78" fmla="*/ 261 w 320"/>
                    <a:gd name="T79" fmla="*/ 431 h 468"/>
                    <a:gd name="T80" fmla="*/ 265 w 320"/>
                    <a:gd name="T81" fmla="*/ 442 h 468"/>
                    <a:gd name="T82" fmla="*/ 305 w 320"/>
                    <a:gd name="T83" fmla="*/ 426 h 468"/>
                    <a:gd name="T84" fmla="*/ 97 w 320"/>
                    <a:gd name="T85" fmla="*/ 86 h 468"/>
                    <a:gd name="T86" fmla="*/ 108 w 320"/>
                    <a:gd name="T87" fmla="*/ 65 h 468"/>
                    <a:gd name="T88" fmla="*/ 115 w 320"/>
                    <a:gd name="T89" fmla="*/ 88 h 468"/>
                    <a:gd name="T90" fmla="*/ 74 w 320"/>
                    <a:gd name="T91" fmla="*/ 36 h 468"/>
                    <a:gd name="T92" fmla="*/ 103 w 320"/>
                    <a:gd name="T93" fmla="*/ 18 h 468"/>
                    <a:gd name="T94" fmla="*/ 94 w 320"/>
                    <a:gd name="T95" fmla="*/ 65 h 468"/>
                    <a:gd name="T96" fmla="*/ 61 w 320"/>
                    <a:gd name="T97" fmla="*/ 63 h 468"/>
                    <a:gd name="T98" fmla="*/ 194 w 320"/>
                    <a:gd name="T99" fmla="*/ 368 h 468"/>
                    <a:gd name="T100" fmla="*/ 200 w 320"/>
                    <a:gd name="T101" fmla="*/ 389 h 468"/>
                    <a:gd name="T102" fmla="*/ 254 w 320"/>
                    <a:gd name="T103" fmla="*/ 400 h 468"/>
                    <a:gd name="T104" fmla="*/ 243 w 320"/>
                    <a:gd name="T105" fmla="*/ 413 h 468"/>
                    <a:gd name="T106" fmla="*/ 218 w 320"/>
                    <a:gd name="T107" fmla="*/ 403 h 468"/>
                    <a:gd name="T108" fmla="*/ 258 w 320"/>
                    <a:gd name="T109" fmla="*/ 358 h 468"/>
                    <a:gd name="T110" fmla="*/ 254 w 320"/>
                    <a:gd name="T111" fmla="*/ 400 h 4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20" h="468">
                      <a:moveTo>
                        <a:pt x="304" y="415"/>
                      </a:moveTo>
                      <a:cubicBezTo>
                        <a:pt x="302" y="415"/>
                        <a:pt x="301" y="415"/>
                        <a:pt x="298" y="416"/>
                      </a:cubicBezTo>
                      <a:cubicBezTo>
                        <a:pt x="320" y="392"/>
                        <a:pt x="319" y="392"/>
                        <a:pt x="317" y="387"/>
                      </a:cubicBezTo>
                      <a:cubicBezTo>
                        <a:pt x="316" y="386"/>
                        <a:pt x="315" y="385"/>
                        <a:pt x="313" y="385"/>
                      </a:cubicBezTo>
                      <a:cubicBezTo>
                        <a:pt x="310" y="384"/>
                        <a:pt x="310" y="384"/>
                        <a:pt x="275" y="405"/>
                      </a:cubicBezTo>
                      <a:cubicBezTo>
                        <a:pt x="298" y="381"/>
                        <a:pt x="298" y="381"/>
                        <a:pt x="295" y="376"/>
                      </a:cubicBezTo>
                      <a:cubicBezTo>
                        <a:pt x="295" y="375"/>
                        <a:pt x="293" y="374"/>
                        <a:pt x="292" y="374"/>
                      </a:cubicBezTo>
                      <a:cubicBezTo>
                        <a:pt x="289" y="373"/>
                        <a:pt x="288" y="373"/>
                        <a:pt x="280" y="378"/>
                      </a:cubicBezTo>
                      <a:cubicBezTo>
                        <a:pt x="292" y="362"/>
                        <a:pt x="292" y="362"/>
                        <a:pt x="290" y="358"/>
                      </a:cubicBezTo>
                      <a:cubicBezTo>
                        <a:pt x="289" y="357"/>
                        <a:pt x="288" y="356"/>
                        <a:pt x="286" y="355"/>
                      </a:cubicBezTo>
                      <a:cubicBezTo>
                        <a:pt x="283" y="354"/>
                        <a:pt x="282" y="355"/>
                        <a:pt x="269" y="363"/>
                      </a:cubicBezTo>
                      <a:cubicBezTo>
                        <a:pt x="285" y="341"/>
                        <a:pt x="285" y="341"/>
                        <a:pt x="282" y="337"/>
                      </a:cubicBezTo>
                      <a:cubicBezTo>
                        <a:pt x="282" y="336"/>
                        <a:pt x="280" y="335"/>
                        <a:pt x="279" y="334"/>
                      </a:cubicBezTo>
                      <a:cubicBezTo>
                        <a:pt x="276" y="334"/>
                        <a:pt x="276" y="334"/>
                        <a:pt x="241" y="354"/>
                      </a:cubicBezTo>
                      <a:cubicBezTo>
                        <a:pt x="239" y="356"/>
                        <a:pt x="236" y="357"/>
                        <a:pt x="234" y="358"/>
                      </a:cubicBezTo>
                      <a:cubicBezTo>
                        <a:pt x="250" y="339"/>
                        <a:pt x="249" y="339"/>
                        <a:pt x="247" y="335"/>
                      </a:cubicBezTo>
                      <a:cubicBezTo>
                        <a:pt x="246" y="333"/>
                        <a:pt x="245" y="332"/>
                        <a:pt x="243" y="332"/>
                      </a:cubicBezTo>
                      <a:cubicBezTo>
                        <a:pt x="241" y="331"/>
                        <a:pt x="240" y="332"/>
                        <a:pt x="234" y="335"/>
                      </a:cubicBezTo>
                      <a:cubicBezTo>
                        <a:pt x="247" y="317"/>
                        <a:pt x="247" y="317"/>
                        <a:pt x="245" y="313"/>
                      </a:cubicBezTo>
                      <a:cubicBezTo>
                        <a:pt x="244" y="312"/>
                        <a:pt x="243" y="311"/>
                        <a:pt x="241" y="311"/>
                      </a:cubicBezTo>
                      <a:cubicBezTo>
                        <a:pt x="238" y="310"/>
                        <a:pt x="238" y="310"/>
                        <a:pt x="222" y="320"/>
                      </a:cubicBezTo>
                      <a:cubicBezTo>
                        <a:pt x="217" y="323"/>
                        <a:pt x="209" y="327"/>
                        <a:pt x="207" y="329"/>
                      </a:cubicBezTo>
                      <a:cubicBezTo>
                        <a:pt x="207" y="329"/>
                        <a:pt x="206" y="329"/>
                        <a:pt x="206" y="329"/>
                      </a:cubicBezTo>
                      <a:cubicBezTo>
                        <a:pt x="203" y="331"/>
                        <a:pt x="202" y="335"/>
                        <a:pt x="203" y="337"/>
                      </a:cubicBezTo>
                      <a:cubicBezTo>
                        <a:pt x="204" y="339"/>
                        <a:pt x="206" y="340"/>
                        <a:pt x="207" y="340"/>
                      </a:cubicBezTo>
                      <a:cubicBezTo>
                        <a:pt x="209" y="341"/>
                        <a:pt x="210" y="341"/>
                        <a:pt x="218" y="336"/>
                      </a:cubicBezTo>
                      <a:cubicBezTo>
                        <a:pt x="216" y="339"/>
                        <a:pt x="214" y="341"/>
                        <a:pt x="213" y="343"/>
                      </a:cubicBezTo>
                      <a:cubicBezTo>
                        <a:pt x="212" y="342"/>
                        <a:pt x="210" y="341"/>
                        <a:pt x="209" y="341"/>
                      </a:cubicBezTo>
                      <a:cubicBezTo>
                        <a:pt x="206" y="340"/>
                        <a:pt x="205" y="340"/>
                        <a:pt x="173" y="360"/>
                      </a:cubicBezTo>
                      <a:cubicBezTo>
                        <a:pt x="191" y="341"/>
                        <a:pt x="191" y="341"/>
                        <a:pt x="188" y="337"/>
                      </a:cubicBezTo>
                      <a:cubicBezTo>
                        <a:pt x="188" y="335"/>
                        <a:pt x="186" y="334"/>
                        <a:pt x="185" y="334"/>
                      </a:cubicBezTo>
                      <a:cubicBezTo>
                        <a:pt x="182" y="333"/>
                        <a:pt x="181" y="333"/>
                        <a:pt x="154" y="350"/>
                      </a:cubicBezTo>
                      <a:cubicBezTo>
                        <a:pt x="178" y="329"/>
                        <a:pt x="177" y="328"/>
                        <a:pt x="175" y="324"/>
                      </a:cubicBezTo>
                      <a:cubicBezTo>
                        <a:pt x="174" y="322"/>
                        <a:pt x="172" y="321"/>
                        <a:pt x="171" y="321"/>
                      </a:cubicBezTo>
                      <a:cubicBezTo>
                        <a:pt x="168" y="320"/>
                        <a:pt x="167" y="320"/>
                        <a:pt x="138" y="338"/>
                      </a:cubicBezTo>
                      <a:cubicBezTo>
                        <a:pt x="161" y="315"/>
                        <a:pt x="161" y="314"/>
                        <a:pt x="158" y="310"/>
                      </a:cubicBezTo>
                      <a:cubicBezTo>
                        <a:pt x="157" y="309"/>
                        <a:pt x="156" y="308"/>
                        <a:pt x="154" y="307"/>
                      </a:cubicBezTo>
                      <a:cubicBezTo>
                        <a:pt x="152" y="306"/>
                        <a:pt x="151" y="306"/>
                        <a:pt x="127" y="320"/>
                      </a:cubicBezTo>
                      <a:cubicBezTo>
                        <a:pt x="153" y="296"/>
                        <a:pt x="153" y="296"/>
                        <a:pt x="150" y="291"/>
                      </a:cubicBezTo>
                      <a:cubicBezTo>
                        <a:pt x="149" y="290"/>
                        <a:pt x="148" y="288"/>
                        <a:pt x="146" y="288"/>
                      </a:cubicBezTo>
                      <a:cubicBezTo>
                        <a:pt x="143" y="287"/>
                        <a:pt x="143" y="287"/>
                        <a:pt x="118" y="302"/>
                      </a:cubicBezTo>
                      <a:cubicBezTo>
                        <a:pt x="137" y="282"/>
                        <a:pt x="136" y="282"/>
                        <a:pt x="134" y="278"/>
                      </a:cubicBezTo>
                      <a:cubicBezTo>
                        <a:pt x="133" y="276"/>
                        <a:pt x="132" y="275"/>
                        <a:pt x="130" y="275"/>
                      </a:cubicBezTo>
                      <a:cubicBezTo>
                        <a:pt x="128" y="274"/>
                        <a:pt x="127" y="274"/>
                        <a:pt x="111" y="284"/>
                      </a:cubicBezTo>
                      <a:cubicBezTo>
                        <a:pt x="141" y="259"/>
                        <a:pt x="141" y="258"/>
                        <a:pt x="138" y="253"/>
                      </a:cubicBezTo>
                      <a:cubicBezTo>
                        <a:pt x="137" y="252"/>
                        <a:pt x="136" y="251"/>
                        <a:pt x="134" y="250"/>
                      </a:cubicBezTo>
                      <a:cubicBezTo>
                        <a:pt x="131" y="250"/>
                        <a:pt x="130" y="249"/>
                        <a:pt x="105" y="265"/>
                      </a:cubicBezTo>
                      <a:cubicBezTo>
                        <a:pt x="130" y="241"/>
                        <a:pt x="130" y="241"/>
                        <a:pt x="127" y="236"/>
                      </a:cubicBezTo>
                      <a:cubicBezTo>
                        <a:pt x="126" y="235"/>
                        <a:pt x="125" y="234"/>
                        <a:pt x="123" y="234"/>
                      </a:cubicBezTo>
                      <a:cubicBezTo>
                        <a:pt x="120" y="233"/>
                        <a:pt x="120" y="233"/>
                        <a:pt x="80" y="257"/>
                      </a:cubicBezTo>
                      <a:cubicBezTo>
                        <a:pt x="110" y="230"/>
                        <a:pt x="110" y="229"/>
                        <a:pt x="107" y="225"/>
                      </a:cubicBezTo>
                      <a:cubicBezTo>
                        <a:pt x="106" y="223"/>
                        <a:pt x="105" y="222"/>
                        <a:pt x="103" y="222"/>
                      </a:cubicBezTo>
                      <a:cubicBezTo>
                        <a:pt x="100" y="221"/>
                        <a:pt x="100" y="221"/>
                        <a:pt x="79" y="234"/>
                      </a:cubicBezTo>
                      <a:cubicBezTo>
                        <a:pt x="96" y="216"/>
                        <a:pt x="95" y="216"/>
                        <a:pt x="93" y="212"/>
                      </a:cubicBezTo>
                      <a:cubicBezTo>
                        <a:pt x="92" y="210"/>
                        <a:pt x="91" y="209"/>
                        <a:pt x="89" y="209"/>
                      </a:cubicBezTo>
                      <a:cubicBezTo>
                        <a:pt x="88" y="208"/>
                        <a:pt x="88" y="208"/>
                        <a:pt x="87" y="208"/>
                      </a:cubicBezTo>
                      <a:cubicBezTo>
                        <a:pt x="109" y="186"/>
                        <a:pt x="109" y="186"/>
                        <a:pt x="106" y="182"/>
                      </a:cubicBezTo>
                      <a:cubicBezTo>
                        <a:pt x="105" y="180"/>
                        <a:pt x="104" y="179"/>
                        <a:pt x="103" y="179"/>
                      </a:cubicBezTo>
                      <a:cubicBezTo>
                        <a:pt x="99" y="178"/>
                        <a:pt x="99" y="178"/>
                        <a:pt x="64" y="199"/>
                      </a:cubicBezTo>
                      <a:cubicBezTo>
                        <a:pt x="84" y="178"/>
                        <a:pt x="84" y="178"/>
                        <a:pt x="82" y="173"/>
                      </a:cubicBezTo>
                      <a:cubicBezTo>
                        <a:pt x="81" y="172"/>
                        <a:pt x="79" y="171"/>
                        <a:pt x="78" y="170"/>
                      </a:cubicBezTo>
                      <a:cubicBezTo>
                        <a:pt x="77" y="170"/>
                        <a:pt x="75" y="170"/>
                        <a:pt x="74" y="171"/>
                      </a:cubicBezTo>
                      <a:cubicBezTo>
                        <a:pt x="97" y="146"/>
                        <a:pt x="97" y="146"/>
                        <a:pt x="95" y="141"/>
                      </a:cubicBezTo>
                      <a:cubicBezTo>
                        <a:pt x="94" y="140"/>
                        <a:pt x="93" y="139"/>
                        <a:pt x="91" y="138"/>
                      </a:cubicBezTo>
                      <a:cubicBezTo>
                        <a:pt x="89" y="138"/>
                        <a:pt x="88" y="138"/>
                        <a:pt x="83" y="140"/>
                      </a:cubicBezTo>
                      <a:cubicBezTo>
                        <a:pt x="113" y="116"/>
                        <a:pt x="113" y="116"/>
                        <a:pt x="110" y="111"/>
                      </a:cubicBezTo>
                      <a:cubicBezTo>
                        <a:pt x="110" y="110"/>
                        <a:pt x="108" y="109"/>
                        <a:pt x="107" y="108"/>
                      </a:cubicBezTo>
                      <a:cubicBezTo>
                        <a:pt x="104" y="108"/>
                        <a:pt x="103" y="107"/>
                        <a:pt x="86" y="118"/>
                      </a:cubicBezTo>
                      <a:cubicBezTo>
                        <a:pt x="89" y="115"/>
                        <a:pt x="92" y="113"/>
                        <a:pt x="95" y="111"/>
                      </a:cubicBezTo>
                      <a:cubicBezTo>
                        <a:pt x="101" y="106"/>
                        <a:pt x="105" y="103"/>
                        <a:pt x="109" y="100"/>
                      </a:cubicBezTo>
                      <a:cubicBezTo>
                        <a:pt x="108" y="102"/>
                        <a:pt x="109" y="102"/>
                        <a:pt x="109" y="104"/>
                      </a:cubicBezTo>
                      <a:cubicBezTo>
                        <a:pt x="110" y="105"/>
                        <a:pt x="112" y="106"/>
                        <a:pt x="113" y="107"/>
                      </a:cubicBezTo>
                      <a:cubicBezTo>
                        <a:pt x="116" y="107"/>
                        <a:pt x="118" y="107"/>
                        <a:pt x="130" y="99"/>
                      </a:cubicBezTo>
                      <a:cubicBezTo>
                        <a:pt x="127" y="113"/>
                        <a:pt x="127" y="113"/>
                        <a:pt x="128" y="116"/>
                      </a:cubicBezTo>
                      <a:cubicBezTo>
                        <a:pt x="129" y="117"/>
                        <a:pt x="131" y="118"/>
                        <a:pt x="132" y="119"/>
                      </a:cubicBezTo>
                      <a:cubicBezTo>
                        <a:pt x="133" y="119"/>
                        <a:pt x="133" y="119"/>
                        <a:pt x="134" y="119"/>
                      </a:cubicBezTo>
                      <a:cubicBezTo>
                        <a:pt x="126" y="134"/>
                        <a:pt x="126" y="134"/>
                        <a:pt x="128" y="137"/>
                      </a:cubicBezTo>
                      <a:cubicBezTo>
                        <a:pt x="129" y="138"/>
                        <a:pt x="130" y="139"/>
                        <a:pt x="132" y="140"/>
                      </a:cubicBezTo>
                      <a:cubicBezTo>
                        <a:pt x="132" y="140"/>
                        <a:pt x="133" y="140"/>
                        <a:pt x="133" y="140"/>
                      </a:cubicBezTo>
                      <a:cubicBezTo>
                        <a:pt x="135" y="140"/>
                        <a:pt x="139" y="138"/>
                        <a:pt x="156" y="127"/>
                      </a:cubicBezTo>
                      <a:cubicBezTo>
                        <a:pt x="163" y="123"/>
                        <a:pt x="173" y="117"/>
                        <a:pt x="176" y="116"/>
                      </a:cubicBezTo>
                      <a:cubicBezTo>
                        <a:pt x="176" y="116"/>
                        <a:pt x="177" y="115"/>
                        <a:pt x="177" y="115"/>
                      </a:cubicBezTo>
                      <a:cubicBezTo>
                        <a:pt x="180" y="113"/>
                        <a:pt x="181" y="110"/>
                        <a:pt x="180" y="107"/>
                      </a:cubicBezTo>
                      <a:cubicBezTo>
                        <a:pt x="179" y="106"/>
                        <a:pt x="177" y="105"/>
                        <a:pt x="176" y="104"/>
                      </a:cubicBezTo>
                      <a:cubicBezTo>
                        <a:pt x="173" y="103"/>
                        <a:pt x="173" y="103"/>
                        <a:pt x="150" y="117"/>
                      </a:cubicBezTo>
                      <a:cubicBezTo>
                        <a:pt x="149" y="118"/>
                        <a:pt x="148" y="118"/>
                        <a:pt x="147" y="119"/>
                      </a:cubicBezTo>
                      <a:cubicBezTo>
                        <a:pt x="154" y="105"/>
                        <a:pt x="154" y="105"/>
                        <a:pt x="152" y="102"/>
                      </a:cubicBezTo>
                      <a:cubicBezTo>
                        <a:pt x="151" y="101"/>
                        <a:pt x="150" y="100"/>
                        <a:pt x="148" y="99"/>
                      </a:cubicBezTo>
                      <a:cubicBezTo>
                        <a:pt x="146" y="99"/>
                        <a:pt x="144" y="99"/>
                        <a:pt x="142" y="100"/>
                      </a:cubicBezTo>
                      <a:cubicBezTo>
                        <a:pt x="145" y="86"/>
                        <a:pt x="145" y="86"/>
                        <a:pt x="144" y="84"/>
                      </a:cubicBezTo>
                      <a:cubicBezTo>
                        <a:pt x="143" y="82"/>
                        <a:pt x="142" y="81"/>
                        <a:pt x="140" y="81"/>
                      </a:cubicBezTo>
                      <a:cubicBezTo>
                        <a:pt x="138" y="80"/>
                        <a:pt x="137" y="81"/>
                        <a:pt x="130" y="84"/>
                      </a:cubicBezTo>
                      <a:cubicBezTo>
                        <a:pt x="142" y="65"/>
                        <a:pt x="142" y="65"/>
                        <a:pt x="140" y="61"/>
                      </a:cubicBezTo>
                      <a:cubicBezTo>
                        <a:pt x="139" y="60"/>
                        <a:pt x="137" y="59"/>
                        <a:pt x="136" y="59"/>
                      </a:cubicBezTo>
                      <a:cubicBezTo>
                        <a:pt x="133" y="58"/>
                        <a:pt x="132" y="58"/>
                        <a:pt x="123" y="64"/>
                      </a:cubicBezTo>
                      <a:cubicBezTo>
                        <a:pt x="135" y="46"/>
                        <a:pt x="135" y="46"/>
                        <a:pt x="133" y="43"/>
                      </a:cubicBezTo>
                      <a:cubicBezTo>
                        <a:pt x="132" y="41"/>
                        <a:pt x="131" y="40"/>
                        <a:pt x="129" y="40"/>
                      </a:cubicBezTo>
                      <a:cubicBezTo>
                        <a:pt x="129" y="40"/>
                        <a:pt x="129" y="40"/>
                        <a:pt x="129" y="40"/>
                      </a:cubicBezTo>
                      <a:cubicBezTo>
                        <a:pt x="155" y="13"/>
                        <a:pt x="155" y="12"/>
                        <a:pt x="153" y="8"/>
                      </a:cubicBezTo>
                      <a:cubicBezTo>
                        <a:pt x="152" y="6"/>
                        <a:pt x="150" y="5"/>
                        <a:pt x="149" y="5"/>
                      </a:cubicBezTo>
                      <a:cubicBezTo>
                        <a:pt x="146" y="4"/>
                        <a:pt x="145" y="4"/>
                        <a:pt x="127" y="16"/>
                      </a:cubicBezTo>
                      <a:cubicBezTo>
                        <a:pt x="124" y="18"/>
                        <a:pt x="120" y="20"/>
                        <a:pt x="117" y="22"/>
                      </a:cubicBezTo>
                      <a:cubicBezTo>
                        <a:pt x="116" y="20"/>
                        <a:pt x="116" y="19"/>
                        <a:pt x="116" y="17"/>
                      </a:cubicBezTo>
                      <a:cubicBezTo>
                        <a:pt x="113" y="7"/>
                        <a:pt x="113" y="7"/>
                        <a:pt x="113" y="5"/>
                      </a:cubicBezTo>
                      <a:cubicBezTo>
                        <a:pt x="112" y="4"/>
                        <a:pt x="111" y="3"/>
                        <a:pt x="109" y="3"/>
                      </a:cubicBezTo>
                      <a:cubicBezTo>
                        <a:pt x="106" y="2"/>
                        <a:pt x="105" y="3"/>
                        <a:pt x="101" y="6"/>
                      </a:cubicBezTo>
                      <a:cubicBezTo>
                        <a:pt x="99" y="6"/>
                        <a:pt x="98" y="7"/>
                        <a:pt x="97" y="8"/>
                      </a:cubicBezTo>
                      <a:cubicBezTo>
                        <a:pt x="97" y="8"/>
                        <a:pt x="97" y="8"/>
                        <a:pt x="97" y="8"/>
                      </a:cubicBezTo>
                      <a:cubicBezTo>
                        <a:pt x="98" y="6"/>
                        <a:pt x="97" y="5"/>
                        <a:pt x="96" y="3"/>
                      </a:cubicBezTo>
                      <a:cubicBezTo>
                        <a:pt x="95" y="2"/>
                        <a:pt x="94" y="1"/>
                        <a:pt x="93" y="0"/>
                      </a:cubicBezTo>
                      <a:cubicBezTo>
                        <a:pt x="90" y="0"/>
                        <a:pt x="90" y="0"/>
                        <a:pt x="62" y="16"/>
                      </a:cubicBezTo>
                      <a:cubicBezTo>
                        <a:pt x="51" y="23"/>
                        <a:pt x="35" y="32"/>
                        <a:pt x="31" y="34"/>
                      </a:cubicBezTo>
                      <a:cubicBezTo>
                        <a:pt x="31" y="34"/>
                        <a:pt x="30" y="34"/>
                        <a:pt x="30" y="35"/>
                      </a:cubicBezTo>
                      <a:cubicBezTo>
                        <a:pt x="27" y="36"/>
                        <a:pt x="26" y="40"/>
                        <a:pt x="28" y="43"/>
                      </a:cubicBezTo>
                      <a:cubicBezTo>
                        <a:pt x="28" y="44"/>
                        <a:pt x="30" y="45"/>
                        <a:pt x="31" y="46"/>
                      </a:cubicBezTo>
                      <a:cubicBezTo>
                        <a:pt x="33" y="46"/>
                        <a:pt x="34" y="46"/>
                        <a:pt x="38" y="44"/>
                      </a:cubicBezTo>
                      <a:cubicBezTo>
                        <a:pt x="0" y="76"/>
                        <a:pt x="0" y="77"/>
                        <a:pt x="3" y="82"/>
                      </a:cubicBezTo>
                      <a:cubicBezTo>
                        <a:pt x="4" y="83"/>
                        <a:pt x="5" y="84"/>
                        <a:pt x="7" y="85"/>
                      </a:cubicBezTo>
                      <a:cubicBezTo>
                        <a:pt x="10" y="85"/>
                        <a:pt x="10" y="85"/>
                        <a:pt x="40" y="67"/>
                      </a:cubicBezTo>
                      <a:cubicBezTo>
                        <a:pt x="19" y="88"/>
                        <a:pt x="20" y="89"/>
                        <a:pt x="22" y="93"/>
                      </a:cubicBezTo>
                      <a:cubicBezTo>
                        <a:pt x="23" y="94"/>
                        <a:pt x="24" y="95"/>
                        <a:pt x="26" y="96"/>
                      </a:cubicBezTo>
                      <a:cubicBezTo>
                        <a:pt x="29" y="96"/>
                        <a:pt x="29" y="97"/>
                        <a:pt x="45" y="87"/>
                      </a:cubicBezTo>
                      <a:cubicBezTo>
                        <a:pt x="24" y="108"/>
                        <a:pt x="24" y="108"/>
                        <a:pt x="27" y="113"/>
                      </a:cubicBezTo>
                      <a:cubicBezTo>
                        <a:pt x="27" y="114"/>
                        <a:pt x="29" y="115"/>
                        <a:pt x="30" y="116"/>
                      </a:cubicBezTo>
                      <a:cubicBezTo>
                        <a:pt x="33" y="116"/>
                        <a:pt x="33" y="116"/>
                        <a:pt x="46" y="109"/>
                      </a:cubicBezTo>
                      <a:cubicBezTo>
                        <a:pt x="5" y="143"/>
                        <a:pt x="5" y="143"/>
                        <a:pt x="8" y="148"/>
                      </a:cubicBezTo>
                      <a:cubicBezTo>
                        <a:pt x="9" y="150"/>
                        <a:pt x="11" y="151"/>
                        <a:pt x="12" y="151"/>
                      </a:cubicBezTo>
                      <a:cubicBezTo>
                        <a:pt x="15" y="152"/>
                        <a:pt x="16" y="152"/>
                        <a:pt x="39" y="138"/>
                      </a:cubicBezTo>
                      <a:cubicBezTo>
                        <a:pt x="0" y="167"/>
                        <a:pt x="1" y="167"/>
                        <a:pt x="4" y="173"/>
                      </a:cubicBezTo>
                      <a:cubicBezTo>
                        <a:pt x="4" y="174"/>
                        <a:pt x="6" y="175"/>
                        <a:pt x="7" y="175"/>
                      </a:cubicBezTo>
                      <a:cubicBezTo>
                        <a:pt x="10" y="176"/>
                        <a:pt x="11" y="176"/>
                        <a:pt x="43" y="158"/>
                      </a:cubicBezTo>
                      <a:cubicBezTo>
                        <a:pt x="39" y="160"/>
                        <a:pt x="36" y="163"/>
                        <a:pt x="33" y="166"/>
                      </a:cubicBezTo>
                      <a:cubicBezTo>
                        <a:pt x="19" y="177"/>
                        <a:pt x="15" y="180"/>
                        <a:pt x="18" y="185"/>
                      </a:cubicBezTo>
                      <a:cubicBezTo>
                        <a:pt x="19" y="187"/>
                        <a:pt x="20" y="188"/>
                        <a:pt x="22" y="188"/>
                      </a:cubicBezTo>
                      <a:cubicBezTo>
                        <a:pt x="25" y="189"/>
                        <a:pt x="26" y="189"/>
                        <a:pt x="58" y="170"/>
                      </a:cubicBezTo>
                      <a:cubicBezTo>
                        <a:pt x="34" y="195"/>
                        <a:pt x="34" y="195"/>
                        <a:pt x="37" y="200"/>
                      </a:cubicBezTo>
                      <a:cubicBezTo>
                        <a:pt x="37" y="201"/>
                        <a:pt x="39" y="202"/>
                        <a:pt x="40" y="202"/>
                      </a:cubicBezTo>
                      <a:cubicBezTo>
                        <a:pt x="42" y="203"/>
                        <a:pt x="43" y="203"/>
                        <a:pt x="45" y="202"/>
                      </a:cubicBezTo>
                      <a:cubicBezTo>
                        <a:pt x="25" y="223"/>
                        <a:pt x="25" y="223"/>
                        <a:pt x="27" y="227"/>
                      </a:cubicBezTo>
                      <a:cubicBezTo>
                        <a:pt x="28" y="229"/>
                        <a:pt x="29" y="230"/>
                        <a:pt x="31" y="230"/>
                      </a:cubicBezTo>
                      <a:cubicBezTo>
                        <a:pt x="34" y="231"/>
                        <a:pt x="35" y="231"/>
                        <a:pt x="67" y="212"/>
                      </a:cubicBezTo>
                      <a:cubicBezTo>
                        <a:pt x="45" y="233"/>
                        <a:pt x="45" y="234"/>
                        <a:pt x="47" y="238"/>
                      </a:cubicBezTo>
                      <a:cubicBezTo>
                        <a:pt x="48" y="239"/>
                        <a:pt x="49" y="241"/>
                        <a:pt x="51" y="241"/>
                      </a:cubicBezTo>
                      <a:cubicBezTo>
                        <a:pt x="52" y="241"/>
                        <a:pt x="53" y="241"/>
                        <a:pt x="55" y="241"/>
                      </a:cubicBezTo>
                      <a:cubicBezTo>
                        <a:pt x="38" y="258"/>
                        <a:pt x="38" y="259"/>
                        <a:pt x="40" y="263"/>
                      </a:cubicBezTo>
                      <a:cubicBezTo>
                        <a:pt x="41" y="265"/>
                        <a:pt x="42" y="266"/>
                        <a:pt x="44" y="266"/>
                      </a:cubicBezTo>
                      <a:cubicBezTo>
                        <a:pt x="46" y="267"/>
                        <a:pt x="47" y="267"/>
                        <a:pt x="58" y="261"/>
                      </a:cubicBezTo>
                      <a:cubicBezTo>
                        <a:pt x="30" y="286"/>
                        <a:pt x="30" y="286"/>
                        <a:pt x="33" y="291"/>
                      </a:cubicBezTo>
                      <a:cubicBezTo>
                        <a:pt x="34" y="292"/>
                        <a:pt x="35" y="293"/>
                        <a:pt x="37" y="294"/>
                      </a:cubicBezTo>
                      <a:cubicBezTo>
                        <a:pt x="40" y="294"/>
                        <a:pt x="40" y="294"/>
                        <a:pt x="83" y="269"/>
                      </a:cubicBezTo>
                      <a:cubicBezTo>
                        <a:pt x="84" y="268"/>
                        <a:pt x="85" y="268"/>
                        <a:pt x="86" y="267"/>
                      </a:cubicBezTo>
                      <a:cubicBezTo>
                        <a:pt x="61" y="291"/>
                        <a:pt x="62" y="291"/>
                        <a:pt x="64" y="296"/>
                      </a:cubicBezTo>
                      <a:cubicBezTo>
                        <a:pt x="65" y="297"/>
                        <a:pt x="66" y="298"/>
                        <a:pt x="68" y="299"/>
                      </a:cubicBezTo>
                      <a:cubicBezTo>
                        <a:pt x="70" y="299"/>
                        <a:pt x="71" y="299"/>
                        <a:pt x="78" y="295"/>
                      </a:cubicBezTo>
                      <a:cubicBezTo>
                        <a:pt x="48" y="320"/>
                        <a:pt x="48" y="321"/>
                        <a:pt x="51" y="326"/>
                      </a:cubicBezTo>
                      <a:cubicBezTo>
                        <a:pt x="51" y="327"/>
                        <a:pt x="53" y="328"/>
                        <a:pt x="54" y="329"/>
                      </a:cubicBezTo>
                      <a:cubicBezTo>
                        <a:pt x="58" y="330"/>
                        <a:pt x="58" y="330"/>
                        <a:pt x="95" y="307"/>
                      </a:cubicBezTo>
                      <a:cubicBezTo>
                        <a:pt x="96" y="306"/>
                        <a:pt x="98" y="305"/>
                        <a:pt x="100" y="304"/>
                      </a:cubicBezTo>
                      <a:cubicBezTo>
                        <a:pt x="80" y="326"/>
                        <a:pt x="80" y="326"/>
                        <a:pt x="82" y="330"/>
                      </a:cubicBezTo>
                      <a:cubicBezTo>
                        <a:pt x="83" y="332"/>
                        <a:pt x="84" y="333"/>
                        <a:pt x="86" y="333"/>
                      </a:cubicBezTo>
                      <a:cubicBezTo>
                        <a:pt x="89" y="334"/>
                        <a:pt x="89" y="334"/>
                        <a:pt x="107" y="323"/>
                      </a:cubicBezTo>
                      <a:cubicBezTo>
                        <a:pt x="80" y="349"/>
                        <a:pt x="80" y="349"/>
                        <a:pt x="83" y="353"/>
                      </a:cubicBezTo>
                      <a:cubicBezTo>
                        <a:pt x="84" y="355"/>
                        <a:pt x="85" y="356"/>
                        <a:pt x="87" y="356"/>
                      </a:cubicBezTo>
                      <a:cubicBezTo>
                        <a:pt x="90" y="357"/>
                        <a:pt x="90" y="357"/>
                        <a:pt x="119" y="340"/>
                      </a:cubicBezTo>
                      <a:cubicBezTo>
                        <a:pt x="94" y="364"/>
                        <a:pt x="95" y="364"/>
                        <a:pt x="97" y="368"/>
                      </a:cubicBezTo>
                      <a:cubicBezTo>
                        <a:pt x="98" y="370"/>
                        <a:pt x="99" y="371"/>
                        <a:pt x="101" y="371"/>
                      </a:cubicBezTo>
                      <a:cubicBezTo>
                        <a:pt x="104" y="372"/>
                        <a:pt x="104" y="372"/>
                        <a:pt x="122" y="361"/>
                      </a:cubicBezTo>
                      <a:cubicBezTo>
                        <a:pt x="99" y="381"/>
                        <a:pt x="100" y="382"/>
                        <a:pt x="102" y="386"/>
                      </a:cubicBezTo>
                      <a:cubicBezTo>
                        <a:pt x="103" y="388"/>
                        <a:pt x="104" y="389"/>
                        <a:pt x="106" y="389"/>
                      </a:cubicBezTo>
                      <a:cubicBezTo>
                        <a:pt x="109" y="390"/>
                        <a:pt x="110" y="390"/>
                        <a:pt x="150" y="366"/>
                      </a:cubicBezTo>
                      <a:cubicBezTo>
                        <a:pt x="131" y="385"/>
                        <a:pt x="132" y="385"/>
                        <a:pt x="134" y="389"/>
                      </a:cubicBezTo>
                      <a:cubicBezTo>
                        <a:pt x="135" y="391"/>
                        <a:pt x="136" y="392"/>
                        <a:pt x="138" y="392"/>
                      </a:cubicBezTo>
                      <a:cubicBezTo>
                        <a:pt x="141" y="393"/>
                        <a:pt x="141" y="393"/>
                        <a:pt x="159" y="382"/>
                      </a:cubicBezTo>
                      <a:cubicBezTo>
                        <a:pt x="136" y="402"/>
                        <a:pt x="137" y="402"/>
                        <a:pt x="139" y="407"/>
                      </a:cubicBezTo>
                      <a:cubicBezTo>
                        <a:pt x="140" y="408"/>
                        <a:pt x="142" y="409"/>
                        <a:pt x="143" y="410"/>
                      </a:cubicBezTo>
                      <a:cubicBezTo>
                        <a:pt x="146" y="411"/>
                        <a:pt x="147" y="411"/>
                        <a:pt x="180" y="390"/>
                      </a:cubicBezTo>
                      <a:cubicBezTo>
                        <a:pt x="150" y="418"/>
                        <a:pt x="150" y="419"/>
                        <a:pt x="153" y="423"/>
                      </a:cubicBezTo>
                      <a:cubicBezTo>
                        <a:pt x="153" y="425"/>
                        <a:pt x="155" y="426"/>
                        <a:pt x="156" y="426"/>
                      </a:cubicBezTo>
                      <a:cubicBezTo>
                        <a:pt x="159" y="427"/>
                        <a:pt x="160" y="427"/>
                        <a:pt x="178" y="416"/>
                      </a:cubicBezTo>
                      <a:cubicBezTo>
                        <a:pt x="153" y="438"/>
                        <a:pt x="154" y="439"/>
                        <a:pt x="156" y="443"/>
                      </a:cubicBezTo>
                      <a:cubicBezTo>
                        <a:pt x="157" y="445"/>
                        <a:pt x="158" y="446"/>
                        <a:pt x="160" y="446"/>
                      </a:cubicBezTo>
                      <a:cubicBezTo>
                        <a:pt x="163" y="447"/>
                        <a:pt x="163" y="447"/>
                        <a:pt x="191" y="430"/>
                      </a:cubicBezTo>
                      <a:cubicBezTo>
                        <a:pt x="194" y="428"/>
                        <a:pt x="197" y="426"/>
                        <a:pt x="201" y="424"/>
                      </a:cubicBezTo>
                      <a:cubicBezTo>
                        <a:pt x="188" y="445"/>
                        <a:pt x="188" y="445"/>
                        <a:pt x="190" y="449"/>
                      </a:cubicBezTo>
                      <a:cubicBezTo>
                        <a:pt x="191" y="450"/>
                        <a:pt x="192" y="451"/>
                        <a:pt x="194" y="451"/>
                      </a:cubicBezTo>
                      <a:cubicBezTo>
                        <a:pt x="197" y="452"/>
                        <a:pt x="198" y="452"/>
                        <a:pt x="220" y="438"/>
                      </a:cubicBezTo>
                      <a:cubicBezTo>
                        <a:pt x="206" y="458"/>
                        <a:pt x="206" y="458"/>
                        <a:pt x="208" y="462"/>
                      </a:cubicBezTo>
                      <a:cubicBezTo>
                        <a:pt x="209" y="463"/>
                        <a:pt x="210" y="464"/>
                        <a:pt x="212" y="465"/>
                      </a:cubicBezTo>
                      <a:cubicBezTo>
                        <a:pt x="215" y="465"/>
                        <a:pt x="215" y="465"/>
                        <a:pt x="237" y="452"/>
                      </a:cubicBezTo>
                      <a:cubicBezTo>
                        <a:pt x="239" y="451"/>
                        <a:pt x="242" y="449"/>
                        <a:pt x="244" y="447"/>
                      </a:cubicBezTo>
                      <a:cubicBezTo>
                        <a:pt x="239" y="462"/>
                        <a:pt x="239" y="462"/>
                        <a:pt x="240" y="465"/>
                      </a:cubicBezTo>
                      <a:cubicBezTo>
                        <a:pt x="241" y="467"/>
                        <a:pt x="243" y="468"/>
                        <a:pt x="244" y="468"/>
                      </a:cubicBezTo>
                      <a:cubicBezTo>
                        <a:pt x="245" y="468"/>
                        <a:pt x="245" y="468"/>
                        <a:pt x="246" y="468"/>
                      </a:cubicBezTo>
                      <a:cubicBezTo>
                        <a:pt x="248" y="468"/>
                        <a:pt x="250" y="467"/>
                        <a:pt x="253" y="464"/>
                      </a:cubicBezTo>
                      <a:cubicBezTo>
                        <a:pt x="254" y="464"/>
                        <a:pt x="256" y="463"/>
                        <a:pt x="257" y="462"/>
                      </a:cubicBezTo>
                      <a:cubicBezTo>
                        <a:pt x="257" y="462"/>
                        <a:pt x="258" y="462"/>
                        <a:pt x="258" y="462"/>
                      </a:cubicBezTo>
                      <a:cubicBezTo>
                        <a:pt x="261" y="460"/>
                        <a:pt x="262" y="456"/>
                        <a:pt x="260" y="454"/>
                      </a:cubicBezTo>
                      <a:cubicBezTo>
                        <a:pt x="260" y="452"/>
                        <a:pt x="258" y="451"/>
                        <a:pt x="256" y="451"/>
                      </a:cubicBezTo>
                      <a:cubicBezTo>
                        <a:pt x="256" y="451"/>
                        <a:pt x="256" y="451"/>
                        <a:pt x="256" y="451"/>
                      </a:cubicBezTo>
                      <a:cubicBezTo>
                        <a:pt x="262" y="434"/>
                        <a:pt x="262" y="434"/>
                        <a:pt x="261" y="431"/>
                      </a:cubicBezTo>
                      <a:cubicBezTo>
                        <a:pt x="260" y="430"/>
                        <a:pt x="259" y="429"/>
                        <a:pt x="258" y="429"/>
                      </a:cubicBezTo>
                      <a:cubicBezTo>
                        <a:pt x="263" y="426"/>
                        <a:pt x="270" y="421"/>
                        <a:pt x="280" y="415"/>
                      </a:cubicBezTo>
                      <a:cubicBezTo>
                        <a:pt x="282" y="414"/>
                        <a:pt x="284" y="413"/>
                        <a:pt x="286" y="412"/>
                      </a:cubicBezTo>
                      <a:cubicBezTo>
                        <a:pt x="285" y="413"/>
                        <a:pt x="285" y="413"/>
                        <a:pt x="285" y="413"/>
                      </a:cubicBezTo>
                      <a:cubicBezTo>
                        <a:pt x="263" y="438"/>
                        <a:pt x="263" y="438"/>
                        <a:pt x="265" y="442"/>
                      </a:cubicBezTo>
                      <a:cubicBezTo>
                        <a:pt x="266" y="444"/>
                        <a:pt x="268" y="445"/>
                        <a:pt x="269" y="445"/>
                      </a:cubicBezTo>
                      <a:cubicBezTo>
                        <a:pt x="270" y="445"/>
                        <a:pt x="270" y="446"/>
                        <a:pt x="271" y="446"/>
                      </a:cubicBezTo>
                      <a:cubicBezTo>
                        <a:pt x="273" y="446"/>
                        <a:pt x="276" y="444"/>
                        <a:pt x="288" y="436"/>
                      </a:cubicBezTo>
                      <a:cubicBezTo>
                        <a:pt x="294" y="433"/>
                        <a:pt x="302" y="428"/>
                        <a:pt x="304" y="427"/>
                      </a:cubicBezTo>
                      <a:cubicBezTo>
                        <a:pt x="304" y="427"/>
                        <a:pt x="305" y="427"/>
                        <a:pt x="305" y="426"/>
                      </a:cubicBezTo>
                      <a:cubicBezTo>
                        <a:pt x="308" y="425"/>
                        <a:pt x="309" y="421"/>
                        <a:pt x="308" y="418"/>
                      </a:cubicBezTo>
                      <a:cubicBezTo>
                        <a:pt x="307" y="417"/>
                        <a:pt x="305" y="416"/>
                        <a:pt x="304" y="415"/>
                      </a:cubicBezTo>
                      <a:close/>
                      <a:moveTo>
                        <a:pt x="66" y="107"/>
                      </a:moveTo>
                      <a:cubicBezTo>
                        <a:pt x="82" y="94"/>
                        <a:pt x="92" y="86"/>
                        <a:pt x="97" y="81"/>
                      </a:cubicBezTo>
                      <a:cubicBezTo>
                        <a:pt x="96" y="83"/>
                        <a:pt x="97" y="84"/>
                        <a:pt x="97" y="86"/>
                      </a:cubicBezTo>
                      <a:cubicBezTo>
                        <a:pt x="98" y="87"/>
                        <a:pt x="99" y="87"/>
                        <a:pt x="100" y="88"/>
                      </a:cubicBezTo>
                      <a:cubicBezTo>
                        <a:pt x="94" y="91"/>
                        <a:pt x="84" y="97"/>
                        <a:pt x="66" y="107"/>
                      </a:cubicBezTo>
                      <a:close/>
                      <a:moveTo>
                        <a:pt x="102" y="69"/>
                      </a:moveTo>
                      <a:cubicBezTo>
                        <a:pt x="101" y="69"/>
                        <a:pt x="101" y="68"/>
                        <a:pt x="101" y="68"/>
                      </a:cubicBezTo>
                      <a:cubicBezTo>
                        <a:pt x="102" y="68"/>
                        <a:pt x="104" y="67"/>
                        <a:pt x="108" y="65"/>
                      </a:cubicBezTo>
                      <a:cubicBezTo>
                        <a:pt x="106" y="67"/>
                        <a:pt x="104" y="69"/>
                        <a:pt x="103" y="71"/>
                      </a:cubicBezTo>
                      <a:cubicBezTo>
                        <a:pt x="103" y="71"/>
                        <a:pt x="102" y="70"/>
                        <a:pt x="102" y="69"/>
                      </a:cubicBezTo>
                      <a:close/>
                      <a:moveTo>
                        <a:pt x="119" y="80"/>
                      </a:moveTo>
                      <a:cubicBezTo>
                        <a:pt x="119" y="81"/>
                        <a:pt x="119" y="81"/>
                        <a:pt x="119" y="81"/>
                      </a:cubicBezTo>
                      <a:cubicBezTo>
                        <a:pt x="117" y="84"/>
                        <a:pt x="116" y="86"/>
                        <a:pt x="115" y="88"/>
                      </a:cubicBezTo>
                      <a:cubicBezTo>
                        <a:pt x="115" y="88"/>
                        <a:pt x="114" y="87"/>
                        <a:pt x="114" y="87"/>
                      </a:cubicBezTo>
                      <a:cubicBezTo>
                        <a:pt x="114" y="86"/>
                        <a:pt x="113" y="85"/>
                        <a:pt x="112" y="85"/>
                      </a:cubicBezTo>
                      <a:cubicBezTo>
                        <a:pt x="114" y="84"/>
                        <a:pt x="116" y="82"/>
                        <a:pt x="119" y="80"/>
                      </a:cubicBezTo>
                      <a:close/>
                      <a:moveTo>
                        <a:pt x="78" y="39"/>
                      </a:moveTo>
                      <a:cubicBezTo>
                        <a:pt x="77" y="37"/>
                        <a:pt x="76" y="36"/>
                        <a:pt x="74" y="36"/>
                      </a:cubicBezTo>
                      <a:cubicBezTo>
                        <a:pt x="72" y="35"/>
                        <a:pt x="71" y="35"/>
                        <a:pt x="61" y="41"/>
                      </a:cubicBezTo>
                      <a:cubicBezTo>
                        <a:pt x="79" y="25"/>
                        <a:pt x="89" y="17"/>
                        <a:pt x="93" y="12"/>
                      </a:cubicBezTo>
                      <a:cubicBezTo>
                        <a:pt x="93" y="14"/>
                        <a:pt x="94" y="15"/>
                        <a:pt x="94" y="16"/>
                      </a:cubicBezTo>
                      <a:cubicBezTo>
                        <a:pt x="95" y="18"/>
                        <a:pt x="96" y="19"/>
                        <a:pt x="98" y="19"/>
                      </a:cubicBezTo>
                      <a:cubicBezTo>
                        <a:pt x="100" y="19"/>
                        <a:pt x="101" y="19"/>
                        <a:pt x="103" y="18"/>
                      </a:cubicBezTo>
                      <a:cubicBezTo>
                        <a:pt x="104" y="19"/>
                        <a:pt x="104" y="19"/>
                        <a:pt x="104" y="20"/>
                      </a:cubicBezTo>
                      <a:cubicBezTo>
                        <a:pt x="107" y="33"/>
                        <a:pt x="107" y="33"/>
                        <a:pt x="107" y="34"/>
                      </a:cubicBezTo>
                      <a:cubicBezTo>
                        <a:pt x="108" y="35"/>
                        <a:pt x="109" y="36"/>
                        <a:pt x="111" y="37"/>
                      </a:cubicBezTo>
                      <a:cubicBezTo>
                        <a:pt x="112" y="37"/>
                        <a:pt x="113" y="37"/>
                        <a:pt x="115" y="37"/>
                      </a:cubicBezTo>
                      <a:cubicBezTo>
                        <a:pt x="91" y="60"/>
                        <a:pt x="91" y="61"/>
                        <a:pt x="94" y="65"/>
                      </a:cubicBezTo>
                      <a:cubicBezTo>
                        <a:pt x="94" y="66"/>
                        <a:pt x="95" y="66"/>
                        <a:pt x="95" y="66"/>
                      </a:cubicBezTo>
                      <a:cubicBezTo>
                        <a:pt x="92" y="67"/>
                        <a:pt x="86" y="71"/>
                        <a:pt x="65" y="83"/>
                      </a:cubicBezTo>
                      <a:cubicBezTo>
                        <a:pt x="85" y="63"/>
                        <a:pt x="85" y="62"/>
                        <a:pt x="83" y="58"/>
                      </a:cubicBezTo>
                      <a:cubicBezTo>
                        <a:pt x="82" y="57"/>
                        <a:pt x="80" y="55"/>
                        <a:pt x="79" y="55"/>
                      </a:cubicBezTo>
                      <a:cubicBezTo>
                        <a:pt x="76" y="54"/>
                        <a:pt x="75" y="54"/>
                        <a:pt x="61" y="63"/>
                      </a:cubicBezTo>
                      <a:cubicBezTo>
                        <a:pt x="80" y="43"/>
                        <a:pt x="80" y="43"/>
                        <a:pt x="78" y="39"/>
                      </a:cubicBezTo>
                      <a:close/>
                      <a:moveTo>
                        <a:pt x="206" y="357"/>
                      </a:moveTo>
                      <a:cubicBezTo>
                        <a:pt x="207" y="357"/>
                        <a:pt x="207" y="358"/>
                        <a:pt x="207" y="358"/>
                      </a:cubicBezTo>
                      <a:cubicBezTo>
                        <a:pt x="207" y="359"/>
                        <a:pt x="208" y="359"/>
                        <a:pt x="208" y="360"/>
                      </a:cubicBezTo>
                      <a:cubicBezTo>
                        <a:pt x="205" y="362"/>
                        <a:pt x="200" y="364"/>
                        <a:pt x="194" y="368"/>
                      </a:cubicBezTo>
                      <a:cubicBezTo>
                        <a:pt x="199" y="363"/>
                        <a:pt x="203" y="360"/>
                        <a:pt x="206" y="357"/>
                      </a:cubicBezTo>
                      <a:close/>
                      <a:moveTo>
                        <a:pt x="200" y="389"/>
                      </a:moveTo>
                      <a:cubicBezTo>
                        <a:pt x="202" y="386"/>
                        <a:pt x="205" y="384"/>
                        <a:pt x="207" y="382"/>
                      </a:cubicBezTo>
                      <a:cubicBezTo>
                        <a:pt x="208" y="383"/>
                        <a:pt x="208" y="383"/>
                        <a:pt x="209" y="383"/>
                      </a:cubicBezTo>
                      <a:cubicBezTo>
                        <a:pt x="206" y="385"/>
                        <a:pt x="203" y="387"/>
                        <a:pt x="200" y="389"/>
                      </a:cubicBezTo>
                      <a:close/>
                      <a:moveTo>
                        <a:pt x="235" y="439"/>
                      </a:moveTo>
                      <a:cubicBezTo>
                        <a:pt x="236" y="438"/>
                        <a:pt x="237" y="436"/>
                        <a:pt x="238" y="434"/>
                      </a:cubicBezTo>
                      <a:cubicBezTo>
                        <a:pt x="239" y="435"/>
                        <a:pt x="240" y="436"/>
                        <a:pt x="240" y="436"/>
                      </a:cubicBezTo>
                      <a:cubicBezTo>
                        <a:pt x="239" y="437"/>
                        <a:pt x="237" y="438"/>
                        <a:pt x="235" y="439"/>
                      </a:cubicBezTo>
                      <a:close/>
                      <a:moveTo>
                        <a:pt x="254" y="400"/>
                      </a:moveTo>
                      <a:cubicBezTo>
                        <a:pt x="255" y="402"/>
                        <a:pt x="256" y="403"/>
                        <a:pt x="258" y="403"/>
                      </a:cubicBezTo>
                      <a:cubicBezTo>
                        <a:pt x="259" y="403"/>
                        <a:pt x="259" y="403"/>
                        <a:pt x="260" y="403"/>
                      </a:cubicBezTo>
                      <a:cubicBezTo>
                        <a:pt x="254" y="409"/>
                        <a:pt x="250" y="413"/>
                        <a:pt x="247" y="416"/>
                      </a:cubicBezTo>
                      <a:cubicBezTo>
                        <a:pt x="247" y="416"/>
                        <a:pt x="247" y="416"/>
                        <a:pt x="247" y="416"/>
                      </a:cubicBezTo>
                      <a:cubicBezTo>
                        <a:pt x="246" y="414"/>
                        <a:pt x="245" y="413"/>
                        <a:pt x="243" y="413"/>
                      </a:cubicBezTo>
                      <a:cubicBezTo>
                        <a:pt x="240" y="412"/>
                        <a:pt x="240" y="412"/>
                        <a:pt x="218" y="426"/>
                      </a:cubicBezTo>
                      <a:cubicBezTo>
                        <a:pt x="216" y="427"/>
                        <a:pt x="214" y="429"/>
                        <a:pt x="211" y="430"/>
                      </a:cubicBezTo>
                      <a:cubicBezTo>
                        <a:pt x="211" y="429"/>
                        <a:pt x="212" y="429"/>
                        <a:pt x="212" y="428"/>
                      </a:cubicBezTo>
                      <a:cubicBezTo>
                        <a:pt x="224" y="409"/>
                        <a:pt x="224" y="409"/>
                        <a:pt x="222" y="405"/>
                      </a:cubicBezTo>
                      <a:cubicBezTo>
                        <a:pt x="221" y="404"/>
                        <a:pt x="220" y="403"/>
                        <a:pt x="218" y="403"/>
                      </a:cubicBezTo>
                      <a:cubicBezTo>
                        <a:pt x="216" y="402"/>
                        <a:pt x="215" y="402"/>
                        <a:pt x="208" y="406"/>
                      </a:cubicBezTo>
                      <a:cubicBezTo>
                        <a:pt x="233" y="384"/>
                        <a:pt x="233" y="383"/>
                        <a:pt x="230" y="379"/>
                      </a:cubicBezTo>
                      <a:cubicBezTo>
                        <a:pt x="229" y="378"/>
                        <a:pt x="228" y="377"/>
                        <a:pt x="227" y="376"/>
                      </a:cubicBezTo>
                      <a:cubicBezTo>
                        <a:pt x="232" y="373"/>
                        <a:pt x="238" y="370"/>
                        <a:pt x="247" y="365"/>
                      </a:cubicBezTo>
                      <a:cubicBezTo>
                        <a:pt x="250" y="363"/>
                        <a:pt x="254" y="360"/>
                        <a:pt x="258" y="358"/>
                      </a:cubicBezTo>
                      <a:cubicBezTo>
                        <a:pt x="258" y="358"/>
                        <a:pt x="257" y="359"/>
                        <a:pt x="257" y="359"/>
                      </a:cubicBezTo>
                      <a:cubicBezTo>
                        <a:pt x="241" y="381"/>
                        <a:pt x="241" y="381"/>
                        <a:pt x="244" y="385"/>
                      </a:cubicBezTo>
                      <a:cubicBezTo>
                        <a:pt x="244" y="386"/>
                        <a:pt x="246" y="387"/>
                        <a:pt x="247" y="388"/>
                      </a:cubicBezTo>
                      <a:cubicBezTo>
                        <a:pt x="250" y="388"/>
                        <a:pt x="251" y="388"/>
                        <a:pt x="264" y="380"/>
                      </a:cubicBezTo>
                      <a:cubicBezTo>
                        <a:pt x="252" y="396"/>
                        <a:pt x="252" y="397"/>
                        <a:pt x="254" y="40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345" name="Freeform 7"/>
                <p:cNvSpPr>
                  <a:spLocks noEditPoints="1"/>
                </p:cNvSpPr>
                <p:nvPr/>
              </p:nvSpPr>
              <p:spPr bwMode="gray">
                <a:xfrm>
                  <a:off x="423565" y="3539802"/>
                  <a:ext cx="1012142" cy="2138363"/>
                </a:xfrm>
                <a:custGeom>
                  <a:avLst/>
                  <a:gdLst>
                    <a:gd name="T0" fmla="*/ 113 w 323"/>
                    <a:gd name="T1" fmla="*/ 674 h 682"/>
                    <a:gd name="T2" fmla="*/ 319 w 323"/>
                    <a:gd name="T3" fmla="*/ 576 h 682"/>
                    <a:gd name="T4" fmla="*/ 241 w 323"/>
                    <a:gd name="T5" fmla="*/ 611 h 682"/>
                    <a:gd name="T6" fmla="*/ 166 w 323"/>
                    <a:gd name="T7" fmla="*/ 551 h 682"/>
                    <a:gd name="T8" fmla="*/ 80 w 323"/>
                    <a:gd name="T9" fmla="*/ 614 h 682"/>
                    <a:gd name="T10" fmla="*/ 78 w 323"/>
                    <a:gd name="T11" fmla="*/ 585 h 682"/>
                    <a:gd name="T12" fmla="*/ 107 w 323"/>
                    <a:gd name="T13" fmla="*/ 678 h 682"/>
                    <a:gd name="T14" fmla="*/ 297 w 323"/>
                    <a:gd name="T15" fmla="*/ 535 h 682"/>
                    <a:gd name="T16" fmla="*/ 137 w 323"/>
                    <a:gd name="T17" fmla="*/ 424 h 682"/>
                    <a:gd name="T18" fmla="*/ 32 w 323"/>
                    <a:gd name="T19" fmla="*/ 260 h 682"/>
                    <a:gd name="T20" fmla="*/ 2 w 323"/>
                    <a:gd name="T21" fmla="*/ 109 h 682"/>
                    <a:gd name="T22" fmla="*/ 70 w 323"/>
                    <a:gd name="T23" fmla="*/ 14 h 682"/>
                    <a:gd name="T24" fmla="*/ 81 w 323"/>
                    <a:gd name="T25" fmla="*/ 176 h 682"/>
                    <a:gd name="T26" fmla="*/ 114 w 323"/>
                    <a:gd name="T27" fmla="*/ 267 h 682"/>
                    <a:gd name="T28" fmla="*/ 226 w 323"/>
                    <a:gd name="T29" fmla="*/ 408 h 682"/>
                    <a:gd name="T30" fmla="*/ 316 w 323"/>
                    <a:gd name="T31" fmla="*/ 520 h 682"/>
                    <a:gd name="T32" fmla="*/ 193 w 323"/>
                    <a:gd name="T33" fmla="*/ 379 h 682"/>
                    <a:gd name="T34" fmla="*/ 67 w 323"/>
                    <a:gd name="T35" fmla="*/ 75 h 682"/>
                    <a:gd name="T36" fmla="*/ 237 w 323"/>
                    <a:gd name="T37" fmla="*/ 451 h 682"/>
                    <a:gd name="T38" fmla="*/ 173 w 323"/>
                    <a:gd name="T39" fmla="*/ 349 h 682"/>
                    <a:gd name="T40" fmla="*/ 225 w 323"/>
                    <a:gd name="T41" fmla="*/ 604 h 682"/>
                    <a:gd name="T42" fmla="*/ 90 w 323"/>
                    <a:gd name="T43" fmla="*/ 643 h 682"/>
                    <a:gd name="T44" fmla="*/ 206 w 323"/>
                    <a:gd name="T45" fmla="*/ 327 h 682"/>
                    <a:gd name="T46" fmla="*/ 229 w 323"/>
                    <a:gd name="T47" fmla="*/ 316 h 682"/>
                    <a:gd name="T48" fmla="*/ 245 w 323"/>
                    <a:gd name="T49" fmla="*/ 325 h 682"/>
                    <a:gd name="T50" fmla="*/ 262 w 323"/>
                    <a:gd name="T51" fmla="*/ 351 h 682"/>
                    <a:gd name="T52" fmla="*/ 270 w 323"/>
                    <a:gd name="T53" fmla="*/ 363 h 682"/>
                    <a:gd name="T54" fmla="*/ 288 w 323"/>
                    <a:gd name="T55" fmla="*/ 387 h 682"/>
                    <a:gd name="T56" fmla="*/ 294 w 323"/>
                    <a:gd name="T57" fmla="*/ 410 h 682"/>
                    <a:gd name="T58" fmla="*/ 300 w 323"/>
                    <a:gd name="T59" fmla="*/ 430 h 682"/>
                    <a:gd name="T60" fmla="*/ 288 w 323"/>
                    <a:gd name="T61" fmla="*/ 442 h 682"/>
                    <a:gd name="T62" fmla="*/ 280 w 323"/>
                    <a:gd name="T63" fmla="*/ 446 h 682"/>
                    <a:gd name="T64" fmla="*/ 256 w 323"/>
                    <a:gd name="T65" fmla="*/ 429 h 682"/>
                    <a:gd name="T66" fmla="*/ 265 w 323"/>
                    <a:gd name="T67" fmla="*/ 432 h 682"/>
                    <a:gd name="T68" fmla="*/ 279 w 323"/>
                    <a:gd name="T69" fmla="*/ 396 h 682"/>
                    <a:gd name="T70" fmla="*/ 233 w 323"/>
                    <a:gd name="T71" fmla="*/ 331 h 682"/>
                    <a:gd name="T72" fmla="*/ 246 w 323"/>
                    <a:gd name="T73" fmla="*/ 399 h 682"/>
                    <a:gd name="T74" fmla="*/ 213 w 323"/>
                    <a:gd name="T75" fmla="*/ 367 h 682"/>
                    <a:gd name="T76" fmla="*/ 199 w 323"/>
                    <a:gd name="T77" fmla="*/ 336 h 682"/>
                    <a:gd name="T78" fmla="*/ 199 w 323"/>
                    <a:gd name="T79" fmla="*/ 327 h 682"/>
                    <a:gd name="T80" fmla="*/ 241 w 323"/>
                    <a:gd name="T81" fmla="*/ 322 h 682"/>
                    <a:gd name="T82" fmla="*/ 265 w 323"/>
                    <a:gd name="T83" fmla="*/ 445 h 682"/>
                    <a:gd name="T84" fmla="*/ 144 w 323"/>
                    <a:gd name="T85" fmla="*/ 139 h 682"/>
                    <a:gd name="T86" fmla="*/ 123 w 323"/>
                    <a:gd name="T87" fmla="*/ 138 h 682"/>
                    <a:gd name="T88" fmla="*/ 133 w 323"/>
                    <a:gd name="T89" fmla="*/ 63 h 682"/>
                    <a:gd name="T90" fmla="*/ 103 w 323"/>
                    <a:gd name="T91" fmla="*/ 2 h 682"/>
                    <a:gd name="T92" fmla="*/ 123 w 323"/>
                    <a:gd name="T93" fmla="*/ 5 h 682"/>
                    <a:gd name="T94" fmla="*/ 137 w 323"/>
                    <a:gd name="T95" fmla="*/ 32 h 682"/>
                    <a:gd name="T96" fmla="*/ 142 w 323"/>
                    <a:gd name="T97" fmla="*/ 44 h 682"/>
                    <a:gd name="T98" fmla="*/ 153 w 323"/>
                    <a:gd name="T99" fmla="*/ 82 h 682"/>
                    <a:gd name="T100" fmla="*/ 153 w 323"/>
                    <a:gd name="T101" fmla="*/ 94 h 682"/>
                    <a:gd name="T102" fmla="*/ 157 w 323"/>
                    <a:gd name="T103" fmla="*/ 108 h 682"/>
                    <a:gd name="T104" fmla="*/ 159 w 323"/>
                    <a:gd name="T105" fmla="*/ 124 h 682"/>
                    <a:gd name="T106" fmla="*/ 143 w 323"/>
                    <a:gd name="T107" fmla="*/ 136 h 682"/>
                    <a:gd name="T108" fmla="*/ 112 w 323"/>
                    <a:gd name="T109" fmla="*/ 125 h 682"/>
                    <a:gd name="T110" fmla="*/ 95 w 323"/>
                    <a:gd name="T111" fmla="*/ 75 h 682"/>
                    <a:gd name="T112" fmla="*/ 87 w 323"/>
                    <a:gd name="T113" fmla="*/ 30 h 682"/>
                    <a:gd name="T114" fmla="*/ 123 w 323"/>
                    <a:gd name="T115" fmla="*/ 140 h 682"/>
                    <a:gd name="T116" fmla="*/ 125 w 323"/>
                    <a:gd name="T117" fmla="*/ 137 h 682"/>
                    <a:gd name="T118" fmla="*/ 147 w 323"/>
                    <a:gd name="T119" fmla="*/ 106 h 682"/>
                    <a:gd name="T120" fmla="*/ 123 w 323"/>
                    <a:gd name="T121" fmla="*/ 23 h 682"/>
                    <a:gd name="T122" fmla="*/ 90 w 323"/>
                    <a:gd name="T123" fmla="*/ 16 h 6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23" h="682">
                      <a:moveTo>
                        <a:pt x="143" y="540"/>
                      </a:moveTo>
                      <a:cubicBezTo>
                        <a:pt x="146" y="541"/>
                        <a:pt x="150" y="540"/>
                        <a:pt x="154" y="542"/>
                      </a:cubicBezTo>
                      <a:cubicBezTo>
                        <a:pt x="154" y="542"/>
                        <a:pt x="147" y="541"/>
                        <a:pt x="143" y="540"/>
                      </a:cubicBezTo>
                      <a:close/>
                      <a:moveTo>
                        <a:pt x="178" y="562"/>
                      </a:moveTo>
                      <a:cubicBezTo>
                        <a:pt x="180" y="565"/>
                        <a:pt x="181" y="566"/>
                        <a:pt x="179" y="563"/>
                      </a:cubicBezTo>
                      <a:cubicBezTo>
                        <a:pt x="179" y="563"/>
                        <a:pt x="178" y="562"/>
                        <a:pt x="178" y="562"/>
                      </a:cubicBezTo>
                      <a:close/>
                      <a:moveTo>
                        <a:pt x="186" y="568"/>
                      </a:moveTo>
                      <a:cubicBezTo>
                        <a:pt x="186" y="568"/>
                        <a:pt x="186" y="568"/>
                        <a:pt x="185" y="568"/>
                      </a:cubicBezTo>
                      <a:cubicBezTo>
                        <a:pt x="185" y="568"/>
                        <a:pt x="186" y="568"/>
                        <a:pt x="186" y="568"/>
                      </a:cubicBezTo>
                      <a:close/>
                      <a:moveTo>
                        <a:pt x="20" y="241"/>
                      </a:moveTo>
                      <a:cubicBezTo>
                        <a:pt x="20" y="240"/>
                        <a:pt x="22" y="241"/>
                        <a:pt x="20" y="237"/>
                      </a:cubicBezTo>
                      <a:cubicBezTo>
                        <a:pt x="22" y="242"/>
                        <a:pt x="19" y="237"/>
                        <a:pt x="20" y="241"/>
                      </a:cubicBezTo>
                      <a:close/>
                      <a:moveTo>
                        <a:pt x="77" y="52"/>
                      </a:moveTo>
                      <a:cubicBezTo>
                        <a:pt x="76" y="48"/>
                        <a:pt x="76" y="48"/>
                        <a:pt x="76" y="48"/>
                      </a:cubicBezTo>
                      <a:cubicBezTo>
                        <a:pt x="77" y="51"/>
                        <a:pt x="77" y="51"/>
                        <a:pt x="77" y="51"/>
                      </a:cubicBezTo>
                      <a:lnTo>
                        <a:pt x="77" y="52"/>
                      </a:lnTo>
                      <a:close/>
                      <a:moveTo>
                        <a:pt x="185" y="568"/>
                      </a:moveTo>
                      <a:cubicBezTo>
                        <a:pt x="185" y="567"/>
                        <a:pt x="184" y="565"/>
                        <a:pt x="182" y="564"/>
                      </a:cubicBezTo>
                      <a:cubicBezTo>
                        <a:pt x="181" y="564"/>
                        <a:pt x="184" y="566"/>
                        <a:pt x="185" y="568"/>
                      </a:cubicBezTo>
                      <a:close/>
                      <a:moveTo>
                        <a:pt x="113" y="674"/>
                      </a:moveTo>
                      <a:cubicBezTo>
                        <a:pt x="115" y="676"/>
                        <a:pt x="116" y="677"/>
                        <a:pt x="117" y="678"/>
                      </a:cubicBezTo>
                      <a:cubicBezTo>
                        <a:pt x="111" y="670"/>
                        <a:pt x="119" y="680"/>
                        <a:pt x="113" y="674"/>
                      </a:cubicBezTo>
                      <a:close/>
                      <a:moveTo>
                        <a:pt x="120" y="545"/>
                      </a:moveTo>
                      <a:cubicBezTo>
                        <a:pt x="122" y="545"/>
                        <a:pt x="123" y="544"/>
                        <a:pt x="124" y="543"/>
                      </a:cubicBezTo>
                      <a:cubicBezTo>
                        <a:pt x="124" y="543"/>
                        <a:pt x="122" y="544"/>
                        <a:pt x="122" y="544"/>
                      </a:cubicBezTo>
                      <a:cubicBezTo>
                        <a:pt x="121" y="544"/>
                        <a:pt x="122" y="545"/>
                        <a:pt x="120" y="545"/>
                      </a:cubicBezTo>
                      <a:close/>
                      <a:moveTo>
                        <a:pt x="124" y="545"/>
                      </a:moveTo>
                      <a:cubicBezTo>
                        <a:pt x="126" y="544"/>
                        <a:pt x="127" y="543"/>
                        <a:pt x="127" y="543"/>
                      </a:cubicBezTo>
                      <a:cubicBezTo>
                        <a:pt x="126" y="543"/>
                        <a:pt x="125" y="543"/>
                        <a:pt x="124" y="545"/>
                      </a:cubicBezTo>
                      <a:close/>
                      <a:moveTo>
                        <a:pt x="106" y="663"/>
                      </a:moveTo>
                      <a:cubicBezTo>
                        <a:pt x="103" y="661"/>
                        <a:pt x="106" y="665"/>
                        <a:pt x="107" y="667"/>
                      </a:cubicBezTo>
                      <a:cubicBezTo>
                        <a:pt x="107" y="667"/>
                        <a:pt x="106" y="664"/>
                        <a:pt x="106" y="663"/>
                      </a:cubicBezTo>
                      <a:close/>
                      <a:moveTo>
                        <a:pt x="15" y="217"/>
                      </a:moveTo>
                      <a:cubicBezTo>
                        <a:pt x="15" y="217"/>
                        <a:pt x="15" y="217"/>
                        <a:pt x="15" y="216"/>
                      </a:cubicBezTo>
                      <a:cubicBezTo>
                        <a:pt x="15" y="216"/>
                        <a:pt x="15" y="217"/>
                        <a:pt x="15" y="217"/>
                      </a:cubicBezTo>
                      <a:close/>
                      <a:moveTo>
                        <a:pt x="98" y="150"/>
                      </a:moveTo>
                      <a:cubicBezTo>
                        <a:pt x="98" y="150"/>
                        <a:pt x="98" y="150"/>
                        <a:pt x="98" y="150"/>
                      </a:cubicBezTo>
                      <a:cubicBezTo>
                        <a:pt x="99" y="150"/>
                        <a:pt x="99" y="150"/>
                        <a:pt x="98" y="150"/>
                      </a:cubicBezTo>
                      <a:close/>
                      <a:moveTo>
                        <a:pt x="323" y="563"/>
                      </a:moveTo>
                      <a:cubicBezTo>
                        <a:pt x="320" y="567"/>
                        <a:pt x="321" y="572"/>
                        <a:pt x="319" y="576"/>
                      </a:cubicBezTo>
                      <a:cubicBezTo>
                        <a:pt x="319" y="577"/>
                        <a:pt x="319" y="577"/>
                        <a:pt x="319" y="577"/>
                      </a:cubicBezTo>
                      <a:cubicBezTo>
                        <a:pt x="318" y="579"/>
                        <a:pt x="315" y="584"/>
                        <a:pt x="315" y="586"/>
                      </a:cubicBezTo>
                      <a:cubicBezTo>
                        <a:pt x="316" y="584"/>
                        <a:pt x="315" y="584"/>
                        <a:pt x="314" y="586"/>
                      </a:cubicBezTo>
                      <a:cubicBezTo>
                        <a:pt x="313" y="589"/>
                        <a:pt x="313" y="589"/>
                        <a:pt x="313" y="589"/>
                      </a:cubicBezTo>
                      <a:cubicBezTo>
                        <a:pt x="308" y="597"/>
                        <a:pt x="310" y="589"/>
                        <a:pt x="304" y="596"/>
                      </a:cubicBezTo>
                      <a:cubicBezTo>
                        <a:pt x="308" y="591"/>
                        <a:pt x="308" y="591"/>
                        <a:pt x="308" y="591"/>
                      </a:cubicBezTo>
                      <a:cubicBezTo>
                        <a:pt x="307" y="592"/>
                        <a:pt x="305" y="594"/>
                        <a:pt x="302" y="597"/>
                      </a:cubicBezTo>
                      <a:cubicBezTo>
                        <a:pt x="301" y="599"/>
                        <a:pt x="300" y="602"/>
                        <a:pt x="299" y="603"/>
                      </a:cubicBezTo>
                      <a:cubicBezTo>
                        <a:pt x="296" y="606"/>
                        <a:pt x="296" y="605"/>
                        <a:pt x="294" y="606"/>
                      </a:cubicBezTo>
                      <a:cubicBezTo>
                        <a:pt x="295" y="605"/>
                        <a:pt x="296" y="604"/>
                        <a:pt x="297" y="603"/>
                      </a:cubicBezTo>
                      <a:cubicBezTo>
                        <a:pt x="298" y="602"/>
                        <a:pt x="293" y="604"/>
                        <a:pt x="287" y="607"/>
                      </a:cubicBezTo>
                      <a:cubicBezTo>
                        <a:pt x="283" y="609"/>
                        <a:pt x="277" y="613"/>
                        <a:pt x="284" y="611"/>
                      </a:cubicBezTo>
                      <a:cubicBezTo>
                        <a:pt x="281" y="612"/>
                        <a:pt x="276" y="613"/>
                        <a:pt x="278" y="612"/>
                      </a:cubicBezTo>
                      <a:cubicBezTo>
                        <a:pt x="271" y="614"/>
                        <a:pt x="280" y="613"/>
                        <a:pt x="273" y="615"/>
                      </a:cubicBezTo>
                      <a:cubicBezTo>
                        <a:pt x="270" y="615"/>
                        <a:pt x="261" y="614"/>
                        <a:pt x="256" y="613"/>
                      </a:cubicBezTo>
                      <a:cubicBezTo>
                        <a:pt x="258" y="613"/>
                        <a:pt x="261" y="612"/>
                        <a:pt x="263" y="611"/>
                      </a:cubicBezTo>
                      <a:cubicBezTo>
                        <a:pt x="258" y="611"/>
                        <a:pt x="258" y="611"/>
                        <a:pt x="258" y="611"/>
                      </a:cubicBezTo>
                      <a:cubicBezTo>
                        <a:pt x="264" y="610"/>
                        <a:pt x="255" y="610"/>
                        <a:pt x="259" y="609"/>
                      </a:cubicBezTo>
                      <a:cubicBezTo>
                        <a:pt x="256" y="608"/>
                        <a:pt x="252" y="608"/>
                        <a:pt x="249" y="608"/>
                      </a:cubicBezTo>
                      <a:cubicBezTo>
                        <a:pt x="258" y="612"/>
                        <a:pt x="239" y="609"/>
                        <a:pt x="241" y="611"/>
                      </a:cubicBezTo>
                      <a:cubicBezTo>
                        <a:pt x="229" y="607"/>
                        <a:pt x="236" y="604"/>
                        <a:pt x="223" y="601"/>
                      </a:cubicBezTo>
                      <a:cubicBezTo>
                        <a:pt x="224" y="602"/>
                        <a:pt x="221" y="601"/>
                        <a:pt x="223" y="602"/>
                      </a:cubicBezTo>
                      <a:cubicBezTo>
                        <a:pt x="219" y="601"/>
                        <a:pt x="218" y="602"/>
                        <a:pt x="213" y="597"/>
                      </a:cubicBezTo>
                      <a:cubicBezTo>
                        <a:pt x="219" y="600"/>
                        <a:pt x="209" y="591"/>
                        <a:pt x="217" y="596"/>
                      </a:cubicBezTo>
                      <a:cubicBezTo>
                        <a:pt x="216" y="596"/>
                        <a:pt x="221" y="600"/>
                        <a:pt x="222" y="600"/>
                      </a:cubicBezTo>
                      <a:cubicBezTo>
                        <a:pt x="220" y="598"/>
                        <a:pt x="224" y="599"/>
                        <a:pt x="218" y="594"/>
                      </a:cubicBezTo>
                      <a:cubicBezTo>
                        <a:pt x="214" y="592"/>
                        <a:pt x="209" y="588"/>
                        <a:pt x="209" y="589"/>
                      </a:cubicBezTo>
                      <a:cubicBezTo>
                        <a:pt x="209" y="590"/>
                        <a:pt x="215" y="594"/>
                        <a:pt x="212" y="593"/>
                      </a:cubicBezTo>
                      <a:cubicBezTo>
                        <a:pt x="204" y="587"/>
                        <a:pt x="205" y="584"/>
                        <a:pt x="200" y="583"/>
                      </a:cubicBezTo>
                      <a:cubicBezTo>
                        <a:pt x="205" y="587"/>
                        <a:pt x="205" y="589"/>
                        <a:pt x="204" y="590"/>
                      </a:cubicBezTo>
                      <a:cubicBezTo>
                        <a:pt x="199" y="585"/>
                        <a:pt x="199" y="585"/>
                        <a:pt x="199" y="585"/>
                      </a:cubicBezTo>
                      <a:cubicBezTo>
                        <a:pt x="201" y="586"/>
                        <a:pt x="201" y="586"/>
                        <a:pt x="201" y="586"/>
                      </a:cubicBezTo>
                      <a:cubicBezTo>
                        <a:pt x="193" y="578"/>
                        <a:pt x="197" y="584"/>
                        <a:pt x="190" y="577"/>
                      </a:cubicBezTo>
                      <a:cubicBezTo>
                        <a:pt x="188" y="572"/>
                        <a:pt x="188" y="572"/>
                        <a:pt x="188" y="572"/>
                      </a:cubicBezTo>
                      <a:cubicBezTo>
                        <a:pt x="191" y="573"/>
                        <a:pt x="198" y="583"/>
                        <a:pt x="198" y="581"/>
                      </a:cubicBezTo>
                      <a:cubicBezTo>
                        <a:pt x="194" y="576"/>
                        <a:pt x="192" y="575"/>
                        <a:pt x="188" y="570"/>
                      </a:cubicBezTo>
                      <a:cubicBezTo>
                        <a:pt x="189" y="571"/>
                        <a:pt x="190" y="572"/>
                        <a:pt x="191" y="573"/>
                      </a:cubicBezTo>
                      <a:cubicBezTo>
                        <a:pt x="190" y="571"/>
                        <a:pt x="190" y="568"/>
                        <a:pt x="183" y="562"/>
                      </a:cubicBezTo>
                      <a:cubicBezTo>
                        <a:pt x="179" y="559"/>
                        <a:pt x="181" y="562"/>
                        <a:pt x="181" y="562"/>
                      </a:cubicBezTo>
                      <a:cubicBezTo>
                        <a:pt x="173" y="556"/>
                        <a:pt x="171" y="555"/>
                        <a:pt x="166" y="551"/>
                      </a:cubicBezTo>
                      <a:cubicBezTo>
                        <a:pt x="168" y="550"/>
                        <a:pt x="157" y="545"/>
                        <a:pt x="163" y="547"/>
                      </a:cubicBezTo>
                      <a:cubicBezTo>
                        <a:pt x="166" y="549"/>
                        <a:pt x="176" y="558"/>
                        <a:pt x="180" y="560"/>
                      </a:cubicBezTo>
                      <a:cubicBezTo>
                        <a:pt x="179" y="556"/>
                        <a:pt x="185" y="566"/>
                        <a:pt x="188" y="566"/>
                      </a:cubicBezTo>
                      <a:cubicBezTo>
                        <a:pt x="183" y="560"/>
                        <a:pt x="184" y="559"/>
                        <a:pt x="184" y="557"/>
                      </a:cubicBezTo>
                      <a:cubicBezTo>
                        <a:pt x="182" y="555"/>
                        <a:pt x="180" y="554"/>
                        <a:pt x="179" y="554"/>
                      </a:cubicBezTo>
                      <a:cubicBezTo>
                        <a:pt x="178" y="554"/>
                        <a:pt x="180" y="556"/>
                        <a:pt x="179" y="557"/>
                      </a:cubicBezTo>
                      <a:cubicBezTo>
                        <a:pt x="173" y="550"/>
                        <a:pt x="165" y="546"/>
                        <a:pt x="161" y="545"/>
                      </a:cubicBezTo>
                      <a:cubicBezTo>
                        <a:pt x="159" y="543"/>
                        <a:pt x="160" y="542"/>
                        <a:pt x="163" y="544"/>
                      </a:cubicBezTo>
                      <a:cubicBezTo>
                        <a:pt x="154" y="539"/>
                        <a:pt x="143" y="536"/>
                        <a:pt x="134" y="538"/>
                      </a:cubicBezTo>
                      <a:cubicBezTo>
                        <a:pt x="139" y="538"/>
                        <a:pt x="128" y="540"/>
                        <a:pt x="127" y="541"/>
                      </a:cubicBezTo>
                      <a:cubicBezTo>
                        <a:pt x="127" y="541"/>
                        <a:pt x="125" y="540"/>
                        <a:pt x="126" y="540"/>
                      </a:cubicBezTo>
                      <a:cubicBezTo>
                        <a:pt x="120" y="543"/>
                        <a:pt x="126" y="538"/>
                        <a:pt x="119" y="541"/>
                      </a:cubicBezTo>
                      <a:cubicBezTo>
                        <a:pt x="114" y="546"/>
                        <a:pt x="107" y="551"/>
                        <a:pt x="102" y="557"/>
                      </a:cubicBezTo>
                      <a:cubicBezTo>
                        <a:pt x="94" y="563"/>
                        <a:pt x="87" y="577"/>
                        <a:pt x="85" y="585"/>
                      </a:cubicBezTo>
                      <a:cubicBezTo>
                        <a:pt x="83" y="589"/>
                        <a:pt x="82" y="586"/>
                        <a:pt x="80" y="590"/>
                      </a:cubicBezTo>
                      <a:cubicBezTo>
                        <a:pt x="79" y="596"/>
                        <a:pt x="83" y="587"/>
                        <a:pt x="80" y="595"/>
                      </a:cubicBezTo>
                      <a:cubicBezTo>
                        <a:pt x="80" y="594"/>
                        <a:pt x="80" y="594"/>
                        <a:pt x="80" y="594"/>
                      </a:cubicBezTo>
                      <a:cubicBezTo>
                        <a:pt x="80" y="596"/>
                        <a:pt x="78" y="607"/>
                        <a:pt x="81" y="611"/>
                      </a:cubicBezTo>
                      <a:cubicBezTo>
                        <a:pt x="79" y="610"/>
                        <a:pt x="79" y="610"/>
                        <a:pt x="79" y="610"/>
                      </a:cubicBezTo>
                      <a:cubicBezTo>
                        <a:pt x="79" y="611"/>
                        <a:pt x="80" y="613"/>
                        <a:pt x="80" y="614"/>
                      </a:cubicBezTo>
                      <a:cubicBezTo>
                        <a:pt x="80" y="614"/>
                        <a:pt x="80" y="616"/>
                        <a:pt x="79" y="614"/>
                      </a:cubicBezTo>
                      <a:cubicBezTo>
                        <a:pt x="79" y="619"/>
                        <a:pt x="82" y="625"/>
                        <a:pt x="85" y="630"/>
                      </a:cubicBezTo>
                      <a:cubicBezTo>
                        <a:pt x="84" y="626"/>
                        <a:pt x="84" y="626"/>
                        <a:pt x="84" y="626"/>
                      </a:cubicBezTo>
                      <a:cubicBezTo>
                        <a:pt x="89" y="635"/>
                        <a:pt x="92" y="641"/>
                        <a:pt x="98" y="649"/>
                      </a:cubicBezTo>
                      <a:cubicBezTo>
                        <a:pt x="97" y="649"/>
                        <a:pt x="97" y="649"/>
                        <a:pt x="97" y="649"/>
                      </a:cubicBezTo>
                      <a:cubicBezTo>
                        <a:pt x="101" y="654"/>
                        <a:pt x="101" y="654"/>
                        <a:pt x="101" y="654"/>
                      </a:cubicBezTo>
                      <a:cubicBezTo>
                        <a:pt x="100" y="653"/>
                        <a:pt x="101" y="656"/>
                        <a:pt x="103" y="658"/>
                      </a:cubicBezTo>
                      <a:cubicBezTo>
                        <a:pt x="100" y="655"/>
                        <a:pt x="97" y="652"/>
                        <a:pt x="93" y="649"/>
                      </a:cubicBezTo>
                      <a:cubicBezTo>
                        <a:pt x="91" y="645"/>
                        <a:pt x="97" y="652"/>
                        <a:pt x="96" y="649"/>
                      </a:cubicBezTo>
                      <a:cubicBezTo>
                        <a:pt x="96" y="647"/>
                        <a:pt x="90" y="639"/>
                        <a:pt x="89" y="639"/>
                      </a:cubicBezTo>
                      <a:cubicBezTo>
                        <a:pt x="91" y="642"/>
                        <a:pt x="91" y="642"/>
                        <a:pt x="93" y="644"/>
                      </a:cubicBezTo>
                      <a:cubicBezTo>
                        <a:pt x="92" y="646"/>
                        <a:pt x="89" y="641"/>
                        <a:pt x="87" y="639"/>
                      </a:cubicBezTo>
                      <a:cubicBezTo>
                        <a:pt x="88" y="640"/>
                        <a:pt x="88" y="641"/>
                        <a:pt x="89" y="642"/>
                      </a:cubicBezTo>
                      <a:cubicBezTo>
                        <a:pt x="87" y="640"/>
                        <a:pt x="85" y="637"/>
                        <a:pt x="82" y="632"/>
                      </a:cubicBezTo>
                      <a:cubicBezTo>
                        <a:pt x="84" y="635"/>
                        <a:pt x="83" y="631"/>
                        <a:pt x="83" y="631"/>
                      </a:cubicBezTo>
                      <a:cubicBezTo>
                        <a:pt x="82" y="630"/>
                        <a:pt x="79" y="625"/>
                        <a:pt x="77" y="618"/>
                      </a:cubicBezTo>
                      <a:cubicBezTo>
                        <a:pt x="77" y="613"/>
                        <a:pt x="73" y="604"/>
                        <a:pt x="75" y="595"/>
                      </a:cubicBezTo>
                      <a:cubicBezTo>
                        <a:pt x="76" y="598"/>
                        <a:pt x="76" y="603"/>
                        <a:pt x="77" y="608"/>
                      </a:cubicBezTo>
                      <a:cubicBezTo>
                        <a:pt x="78" y="603"/>
                        <a:pt x="77" y="602"/>
                        <a:pt x="78" y="597"/>
                      </a:cubicBezTo>
                      <a:cubicBezTo>
                        <a:pt x="77" y="594"/>
                        <a:pt x="76" y="592"/>
                        <a:pt x="78" y="585"/>
                      </a:cubicBezTo>
                      <a:cubicBezTo>
                        <a:pt x="79" y="585"/>
                        <a:pt x="79" y="585"/>
                        <a:pt x="79" y="585"/>
                      </a:cubicBezTo>
                      <a:cubicBezTo>
                        <a:pt x="80" y="580"/>
                        <a:pt x="80" y="578"/>
                        <a:pt x="81" y="575"/>
                      </a:cubicBezTo>
                      <a:cubicBezTo>
                        <a:pt x="70" y="595"/>
                        <a:pt x="70" y="616"/>
                        <a:pt x="80" y="635"/>
                      </a:cubicBezTo>
                      <a:cubicBezTo>
                        <a:pt x="85" y="645"/>
                        <a:pt x="91" y="654"/>
                        <a:pt x="99" y="663"/>
                      </a:cubicBezTo>
                      <a:cubicBezTo>
                        <a:pt x="102" y="667"/>
                        <a:pt x="106" y="671"/>
                        <a:pt x="110" y="676"/>
                      </a:cubicBezTo>
                      <a:cubicBezTo>
                        <a:pt x="114" y="671"/>
                        <a:pt x="114" y="671"/>
                        <a:pt x="114" y="671"/>
                      </a:cubicBezTo>
                      <a:cubicBezTo>
                        <a:pt x="114" y="671"/>
                        <a:pt x="114" y="673"/>
                        <a:pt x="111" y="677"/>
                      </a:cubicBezTo>
                      <a:cubicBezTo>
                        <a:pt x="111" y="677"/>
                        <a:pt x="111" y="677"/>
                        <a:pt x="111" y="677"/>
                      </a:cubicBezTo>
                      <a:cubicBezTo>
                        <a:pt x="113" y="680"/>
                        <a:pt x="113" y="680"/>
                        <a:pt x="113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0" y="680"/>
                        <a:pt x="121" y="681"/>
                        <a:pt x="109" y="680"/>
                      </a:cubicBezTo>
                      <a:cubicBezTo>
                        <a:pt x="109" y="680"/>
                        <a:pt x="109" y="680"/>
                        <a:pt x="109" y="680"/>
                      </a:cubicBezTo>
                      <a:cubicBezTo>
                        <a:pt x="109" y="680"/>
                        <a:pt x="109" y="680"/>
                        <a:pt x="109" y="680"/>
                      </a:cubicBezTo>
                      <a:cubicBezTo>
                        <a:pt x="108" y="680"/>
                        <a:pt x="106" y="680"/>
                        <a:pt x="105" y="680"/>
                      </a:cubicBezTo>
                      <a:cubicBezTo>
                        <a:pt x="106" y="679"/>
                        <a:pt x="106" y="679"/>
                        <a:pt x="106" y="679"/>
                      </a:cubicBezTo>
                      <a:cubicBezTo>
                        <a:pt x="107" y="678"/>
                        <a:pt x="107" y="678"/>
                        <a:pt x="107" y="678"/>
                      </a:cubicBezTo>
                      <a:cubicBezTo>
                        <a:pt x="105" y="677"/>
                        <a:pt x="103" y="675"/>
                        <a:pt x="101" y="673"/>
                      </a:cubicBezTo>
                      <a:cubicBezTo>
                        <a:pt x="82" y="656"/>
                        <a:pt x="62" y="625"/>
                        <a:pt x="65" y="595"/>
                      </a:cubicBezTo>
                      <a:cubicBezTo>
                        <a:pt x="65" y="592"/>
                        <a:pt x="66" y="596"/>
                        <a:pt x="68" y="589"/>
                      </a:cubicBezTo>
                      <a:cubicBezTo>
                        <a:pt x="69" y="562"/>
                        <a:pt x="104" y="522"/>
                        <a:pt x="138" y="523"/>
                      </a:cubicBezTo>
                      <a:cubicBezTo>
                        <a:pt x="136" y="524"/>
                        <a:pt x="136" y="524"/>
                        <a:pt x="136" y="524"/>
                      </a:cubicBezTo>
                      <a:cubicBezTo>
                        <a:pt x="142" y="523"/>
                        <a:pt x="150" y="522"/>
                        <a:pt x="156" y="524"/>
                      </a:cubicBezTo>
                      <a:cubicBezTo>
                        <a:pt x="156" y="525"/>
                        <a:pt x="154" y="524"/>
                        <a:pt x="155" y="525"/>
                      </a:cubicBezTo>
                      <a:cubicBezTo>
                        <a:pt x="157" y="524"/>
                        <a:pt x="166" y="529"/>
                        <a:pt x="169" y="530"/>
                      </a:cubicBezTo>
                      <a:cubicBezTo>
                        <a:pt x="171" y="531"/>
                        <a:pt x="171" y="532"/>
                        <a:pt x="173" y="534"/>
                      </a:cubicBezTo>
                      <a:cubicBezTo>
                        <a:pt x="177" y="535"/>
                        <a:pt x="177" y="535"/>
                        <a:pt x="177" y="535"/>
                      </a:cubicBezTo>
                      <a:cubicBezTo>
                        <a:pt x="188" y="539"/>
                        <a:pt x="197" y="552"/>
                        <a:pt x="208" y="562"/>
                      </a:cubicBezTo>
                      <a:cubicBezTo>
                        <a:pt x="207" y="562"/>
                        <a:pt x="206" y="561"/>
                        <a:pt x="206" y="562"/>
                      </a:cubicBezTo>
                      <a:cubicBezTo>
                        <a:pt x="222" y="578"/>
                        <a:pt x="249" y="601"/>
                        <a:pt x="275" y="590"/>
                      </a:cubicBezTo>
                      <a:cubicBezTo>
                        <a:pt x="274" y="591"/>
                        <a:pt x="274" y="592"/>
                        <a:pt x="275" y="592"/>
                      </a:cubicBezTo>
                      <a:cubicBezTo>
                        <a:pt x="276" y="590"/>
                        <a:pt x="283" y="587"/>
                        <a:pt x="288" y="582"/>
                      </a:cubicBezTo>
                      <a:cubicBezTo>
                        <a:pt x="291" y="580"/>
                        <a:pt x="296" y="572"/>
                        <a:pt x="299" y="565"/>
                      </a:cubicBezTo>
                      <a:cubicBezTo>
                        <a:pt x="299" y="566"/>
                        <a:pt x="299" y="566"/>
                        <a:pt x="299" y="566"/>
                      </a:cubicBezTo>
                      <a:cubicBezTo>
                        <a:pt x="299" y="560"/>
                        <a:pt x="301" y="557"/>
                        <a:pt x="299" y="553"/>
                      </a:cubicBezTo>
                      <a:cubicBezTo>
                        <a:pt x="300" y="549"/>
                        <a:pt x="300" y="549"/>
                        <a:pt x="300" y="549"/>
                      </a:cubicBezTo>
                      <a:cubicBezTo>
                        <a:pt x="298" y="547"/>
                        <a:pt x="300" y="540"/>
                        <a:pt x="297" y="535"/>
                      </a:cubicBezTo>
                      <a:cubicBezTo>
                        <a:pt x="297" y="536"/>
                        <a:pt x="297" y="536"/>
                        <a:pt x="297" y="536"/>
                      </a:cubicBezTo>
                      <a:cubicBezTo>
                        <a:pt x="295" y="531"/>
                        <a:pt x="295" y="529"/>
                        <a:pt x="293" y="525"/>
                      </a:cubicBezTo>
                      <a:cubicBezTo>
                        <a:pt x="293" y="524"/>
                        <a:pt x="293" y="524"/>
                        <a:pt x="293" y="524"/>
                      </a:cubicBezTo>
                      <a:cubicBezTo>
                        <a:pt x="288" y="515"/>
                        <a:pt x="285" y="510"/>
                        <a:pt x="284" y="511"/>
                      </a:cubicBezTo>
                      <a:cubicBezTo>
                        <a:pt x="283" y="507"/>
                        <a:pt x="290" y="519"/>
                        <a:pt x="289" y="513"/>
                      </a:cubicBezTo>
                      <a:cubicBezTo>
                        <a:pt x="279" y="499"/>
                        <a:pt x="267" y="487"/>
                        <a:pt x="255" y="474"/>
                      </a:cubicBezTo>
                      <a:cubicBezTo>
                        <a:pt x="246" y="465"/>
                        <a:pt x="246" y="465"/>
                        <a:pt x="246" y="465"/>
                      </a:cubicBezTo>
                      <a:cubicBezTo>
                        <a:pt x="245" y="464"/>
                        <a:pt x="243" y="462"/>
                        <a:pt x="243" y="461"/>
                      </a:cubicBezTo>
                      <a:cubicBezTo>
                        <a:pt x="237" y="463"/>
                        <a:pt x="237" y="463"/>
                        <a:pt x="237" y="463"/>
                      </a:cubicBezTo>
                      <a:cubicBezTo>
                        <a:pt x="228" y="466"/>
                        <a:pt x="220" y="467"/>
                        <a:pt x="211" y="467"/>
                      </a:cubicBezTo>
                      <a:cubicBezTo>
                        <a:pt x="207" y="466"/>
                        <a:pt x="204" y="466"/>
                        <a:pt x="204" y="465"/>
                      </a:cubicBezTo>
                      <a:cubicBezTo>
                        <a:pt x="200" y="466"/>
                        <a:pt x="191" y="463"/>
                        <a:pt x="188" y="463"/>
                      </a:cubicBezTo>
                      <a:cubicBezTo>
                        <a:pt x="188" y="463"/>
                        <a:pt x="186" y="461"/>
                        <a:pt x="184" y="460"/>
                      </a:cubicBezTo>
                      <a:cubicBezTo>
                        <a:pt x="179" y="457"/>
                        <a:pt x="177" y="459"/>
                        <a:pt x="172" y="454"/>
                      </a:cubicBezTo>
                      <a:cubicBezTo>
                        <a:pt x="174" y="456"/>
                        <a:pt x="175" y="456"/>
                        <a:pt x="175" y="455"/>
                      </a:cubicBezTo>
                      <a:cubicBezTo>
                        <a:pt x="169" y="452"/>
                        <a:pt x="163" y="448"/>
                        <a:pt x="158" y="443"/>
                      </a:cubicBezTo>
                      <a:cubicBezTo>
                        <a:pt x="159" y="444"/>
                        <a:pt x="160" y="445"/>
                        <a:pt x="160" y="444"/>
                      </a:cubicBezTo>
                      <a:cubicBezTo>
                        <a:pt x="153" y="440"/>
                        <a:pt x="150" y="435"/>
                        <a:pt x="145" y="431"/>
                      </a:cubicBezTo>
                      <a:cubicBezTo>
                        <a:pt x="147" y="432"/>
                        <a:pt x="147" y="432"/>
                        <a:pt x="147" y="432"/>
                      </a:cubicBezTo>
                      <a:cubicBezTo>
                        <a:pt x="140" y="424"/>
                        <a:pt x="143" y="431"/>
                        <a:pt x="137" y="424"/>
                      </a:cubicBezTo>
                      <a:cubicBezTo>
                        <a:pt x="139" y="425"/>
                        <a:pt x="139" y="425"/>
                        <a:pt x="139" y="425"/>
                      </a:cubicBezTo>
                      <a:cubicBezTo>
                        <a:pt x="132" y="420"/>
                        <a:pt x="122" y="410"/>
                        <a:pt x="116" y="403"/>
                      </a:cubicBezTo>
                      <a:cubicBezTo>
                        <a:pt x="117" y="403"/>
                        <a:pt x="117" y="403"/>
                        <a:pt x="117" y="403"/>
                      </a:cubicBezTo>
                      <a:cubicBezTo>
                        <a:pt x="111" y="396"/>
                        <a:pt x="104" y="389"/>
                        <a:pt x="97" y="381"/>
                      </a:cubicBezTo>
                      <a:cubicBezTo>
                        <a:pt x="96" y="378"/>
                        <a:pt x="100" y="381"/>
                        <a:pt x="94" y="373"/>
                      </a:cubicBezTo>
                      <a:cubicBezTo>
                        <a:pt x="92" y="374"/>
                        <a:pt x="83" y="360"/>
                        <a:pt x="85" y="366"/>
                      </a:cubicBezTo>
                      <a:cubicBezTo>
                        <a:pt x="81" y="358"/>
                        <a:pt x="73" y="347"/>
                        <a:pt x="70" y="342"/>
                      </a:cubicBezTo>
                      <a:cubicBezTo>
                        <a:pt x="73" y="345"/>
                        <a:pt x="70" y="337"/>
                        <a:pt x="74" y="343"/>
                      </a:cubicBezTo>
                      <a:cubicBezTo>
                        <a:pt x="72" y="338"/>
                        <a:pt x="72" y="338"/>
                        <a:pt x="72" y="338"/>
                      </a:cubicBezTo>
                      <a:cubicBezTo>
                        <a:pt x="73" y="339"/>
                        <a:pt x="74" y="343"/>
                        <a:pt x="74" y="341"/>
                      </a:cubicBezTo>
                      <a:cubicBezTo>
                        <a:pt x="72" y="338"/>
                        <a:pt x="67" y="330"/>
                        <a:pt x="65" y="327"/>
                      </a:cubicBezTo>
                      <a:cubicBezTo>
                        <a:pt x="61" y="322"/>
                        <a:pt x="57" y="317"/>
                        <a:pt x="51" y="308"/>
                      </a:cubicBezTo>
                      <a:cubicBezTo>
                        <a:pt x="54" y="312"/>
                        <a:pt x="52" y="306"/>
                        <a:pt x="53" y="307"/>
                      </a:cubicBezTo>
                      <a:cubicBezTo>
                        <a:pt x="44" y="296"/>
                        <a:pt x="44" y="296"/>
                        <a:pt x="44" y="296"/>
                      </a:cubicBezTo>
                      <a:cubicBezTo>
                        <a:pt x="43" y="292"/>
                        <a:pt x="45" y="294"/>
                        <a:pt x="43" y="290"/>
                      </a:cubicBezTo>
                      <a:cubicBezTo>
                        <a:pt x="42" y="290"/>
                        <a:pt x="41" y="288"/>
                        <a:pt x="40" y="287"/>
                      </a:cubicBezTo>
                      <a:cubicBezTo>
                        <a:pt x="40" y="286"/>
                        <a:pt x="34" y="273"/>
                        <a:pt x="35" y="271"/>
                      </a:cubicBezTo>
                      <a:cubicBezTo>
                        <a:pt x="35" y="270"/>
                        <a:pt x="38" y="277"/>
                        <a:pt x="37" y="273"/>
                      </a:cubicBezTo>
                      <a:cubicBezTo>
                        <a:pt x="35" y="267"/>
                        <a:pt x="34" y="267"/>
                        <a:pt x="32" y="260"/>
                      </a:cubicBezTo>
                      <a:cubicBezTo>
                        <a:pt x="32" y="260"/>
                        <a:pt x="32" y="260"/>
                        <a:pt x="32" y="260"/>
                      </a:cubicBezTo>
                      <a:cubicBezTo>
                        <a:pt x="31" y="256"/>
                        <a:pt x="27" y="248"/>
                        <a:pt x="28" y="253"/>
                      </a:cubicBezTo>
                      <a:cubicBezTo>
                        <a:pt x="29" y="256"/>
                        <a:pt x="28" y="252"/>
                        <a:pt x="29" y="256"/>
                      </a:cubicBezTo>
                      <a:cubicBezTo>
                        <a:pt x="27" y="254"/>
                        <a:pt x="24" y="247"/>
                        <a:pt x="23" y="240"/>
                      </a:cubicBezTo>
                      <a:cubicBezTo>
                        <a:pt x="23" y="242"/>
                        <a:pt x="24" y="242"/>
                        <a:pt x="25" y="243"/>
                      </a:cubicBezTo>
                      <a:cubicBezTo>
                        <a:pt x="21" y="235"/>
                        <a:pt x="18" y="226"/>
                        <a:pt x="15" y="217"/>
                      </a:cubicBezTo>
                      <a:cubicBezTo>
                        <a:pt x="16" y="218"/>
                        <a:pt x="17" y="219"/>
                        <a:pt x="17" y="220"/>
                      </a:cubicBezTo>
                      <a:cubicBezTo>
                        <a:pt x="15" y="208"/>
                        <a:pt x="10" y="196"/>
                        <a:pt x="9" y="185"/>
                      </a:cubicBezTo>
                      <a:cubicBezTo>
                        <a:pt x="10" y="187"/>
                        <a:pt x="8" y="186"/>
                        <a:pt x="9" y="186"/>
                      </a:cubicBezTo>
                      <a:cubicBezTo>
                        <a:pt x="8" y="180"/>
                        <a:pt x="9" y="180"/>
                        <a:pt x="8" y="176"/>
                      </a:cubicBezTo>
                      <a:cubicBezTo>
                        <a:pt x="9" y="176"/>
                        <a:pt x="7" y="171"/>
                        <a:pt x="6" y="167"/>
                      </a:cubicBezTo>
                      <a:cubicBezTo>
                        <a:pt x="5" y="166"/>
                        <a:pt x="6" y="166"/>
                        <a:pt x="6" y="168"/>
                      </a:cubicBezTo>
                      <a:cubicBezTo>
                        <a:pt x="5" y="160"/>
                        <a:pt x="2" y="140"/>
                        <a:pt x="2" y="128"/>
                      </a:cubicBezTo>
                      <a:cubicBezTo>
                        <a:pt x="2" y="129"/>
                        <a:pt x="0" y="120"/>
                        <a:pt x="0" y="117"/>
                      </a:cubicBezTo>
                      <a:cubicBezTo>
                        <a:pt x="2" y="118"/>
                        <a:pt x="2" y="118"/>
                        <a:pt x="2" y="118"/>
                      </a:cubicBezTo>
                      <a:cubicBezTo>
                        <a:pt x="2" y="118"/>
                        <a:pt x="2" y="116"/>
                        <a:pt x="2" y="115"/>
                      </a:cubicBezTo>
                      <a:cubicBezTo>
                        <a:pt x="2" y="114"/>
                        <a:pt x="2" y="114"/>
                        <a:pt x="2" y="113"/>
                      </a:cubicBezTo>
                      <a:cubicBezTo>
                        <a:pt x="2" y="112"/>
                        <a:pt x="2" y="110"/>
                        <a:pt x="2" y="109"/>
                      </a:cubicBezTo>
                      <a:cubicBezTo>
                        <a:pt x="2" y="110"/>
                        <a:pt x="2" y="112"/>
                        <a:pt x="2" y="114"/>
                      </a:cubicBezTo>
                      <a:cubicBezTo>
                        <a:pt x="2" y="114"/>
                        <a:pt x="2" y="114"/>
                        <a:pt x="2" y="114"/>
                      </a:cubicBezTo>
                      <a:cubicBezTo>
                        <a:pt x="2" y="112"/>
                        <a:pt x="2" y="110"/>
                        <a:pt x="2" y="109"/>
                      </a:cubicBezTo>
                      <a:cubicBezTo>
                        <a:pt x="2" y="108"/>
                        <a:pt x="2" y="108"/>
                        <a:pt x="2" y="108"/>
                      </a:cubicBezTo>
                      <a:cubicBezTo>
                        <a:pt x="2" y="107"/>
                        <a:pt x="2" y="107"/>
                        <a:pt x="2" y="107"/>
                      </a:cubicBezTo>
                      <a:cubicBezTo>
                        <a:pt x="2" y="103"/>
                        <a:pt x="2" y="100"/>
                        <a:pt x="3" y="96"/>
                      </a:cubicBezTo>
                      <a:cubicBezTo>
                        <a:pt x="2" y="97"/>
                        <a:pt x="4" y="101"/>
                        <a:pt x="4" y="96"/>
                      </a:cubicBezTo>
                      <a:cubicBezTo>
                        <a:pt x="4" y="87"/>
                        <a:pt x="3" y="93"/>
                        <a:pt x="4" y="86"/>
                      </a:cubicBezTo>
                      <a:cubicBezTo>
                        <a:pt x="4" y="82"/>
                        <a:pt x="4" y="82"/>
                        <a:pt x="4" y="82"/>
                      </a:cubicBezTo>
                      <a:cubicBezTo>
                        <a:pt x="3" y="81"/>
                        <a:pt x="5" y="74"/>
                        <a:pt x="4" y="77"/>
                      </a:cubicBezTo>
                      <a:cubicBezTo>
                        <a:pt x="4" y="76"/>
                        <a:pt x="5" y="64"/>
                        <a:pt x="7" y="66"/>
                      </a:cubicBezTo>
                      <a:cubicBezTo>
                        <a:pt x="8" y="67"/>
                        <a:pt x="8" y="67"/>
                        <a:pt x="8" y="67"/>
                      </a:cubicBezTo>
                      <a:cubicBezTo>
                        <a:pt x="9" y="63"/>
                        <a:pt x="8" y="60"/>
                        <a:pt x="9" y="57"/>
                      </a:cubicBezTo>
                      <a:cubicBezTo>
                        <a:pt x="9" y="57"/>
                        <a:pt x="10" y="56"/>
                        <a:pt x="10" y="56"/>
                      </a:cubicBezTo>
                      <a:cubicBezTo>
                        <a:pt x="8" y="55"/>
                        <a:pt x="13" y="48"/>
                        <a:pt x="15" y="43"/>
                      </a:cubicBezTo>
                      <a:cubicBezTo>
                        <a:pt x="20" y="36"/>
                        <a:pt x="29" y="27"/>
                        <a:pt x="32" y="25"/>
                      </a:cubicBezTo>
                      <a:cubicBezTo>
                        <a:pt x="37" y="21"/>
                        <a:pt x="41" y="17"/>
                        <a:pt x="48" y="14"/>
                      </a:cubicBezTo>
                      <a:cubicBezTo>
                        <a:pt x="47" y="15"/>
                        <a:pt x="45" y="16"/>
                        <a:pt x="45" y="16"/>
                      </a:cubicBezTo>
                      <a:cubicBezTo>
                        <a:pt x="49" y="15"/>
                        <a:pt x="50" y="14"/>
                        <a:pt x="53" y="12"/>
                      </a:cubicBezTo>
                      <a:cubicBezTo>
                        <a:pt x="53" y="12"/>
                        <a:pt x="55" y="11"/>
                        <a:pt x="58" y="11"/>
                      </a:cubicBezTo>
                      <a:cubicBezTo>
                        <a:pt x="63" y="10"/>
                        <a:pt x="63" y="10"/>
                        <a:pt x="63" y="10"/>
                      </a:cubicBezTo>
                      <a:cubicBezTo>
                        <a:pt x="65" y="9"/>
                        <a:pt x="65" y="9"/>
                        <a:pt x="65" y="9"/>
                      </a:cubicBezTo>
                      <a:cubicBezTo>
                        <a:pt x="75" y="15"/>
                        <a:pt x="68" y="12"/>
                        <a:pt x="70" y="14"/>
                      </a:cubicBezTo>
                      <a:cubicBezTo>
                        <a:pt x="71" y="19"/>
                        <a:pt x="72" y="17"/>
                        <a:pt x="73" y="18"/>
                      </a:cubicBezTo>
                      <a:cubicBezTo>
                        <a:pt x="71" y="23"/>
                        <a:pt x="76" y="34"/>
                        <a:pt x="75" y="41"/>
                      </a:cubicBezTo>
                      <a:cubicBezTo>
                        <a:pt x="74" y="39"/>
                        <a:pt x="73" y="33"/>
                        <a:pt x="73" y="37"/>
                      </a:cubicBezTo>
                      <a:cubicBezTo>
                        <a:pt x="71" y="43"/>
                        <a:pt x="76" y="48"/>
                        <a:pt x="77" y="57"/>
                      </a:cubicBezTo>
                      <a:cubicBezTo>
                        <a:pt x="78" y="54"/>
                        <a:pt x="78" y="54"/>
                        <a:pt x="78" y="54"/>
                      </a:cubicBezTo>
                      <a:cubicBezTo>
                        <a:pt x="78" y="58"/>
                        <a:pt x="81" y="66"/>
                        <a:pt x="80" y="66"/>
                      </a:cubicBezTo>
                      <a:cubicBezTo>
                        <a:pt x="81" y="69"/>
                        <a:pt x="81" y="76"/>
                        <a:pt x="82" y="75"/>
                      </a:cubicBezTo>
                      <a:cubicBezTo>
                        <a:pt x="84" y="89"/>
                        <a:pt x="91" y="108"/>
                        <a:pt x="91" y="117"/>
                      </a:cubicBezTo>
                      <a:cubicBezTo>
                        <a:pt x="92" y="119"/>
                        <a:pt x="93" y="124"/>
                        <a:pt x="93" y="123"/>
                      </a:cubicBezTo>
                      <a:cubicBezTo>
                        <a:pt x="93" y="120"/>
                        <a:pt x="92" y="119"/>
                        <a:pt x="92" y="117"/>
                      </a:cubicBezTo>
                      <a:cubicBezTo>
                        <a:pt x="92" y="119"/>
                        <a:pt x="93" y="119"/>
                        <a:pt x="93" y="120"/>
                      </a:cubicBezTo>
                      <a:cubicBezTo>
                        <a:pt x="94" y="124"/>
                        <a:pt x="95" y="127"/>
                        <a:pt x="92" y="124"/>
                      </a:cubicBezTo>
                      <a:cubicBezTo>
                        <a:pt x="93" y="135"/>
                        <a:pt x="100" y="128"/>
                        <a:pt x="98" y="150"/>
                      </a:cubicBezTo>
                      <a:cubicBezTo>
                        <a:pt x="98" y="150"/>
                        <a:pt x="95" y="152"/>
                        <a:pt x="93" y="153"/>
                      </a:cubicBezTo>
                      <a:cubicBezTo>
                        <a:pt x="91" y="154"/>
                        <a:pt x="90" y="156"/>
                        <a:pt x="89" y="157"/>
                      </a:cubicBezTo>
                      <a:cubicBezTo>
                        <a:pt x="85" y="162"/>
                        <a:pt x="86" y="159"/>
                        <a:pt x="84" y="158"/>
                      </a:cubicBezTo>
                      <a:cubicBezTo>
                        <a:pt x="82" y="161"/>
                        <a:pt x="81" y="166"/>
                        <a:pt x="82" y="168"/>
                      </a:cubicBezTo>
                      <a:cubicBezTo>
                        <a:pt x="81" y="169"/>
                        <a:pt x="81" y="170"/>
                        <a:pt x="81" y="172"/>
                      </a:cubicBezTo>
                      <a:cubicBezTo>
                        <a:pt x="81" y="170"/>
                        <a:pt x="81" y="175"/>
                        <a:pt x="82" y="177"/>
                      </a:cubicBezTo>
                      <a:cubicBezTo>
                        <a:pt x="81" y="176"/>
                        <a:pt x="81" y="176"/>
                        <a:pt x="81" y="176"/>
                      </a:cubicBezTo>
                      <a:cubicBezTo>
                        <a:pt x="81" y="176"/>
                        <a:pt x="82" y="181"/>
                        <a:pt x="83" y="183"/>
                      </a:cubicBezTo>
                      <a:cubicBezTo>
                        <a:pt x="83" y="183"/>
                        <a:pt x="83" y="178"/>
                        <a:pt x="83" y="175"/>
                      </a:cubicBezTo>
                      <a:cubicBezTo>
                        <a:pt x="83" y="177"/>
                        <a:pt x="84" y="180"/>
                        <a:pt x="85" y="183"/>
                      </a:cubicBezTo>
                      <a:cubicBezTo>
                        <a:pt x="84" y="182"/>
                        <a:pt x="86" y="190"/>
                        <a:pt x="87" y="193"/>
                      </a:cubicBezTo>
                      <a:cubicBezTo>
                        <a:pt x="88" y="197"/>
                        <a:pt x="90" y="197"/>
                        <a:pt x="90" y="198"/>
                      </a:cubicBezTo>
                      <a:cubicBezTo>
                        <a:pt x="89" y="198"/>
                        <a:pt x="92" y="204"/>
                        <a:pt x="90" y="201"/>
                      </a:cubicBezTo>
                      <a:cubicBezTo>
                        <a:pt x="89" y="200"/>
                        <a:pt x="90" y="198"/>
                        <a:pt x="88" y="196"/>
                      </a:cubicBezTo>
                      <a:cubicBezTo>
                        <a:pt x="89" y="199"/>
                        <a:pt x="88" y="199"/>
                        <a:pt x="90" y="204"/>
                      </a:cubicBezTo>
                      <a:cubicBezTo>
                        <a:pt x="92" y="207"/>
                        <a:pt x="92" y="202"/>
                        <a:pt x="94" y="210"/>
                      </a:cubicBezTo>
                      <a:cubicBezTo>
                        <a:pt x="93" y="208"/>
                        <a:pt x="93" y="208"/>
                        <a:pt x="92" y="206"/>
                      </a:cubicBezTo>
                      <a:cubicBezTo>
                        <a:pt x="94" y="213"/>
                        <a:pt x="94" y="213"/>
                        <a:pt x="94" y="213"/>
                      </a:cubicBezTo>
                      <a:cubicBezTo>
                        <a:pt x="95" y="213"/>
                        <a:pt x="95" y="213"/>
                        <a:pt x="95" y="213"/>
                      </a:cubicBezTo>
                      <a:cubicBezTo>
                        <a:pt x="95" y="214"/>
                        <a:pt x="94" y="214"/>
                        <a:pt x="94" y="214"/>
                      </a:cubicBezTo>
                      <a:cubicBezTo>
                        <a:pt x="96" y="216"/>
                        <a:pt x="99" y="225"/>
                        <a:pt x="100" y="226"/>
                      </a:cubicBezTo>
                      <a:cubicBezTo>
                        <a:pt x="102" y="229"/>
                        <a:pt x="102" y="233"/>
                        <a:pt x="103" y="236"/>
                      </a:cubicBezTo>
                      <a:cubicBezTo>
                        <a:pt x="103" y="236"/>
                        <a:pt x="103" y="236"/>
                        <a:pt x="103" y="236"/>
                      </a:cubicBezTo>
                      <a:cubicBezTo>
                        <a:pt x="104" y="240"/>
                        <a:pt x="106" y="245"/>
                        <a:pt x="108" y="248"/>
                      </a:cubicBezTo>
                      <a:cubicBezTo>
                        <a:pt x="108" y="248"/>
                        <a:pt x="108" y="248"/>
                        <a:pt x="108" y="248"/>
                      </a:cubicBezTo>
                      <a:cubicBezTo>
                        <a:pt x="109" y="250"/>
                        <a:pt x="111" y="255"/>
                        <a:pt x="113" y="258"/>
                      </a:cubicBezTo>
                      <a:cubicBezTo>
                        <a:pt x="114" y="263"/>
                        <a:pt x="110" y="261"/>
                        <a:pt x="114" y="267"/>
                      </a:cubicBezTo>
                      <a:cubicBezTo>
                        <a:pt x="116" y="272"/>
                        <a:pt x="119" y="274"/>
                        <a:pt x="119" y="272"/>
                      </a:cubicBezTo>
                      <a:cubicBezTo>
                        <a:pt x="122" y="282"/>
                        <a:pt x="130" y="292"/>
                        <a:pt x="133" y="301"/>
                      </a:cubicBezTo>
                      <a:cubicBezTo>
                        <a:pt x="134" y="303"/>
                        <a:pt x="134" y="302"/>
                        <a:pt x="135" y="304"/>
                      </a:cubicBezTo>
                      <a:cubicBezTo>
                        <a:pt x="142" y="319"/>
                        <a:pt x="151" y="333"/>
                        <a:pt x="159" y="337"/>
                      </a:cubicBezTo>
                      <a:cubicBezTo>
                        <a:pt x="156" y="336"/>
                        <a:pt x="159" y="339"/>
                        <a:pt x="159" y="339"/>
                      </a:cubicBezTo>
                      <a:cubicBezTo>
                        <a:pt x="162" y="339"/>
                        <a:pt x="162" y="341"/>
                        <a:pt x="163" y="339"/>
                      </a:cubicBezTo>
                      <a:cubicBezTo>
                        <a:pt x="163" y="339"/>
                        <a:pt x="163" y="338"/>
                        <a:pt x="160" y="337"/>
                      </a:cubicBezTo>
                      <a:cubicBezTo>
                        <a:pt x="164" y="338"/>
                        <a:pt x="164" y="336"/>
                        <a:pt x="173" y="335"/>
                      </a:cubicBezTo>
                      <a:cubicBezTo>
                        <a:pt x="179" y="332"/>
                        <a:pt x="187" y="342"/>
                        <a:pt x="186" y="342"/>
                      </a:cubicBezTo>
                      <a:cubicBezTo>
                        <a:pt x="187" y="344"/>
                        <a:pt x="188" y="346"/>
                        <a:pt x="188" y="347"/>
                      </a:cubicBezTo>
                      <a:cubicBezTo>
                        <a:pt x="187" y="344"/>
                        <a:pt x="188" y="346"/>
                        <a:pt x="190" y="347"/>
                      </a:cubicBezTo>
                      <a:cubicBezTo>
                        <a:pt x="188" y="348"/>
                        <a:pt x="191" y="354"/>
                        <a:pt x="195" y="358"/>
                      </a:cubicBezTo>
                      <a:cubicBezTo>
                        <a:pt x="196" y="358"/>
                        <a:pt x="196" y="358"/>
                        <a:pt x="196" y="358"/>
                      </a:cubicBezTo>
                      <a:cubicBezTo>
                        <a:pt x="197" y="361"/>
                        <a:pt x="197" y="361"/>
                        <a:pt x="197" y="361"/>
                      </a:cubicBezTo>
                      <a:cubicBezTo>
                        <a:pt x="198" y="363"/>
                        <a:pt x="200" y="362"/>
                        <a:pt x="202" y="367"/>
                      </a:cubicBezTo>
                      <a:cubicBezTo>
                        <a:pt x="202" y="368"/>
                        <a:pt x="201" y="368"/>
                        <a:pt x="202" y="369"/>
                      </a:cubicBezTo>
                      <a:cubicBezTo>
                        <a:pt x="205" y="373"/>
                        <a:pt x="210" y="379"/>
                        <a:pt x="213" y="385"/>
                      </a:cubicBezTo>
                      <a:cubicBezTo>
                        <a:pt x="214" y="389"/>
                        <a:pt x="214" y="389"/>
                        <a:pt x="214" y="389"/>
                      </a:cubicBezTo>
                      <a:cubicBezTo>
                        <a:pt x="216" y="391"/>
                        <a:pt x="219" y="394"/>
                        <a:pt x="217" y="391"/>
                      </a:cubicBezTo>
                      <a:cubicBezTo>
                        <a:pt x="221" y="399"/>
                        <a:pt x="225" y="405"/>
                        <a:pt x="226" y="408"/>
                      </a:cubicBezTo>
                      <a:cubicBezTo>
                        <a:pt x="238" y="421"/>
                        <a:pt x="253" y="440"/>
                        <a:pt x="266" y="455"/>
                      </a:cubicBezTo>
                      <a:cubicBezTo>
                        <a:pt x="265" y="455"/>
                        <a:pt x="265" y="455"/>
                        <a:pt x="265" y="455"/>
                      </a:cubicBezTo>
                      <a:cubicBezTo>
                        <a:pt x="269" y="459"/>
                        <a:pt x="268" y="456"/>
                        <a:pt x="271" y="459"/>
                      </a:cubicBezTo>
                      <a:cubicBezTo>
                        <a:pt x="269" y="458"/>
                        <a:pt x="272" y="463"/>
                        <a:pt x="269" y="461"/>
                      </a:cubicBezTo>
                      <a:cubicBezTo>
                        <a:pt x="274" y="467"/>
                        <a:pt x="277" y="467"/>
                        <a:pt x="280" y="471"/>
                      </a:cubicBezTo>
                      <a:cubicBezTo>
                        <a:pt x="281" y="471"/>
                        <a:pt x="277" y="468"/>
                        <a:pt x="279" y="468"/>
                      </a:cubicBezTo>
                      <a:cubicBezTo>
                        <a:pt x="279" y="468"/>
                        <a:pt x="285" y="477"/>
                        <a:pt x="287" y="477"/>
                      </a:cubicBezTo>
                      <a:cubicBezTo>
                        <a:pt x="288" y="478"/>
                        <a:pt x="286" y="478"/>
                        <a:pt x="285" y="478"/>
                      </a:cubicBezTo>
                      <a:cubicBezTo>
                        <a:pt x="289" y="481"/>
                        <a:pt x="289" y="481"/>
                        <a:pt x="289" y="481"/>
                      </a:cubicBezTo>
                      <a:cubicBezTo>
                        <a:pt x="291" y="486"/>
                        <a:pt x="278" y="472"/>
                        <a:pt x="280" y="479"/>
                      </a:cubicBezTo>
                      <a:cubicBezTo>
                        <a:pt x="283" y="482"/>
                        <a:pt x="283" y="482"/>
                        <a:pt x="283" y="482"/>
                      </a:cubicBezTo>
                      <a:cubicBezTo>
                        <a:pt x="285" y="486"/>
                        <a:pt x="275" y="474"/>
                        <a:pt x="281" y="483"/>
                      </a:cubicBezTo>
                      <a:cubicBezTo>
                        <a:pt x="285" y="486"/>
                        <a:pt x="289" y="488"/>
                        <a:pt x="287" y="484"/>
                      </a:cubicBezTo>
                      <a:cubicBezTo>
                        <a:pt x="293" y="492"/>
                        <a:pt x="293" y="485"/>
                        <a:pt x="299" y="495"/>
                      </a:cubicBezTo>
                      <a:cubicBezTo>
                        <a:pt x="300" y="498"/>
                        <a:pt x="294" y="487"/>
                        <a:pt x="294" y="490"/>
                      </a:cubicBezTo>
                      <a:cubicBezTo>
                        <a:pt x="296" y="495"/>
                        <a:pt x="300" y="498"/>
                        <a:pt x="303" y="502"/>
                      </a:cubicBezTo>
                      <a:cubicBezTo>
                        <a:pt x="300" y="498"/>
                        <a:pt x="304" y="500"/>
                        <a:pt x="306" y="503"/>
                      </a:cubicBezTo>
                      <a:cubicBezTo>
                        <a:pt x="308" y="509"/>
                        <a:pt x="303" y="501"/>
                        <a:pt x="307" y="508"/>
                      </a:cubicBezTo>
                      <a:cubicBezTo>
                        <a:pt x="308" y="508"/>
                        <a:pt x="312" y="515"/>
                        <a:pt x="310" y="509"/>
                      </a:cubicBezTo>
                      <a:cubicBezTo>
                        <a:pt x="313" y="511"/>
                        <a:pt x="313" y="517"/>
                        <a:pt x="316" y="520"/>
                      </a:cubicBezTo>
                      <a:cubicBezTo>
                        <a:pt x="316" y="523"/>
                        <a:pt x="310" y="514"/>
                        <a:pt x="313" y="522"/>
                      </a:cubicBezTo>
                      <a:cubicBezTo>
                        <a:pt x="314" y="520"/>
                        <a:pt x="318" y="532"/>
                        <a:pt x="318" y="527"/>
                      </a:cubicBezTo>
                      <a:cubicBezTo>
                        <a:pt x="319" y="531"/>
                        <a:pt x="318" y="531"/>
                        <a:pt x="317" y="529"/>
                      </a:cubicBezTo>
                      <a:cubicBezTo>
                        <a:pt x="318" y="534"/>
                        <a:pt x="322" y="541"/>
                        <a:pt x="320" y="543"/>
                      </a:cubicBezTo>
                      <a:cubicBezTo>
                        <a:pt x="322" y="544"/>
                        <a:pt x="322" y="544"/>
                        <a:pt x="322" y="544"/>
                      </a:cubicBezTo>
                      <a:cubicBezTo>
                        <a:pt x="321" y="546"/>
                        <a:pt x="321" y="548"/>
                        <a:pt x="321" y="551"/>
                      </a:cubicBezTo>
                      <a:cubicBezTo>
                        <a:pt x="321" y="555"/>
                        <a:pt x="322" y="566"/>
                        <a:pt x="320" y="566"/>
                      </a:cubicBezTo>
                      <a:cubicBezTo>
                        <a:pt x="320" y="567"/>
                        <a:pt x="316" y="577"/>
                        <a:pt x="319" y="574"/>
                      </a:cubicBezTo>
                      <a:cubicBezTo>
                        <a:pt x="322" y="568"/>
                        <a:pt x="320" y="566"/>
                        <a:pt x="323" y="563"/>
                      </a:cubicBezTo>
                      <a:close/>
                      <a:moveTo>
                        <a:pt x="3" y="123"/>
                      </a:moveTo>
                      <a:cubicBezTo>
                        <a:pt x="3" y="122"/>
                        <a:pt x="3" y="121"/>
                        <a:pt x="3" y="120"/>
                      </a:cubicBezTo>
                      <a:cubicBezTo>
                        <a:pt x="3" y="121"/>
                        <a:pt x="3" y="122"/>
                        <a:pt x="3" y="123"/>
                      </a:cubicBezTo>
                      <a:close/>
                      <a:moveTo>
                        <a:pt x="250" y="466"/>
                      </a:moveTo>
                      <a:cubicBezTo>
                        <a:pt x="250" y="466"/>
                        <a:pt x="250" y="466"/>
                        <a:pt x="250" y="466"/>
                      </a:cubicBezTo>
                      <a:cubicBezTo>
                        <a:pt x="250" y="465"/>
                        <a:pt x="250" y="466"/>
                        <a:pt x="250" y="466"/>
                      </a:cubicBezTo>
                      <a:close/>
                      <a:moveTo>
                        <a:pt x="250" y="459"/>
                      </a:moveTo>
                      <a:cubicBezTo>
                        <a:pt x="235" y="443"/>
                        <a:pt x="222" y="423"/>
                        <a:pt x="212" y="409"/>
                      </a:cubicBezTo>
                      <a:cubicBezTo>
                        <a:pt x="215" y="410"/>
                        <a:pt x="215" y="410"/>
                        <a:pt x="215" y="410"/>
                      </a:cubicBezTo>
                      <a:cubicBezTo>
                        <a:pt x="211" y="404"/>
                        <a:pt x="205" y="396"/>
                        <a:pt x="205" y="399"/>
                      </a:cubicBezTo>
                      <a:cubicBezTo>
                        <a:pt x="201" y="392"/>
                        <a:pt x="194" y="384"/>
                        <a:pt x="193" y="379"/>
                      </a:cubicBezTo>
                      <a:cubicBezTo>
                        <a:pt x="190" y="372"/>
                        <a:pt x="188" y="372"/>
                        <a:pt x="184" y="367"/>
                      </a:cubicBezTo>
                      <a:cubicBezTo>
                        <a:pt x="181" y="360"/>
                        <a:pt x="178" y="356"/>
                        <a:pt x="175" y="351"/>
                      </a:cubicBezTo>
                      <a:cubicBezTo>
                        <a:pt x="174" y="349"/>
                        <a:pt x="174" y="349"/>
                        <a:pt x="174" y="349"/>
                      </a:cubicBezTo>
                      <a:cubicBezTo>
                        <a:pt x="174" y="349"/>
                        <a:pt x="174" y="349"/>
                        <a:pt x="173" y="349"/>
                      </a:cubicBezTo>
                      <a:cubicBezTo>
                        <a:pt x="174" y="349"/>
                        <a:pt x="174" y="349"/>
                        <a:pt x="174" y="349"/>
                      </a:cubicBezTo>
                      <a:cubicBezTo>
                        <a:pt x="174" y="348"/>
                        <a:pt x="174" y="348"/>
                        <a:pt x="174" y="348"/>
                      </a:cubicBezTo>
                      <a:cubicBezTo>
                        <a:pt x="173" y="348"/>
                        <a:pt x="172" y="348"/>
                        <a:pt x="171" y="349"/>
                      </a:cubicBezTo>
                      <a:cubicBezTo>
                        <a:pt x="165" y="354"/>
                        <a:pt x="146" y="344"/>
                        <a:pt x="152" y="349"/>
                      </a:cubicBezTo>
                      <a:cubicBezTo>
                        <a:pt x="134" y="339"/>
                        <a:pt x="126" y="319"/>
                        <a:pt x="121" y="306"/>
                      </a:cubicBezTo>
                      <a:cubicBezTo>
                        <a:pt x="121" y="307"/>
                        <a:pt x="119" y="304"/>
                        <a:pt x="118" y="303"/>
                      </a:cubicBezTo>
                      <a:cubicBezTo>
                        <a:pt x="111" y="291"/>
                        <a:pt x="107" y="278"/>
                        <a:pt x="102" y="268"/>
                      </a:cubicBezTo>
                      <a:cubicBezTo>
                        <a:pt x="101" y="266"/>
                        <a:pt x="104" y="271"/>
                        <a:pt x="102" y="266"/>
                      </a:cubicBezTo>
                      <a:cubicBezTo>
                        <a:pt x="100" y="263"/>
                        <a:pt x="101" y="266"/>
                        <a:pt x="99" y="263"/>
                      </a:cubicBezTo>
                      <a:cubicBezTo>
                        <a:pt x="90" y="243"/>
                        <a:pt x="85" y="221"/>
                        <a:pt x="78" y="203"/>
                      </a:cubicBezTo>
                      <a:cubicBezTo>
                        <a:pt x="73" y="189"/>
                        <a:pt x="61" y="164"/>
                        <a:pt x="81" y="146"/>
                      </a:cubicBezTo>
                      <a:cubicBezTo>
                        <a:pt x="82" y="144"/>
                        <a:pt x="84" y="143"/>
                        <a:pt x="85" y="142"/>
                      </a:cubicBezTo>
                      <a:cubicBezTo>
                        <a:pt x="84" y="139"/>
                        <a:pt x="84" y="136"/>
                        <a:pt x="83" y="133"/>
                      </a:cubicBezTo>
                      <a:cubicBezTo>
                        <a:pt x="76" y="108"/>
                        <a:pt x="76" y="108"/>
                        <a:pt x="76" y="108"/>
                      </a:cubicBezTo>
                      <a:cubicBezTo>
                        <a:pt x="77" y="109"/>
                        <a:pt x="77" y="109"/>
                        <a:pt x="77" y="109"/>
                      </a:cubicBezTo>
                      <a:cubicBezTo>
                        <a:pt x="72" y="98"/>
                        <a:pt x="72" y="83"/>
                        <a:pt x="67" y="75"/>
                      </a:cubicBezTo>
                      <a:cubicBezTo>
                        <a:pt x="67" y="72"/>
                        <a:pt x="66" y="65"/>
                        <a:pt x="67" y="66"/>
                      </a:cubicBezTo>
                      <a:cubicBezTo>
                        <a:pt x="64" y="58"/>
                        <a:pt x="63" y="44"/>
                        <a:pt x="61" y="32"/>
                      </a:cubicBezTo>
                      <a:cubicBezTo>
                        <a:pt x="61" y="32"/>
                        <a:pt x="61" y="32"/>
                        <a:pt x="61" y="32"/>
                      </a:cubicBezTo>
                      <a:cubicBezTo>
                        <a:pt x="61" y="29"/>
                        <a:pt x="61" y="25"/>
                        <a:pt x="60" y="22"/>
                      </a:cubicBezTo>
                      <a:cubicBezTo>
                        <a:pt x="58" y="23"/>
                        <a:pt x="55" y="25"/>
                        <a:pt x="52" y="26"/>
                      </a:cubicBezTo>
                      <a:cubicBezTo>
                        <a:pt x="53" y="25"/>
                        <a:pt x="55" y="24"/>
                        <a:pt x="56" y="23"/>
                      </a:cubicBezTo>
                      <a:cubicBezTo>
                        <a:pt x="51" y="24"/>
                        <a:pt x="47" y="31"/>
                        <a:pt x="43" y="30"/>
                      </a:cubicBezTo>
                      <a:cubicBezTo>
                        <a:pt x="41" y="32"/>
                        <a:pt x="42" y="32"/>
                        <a:pt x="44" y="31"/>
                      </a:cubicBezTo>
                      <a:cubicBezTo>
                        <a:pt x="18" y="46"/>
                        <a:pt x="14" y="78"/>
                        <a:pt x="15" y="108"/>
                      </a:cubicBezTo>
                      <a:cubicBezTo>
                        <a:pt x="14" y="130"/>
                        <a:pt x="11" y="110"/>
                        <a:pt x="13" y="127"/>
                      </a:cubicBezTo>
                      <a:cubicBezTo>
                        <a:pt x="12" y="128"/>
                        <a:pt x="14" y="128"/>
                        <a:pt x="13" y="128"/>
                      </a:cubicBezTo>
                      <a:cubicBezTo>
                        <a:pt x="14" y="135"/>
                        <a:pt x="11" y="138"/>
                        <a:pt x="13" y="143"/>
                      </a:cubicBezTo>
                      <a:cubicBezTo>
                        <a:pt x="14" y="141"/>
                        <a:pt x="14" y="146"/>
                        <a:pt x="15" y="146"/>
                      </a:cubicBezTo>
                      <a:cubicBezTo>
                        <a:pt x="15" y="159"/>
                        <a:pt x="14" y="162"/>
                        <a:pt x="17" y="173"/>
                      </a:cubicBezTo>
                      <a:cubicBezTo>
                        <a:pt x="16" y="172"/>
                        <a:pt x="16" y="172"/>
                        <a:pt x="16" y="172"/>
                      </a:cubicBezTo>
                      <a:cubicBezTo>
                        <a:pt x="20" y="184"/>
                        <a:pt x="22" y="198"/>
                        <a:pt x="26" y="208"/>
                      </a:cubicBezTo>
                      <a:cubicBezTo>
                        <a:pt x="42" y="274"/>
                        <a:pt x="73" y="334"/>
                        <a:pt x="115" y="384"/>
                      </a:cubicBezTo>
                      <a:cubicBezTo>
                        <a:pt x="136" y="409"/>
                        <a:pt x="160" y="434"/>
                        <a:pt x="185" y="449"/>
                      </a:cubicBezTo>
                      <a:cubicBezTo>
                        <a:pt x="198" y="456"/>
                        <a:pt x="212" y="457"/>
                        <a:pt x="227" y="454"/>
                      </a:cubicBezTo>
                      <a:cubicBezTo>
                        <a:pt x="230" y="454"/>
                        <a:pt x="234" y="452"/>
                        <a:pt x="237" y="451"/>
                      </a:cubicBezTo>
                      <a:cubicBezTo>
                        <a:pt x="239" y="451"/>
                        <a:pt x="239" y="451"/>
                        <a:pt x="239" y="451"/>
                      </a:cubicBezTo>
                      <a:cubicBezTo>
                        <a:pt x="239" y="450"/>
                        <a:pt x="239" y="450"/>
                        <a:pt x="239" y="450"/>
                      </a:cubicBezTo>
                      <a:cubicBezTo>
                        <a:pt x="239" y="450"/>
                        <a:pt x="239" y="450"/>
                        <a:pt x="239" y="450"/>
                      </a:cubicBezTo>
                      <a:cubicBezTo>
                        <a:pt x="240" y="450"/>
                        <a:pt x="240" y="450"/>
                        <a:pt x="240" y="450"/>
                      </a:cubicBezTo>
                      <a:cubicBezTo>
                        <a:pt x="240" y="450"/>
                        <a:pt x="240" y="450"/>
                        <a:pt x="240" y="450"/>
                      </a:cubicBezTo>
                      <a:cubicBezTo>
                        <a:pt x="238" y="448"/>
                        <a:pt x="246" y="460"/>
                        <a:pt x="250" y="466"/>
                      </a:cubicBezTo>
                      <a:cubicBezTo>
                        <a:pt x="250" y="465"/>
                        <a:pt x="250" y="463"/>
                        <a:pt x="250" y="459"/>
                      </a:cubicBezTo>
                      <a:close/>
                      <a:moveTo>
                        <a:pt x="143" y="530"/>
                      </a:moveTo>
                      <a:cubicBezTo>
                        <a:pt x="132" y="529"/>
                        <a:pt x="122" y="532"/>
                        <a:pt x="112" y="539"/>
                      </a:cubicBezTo>
                      <a:cubicBezTo>
                        <a:pt x="102" y="544"/>
                        <a:pt x="91" y="557"/>
                        <a:pt x="84" y="569"/>
                      </a:cubicBezTo>
                      <a:cubicBezTo>
                        <a:pt x="92" y="557"/>
                        <a:pt x="102" y="547"/>
                        <a:pt x="111" y="541"/>
                      </a:cubicBezTo>
                      <a:cubicBezTo>
                        <a:pt x="112" y="541"/>
                        <a:pt x="112" y="541"/>
                        <a:pt x="112" y="541"/>
                      </a:cubicBezTo>
                      <a:cubicBezTo>
                        <a:pt x="115" y="536"/>
                        <a:pt x="129" y="530"/>
                        <a:pt x="138" y="530"/>
                      </a:cubicBezTo>
                      <a:cubicBezTo>
                        <a:pt x="140" y="530"/>
                        <a:pt x="141" y="530"/>
                        <a:pt x="143" y="530"/>
                      </a:cubicBezTo>
                      <a:close/>
                      <a:moveTo>
                        <a:pt x="179" y="547"/>
                      </a:moveTo>
                      <a:cubicBezTo>
                        <a:pt x="177" y="545"/>
                        <a:pt x="175" y="543"/>
                        <a:pt x="173" y="542"/>
                      </a:cubicBezTo>
                      <a:cubicBezTo>
                        <a:pt x="173" y="542"/>
                        <a:pt x="174" y="543"/>
                        <a:pt x="174" y="543"/>
                      </a:cubicBezTo>
                      <a:cubicBezTo>
                        <a:pt x="176" y="544"/>
                        <a:pt x="177" y="545"/>
                        <a:pt x="179" y="547"/>
                      </a:cubicBezTo>
                      <a:close/>
                      <a:moveTo>
                        <a:pt x="173" y="349"/>
                      </a:moveTo>
                      <a:cubicBezTo>
                        <a:pt x="173" y="349"/>
                        <a:pt x="173" y="349"/>
                        <a:pt x="173" y="349"/>
                      </a:cubicBezTo>
                      <a:cubicBezTo>
                        <a:pt x="173" y="349"/>
                        <a:pt x="171" y="349"/>
                        <a:pt x="170" y="350"/>
                      </a:cubicBezTo>
                      <a:cubicBezTo>
                        <a:pt x="171" y="350"/>
                        <a:pt x="172" y="350"/>
                        <a:pt x="173" y="349"/>
                      </a:cubicBezTo>
                      <a:close/>
                      <a:moveTo>
                        <a:pt x="61" y="32"/>
                      </a:moveTo>
                      <a:cubicBezTo>
                        <a:pt x="61" y="31"/>
                        <a:pt x="61" y="30"/>
                        <a:pt x="61" y="29"/>
                      </a:cubicBezTo>
                      <a:cubicBezTo>
                        <a:pt x="61" y="30"/>
                        <a:pt x="61" y="30"/>
                        <a:pt x="61" y="32"/>
                      </a:cubicBezTo>
                      <a:close/>
                      <a:moveTo>
                        <a:pt x="2" y="107"/>
                      </a:moveTo>
                      <a:cubicBezTo>
                        <a:pt x="2" y="108"/>
                        <a:pt x="2" y="108"/>
                        <a:pt x="2" y="109"/>
                      </a:cubicBezTo>
                      <a:cubicBezTo>
                        <a:pt x="2" y="109"/>
                        <a:pt x="2" y="109"/>
                        <a:pt x="2" y="109"/>
                      </a:cubicBezTo>
                      <a:cubicBezTo>
                        <a:pt x="2" y="108"/>
                        <a:pt x="2" y="108"/>
                        <a:pt x="2" y="107"/>
                      </a:cubicBezTo>
                      <a:close/>
                      <a:moveTo>
                        <a:pt x="255" y="615"/>
                      </a:moveTo>
                      <a:cubicBezTo>
                        <a:pt x="253" y="614"/>
                        <a:pt x="249" y="614"/>
                        <a:pt x="247" y="614"/>
                      </a:cubicBezTo>
                      <a:cubicBezTo>
                        <a:pt x="245" y="614"/>
                        <a:pt x="253" y="614"/>
                        <a:pt x="255" y="615"/>
                      </a:cubicBezTo>
                      <a:close/>
                      <a:moveTo>
                        <a:pt x="127" y="543"/>
                      </a:moveTo>
                      <a:cubicBezTo>
                        <a:pt x="129" y="542"/>
                        <a:pt x="131" y="543"/>
                        <a:pt x="133" y="541"/>
                      </a:cubicBezTo>
                      <a:cubicBezTo>
                        <a:pt x="135" y="541"/>
                        <a:pt x="132" y="543"/>
                        <a:pt x="135" y="542"/>
                      </a:cubicBezTo>
                      <a:cubicBezTo>
                        <a:pt x="137" y="541"/>
                        <a:pt x="133" y="540"/>
                        <a:pt x="128" y="541"/>
                      </a:cubicBezTo>
                      <a:cubicBezTo>
                        <a:pt x="128" y="541"/>
                        <a:pt x="128" y="541"/>
                        <a:pt x="128" y="541"/>
                      </a:cubicBezTo>
                      <a:cubicBezTo>
                        <a:pt x="128" y="542"/>
                        <a:pt x="128" y="542"/>
                        <a:pt x="127" y="543"/>
                      </a:cubicBezTo>
                      <a:close/>
                      <a:moveTo>
                        <a:pt x="223" y="602"/>
                      </a:moveTo>
                      <a:cubicBezTo>
                        <a:pt x="223" y="603"/>
                        <a:pt x="224" y="603"/>
                        <a:pt x="225" y="604"/>
                      </a:cubicBezTo>
                      <a:cubicBezTo>
                        <a:pt x="224" y="603"/>
                        <a:pt x="223" y="603"/>
                        <a:pt x="223" y="602"/>
                      </a:cubicBezTo>
                      <a:close/>
                      <a:moveTo>
                        <a:pt x="294" y="606"/>
                      </a:moveTo>
                      <a:cubicBezTo>
                        <a:pt x="293" y="606"/>
                        <a:pt x="293" y="607"/>
                        <a:pt x="292" y="607"/>
                      </a:cubicBezTo>
                      <a:cubicBezTo>
                        <a:pt x="293" y="607"/>
                        <a:pt x="293" y="606"/>
                        <a:pt x="294" y="606"/>
                      </a:cubicBezTo>
                      <a:close/>
                      <a:moveTo>
                        <a:pt x="291" y="607"/>
                      </a:moveTo>
                      <a:cubicBezTo>
                        <a:pt x="289" y="608"/>
                        <a:pt x="289" y="608"/>
                        <a:pt x="288" y="608"/>
                      </a:cubicBezTo>
                      <a:cubicBezTo>
                        <a:pt x="289" y="609"/>
                        <a:pt x="289" y="609"/>
                        <a:pt x="289" y="609"/>
                      </a:cubicBezTo>
                      <a:cubicBezTo>
                        <a:pt x="291" y="607"/>
                        <a:pt x="293" y="606"/>
                        <a:pt x="291" y="607"/>
                      </a:cubicBezTo>
                      <a:close/>
                      <a:moveTo>
                        <a:pt x="92" y="374"/>
                      </a:moveTo>
                      <a:cubicBezTo>
                        <a:pt x="93" y="375"/>
                        <a:pt x="93" y="375"/>
                        <a:pt x="93" y="375"/>
                      </a:cubicBezTo>
                      <a:cubicBezTo>
                        <a:pt x="94" y="374"/>
                        <a:pt x="94" y="374"/>
                        <a:pt x="94" y="374"/>
                      </a:cubicBezTo>
                      <a:lnTo>
                        <a:pt x="92" y="374"/>
                      </a:lnTo>
                      <a:close/>
                      <a:moveTo>
                        <a:pt x="111" y="682"/>
                      </a:moveTo>
                      <a:cubicBezTo>
                        <a:pt x="110" y="681"/>
                        <a:pt x="109" y="681"/>
                        <a:pt x="109" y="680"/>
                      </a:cubicBezTo>
                      <a:cubicBezTo>
                        <a:pt x="109" y="680"/>
                        <a:pt x="109" y="680"/>
                        <a:pt x="109" y="680"/>
                      </a:cubicBezTo>
                      <a:cubicBezTo>
                        <a:pt x="108" y="681"/>
                        <a:pt x="108" y="682"/>
                        <a:pt x="111" y="682"/>
                      </a:cubicBezTo>
                      <a:close/>
                      <a:moveTo>
                        <a:pt x="128" y="541"/>
                      </a:moveTo>
                      <a:cubicBezTo>
                        <a:pt x="128" y="541"/>
                        <a:pt x="127" y="541"/>
                        <a:pt x="127" y="541"/>
                      </a:cubicBezTo>
                      <a:cubicBezTo>
                        <a:pt x="127" y="541"/>
                        <a:pt x="127" y="541"/>
                        <a:pt x="128" y="541"/>
                      </a:cubicBezTo>
                      <a:close/>
                      <a:moveTo>
                        <a:pt x="90" y="643"/>
                      </a:moveTo>
                      <a:cubicBezTo>
                        <a:pt x="89" y="643"/>
                        <a:pt x="89" y="643"/>
                        <a:pt x="89" y="642"/>
                      </a:cubicBezTo>
                      <a:cubicBezTo>
                        <a:pt x="89" y="643"/>
                        <a:pt x="89" y="643"/>
                        <a:pt x="90" y="643"/>
                      </a:cubicBezTo>
                      <a:close/>
                      <a:moveTo>
                        <a:pt x="295" y="434"/>
                      </a:moveTo>
                      <a:cubicBezTo>
                        <a:pt x="296" y="434"/>
                        <a:pt x="296" y="434"/>
                        <a:pt x="296" y="434"/>
                      </a:cubicBezTo>
                      <a:cubicBezTo>
                        <a:pt x="296" y="434"/>
                        <a:pt x="296" y="433"/>
                        <a:pt x="295" y="434"/>
                      </a:cubicBezTo>
                      <a:cubicBezTo>
                        <a:pt x="295" y="434"/>
                        <a:pt x="295" y="434"/>
                        <a:pt x="295" y="434"/>
                      </a:cubicBezTo>
                      <a:close/>
                      <a:moveTo>
                        <a:pt x="269" y="448"/>
                      </a:moveTo>
                      <a:cubicBezTo>
                        <a:pt x="266" y="448"/>
                        <a:pt x="266" y="448"/>
                        <a:pt x="266" y="448"/>
                      </a:cubicBezTo>
                      <a:cubicBezTo>
                        <a:pt x="267" y="448"/>
                        <a:pt x="268" y="449"/>
                        <a:pt x="269" y="448"/>
                      </a:cubicBezTo>
                      <a:close/>
                      <a:moveTo>
                        <a:pt x="195" y="333"/>
                      </a:moveTo>
                      <a:cubicBezTo>
                        <a:pt x="194" y="331"/>
                        <a:pt x="197" y="328"/>
                        <a:pt x="198" y="328"/>
                      </a:cubicBezTo>
                      <a:cubicBezTo>
                        <a:pt x="198" y="328"/>
                        <a:pt x="199" y="330"/>
                        <a:pt x="200" y="329"/>
                      </a:cubicBezTo>
                      <a:cubicBezTo>
                        <a:pt x="199" y="327"/>
                        <a:pt x="202" y="327"/>
                        <a:pt x="200" y="326"/>
                      </a:cubicBezTo>
                      <a:cubicBezTo>
                        <a:pt x="201" y="325"/>
                        <a:pt x="203" y="325"/>
                        <a:pt x="204" y="324"/>
                      </a:cubicBezTo>
                      <a:cubicBezTo>
                        <a:pt x="203" y="325"/>
                        <a:pt x="205" y="326"/>
                        <a:pt x="204" y="326"/>
                      </a:cubicBezTo>
                      <a:cubicBezTo>
                        <a:pt x="205" y="326"/>
                        <a:pt x="205" y="326"/>
                        <a:pt x="205" y="326"/>
                      </a:cubicBezTo>
                      <a:cubicBezTo>
                        <a:pt x="205" y="326"/>
                        <a:pt x="205" y="326"/>
                        <a:pt x="205" y="326"/>
                      </a:cubicBezTo>
                      <a:cubicBezTo>
                        <a:pt x="205" y="326"/>
                        <a:pt x="205" y="326"/>
                        <a:pt x="205" y="326"/>
                      </a:cubicBezTo>
                      <a:cubicBezTo>
                        <a:pt x="205" y="327"/>
                        <a:pt x="205" y="327"/>
                        <a:pt x="205" y="327"/>
                      </a:cubicBezTo>
                      <a:cubicBezTo>
                        <a:pt x="206" y="327"/>
                        <a:pt x="206" y="327"/>
                        <a:pt x="206" y="327"/>
                      </a:cubicBezTo>
                      <a:cubicBezTo>
                        <a:pt x="206" y="327"/>
                        <a:pt x="205" y="327"/>
                        <a:pt x="205" y="327"/>
                      </a:cubicBezTo>
                      <a:cubicBezTo>
                        <a:pt x="205" y="327"/>
                        <a:pt x="205" y="327"/>
                        <a:pt x="205" y="327"/>
                      </a:cubicBezTo>
                      <a:cubicBezTo>
                        <a:pt x="206" y="328"/>
                        <a:pt x="206" y="328"/>
                        <a:pt x="206" y="328"/>
                      </a:cubicBezTo>
                      <a:cubicBezTo>
                        <a:pt x="206" y="327"/>
                        <a:pt x="207" y="326"/>
                        <a:pt x="207" y="326"/>
                      </a:cubicBezTo>
                      <a:cubicBezTo>
                        <a:pt x="208" y="325"/>
                        <a:pt x="207" y="322"/>
                        <a:pt x="209" y="321"/>
                      </a:cubicBezTo>
                      <a:cubicBezTo>
                        <a:pt x="208" y="322"/>
                        <a:pt x="210" y="323"/>
                        <a:pt x="210" y="323"/>
                      </a:cubicBezTo>
                      <a:cubicBezTo>
                        <a:pt x="210" y="319"/>
                        <a:pt x="210" y="319"/>
                        <a:pt x="210" y="319"/>
                      </a:cubicBezTo>
                      <a:cubicBezTo>
                        <a:pt x="211" y="319"/>
                        <a:pt x="211" y="321"/>
                        <a:pt x="212" y="320"/>
                      </a:cubicBezTo>
                      <a:cubicBezTo>
                        <a:pt x="211" y="319"/>
                        <a:pt x="211" y="319"/>
                        <a:pt x="212" y="318"/>
                      </a:cubicBezTo>
                      <a:cubicBezTo>
                        <a:pt x="212" y="319"/>
                        <a:pt x="214" y="317"/>
                        <a:pt x="214" y="319"/>
                      </a:cubicBezTo>
                      <a:cubicBezTo>
                        <a:pt x="215" y="319"/>
                        <a:pt x="214" y="319"/>
                        <a:pt x="215" y="320"/>
                      </a:cubicBezTo>
                      <a:cubicBezTo>
                        <a:pt x="215" y="319"/>
                        <a:pt x="215" y="319"/>
                        <a:pt x="216" y="318"/>
                      </a:cubicBezTo>
                      <a:cubicBezTo>
                        <a:pt x="216" y="319"/>
                        <a:pt x="216" y="319"/>
                        <a:pt x="216" y="319"/>
                      </a:cubicBezTo>
                      <a:cubicBezTo>
                        <a:pt x="217" y="319"/>
                        <a:pt x="218" y="317"/>
                        <a:pt x="217" y="317"/>
                      </a:cubicBezTo>
                      <a:cubicBezTo>
                        <a:pt x="217" y="317"/>
                        <a:pt x="218" y="318"/>
                        <a:pt x="217" y="317"/>
                      </a:cubicBezTo>
                      <a:cubicBezTo>
                        <a:pt x="217" y="316"/>
                        <a:pt x="218" y="316"/>
                        <a:pt x="219" y="315"/>
                      </a:cubicBezTo>
                      <a:cubicBezTo>
                        <a:pt x="219" y="316"/>
                        <a:pt x="219" y="316"/>
                        <a:pt x="219" y="317"/>
                      </a:cubicBezTo>
                      <a:cubicBezTo>
                        <a:pt x="220" y="315"/>
                        <a:pt x="222" y="314"/>
                        <a:pt x="223" y="314"/>
                      </a:cubicBezTo>
                      <a:cubicBezTo>
                        <a:pt x="223" y="314"/>
                        <a:pt x="223" y="315"/>
                        <a:pt x="223" y="315"/>
                      </a:cubicBezTo>
                      <a:cubicBezTo>
                        <a:pt x="225" y="316"/>
                        <a:pt x="228" y="313"/>
                        <a:pt x="229" y="316"/>
                      </a:cubicBezTo>
                      <a:cubicBezTo>
                        <a:pt x="229" y="316"/>
                        <a:pt x="229" y="315"/>
                        <a:pt x="229" y="315"/>
                      </a:cubicBezTo>
                      <a:cubicBezTo>
                        <a:pt x="230" y="315"/>
                        <a:pt x="230" y="316"/>
                        <a:pt x="231" y="316"/>
                      </a:cubicBezTo>
                      <a:cubicBezTo>
                        <a:pt x="231" y="317"/>
                        <a:pt x="232" y="316"/>
                        <a:pt x="233" y="316"/>
                      </a:cubicBezTo>
                      <a:cubicBezTo>
                        <a:pt x="233" y="316"/>
                        <a:pt x="233" y="317"/>
                        <a:pt x="232" y="317"/>
                      </a:cubicBezTo>
                      <a:cubicBezTo>
                        <a:pt x="233" y="316"/>
                        <a:pt x="237" y="318"/>
                        <a:pt x="238" y="320"/>
                      </a:cubicBezTo>
                      <a:cubicBezTo>
                        <a:pt x="239" y="319"/>
                        <a:pt x="241" y="319"/>
                        <a:pt x="241" y="320"/>
                      </a:cubicBezTo>
                      <a:cubicBezTo>
                        <a:pt x="240" y="320"/>
                        <a:pt x="240" y="320"/>
                        <a:pt x="240" y="320"/>
                      </a:cubicBezTo>
                      <a:cubicBezTo>
                        <a:pt x="240" y="321"/>
                        <a:pt x="240" y="321"/>
                        <a:pt x="240" y="321"/>
                      </a:cubicBezTo>
                      <a:cubicBezTo>
                        <a:pt x="240" y="321"/>
                        <a:pt x="241" y="321"/>
                        <a:pt x="240" y="321"/>
                      </a:cubicBezTo>
                      <a:cubicBezTo>
                        <a:pt x="241" y="321"/>
                        <a:pt x="241" y="322"/>
                        <a:pt x="241" y="322"/>
                      </a:cubicBezTo>
                      <a:cubicBezTo>
                        <a:pt x="241" y="322"/>
                        <a:pt x="241" y="321"/>
                        <a:pt x="240" y="321"/>
                      </a:cubicBezTo>
                      <a:cubicBezTo>
                        <a:pt x="240" y="321"/>
                        <a:pt x="240" y="321"/>
                        <a:pt x="240" y="321"/>
                      </a:cubicBezTo>
                      <a:cubicBezTo>
                        <a:pt x="240" y="322"/>
                        <a:pt x="241" y="322"/>
                        <a:pt x="241" y="322"/>
                      </a:cubicBezTo>
                      <a:cubicBezTo>
                        <a:pt x="241" y="322"/>
                        <a:pt x="241" y="322"/>
                        <a:pt x="241" y="322"/>
                      </a:cubicBezTo>
                      <a:cubicBezTo>
                        <a:pt x="241" y="322"/>
                        <a:pt x="241" y="322"/>
                        <a:pt x="241" y="322"/>
                      </a:cubicBezTo>
                      <a:cubicBezTo>
                        <a:pt x="242" y="322"/>
                        <a:pt x="243" y="322"/>
                        <a:pt x="243" y="323"/>
                      </a:cubicBezTo>
                      <a:cubicBezTo>
                        <a:pt x="242" y="323"/>
                        <a:pt x="241" y="324"/>
                        <a:pt x="242" y="324"/>
                      </a:cubicBezTo>
                      <a:cubicBezTo>
                        <a:pt x="243" y="325"/>
                        <a:pt x="242" y="324"/>
                        <a:pt x="243" y="325"/>
                      </a:cubicBezTo>
                      <a:cubicBezTo>
                        <a:pt x="244" y="325"/>
                        <a:pt x="244" y="325"/>
                        <a:pt x="244" y="325"/>
                      </a:cubicBezTo>
                      <a:cubicBezTo>
                        <a:pt x="245" y="324"/>
                        <a:pt x="245" y="326"/>
                        <a:pt x="245" y="325"/>
                      </a:cubicBezTo>
                      <a:cubicBezTo>
                        <a:pt x="245" y="325"/>
                        <a:pt x="247" y="326"/>
                        <a:pt x="246" y="327"/>
                      </a:cubicBezTo>
                      <a:cubicBezTo>
                        <a:pt x="244" y="328"/>
                        <a:pt x="244" y="328"/>
                        <a:pt x="244" y="328"/>
                      </a:cubicBezTo>
                      <a:cubicBezTo>
                        <a:pt x="245" y="328"/>
                        <a:pt x="246" y="327"/>
                        <a:pt x="247" y="327"/>
                      </a:cubicBezTo>
                      <a:cubicBezTo>
                        <a:pt x="247" y="328"/>
                        <a:pt x="247" y="328"/>
                        <a:pt x="247" y="328"/>
                      </a:cubicBezTo>
                      <a:cubicBezTo>
                        <a:pt x="248" y="327"/>
                        <a:pt x="247" y="329"/>
                        <a:pt x="249" y="329"/>
                      </a:cubicBezTo>
                      <a:cubicBezTo>
                        <a:pt x="249" y="330"/>
                        <a:pt x="251" y="331"/>
                        <a:pt x="250" y="332"/>
                      </a:cubicBezTo>
                      <a:cubicBezTo>
                        <a:pt x="251" y="333"/>
                        <a:pt x="252" y="333"/>
                        <a:pt x="253" y="334"/>
                      </a:cubicBezTo>
                      <a:cubicBezTo>
                        <a:pt x="252" y="334"/>
                        <a:pt x="252" y="334"/>
                        <a:pt x="252" y="334"/>
                      </a:cubicBezTo>
                      <a:cubicBezTo>
                        <a:pt x="252" y="335"/>
                        <a:pt x="252" y="335"/>
                        <a:pt x="253" y="335"/>
                      </a:cubicBezTo>
                      <a:cubicBezTo>
                        <a:pt x="253" y="335"/>
                        <a:pt x="253" y="337"/>
                        <a:pt x="252" y="338"/>
                      </a:cubicBezTo>
                      <a:cubicBezTo>
                        <a:pt x="253" y="338"/>
                        <a:pt x="254" y="337"/>
                        <a:pt x="255" y="337"/>
                      </a:cubicBezTo>
                      <a:cubicBezTo>
                        <a:pt x="253" y="339"/>
                        <a:pt x="257" y="339"/>
                        <a:pt x="256" y="341"/>
                      </a:cubicBezTo>
                      <a:cubicBezTo>
                        <a:pt x="256" y="340"/>
                        <a:pt x="255" y="340"/>
                        <a:pt x="255" y="341"/>
                      </a:cubicBezTo>
                      <a:cubicBezTo>
                        <a:pt x="253" y="343"/>
                        <a:pt x="257" y="341"/>
                        <a:pt x="257" y="343"/>
                      </a:cubicBezTo>
                      <a:cubicBezTo>
                        <a:pt x="258" y="342"/>
                        <a:pt x="258" y="342"/>
                        <a:pt x="258" y="342"/>
                      </a:cubicBezTo>
                      <a:cubicBezTo>
                        <a:pt x="257" y="343"/>
                        <a:pt x="260" y="343"/>
                        <a:pt x="258" y="344"/>
                      </a:cubicBezTo>
                      <a:cubicBezTo>
                        <a:pt x="259" y="344"/>
                        <a:pt x="259" y="346"/>
                        <a:pt x="260" y="344"/>
                      </a:cubicBezTo>
                      <a:cubicBezTo>
                        <a:pt x="260" y="347"/>
                        <a:pt x="264" y="349"/>
                        <a:pt x="262" y="351"/>
                      </a:cubicBezTo>
                      <a:cubicBezTo>
                        <a:pt x="262" y="351"/>
                        <a:pt x="262" y="352"/>
                        <a:pt x="263" y="352"/>
                      </a:cubicBezTo>
                      <a:cubicBezTo>
                        <a:pt x="263" y="351"/>
                        <a:pt x="262" y="351"/>
                        <a:pt x="262" y="351"/>
                      </a:cubicBezTo>
                      <a:cubicBezTo>
                        <a:pt x="262" y="351"/>
                        <a:pt x="263" y="351"/>
                        <a:pt x="263" y="351"/>
                      </a:cubicBezTo>
                      <a:cubicBezTo>
                        <a:pt x="263" y="351"/>
                        <a:pt x="263" y="352"/>
                        <a:pt x="262" y="352"/>
                      </a:cubicBezTo>
                      <a:cubicBezTo>
                        <a:pt x="262" y="354"/>
                        <a:pt x="265" y="352"/>
                        <a:pt x="265" y="354"/>
                      </a:cubicBezTo>
                      <a:cubicBezTo>
                        <a:pt x="265" y="354"/>
                        <a:pt x="265" y="354"/>
                        <a:pt x="265" y="355"/>
                      </a:cubicBezTo>
                      <a:cubicBezTo>
                        <a:pt x="267" y="355"/>
                        <a:pt x="267" y="355"/>
                        <a:pt x="267" y="355"/>
                      </a:cubicBezTo>
                      <a:cubicBezTo>
                        <a:pt x="267" y="356"/>
                        <a:pt x="266" y="356"/>
                        <a:pt x="265" y="357"/>
                      </a:cubicBezTo>
                      <a:cubicBezTo>
                        <a:pt x="265" y="358"/>
                        <a:pt x="265" y="358"/>
                        <a:pt x="266" y="358"/>
                      </a:cubicBezTo>
                      <a:cubicBezTo>
                        <a:pt x="266" y="360"/>
                        <a:pt x="266" y="360"/>
                        <a:pt x="266" y="360"/>
                      </a:cubicBezTo>
                      <a:cubicBezTo>
                        <a:pt x="266" y="358"/>
                        <a:pt x="266" y="360"/>
                        <a:pt x="267" y="360"/>
                      </a:cubicBezTo>
                      <a:cubicBezTo>
                        <a:pt x="266" y="360"/>
                        <a:pt x="266" y="360"/>
                        <a:pt x="266" y="360"/>
                      </a:cubicBezTo>
                      <a:cubicBezTo>
                        <a:pt x="266" y="360"/>
                        <a:pt x="267" y="360"/>
                        <a:pt x="267" y="361"/>
                      </a:cubicBezTo>
                      <a:cubicBezTo>
                        <a:pt x="268" y="360"/>
                        <a:pt x="267" y="359"/>
                        <a:pt x="267" y="359"/>
                      </a:cubicBezTo>
                      <a:cubicBezTo>
                        <a:pt x="268" y="359"/>
                        <a:pt x="268" y="359"/>
                        <a:pt x="269" y="359"/>
                      </a:cubicBezTo>
                      <a:cubicBezTo>
                        <a:pt x="268" y="360"/>
                        <a:pt x="269" y="361"/>
                        <a:pt x="269" y="361"/>
                      </a:cubicBezTo>
                      <a:cubicBezTo>
                        <a:pt x="269" y="362"/>
                        <a:pt x="270" y="361"/>
                        <a:pt x="270" y="361"/>
                      </a:cubicBezTo>
                      <a:cubicBezTo>
                        <a:pt x="270" y="362"/>
                        <a:pt x="271" y="362"/>
                        <a:pt x="270" y="362"/>
                      </a:cubicBezTo>
                      <a:cubicBezTo>
                        <a:pt x="270" y="362"/>
                        <a:pt x="270" y="362"/>
                        <a:pt x="269" y="362"/>
                      </a:cubicBezTo>
                      <a:cubicBezTo>
                        <a:pt x="269" y="362"/>
                        <a:pt x="268" y="363"/>
                        <a:pt x="270" y="363"/>
                      </a:cubicBezTo>
                      <a:cubicBezTo>
                        <a:pt x="270" y="363"/>
                        <a:pt x="271" y="362"/>
                        <a:pt x="271" y="363"/>
                      </a:cubicBezTo>
                      <a:cubicBezTo>
                        <a:pt x="270" y="363"/>
                        <a:pt x="270" y="363"/>
                        <a:pt x="270" y="363"/>
                      </a:cubicBezTo>
                      <a:cubicBezTo>
                        <a:pt x="270" y="364"/>
                        <a:pt x="270" y="364"/>
                        <a:pt x="270" y="364"/>
                      </a:cubicBezTo>
                      <a:cubicBezTo>
                        <a:pt x="271" y="364"/>
                        <a:pt x="271" y="364"/>
                        <a:pt x="271" y="364"/>
                      </a:cubicBezTo>
                      <a:cubicBezTo>
                        <a:pt x="271" y="364"/>
                        <a:pt x="271" y="364"/>
                        <a:pt x="271" y="364"/>
                      </a:cubicBezTo>
                      <a:cubicBezTo>
                        <a:pt x="272" y="364"/>
                        <a:pt x="272" y="365"/>
                        <a:pt x="273" y="365"/>
                      </a:cubicBezTo>
                      <a:cubicBezTo>
                        <a:pt x="274" y="365"/>
                        <a:pt x="273" y="366"/>
                        <a:pt x="273" y="367"/>
                      </a:cubicBezTo>
                      <a:cubicBezTo>
                        <a:pt x="273" y="367"/>
                        <a:pt x="273" y="367"/>
                        <a:pt x="273" y="367"/>
                      </a:cubicBezTo>
                      <a:cubicBezTo>
                        <a:pt x="273" y="368"/>
                        <a:pt x="274" y="368"/>
                        <a:pt x="275" y="368"/>
                      </a:cubicBezTo>
                      <a:cubicBezTo>
                        <a:pt x="275" y="368"/>
                        <a:pt x="275" y="368"/>
                        <a:pt x="275" y="368"/>
                      </a:cubicBezTo>
                      <a:cubicBezTo>
                        <a:pt x="275" y="369"/>
                        <a:pt x="275" y="369"/>
                        <a:pt x="276" y="369"/>
                      </a:cubicBezTo>
                      <a:cubicBezTo>
                        <a:pt x="276" y="370"/>
                        <a:pt x="273" y="372"/>
                        <a:pt x="275" y="372"/>
                      </a:cubicBezTo>
                      <a:cubicBezTo>
                        <a:pt x="275" y="372"/>
                        <a:pt x="277" y="372"/>
                        <a:pt x="277" y="371"/>
                      </a:cubicBezTo>
                      <a:cubicBezTo>
                        <a:pt x="278" y="373"/>
                        <a:pt x="280" y="373"/>
                        <a:pt x="280" y="376"/>
                      </a:cubicBezTo>
                      <a:cubicBezTo>
                        <a:pt x="280" y="376"/>
                        <a:pt x="280" y="375"/>
                        <a:pt x="281" y="376"/>
                      </a:cubicBezTo>
                      <a:cubicBezTo>
                        <a:pt x="282" y="378"/>
                        <a:pt x="284" y="379"/>
                        <a:pt x="284" y="382"/>
                      </a:cubicBezTo>
                      <a:cubicBezTo>
                        <a:pt x="283" y="381"/>
                        <a:pt x="283" y="382"/>
                        <a:pt x="282" y="383"/>
                      </a:cubicBezTo>
                      <a:cubicBezTo>
                        <a:pt x="283" y="383"/>
                        <a:pt x="282" y="384"/>
                        <a:pt x="283" y="383"/>
                      </a:cubicBezTo>
                      <a:cubicBezTo>
                        <a:pt x="284" y="382"/>
                        <a:pt x="285" y="382"/>
                        <a:pt x="285" y="381"/>
                      </a:cubicBezTo>
                      <a:cubicBezTo>
                        <a:pt x="286" y="382"/>
                        <a:pt x="287" y="384"/>
                        <a:pt x="287" y="385"/>
                      </a:cubicBezTo>
                      <a:cubicBezTo>
                        <a:pt x="287" y="385"/>
                        <a:pt x="287" y="385"/>
                        <a:pt x="288" y="385"/>
                      </a:cubicBezTo>
                      <a:cubicBezTo>
                        <a:pt x="286" y="386"/>
                        <a:pt x="287" y="387"/>
                        <a:pt x="288" y="387"/>
                      </a:cubicBezTo>
                      <a:cubicBezTo>
                        <a:pt x="288" y="387"/>
                        <a:pt x="288" y="387"/>
                        <a:pt x="288" y="387"/>
                      </a:cubicBezTo>
                      <a:cubicBezTo>
                        <a:pt x="288" y="388"/>
                        <a:pt x="288" y="388"/>
                        <a:pt x="288" y="388"/>
                      </a:cubicBezTo>
                      <a:cubicBezTo>
                        <a:pt x="288" y="388"/>
                        <a:pt x="290" y="387"/>
                        <a:pt x="289" y="388"/>
                      </a:cubicBezTo>
                      <a:cubicBezTo>
                        <a:pt x="289" y="389"/>
                        <a:pt x="289" y="389"/>
                        <a:pt x="289" y="389"/>
                      </a:cubicBezTo>
                      <a:cubicBezTo>
                        <a:pt x="290" y="389"/>
                        <a:pt x="292" y="389"/>
                        <a:pt x="291" y="390"/>
                      </a:cubicBezTo>
                      <a:cubicBezTo>
                        <a:pt x="291" y="392"/>
                        <a:pt x="291" y="392"/>
                        <a:pt x="291" y="392"/>
                      </a:cubicBezTo>
                      <a:cubicBezTo>
                        <a:pt x="291" y="392"/>
                        <a:pt x="292" y="392"/>
                        <a:pt x="292" y="391"/>
                      </a:cubicBezTo>
                      <a:cubicBezTo>
                        <a:pt x="292" y="393"/>
                        <a:pt x="293" y="394"/>
                        <a:pt x="292" y="395"/>
                      </a:cubicBezTo>
                      <a:cubicBezTo>
                        <a:pt x="296" y="396"/>
                        <a:pt x="298" y="398"/>
                        <a:pt x="300" y="402"/>
                      </a:cubicBezTo>
                      <a:cubicBezTo>
                        <a:pt x="299" y="402"/>
                        <a:pt x="299" y="402"/>
                        <a:pt x="299" y="402"/>
                      </a:cubicBezTo>
                      <a:cubicBezTo>
                        <a:pt x="299" y="404"/>
                        <a:pt x="300" y="402"/>
                        <a:pt x="300" y="403"/>
                      </a:cubicBezTo>
                      <a:cubicBezTo>
                        <a:pt x="299" y="403"/>
                        <a:pt x="299" y="405"/>
                        <a:pt x="298" y="404"/>
                      </a:cubicBezTo>
                      <a:cubicBezTo>
                        <a:pt x="298" y="406"/>
                        <a:pt x="300" y="405"/>
                        <a:pt x="301" y="406"/>
                      </a:cubicBezTo>
                      <a:cubicBezTo>
                        <a:pt x="302" y="406"/>
                        <a:pt x="300" y="406"/>
                        <a:pt x="301" y="406"/>
                      </a:cubicBezTo>
                      <a:cubicBezTo>
                        <a:pt x="301" y="406"/>
                        <a:pt x="301" y="408"/>
                        <a:pt x="302" y="408"/>
                      </a:cubicBezTo>
                      <a:cubicBezTo>
                        <a:pt x="302" y="408"/>
                        <a:pt x="301" y="408"/>
                        <a:pt x="300" y="408"/>
                      </a:cubicBezTo>
                      <a:cubicBezTo>
                        <a:pt x="301" y="409"/>
                        <a:pt x="301" y="409"/>
                        <a:pt x="301" y="409"/>
                      </a:cubicBezTo>
                      <a:cubicBezTo>
                        <a:pt x="300" y="410"/>
                        <a:pt x="298" y="407"/>
                        <a:pt x="296" y="409"/>
                      </a:cubicBezTo>
                      <a:cubicBezTo>
                        <a:pt x="297" y="409"/>
                        <a:pt x="297" y="409"/>
                        <a:pt x="297" y="409"/>
                      </a:cubicBezTo>
                      <a:cubicBezTo>
                        <a:pt x="295" y="410"/>
                        <a:pt x="295" y="408"/>
                        <a:pt x="294" y="410"/>
                      </a:cubicBezTo>
                      <a:cubicBezTo>
                        <a:pt x="295" y="410"/>
                        <a:pt x="297" y="411"/>
                        <a:pt x="298" y="410"/>
                      </a:cubicBezTo>
                      <a:cubicBezTo>
                        <a:pt x="298" y="412"/>
                        <a:pt x="301" y="410"/>
                        <a:pt x="301" y="412"/>
                      </a:cubicBezTo>
                      <a:cubicBezTo>
                        <a:pt x="300" y="413"/>
                        <a:pt x="301" y="411"/>
                        <a:pt x="300" y="411"/>
                      </a:cubicBezTo>
                      <a:cubicBezTo>
                        <a:pt x="299" y="412"/>
                        <a:pt x="301" y="413"/>
                        <a:pt x="300" y="414"/>
                      </a:cubicBezTo>
                      <a:cubicBezTo>
                        <a:pt x="301" y="413"/>
                        <a:pt x="302" y="414"/>
                        <a:pt x="303" y="415"/>
                      </a:cubicBezTo>
                      <a:cubicBezTo>
                        <a:pt x="302" y="416"/>
                        <a:pt x="301" y="414"/>
                        <a:pt x="301" y="415"/>
                      </a:cubicBezTo>
                      <a:cubicBezTo>
                        <a:pt x="302" y="416"/>
                        <a:pt x="302" y="417"/>
                        <a:pt x="303" y="416"/>
                      </a:cubicBezTo>
                      <a:cubicBezTo>
                        <a:pt x="305" y="417"/>
                        <a:pt x="302" y="418"/>
                        <a:pt x="303" y="419"/>
                      </a:cubicBezTo>
                      <a:cubicBezTo>
                        <a:pt x="302" y="419"/>
                        <a:pt x="301" y="417"/>
                        <a:pt x="300" y="418"/>
                      </a:cubicBezTo>
                      <a:cubicBezTo>
                        <a:pt x="301" y="418"/>
                        <a:pt x="301" y="420"/>
                        <a:pt x="303" y="420"/>
                      </a:cubicBezTo>
                      <a:cubicBezTo>
                        <a:pt x="303" y="421"/>
                        <a:pt x="302" y="420"/>
                        <a:pt x="301" y="420"/>
                      </a:cubicBezTo>
                      <a:cubicBezTo>
                        <a:pt x="300" y="420"/>
                        <a:pt x="303" y="423"/>
                        <a:pt x="300" y="422"/>
                      </a:cubicBezTo>
                      <a:cubicBezTo>
                        <a:pt x="301" y="423"/>
                        <a:pt x="301" y="423"/>
                        <a:pt x="301" y="423"/>
                      </a:cubicBezTo>
                      <a:cubicBezTo>
                        <a:pt x="301" y="423"/>
                        <a:pt x="301" y="423"/>
                        <a:pt x="300" y="424"/>
                      </a:cubicBezTo>
                      <a:cubicBezTo>
                        <a:pt x="299" y="424"/>
                        <a:pt x="300" y="427"/>
                        <a:pt x="298" y="426"/>
                      </a:cubicBezTo>
                      <a:cubicBezTo>
                        <a:pt x="298" y="426"/>
                        <a:pt x="298" y="428"/>
                        <a:pt x="299" y="428"/>
                      </a:cubicBezTo>
                      <a:cubicBezTo>
                        <a:pt x="300" y="427"/>
                        <a:pt x="299" y="426"/>
                        <a:pt x="301" y="426"/>
                      </a:cubicBezTo>
                      <a:cubicBezTo>
                        <a:pt x="299" y="426"/>
                        <a:pt x="300" y="428"/>
                        <a:pt x="300" y="429"/>
                      </a:cubicBezTo>
                      <a:cubicBezTo>
                        <a:pt x="300" y="428"/>
                        <a:pt x="300" y="428"/>
                        <a:pt x="300" y="428"/>
                      </a:cubicBezTo>
                      <a:cubicBezTo>
                        <a:pt x="300" y="429"/>
                        <a:pt x="299" y="430"/>
                        <a:pt x="300" y="430"/>
                      </a:cubicBezTo>
                      <a:cubicBezTo>
                        <a:pt x="299" y="430"/>
                        <a:pt x="299" y="430"/>
                        <a:pt x="299" y="430"/>
                      </a:cubicBezTo>
                      <a:cubicBezTo>
                        <a:pt x="299" y="431"/>
                        <a:pt x="299" y="431"/>
                        <a:pt x="299" y="431"/>
                      </a:cubicBezTo>
                      <a:cubicBezTo>
                        <a:pt x="299" y="432"/>
                        <a:pt x="298" y="430"/>
                        <a:pt x="297" y="431"/>
                      </a:cubicBezTo>
                      <a:cubicBezTo>
                        <a:pt x="297" y="430"/>
                        <a:pt x="297" y="430"/>
                        <a:pt x="297" y="430"/>
                      </a:cubicBezTo>
                      <a:cubicBezTo>
                        <a:pt x="297" y="430"/>
                        <a:pt x="296" y="430"/>
                        <a:pt x="296" y="431"/>
                      </a:cubicBezTo>
                      <a:cubicBezTo>
                        <a:pt x="296" y="432"/>
                        <a:pt x="297" y="433"/>
                        <a:pt x="298" y="433"/>
                      </a:cubicBezTo>
                      <a:cubicBezTo>
                        <a:pt x="297" y="434"/>
                        <a:pt x="296" y="433"/>
                        <a:pt x="297" y="434"/>
                      </a:cubicBezTo>
                      <a:cubicBezTo>
                        <a:pt x="296" y="433"/>
                        <a:pt x="296" y="433"/>
                        <a:pt x="296" y="433"/>
                      </a:cubicBezTo>
                      <a:cubicBezTo>
                        <a:pt x="296" y="432"/>
                        <a:pt x="295" y="432"/>
                        <a:pt x="294" y="433"/>
                      </a:cubicBezTo>
                      <a:cubicBezTo>
                        <a:pt x="294" y="434"/>
                        <a:pt x="294" y="436"/>
                        <a:pt x="295" y="435"/>
                      </a:cubicBezTo>
                      <a:cubicBezTo>
                        <a:pt x="295" y="436"/>
                        <a:pt x="294" y="436"/>
                        <a:pt x="294" y="435"/>
                      </a:cubicBezTo>
                      <a:cubicBezTo>
                        <a:pt x="293" y="436"/>
                        <a:pt x="295" y="436"/>
                        <a:pt x="295" y="437"/>
                      </a:cubicBezTo>
                      <a:cubicBezTo>
                        <a:pt x="294" y="437"/>
                        <a:pt x="292" y="437"/>
                        <a:pt x="291" y="437"/>
                      </a:cubicBezTo>
                      <a:cubicBezTo>
                        <a:pt x="290" y="435"/>
                        <a:pt x="290" y="435"/>
                        <a:pt x="290" y="435"/>
                      </a:cubicBezTo>
                      <a:cubicBezTo>
                        <a:pt x="290" y="436"/>
                        <a:pt x="290" y="436"/>
                        <a:pt x="290" y="436"/>
                      </a:cubicBezTo>
                      <a:cubicBezTo>
                        <a:pt x="290" y="434"/>
                        <a:pt x="289" y="435"/>
                        <a:pt x="288" y="434"/>
                      </a:cubicBezTo>
                      <a:cubicBezTo>
                        <a:pt x="288" y="434"/>
                        <a:pt x="288" y="435"/>
                        <a:pt x="288" y="435"/>
                      </a:cubicBezTo>
                      <a:cubicBezTo>
                        <a:pt x="290" y="436"/>
                        <a:pt x="289" y="439"/>
                        <a:pt x="291" y="440"/>
                      </a:cubicBezTo>
                      <a:cubicBezTo>
                        <a:pt x="290" y="442"/>
                        <a:pt x="286" y="437"/>
                        <a:pt x="287" y="441"/>
                      </a:cubicBezTo>
                      <a:cubicBezTo>
                        <a:pt x="288" y="441"/>
                        <a:pt x="288" y="442"/>
                        <a:pt x="288" y="442"/>
                      </a:cubicBezTo>
                      <a:cubicBezTo>
                        <a:pt x="288" y="443"/>
                        <a:pt x="289" y="444"/>
                        <a:pt x="288" y="444"/>
                      </a:cubicBezTo>
                      <a:cubicBezTo>
                        <a:pt x="288" y="442"/>
                        <a:pt x="286" y="443"/>
                        <a:pt x="286" y="441"/>
                      </a:cubicBezTo>
                      <a:cubicBezTo>
                        <a:pt x="286" y="442"/>
                        <a:pt x="287" y="441"/>
                        <a:pt x="287" y="441"/>
                      </a:cubicBezTo>
                      <a:cubicBezTo>
                        <a:pt x="286" y="440"/>
                        <a:pt x="285" y="439"/>
                        <a:pt x="285" y="440"/>
                      </a:cubicBezTo>
                      <a:cubicBezTo>
                        <a:pt x="284" y="440"/>
                        <a:pt x="284" y="441"/>
                        <a:pt x="284" y="442"/>
                      </a:cubicBezTo>
                      <a:cubicBezTo>
                        <a:pt x="285" y="443"/>
                        <a:pt x="285" y="441"/>
                        <a:pt x="286" y="442"/>
                      </a:cubicBezTo>
                      <a:cubicBezTo>
                        <a:pt x="285" y="443"/>
                        <a:pt x="283" y="442"/>
                        <a:pt x="284" y="444"/>
                      </a:cubicBezTo>
                      <a:cubicBezTo>
                        <a:pt x="285" y="443"/>
                        <a:pt x="286" y="444"/>
                        <a:pt x="286" y="445"/>
                      </a:cubicBezTo>
                      <a:cubicBezTo>
                        <a:pt x="286" y="446"/>
                        <a:pt x="286" y="446"/>
                        <a:pt x="286" y="446"/>
                      </a:cubicBezTo>
                      <a:cubicBezTo>
                        <a:pt x="286" y="445"/>
                        <a:pt x="286" y="445"/>
                        <a:pt x="286" y="445"/>
                      </a:cubicBezTo>
                      <a:cubicBezTo>
                        <a:pt x="284" y="446"/>
                        <a:pt x="286" y="447"/>
                        <a:pt x="285" y="448"/>
                      </a:cubicBezTo>
                      <a:cubicBezTo>
                        <a:pt x="283" y="447"/>
                        <a:pt x="283" y="447"/>
                        <a:pt x="283" y="447"/>
                      </a:cubicBezTo>
                      <a:cubicBezTo>
                        <a:pt x="283" y="445"/>
                        <a:pt x="285" y="446"/>
                        <a:pt x="284" y="444"/>
                      </a:cubicBezTo>
                      <a:cubicBezTo>
                        <a:pt x="283" y="445"/>
                        <a:pt x="283" y="446"/>
                        <a:pt x="282" y="446"/>
                      </a:cubicBezTo>
                      <a:cubicBezTo>
                        <a:pt x="283" y="445"/>
                        <a:pt x="283" y="445"/>
                        <a:pt x="283" y="445"/>
                      </a:cubicBezTo>
                      <a:cubicBezTo>
                        <a:pt x="282" y="445"/>
                        <a:pt x="280" y="443"/>
                        <a:pt x="280" y="446"/>
                      </a:cubicBezTo>
                      <a:cubicBezTo>
                        <a:pt x="280" y="447"/>
                        <a:pt x="280" y="446"/>
                        <a:pt x="281" y="447"/>
                      </a:cubicBezTo>
                      <a:cubicBezTo>
                        <a:pt x="280" y="448"/>
                        <a:pt x="280" y="449"/>
                        <a:pt x="279" y="450"/>
                      </a:cubicBezTo>
                      <a:cubicBezTo>
                        <a:pt x="278" y="449"/>
                        <a:pt x="278" y="451"/>
                        <a:pt x="277" y="449"/>
                      </a:cubicBezTo>
                      <a:cubicBezTo>
                        <a:pt x="278" y="449"/>
                        <a:pt x="280" y="448"/>
                        <a:pt x="280" y="446"/>
                      </a:cubicBezTo>
                      <a:cubicBezTo>
                        <a:pt x="278" y="445"/>
                        <a:pt x="281" y="446"/>
                        <a:pt x="280" y="444"/>
                      </a:cubicBezTo>
                      <a:cubicBezTo>
                        <a:pt x="279" y="445"/>
                        <a:pt x="278" y="443"/>
                        <a:pt x="277" y="442"/>
                      </a:cubicBezTo>
                      <a:cubicBezTo>
                        <a:pt x="277" y="442"/>
                        <a:pt x="277" y="443"/>
                        <a:pt x="277" y="443"/>
                      </a:cubicBezTo>
                      <a:cubicBezTo>
                        <a:pt x="277" y="444"/>
                        <a:pt x="277" y="444"/>
                        <a:pt x="278" y="445"/>
                      </a:cubicBezTo>
                      <a:cubicBezTo>
                        <a:pt x="277" y="446"/>
                        <a:pt x="276" y="447"/>
                        <a:pt x="276" y="448"/>
                      </a:cubicBezTo>
                      <a:cubicBezTo>
                        <a:pt x="276" y="448"/>
                        <a:pt x="275" y="447"/>
                        <a:pt x="275" y="447"/>
                      </a:cubicBezTo>
                      <a:cubicBezTo>
                        <a:pt x="265" y="447"/>
                        <a:pt x="270" y="445"/>
                        <a:pt x="267" y="444"/>
                      </a:cubicBezTo>
                      <a:cubicBezTo>
                        <a:pt x="267" y="446"/>
                        <a:pt x="266" y="444"/>
                        <a:pt x="265" y="444"/>
                      </a:cubicBezTo>
                      <a:cubicBezTo>
                        <a:pt x="265" y="444"/>
                        <a:pt x="266" y="443"/>
                        <a:pt x="266" y="443"/>
                      </a:cubicBezTo>
                      <a:cubicBezTo>
                        <a:pt x="265" y="443"/>
                        <a:pt x="267" y="442"/>
                        <a:pt x="266" y="441"/>
                      </a:cubicBezTo>
                      <a:cubicBezTo>
                        <a:pt x="265" y="441"/>
                        <a:pt x="263" y="441"/>
                        <a:pt x="262" y="440"/>
                      </a:cubicBezTo>
                      <a:cubicBezTo>
                        <a:pt x="262" y="438"/>
                        <a:pt x="259" y="437"/>
                        <a:pt x="258" y="436"/>
                      </a:cubicBezTo>
                      <a:cubicBezTo>
                        <a:pt x="258" y="435"/>
                        <a:pt x="260" y="435"/>
                        <a:pt x="259" y="434"/>
                      </a:cubicBezTo>
                      <a:cubicBezTo>
                        <a:pt x="259" y="433"/>
                        <a:pt x="259" y="435"/>
                        <a:pt x="258" y="434"/>
                      </a:cubicBezTo>
                      <a:cubicBezTo>
                        <a:pt x="259" y="434"/>
                        <a:pt x="259" y="434"/>
                        <a:pt x="259" y="434"/>
                      </a:cubicBezTo>
                      <a:cubicBezTo>
                        <a:pt x="258" y="434"/>
                        <a:pt x="258" y="431"/>
                        <a:pt x="256" y="432"/>
                      </a:cubicBezTo>
                      <a:cubicBezTo>
                        <a:pt x="257" y="432"/>
                        <a:pt x="257" y="432"/>
                        <a:pt x="257" y="432"/>
                      </a:cubicBezTo>
                      <a:cubicBezTo>
                        <a:pt x="257" y="431"/>
                        <a:pt x="257" y="431"/>
                        <a:pt x="257" y="431"/>
                      </a:cubicBezTo>
                      <a:cubicBezTo>
                        <a:pt x="257" y="431"/>
                        <a:pt x="257" y="430"/>
                        <a:pt x="258" y="430"/>
                      </a:cubicBezTo>
                      <a:cubicBezTo>
                        <a:pt x="258" y="429"/>
                        <a:pt x="257" y="429"/>
                        <a:pt x="256" y="429"/>
                      </a:cubicBezTo>
                      <a:cubicBezTo>
                        <a:pt x="255" y="430"/>
                        <a:pt x="255" y="430"/>
                        <a:pt x="255" y="430"/>
                      </a:cubicBezTo>
                      <a:cubicBezTo>
                        <a:pt x="254" y="429"/>
                        <a:pt x="254" y="428"/>
                        <a:pt x="253" y="427"/>
                      </a:cubicBezTo>
                      <a:cubicBezTo>
                        <a:pt x="254" y="426"/>
                        <a:pt x="254" y="426"/>
                        <a:pt x="254" y="426"/>
                      </a:cubicBezTo>
                      <a:cubicBezTo>
                        <a:pt x="252" y="426"/>
                        <a:pt x="252" y="426"/>
                        <a:pt x="252" y="426"/>
                      </a:cubicBezTo>
                      <a:cubicBezTo>
                        <a:pt x="253" y="425"/>
                        <a:pt x="253" y="424"/>
                        <a:pt x="252" y="424"/>
                      </a:cubicBezTo>
                      <a:cubicBezTo>
                        <a:pt x="256" y="424"/>
                        <a:pt x="256" y="424"/>
                        <a:pt x="256" y="424"/>
                      </a:cubicBezTo>
                      <a:cubicBezTo>
                        <a:pt x="256" y="425"/>
                        <a:pt x="254" y="425"/>
                        <a:pt x="254" y="426"/>
                      </a:cubicBezTo>
                      <a:cubicBezTo>
                        <a:pt x="253" y="427"/>
                        <a:pt x="255" y="427"/>
                        <a:pt x="255" y="427"/>
                      </a:cubicBezTo>
                      <a:cubicBezTo>
                        <a:pt x="255" y="426"/>
                        <a:pt x="255" y="427"/>
                        <a:pt x="254" y="427"/>
                      </a:cubicBezTo>
                      <a:cubicBezTo>
                        <a:pt x="255" y="425"/>
                        <a:pt x="256" y="426"/>
                        <a:pt x="257" y="426"/>
                      </a:cubicBezTo>
                      <a:cubicBezTo>
                        <a:pt x="257" y="426"/>
                        <a:pt x="257" y="425"/>
                        <a:pt x="257" y="425"/>
                      </a:cubicBezTo>
                      <a:cubicBezTo>
                        <a:pt x="257" y="425"/>
                        <a:pt x="258" y="426"/>
                        <a:pt x="258" y="426"/>
                      </a:cubicBezTo>
                      <a:cubicBezTo>
                        <a:pt x="258" y="426"/>
                        <a:pt x="258" y="427"/>
                        <a:pt x="257" y="427"/>
                      </a:cubicBezTo>
                      <a:cubicBezTo>
                        <a:pt x="258" y="426"/>
                        <a:pt x="259" y="427"/>
                        <a:pt x="260" y="428"/>
                      </a:cubicBezTo>
                      <a:cubicBezTo>
                        <a:pt x="259" y="429"/>
                        <a:pt x="262" y="429"/>
                        <a:pt x="262" y="430"/>
                      </a:cubicBezTo>
                      <a:cubicBezTo>
                        <a:pt x="261" y="430"/>
                        <a:pt x="260" y="431"/>
                        <a:pt x="259" y="430"/>
                      </a:cubicBezTo>
                      <a:cubicBezTo>
                        <a:pt x="259" y="432"/>
                        <a:pt x="259" y="431"/>
                        <a:pt x="260" y="432"/>
                      </a:cubicBezTo>
                      <a:cubicBezTo>
                        <a:pt x="261" y="432"/>
                        <a:pt x="262" y="431"/>
                        <a:pt x="263" y="431"/>
                      </a:cubicBezTo>
                      <a:cubicBezTo>
                        <a:pt x="262" y="432"/>
                        <a:pt x="262" y="432"/>
                        <a:pt x="262" y="432"/>
                      </a:cubicBezTo>
                      <a:cubicBezTo>
                        <a:pt x="263" y="432"/>
                        <a:pt x="264" y="431"/>
                        <a:pt x="265" y="432"/>
                      </a:cubicBezTo>
                      <a:cubicBezTo>
                        <a:pt x="266" y="434"/>
                        <a:pt x="268" y="435"/>
                        <a:pt x="269" y="437"/>
                      </a:cubicBezTo>
                      <a:cubicBezTo>
                        <a:pt x="268" y="437"/>
                        <a:pt x="268" y="437"/>
                        <a:pt x="268" y="437"/>
                      </a:cubicBezTo>
                      <a:cubicBezTo>
                        <a:pt x="270" y="436"/>
                        <a:pt x="271" y="439"/>
                        <a:pt x="272" y="439"/>
                      </a:cubicBezTo>
                      <a:cubicBezTo>
                        <a:pt x="272" y="439"/>
                        <a:pt x="273" y="439"/>
                        <a:pt x="273" y="440"/>
                      </a:cubicBezTo>
                      <a:cubicBezTo>
                        <a:pt x="275" y="437"/>
                        <a:pt x="277" y="435"/>
                        <a:pt x="279" y="433"/>
                      </a:cubicBezTo>
                      <a:cubicBezTo>
                        <a:pt x="280" y="435"/>
                        <a:pt x="280" y="435"/>
                        <a:pt x="280" y="435"/>
                      </a:cubicBezTo>
                      <a:cubicBezTo>
                        <a:pt x="280" y="434"/>
                        <a:pt x="281" y="435"/>
                        <a:pt x="281" y="434"/>
                      </a:cubicBezTo>
                      <a:cubicBezTo>
                        <a:pt x="280" y="434"/>
                        <a:pt x="281" y="433"/>
                        <a:pt x="280" y="432"/>
                      </a:cubicBezTo>
                      <a:cubicBezTo>
                        <a:pt x="282" y="431"/>
                        <a:pt x="283" y="429"/>
                        <a:pt x="283" y="428"/>
                      </a:cubicBezTo>
                      <a:cubicBezTo>
                        <a:pt x="284" y="428"/>
                        <a:pt x="284" y="428"/>
                        <a:pt x="284" y="428"/>
                      </a:cubicBezTo>
                      <a:cubicBezTo>
                        <a:pt x="283" y="426"/>
                        <a:pt x="285" y="426"/>
                        <a:pt x="287" y="425"/>
                      </a:cubicBezTo>
                      <a:cubicBezTo>
                        <a:pt x="287" y="425"/>
                        <a:pt x="288" y="425"/>
                        <a:pt x="288" y="424"/>
                      </a:cubicBezTo>
                      <a:cubicBezTo>
                        <a:pt x="287" y="423"/>
                        <a:pt x="287" y="423"/>
                        <a:pt x="287" y="421"/>
                      </a:cubicBezTo>
                      <a:cubicBezTo>
                        <a:pt x="288" y="420"/>
                        <a:pt x="289" y="419"/>
                        <a:pt x="289" y="419"/>
                      </a:cubicBezTo>
                      <a:cubicBezTo>
                        <a:pt x="288" y="415"/>
                        <a:pt x="289" y="413"/>
                        <a:pt x="287" y="410"/>
                      </a:cubicBezTo>
                      <a:cubicBezTo>
                        <a:pt x="288" y="410"/>
                        <a:pt x="288" y="410"/>
                        <a:pt x="288" y="410"/>
                      </a:cubicBezTo>
                      <a:cubicBezTo>
                        <a:pt x="285" y="408"/>
                        <a:pt x="284" y="403"/>
                        <a:pt x="281" y="401"/>
                      </a:cubicBezTo>
                      <a:cubicBezTo>
                        <a:pt x="283" y="400"/>
                        <a:pt x="283" y="400"/>
                        <a:pt x="283" y="400"/>
                      </a:cubicBezTo>
                      <a:cubicBezTo>
                        <a:pt x="283" y="399"/>
                        <a:pt x="281" y="398"/>
                        <a:pt x="280" y="399"/>
                      </a:cubicBezTo>
                      <a:cubicBezTo>
                        <a:pt x="280" y="398"/>
                        <a:pt x="278" y="397"/>
                        <a:pt x="279" y="396"/>
                      </a:cubicBezTo>
                      <a:cubicBezTo>
                        <a:pt x="278" y="395"/>
                        <a:pt x="277" y="395"/>
                        <a:pt x="277" y="395"/>
                      </a:cubicBezTo>
                      <a:cubicBezTo>
                        <a:pt x="276" y="393"/>
                        <a:pt x="275" y="392"/>
                        <a:pt x="274" y="391"/>
                      </a:cubicBezTo>
                      <a:cubicBezTo>
                        <a:pt x="275" y="391"/>
                        <a:pt x="275" y="390"/>
                        <a:pt x="275" y="390"/>
                      </a:cubicBezTo>
                      <a:cubicBezTo>
                        <a:pt x="274" y="389"/>
                        <a:pt x="274" y="387"/>
                        <a:pt x="272" y="389"/>
                      </a:cubicBezTo>
                      <a:cubicBezTo>
                        <a:pt x="272" y="386"/>
                        <a:pt x="269" y="385"/>
                        <a:pt x="269" y="383"/>
                      </a:cubicBezTo>
                      <a:cubicBezTo>
                        <a:pt x="268" y="383"/>
                        <a:pt x="268" y="383"/>
                        <a:pt x="267" y="383"/>
                      </a:cubicBezTo>
                      <a:cubicBezTo>
                        <a:pt x="266" y="381"/>
                        <a:pt x="266" y="379"/>
                        <a:pt x="264" y="378"/>
                      </a:cubicBezTo>
                      <a:cubicBezTo>
                        <a:pt x="265" y="377"/>
                        <a:pt x="266" y="378"/>
                        <a:pt x="265" y="377"/>
                      </a:cubicBezTo>
                      <a:cubicBezTo>
                        <a:pt x="265" y="377"/>
                        <a:pt x="265" y="377"/>
                        <a:pt x="264" y="377"/>
                      </a:cubicBezTo>
                      <a:cubicBezTo>
                        <a:pt x="261" y="375"/>
                        <a:pt x="261" y="371"/>
                        <a:pt x="260" y="369"/>
                      </a:cubicBezTo>
                      <a:cubicBezTo>
                        <a:pt x="256" y="365"/>
                        <a:pt x="253" y="360"/>
                        <a:pt x="250" y="356"/>
                      </a:cubicBezTo>
                      <a:cubicBezTo>
                        <a:pt x="251" y="356"/>
                        <a:pt x="251" y="356"/>
                        <a:pt x="251" y="356"/>
                      </a:cubicBezTo>
                      <a:cubicBezTo>
                        <a:pt x="248" y="355"/>
                        <a:pt x="250" y="351"/>
                        <a:pt x="247" y="352"/>
                      </a:cubicBezTo>
                      <a:cubicBezTo>
                        <a:pt x="247" y="351"/>
                        <a:pt x="247" y="350"/>
                        <a:pt x="248" y="350"/>
                      </a:cubicBezTo>
                      <a:cubicBezTo>
                        <a:pt x="246" y="350"/>
                        <a:pt x="247" y="347"/>
                        <a:pt x="245" y="346"/>
                      </a:cubicBezTo>
                      <a:cubicBezTo>
                        <a:pt x="245" y="344"/>
                        <a:pt x="243" y="343"/>
                        <a:pt x="242" y="341"/>
                      </a:cubicBezTo>
                      <a:cubicBezTo>
                        <a:pt x="243" y="341"/>
                        <a:pt x="243" y="341"/>
                        <a:pt x="243" y="341"/>
                      </a:cubicBezTo>
                      <a:cubicBezTo>
                        <a:pt x="244" y="340"/>
                        <a:pt x="241" y="341"/>
                        <a:pt x="242" y="339"/>
                      </a:cubicBezTo>
                      <a:cubicBezTo>
                        <a:pt x="242" y="339"/>
                        <a:pt x="241" y="340"/>
                        <a:pt x="241" y="340"/>
                      </a:cubicBezTo>
                      <a:cubicBezTo>
                        <a:pt x="240" y="336"/>
                        <a:pt x="236" y="333"/>
                        <a:pt x="233" y="331"/>
                      </a:cubicBezTo>
                      <a:cubicBezTo>
                        <a:pt x="231" y="329"/>
                        <a:pt x="235" y="328"/>
                        <a:pt x="232" y="328"/>
                      </a:cubicBezTo>
                      <a:cubicBezTo>
                        <a:pt x="232" y="328"/>
                        <a:pt x="232" y="329"/>
                        <a:pt x="232" y="329"/>
                      </a:cubicBezTo>
                      <a:cubicBezTo>
                        <a:pt x="231" y="329"/>
                        <a:pt x="232" y="326"/>
                        <a:pt x="231" y="326"/>
                      </a:cubicBezTo>
                      <a:cubicBezTo>
                        <a:pt x="230" y="328"/>
                        <a:pt x="230" y="327"/>
                        <a:pt x="230" y="328"/>
                      </a:cubicBezTo>
                      <a:cubicBezTo>
                        <a:pt x="229" y="326"/>
                        <a:pt x="229" y="324"/>
                        <a:pt x="228" y="325"/>
                      </a:cubicBezTo>
                      <a:cubicBezTo>
                        <a:pt x="228" y="325"/>
                        <a:pt x="228" y="325"/>
                        <a:pt x="228" y="325"/>
                      </a:cubicBezTo>
                      <a:cubicBezTo>
                        <a:pt x="226" y="326"/>
                        <a:pt x="225" y="325"/>
                        <a:pt x="224" y="327"/>
                      </a:cubicBezTo>
                      <a:cubicBezTo>
                        <a:pt x="220" y="327"/>
                        <a:pt x="215" y="330"/>
                        <a:pt x="209" y="335"/>
                      </a:cubicBezTo>
                      <a:cubicBezTo>
                        <a:pt x="211" y="339"/>
                        <a:pt x="211" y="339"/>
                        <a:pt x="211" y="339"/>
                      </a:cubicBezTo>
                      <a:cubicBezTo>
                        <a:pt x="213" y="343"/>
                        <a:pt x="215" y="348"/>
                        <a:pt x="217" y="352"/>
                      </a:cubicBezTo>
                      <a:cubicBezTo>
                        <a:pt x="217" y="355"/>
                        <a:pt x="217" y="355"/>
                        <a:pt x="219" y="357"/>
                      </a:cubicBezTo>
                      <a:cubicBezTo>
                        <a:pt x="218" y="357"/>
                        <a:pt x="218" y="357"/>
                        <a:pt x="218" y="357"/>
                      </a:cubicBezTo>
                      <a:cubicBezTo>
                        <a:pt x="220" y="357"/>
                        <a:pt x="219" y="359"/>
                        <a:pt x="221" y="358"/>
                      </a:cubicBezTo>
                      <a:cubicBezTo>
                        <a:pt x="222" y="362"/>
                        <a:pt x="224" y="365"/>
                        <a:pt x="226" y="368"/>
                      </a:cubicBezTo>
                      <a:cubicBezTo>
                        <a:pt x="226" y="367"/>
                        <a:pt x="224" y="368"/>
                        <a:pt x="225" y="368"/>
                      </a:cubicBezTo>
                      <a:cubicBezTo>
                        <a:pt x="226" y="368"/>
                        <a:pt x="226" y="368"/>
                        <a:pt x="226" y="368"/>
                      </a:cubicBezTo>
                      <a:cubicBezTo>
                        <a:pt x="226" y="369"/>
                        <a:pt x="226" y="369"/>
                        <a:pt x="226" y="369"/>
                      </a:cubicBezTo>
                      <a:cubicBezTo>
                        <a:pt x="226" y="369"/>
                        <a:pt x="227" y="369"/>
                        <a:pt x="227" y="369"/>
                      </a:cubicBezTo>
                      <a:cubicBezTo>
                        <a:pt x="233" y="376"/>
                        <a:pt x="236" y="385"/>
                        <a:pt x="241" y="393"/>
                      </a:cubicBezTo>
                      <a:cubicBezTo>
                        <a:pt x="241" y="395"/>
                        <a:pt x="244" y="398"/>
                        <a:pt x="246" y="399"/>
                      </a:cubicBezTo>
                      <a:cubicBezTo>
                        <a:pt x="248" y="406"/>
                        <a:pt x="251" y="412"/>
                        <a:pt x="256" y="417"/>
                      </a:cubicBezTo>
                      <a:cubicBezTo>
                        <a:pt x="256" y="417"/>
                        <a:pt x="252" y="419"/>
                        <a:pt x="250" y="417"/>
                      </a:cubicBezTo>
                      <a:cubicBezTo>
                        <a:pt x="245" y="416"/>
                        <a:pt x="244" y="410"/>
                        <a:pt x="240" y="408"/>
                      </a:cubicBezTo>
                      <a:cubicBezTo>
                        <a:pt x="240" y="408"/>
                        <a:pt x="242" y="407"/>
                        <a:pt x="241" y="406"/>
                      </a:cubicBezTo>
                      <a:cubicBezTo>
                        <a:pt x="236" y="405"/>
                        <a:pt x="233" y="398"/>
                        <a:pt x="233" y="393"/>
                      </a:cubicBezTo>
                      <a:cubicBezTo>
                        <a:pt x="233" y="393"/>
                        <a:pt x="233" y="393"/>
                        <a:pt x="233" y="393"/>
                      </a:cubicBezTo>
                      <a:cubicBezTo>
                        <a:pt x="233" y="392"/>
                        <a:pt x="231" y="392"/>
                        <a:pt x="231" y="391"/>
                      </a:cubicBezTo>
                      <a:cubicBezTo>
                        <a:pt x="231" y="391"/>
                        <a:pt x="231" y="391"/>
                        <a:pt x="232" y="390"/>
                      </a:cubicBezTo>
                      <a:cubicBezTo>
                        <a:pt x="230" y="391"/>
                        <a:pt x="230" y="389"/>
                        <a:pt x="229" y="389"/>
                      </a:cubicBezTo>
                      <a:cubicBezTo>
                        <a:pt x="229" y="389"/>
                        <a:pt x="230" y="388"/>
                        <a:pt x="230" y="387"/>
                      </a:cubicBezTo>
                      <a:cubicBezTo>
                        <a:pt x="229" y="388"/>
                        <a:pt x="229" y="388"/>
                        <a:pt x="229" y="388"/>
                      </a:cubicBezTo>
                      <a:cubicBezTo>
                        <a:pt x="225" y="388"/>
                        <a:pt x="227" y="384"/>
                        <a:pt x="224" y="383"/>
                      </a:cubicBezTo>
                      <a:cubicBezTo>
                        <a:pt x="225" y="383"/>
                        <a:pt x="225" y="383"/>
                        <a:pt x="225" y="383"/>
                      </a:cubicBezTo>
                      <a:cubicBezTo>
                        <a:pt x="222" y="381"/>
                        <a:pt x="220" y="377"/>
                        <a:pt x="217" y="374"/>
                      </a:cubicBezTo>
                      <a:cubicBezTo>
                        <a:pt x="218" y="374"/>
                        <a:pt x="218" y="373"/>
                        <a:pt x="219" y="373"/>
                      </a:cubicBezTo>
                      <a:cubicBezTo>
                        <a:pt x="218" y="373"/>
                        <a:pt x="217" y="373"/>
                        <a:pt x="216" y="372"/>
                      </a:cubicBezTo>
                      <a:cubicBezTo>
                        <a:pt x="217" y="371"/>
                        <a:pt x="214" y="371"/>
                        <a:pt x="214" y="369"/>
                      </a:cubicBezTo>
                      <a:cubicBezTo>
                        <a:pt x="214" y="369"/>
                        <a:pt x="214" y="369"/>
                        <a:pt x="214" y="369"/>
                      </a:cubicBezTo>
                      <a:cubicBezTo>
                        <a:pt x="213" y="369"/>
                        <a:pt x="214" y="368"/>
                        <a:pt x="212" y="368"/>
                      </a:cubicBezTo>
                      <a:cubicBezTo>
                        <a:pt x="213" y="367"/>
                        <a:pt x="213" y="367"/>
                        <a:pt x="213" y="367"/>
                      </a:cubicBezTo>
                      <a:cubicBezTo>
                        <a:pt x="211" y="367"/>
                        <a:pt x="213" y="365"/>
                        <a:pt x="212" y="365"/>
                      </a:cubicBezTo>
                      <a:cubicBezTo>
                        <a:pt x="212" y="365"/>
                        <a:pt x="212" y="365"/>
                        <a:pt x="212" y="365"/>
                      </a:cubicBezTo>
                      <a:cubicBezTo>
                        <a:pt x="211" y="365"/>
                        <a:pt x="212" y="364"/>
                        <a:pt x="211" y="364"/>
                      </a:cubicBezTo>
                      <a:cubicBezTo>
                        <a:pt x="211" y="363"/>
                        <a:pt x="211" y="363"/>
                        <a:pt x="211" y="363"/>
                      </a:cubicBezTo>
                      <a:cubicBezTo>
                        <a:pt x="210" y="362"/>
                        <a:pt x="211" y="361"/>
                        <a:pt x="209" y="362"/>
                      </a:cubicBezTo>
                      <a:cubicBezTo>
                        <a:pt x="210" y="361"/>
                        <a:pt x="210" y="363"/>
                        <a:pt x="212" y="361"/>
                      </a:cubicBezTo>
                      <a:cubicBezTo>
                        <a:pt x="208" y="358"/>
                        <a:pt x="205" y="353"/>
                        <a:pt x="203" y="348"/>
                      </a:cubicBezTo>
                      <a:cubicBezTo>
                        <a:pt x="203" y="347"/>
                        <a:pt x="203" y="347"/>
                        <a:pt x="204" y="346"/>
                      </a:cubicBezTo>
                      <a:cubicBezTo>
                        <a:pt x="203" y="346"/>
                        <a:pt x="203" y="345"/>
                        <a:pt x="202" y="345"/>
                      </a:cubicBezTo>
                      <a:cubicBezTo>
                        <a:pt x="202" y="345"/>
                        <a:pt x="202" y="344"/>
                        <a:pt x="202" y="344"/>
                      </a:cubicBezTo>
                      <a:cubicBezTo>
                        <a:pt x="203" y="343"/>
                        <a:pt x="200" y="344"/>
                        <a:pt x="201" y="342"/>
                      </a:cubicBezTo>
                      <a:cubicBezTo>
                        <a:pt x="201" y="343"/>
                        <a:pt x="202" y="343"/>
                        <a:pt x="202" y="342"/>
                      </a:cubicBezTo>
                      <a:cubicBezTo>
                        <a:pt x="201" y="342"/>
                        <a:pt x="201" y="341"/>
                        <a:pt x="200" y="341"/>
                      </a:cubicBezTo>
                      <a:cubicBezTo>
                        <a:pt x="200" y="340"/>
                        <a:pt x="200" y="340"/>
                        <a:pt x="199" y="340"/>
                      </a:cubicBezTo>
                      <a:cubicBezTo>
                        <a:pt x="200" y="340"/>
                        <a:pt x="200" y="340"/>
                        <a:pt x="200" y="340"/>
                      </a:cubicBezTo>
                      <a:cubicBezTo>
                        <a:pt x="200" y="340"/>
                        <a:pt x="200" y="340"/>
                        <a:pt x="200" y="340"/>
                      </a:cubicBezTo>
                      <a:cubicBezTo>
                        <a:pt x="199" y="339"/>
                        <a:pt x="200" y="338"/>
                        <a:pt x="199" y="337"/>
                      </a:cubicBezTo>
                      <a:cubicBezTo>
                        <a:pt x="200" y="337"/>
                        <a:pt x="200" y="337"/>
                        <a:pt x="200" y="337"/>
                      </a:cubicBezTo>
                      <a:cubicBezTo>
                        <a:pt x="200" y="336"/>
                        <a:pt x="198" y="338"/>
                        <a:pt x="198" y="336"/>
                      </a:cubicBezTo>
                      <a:cubicBezTo>
                        <a:pt x="198" y="336"/>
                        <a:pt x="198" y="336"/>
                        <a:pt x="199" y="336"/>
                      </a:cubicBezTo>
                      <a:cubicBezTo>
                        <a:pt x="197" y="336"/>
                        <a:pt x="196" y="334"/>
                        <a:pt x="195" y="333"/>
                      </a:cubicBezTo>
                      <a:close/>
                      <a:moveTo>
                        <a:pt x="200" y="340"/>
                      </a:moveTo>
                      <a:cubicBezTo>
                        <a:pt x="200" y="340"/>
                        <a:pt x="200" y="340"/>
                        <a:pt x="200" y="340"/>
                      </a:cubicBezTo>
                      <a:cubicBezTo>
                        <a:pt x="200" y="340"/>
                        <a:pt x="200" y="340"/>
                        <a:pt x="200" y="340"/>
                      </a:cubicBezTo>
                      <a:cubicBezTo>
                        <a:pt x="200" y="340"/>
                        <a:pt x="200" y="340"/>
                        <a:pt x="200" y="340"/>
                      </a:cubicBezTo>
                      <a:close/>
                      <a:moveTo>
                        <a:pt x="263" y="445"/>
                      </a:moveTo>
                      <a:cubicBezTo>
                        <a:pt x="264" y="445"/>
                        <a:pt x="264" y="445"/>
                        <a:pt x="264" y="445"/>
                      </a:cubicBezTo>
                      <a:cubicBezTo>
                        <a:pt x="264" y="445"/>
                        <a:pt x="264" y="445"/>
                        <a:pt x="263" y="445"/>
                      </a:cubicBezTo>
                      <a:close/>
                      <a:moveTo>
                        <a:pt x="282" y="448"/>
                      </a:moveTo>
                      <a:cubicBezTo>
                        <a:pt x="282" y="448"/>
                        <a:pt x="282" y="449"/>
                        <a:pt x="282" y="449"/>
                      </a:cubicBezTo>
                      <a:cubicBezTo>
                        <a:pt x="282" y="449"/>
                        <a:pt x="282" y="448"/>
                        <a:pt x="282" y="448"/>
                      </a:cubicBezTo>
                      <a:close/>
                      <a:moveTo>
                        <a:pt x="281" y="447"/>
                      </a:moveTo>
                      <a:cubicBezTo>
                        <a:pt x="281" y="447"/>
                        <a:pt x="282" y="447"/>
                        <a:pt x="282" y="447"/>
                      </a:cubicBezTo>
                      <a:cubicBezTo>
                        <a:pt x="282" y="446"/>
                        <a:pt x="281" y="446"/>
                        <a:pt x="281" y="447"/>
                      </a:cubicBezTo>
                      <a:close/>
                      <a:moveTo>
                        <a:pt x="292" y="440"/>
                      </a:moveTo>
                      <a:cubicBezTo>
                        <a:pt x="292" y="440"/>
                        <a:pt x="292" y="439"/>
                        <a:pt x="293" y="439"/>
                      </a:cubicBezTo>
                      <a:cubicBezTo>
                        <a:pt x="292" y="438"/>
                        <a:pt x="292" y="439"/>
                        <a:pt x="292" y="440"/>
                      </a:cubicBezTo>
                      <a:close/>
                      <a:moveTo>
                        <a:pt x="200" y="341"/>
                      </a:moveTo>
                      <a:cubicBezTo>
                        <a:pt x="199" y="343"/>
                        <a:pt x="199" y="344"/>
                        <a:pt x="200" y="341"/>
                      </a:cubicBezTo>
                      <a:close/>
                      <a:moveTo>
                        <a:pt x="199" y="327"/>
                      </a:moveTo>
                      <a:cubicBezTo>
                        <a:pt x="199" y="327"/>
                        <a:pt x="199" y="327"/>
                        <a:pt x="199" y="327"/>
                      </a:cubicBezTo>
                      <a:cubicBezTo>
                        <a:pt x="199" y="328"/>
                        <a:pt x="199" y="328"/>
                        <a:pt x="199" y="328"/>
                      </a:cubicBezTo>
                      <a:lnTo>
                        <a:pt x="199" y="327"/>
                      </a:lnTo>
                      <a:close/>
                      <a:moveTo>
                        <a:pt x="223" y="314"/>
                      </a:moveTo>
                      <a:cubicBezTo>
                        <a:pt x="223" y="314"/>
                        <a:pt x="224" y="314"/>
                        <a:pt x="224" y="314"/>
                      </a:cubicBezTo>
                      <a:cubicBezTo>
                        <a:pt x="224" y="314"/>
                        <a:pt x="224" y="314"/>
                        <a:pt x="223" y="314"/>
                      </a:cubicBezTo>
                      <a:close/>
                      <a:moveTo>
                        <a:pt x="220" y="314"/>
                      </a:moveTo>
                      <a:cubicBezTo>
                        <a:pt x="219" y="314"/>
                        <a:pt x="220" y="313"/>
                        <a:pt x="219" y="313"/>
                      </a:cubicBezTo>
                      <a:cubicBezTo>
                        <a:pt x="219" y="313"/>
                        <a:pt x="219" y="315"/>
                        <a:pt x="220" y="314"/>
                      </a:cubicBezTo>
                      <a:close/>
                      <a:moveTo>
                        <a:pt x="257" y="341"/>
                      </a:moveTo>
                      <a:cubicBezTo>
                        <a:pt x="257" y="342"/>
                        <a:pt x="257" y="342"/>
                        <a:pt x="257" y="342"/>
                      </a:cubicBezTo>
                      <a:cubicBezTo>
                        <a:pt x="258" y="342"/>
                        <a:pt x="258" y="342"/>
                        <a:pt x="258" y="342"/>
                      </a:cubicBezTo>
                      <a:lnTo>
                        <a:pt x="257" y="341"/>
                      </a:lnTo>
                      <a:close/>
                      <a:moveTo>
                        <a:pt x="289" y="441"/>
                      </a:moveTo>
                      <a:cubicBezTo>
                        <a:pt x="288" y="441"/>
                        <a:pt x="288" y="442"/>
                        <a:pt x="288" y="442"/>
                      </a:cubicBezTo>
                      <a:cubicBezTo>
                        <a:pt x="288" y="442"/>
                        <a:pt x="289" y="442"/>
                        <a:pt x="289" y="441"/>
                      </a:cubicBezTo>
                      <a:close/>
                      <a:moveTo>
                        <a:pt x="256" y="425"/>
                      </a:moveTo>
                      <a:cubicBezTo>
                        <a:pt x="257" y="425"/>
                        <a:pt x="257" y="425"/>
                        <a:pt x="257" y="425"/>
                      </a:cubicBezTo>
                      <a:cubicBezTo>
                        <a:pt x="257" y="425"/>
                        <a:pt x="257" y="425"/>
                        <a:pt x="256" y="425"/>
                      </a:cubicBezTo>
                      <a:close/>
                      <a:moveTo>
                        <a:pt x="241" y="322"/>
                      </a:moveTo>
                      <a:cubicBezTo>
                        <a:pt x="241" y="322"/>
                        <a:pt x="241" y="322"/>
                        <a:pt x="241" y="322"/>
                      </a:cubicBezTo>
                      <a:cubicBezTo>
                        <a:pt x="241" y="322"/>
                        <a:pt x="241" y="322"/>
                        <a:pt x="241" y="322"/>
                      </a:cubicBezTo>
                      <a:cubicBezTo>
                        <a:pt x="241" y="322"/>
                        <a:pt x="241" y="322"/>
                        <a:pt x="241" y="322"/>
                      </a:cubicBezTo>
                      <a:close/>
                      <a:moveTo>
                        <a:pt x="264" y="444"/>
                      </a:moveTo>
                      <a:cubicBezTo>
                        <a:pt x="264" y="444"/>
                        <a:pt x="264" y="443"/>
                        <a:pt x="264" y="444"/>
                      </a:cubicBezTo>
                      <a:cubicBezTo>
                        <a:pt x="264" y="444"/>
                        <a:pt x="264" y="444"/>
                        <a:pt x="263" y="444"/>
                      </a:cubicBezTo>
                      <a:cubicBezTo>
                        <a:pt x="263" y="444"/>
                        <a:pt x="264" y="444"/>
                        <a:pt x="264" y="444"/>
                      </a:cubicBezTo>
                      <a:close/>
                      <a:moveTo>
                        <a:pt x="245" y="346"/>
                      </a:moveTo>
                      <a:cubicBezTo>
                        <a:pt x="245" y="346"/>
                        <a:pt x="245" y="346"/>
                        <a:pt x="245" y="346"/>
                      </a:cubicBezTo>
                      <a:cubicBezTo>
                        <a:pt x="245" y="346"/>
                        <a:pt x="245" y="346"/>
                        <a:pt x="244" y="346"/>
                      </a:cubicBezTo>
                      <a:lnTo>
                        <a:pt x="245" y="346"/>
                      </a:lnTo>
                      <a:close/>
                      <a:moveTo>
                        <a:pt x="274" y="391"/>
                      </a:moveTo>
                      <a:cubicBezTo>
                        <a:pt x="274" y="391"/>
                        <a:pt x="274" y="391"/>
                        <a:pt x="274" y="391"/>
                      </a:cubicBezTo>
                      <a:cubicBezTo>
                        <a:pt x="274" y="391"/>
                        <a:pt x="274" y="390"/>
                        <a:pt x="274" y="390"/>
                      </a:cubicBezTo>
                      <a:lnTo>
                        <a:pt x="274" y="391"/>
                      </a:lnTo>
                      <a:close/>
                      <a:moveTo>
                        <a:pt x="264" y="445"/>
                      </a:moveTo>
                      <a:cubicBezTo>
                        <a:pt x="264" y="446"/>
                        <a:pt x="264" y="447"/>
                        <a:pt x="265" y="446"/>
                      </a:cubicBezTo>
                      <a:cubicBezTo>
                        <a:pt x="265" y="447"/>
                        <a:pt x="264" y="447"/>
                        <a:pt x="264" y="448"/>
                      </a:cubicBezTo>
                      <a:cubicBezTo>
                        <a:pt x="265" y="447"/>
                        <a:pt x="265" y="446"/>
                        <a:pt x="265" y="445"/>
                      </a:cubicBezTo>
                      <a:cubicBezTo>
                        <a:pt x="265" y="445"/>
                        <a:pt x="265" y="445"/>
                        <a:pt x="265" y="445"/>
                      </a:cubicBezTo>
                      <a:cubicBezTo>
                        <a:pt x="265" y="445"/>
                        <a:pt x="264" y="445"/>
                        <a:pt x="264" y="445"/>
                      </a:cubicBezTo>
                      <a:close/>
                      <a:moveTo>
                        <a:pt x="254" y="422"/>
                      </a:moveTo>
                      <a:cubicBezTo>
                        <a:pt x="254" y="422"/>
                        <a:pt x="253" y="423"/>
                        <a:pt x="253" y="423"/>
                      </a:cubicBezTo>
                      <a:cubicBezTo>
                        <a:pt x="254" y="423"/>
                        <a:pt x="254" y="422"/>
                        <a:pt x="254" y="422"/>
                      </a:cubicBezTo>
                      <a:close/>
                      <a:moveTo>
                        <a:pt x="252" y="420"/>
                      </a:moveTo>
                      <a:cubicBezTo>
                        <a:pt x="253" y="422"/>
                        <a:pt x="252" y="420"/>
                        <a:pt x="253" y="421"/>
                      </a:cubicBezTo>
                      <a:cubicBezTo>
                        <a:pt x="253" y="420"/>
                        <a:pt x="253" y="420"/>
                        <a:pt x="252" y="420"/>
                      </a:cubicBezTo>
                      <a:close/>
                      <a:moveTo>
                        <a:pt x="146" y="138"/>
                      </a:moveTo>
                      <a:cubicBezTo>
                        <a:pt x="147" y="139"/>
                        <a:pt x="147" y="140"/>
                        <a:pt x="147" y="139"/>
                      </a:cubicBezTo>
                      <a:cubicBezTo>
                        <a:pt x="147" y="138"/>
                        <a:pt x="146" y="138"/>
                        <a:pt x="145" y="138"/>
                      </a:cubicBezTo>
                      <a:cubicBezTo>
                        <a:pt x="145" y="138"/>
                        <a:pt x="144" y="138"/>
                        <a:pt x="144" y="138"/>
                      </a:cubicBezTo>
                      <a:cubicBezTo>
                        <a:pt x="145" y="138"/>
                        <a:pt x="145" y="138"/>
                        <a:pt x="145" y="139"/>
                      </a:cubicBezTo>
                      <a:cubicBezTo>
                        <a:pt x="145" y="139"/>
                        <a:pt x="146" y="139"/>
                        <a:pt x="146" y="138"/>
                      </a:cubicBezTo>
                      <a:close/>
                      <a:moveTo>
                        <a:pt x="144" y="140"/>
                      </a:moveTo>
                      <a:cubicBezTo>
                        <a:pt x="145" y="139"/>
                        <a:pt x="145" y="139"/>
                        <a:pt x="145" y="139"/>
                      </a:cubicBezTo>
                      <a:cubicBezTo>
                        <a:pt x="145" y="139"/>
                        <a:pt x="144" y="139"/>
                        <a:pt x="144" y="140"/>
                      </a:cubicBezTo>
                      <a:close/>
                      <a:moveTo>
                        <a:pt x="144" y="139"/>
                      </a:moveTo>
                      <a:cubicBezTo>
                        <a:pt x="144" y="138"/>
                        <a:pt x="143" y="138"/>
                        <a:pt x="143" y="138"/>
                      </a:cubicBezTo>
                      <a:cubicBezTo>
                        <a:pt x="143" y="139"/>
                        <a:pt x="144" y="139"/>
                        <a:pt x="143" y="139"/>
                      </a:cubicBezTo>
                      <a:cubicBezTo>
                        <a:pt x="144" y="140"/>
                        <a:pt x="144" y="139"/>
                        <a:pt x="144" y="139"/>
                      </a:cubicBezTo>
                      <a:close/>
                      <a:moveTo>
                        <a:pt x="149" y="134"/>
                      </a:moveTo>
                      <a:cubicBezTo>
                        <a:pt x="149" y="135"/>
                        <a:pt x="149" y="136"/>
                        <a:pt x="148" y="137"/>
                      </a:cubicBezTo>
                      <a:cubicBezTo>
                        <a:pt x="149" y="137"/>
                        <a:pt x="150" y="135"/>
                        <a:pt x="149" y="134"/>
                      </a:cubicBezTo>
                      <a:close/>
                      <a:moveTo>
                        <a:pt x="117" y="140"/>
                      </a:moveTo>
                      <a:cubicBezTo>
                        <a:pt x="117" y="139"/>
                        <a:pt x="116" y="140"/>
                        <a:pt x="116" y="140"/>
                      </a:cubicBezTo>
                      <a:cubicBezTo>
                        <a:pt x="118" y="140"/>
                        <a:pt x="116" y="140"/>
                        <a:pt x="117" y="140"/>
                      </a:cubicBezTo>
                      <a:close/>
                      <a:moveTo>
                        <a:pt x="83" y="12"/>
                      </a:moveTo>
                      <a:cubicBezTo>
                        <a:pt x="83" y="13"/>
                        <a:pt x="83" y="12"/>
                        <a:pt x="83" y="12"/>
                      </a:cubicBezTo>
                      <a:cubicBezTo>
                        <a:pt x="83" y="12"/>
                        <a:pt x="84" y="13"/>
                        <a:pt x="83" y="12"/>
                      </a:cubicBezTo>
                      <a:close/>
                      <a:moveTo>
                        <a:pt x="156" y="128"/>
                      </a:moveTo>
                      <a:cubicBezTo>
                        <a:pt x="155" y="128"/>
                        <a:pt x="155" y="128"/>
                        <a:pt x="155" y="128"/>
                      </a:cubicBezTo>
                      <a:cubicBezTo>
                        <a:pt x="155" y="129"/>
                        <a:pt x="155" y="128"/>
                        <a:pt x="156" y="128"/>
                      </a:cubicBezTo>
                      <a:close/>
                      <a:moveTo>
                        <a:pt x="88" y="36"/>
                      </a:moveTo>
                      <a:cubicBezTo>
                        <a:pt x="89" y="35"/>
                        <a:pt x="89" y="35"/>
                        <a:pt x="89" y="35"/>
                      </a:cubicBezTo>
                      <a:cubicBezTo>
                        <a:pt x="88" y="36"/>
                        <a:pt x="88" y="36"/>
                        <a:pt x="88" y="36"/>
                      </a:cubicBezTo>
                      <a:close/>
                      <a:moveTo>
                        <a:pt x="120" y="141"/>
                      </a:moveTo>
                      <a:cubicBezTo>
                        <a:pt x="120" y="140"/>
                        <a:pt x="119" y="140"/>
                        <a:pt x="118" y="139"/>
                      </a:cubicBezTo>
                      <a:cubicBezTo>
                        <a:pt x="119" y="140"/>
                        <a:pt x="119" y="140"/>
                        <a:pt x="120" y="141"/>
                      </a:cubicBezTo>
                      <a:close/>
                      <a:moveTo>
                        <a:pt x="123" y="138"/>
                      </a:moveTo>
                      <a:cubicBezTo>
                        <a:pt x="123" y="138"/>
                        <a:pt x="123" y="138"/>
                        <a:pt x="123" y="138"/>
                      </a:cubicBezTo>
                      <a:cubicBezTo>
                        <a:pt x="123" y="138"/>
                        <a:pt x="123" y="138"/>
                        <a:pt x="123" y="138"/>
                      </a:cubicBezTo>
                      <a:close/>
                      <a:moveTo>
                        <a:pt x="104" y="2"/>
                      </a:moveTo>
                      <a:cubicBezTo>
                        <a:pt x="104" y="2"/>
                        <a:pt x="104" y="2"/>
                        <a:pt x="104" y="2"/>
                      </a:cubicBezTo>
                      <a:cubicBezTo>
                        <a:pt x="104" y="2"/>
                        <a:pt x="104" y="2"/>
                        <a:pt x="104" y="2"/>
                      </a:cubicBezTo>
                      <a:cubicBezTo>
                        <a:pt x="104" y="2"/>
                        <a:pt x="104" y="2"/>
                        <a:pt x="104" y="2"/>
                      </a:cubicBezTo>
                      <a:close/>
                      <a:moveTo>
                        <a:pt x="131" y="10"/>
                      </a:moveTo>
                      <a:cubicBezTo>
                        <a:pt x="130" y="10"/>
                        <a:pt x="130" y="10"/>
                        <a:pt x="130" y="10"/>
                      </a:cubicBezTo>
                      <a:cubicBezTo>
                        <a:pt x="130" y="10"/>
                        <a:pt x="130" y="10"/>
                        <a:pt x="130" y="10"/>
                      </a:cubicBezTo>
                      <a:lnTo>
                        <a:pt x="131" y="10"/>
                      </a:lnTo>
                      <a:close/>
                      <a:moveTo>
                        <a:pt x="156" y="130"/>
                      </a:moveTo>
                      <a:cubicBezTo>
                        <a:pt x="157" y="130"/>
                        <a:pt x="157" y="129"/>
                        <a:pt x="156" y="130"/>
                      </a:cubicBezTo>
                      <a:cubicBezTo>
                        <a:pt x="156" y="130"/>
                        <a:pt x="156" y="130"/>
                        <a:pt x="156" y="130"/>
                      </a:cubicBezTo>
                      <a:close/>
                      <a:moveTo>
                        <a:pt x="159" y="114"/>
                      </a:moveTo>
                      <a:cubicBezTo>
                        <a:pt x="160" y="115"/>
                        <a:pt x="159" y="113"/>
                        <a:pt x="160" y="113"/>
                      </a:cubicBezTo>
                      <a:cubicBezTo>
                        <a:pt x="159" y="113"/>
                        <a:pt x="159" y="114"/>
                        <a:pt x="159" y="114"/>
                      </a:cubicBezTo>
                      <a:close/>
                      <a:moveTo>
                        <a:pt x="84" y="8"/>
                      </a:moveTo>
                      <a:cubicBezTo>
                        <a:pt x="84" y="8"/>
                        <a:pt x="84" y="9"/>
                        <a:pt x="84" y="9"/>
                      </a:cubicBezTo>
                      <a:cubicBezTo>
                        <a:pt x="84" y="9"/>
                        <a:pt x="84" y="9"/>
                        <a:pt x="84" y="8"/>
                      </a:cubicBezTo>
                      <a:close/>
                      <a:moveTo>
                        <a:pt x="132" y="63"/>
                      </a:moveTo>
                      <a:cubicBezTo>
                        <a:pt x="132" y="63"/>
                        <a:pt x="133" y="63"/>
                        <a:pt x="133" y="63"/>
                      </a:cubicBezTo>
                      <a:cubicBezTo>
                        <a:pt x="133" y="63"/>
                        <a:pt x="132" y="63"/>
                        <a:pt x="132" y="63"/>
                      </a:cubicBezTo>
                      <a:close/>
                      <a:moveTo>
                        <a:pt x="159" y="108"/>
                      </a:moveTo>
                      <a:cubicBezTo>
                        <a:pt x="159" y="107"/>
                        <a:pt x="158" y="107"/>
                        <a:pt x="158" y="108"/>
                      </a:cubicBezTo>
                      <a:cubicBezTo>
                        <a:pt x="158" y="108"/>
                        <a:pt x="158" y="108"/>
                        <a:pt x="158" y="108"/>
                      </a:cubicBezTo>
                      <a:lnTo>
                        <a:pt x="159" y="108"/>
                      </a:lnTo>
                      <a:close/>
                      <a:moveTo>
                        <a:pt x="86" y="13"/>
                      </a:moveTo>
                      <a:cubicBezTo>
                        <a:pt x="85" y="12"/>
                        <a:pt x="84" y="10"/>
                        <a:pt x="84" y="9"/>
                      </a:cubicBezTo>
                      <a:cubicBezTo>
                        <a:pt x="84" y="9"/>
                        <a:pt x="85" y="9"/>
                        <a:pt x="85" y="9"/>
                      </a:cubicBezTo>
                      <a:cubicBezTo>
                        <a:pt x="85" y="9"/>
                        <a:pt x="85" y="8"/>
                        <a:pt x="85" y="8"/>
                      </a:cubicBezTo>
                      <a:cubicBezTo>
                        <a:pt x="91" y="1"/>
                        <a:pt x="88" y="6"/>
                        <a:pt x="89" y="4"/>
                      </a:cubicBezTo>
                      <a:cubicBezTo>
                        <a:pt x="90" y="4"/>
                        <a:pt x="91" y="3"/>
                        <a:pt x="92" y="4"/>
                      </a:cubicBezTo>
                      <a:cubicBezTo>
                        <a:pt x="92" y="4"/>
                        <a:pt x="92" y="3"/>
                        <a:pt x="92" y="3"/>
                      </a:cubicBezTo>
                      <a:cubicBezTo>
                        <a:pt x="93" y="3"/>
                        <a:pt x="93" y="4"/>
                        <a:pt x="93" y="4"/>
                      </a:cubicBezTo>
                      <a:cubicBezTo>
                        <a:pt x="94" y="4"/>
                        <a:pt x="94" y="3"/>
                        <a:pt x="95" y="3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6" y="2"/>
                        <a:pt x="99" y="1"/>
                        <a:pt x="101" y="2"/>
                      </a:cubicBezTo>
                      <a:cubicBezTo>
                        <a:pt x="101" y="2"/>
                        <a:pt x="102" y="0"/>
                        <a:pt x="102" y="0"/>
                      </a:cubicBezTo>
                      <a:cubicBezTo>
                        <a:pt x="102" y="1"/>
                        <a:pt x="102" y="1"/>
                        <a:pt x="102" y="1"/>
                      </a:cubicBezTo>
                      <a:cubicBezTo>
                        <a:pt x="102" y="2"/>
                        <a:pt x="103" y="2"/>
                        <a:pt x="103" y="2"/>
                      </a:cubicBezTo>
                      <a:cubicBezTo>
                        <a:pt x="103" y="2"/>
                        <a:pt x="103" y="2"/>
                        <a:pt x="103" y="2"/>
                      </a:cubicBezTo>
                      <a:cubicBezTo>
                        <a:pt x="103" y="2"/>
                        <a:pt x="104" y="2"/>
                        <a:pt x="104" y="2"/>
                      </a:cubicBezTo>
                      <a:cubicBezTo>
                        <a:pt x="104" y="2"/>
                        <a:pt x="103" y="2"/>
                        <a:pt x="103" y="2"/>
                      </a:cubicBezTo>
                      <a:cubicBezTo>
                        <a:pt x="103" y="2"/>
                        <a:pt x="103" y="2"/>
                        <a:pt x="103" y="2"/>
                      </a:cubicBezTo>
                      <a:cubicBezTo>
                        <a:pt x="103" y="2"/>
                        <a:pt x="104" y="2"/>
                        <a:pt x="104" y="2"/>
                      </a:cubicBezTo>
                      <a:cubicBezTo>
                        <a:pt x="104" y="2"/>
                        <a:pt x="104" y="2"/>
                        <a:pt x="104" y="2"/>
                      </a:cubicBezTo>
                      <a:cubicBezTo>
                        <a:pt x="104" y="2"/>
                        <a:pt x="104" y="2"/>
                        <a:pt x="104" y="2"/>
                      </a:cubicBezTo>
                      <a:cubicBezTo>
                        <a:pt x="105" y="2"/>
                        <a:pt x="105" y="1"/>
                        <a:pt x="106" y="2"/>
                      </a:cubicBezTo>
                      <a:cubicBezTo>
                        <a:pt x="106" y="2"/>
                        <a:pt x="105" y="3"/>
                        <a:pt x="106" y="3"/>
                      </a:cubicBezTo>
                      <a:cubicBezTo>
                        <a:pt x="107" y="3"/>
                        <a:pt x="106" y="3"/>
                        <a:pt x="107" y="2"/>
                      </a:cubicBezTo>
                      <a:cubicBezTo>
                        <a:pt x="108" y="2"/>
                        <a:pt x="108" y="2"/>
                        <a:pt x="108" y="2"/>
                      </a:cubicBezTo>
                      <a:cubicBezTo>
                        <a:pt x="108" y="1"/>
                        <a:pt x="109" y="2"/>
                        <a:pt x="109" y="1"/>
                      </a:cubicBezTo>
                      <a:cubicBezTo>
                        <a:pt x="109" y="2"/>
                        <a:pt x="111" y="1"/>
                        <a:pt x="111" y="2"/>
                      </a:cubicBezTo>
                      <a:cubicBezTo>
                        <a:pt x="110" y="4"/>
                        <a:pt x="110" y="4"/>
                        <a:pt x="110" y="4"/>
                      </a:cubicBezTo>
                      <a:cubicBezTo>
                        <a:pt x="111" y="4"/>
                        <a:pt x="112" y="2"/>
                        <a:pt x="112" y="2"/>
                      </a:cubicBezTo>
                      <a:cubicBezTo>
                        <a:pt x="112" y="2"/>
                        <a:pt x="112" y="2"/>
                        <a:pt x="112" y="2"/>
                      </a:cubicBezTo>
                      <a:cubicBezTo>
                        <a:pt x="113" y="0"/>
                        <a:pt x="114" y="3"/>
                        <a:pt x="115" y="1"/>
                      </a:cubicBezTo>
                      <a:cubicBezTo>
                        <a:pt x="116" y="2"/>
                        <a:pt x="118" y="2"/>
                        <a:pt x="118" y="4"/>
                      </a:cubicBezTo>
                      <a:cubicBezTo>
                        <a:pt x="120" y="3"/>
                        <a:pt x="121" y="3"/>
                        <a:pt x="122" y="4"/>
                      </a:cubicBezTo>
                      <a:cubicBezTo>
                        <a:pt x="121" y="4"/>
                        <a:pt x="121" y="4"/>
                        <a:pt x="121" y="4"/>
                      </a:cubicBezTo>
                      <a:cubicBezTo>
                        <a:pt x="121" y="5"/>
                        <a:pt x="122" y="4"/>
                        <a:pt x="123" y="5"/>
                      </a:cubicBezTo>
                      <a:cubicBezTo>
                        <a:pt x="122" y="5"/>
                        <a:pt x="123" y="6"/>
                        <a:pt x="124" y="8"/>
                      </a:cubicBezTo>
                      <a:cubicBezTo>
                        <a:pt x="125" y="8"/>
                        <a:pt x="125" y="6"/>
                        <a:pt x="126" y="6"/>
                      </a:cubicBezTo>
                      <a:cubicBezTo>
                        <a:pt x="125" y="8"/>
                        <a:pt x="129" y="6"/>
                        <a:pt x="129" y="9"/>
                      </a:cubicBezTo>
                      <a:cubicBezTo>
                        <a:pt x="128" y="9"/>
                        <a:pt x="127" y="9"/>
                        <a:pt x="127" y="10"/>
                      </a:cubicBezTo>
                      <a:cubicBezTo>
                        <a:pt x="127" y="12"/>
                        <a:pt x="130" y="10"/>
                        <a:pt x="130" y="12"/>
                      </a:cubicBezTo>
                      <a:cubicBezTo>
                        <a:pt x="131" y="10"/>
                        <a:pt x="131" y="10"/>
                        <a:pt x="131" y="10"/>
                      </a:cubicBezTo>
                      <a:cubicBezTo>
                        <a:pt x="131" y="12"/>
                        <a:pt x="134" y="12"/>
                        <a:pt x="132" y="13"/>
                      </a:cubicBezTo>
                      <a:cubicBezTo>
                        <a:pt x="133" y="13"/>
                        <a:pt x="133" y="14"/>
                        <a:pt x="134" y="13"/>
                      </a:cubicBezTo>
                      <a:cubicBezTo>
                        <a:pt x="134" y="17"/>
                        <a:pt x="138" y="20"/>
                        <a:pt x="135" y="22"/>
                      </a:cubicBezTo>
                      <a:cubicBezTo>
                        <a:pt x="136" y="22"/>
                        <a:pt x="135" y="23"/>
                        <a:pt x="136" y="23"/>
                      </a:cubicBezTo>
                      <a:cubicBezTo>
                        <a:pt x="137" y="22"/>
                        <a:pt x="135" y="22"/>
                        <a:pt x="136" y="22"/>
                      </a:cubicBezTo>
                      <a:cubicBezTo>
                        <a:pt x="136" y="22"/>
                        <a:pt x="137" y="22"/>
                        <a:pt x="137" y="22"/>
                      </a:cubicBezTo>
                      <a:cubicBezTo>
                        <a:pt x="137" y="23"/>
                        <a:pt x="137" y="23"/>
                        <a:pt x="135" y="23"/>
                      </a:cubicBezTo>
                      <a:cubicBezTo>
                        <a:pt x="134" y="25"/>
                        <a:pt x="138" y="24"/>
                        <a:pt x="138" y="26"/>
                      </a:cubicBezTo>
                      <a:cubicBezTo>
                        <a:pt x="137" y="26"/>
                        <a:pt x="137" y="26"/>
                        <a:pt x="137" y="27"/>
                      </a:cubicBezTo>
                      <a:cubicBezTo>
                        <a:pt x="139" y="27"/>
                        <a:pt x="139" y="27"/>
                        <a:pt x="139" y="27"/>
                      </a:cubicBezTo>
                      <a:cubicBezTo>
                        <a:pt x="139" y="29"/>
                        <a:pt x="137" y="28"/>
                        <a:pt x="136" y="29"/>
                      </a:cubicBezTo>
                      <a:cubicBezTo>
                        <a:pt x="136" y="29"/>
                        <a:pt x="136" y="30"/>
                        <a:pt x="137" y="30"/>
                      </a:cubicBezTo>
                      <a:cubicBezTo>
                        <a:pt x="136" y="31"/>
                        <a:pt x="136" y="31"/>
                        <a:pt x="136" y="31"/>
                      </a:cubicBezTo>
                      <a:cubicBezTo>
                        <a:pt x="137" y="30"/>
                        <a:pt x="137" y="32"/>
                        <a:pt x="137" y="32"/>
                      </a:cubicBezTo>
                      <a:cubicBezTo>
                        <a:pt x="137" y="32"/>
                        <a:pt x="137" y="32"/>
                        <a:pt x="137" y="32"/>
                      </a:cubicBezTo>
                      <a:cubicBezTo>
                        <a:pt x="136" y="32"/>
                        <a:pt x="137" y="32"/>
                        <a:pt x="137" y="33"/>
                      </a:cubicBezTo>
                      <a:cubicBezTo>
                        <a:pt x="138" y="33"/>
                        <a:pt x="138" y="32"/>
                        <a:pt x="138" y="31"/>
                      </a:cubicBezTo>
                      <a:cubicBezTo>
                        <a:pt x="139" y="31"/>
                        <a:pt x="139" y="32"/>
                        <a:pt x="139" y="32"/>
                      </a:cubicBezTo>
                      <a:cubicBezTo>
                        <a:pt x="138" y="32"/>
                        <a:pt x="139" y="34"/>
                        <a:pt x="139" y="34"/>
                      </a:cubicBezTo>
                      <a:cubicBezTo>
                        <a:pt x="139" y="35"/>
                        <a:pt x="140" y="35"/>
                        <a:pt x="140" y="35"/>
                      </a:cubicBezTo>
                      <a:cubicBezTo>
                        <a:pt x="139" y="35"/>
                        <a:pt x="140" y="36"/>
                        <a:pt x="139" y="35"/>
                      </a:cubicBezTo>
                      <a:cubicBezTo>
                        <a:pt x="139" y="35"/>
                        <a:pt x="140" y="35"/>
                        <a:pt x="139" y="35"/>
                      </a:cubicBezTo>
                      <a:cubicBezTo>
                        <a:pt x="139" y="35"/>
                        <a:pt x="138" y="35"/>
                        <a:pt x="139" y="36"/>
                      </a:cubicBezTo>
                      <a:cubicBezTo>
                        <a:pt x="139" y="36"/>
                        <a:pt x="141" y="35"/>
                        <a:pt x="140" y="37"/>
                      </a:cubicBezTo>
                      <a:cubicBezTo>
                        <a:pt x="139" y="36"/>
                        <a:pt x="139" y="36"/>
                        <a:pt x="139" y="36"/>
                      </a:cubicBezTo>
                      <a:cubicBezTo>
                        <a:pt x="139" y="37"/>
                        <a:pt x="139" y="37"/>
                        <a:pt x="139" y="37"/>
                      </a:cubicBezTo>
                      <a:cubicBezTo>
                        <a:pt x="140" y="37"/>
                        <a:pt x="140" y="37"/>
                        <a:pt x="140" y="37"/>
                      </a:cubicBezTo>
                      <a:cubicBezTo>
                        <a:pt x="139" y="37"/>
                        <a:pt x="139" y="37"/>
                        <a:pt x="139" y="37"/>
                      </a:cubicBezTo>
                      <a:cubicBezTo>
                        <a:pt x="140" y="38"/>
                        <a:pt x="140" y="39"/>
                        <a:pt x="141" y="39"/>
                      </a:cubicBezTo>
                      <a:cubicBezTo>
                        <a:pt x="141" y="39"/>
                        <a:pt x="141" y="40"/>
                        <a:pt x="141" y="41"/>
                      </a:cubicBezTo>
                      <a:cubicBezTo>
                        <a:pt x="141" y="41"/>
                        <a:pt x="141" y="41"/>
                        <a:pt x="141" y="41"/>
                      </a:cubicBezTo>
                      <a:cubicBezTo>
                        <a:pt x="140" y="41"/>
                        <a:pt x="141" y="42"/>
                        <a:pt x="142" y="43"/>
                      </a:cubicBezTo>
                      <a:cubicBezTo>
                        <a:pt x="141" y="43"/>
                        <a:pt x="141" y="43"/>
                        <a:pt x="141" y="43"/>
                      </a:cubicBezTo>
                      <a:cubicBezTo>
                        <a:pt x="141" y="43"/>
                        <a:pt x="142" y="44"/>
                        <a:pt x="142" y="44"/>
                      </a:cubicBezTo>
                      <a:cubicBezTo>
                        <a:pt x="142" y="45"/>
                        <a:pt x="138" y="45"/>
                        <a:pt x="140" y="46"/>
                      </a:cubicBezTo>
                      <a:cubicBezTo>
                        <a:pt x="140" y="47"/>
                        <a:pt x="142" y="47"/>
                        <a:pt x="143" y="46"/>
                      </a:cubicBezTo>
                      <a:cubicBezTo>
                        <a:pt x="142" y="48"/>
                        <a:pt x="144" y="50"/>
                        <a:pt x="143" y="51"/>
                      </a:cubicBezTo>
                      <a:cubicBezTo>
                        <a:pt x="144" y="51"/>
                        <a:pt x="144" y="51"/>
                        <a:pt x="144" y="52"/>
                      </a:cubicBezTo>
                      <a:cubicBezTo>
                        <a:pt x="144" y="54"/>
                        <a:pt x="147" y="56"/>
                        <a:pt x="145" y="59"/>
                      </a:cubicBezTo>
                      <a:cubicBezTo>
                        <a:pt x="144" y="58"/>
                        <a:pt x="144" y="59"/>
                        <a:pt x="143" y="59"/>
                      </a:cubicBezTo>
                      <a:cubicBezTo>
                        <a:pt x="144" y="59"/>
                        <a:pt x="142" y="60"/>
                        <a:pt x="144" y="60"/>
                      </a:cubicBezTo>
                      <a:cubicBezTo>
                        <a:pt x="145" y="59"/>
                        <a:pt x="145" y="59"/>
                        <a:pt x="146" y="59"/>
                      </a:cubicBezTo>
                      <a:cubicBezTo>
                        <a:pt x="146" y="60"/>
                        <a:pt x="147" y="62"/>
                        <a:pt x="146" y="63"/>
                      </a:cubicBezTo>
                      <a:cubicBezTo>
                        <a:pt x="147" y="63"/>
                        <a:pt x="147" y="63"/>
                        <a:pt x="147" y="63"/>
                      </a:cubicBezTo>
                      <a:cubicBezTo>
                        <a:pt x="146" y="63"/>
                        <a:pt x="146" y="64"/>
                        <a:pt x="146" y="65"/>
                      </a:cubicBezTo>
                      <a:cubicBezTo>
                        <a:pt x="147" y="65"/>
                        <a:pt x="147" y="65"/>
                        <a:pt x="147" y="65"/>
                      </a:cubicBezTo>
                      <a:cubicBezTo>
                        <a:pt x="147" y="66"/>
                        <a:pt x="147" y="66"/>
                        <a:pt x="147" y="66"/>
                      </a:cubicBezTo>
                      <a:cubicBezTo>
                        <a:pt x="147" y="66"/>
                        <a:pt x="149" y="66"/>
                        <a:pt x="148" y="66"/>
                      </a:cubicBezTo>
                      <a:cubicBezTo>
                        <a:pt x="147" y="67"/>
                        <a:pt x="147" y="67"/>
                        <a:pt x="147" y="67"/>
                      </a:cubicBezTo>
                      <a:cubicBezTo>
                        <a:pt x="148" y="68"/>
                        <a:pt x="149" y="68"/>
                        <a:pt x="149" y="69"/>
                      </a:cubicBezTo>
                      <a:cubicBezTo>
                        <a:pt x="148" y="70"/>
                        <a:pt x="148" y="70"/>
                        <a:pt x="148" y="70"/>
                      </a:cubicBezTo>
                      <a:cubicBezTo>
                        <a:pt x="148" y="71"/>
                        <a:pt x="149" y="71"/>
                        <a:pt x="149" y="70"/>
                      </a:cubicBezTo>
                      <a:cubicBezTo>
                        <a:pt x="148" y="72"/>
                        <a:pt x="149" y="73"/>
                        <a:pt x="148" y="74"/>
                      </a:cubicBezTo>
                      <a:cubicBezTo>
                        <a:pt x="151" y="75"/>
                        <a:pt x="152" y="79"/>
                        <a:pt x="153" y="82"/>
                      </a:cubicBezTo>
                      <a:cubicBezTo>
                        <a:pt x="152" y="82"/>
                        <a:pt x="152" y="82"/>
                        <a:pt x="152" y="82"/>
                      </a:cubicBezTo>
                      <a:cubicBezTo>
                        <a:pt x="151" y="83"/>
                        <a:pt x="153" y="82"/>
                        <a:pt x="153" y="83"/>
                      </a:cubicBezTo>
                      <a:cubicBezTo>
                        <a:pt x="152" y="83"/>
                        <a:pt x="152" y="84"/>
                        <a:pt x="151" y="83"/>
                      </a:cubicBezTo>
                      <a:cubicBezTo>
                        <a:pt x="150" y="85"/>
                        <a:pt x="152" y="84"/>
                        <a:pt x="153" y="85"/>
                      </a:cubicBezTo>
                      <a:cubicBezTo>
                        <a:pt x="154" y="85"/>
                        <a:pt x="152" y="85"/>
                        <a:pt x="153" y="84"/>
                      </a:cubicBezTo>
                      <a:cubicBezTo>
                        <a:pt x="153" y="84"/>
                        <a:pt x="153" y="86"/>
                        <a:pt x="154" y="86"/>
                      </a:cubicBezTo>
                      <a:cubicBezTo>
                        <a:pt x="154" y="86"/>
                        <a:pt x="153" y="87"/>
                        <a:pt x="152" y="87"/>
                      </a:cubicBezTo>
                      <a:cubicBezTo>
                        <a:pt x="153" y="87"/>
                        <a:pt x="153" y="87"/>
                        <a:pt x="153" y="87"/>
                      </a:cubicBezTo>
                      <a:cubicBezTo>
                        <a:pt x="152" y="88"/>
                        <a:pt x="150" y="86"/>
                        <a:pt x="148" y="87"/>
                      </a:cubicBezTo>
                      <a:cubicBezTo>
                        <a:pt x="148" y="88"/>
                        <a:pt x="148" y="88"/>
                        <a:pt x="148" y="88"/>
                      </a:cubicBezTo>
                      <a:cubicBezTo>
                        <a:pt x="147" y="89"/>
                        <a:pt x="146" y="87"/>
                        <a:pt x="146" y="88"/>
                      </a:cubicBezTo>
                      <a:cubicBezTo>
                        <a:pt x="147" y="89"/>
                        <a:pt x="149" y="89"/>
                        <a:pt x="150" y="88"/>
                      </a:cubicBezTo>
                      <a:cubicBezTo>
                        <a:pt x="150" y="89"/>
                        <a:pt x="153" y="88"/>
                        <a:pt x="153" y="90"/>
                      </a:cubicBezTo>
                      <a:cubicBezTo>
                        <a:pt x="153" y="90"/>
                        <a:pt x="153" y="88"/>
                        <a:pt x="152" y="89"/>
                      </a:cubicBezTo>
                      <a:cubicBezTo>
                        <a:pt x="151" y="90"/>
                        <a:pt x="153" y="90"/>
                        <a:pt x="153" y="91"/>
                      </a:cubicBezTo>
                      <a:cubicBezTo>
                        <a:pt x="153" y="90"/>
                        <a:pt x="154" y="90"/>
                        <a:pt x="155" y="91"/>
                      </a:cubicBezTo>
                      <a:cubicBezTo>
                        <a:pt x="154" y="92"/>
                        <a:pt x="153" y="91"/>
                        <a:pt x="154" y="92"/>
                      </a:cubicBezTo>
                      <a:cubicBezTo>
                        <a:pt x="154" y="92"/>
                        <a:pt x="155" y="93"/>
                        <a:pt x="156" y="92"/>
                      </a:cubicBezTo>
                      <a:cubicBezTo>
                        <a:pt x="157" y="92"/>
                        <a:pt x="155" y="93"/>
                        <a:pt x="157" y="93"/>
                      </a:cubicBezTo>
                      <a:cubicBezTo>
                        <a:pt x="156" y="94"/>
                        <a:pt x="154" y="93"/>
                        <a:pt x="153" y="94"/>
                      </a:cubicBezTo>
                      <a:cubicBezTo>
                        <a:pt x="154" y="94"/>
                        <a:pt x="155" y="95"/>
                        <a:pt x="157" y="94"/>
                      </a:cubicBezTo>
                      <a:cubicBezTo>
                        <a:pt x="157" y="95"/>
                        <a:pt x="156" y="95"/>
                        <a:pt x="155" y="95"/>
                      </a:cubicBezTo>
                      <a:cubicBezTo>
                        <a:pt x="154" y="96"/>
                        <a:pt x="158" y="96"/>
                        <a:pt x="155" y="97"/>
                      </a:cubicBezTo>
                      <a:cubicBezTo>
                        <a:pt x="157" y="97"/>
                        <a:pt x="157" y="97"/>
                        <a:pt x="157" y="97"/>
                      </a:cubicBezTo>
                      <a:cubicBezTo>
                        <a:pt x="156" y="97"/>
                        <a:pt x="156" y="98"/>
                        <a:pt x="155" y="98"/>
                      </a:cubicBezTo>
                      <a:cubicBezTo>
                        <a:pt x="155" y="99"/>
                        <a:pt x="157" y="100"/>
                        <a:pt x="155" y="100"/>
                      </a:cubicBezTo>
                      <a:cubicBezTo>
                        <a:pt x="156" y="101"/>
                        <a:pt x="156" y="102"/>
                        <a:pt x="157" y="101"/>
                      </a:cubicBezTo>
                      <a:cubicBezTo>
                        <a:pt x="158" y="100"/>
                        <a:pt x="156" y="100"/>
                        <a:pt x="158" y="100"/>
                      </a:cubicBezTo>
                      <a:cubicBezTo>
                        <a:pt x="156" y="100"/>
                        <a:pt x="158" y="101"/>
                        <a:pt x="159" y="101"/>
                      </a:cubicBezTo>
                      <a:cubicBezTo>
                        <a:pt x="158" y="102"/>
                        <a:pt x="158" y="102"/>
                        <a:pt x="158" y="102"/>
                      </a:cubicBezTo>
                      <a:cubicBezTo>
                        <a:pt x="158" y="102"/>
                        <a:pt x="158" y="103"/>
                        <a:pt x="159" y="103"/>
                      </a:cubicBezTo>
                      <a:cubicBezTo>
                        <a:pt x="159" y="102"/>
                        <a:pt x="158" y="103"/>
                        <a:pt x="158" y="103"/>
                      </a:cubicBezTo>
                      <a:cubicBezTo>
                        <a:pt x="159" y="103"/>
                        <a:pt x="159" y="103"/>
                        <a:pt x="159" y="103"/>
                      </a:cubicBezTo>
                      <a:cubicBezTo>
                        <a:pt x="160" y="104"/>
                        <a:pt x="157" y="104"/>
                        <a:pt x="158" y="105"/>
                      </a:cubicBezTo>
                      <a:cubicBezTo>
                        <a:pt x="157" y="104"/>
                        <a:pt x="157" y="104"/>
                        <a:pt x="157" y="104"/>
                      </a:cubicBezTo>
                      <a:cubicBezTo>
                        <a:pt x="157" y="104"/>
                        <a:pt x="156" y="105"/>
                        <a:pt x="156" y="106"/>
                      </a:cubicBezTo>
                      <a:cubicBezTo>
                        <a:pt x="157" y="106"/>
                        <a:pt x="159" y="106"/>
                        <a:pt x="160" y="106"/>
                      </a:cubicBezTo>
                      <a:cubicBezTo>
                        <a:pt x="160" y="107"/>
                        <a:pt x="158" y="107"/>
                        <a:pt x="160" y="107"/>
                      </a:cubicBezTo>
                      <a:cubicBezTo>
                        <a:pt x="158" y="106"/>
                        <a:pt x="158" y="106"/>
                        <a:pt x="158" y="106"/>
                      </a:cubicBezTo>
                      <a:cubicBezTo>
                        <a:pt x="158" y="106"/>
                        <a:pt x="157" y="107"/>
                        <a:pt x="157" y="108"/>
                      </a:cubicBezTo>
                      <a:cubicBezTo>
                        <a:pt x="157" y="109"/>
                        <a:pt x="159" y="110"/>
                        <a:pt x="159" y="109"/>
                      </a:cubicBezTo>
                      <a:cubicBezTo>
                        <a:pt x="159" y="109"/>
                        <a:pt x="159" y="110"/>
                        <a:pt x="158" y="110"/>
                      </a:cubicBezTo>
                      <a:cubicBezTo>
                        <a:pt x="158" y="111"/>
                        <a:pt x="159" y="109"/>
                        <a:pt x="160" y="110"/>
                      </a:cubicBezTo>
                      <a:cubicBezTo>
                        <a:pt x="159" y="111"/>
                        <a:pt x="158" y="112"/>
                        <a:pt x="157" y="113"/>
                      </a:cubicBezTo>
                      <a:cubicBezTo>
                        <a:pt x="155" y="112"/>
                        <a:pt x="155" y="112"/>
                        <a:pt x="155" y="112"/>
                      </a:cubicBezTo>
                      <a:cubicBezTo>
                        <a:pt x="155" y="113"/>
                        <a:pt x="155" y="113"/>
                        <a:pt x="155" y="113"/>
                      </a:cubicBezTo>
                      <a:cubicBezTo>
                        <a:pt x="154" y="112"/>
                        <a:pt x="154" y="113"/>
                        <a:pt x="153" y="113"/>
                      </a:cubicBezTo>
                      <a:cubicBezTo>
                        <a:pt x="153" y="113"/>
                        <a:pt x="153" y="114"/>
                        <a:pt x="153" y="114"/>
                      </a:cubicBezTo>
                      <a:cubicBezTo>
                        <a:pt x="156" y="113"/>
                        <a:pt x="157" y="116"/>
                        <a:pt x="159" y="115"/>
                      </a:cubicBezTo>
                      <a:cubicBezTo>
                        <a:pt x="159" y="117"/>
                        <a:pt x="154" y="116"/>
                        <a:pt x="157" y="118"/>
                      </a:cubicBezTo>
                      <a:cubicBezTo>
                        <a:pt x="157" y="118"/>
                        <a:pt x="158" y="119"/>
                        <a:pt x="158" y="119"/>
                      </a:cubicBezTo>
                      <a:cubicBezTo>
                        <a:pt x="159" y="119"/>
                        <a:pt x="160" y="119"/>
                        <a:pt x="159" y="121"/>
                      </a:cubicBezTo>
                      <a:cubicBezTo>
                        <a:pt x="159" y="119"/>
                        <a:pt x="157" y="121"/>
                        <a:pt x="156" y="120"/>
                      </a:cubicBezTo>
                      <a:cubicBezTo>
                        <a:pt x="157" y="120"/>
                        <a:pt x="157" y="119"/>
                        <a:pt x="157" y="119"/>
                      </a:cubicBezTo>
                      <a:cubicBezTo>
                        <a:pt x="156" y="119"/>
                        <a:pt x="154" y="118"/>
                        <a:pt x="154" y="119"/>
                      </a:cubicBezTo>
                      <a:cubicBezTo>
                        <a:pt x="154" y="120"/>
                        <a:pt x="154" y="121"/>
                        <a:pt x="155" y="121"/>
                      </a:cubicBezTo>
                      <a:cubicBezTo>
                        <a:pt x="156" y="122"/>
                        <a:pt x="155" y="120"/>
                        <a:pt x="156" y="121"/>
                      </a:cubicBezTo>
                      <a:cubicBezTo>
                        <a:pt x="157" y="123"/>
                        <a:pt x="155" y="122"/>
                        <a:pt x="157" y="123"/>
                      </a:cubicBezTo>
                      <a:cubicBezTo>
                        <a:pt x="157" y="122"/>
                        <a:pt x="158" y="122"/>
                        <a:pt x="159" y="123"/>
                      </a:cubicBezTo>
                      <a:cubicBezTo>
                        <a:pt x="159" y="124"/>
                        <a:pt x="159" y="124"/>
                        <a:pt x="159" y="124"/>
                      </a:cubicBezTo>
                      <a:cubicBezTo>
                        <a:pt x="158" y="124"/>
                        <a:pt x="158" y="124"/>
                        <a:pt x="158" y="124"/>
                      </a:cubicBezTo>
                      <a:cubicBezTo>
                        <a:pt x="157" y="125"/>
                        <a:pt x="160" y="125"/>
                        <a:pt x="159" y="126"/>
                      </a:cubicBezTo>
                      <a:cubicBezTo>
                        <a:pt x="157" y="127"/>
                        <a:pt x="157" y="127"/>
                        <a:pt x="157" y="127"/>
                      </a:cubicBezTo>
                      <a:cubicBezTo>
                        <a:pt x="156" y="126"/>
                        <a:pt x="158" y="124"/>
                        <a:pt x="156" y="124"/>
                      </a:cubicBezTo>
                      <a:cubicBezTo>
                        <a:pt x="156" y="125"/>
                        <a:pt x="157" y="126"/>
                        <a:pt x="156" y="127"/>
                      </a:cubicBezTo>
                      <a:cubicBezTo>
                        <a:pt x="156" y="126"/>
                        <a:pt x="156" y="126"/>
                        <a:pt x="156" y="126"/>
                      </a:cubicBezTo>
                      <a:cubicBezTo>
                        <a:pt x="155" y="126"/>
                        <a:pt x="153" y="126"/>
                        <a:pt x="153" y="128"/>
                      </a:cubicBezTo>
                      <a:cubicBezTo>
                        <a:pt x="154" y="129"/>
                        <a:pt x="154" y="129"/>
                        <a:pt x="155" y="129"/>
                      </a:cubicBezTo>
                      <a:cubicBezTo>
                        <a:pt x="154" y="131"/>
                        <a:pt x="155" y="132"/>
                        <a:pt x="154" y="133"/>
                      </a:cubicBezTo>
                      <a:cubicBezTo>
                        <a:pt x="152" y="132"/>
                        <a:pt x="152" y="135"/>
                        <a:pt x="152" y="133"/>
                      </a:cubicBezTo>
                      <a:cubicBezTo>
                        <a:pt x="153" y="133"/>
                        <a:pt x="155" y="130"/>
                        <a:pt x="153" y="129"/>
                      </a:cubicBezTo>
                      <a:cubicBezTo>
                        <a:pt x="151" y="129"/>
                        <a:pt x="154" y="127"/>
                        <a:pt x="153" y="126"/>
                      </a:cubicBezTo>
                      <a:cubicBezTo>
                        <a:pt x="152" y="128"/>
                        <a:pt x="150" y="127"/>
                        <a:pt x="149" y="127"/>
                      </a:cubicBezTo>
                      <a:cubicBezTo>
                        <a:pt x="149" y="127"/>
                        <a:pt x="149" y="127"/>
                        <a:pt x="149" y="128"/>
                      </a:cubicBezTo>
                      <a:cubicBezTo>
                        <a:pt x="150" y="128"/>
                        <a:pt x="150" y="128"/>
                        <a:pt x="151" y="128"/>
                      </a:cubicBezTo>
                      <a:cubicBezTo>
                        <a:pt x="151" y="130"/>
                        <a:pt x="150" y="132"/>
                        <a:pt x="150" y="133"/>
                      </a:cubicBezTo>
                      <a:cubicBezTo>
                        <a:pt x="149" y="133"/>
                        <a:pt x="149" y="132"/>
                        <a:pt x="149" y="132"/>
                      </a:cubicBezTo>
                      <a:cubicBezTo>
                        <a:pt x="148" y="133"/>
                        <a:pt x="146" y="135"/>
                        <a:pt x="144" y="136"/>
                      </a:cubicBezTo>
                      <a:cubicBezTo>
                        <a:pt x="146" y="136"/>
                        <a:pt x="144" y="137"/>
                        <a:pt x="144" y="138"/>
                      </a:cubicBezTo>
                      <a:cubicBezTo>
                        <a:pt x="144" y="137"/>
                        <a:pt x="143" y="137"/>
                        <a:pt x="143" y="136"/>
                      </a:cubicBezTo>
                      <a:cubicBezTo>
                        <a:pt x="142" y="137"/>
                        <a:pt x="142" y="135"/>
                        <a:pt x="142" y="136"/>
                      </a:cubicBezTo>
                      <a:cubicBezTo>
                        <a:pt x="141" y="137"/>
                        <a:pt x="140" y="138"/>
                        <a:pt x="139" y="139"/>
                      </a:cubicBezTo>
                      <a:cubicBezTo>
                        <a:pt x="137" y="139"/>
                        <a:pt x="135" y="141"/>
                        <a:pt x="134" y="141"/>
                      </a:cubicBezTo>
                      <a:cubicBezTo>
                        <a:pt x="133" y="141"/>
                        <a:pt x="133" y="139"/>
                        <a:pt x="132" y="139"/>
                      </a:cubicBezTo>
                      <a:cubicBezTo>
                        <a:pt x="131" y="139"/>
                        <a:pt x="133" y="141"/>
                        <a:pt x="131" y="140"/>
                      </a:cubicBezTo>
                      <a:cubicBezTo>
                        <a:pt x="131" y="140"/>
                        <a:pt x="131" y="140"/>
                        <a:pt x="131" y="140"/>
                      </a:cubicBezTo>
                      <a:cubicBezTo>
                        <a:pt x="131" y="140"/>
                        <a:pt x="129" y="139"/>
                        <a:pt x="129" y="142"/>
                      </a:cubicBezTo>
                      <a:cubicBezTo>
                        <a:pt x="129" y="140"/>
                        <a:pt x="129" y="140"/>
                        <a:pt x="129" y="140"/>
                      </a:cubicBezTo>
                      <a:cubicBezTo>
                        <a:pt x="129" y="140"/>
                        <a:pt x="129" y="140"/>
                        <a:pt x="128" y="141"/>
                      </a:cubicBezTo>
                      <a:cubicBezTo>
                        <a:pt x="128" y="140"/>
                        <a:pt x="128" y="140"/>
                        <a:pt x="128" y="139"/>
                      </a:cubicBezTo>
                      <a:cubicBezTo>
                        <a:pt x="127" y="138"/>
                        <a:pt x="126" y="140"/>
                        <a:pt x="126" y="140"/>
                      </a:cubicBezTo>
                      <a:cubicBezTo>
                        <a:pt x="126" y="141"/>
                        <a:pt x="126" y="141"/>
                        <a:pt x="126" y="141"/>
                      </a:cubicBezTo>
                      <a:cubicBezTo>
                        <a:pt x="125" y="142"/>
                        <a:pt x="124" y="142"/>
                        <a:pt x="123" y="142"/>
                      </a:cubicBezTo>
                      <a:cubicBezTo>
                        <a:pt x="122" y="141"/>
                        <a:pt x="122" y="141"/>
                        <a:pt x="122" y="141"/>
                      </a:cubicBezTo>
                      <a:cubicBezTo>
                        <a:pt x="122" y="142"/>
                        <a:pt x="122" y="142"/>
                        <a:pt x="122" y="142"/>
                      </a:cubicBezTo>
                      <a:cubicBezTo>
                        <a:pt x="122" y="141"/>
                        <a:pt x="121" y="141"/>
                        <a:pt x="120" y="142"/>
                      </a:cubicBezTo>
                      <a:cubicBezTo>
                        <a:pt x="121" y="140"/>
                        <a:pt x="121" y="140"/>
                        <a:pt x="121" y="140"/>
                      </a:cubicBezTo>
                      <a:cubicBezTo>
                        <a:pt x="120" y="140"/>
                        <a:pt x="119" y="139"/>
                        <a:pt x="118" y="138"/>
                      </a:cubicBezTo>
                      <a:cubicBezTo>
                        <a:pt x="113" y="135"/>
                        <a:pt x="115" y="129"/>
                        <a:pt x="111" y="126"/>
                      </a:cubicBezTo>
                      <a:cubicBezTo>
                        <a:pt x="111" y="126"/>
                        <a:pt x="113" y="126"/>
                        <a:pt x="112" y="125"/>
                      </a:cubicBezTo>
                      <a:cubicBezTo>
                        <a:pt x="108" y="122"/>
                        <a:pt x="107" y="115"/>
                        <a:pt x="108" y="109"/>
                      </a:cubicBezTo>
                      <a:cubicBezTo>
                        <a:pt x="109" y="110"/>
                        <a:pt x="109" y="110"/>
                        <a:pt x="109" y="110"/>
                      </a:cubicBezTo>
                      <a:cubicBezTo>
                        <a:pt x="109" y="109"/>
                        <a:pt x="107" y="108"/>
                        <a:pt x="107" y="107"/>
                      </a:cubicBezTo>
                      <a:cubicBezTo>
                        <a:pt x="107" y="107"/>
                        <a:pt x="107" y="107"/>
                        <a:pt x="108" y="107"/>
                      </a:cubicBezTo>
                      <a:cubicBezTo>
                        <a:pt x="107" y="107"/>
                        <a:pt x="107" y="105"/>
                        <a:pt x="106" y="105"/>
                      </a:cubicBezTo>
                      <a:cubicBezTo>
                        <a:pt x="106" y="104"/>
                        <a:pt x="107" y="104"/>
                        <a:pt x="107" y="104"/>
                      </a:cubicBezTo>
                      <a:cubicBezTo>
                        <a:pt x="106" y="103"/>
                        <a:pt x="106" y="103"/>
                        <a:pt x="106" y="103"/>
                      </a:cubicBezTo>
                      <a:cubicBezTo>
                        <a:pt x="103" y="103"/>
                        <a:pt x="105" y="100"/>
                        <a:pt x="103" y="98"/>
                      </a:cubicBezTo>
                      <a:cubicBezTo>
                        <a:pt x="103" y="98"/>
                        <a:pt x="103" y="98"/>
                        <a:pt x="104" y="98"/>
                      </a:cubicBezTo>
                      <a:cubicBezTo>
                        <a:pt x="101" y="95"/>
                        <a:pt x="100" y="91"/>
                        <a:pt x="98" y="87"/>
                      </a:cubicBezTo>
                      <a:cubicBezTo>
                        <a:pt x="99" y="87"/>
                        <a:pt x="100" y="87"/>
                        <a:pt x="100" y="87"/>
                      </a:cubicBezTo>
                      <a:cubicBezTo>
                        <a:pt x="99" y="87"/>
                        <a:pt x="98" y="86"/>
                        <a:pt x="98" y="85"/>
                      </a:cubicBezTo>
                      <a:cubicBezTo>
                        <a:pt x="99" y="84"/>
                        <a:pt x="96" y="83"/>
                        <a:pt x="96" y="82"/>
                      </a:cubicBezTo>
                      <a:cubicBezTo>
                        <a:pt x="97" y="82"/>
                        <a:pt x="97" y="82"/>
                        <a:pt x="97" y="82"/>
                      </a:cubicBezTo>
                      <a:cubicBezTo>
                        <a:pt x="95" y="81"/>
                        <a:pt x="97" y="80"/>
                        <a:pt x="95" y="80"/>
                      </a:cubicBezTo>
                      <a:cubicBezTo>
                        <a:pt x="96" y="79"/>
                        <a:pt x="96" y="79"/>
                        <a:pt x="96" y="79"/>
                      </a:cubicBezTo>
                      <a:cubicBezTo>
                        <a:pt x="94" y="79"/>
                        <a:pt x="97" y="78"/>
                        <a:pt x="96" y="77"/>
                      </a:cubicBezTo>
                      <a:cubicBezTo>
                        <a:pt x="95" y="77"/>
                        <a:pt x="95" y="77"/>
                        <a:pt x="95" y="77"/>
                      </a:cubicBezTo>
                      <a:cubicBezTo>
                        <a:pt x="95" y="77"/>
                        <a:pt x="96" y="76"/>
                        <a:pt x="95" y="75"/>
                      </a:cubicBezTo>
                      <a:cubicBezTo>
                        <a:pt x="95" y="75"/>
                        <a:pt x="95" y="75"/>
                        <a:pt x="95" y="75"/>
                      </a:cubicBezTo>
                      <a:cubicBezTo>
                        <a:pt x="95" y="74"/>
                        <a:pt x="95" y="73"/>
                        <a:pt x="94" y="73"/>
                      </a:cubicBezTo>
                      <a:cubicBezTo>
                        <a:pt x="95" y="72"/>
                        <a:pt x="95" y="75"/>
                        <a:pt x="96" y="73"/>
                      </a:cubicBezTo>
                      <a:cubicBezTo>
                        <a:pt x="93" y="69"/>
                        <a:pt x="93" y="63"/>
                        <a:pt x="92" y="58"/>
                      </a:cubicBezTo>
                      <a:cubicBezTo>
                        <a:pt x="92" y="58"/>
                        <a:pt x="93" y="57"/>
                        <a:pt x="93" y="57"/>
                      </a:cubicBezTo>
                      <a:cubicBezTo>
                        <a:pt x="93" y="57"/>
                        <a:pt x="93" y="55"/>
                        <a:pt x="92" y="55"/>
                      </a:cubicBezTo>
                      <a:cubicBezTo>
                        <a:pt x="92" y="55"/>
                        <a:pt x="92" y="54"/>
                        <a:pt x="92" y="54"/>
                      </a:cubicBezTo>
                      <a:cubicBezTo>
                        <a:pt x="93" y="53"/>
                        <a:pt x="91" y="53"/>
                        <a:pt x="91" y="52"/>
                      </a:cubicBezTo>
                      <a:cubicBezTo>
                        <a:pt x="92" y="53"/>
                        <a:pt x="92" y="53"/>
                        <a:pt x="93" y="52"/>
                      </a:cubicBezTo>
                      <a:cubicBezTo>
                        <a:pt x="91" y="52"/>
                        <a:pt x="91" y="50"/>
                        <a:pt x="91" y="50"/>
                      </a:cubicBezTo>
                      <a:cubicBezTo>
                        <a:pt x="91" y="50"/>
                        <a:pt x="91" y="50"/>
                        <a:pt x="92" y="50"/>
                      </a:cubicBezTo>
                      <a:cubicBezTo>
                        <a:pt x="90" y="49"/>
                        <a:pt x="92" y="48"/>
                        <a:pt x="91" y="47"/>
                      </a:cubicBezTo>
                      <a:cubicBezTo>
                        <a:pt x="92" y="47"/>
                        <a:pt x="92" y="47"/>
                        <a:pt x="92" y="47"/>
                      </a:cubicBezTo>
                      <a:cubicBezTo>
                        <a:pt x="92" y="45"/>
                        <a:pt x="90" y="47"/>
                        <a:pt x="90" y="45"/>
                      </a:cubicBezTo>
                      <a:cubicBezTo>
                        <a:pt x="90" y="46"/>
                        <a:pt x="91" y="46"/>
                        <a:pt x="91" y="46"/>
                      </a:cubicBezTo>
                      <a:cubicBezTo>
                        <a:pt x="89" y="44"/>
                        <a:pt x="89" y="42"/>
                        <a:pt x="89" y="41"/>
                      </a:cubicBezTo>
                      <a:cubicBezTo>
                        <a:pt x="89" y="41"/>
                        <a:pt x="89" y="41"/>
                        <a:pt x="89" y="41"/>
                      </a:cubicBezTo>
                      <a:cubicBezTo>
                        <a:pt x="89" y="40"/>
                        <a:pt x="89" y="38"/>
                        <a:pt x="88" y="37"/>
                      </a:cubicBezTo>
                      <a:cubicBezTo>
                        <a:pt x="88" y="36"/>
                        <a:pt x="90" y="37"/>
                        <a:pt x="90" y="35"/>
                      </a:cubicBezTo>
                      <a:cubicBezTo>
                        <a:pt x="88" y="36"/>
                        <a:pt x="89" y="33"/>
                        <a:pt x="87" y="34"/>
                      </a:cubicBezTo>
                      <a:cubicBezTo>
                        <a:pt x="87" y="33"/>
                        <a:pt x="87" y="31"/>
                        <a:pt x="87" y="30"/>
                      </a:cubicBezTo>
                      <a:cubicBezTo>
                        <a:pt x="87" y="30"/>
                        <a:pt x="89" y="29"/>
                        <a:pt x="89" y="30"/>
                      </a:cubicBezTo>
                      <a:cubicBezTo>
                        <a:pt x="90" y="29"/>
                        <a:pt x="90" y="29"/>
                        <a:pt x="90" y="29"/>
                      </a:cubicBezTo>
                      <a:cubicBezTo>
                        <a:pt x="91" y="29"/>
                        <a:pt x="90" y="30"/>
                        <a:pt x="91" y="30"/>
                      </a:cubicBezTo>
                      <a:cubicBezTo>
                        <a:pt x="91" y="29"/>
                        <a:pt x="90" y="28"/>
                        <a:pt x="90" y="27"/>
                      </a:cubicBezTo>
                      <a:cubicBezTo>
                        <a:pt x="89" y="26"/>
                        <a:pt x="87" y="25"/>
                        <a:pt x="86" y="24"/>
                      </a:cubicBezTo>
                      <a:cubicBezTo>
                        <a:pt x="87" y="25"/>
                        <a:pt x="88" y="23"/>
                        <a:pt x="89" y="24"/>
                      </a:cubicBezTo>
                      <a:cubicBezTo>
                        <a:pt x="85" y="22"/>
                        <a:pt x="85" y="22"/>
                        <a:pt x="85" y="22"/>
                      </a:cubicBezTo>
                      <a:cubicBezTo>
                        <a:pt x="85" y="21"/>
                        <a:pt x="87" y="22"/>
                        <a:pt x="86" y="21"/>
                      </a:cubicBezTo>
                      <a:cubicBezTo>
                        <a:pt x="86" y="21"/>
                        <a:pt x="85" y="21"/>
                        <a:pt x="85" y="20"/>
                      </a:cubicBezTo>
                      <a:cubicBezTo>
                        <a:pt x="85" y="20"/>
                        <a:pt x="85" y="18"/>
                        <a:pt x="86" y="18"/>
                      </a:cubicBezTo>
                      <a:cubicBezTo>
                        <a:pt x="87" y="18"/>
                        <a:pt x="87" y="19"/>
                        <a:pt x="87" y="18"/>
                      </a:cubicBezTo>
                      <a:cubicBezTo>
                        <a:pt x="87" y="17"/>
                        <a:pt x="87" y="17"/>
                        <a:pt x="87" y="16"/>
                      </a:cubicBezTo>
                      <a:cubicBezTo>
                        <a:pt x="87" y="16"/>
                        <a:pt x="87" y="16"/>
                        <a:pt x="87" y="16"/>
                      </a:cubicBezTo>
                      <a:cubicBezTo>
                        <a:pt x="87" y="15"/>
                        <a:pt x="86" y="14"/>
                        <a:pt x="85" y="15"/>
                      </a:cubicBezTo>
                      <a:cubicBezTo>
                        <a:pt x="85" y="15"/>
                        <a:pt x="86" y="15"/>
                        <a:pt x="86" y="15"/>
                      </a:cubicBezTo>
                      <a:cubicBezTo>
                        <a:pt x="85" y="15"/>
                        <a:pt x="85" y="14"/>
                        <a:pt x="85" y="13"/>
                      </a:cubicBezTo>
                      <a:cubicBezTo>
                        <a:pt x="85" y="13"/>
                        <a:pt x="85" y="13"/>
                        <a:pt x="86" y="13"/>
                      </a:cubicBezTo>
                      <a:close/>
                      <a:moveTo>
                        <a:pt x="124" y="140"/>
                      </a:moveTo>
                      <a:cubicBezTo>
                        <a:pt x="124" y="140"/>
                        <a:pt x="124" y="140"/>
                        <a:pt x="123" y="141"/>
                      </a:cubicBezTo>
                      <a:cubicBezTo>
                        <a:pt x="123" y="140"/>
                        <a:pt x="123" y="140"/>
                        <a:pt x="123" y="140"/>
                      </a:cubicBezTo>
                      <a:cubicBezTo>
                        <a:pt x="123" y="140"/>
                        <a:pt x="122" y="140"/>
                        <a:pt x="122" y="140"/>
                      </a:cubicBezTo>
                      <a:cubicBezTo>
                        <a:pt x="122" y="140"/>
                        <a:pt x="122" y="141"/>
                        <a:pt x="122" y="141"/>
                      </a:cubicBezTo>
                      <a:cubicBezTo>
                        <a:pt x="123" y="142"/>
                        <a:pt x="124" y="141"/>
                        <a:pt x="124" y="140"/>
                      </a:cubicBezTo>
                      <a:close/>
                      <a:moveTo>
                        <a:pt x="97" y="12"/>
                      </a:moveTo>
                      <a:cubicBezTo>
                        <a:pt x="97" y="21"/>
                        <a:pt x="99" y="29"/>
                        <a:pt x="100" y="37"/>
                      </a:cubicBezTo>
                      <a:cubicBezTo>
                        <a:pt x="101" y="47"/>
                        <a:pt x="103" y="56"/>
                        <a:pt x="104" y="66"/>
                      </a:cubicBezTo>
                      <a:cubicBezTo>
                        <a:pt x="103" y="69"/>
                        <a:pt x="103" y="69"/>
                        <a:pt x="104" y="71"/>
                      </a:cubicBezTo>
                      <a:cubicBezTo>
                        <a:pt x="104" y="71"/>
                        <a:pt x="104" y="71"/>
                        <a:pt x="104" y="71"/>
                      </a:cubicBezTo>
                      <a:cubicBezTo>
                        <a:pt x="105" y="71"/>
                        <a:pt x="104" y="73"/>
                        <a:pt x="106" y="73"/>
                      </a:cubicBezTo>
                      <a:cubicBezTo>
                        <a:pt x="106" y="77"/>
                        <a:pt x="108" y="80"/>
                        <a:pt x="108" y="84"/>
                      </a:cubicBezTo>
                      <a:cubicBezTo>
                        <a:pt x="108" y="83"/>
                        <a:pt x="107" y="83"/>
                        <a:pt x="107" y="84"/>
                      </a:cubicBezTo>
                      <a:cubicBezTo>
                        <a:pt x="108" y="84"/>
                        <a:pt x="108" y="84"/>
                        <a:pt x="108" y="84"/>
                      </a:cubicBezTo>
                      <a:cubicBezTo>
                        <a:pt x="108" y="84"/>
                        <a:pt x="108" y="84"/>
                        <a:pt x="108" y="84"/>
                      </a:cubicBezTo>
                      <a:cubicBezTo>
                        <a:pt x="108" y="85"/>
                        <a:pt x="109" y="85"/>
                        <a:pt x="109" y="84"/>
                      </a:cubicBezTo>
                      <a:cubicBezTo>
                        <a:pt x="113" y="93"/>
                        <a:pt x="113" y="103"/>
                        <a:pt x="116" y="112"/>
                      </a:cubicBezTo>
                      <a:cubicBezTo>
                        <a:pt x="116" y="114"/>
                        <a:pt x="118" y="117"/>
                        <a:pt x="119" y="119"/>
                      </a:cubicBezTo>
                      <a:cubicBezTo>
                        <a:pt x="119" y="126"/>
                        <a:pt x="120" y="133"/>
                        <a:pt x="123" y="139"/>
                      </a:cubicBezTo>
                      <a:cubicBezTo>
                        <a:pt x="123" y="139"/>
                        <a:pt x="124" y="139"/>
                        <a:pt x="124" y="138"/>
                      </a:cubicBezTo>
                      <a:cubicBezTo>
                        <a:pt x="123" y="138"/>
                        <a:pt x="123" y="138"/>
                        <a:pt x="123" y="138"/>
                      </a:cubicBezTo>
                      <a:cubicBezTo>
                        <a:pt x="123" y="138"/>
                        <a:pt x="124" y="137"/>
                        <a:pt x="125" y="137"/>
                      </a:cubicBezTo>
                      <a:cubicBezTo>
                        <a:pt x="124" y="138"/>
                        <a:pt x="125" y="138"/>
                        <a:pt x="125" y="138"/>
                      </a:cubicBezTo>
                      <a:cubicBezTo>
                        <a:pt x="125" y="137"/>
                        <a:pt x="125" y="136"/>
                        <a:pt x="127" y="136"/>
                      </a:cubicBezTo>
                      <a:cubicBezTo>
                        <a:pt x="128" y="138"/>
                        <a:pt x="128" y="135"/>
                        <a:pt x="130" y="135"/>
                      </a:cubicBezTo>
                      <a:cubicBezTo>
                        <a:pt x="130" y="136"/>
                        <a:pt x="129" y="137"/>
                        <a:pt x="129" y="138"/>
                      </a:cubicBezTo>
                      <a:cubicBezTo>
                        <a:pt x="130" y="139"/>
                        <a:pt x="129" y="138"/>
                        <a:pt x="130" y="138"/>
                      </a:cubicBezTo>
                      <a:cubicBezTo>
                        <a:pt x="131" y="137"/>
                        <a:pt x="130" y="136"/>
                        <a:pt x="131" y="135"/>
                      </a:cubicBezTo>
                      <a:cubicBezTo>
                        <a:pt x="131" y="136"/>
                        <a:pt x="131" y="136"/>
                        <a:pt x="131" y="136"/>
                      </a:cubicBezTo>
                      <a:cubicBezTo>
                        <a:pt x="132" y="135"/>
                        <a:pt x="132" y="134"/>
                        <a:pt x="133" y="133"/>
                      </a:cubicBezTo>
                      <a:cubicBezTo>
                        <a:pt x="135" y="133"/>
                        <a:pt x="137" y="132"/>
                        <a:pt x="138" y="132"/>
                      </a:cubicBezTo>
                      <a:cubicBezTo>
                        <a:pt x="139" y="133"/>
                        <a:pt x="139" y="133"/>
                        <a:pt x="139" y="133"/>
                      </a:cubicBezTo>
                      <a:cubicBezTo>
                        <a:pt x="138" y="131"/>
                        <a:pt x="140" y="130"/>
                        <a:pt x="141" y="129"/>
                      </a:cubicBezTo>
                      <a:cubicBezTo>
                        <a:pt x="143" y="129"/>
                        <a:pt x="142" y="126"/>
                        <a:pt x="144" y="127"/>
                      </a:cubicBezTo>
                      <a:cubicBezTo>
                        <a:pt x="145" y="124"/>
                        <a:pt x="145" y="121"/>
                        <a:pt x="146" y="118"/>
                      </a:cubicBezTo>
                      <a:cubicBezTo>
                        <a:pt x="147" y="119"/>
                        <a:pt x="147" y="119"/>
                        <a:pt x="147" y="119"/>
                      </a:cubicBezTo>
                      <a:cubicBezTo>
                        <a:pt x="146" y="118"/>
                        <a:pt x="148" y="118"/>
                        <a:pt x="148" y="118"/>
                      </a:cubicBezTo>
                      <a:cubicBezTo>
                        <a:pt x="147" y="118"/>
                        <a:pt x="147" y="117"/>
                        <a:pt x="146" y="116"/>
                      </a:cubicBezTo>
                      <a:cubicBezTo>
                        <a:pt x="147" y="115"/>
                        <a:pt x="146" y="113"/>
                        <a:pt x="145" y="112"/>
                      </a:cubicBezTo>
                      <a:cubicBezTo>
                        <a:pt x="146" y="111"/>
                        <a:pt x="146" y="111"/>
                        <a:pt x="146" y="111"/>
                      </a:cubicBezTo>
                      <a:cubicBezTo>
                        <a:pt x="144" y="110"/>
                        <a:pt x="145" y="109"/>
                        <a:pt x="145" y="107"/>
                      </a:cubicBezTo>
                      <a:cubicBezTo>
                        <a:pt x="146" y="106"/>
                        <a:pt x="147" y="106"/>
                        <a:pt x="147" y="106"/>
                      </a:cubicBezTo>
                      <a:cubicBezTo>
                        <a:pt x="145" y="105"/>
                        <a:pt x="145" y="104"/>
                        <a:pt x="144" y="103"/>
                      </a:cubicBezTo>
                      <a:cubicBezTo>
                        <a:pt x="143" y="102"/>
                        <a:pt x="144" y="100"/>
                        <a:pt x="144" y="99"/>
                      </a:cubicBezTo>
                      <a:cubicBezTo>
                        <a:pt x="141" y="96"/>
                        <a:pt x="141" y="92"/>
                        <a:pt x="139" y="88"/>
                      </a:cubicBezTo>
                      <a:cubicBezTo>
                        <a:pt x="140" y="87"/>
                        <a:pt x="140" y="87"/>
                        <a:pt x="140" y="87"/>
                      </a:cubicBezTo>
                      <a:cubicBezTo>
                        <a:pt x="137" y="84"/>
                        <a:pt x="137" y="79"/>
                        <a:pt x="135" y="75"/>
                      </a:cubicBezTo>
                      <a:cubicBezTo>
                        <a:pt x="137" y="75"/>
                        <a:pt x="137" y="75"/>
                        <a:pt x="137" y="75"/>
                      </a:cubicBezTo>
                      <a:cubicBezTo>
                        <a:pt x="138" y="74"/>
                        <a:pt x="136" y="73"/>
                        <a:pt x="135" y="73"/>
                      </a:cubicBezTo>
                      <a:cubicBezTo>
                        <a:pt x="135" y="72"/>
                        <a:pt x="133" y="71"/>
                        <a:pt x="135" y="70"/>
                      </a:cubicBezTo>
                      <a:cubicBezTo>
                        <a:pt x="135" y="69"/>
                        <a:pt x="134" y="69"/>
                        <a:pt x="133" y="68"/>
                      </a:cubicBezTo>
                      <a:cubicBezTo>
                        <a:pt x="133" y="66"/>
                        <a:pt x="133" y="65"/>
                        <a:pt x="133" y="63"/>
                      </a:cubicBezTo>
                      <a:cubicBezTo>
                        <a:pt x="133" y="63"/>
                        <a:pt x="134" y="63"/>
                        <a:pt x="134" y="63"/>
                      </a:cubicBezTo>
                      <a:cubicBezTo>
                        <a:pt x="133" y="62"/>
                        <a:pt x="134" y="60"/>
                        <a:pt x="131" y="61"/>
                      </a:cubicBezTo>
                      <a:cubicBezTo>
                        <a:pt x="132" y="59"/>
                        <a:pt x="129" y="56"/>
                        <a:pt x="131" y="54"/>
                      </a:cubicBezTo>
                      <a:cubicBezTo>
                        <a:pt x="130" y="54"/>
                        <a:pt x="130" y="53"/>
                        <a:pt x="129" y="53"/>
                      </a:cubicBezTo>
                      <a:cubicBezTo>
                        <a:pt x="129" y="51"/>
                        <a:pt x="130" y="49"/>
                        <a:pt x="128" y="48"/>
                      </a:cubicBezTo>
                      <a:cubicBezTo>
                        <a:pt x="129" y="47"/>
                        <a:pt x="129" y="48"/>
                        <a:pt x="129" y="47"/>
                      </a:cubicBezTo>
                      <a:cubicBezTo>
                        <a:pt x="129" y="47"/>
                        <a:pt x="129" y="47"/>
                        <a:pt x="128" y="47"/>
                      </a:cubicBezTo>
                      <a:cubicBezTo>
                        <a:pt x="126" y="44"/>
                        <a:pt x="128" y="40"/>
                        <a:pt x="127" y="38"/>
                      </a:cubicBezTo>
                      <a:cubicBezTo>
                        <a:pt x="125" y="33"/>
                        <a:pt x="124" y="26"/>
                        <a:pt x="123" y="23"/>
                      </a:cubicBezTo>
                      <a:cubicBezTo>
                        <a:pt x="123" y="23"/>
                        <a:pt x="123" y="23"/>
                        <a:pt x="123" y="23"/>
                      </a:cubicBezTo>
                      <a:cubicBezTo>
                        <a:pt x="121" y="23"/>
                        <a:pt x="124" y="20"/>
                        <a:pt x="121" y="21"/>
                      </a:cubicBezTo>
                      <a:cubicBezTo>
                        <a:pt x="122" y="20"/>
                        <a:pt x="121" y="20"/>
                        <a:pt x="122" y="20"/>
                      </a:cubicBezTo>
                      <a:cubicBezTo>
                        <a:pt x="120" y="20"/>
                        <a:pt x="121" y="17"/>
                        <a:pt x="120" y="18"/>
                      </a:cubicBezTo>
                      <a:cubicBezTo>
                        <a:pt x="119" y="16"/>
                        <a:pt x="118" y="17"/>
                        <a:pt x="117" y="15"/>
                      </a:cubicBezTo>
                      <a:cubicBezTo>
                        <a:pt x="117" y="15"/>
                        <a:pt x="117" y="15"/>
                        <a:pt x="118" y="15"/>
                      </a:cubicBezTo>
                      <a:cubicBezTo>
                        <a:pt x="117" y="14"/>
                        <a:pt x="116" y="16"/>
                        <a:pt x="116" y="14"/>
                      </a:cubicBezTo>
                      <a:cubicBezTo>
                        <a:pt x="116" y="14"/>
                        <a:pt x="115" y="15"/>
                        <a:pt x="116" y="15"/>
                      </a:cubicBezTo>
                      <a:cubicBezTo>
                        <a:pt x="113" y="13"/>
                        <a:pt x="108" y="14"/>
                        <a:pt x="104" y="15"/>
                      </a:cubicBezTo>
                      <a:cubicBezTo>
                        <a:pt x="101" y="13"/>
                        <a:pt x="104" y="11"/>
                        <a:pt x="102" y="13"/>
                      </a:cubicBezTo>
                      <a:cubicBezTo>
                        <a:pt x="101" y="12"/>
                        <a:pt x="102" y="13"/>
                        <a:pt x="101" y="13"/>
                      </a:cubicBezTo>
                      <a:cubicBezTo>
                        <a:pt x="101" y="14"/>
                        <a:pt x="100" y="11"/>
                        <a:pt x="99" y="12"/>
                      </a:cubicBezTo>
                      <a:cubicBezTo>
                        <a:pt x="100" y="13"/>
                        <a:pt x="99" y="13"/>
                        <a:pt x="99" y="14"/>
                      </a:cubicBezTo>
                      <a:cubicBezTo>
                        <a:pt x="98" y="13"/>
                        <a:pt x="97" y="13"/>
                        <a:pt x="97" y="12"/>
                      </a:cubicBezTo>
                      <a:close/>
                      <a:moveTo>
                        <a:pt x="92" y="14"/>
                      </a:moveTo>
                      <a:cubicBezTo>
                        <a:pt x="91" y="15"/>
                        <a:pt x="91" y="15"/>
                        <a:pt x="91" y="15"/>
                      </a:cubicBezTo>
                      <a:cubicBezTo>
                        <a:pt x="91" y="15"/>
                        <a:pt x="91" y="15"/>
                        <a:pt x="91" y="15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7"/>
                        <a:pt x="91" y="16"/>
                        <a:pt x="92" y="14"/>
                      </a:cubicBezTo>
                      <a:close/>
                      <a:moveTo>
                        <a:pt x="120" y="18"/>
                      </a:moveTo>
                      <a:cubicBezTo>
                        <a:pt x="120" y="18"/>
                        <a:pt x="120" y="18"/>
                        <a:pt x="120" y="18"/>
                      </a:cubicBezTo>
                      <a:cubicBezTo>
                        <a:pt x="120" y="18"/>
                        <a:pt x="119" y="18"/>
                        <a:pt x="119" y="18"/>
                      </a:cubicBezTo>
                      <a:lnTo>
                        <a:pt x="120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</p:grpSp>
        <p:grpSp>
          <p:nvGrpSpPr>
            <p:cNvPr id="27" name="Gruppieren 26"/>
            <p:cNvGrpSpPr/>
            <p:nvPr/>
          </p:nvGrpSpPr>
          <p:grpSpPr>
            <a:xfrm rot="5400000">
              <a:off x="2479426" y="2618589"/>
              <a:ext cx="1003416" cy="119294"/>
              <a:chOff x="-11706497" y="-2651125"/>
              <a:chExt cx="18707372" cy="2224087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317" name="Freeform 111"/>
              <p:cNvSpPr>
                <a:spLocks/>
              </p:cNvSpPr>
              <p:nvPr/>
            </p:nvSpPr>
            <p:spPr bwMode="auto">
              <a:xfrm>
                <a:off x="4875212" y="-2595563"/>
                <a:ext cx="1885950" cy="2168525"/>
              </a:xfrm>
              <a:custGeom>
                <a:avLst/>
                <a:gdLst>
                  <a:gd name="T0" fmla="*/ 0 w 503"/>
                  <a:gd name="T1" fmla="*/ 578 h 578"/>
                  <a:gd name="T2" fmla="*/ 503 w 503"/>
                  <a:gd name="T3" fmla="*/ 293 h 578"/>
                  <a:gd name="T4" fmla="*/ 503 w 503"/>
                  <a:gd name="T5" fmla="*/ 291 h 578"/>
                  <a:gd name="T6" fmla="*/ 6 w 503"/>
                  <a:gd name="T7" fmla="*/ 0 h 578"/>
                  <a:gd name="T8" fmla="*/ 0 w 503"/>
                  <a:gd name="T9" fmla="*/ 578 h 578"/>
                  <a:gd name="T10" fmla="*/ 0 w 503"/>
                  <a:gd name="T11" fmla="*/ 578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3" h="578">
                    <a:moveTo>
                      <a:pt x="0" y="578"/>
                    </a:moveTo>
                    <a:cubicBezTo>
                      <a:pt x="503" y="293"/>
                      <a:pt x="503" y="293"/>
                      <a:pt x="503" y="293"/>
                    </a:cubicBezTo>
                    <a:cubicBezTo>
                      <a:pt x="503" y="292"/>
                      <a:pt x="503" y="291"/>
                      <a:pt x="503" y="29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578"/>
                      <a:pt x="0" y="578"/>
                      <a:pt x="0" y="578"/>
                    </a:cubicBezTo>
                    <a:cubicBezTo>
                      <a:pt x="0" y="578"/>
                      <a:pt x="0" y="578"/>
                      <a:pt x="0" y="578"/>
                    </a:cubicBezTo>
                    <a:close/>
                  </a:path>
                </a:pathLst>
              </a:custGeom>
              <a:grpFill/>
              <a:ln w="9525">
                <a:solidFill>
                  <a:srgbClr val="254E83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18" name="Freeform 112"/>
              <p:cNvSpPr>
                <a:spLocks/>
              </p:cNvSpPr>
              <p:nvPr/>
            </p:nvSpPr>
            <p:spPr bwMode="auto">
              <a:xfrm>
                <a:off x="5145087" y="-674688"/>
                <a:ext cx="41275" cy="30162"/>
              </a:xfrm>
              <a:custGeom>
                <a:avLst/>
                <a:gdLst>
                  <a:gd name="T0" fmla="*/ 4 w 11"/>
                  <a:gd name="T1" fmla="*/ 2 h 8"/>
                  <a:gd name="T2" fmla="*/ 3 w 11"/>
                  <a:gd name="T3" fmla="*/ 7 h 8"/>
                  <a:gd name="T4" fmla="*/ 4 w 11"/>
                  <a:gd name="T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8">
                    <a:moveTo>
                      <a:pt x="4" y="2"/>
                    </a:moveTo>
                    <a:cubicBezTo>
                      <a:pt x="0" y="7"/>
                      <a:pt x="11" y="8"/>
                      <a:pt x="3" y="7"/>
                    </a:cubicBezTo>
                    <a:cubicBezTo>
                      <a:pt x="2" y="3"/>
                      <a:pt x="1" y="0"/>
                      <a:pt x="4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19" name="Freeform 113"/>
              <p:cNvSpPr>
                <a:spLocks/>
              </p:cNvSpPr>
              <p:nvPr/>
            </p:nvSpPr>
            <p:spPr bwMode="auto">
              <a:xfrm>
                <a:off x="4410075" y="-2651125"/>
                <a:ext cx="2590800" cy="2047875"/>
              </a:xfrm>
              <a:custGeom>
                <a:avLst/>
                <a:gdLst>
                  <a:gd name="T0" fmla="*/ 144 w 691"/>
                  <a:gd name="T1" fmla="*/ 326 h 546"/>
                  <a:gd name="T2" fmla="*/ 133 w 691"/>
                  <a:gd name="T3" fmla="*/ 225 h 546"/>
                  <a:gd name="T4" fmla="*/ 117 w 691"/>
                  <a:gd name="T5" fmla="*/ 177 h 546"/>
                  <a:gd name="T6" fmla="*/ 124 w 691"/>
                  <a:gd name="T7" fmla="*/ 71 h 546"/>
                  <a:gd name="T8" fmla="*/ 132 w 691"/>
                  <a:gd name="T9" fmla="*/ 35 h 546"/>
                  <a:gd name="T10" fmla="*/ 122 w 691"/>
                  <a:gd name="T11" fmla="*/ 14 h 546"/>
                  <a:gd name="T12" fmla="*/ 138 w 691"/>
                  <a:gd name="T13" fmla="*/ 9 h 546"/>
                  <a:gd name="T14" fmla="*/ 182 w 691"/>
                  <a:gd name="T15" fmla="*/ 46 h 546"/>
                  <a:gd name="T16" fmla="*/ 228 w 691"/>
                  <a:gd name="T17" fmla="*/ 54 h 546"/>
                  <a:gd name="T18" fmla="*/ 251 w 691"/>
                  <a:gd name="T19" fmla="*/ 65 h 546"/>
                  <a:gd name="T20" fmla="*/ 306 w 691"/>
                  <a:gd name="T21" fmla="*/ 85 h 546"/>
                  <a:gd name="T22" fmla="*/ 338 w 691"/>
                  <a:gd name="T23" fmla="*/ 102 h 546"/>
                  <a:gd name="T24" fmla="*/ 374 w 691"/>
                  <a:gd name="T25" fmla="*/ 121 h 546"/>
                  <a:gd name="T26" fmla="*/ 412 w 691"/>
                  <a:gd name="T27" fmla="*/ 140 h 546"/>
                  <a:gd name="T28" fmla="*/ 454 w 691"/>
                  <a:gd name="T29" fmla="*/ 158 h 546"/>
                  <a:gd name="T30" fmla="*/ 490 w 691"/>
                  <a:gd name="T31" fmla="*/ 196 h 546"/>
                  <a:gd name="T32" fmla="*/ 528 w 691"/>
                  <a:gd name="T33" fmla="*/ 216 h 546"/>
                  <a:gd name="T34" fmla="*/ 548 w 691"/>
                  <a:gd name="T35" fmla="*/ 219 h 546"/>
                  <a:gd name="T36" fmla="*/ 555 w 691"/>
                  <a:gd name="T37" fmla="*/ 226 h 546"/>
                  <a:gd name="T38" fmla="*/ 585 w 691"/>
                  <a:gd name="T39" fmla="*/ 252 h 546"/>
                  <a:gd name="T40" fmla="*/ 642 w 691"/>
                  <a:gd name="T41" fmla="*/ 280 h 546"/>
                  <a:gd name="T42" fmla="*/ 656 w 691"/>
                  <a:gd name="T43" fmla="*/ 306 h 546"/>
                  <a:gd name="T44" fmla="*/ 655 w 691"/>
                  <a:gd name="T45" fmla="*/ 308 h 546"/>
                  <a:gd name="T46" fmla="*/ 640 w 691"/>
                  <a:gd name="T47" fmla="*/ 333 h 546"/>
                  <a:gd name="T48" fmla="*/ 648 w 691"/>
                  <a:gd name="T49" fmla="*/ 346 h 546"/>
                  <a:gd name="T50" fmla="*/ 672 w 691"/>
                  <a:gd name="T51" fmla="*/ 306 h 546"/>
                  <a:gd name="T52" fmla="*/ 650 w 691"/>
                  <a:gd name="T53" fmla="*/ 349 h 546"/>
                  <a:gd name="T54" fmla="*/ 635 w 691"/>
                  <a:gd name="T55" fmla="*/ 361 h 546"/>
                  <a:gd name="T56" fmla="*/ 600 w 691"/>
                  <a:gd name="T57" fmla="*/ 371 h 546"/>
                  <a:gd name="T58" fmla="*/ 540 w 691"/>
                  <a:gd name="T59" fmla="*/ 415 h 546"/>
                  <a:gd name="T60" fmla="*/ 510 w 691"/>
                  <a:gd name="T61" fmla="*/ 376 h 546"/>
                  <a:gd name="T62" fmla="*/ 516 w 691"/>
                  <a:gd name="T63" fmla="*/ 438 h 546"/>
                  <a:gd name="T64" fmla="*/ 485 w 691"/>
                  <a:gd name="T65" fmla="*/ 442 h 546"/>
                  <a:gd name="T66" fmla="*/ 472 w 691"/>
                  <a:gd name="T67" fmla="*/ 464 h 546"/>
                  <a:gd name="T68" fmla="*/ 459 w 691"/>
                  <a:gd name="T69" fmla="*/ 470 h 546"/>
                  <a:gd name="T70" fmla="*/ 426 w 691"/>
                  <a:gd name="T71" fmla="*/ 463 h 546"/>
                  <a:gd name="T72" fmla="*/ 404 w 691"/>
                  <a:gd name="T73" fmla="*/ 483 h 546"/>
                  <a:gd name="T74" fmla="*/ 405 w 691"/>
                  <a:gd name="T75" fmla="*/ 513 h 546"/>
                  <a:gd name="T76" fmla="*/ 374 w 691"/>
                  <a:gd name="T77" fmla="*/ 498 h 546"/>
                  <a:gd name="T78" fmla="*/ 355 w 691"/>
                  <a:gd name="T79" fmla="*/ 477 h 546"/>
                  <a:gd name="T80" fmla="*/ 340 w 691"/>
                  <a:gd name="T81" fmla="*/ 528 h 546"/>
                  <a:gd name="T82" fmla="*/ 272 w 691"/>
                  <a:gd name="T83" fmla="*/ 528 h 546"/>
                  <a:gd name="T84" fmla="*/ 250 w 691"/>
                  <a:gd name="T85" fmla="*/ 536 h 546"/>
                  <a:gd name="T86" fmla="*/ 235 w 691"/>
                  <a:gd name="T87" fmla="*/ 529 h 546"/>
                  <a:gd name="T88" fmla="*/ 252 w 691"/>
                  <a:gd name="T89" fmla="*/ 494 h 546"/>
                  <a:gd name="T90" fmla="*/ 296 w 691"/>
                  <a:gd name="T91" fmla="*/ 480 h 546"/>
                  <a:gd name="T92" fmla="*/ 395 w 691"/>
                  <a:gd name="T93" fmla="*/ 396 h 546"/>
                  <a:gd name="T94" fmla="*/ 500 w 691"/>
                  <a:gd name="T95" fmla="*/ 335 h 546"/>
                  <a:gd name="T96" fmla="*/ 595 w 691"/>
                  <a:gd name="T97" fmla="*/ 266 h 546"/>
                  <a:gd name="T98" fmla="*/ 605 w 691"/>
                  <a:gd name="T99" fmla="*/ 270 h 546"/>
                  <a:gd name="T100" fmla="*/ 582 w 691"/>
                  <a:gd name="T101" fmla="*/ 306 h 546"/>
                  <a:gd name="T102" fmla="*/ 604 w 691"/>
                  <a:gd name="T103" fmla="*/ 344 h 546"/>
                  <a:gd name="T104" fmla="*/ 541 w 691"/>
                  <a:gd name="T105" fmla="*/ 322 h 546"/>
                  <a:gd name="T106" fmla="*/ 414 w 691"/>
                  <a:gd name="T107" fmla="*/ 241 h 546"/>
                  <a:gd name="T108" fmla="*/ 304 w 691"/>
                  <a:gd name="T109" fmla="*/ 182 h 546"/>
                  <a:gd name="T110" fmla="*/ 242 w 691"/>
                  <a:gd name="T111" fmla="*/ 146 h 546"/>
                  <a:gd name="T112" fmla="*/ 95 w 691"/>
                  <a:gd name="T113" fmla="*/ 75 h 546"/>
                  <a:gd name="T114" fmla="*/ 195 w 691"/>
                  <a:gd name="T115" fmla="*/ 136 h 546"/>
                  <a:gd name="T116" fmla="*/ 189 w 691"/>
                  <a:gd name="T117" fmla="*/ 225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91" h="546">
                    <a:moveTo>
                      <a:pt x="138" y="480"/>
                    </a:moveTo>
                    <a:cubicBezTo>
                      <a:pt x="112" y="461"/>
                      <a:pt x="138" y="437"/>
                      <a:pt x="122" y="417"/>
                    </a:cubicBezTo>
                    <a:cubicBezTo>
                      <a:pt x="121" y="415"/>
                      <a:pt x="136" y="418"/>
                      <a:pt x="133" y="413"/>
                    </a:cubicBezTo>
                    <a:cubicBezTo>
                      <a:pt x="113" y="393"/>
                      <a:pt x="125" y="363"/>
                      <a:pt x="141" y="339"/>
                    </a:cubicBezTo>
                    <a:cubicBezTo>
                      <a:pt x="145" y="341"/>
                      <a:pt x="145" y="341"/>
                      <a:pt x="145" y="341"/>
                    </a:cubicBezTo>
                    <a:cubicBezTo>
                      <a:pt x="148" y="336"/>
                      <a:pt x="135" y="331"/>
                      <a:pt x="137" y="326"/>
                    </a:cubicBezTo>
                    <a:cubicBezTo>
                      <a:pt x="139" y="326"/>
                      <a:pt x="141" y="327"/>
                      <a:pt x="144" y="326"/>
                    </a:cubicBezTo>
                    <a:cubicBezTo>
                      <a:pt x="136" y="325"/>
                      <a:pt x="141" y="318"/>
                      <a:pt x="135" y="316"/>
                    </a:cubicBezTo>
                    <a:cubicBezTo>
                      <a:pt x="138" y="314"/>
                      <a:pt x="144" y="314"/>
                      <a:pt x="148" y="312"/>
                    </a:cubicBezTo>
                    <a:cubicBezTo>
                      <a:pt x="139" y="309"/>
                      <a:pt x="139" y="309"/>
                      <a:pt x="139" y="309"/>
                    </a:cubicBezTo>
                    <a:cubicBezTo>
                      <a:pt x="117" y="301"/>
                      <a:pt x="140" y="290"/>
                      <a:pt x="129" y="280"/>
                    </a:cubicBezTo>
                    <a:cubicBezTo>
                      <a:pt x="131" y="280"/>
                      <a:pt x="133" y="281"/>
                      <a:pt x="135" y="281"/>
                    </a:cubicBezTo>
                    <a:cubicBezTo>
                      <a:pt x="122" y="264"/>
                      <a:pt x="125" y="243"/>
                      <a:pt x="120" y="225"/>
                    </a:cubicBezTo>
                    <a:cubicBezTo>
                      <a:pt x="123" y="225"/>
                      <a:pt x="129" y="226"/>
                      <a:pt x="133" y="225"/>
                    </a:cubicBezTo>
                    <a:cubicBezTo>
                      <a:pt x="123" y="224"/>
                      <a:pt x="121" y="218"/>
                      <a:pt x="119" y="213"/>
                    </a:cubicBezTo>
                    <a:cubicBezTo>
                      <a:pt x="129" y="211"/>
                      <a:pt x="110" y="205"/>
                      <a:pt x="116" y="199"/>
                    </a:cubicBezTo>
                    <a:cubicBezTo>
                      <a:pt x="118" y="199"/>
                      <a:pt x="118" y="199"/>
                      <a:pt x="118" y="199"/>
                    </a:cubicBezTo>
                    <a:cubicBezTo>
                      <a:pt x="108" y="195"/>
                      <a:pt x="124" y="193"/>
                      <a:pt x="112" y="189"/>
                    </a:cubicBezTo>
                    <a:cubicBezTo>
                      <a:pt x="119" y="187"/>
                      <a:pt x="119" y="187"/>
                      <a:pt x="119" y="187"/>
                    </a:cubicBezTo>
                    <a:cubicBezTo>
                      <a:pt x="106" y="185"/>
                      <a:pt x="127" y="181"/>
                      <a:pt x="120" y="177"/>
                    </a:cubicBezTo>
                    <a:cubicBezTo>
                      <a:pt x="117" y="177"/>
                      <a:pt x="117" y="177"/>
                      <a:pt x="117" y="177"/>
                    </a:cubicBezTo>
                    <a:cubicBezTo>
                      <a:pt x="114" y="174"/>
                      <a:pt x="121" y="172"/>
                      <a:pt x="118" y="169"/>
                    </a:cubicBezTo>
                    <a:cubicBezTo>
                      <a:pt x="120" y="168"/>
                      <a:pt x="120" y="168"/>
                      <a:pt x="120" y="168"/>
                    </a:cubicBezTo>
                    <a:cubicBezTo>
                      <a:pt x="116" y="161"/>
                      <a:pt x="124" y="157"/>
                      <a:pt x="113" y="157"/>
                    </a:cubicBezTo>
                    <a:cubicBezTo>
                      <a:pt x="122" y="155"/>
                      <a:pt x="117" y="164"/>
                      <a:pt x="130" y="160"/>
                    </a:cubicBezTo>
                    <a:cubicBezTo>
                      <a:pt x="119" y="136"/>
                      <a:pt x="121" y="111"/>
                      <a:pt x="121" y="87"/>
                    </a:cubicBezTo>
                    <a:cubicBezTo>
                      <a:pt x="126" y="84"/>
                      <a:pt x="127" y="83"/>
                      <a:pt x="131" y="82"/>
                    </a:cubicBezTo>
                    <a:cubicBezTo>
                      <a:pt x="129" y="80"/>
                      <a:pt x="129" y="73"/>
                      <a:pt x="124" y="71"/>
                    </a:cubicBezTo>
                    <a:cubicBezTo>
                      <a:pt x="124" y="72"/>
                      <a:pt x="129" y="69"/>
                      <a:pt x="130" y="68"/>
                    </a:cubicBezTo>
                    <a:cubicBezTo>
                      <a:pt x="134" y="64"/>
                      <a:pt x="118" y="63"/>
                      <a:pt x="123" y="58"/>
                    </a:cubicBezTo>
                    <a:cubicBezTo>
                      <a:pt x="126" y="60"/>
                      <a:pt x="129" y="61"/>
                      <a:pt x="133" y="60"/>
                    </a:cubicBezTo>
                    <a:cubicBezTo>
                      <a:pt x="125" y="56"/>
                      <a:pt x="126" y="51"/>
                      <a:pt x="124" y="46"/>
                    </a:cubicBezTo>
                    <a:cubicBezTo>
                      <a:pt x="126" y="46"/>
                      <a:pt x="127" y="48"/>
                      <a:pt x="130" y="48"/>
                    </a:cubicBezTo>
                    <a:cubicBezTo>
                      <a:pt x="121" y="42"/>
                      <a:pt x="132" y="38"/>
                      <a:pt x="126" y="33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40" y="27"/>
                      <a:pt x="119" y="33"/>
                      <a:pt x="124" y="26"/>
                    </a:cubicBezTo>
                    <a:cubicBezTo>
                      <a:pt x="126" y="28"/>
                      <a:pt x="128" y="27"/>
                      <a:pt x="131" y="27"/>
                    </a:cubicBezTo>
                    <a:cubicBezTo>
                      <a:pt x="125" y="24"/>
                      <a:pt x="123" y="20"/>
                      <a:pt x="122" y="16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4"/>
                      <a:pt x="122" y="14"/>
                      <a:pt x="122" y="14"/>
                    </a:cubicBezTo>
                    <a:cubicBezTo>
                      <a:pt x="122" y="14"/>
                      <a:pt x="122" y="14"/>
                      <a:pt x="122" y="14"/>
                    </a:cubicBezTo>
                    <a:cubicBezTo>
                      <a:pt x="122" y="14"/>
                      <a:pt x="122" y="14"/>
                      <a:pt x="122" y="14"/>
                    </a:cubicBezTo>
                    <a:cubicBezTo>
                      <a:pt x="147" y="0"/>
                      <a:pt x="129" y="11"/>
                      <a:pt x="135" y="7"/>
                    </a:cubicBezTo>
                    <a:cubicBezTo>
                      <a:pt x="135" y="7"/>
                      <a:pt x="135" y="7"/>
                      <a:pt x="135" y="7"/>
                    </a:cubicBezTo>
                    <a:cubicBezTo>
                      <a:pt x="135" y="7"/>
                      <a:pt x="135" y="7"/>
                      <a:pt x="135" y="7"/>
                    </a:cubicBezTo>
                    <a:cubicBezTo>
                      <a:pt x="135" y="7"/>
                      <a:pt x="135" y="7"/>
                      <a:pt x="135" y="7"/>
                    </a:cubicBezTo>
                    <a:cubicBezTo>
                      <a:pt x="136" y="8"/>
                      <a:pt x="136" y="8"/>
                      <a:pt x="136" y="8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40" y="9"/>
                      <a:pt x="142" y="10"/>
                      <a:pt x="144" y="10"/>
                    </a:cubicBezTo>
                    <a:cubicBezTo>
                      <a:pt x="143" y="10"/>
                      <a:pt x="142" y="12"/>
                      <a:pt x="142" y="12"/>
                    </a:cubicBezTo>
                    <a:cubicBezTo>
                      <a:pt x="148" y="14"/>
                      <a:pt x="153" y="20"/>
                      <a:pt x="161" y="20"/>
                    </a:cubicBezTo>
                    <a:cubicBezTo>
                      <a:pt x="162" y="24"/>
                      <a:pt x="153" y="33"/>
                      <a:pt x="160" y="34"/>
                    </a:cubicBezTo>
                    <a:cubicBezTo>
                      <a:pt x="166" y="23"/>
                      <a:pt x="173" y="36"/>
                      <a:pt x="177" y="21"/>
                    </a:cubicBezTo>
                    <a:cubicBezTo>
                      <a:pt x="181" y="26"/>
                      <a:pt x="186" y="35"/>
                      <a:pt x="192" y="33"/>
                    </a:cubicBezTo>
                    <a:cubicBezTo>
                      <a:pt x="187" y="36"/>
                      <a:pt x="187" y="48"/>
                      <a:pt x="182" y="46"/>
                    </a:cubicBezTo>
                    <a:cubicBezTo>
                      <a:pt x="181" y="55"/>
                      <a:pt x="181" y="55"/>
                      <a:pt x="181" y="55"/>
                    </a:cubicBezTo>
                    <a:cubicBezTo>
                      <a:pt x="178" y="59"/>
                      <a:pt x="179" y="51"/>
                      <a:pt x="177" y="58"/>
                    </a:cubicBezTo>
                    <a:cubicBezTo>
                      <a:pt x="179" y="58"/>
                      <a:pt x="188" y="58"/>
                      <a:pt x="189" y="61"/>
                    </a:cubicBezTo>
                    <a:cubicBezTo>
                      <a:pt x="197" y="56"/>
                      <a:pt x="207" y="46"/>
                      <a:pt x="215" y="49"/>
                    </a:cubicBezTo>
                    <a:cubicBezTo>
                      <a:pt x="209" y="51"/>
                      <a:pt x="209" y="61"/>
                      <a:pt x="206" y="62"/>
                    </a:cubicBezTo>
                    <a:cubicBezTo>
                      <a:pt x="227" y="47"/>
                      <a:pt x="227" y="47"/>
                      <a:pt x="227" y="47"/>
                    </a:cubicBezTo>
                    <a:cubicBezTo>
                      <a:pt x="230" y="47"/>
                      <a:pt x="223" y="55"/>
                      <a:pt x="228" y="54"/>
                    </a:cubicBezTo>
                    <a:cubicBezTo>
                      <a:pt x="229" y="52"/>
                      <a:pt x="231" y="51"/>
                      <a:pt x="234" y="49"/>
                    </a:cubicBezTo>
                    <a:cubicBezTo>
                      <a:pt x="234" y="51"/>
                      <a:pt x="244" y="51"/>
                      <a:pt x="239" y="62"/>
                    </a:cubicBezTo>
                    <a:cubicBezTo>
                      <a:pt x="237" y="67"/>
                      <a:pt x="234" y="63"/>
                      <a:pt x="234" y="68"/>
                    </a:cubicBezTo>
                    <a:cubicBezTo>
                      <a:pt x="238" y="70"/>
                      <a:pt x="241" y="67"/>
                      <a:pt x="245" y="69"/>
                    </a:cubicBezTo>
                    <a:cubicBezTo>
                      <a:pt x="244" y="70"/>
                      <a:pt x="244" y="70"/>
                      <a:pt x="244" y="70"/>
                    </a:cubicBezTo>
                    <a:cubicBezTo>
                      <a:pt x="246" y="73"/>
                      <a:pt x="254" y="70"/>
                      <a:pt x="255" y="63"/>
                    </a:cubicBezTo>
                    <a:cubicBezTo>
                      <a:pt x="253" y="61"/>
                      <a:pt x="252" y="69"/>
                      <a:pt x="251" y="65"/>
                    </a:cubicBezTo>
                    <a:cubicBezTo>
                      <a:pt x="256" y="60"/>
                      <a:pt x="262" y="61"/>
                      <a:pt x="266" y="63"/>
                    </a:cubicBezTo>
                    <a:cubicBezTo>
                      <a:pt x="264" y="64"/>
                      <a:pt x="262" y="67"/>
                      <a:pt x="260" y="69"/>
                    </a:cubicBezTo>
                    <a:cubicBezTo>
                      <a:pt x="270" y="64"/>
                      <a:pt x="277" y="65"/>
                      <a:pt x="285" y="65"/>
                    </a:cubicBezTo>
                    <a:cubicBezTo>
                      <a:pt x="288" y="60"/>
                      <a:pt x="278" y="73"/>
                      <a:pt x="278" y="69"/>
                    </a:cubicBezTo>
                    <a:cubicBezTo>
                      <a:pt x="282" y="81"/>
                      <a:pt x="300" y="69"/>
                      <a:pt x="300" y="83"/>
                    </a:cubicBezTo>
                    <a:cubicBezTo>
                      <a:pt x="298" y="83"/>
                      <a:pt x="304" y="75"/>
                      <a:pt x="303" y="77"/>
                    </a:cubicBezTo>
                    <a:cubicBezTo>
                      <a:pt x="306" y="79"/>
                      <a:pt x="302" y="87"/>
                      <a:pt x="306" y="85"/>
                    </a:cubicBezTo>
                    <a:cubicBezTo>
                      <a:pt x="303" y="90"/>
                      <a:pt x="310" y="86"/>
                      <a:pt x="313" y="86"/>
                    </a:cubicBezTo>
                    <a:cubicBezTo>
                      <a:pt x="316" y="83"/>
                      <a:pt x="312" y="88"/>
                      <a:pt x="310" y="88"/>
                    </a:cubicBezTo>
                    <a:cubicBezTo>
                      <a:pt x="315" y="86"/>
                      <a:pt x="333" y="87"/>
                      <a:pt x="337" y="98"/>
                    </a:cubicBezTo>
                    <a:cubicBezTo>
                      <a:pt x="339" y="95"/>
                      <a:pt x="348" y="91"/>
                      <a:pt x="350" y="92"/>
                    </a:cubicBezTo>
                    <a:cubicBezTo>
                      <a:pt x="345" y="98"/>
                      <a:pt x="345" y="98"/>
                      <a:pt x="345" y="98"/>
                    </a:cubicBezTo>
                    <a:cubicBezTo>
                      <a:pt x="344" y="103"/>
                      <a:pt x="351" y="101"/>
                      <a:pt x="348" y="107"/>
                    </a:cubicBezTo>
                    <a:cubicBezTo>
                      <a:pt x="357" y="101"/>
                      <a:pt x="330" y="105"/>
                      <a:pt x="338" y="102"/>
                    </a:cubicBezTo>
                    <a:cubicBezTo>
                      <a:pt x="337" y="108"/>
                      <a:pt x="352" y="96"/>
                      <a:pt x="345" y="104"/>
                    </a:cubicBezTo>
                    <a:cubicBezTo>
                      <a:pt x="349" y="106"/>
                      <a:pt x="357" y="101"/>
                      <a:pt x="357" y="109"/>
                    </a:cubicBezTo>
                    <a:cubicBezTo>
                      <a:pt x="357" y="107"/>
                      <a:pt x="349" y="116"/>
                      <a:pt x="352" y="118"/>
                    </a:cubicBezTo>
                    <a:cubicBezTo>
                      <a:pt x="358" y="119"/>
                      <a:pt x="355" y="115"/>
                      <a:pt x="361" y="116"/>
                    </a:cubicBezTo>
                    <a:cubicBezTo>
                      <a:pt x="365" y="114"/>
                      <a:pt x="365" y="114"/>
                      <a:pt x="365" y="114"/>
                    </a:cubicBezTo>
                    <a:cubicBezTo>
                      <a:pt x="369" y="108"/>
                      <a:pt x="369" y="118"/>
                      <a:pt x="371" y="110"/>
                    </a:cubicBezTo>
                    <a:cubicBezTo>
                      <a:pt x="369" y="115"/>
                      <a:pt x="381" y="111"/>
                      <a:pt x="374" y="121"/>
                    </a:cubicBezTo>
                    <a:cubicBezTo>
                      <a:pt x="368" y="129"/>
                      <a:pt x="368" y="129"/>
                      <a:pt x="368" y="129"/>
                    </a:cubicBezTo>
                    <a:cubicBezTo>
                      <a:pt x="371" y="130"/>
                      <a:pt x="377" y="122"/>
                      <a:pt x="381" y="120"/>
                    </a:cubicBezTo>
                    <a:cubicBezTo>
                      <a:pt x="381" y="121"/>
                      <a:pt x="381" y="123"/>
                      <a:pt x="380" y="124"/>
                    </a:cubicBezTo>
                    <a:cubicBezTo>
                      <a:pt x="388" y="111"/>
                      <a:pt x="384" y="128"/>
                      <a:pt x="393" y="120"/>
                    </a:cubicBezTo>
                    <a:cubicBezTo>
                      <a:pt x="395" y="127"/>
                      <a:pt x="405" y="127"/>
                      <a:pt x="402" y="137"/>
                    </a:cubicBezTo>
                    <a:cubicBezTo>
                      <a:pt x="408" y="135"/>
                      <a:pt x="414" y="132"/>
                      <a:pt x="417" y="137"/>
                    </a:cubicBezTo>
                    <a:cubicBezTo>
                      <a:pt x="415" y="138"/>
                      <a:pt x="414" y="138"/>
                      <a:pt x="412" y="140"/>
                    </a:cubicBezTo>
                    <a:cubicBezTo>
                      <a:pt x="412" y="146"/>
                      <a:pt x="415" y="143"/>
                      <a:pt x="418" y="142"/>
                    </a:cubicBezTo>
                    <a:cubicBezTo>
                      <a:pt x="417" y="144"/>
                      <a:pt x="419" y="153"/>
                      <a:pt x="419" y="159"/>
                    </a:cubicBezTo>
                    <a:cubicBezTo>
                      <a:pt x="425" y="157"/>
                      <a:pt x="428" y="149"/>
                      <a:pt x="431" y="145"/>
                    </a:cubicBezTo>
                    <a:cubicBezTo>
                      <a:pt x="427" y="160"/>
                      <a:pt x="446" y="143"/>
                      <a:pt x="443" y="157"/>
                    </a:cubicBezTo>
                    <a:cubicBezTo>
                      <a:pt x="441" y="158"/>
                      <a:pt x="434" y="160"/>
                      <a:pt x="435" y="165"/>
                    </a:cubicBezTo>
                    <a:cubicBezTo>
                      <a:pt x="431" y="180"/>
                      <a:pt x="448" y="160"/>
                      <a:pt x="449" y="169"/>
                    </a:cubicBezTo>
                    <a:cubicBezTo>
                      <a:pt x="454" y="158"/>
                      <a:pt x="454" y="158"/>
                      <a:pt x="454" y="158"/>
                    </a:cubicBezTo>
                    <a:cubicBezTo>
                      <a:pt x="453" y="165"/>
                      <a:pt x="466" y="156"/>
                      <a:pt x="459" y="166"/>
                    </a:cubicBezTo>
                    <a:cubicBezTo>
                      <a:pt x="463" y="164"/>
                      <a:pt x="463" y="174"/>
                      <a:pt x="468" y="163"/>
                    </a:cubicBezTo>
                    <a:cubicBezTo>
                      <a:pt x="472" y="177"/>
                      <a:pt x="493" y="170"/>
                      <a:pt x="487" y="192"/>
                    </a:cubicBezTo>
                    <a:cubicBezTo>
                      <a:pt x="489" y="191"/>
                      <a:pt x="491" y="194"/>
                      <a:pt x="494" y="189"/>
                    </a:cubicBezTo>
                    <a:cubicBezTo>
                      <a:pt x="495" y="182"/>
                      <a:pt x="489" y="191"/>
                      <a:pt x="490" y="187"/>
                    </a:cubicBezTo>
                    <a:cubicBezTo>
                      <a:pt x="491" y="187"/>
                      <a:pt x="493" y="184"/>
                      <a:pt x="494" y="183"/>
                    </a:cubicBezTo>
                    <a:cubicBezTo>
                      <a:pt x="496" y="187"/>
                      <a:pt x="497" y="189"/>
                      <a:pt x="490" y="196"/>
                    </a:cubicBezTo>
                    <a:cubicBezTo>
                      <a:pt x="492" y="206"/>
                      <a:pt x="506" y="182"/>
                      <a:pt x="511" y="191"/>
                    </a:cubicBezTo>
                    <a:cubicBezTo>
                      <a:pt x="509" y="195"/>
                      <a:pt x="508" y="197"/>
                      <a:pt x="511" y="197"/>
                    </a:cubicBezTo>
                    <a:cubicBezTo>
                      <a:pt x="519" y="192"/>
                      <a:pt x="519" y="192"/>
                      <a:pt x="519" y="192"/>
                    </a:cubicBezTo>
                    <a:cubicBezTo>
                      <a:pt x="523" y="197"/>
                      <a:pt x="517" y="204"/>
                      <a:pt x="512" y="211"/>
                    </a:cubicBezTo>
                    <a:cubicBezTo>
                      <a:pt x="516" y="211"/>
                      <a:pt x="519" y="214"/>
                      <a:pt x="523" y="209"/>
                    </a:cubicBezTo>
                    <a:cubicBezTo>
                      <a:pt x="521" y="220"/>
                      <a:pt x="521" y="220"/>
                      <a:pt x="521" y="220"/>
                    </a:cubicBezTo>
                    <a:cubicBezTo>
                      <a:pt x="523" y="212"/>
                      <a:pt x="526" y="217"/>
                      <a:pt x="528" y="216"/>
                    </a:cubicBezTo>
                    <a:cubicBezTo>
                      <a:pt x="526" y="217"/>
                      <a:pt x="526" y="217"/>
                      <a:pt x="526" y="217"/>
                    </a:cubicBezTo>
                    <a:cubicBezTo>
                      <a:pt x="525" y="220"/>
                      <a:pt x="529" y="220"/>
                      <a:pt x="531" y="220"/>
                    </a:cubicBezTo>
                    <a:cubicBezTo>
                      <a:pt x="533" y="215"/>
                      <a:pt x="531" y="212"/>
                      <a:pt x="530" y="209"/>
                    </a:cubicBezTo>
                    <a:cubicBezTo>
                      <a:pt x="533" y="207"/>
                      <a:pt x="535" y="209"/>
                      <a:pt x="539" y="206"/>
                    </a:cubicBezTo>
                    <a:cubicBezTo>
                      <a:pt x="534" y="213"/>
                      <a:pt x="540" y="214"/>
                      <a:pt x="542" y="216"/>
                    </a:cubicBezTo>
                    <a:cubicBezTo>
                      <a:pt x="543" y="219"/>
                      <a:pt x="548" y="211"/>
                      <a:pt x="549" y="212"/>
                    </a:cubicBezTo>
                    <a:cubicBezTo>
                      <a:pt x="547" y="215"/>
                      <a:pt x="553" y="215"/>
                      <a:pt x="548" y="219"/>
                    </a:cubicBezTo>
                    <a:cubicBezTo>
                      <a:pt x="546" y="219"/>
                      <a:pt x="548" y="214"/>
                      <a:pt x="545" y="216"/>
                    </a:cubicBezTo>
                    <a:cubicBezTo>
                      <a:pt x="545" y="220"/>
                      <a:pt x="541" y="226"/>
                      <a:pt x="547" y="224"/>
                    </a:cubicBezTo>
                    <a:cubicBezTo>
                      <a:pt x="551" y="222"/>
                      <a:pt x="554" y="209"/>
                      <a:pt x="556" y="217"/>
                    </a:cubicBezTo>
                    <a:cubicBezTo>
                      <a:pt x="554" y="218"/>
                      <a:pt x="552" y="220"/>
                      <a:pt x="550" y="222"/>
                    </a:cubicBezTo>
                    <a:cubicBezTo>
                      <a:pt x="552" y="229"/>
                      <a:pt x="552" y="229"/>
                      <a:pt x="552" y="229"/>
                    </a:cubicBezTo>
                    <a:cubicBezTo>
                      <a:pt x="556" y="222"/>
                      <a:pt x="556" y="222"/>
                      <a:pt x="556" y="222"/>
                    </a:cubicBezTo>
                    <a:cubicBezTo>
                      <a:pt x="556" y="224"/>
                      <a:pt x="555" y="225"/>
                      <a:pt x="555" y="226"/>
                    </a:cubicBezTo>
                    <a:cubicBezTo>
                      <a:pt x="560" y="220"/>
                      <a:pt x="563" y="227"/>
                      <a:pt x="568" y="220"/>
                    </a:cubicBezTo>
                    <a:cubicBezTo>
                      <a:pt x="571" y="221"/>
                      <a:pt x="570" y="228"/>
                      <a:pt x="572" y="230"/>
                    </a:cubicBezTo>
                    <a:cubicBezTo>
                      <a:pt x="571" y="230"/>
                      <a:pt x="571" y="230"/>
                      <a:pt x="571" y="230"/>
                    </a:cubicBezTo>
                    <a:cubicBezTo>
                      <a:pt x="571" y="235"/>
                      <a:pt x="576" y="235"/>
                      <a:pt x="581" y="232"/>
                    </a:cubicBezTo>
                    <a:cubicBezTo>
                      <a:pt x="580" y="233"/>
                      <a:pt x="580" y="233"/>
                      <a:pt x="580" y="233"/>
                    </a:cubicBezTo>
                    <a:cubicBezTo>
                      <a:pt x="581" y="234"/>
                      <a:pt x="585" y="235"/>
                      <a:pt x="589" y="233"/>
                    </a:cubicBezTo>
                    <a:cubicBezTo>
                      <a:pt x="590" y="240"/>
                      <a:pt x="576" y="258"/>
                      <a:pt x="585" y="252"/>
                    </a:cubicBezTo>
                    <a:cubicBezTo>
                      <a:pt x="589" y="254"/>
                      <a:pt x="598" y="243"/>
                      <a:pt x="598" y="238"/>
                    </a:cubicBezTo>
                    <a:cubicBezTo>
                      <a:pt x="602" y="247"/>
                      <a:pt x="616" y="240"/>
                      <a:pt x="616" y="254"/>
                    </a:cubicBezTo>
                    <a:cubicBezTo>
                      <a:pt x="619" y="252"/>
                      <a:pt x="619" y="250"/>
                      <a:pt x="622" y="250"/>
                    </a:cubicBezTo>
                    <a:cubicBezTo>
                      <a:pt x="630" y="258"/>
                      <a:pt x="647" y="254"/>
                      <a:pt x="647" y="271"/>
                    </a:cubicBezTo>
                    <a:cubicBezTo>
                      <a:pt x="643" y="272"/>
                      <a:pt x="643" y="277"/>
                      <a:pt x="641" y="281"/>
                    </a:cubicBezTo>
                    <a:cubicBezTo>
                      <a:pt x="641" y="281"/>
                      <a:pt x="641" y="281"/>
                      <a:pt x="641" y="281"/>
                    </a:cubicBezTo>
                    <a:cubicBezTo>
                      <a:pt x="642" y="280"/>
                      <a:pt x="642" y="280"/>
                      <a:pt x="642" y="280"/>
                    </a:cubicBezTo>
                    <a:cubicBezTo>
                      <a:pt x="642" y="280"/>
                      <a:pt x="642" y="280"/>
                      <a:pt x="642" y="280"/>
                    </a:cubicBezTo>
                    <a:cubicBezTo>
                      <a:pt x="642" y="280"/>
                      <a:pt x="642" y="280"/>
                      <a:pt x="642" y="280"/>
                    </a:cubicBezTo>
                    <a:cubicBezTo>
                      <a:pt x="642" y="280"/>
                      <a:pt x="642" y="280"/>
                      <a:pt x="642" y="280"/>
                    </a:cubicBezTo>
                    <a:cubicBezTo>
                      <a:pt x="670" y="331"/>
                      <a:pt x="650" y="294"/>
                      <a:pt x="656" y="306"/>
                    </a:cubicBezTo>
                    <a:cubicBezTo>
                      <a:pt x="656" y="306"/>
                      <a:pt x="656" y="306"/>
                      <a:pt x="656" y="306"/>
                    </a:cubicBezTo>
                    <a:cubicBezTo>
                      <a:pt x="656" y="306"/>
                      <a:pt x="656" y="306"/>
                      <a:pt x="656" y="306"/>
                    </a:cubicBezTo>
                    <a:cubicBezTo>
                      <a:pt x="656" y="306"/>
                      <a:pt x="656" y="306"/>
                      <a:pt x="656" y="306"/>
                    </a:cubicBezTo>
                    <a:cubicBezTo>
                      <a:pt x="657" y="306"/>
                      <a:pt x="657" y="306"/>
                      <a:pt x="657" y="306"/>
                    </a:cubicBezTo>
                    <a:cubicBezTo>
                      <a:pt x="657" y="306"/>
                      <a:pt x="657" y="307"/>
                      <a:pt x="657" y="307"/>
                    </a:cubicBezTo>
                    <a:cubicBezTo>
                      <a:pt x="657" y="307"/>
                      <a:pt x="656" y="308"/>
                      <a:pt x="656" y="308"/>
                    </a:cubicBezTo>
                    <a:cubicBezTo>
                      <a:pt x="655" y="308"/>
                      <a:pt x="655" y="308"/>
                      <a:pt x="655" y="308"/>
                    </a:cubicBezTo>
                    <a:cubicBezTo>
                      <a:pt x="655" y="308"/>
                      <a:pt x="655" y="308"/>
                      <a:pt x="655" y="308"/>
                    </a:cubicBezTo>
                    <a:cubicBezTo>
                      <a:pt x="655" y="308"/>
                      <a:pt x="655" y="308"/>
                      <a:pt x="655" y="308"/>
                    </a:cubicBezTo>
                    <a:cubicBezTo>
                      <a:pt x="655" y="308"/>
                      <a:pt x="655" y="308"/>
                      <a:pt x="655" y="308"/>
                    </a:cubicBezTo>
                    <a:cubicBezTo>
                      <a:pt x="655" y="308"/>
                      <a:pt x="655" y="308"/>
                      <a:pt x="655" y="308"/>
                    </a:cubicBezTo>
                    <a:cubicBezTo>
                      <a:pt x="655" y="308"/>
                      <a:pt x="655" y="308"/>
                      <a:pt x="655" y="308"/>
                    </a:cubicBezTo>
                    <a:cubicBezTo>
                      <a:pt x="649" y="319"/>
                      <a:pt x="669" y="284"/>
                      <a:pt x="641" y="333"/>
                    </a:cubicBezTo>
                    <a:cubicBezTo>
                      <a:pt x="641" y="333"/>
                      <a:pt x="641" y="333"/>
                      <a:pt x="641" y="333"/>
                    </a:cubicBezTo>
                    <a:cubicBezTo>
                      <a:pt x="641" y="333"/>
                      <a:pt x="641" y="333"/>
                      <a:pt x="641" y="333"/>
                    </a:cubicBezTo>
                    <a:cubicBezTo>
                      <a:pt x="641" y="333"/>
                      <a:pt x="641" y="333"/>
                      <a:pt x="641" y="333"/>
                    </a:cubicBezTo>
                    <a:cubicBezTo>
                      <a:pt x="640" y="333"/>
                      <a:pt x="640" y="333"/>
                      <a:pt x="640" y="333"/>
                    </a:cubicBezTo>
                    <a:cubicBezTo>
                      <a:pt x="640" y="334"/>
                      <a:pt x="641" y="335"/>
                      <a:pt x="642" y="337"/>
                    </a:cubicBezTo>
                    <a:cubicBezTo>
                      <a:pt x="644" y="340"/>
                      <a:pt x="645" y="342"/>
                      <a:pt x="646" y="344"/>
                    </a:cubicBezTo>
                    <a:cubicBezTo>
                      <a:pt x="647" y="345"/>
                      <a:pt x="647" y="345"/>
                      <a:pt x="647" y="345"/>
                    </a:cubicBezTo>
                    <a:cubicBezTo>
                      <a:pt x="648" y="346"/>
                      <a:pt x="648" y="346"/>
                      <a:pt x="648" y="346"/>
                    </a:cubicBezTo>
                    <a:cubicBezTo>
                      <a:pt x="648" y="346"/>
                      <a:pt x="648" y="346"/>
                      <a:pt x="648" y="346"/>
                    </a:cubicBezTo>
                    <a:cubicBezTo>
                      <a:pt x="648" y="346"/>
                      <a:pt x="648" y="346"/>
                      <a:pt x="648" y="346"/>
                    </a:cubicBezTo>
                    <a:cubicBezTo>
                      <a:pt x="648" y="346"/>
                      <a:pt x="648" y="346"/>
                      <a:pt x="648" y="346"/>
                    </a:cubicBezTo>
                    <a:cubicBezTo>
                      <a:pt x="691" y="271"/>
                      <a:pt x="660" y="325"/>
                      <a:pt x="670" y="308"/>
                    </a:cubicBezTo>
                    <a:cubicBezTo>
                      <a:pt x="670" y="308"/>
                      <a:pt x="670" y="308"/>
                      <a:pt x="670" y="308"/>
                    </a:cubicBezTo>
                    <a:cubicBezTo>
                      <a:pt x="670" y="308"/>
                      <a:pt x="670" y="308"/>
                      <a:pt x="670" y="308"/>
                    </a:cubicBezTo>
                    <a:cubicBezTo>
                      <a:pt x="670" y="308"/>
                      <a:pt x="670" y="308"/>
                      <a:pt x="670" y="308"/>
                    </a:cubicBezTo>
                    <a:cubicBezTo>
                      <a:pt x="670" y="308"/>
                      <a:pt x="670" y="308"/>
                      <a:pt x="670" y="308"/>
                    </a:cubicBezTo>
                    <a:cubicBezTo>
                      <a:pt x="670" y="308"/>
                      <a:pt x="670" y="308"/>
                      <a:pt x="670" y="308"/>
                    </a:cubicBezTo>
                    <a:cubicBezTo>
                      <a:pt x="671" y="308"/>
                      <a:pt x="672" y="307"/>
                      <a:pt x="672" y="306"/>
                    </a:cubicBezTo>
                    <a:cubicBezTo>
                      <a:pt x="673" y="308"/>
                      <a:pt x="673" y="308"/>
                      <a:pt x="673" y="308"/>
                    </a:cubicBezTo>
                    <a:cubicBezTo>
                      <a:pt x="673" y="308"/>
                      <a:pt x="673" y="308"/>
                      <a:pt x="673" y="308"/>
                    </a:cubicBezTo>
                    <a:cubicBezTo>
                      <a:pt x="673" y="308"/>
                      <a:pt x="673" y="308"/>
                      <a:pt x="673" y="308"/>
                    </a:cubicBezTo>
                    <a:cubicBezTo>
                      <a:pt x="673" y="308"/>
                      <a:pt x="673" y="308"/>
                      <a:pt x="673" y="308"/>
                    </a:cubicBezTo>
                    <a:cubicBezTo>
                      <a:pt x="626" y="389"/>
                      <a:pt x="660" y="331"/>
                      <a:pt x="650" y="349"/>
                    </a:cubicBezTo>
                    <a:cubicBezTo>
                      <a:pt x="650" y="349"/>
                      <a:pt x="650" y="349"/>
                      <a:pt x="650" y="349"/>
                    </a:cubicBezTo>
                    <a:cubicBezTo>
                      <a:pt x="650" y="349"/>
                      <a:pt x="650" y="349"/>
                      <a:pt x="650" y="349"/>
                    </a:cubicBezTo>
                    <a:cubicBezTo>
                      <a:pt x="650" y="349"/>
                      <a:pt x="650" y="349"/>
                      <a:pt x="650" y="349"/>
                    </a:cubicBezTo>
                    <a:cubicBezTo>
                      <a:pt x="650" y="349"/>
                      <a:pt x="650" y="349"/>
                      <a:pt x="650" y="349"/>
                    </a:cubicBezTo>
                    <a:cubicBezTo>
                      <a:pt x="649" y="349"/>
                      <a:pt x="649" y="349"/>
                      <a:pt x="649" y="349"/>
                    </a:cubicBezTo>
                    <a:cubicBezTo>
                      <a:pt x="647" y="351"/>
                      <a:pt x="647" y="351"/>
                      <a:pt x="647" y="351"/>
                    </a:cubicBezTo>
                    <a:cubicBezTo>
                      <a:pt x="646" y="353"/>
                      <a:pt x="644" y="354"/>
                      <a:pt x="642" y="355"/>
                    </a:cubicBezTo>
                    <a:cubicBezTo>
                      <a:pt x="639" y="356"/>
                      <a:pt x="635" y="357"/>
                      <a:pt x="632" y="355"/>
                    </a:cubicBezTo>
                    <a:cubicBezTo>
                      <a:pt x="635" y="357"/>
                      <a:pt x="635" y="359"/>
                      <a:pt x="635" y="361"/>
                    </a:cubicBezTo>
                    <a:cubicBezTo>
                      <a:pt x="630" y="352"/>
                      <a:pt x="625" y="353"/>
                      <a:pt x="623" y="358"/>
                    </a:cubicBezTo>
                    <a:cubicBezTo>
                      <a:pt x="626" y="364"/>
                      <a:pt x="626" y="364"/>
                      <a:pt x="626" y="364"/>
                    </a:cubicBezTo>
                    <a:cubicBezTo>
                      <a:pt x="621" y="359"/>
                      <a:pt x="621" y="359"/>
                      <a:pt x="621" y="359"/>
                    </a:cubicBezTo>
                    <a:cubicBezTo>
                      <a:pt x="620" y="362"/>
                      <a:pt x="626" y="372"/>
                      <a:pt x="620" y="368"/>
                    </a:cubicBezTo>
                    <a:cubicBezTo>
                      <a:pt x="618" y="366"/>
                      <a:pt x="617" y="364"/>
                      <a:pt x="615" y="363"/>
                    </a:cubicBezTo>
                    <a:cubicBezTo>
                      <a:pt x="615" y="369"/>
                      <a:pt x="614" y="380"/>
                      <a:pt x="608" y="377"/>
                    </a:cubicBezTo>
                    <a:cubicBezTo>
                      <a:pt x="600" y="371"/>
                      <a:pt x="600" y="371"/>
                      <a:pt x="600" y="371"/>
                    </a:cubicBezTo>
                    <a:cubicBezTo>
                      <a:pt x="599" y="372"/>
                      <a:pt x="600" y="379"/>
                      <a:pt x="604" y="380"/>
                    </a:cubicBezTo>
                    <a:cubicBezTo>
                      <a:pt x="595" y="378"/>
                      <a:pt x="590" y="380"/>
                      <a:pt x="584" y="374"/>
                    </a:cubicBezTo>
                    <a:cubicBezTo>
                      <a:pt x="584" y="397"/>
                      <a:pt x="569" y="407"/>
                      <a:pt x="556" y="412"/>
                    </a:cubicBezTo>
                    <a:cubicBezTo>
                      <a:pt x="553" y="408"/>
                      <a:pt x="553" y="408"/>
                      <a:pt x="553" y="408"/>
                    </a:cubicBezTo>
                    <a:cubicBezTo>
                      <a:pt x="548" y="406"/>
                      <a:pt x="556" y="416"/>
                      <a:pt x="552" y="415"/>
                    </a:cubicBezTo>
                    <a:cubicBezTo>
                      <a:pt x="551" y="410"/>
                      <a:pt x="544" y="407"/>
                      <a:pt x="544" y="401"/>
                    </a:cubicBezTo>
                    <a:cubicBezTo>
                      <a:pt x="537" y="399"/>
                      <a:pt x="542" y="412"/>
                      <a:pt x="540" y="415"/>
                    </a:cubicBezTo>
                    <a:cubicBezTo>
                      <a:pt x="543" y="421"/>
                      <a:pt x="541" y="410"/>
                      <a:pt x="544" y="418"/>
                    </a:cubicBezTo>
                    <a:cubicBezTo>
                      <a:pt x="545" y="420"/>
                      <a:pt x="535" y="417"/>
                      <a:pt x="539" y="426"/>
                    </a:cubicBezTo>
                    <a:cubicBezTo>
                      <a:pt x="536" y="423"/>
                      <a:pt x="533" y="417"/>
                      <a:pt x="532" y="413"/>
                    </a:cubicBezTo>
                    <a:cubicBezTo>
                      <a:pt x="532" y="419"/>
                      <a:pt x="532" y="419"/>
                      <a:pt x="532" y="419"/>
                    </a:cubicBezTo>
                    <a:cubicBezTo>
                      <a:pt x="522" y="411"/>
                      <a:pt x="530" y="396"/>
                      <a:pt x="519" y="386"/>
                    </a:cubicBezTo>
                    <a:cubicBezTo>
                      <a:pt x="517" y="389"/>
                      <a:pt x="517" y="389"/>
                      <a:pt x="517" y="389"/>
                    </a:cubicBezTo>
                    <a:cubicBezTo>
                      <a:pt x="509" y="382"/>
                      <a:pt x="518" y="375"/>
                      <a:pt x="510" y="376"/>
                    </a:cubicBezTo>
                    <a:cubicBezTo>
                      <a:pt x="509" y="382"/>
                      <a:pt x="514" y="395"/>
                      <a:pt x="519" y="398"/>
                    </a:cubicBezTo>
                    <a:cubicBezTo>
                      <a:pt x="514" y="403"/>
                      <a:pt x="527" y="419"/>
                      <a:pt x="520" y="422"/>
                    </a:cubicBezTo>
                    <a:cubicBezTo>
                      <a:pt x="516" y="418"/>
                      <a:pt x="525" y="418"/>
                      <a:pt x="520" y="412"/>
                    </a:cubicBezTo>
                    <a:cubicBezTo>
                      <a:pt x="513" y="407"/>
                      <a:pt x="516" y="419"/>
                      <a:pt x="512" y="419"/>
                    </a:cubicBezTo>
                    <a:cubicBezTo>
                      <a:pt x="516" y="420"/>
                      <a:pt x="519" y="430"/>
                      <a:pt x="518" y="433"/>
                    </a:cubicBezTo>
                    <a:cubicBezTo>
                      <a:pt x="512" y="431"/>
                      <a:pt x="515" y="423"/>
                      <a:pt x="510" y="425"/>
                    </a:cubicBezTo>
                    <a:cubicBezTo>
                      <a:pt x="512" y="431"/>
                      <a:pt x="510" y="437"/>
                      <a:pt x="516" y="438"/>
                    </a:cubicBezTo>
                    <a:cubicBezTo>
                      <a:pt x="520" y="450"/>
                      <a:pt x="509" y="438"/>
                      <a:pt x="511" y="448"/>
                    </a:cubicBezTo>
                    <a:cubicBezTo>
                      <a:pt x="505" y="441"/>
                      <a:pt x="506" y="427"/>
                      <a:pt x="498" y="426"/>
                    </a:cubicBezTo>
                    <a:cubicBezTo>
                      <a:pt x="504" y="433"/>
                      <a:pt x="498" y="440"/>
                      <a:pt x="507" y="449"/>
                    </a:cubicBezTo>
                    <a:cubicBezTo>
                      <a:pt x="504" y="448"/>
                      <a:pt x="500" y="443"/>
                      <a:pt x="499" y="437"/>
                    </a:cubicBezTo>
                    <a:cubicBezTo>
                      <a:pt x="493" y="434"/>
                      <a:pt x="500" y="455"/>
                      <a:pt x="490" y="440"/>
                    </a:cubicBezTo>
                    <a:cubicBezTo>
                      <a:pt x="494" y="449"/>
                      <a:pt x="494" y="449"/>
                      <a:pt x="494" y="449"/>
                    </a:cubicBezTo>
                    <a:cubicBezTo>
                      <a:pt x="491" y="447"/>
                      <a:pt x="489" y="446"/>
                      <a:pt x="485" y="442"/>
                    </a:cubicBezTo>
                    <a:cubicBezTo>
                      <a:pt x="483" y="444"/>
                      <a:pt x="483" y="457"/>
                      <a:pt x="477" y="446"/>
                    </a:cubicBezTo>
                    <a:cubicBezTo>
                      <a:pt x="476" y="447"/>
                      <a:pt x="470" y="450"/>
                      <a:pt x="477" y="457"/>
                    </a:cubicBezTo>
                    <a:cubicBezTo>
                      <a:pt x="483" y="460"/>
                      <a:pt x="478" y="449"/>
                      <a:pt x="486" y="458"/>
                    </a:cubicBezTo>
                    <a:cubicBezTo>
                      <a:pt x="478" y="451"/>
                      <a:pt x="482" y="462"/>
                      <a:pt x="481" y="467"/>
                    </a:cubicBezTo>
                    <a:cubicBezTo>
                      <a:pt x="478" y="462"/>
                      <a:pt x="478" y="462"/>
                      <a:pt x="478" y="462"/>
                    </a:cubicBezTo>
                    <a:cubicBezTo>
                      <a:pt x="478" y="465"/>
                      <a:pt x="475" y="465"/>
                      <a:pt x="477" y="471"/>
                    </a:cubicBezTo>
                    <a:cubicBezTo>
                      <a:pt x="476" y="468"/>
                      <a:pt x="474" y="465"/>
                      <a:pt x="472" y="464"/>
                    </a:cubicBezTo>
                    <a:cubicBezTo>
                      <a:pt x="475" y="472"/>
                      <a:pt x="475" y="472"/>
                      <a:pt x="475" y="472"/>
                    </a:cubicBezTo>
                    <a:cubicBezTo>
                      <a:pt x="472" y="478"/>
                      <a:pt x="467" y="460"/>
                      <a:pt x="463" y="465"/>
                    </a:cubicBezTo>
                    <a:cubicBezTo>
                      <a:pt x="464" y="458"/>
                      <a:pt x="464" y="458"/>
                      <a:pt x="464" y="458"/>
                    </a:cubicBezTo>
                    <a:cubicBezTo>
                      <a:pt x="463" y="459"/>
                      <a:pt x="458" y="454"/>
                      <a:pt x="457" y="457"/>
                    </a:cubicBezTo>
                    <a:cubicBezTo>
                      <a:pt x="460" y="464"/>
                      <a:pt x="462" y="473"/>
                      <a:pt x="464" y="478"/>
                    </a:cubicBezTo>
                    <a:cubicBezTo>
                      <a:pt x="463" y="482"/>
                      <a:pt x="459" y="472"/>
                      <a:pt x="460" y="480"/>
                    </a:cubicBezTo>
                    <a:cubicBezTo>
                      <a:pt x="459" y="470"/>
                      <a:pt x="459" y="470"/>
                      <a:pt x="459" y="470"/>
                    </a:cubicBezTo>
                    <a:cubicBezTo>
                      <a:pt x="459" y="468"/>
                      <a:pt x="451" y="461"/>
                      <a:pt x="447" y="463"/>
                    </a:cubicBezTo>
                    <a:cubicBezTo>
                      <a:pt x="446" y="467"/>
                      <a:pt x="448" y="478"/>
                      <a:pt x="453" y="479"/>
                    </a:cubicBezTo>
                    <a:cubicBezTo>
                      <a:pt x="451" y="480"/>
                      <a:pt x="447" y="478"/>
                      <a:pt x="446" y="473"/>
                    </a:cubicBezTo>
                    <a:cubicBezTo>
                      <a:pt x="443" y="477"/>
                      <a:pt x="450" y="479"/>
                      <a:pt x="448" y="485"/>
                    </a:cubicBezTo>
                    <a:cubicBezTo>
                      <a:pt x="445" y="482"/>
                      <a:pt x="437" y="478"/>
                      <a:pt x="430" y="474"/>
                    </a:cubicBezTo>
                    <a:cubicBezTo>
                      <a:pt x="428" y="461"/>
                      <a:pt x="428" y="461"/>
                      <a:pt x="428" y="461"/>
                    </a:cubicBezTo>
                    <a:cubicBezTo>
                      <a:pt x="426" y="463"/>
                      <a:pt x="426" y="463"/>
                      <a:pt x="426" y="463"/>
                    </a:cubicBezTo>
                    <a:cubicBezTo>
                      <a:pt x="424" y="452"/>
                      <a:pt x="420" y="457"/>
                      <a:pt x="417" y="447"/>
                    </a:cubicBezTo>
                    <a:cubicBezTo>
                      <a:pt x="415" y="447"/>
                      <a:pt x="414" y="451"/>
                      <a:pt x="414" y="454"/>
                    </a:cubicBezTo>
                    <a:cubicBezTo>
                      <a:pt x="427" y="466"/>
                      <a:pt x="419" y="477"/>
                      <a:pt x="428" y="489"/>
                    </a:cubicBezTo>
                    <a:cubicBezTo>
                      <a:pt x="423" y="496"/>
                      <a:pt x="406" y="460"/>
                      <a:pt x="410" y="484"/>
                    </a:cubicBezTo>
                    <a:cubicBezTo>
                      <a:pt x="413" y="487"/>
                      <a:pt x="416" y="499"/>
                      <a:pt x="418" y="493"/>
                    </a:cubicBezTo>
                    <a:cubicBezTo>
                      <a:pt x="413" y="494"/>
                      <a:pt x="422" y="507"/>
                      <a:pt x="414" y="505"/>
                    </a:cubicBezTo>
                    <a:cubicBezTo>
                      <a:pt x="415" y="497"/>
                      <a:pt x="403" y="494"/>
                      <a:pt x="404" y="483"/>
                    </a:cubicBezTo>
                    <a:cubicBezTo>
                      <a:pt x="406" y="488"/>
                      <a:pt x="409" y="485"/>
                      <a:pt x="409" y="483"/>
                    </a:cubicBezTo>
                    <a:cubicBezTo>
                      <a:pt x="404" y="479"/>
                      <a:pt x="402" y="470"/>
                      <a:pt x="397" y="472"/>
                    </a:cubicBezTo>
                    <a:cubicBezTo>
                      <a:pt x="395" y="475"/>
                      <a:pt x="392" y="477"/>
                      <a:pt x="396" y="484"/>
                    </a:cubicBezTo>
                    <a:cubicBezTo>
                      <a:pt x="400" y="491"/>
                      <a:pt x="400" y="481"/>
                      <a:pt x="402" y="489"/>
                    </a:cubicBezTo>
                    <a:cubicBezTo>
                      <a:pt x="398" y="495"/>
                      <a:pt x="391" y="484"/>
                      <a:pt x="396" y="498"/>
                    </a:cubicBezTo>
                    <a:cubicBezTo>
                      <a:pt x="399" y="495"/>
                      <a:pt x="404" y="502"/>
                      <a:pt x="407" y="508"/>
                    </a:cubicBezTo>
                    <a:cubicBezTo>
                      <a:pt x="405" y="513"/>
                      <a:pt x="405" y="513"/>
                      <a:pt x="405" y="513"/>
                    </a:cubicBezTo>
                    <a:cubicBezTo>
                      <a:pt x="403" y="508"/>
                      <a:pt x="403" y="508"/>
                      <a:pt x="403" y="508"/>
                    </a:cubicBezTo>
                    <a:cubicBezTo>
                      <a:pt x="395" y="508"/>
                      <a:pt x="406" y="518"/>
                      <a:pt x="399" y="520"/>
                    </a:cubicBezTo>
                    <a:cubicBezTo>
                      <a:pt x="391" y="512"/>
                      <a:pt x="391" y="512"/>
                      <a:pt x="391" y="512"/>
                    </a:cubicBezTo>
                    <a:cubicBezTo>
                      <a:pt x="388" y="502"/>
                      <a:pt x="402" y="510"/>
                      <a:pt x="393" y="497"/>
                    </a:cubicBezTo>
                    <a:cubicBezTo>
                      <a:pt x="389" y="499"/>
                      <a:pt x="391" y="507"/>
                      <a:pt x="386" y="505"/>
                    </a:cubicBezTo>
                    <a:cubicBezTo>
                      <a:pt x="386" y="504"/>
                      <a:pt x="387" y="503"/>
                      <a:pt x="387" y="501"/>
                    </a:cubicBezTo>
                    <a:cubicBezTo>
                      <a:pt x="385" y="501"/>
                      <a:pt x="374" y="484"/>
                      <a:pt x="374" y="498"/>
                    </a:cubicBezTo>
                    <a:cubicBezTo>
                      <a:pt x="373" y="504"/>
                      <a:pt x="376" y="503"/>
                      <a:pt x="379" y="508"/>
                    </a:cubicBezTo>
                    <a:cubicBezTo>
                      <a:pt x="373" y="513"/>
                      <a:pt x="374" y="520"/>
                      <a:pt x="371" y="523"/>
                    </a:cubicBezTo>
                    <a:cubicBezTo>
                      <a:pt x="366" y="512"/>
                      <a:pt x="363" y="526"/>
                      <a:pt x="362" y="513"/>
                    </a:cubicBezTo>
                    <a:cubicBezTo>
                      <a:pt x="367" y="518"/>
                      <a:pt x="376" y="512"/>
                      <a:pt x="373" y="501"/>
                    </a:cubicBezTo>
                    <a:cubicBezTo>
                      <a:pt x="364" y="491"/>
                      <a:pt x="379" y="500"/>
                      <a:pt x="373" y="487"/>
                    </a:cubicBezTo>
                    <a:cubicBezTo>
                      <a:pt x="368" y="490"/>
                      <a:pt x="362" y="478"/>
                      <a:pt x="357" y="471"/>
                    </a:cubicBezTo>
                    <a:cubicBezTo>
                      <a:pt x="355" y="471"/>
                      <a:pt x="355" y="475"/>
                      <a:pt x="355" y="477"/>
                    </a:cubicBezTo>
                    <a:cubicBezTo>
                      <a:pt x="359" y="485"/>
                      <a:pt x="360" y="483"/>
                      <a:pt x="365" y="491"/>
                    </a:cubicBezTo>
                    <a:cubicBezTo>
                      <a:pt x="358" y="492"/>
                      <a:pt x="355" y="499"/>
                      <a:pt x="355" y="508"/>
                    </a:cubicBezTo>
                    <a:cubicBezTo>
                      <a:pt x="352" y="505"/>
                      <a:pt x="348" y="498"/>
                      <a:pt x="350" y="496"/>
                    </a:cubicBezTo>
                    <a:cubicBezTo>
                      <a:pt x="344" y="502"/>
                      <a:pt x="337" y="505"/>
                      <a:pt x="329" y="506"/>
                    </a:cubicBezTo>
                    <a:cubicBezTo>
                      <a:pt x="340" y="516"/>
                      <a:pt x="323" y="513"/>
                      <a:pt x="332" y="521"/>
                    </a:cubicBezTo>
                    <a:cubicBezTo>
                      <a:pt x="337" y="522"/>
                      <a:pt x="344" y="529"/>
                      <a:pt x="345" y="535"/>
                    </a:cubicBezTo>
                    <a:cubicBezTo>
                      <a:pt x="343" y="535"/>
                      <a:pt x="343" y="530"/>
                      <a:pt x="340" y="528"/>
                    </a:cubicBezTo>
                    <a:cubicBezTo>
                      <a:pt x="341" y="536"/>
                      <a:pt x="330" y="520"/>
                      <a:pt x="333" y="532"/>
                    </a:cubicBezTo>
                    <a:cubicBezTo>
                      <a:pt x="337" y="524"/>
                      <a:pt x="326" y="517"/>
                      <a:pt x="322" y="507"/>
                    </a:cubicBezTo>
                    <a:cubicBezTo>
                      <a:pt x="321" y="515"/>
                      <a:pt x="319" y="500"/>
                      <a:pt x="314" y="503"/>
                    </a:cubicBezTo>
                    <a:cubicBezTo>
                      <a:pt x="313" y="510"/>
                      <a:pt x="310" y="517"/>
                      <a:pt x="306" y="522"/>
                    </a:cubicBezTo>
                    <a:cubicBezTo>
                      <a:pt x="295" y="517"/>
                      <a:pt x="290" y="531"/>
                      <a:pt x="285" y="534"/>
                    </a:cubicBezTo>
                    <a:cubicBezTo>
                      <a:pt x="279" y="532"/>
                      <a:pt x="275" y="520"/>
                      <a:pt x="271" y="520"/>
                    </a:cubicBezTo>
                    <a:cubicBezTo>
                      <a:pt x="267" y="522"/>
                      <a:pt x="280" y="530"/>
                      <a:pt x="272" y="528"/>
                    </a:cubicBezTo>
                    <a:cubicBezTo>
                      <a:pt x="271" y="526"/>
                      <a:pt x="271" y="526"/>
                      <a:pt x="271" y="526"/>
                    </a:cubicBezTo>
                    <a:cubicBezTo>
                      <a:pt x="271" y="529"/>
                      <a:pt x="257" y="524"/>
                      <a:pt x="264" y="540"/>
                    </a:cubicBezTo>
                    <a:cubicBezTo>
                      <a:pt x="259" y="528"/>
                      <a:pt x="259" y="528"/>
                      <a:pt x="259" y="528"/>
                    </a:cubicBezTo>
                    <a:cubicBezTo>
                      <a:pt x="258" y="527"/>
                      <a:pt x="258" y="531"/>
                      <a:pt x="258" y="532"/>
                    </a:cubicBezTo>
                    <a:cubicBezTo>
                      <a:pt x="256" y="529"/>
                      <a:pt x="253" y="526"/>
                      <a:pt x="253" y="523"/>
                    </a:cubicBezTo>
                    <a:cubicBezTo>
                      <a:pt x="246" y="517"/>
                      <a:pt x="247" y="528"/>
                      <a:pt x="243" y="530"/>
                    </a:cubicBezTo>
                    <a:cubicBezTo>
                      <a:pt x="250" y="536"/>
                      <a:pt x="250" y="536"/>
                      <a:pt x="250" y="536"/>
                    </a:cubicBezTo>
                    <a:cubicBezTo>
                      <a:pt x="246" y="544"/>
                      <a:pt x="238" y="540"/>
                      <a:pt x="234" y="546"/>
                    </a:cubicBezTo>
                    <a:cubicBezTo>
                      <a:pt x="230" y="539"/>
                      <a:pt x="230" y="539"/>
                      <a:pt x="230" y="539"/>
                    </a:cubicBezTo>
                    <a:cubicBezTo>
                      <a:pt x="229" y="545"/>
                      <a:pt x="229" y="545"/>
                      <a:pt x="229" y="545"/>
                    </a:cubicBezTo>
                    <a:cubicBezTo>
                      <a:pt x="226" y="538"/>
                      <a:pt x="220" y="536"/>
                      <a:pt x="221" y="543"/>
                    </a:cubicBezTo>
                    <a:cubicBezTo>
                      <a:pt x="222" y="521"/>
                      <a:pt x="222" y="521"/>
                      <a:pt x="222" y="521"/>
                    </a:cubicBezTo>
                    <a:cubicBezTo>
                      <a:pt x="227" y="524"/>
                      <a:pt x="223" y="531"/>
                      <a:pt x="229" y="536"/>
                    </a:cubicBezTo>
                    <a:cubicBezTo>
                      <a:pt x="233" y="541"/>
                      <a:pt x="238" y="536"/>
                      <a:pt x="235" y="529"/>
                    </a:cubicBezTo>
                    <a:cubicBezTo>
                      <a:pt x="233" y="530"/>
                      <a:pt x="233" y="531"/>
                      <a:pt x="233" y="535"/>
                    </a:cubicBezTo>
                    <a:cubicBezTo>
                      <a:pt x="227" y="526"/>
                      <a:pt x="231" y="525"/>
                      <a:pt x="229" y="518"/>
                    </a:cubicBezTo>
                    <a:cubicBezTo>
                      <a:pt x="228" y="519"/>
                      <a:pt x="225" y="517"/>
                      <a:pt x="226" y="520"/>
                    </a:cubicBezTo>
                    <a:cubicBezTo>
                      <a:pt x="226" y="514"/>
                      <a:pt x="228" y="512"/>
                      <a:pt x="231" y="510"/>
                    </a:cubicBezTo>
                    <a:cubicBezTo>
                      <a:pt x="231" y="515"/>
                      <a:pt x="236" y="515"/>
                      <a:pt x="236" y="518"/>
                    </a:cubicBezTo>
                    <a:cubicBezTo>
                      <a:pt x="232" y="510"/>
                      <a:pt x="234" y="505"/>
                      <a:pt x="240" y="505"/>
                    </a:cubicBezTo>
                    <a:cubicBezTo>
                      <a:pt x="249" y="512"/>
                      <a:pt x="245" y="494"/>
                      <a:pt x="252" y="494"/>
                    </a:cubicBezTo>
                    <a:cubicBezTo>
                      <a:pt x="254" y="503"/>
                      <a:pt x="255" y="511"/>
                      <a:pt x="254" y="516"/>
                    </a:cubicBezTo>
                    <a:cubicBezTo>
                      <a:pt x="260" y="518"/>
                      <a:pt x="258" y="514"/>
                      <a:pt x="263" y="516"/>
                    </a:cubicBezTo>
                    <a:cubicBezTo>
                      <a:pt x="261" y="509"/>
                      <a:pt x="257" y="499"/>
                      <a:pt x="260" y="493"/>
                    </a:cubicBezTo>
                    <a:cubicBezTo>
                      <a:pt x="263" y="499"/>
                      <a:pt x="263" y="499"/>
                      <a:pt x="263" y="499"/>
                    </a:cubicBezTo>
                    <a:cubicBezTo>
                      <a:pt x="265" y="494"/>
                      <a:pt x="260" y="485"/>
                      <a:pt x="266" y="484"/>
                    </a:cubicBezTo>
                    <a:cubicBezTo>
                      <a:pt x="277" y="482"/>
                      <a:pt x="285" y="477"/>
                      <a:pt x="292" y="474"/>
                    </a:cubicBezTo>
                    <a:cubicBezTo>
                      <a:pt x="296" y="480"/>
                      <a:pt x="296" y="480"/>
                      <a:pt x="296" y="480"/>
                    </a:cubicBezTo>
                    <a:cubicBezTo>
                      <a:pt x="292" y="465"/>
                      <a:pt x="305" y="468"/>
                      <a:pt x="307" y="460"/>
                    </a:cubicBezTo>
                    <a:cubicBezTo>
                      <a:pt x="319" y="461"/>
                      <a:pt x="322" y="444"/>
                      <a:pt x="332" y="452"/>
                    </a:cubicBezTo>
                    <a:cubicBezTo>
                      <a:pt x="344" y="439"/>
                      <a:pt x="354" y="427"/>
                      <a:pt x="371" y="420"/>
                    </a:cubicBezTo>
                    <a:cubicBezTo>
                      <a:pt x="373" y="431"/>
                      <a:pt x="373" y="431"/>
                      <a:pt x="373" y="431"/>
                    </a:cubicBezTo>
                    <a:cubicBezTo>
                      <a:pt x="372" y="423"/>
                      <a:pt x="378" y="435"/>
                      <a:pt x="380" y="432"/>
                    </a:cubicBezTo>
                    <a:cubicBezTo>
                      <a:pt x="373" y="427"/>
                      <a:pt x="378" y="421"/>
                      <a:pt x="377" y="414"/>
                    </a:cubicBezTo>
                    <a:cubicBezTo>
                      <a:pt x="388" y="417"/>
                      <a:pt x="392" y="405"/>
                      <a:pt x="395" y="396"/>
                    </a:cubicBezTo>
                    <a:cubicBezTo>
                      <a:pt x="398" y="401"/>
                      <a:pt x="398" y="401"/>
                      <a:pt x="398" y="401"/>
                    </a:cubicBezTo>
                    <a:cubicBezTo>
                      <a:pt x="398" y="387"/>
                      <a:pt x="411" y="392"/>
                      <a:pt x="420" y="390"/>
                    </a:cubicBezTo>
                    <a:cubicBezTo>
                      <a:pt x="422" y="392"/>
                      <a:pt x="426" y="397"/>
                      <a:pt x="428" y="395"/>
                    </a:cubicBezTo>
                    <a:cubicBezTo>
                      <a:pt x="427" y="383"/>
                      <a:pt x="429" y="382"/>
                      <a:pt x="432" y="373"/>
                    </a:cubicBezTo>
                    <a:cubicBezTo>
                      <a:pt x="436" y="370"/>
                      <a:pt x="445" y="369"/>
                      <a:pt x="452" y="370"/>
                    </a:cubicBezTo>
                    <a:cubicBezTo>
                      <a:pt x="460" y="347"/>
                      <a:pt x="482" y="346"/>
                      <a:pt x="495" y="328"/>
                    </a:cubicBezTo>
                    <a:cubicBezTo>
                      <a:pt x="500" y="335"/>
                      <a:pt x="500" y="335"/>
                      <a:pt x="500" y="335"/>
                    </a:cubicBezTo>
                    <a:cubicBezTo>
                      <a:pt x="508" y="310"/>
                      <a:pt x="536" y="312"/>
                      <a:pt x="546" y="297"/>
                    </a:cubicBezTo>
                    <a:cubicBezTo>
                      <a:pt x="552" y="309"/>
                      <a:pt x="552" y="309"/>
                      <a:pt x="552" y="309"/>
                    </a:cubicBezTo>
                    <a:cubicBezTo>
                      <a:pt x="558" y="310"/>
                      <a:pt x="560" y="300"/>
                      <a:pt x="554" y="293"/>
                    </a:cubicBezTo>
                    <a:cubicBezTo>
                      <a:pt x="561" y="294"/>
                      <a:pt x="562" y="281"/>
                      <a:pt x="570" y="289"/>
                    </a:cubicBezTo>
                    <a:cubicBezTo>
                      <a:pt x="576" y="288"/>
                      <a:pt x="573" y="280"/>
                      <a:pt x="576" y="276"/>
                    </a:cubicBezTo>
                    <a:cubicBezTo>
                      <a:pt x="587" y="276"/>
                      <a:pt x="590" y="273"/>
                      <a:pt x="598" y="266"/>
                    </a:cubicBezTo>
                    <a:cubicBezTo>
                      <a:pt x="595" y="266"/>
                      <a:pt x="595" y="266"/>
                      <a:pt x="595" y="266"/>
                    </a:cubicBezTo>
                    <a:cubicBezTo>
                      <a:pt x="595" y="269"/>
                      <a:pt x="598" y="274"/>
                      <a:pt x="601" y="274"/>
                    </a:cubicBezTo>
                    <a:cubicBezTo>
                      <a:pt x="601" y="273"/>
                      <a:pt x="602" y="272"/>
                      <a:pt x="603" y="271"/>
                    </a:cubicBezTo>
                    <a:cubicBezTo>
                      <a:pt x="604" y="270"/>
                      <a:pt x="604" y="270"/>
                      <a:pt x="604" y="270"/>
                    </a:cubicBezTo>
                    <a:cubicBezTo>
                      <a:pt x="605" y="270"/>
                      <a:pt x="605" y="270"/>
                      <a:pt x="605" y="270"/>
                    </a:cubicBezTo>
                    <a:cubicBezTo>
                      <a:pt x="605" y="270"/>
                      <a:pt x="605" y="270"/>
                      <a:pt x="605" y="270"/>
                    </a:cubicBezTo>
                    <a:cubicBezTo>
                      <a:pt x="605" y="270"/>
                      <a:pt x="605" y="270"/>
                      <a:pt x="605" y="270"/>
                    </a:cubicBezTo>
                    <a:cubicBezTo>
                      <a:pt x="605" y="270"/>
                      <a:pt x="605" y="270"/>
                      <a:pt x="605" y="270"/>
                    </a:cubicBezTo>
                    <a:cubicBezTo>
                      <a:pt x="605" y="270"/>
                      <a:pt x="605" y="270"/>
                      <a:pt x="605" y="270"/>
                    </a:cubicBezTo>
                    <a:cubicBezTo>
                      <a:pt x="625" y="236"/>
                      <a:pt x="578" y="316"/>
                      <a:pt x="583" y="308"/>
                    </a:cubicBezTo>
                    <a:cubicBezTo>
                      <a:pt x="583" y="308"/>
                      <a:pt x="583" y="308"/>
                      <a:pt x="583" y="308"/>
                    </a:cubicBezTo>
                    <a:cubicBezTo>
                      <a:pt x="583" y="308"/>
                      <a:pt x="583" y="308"/>
                      <a:pt x="583" y="308"/>
                    </a:cubicBezTo>
                    <a:cubicBezTo>
                      <a:pt x="583" y="308"/>
                      <a:pt x="583" y="308"/>
                      <a:pt x="583" y="308"/>
                    </a:cubicBezTo>
                    <a:cubicBezTo>
                      <a:pt x="583" y="306"/>
                      <a:pt x="583" y="306"/>
                      <a:pt x="583" y="306"/>
                    </a:cubicBezTo>
                    <a:cubicBezTo>
                      <a:pt x="582" y="306"/>
                      <a:pt x="582" y="306"/>
                      <a:pt x="582" y="306"/>
                    </a:cubicBezTo>
                    <a:cubicBezTo>
                      <a:pt x="582" y="306"/>
                      <a:pt x="582" y="306"/>
                      <a:pt x="582" y="306"/>
                    </a:cubicBezTo>
                    <a:cubicBezTo>
                      <a:pt x="582" y="306"/>
                      <a:pt x="582" y="306"/>
                      <a:pt x="582" y="306"/>
                    </a:cubicBezTo>
                    <a:cubicBezTo>
                      <a:pt x="582" y="306"/>
                      <a:pt x="582" y="306"/>
                      <a:pt x="582" y="306"/>
                    </a:cubicBezTo>
                    <a:cubicBezTo>
                      <a:pt x="582" y="306"/>
                      <a:pt x="582" y="306"/>
                      <a:pt x="582" y="306"/>
                    </a:cubicBezTo>
                    <a:cubicBezTo>
                      <a:pt x="563" y="271"/>
                      <a:pt x="609" y="352"/>
                      <a:pt x="604" y="344"/>
                    </a:cubicBezTo>
                    <a:cubicBezTo>
                      <a:pt x="604" y="344"/>
                      <a:pt x="604" y="344"/>
                      <a:pt x="604" y="344"/>
                    </a:cubicBezTo>
                    <a:cubicBezTo>
                      <a:pt x="604" y="344"/>
                      <a:pt x="604" y="344"/>
                      <a:pt x="604" y="344"/>
                    </a:cubicBezTo>
                    <a:cubicBezTo>
                      <a:pt x="604" y="344"/>
                      <a:pt x="604" y="344"/>
                      <a:pt x="604" y="344"/>
                    </a:cubicBezTo>
                    <a:cubicBezTo>
                      <a:pt x="603" y="344"/>
                      <a:pt x="603" y="344"/>
                      <a:pt x="603" y="344"/>
                    </a:cubicBezTo>
                    <a:cubicBezTo>
                      <a:pt x="603" y="344"/>
                      <a:pt x="602" y="345"/>
                      <a:pt x="601" y="345"/>
                    </a:cubicBezTo>
                    <a:cubicBezTo>
                      <a:pt x="600" y="346"/>
                      <a:pt x="599" y="349"/>
                      <a:pt x="598" y="353"/>
                    </a:cubicBezTo>
                    <a:cubicBezTo>
                      <a:pt x="593" y="339"/>
                      <a:pt x="572" y="347"/>
                      <a:pt x="570" y="331"/>
                    </a:cubicBezTo>
                    <a:cubicBezTo>
                      <a:pt x="568" y="335"/>
                      <a:pt x="566" y="334"/>
                      <a:pt x="563" y="336"/>
                    </a:cubicBezTo>
                    <a:cubicBezTo>
                      <a:pt x="555" y="332"/>
                      <a:pt x="551" y="319"/>
                      <a:pt x="541" y="322"/>
                    </a:cubicBezTo>
                    <a:cubicBezTo>
                      <a:pt x="541" y="319"/>
                      <a:pt x="547" y="316"/>
                      <a:pt x="544" y="314"/>
                    </a:cubicBezTo>
                    <a:cubicBezTo>
                      <a:pt x="541" y="314"/>
                      <a:pt x="541" y="319"/>
                      <a:pt x="537" y="320"/>
                    </a:cubicBezTo>
                    <a:cubicBezTo>
                      <a:pt x="520" y="319"/>
                      <a:pt x="515" y="297"/>
                      <a:pt x="503" y="292"/>
                    </a:cubicBezTo>
                    <a:cubicBezTo>
                      <a:pt x="477" y="287"/>
                      <a:pt x="458" y="271"/>
                      <a:pt x="437" y="260"/>
                    </a:cubicBezTo>
                    <a:cubicBezTo>
                      <a:pt x="439" y="257"/>
                      <a:pt x="439" y="257"/>
                      <a:pt x="439" y="257"/>
                    </a:cubicBezTo>
                    <a:cubicBezTo>
                      <a:pt x="426" y="264"/>
                      <a:pt x="429" y="237"/>
                      <a:pt x="414" y="250"/>
                    </a:cubicBezTo>
                    <a:cubicBezTo>
                      <a:pt x="414" y="247"/>
                      <a:pt x="409" y="245"/>
                      <a:pt x="414" y="241"/>
                    </a:cubicBezTo>
                    <a:cubicBezTo>
                      <a:pt x="404" y="245"/>
                      <a:pt x="403" y="225"/>
                      <a:pt x="389" y="230"/>
                    </a:cubicBezTo>
                    <a:cubicBezTo>
                      <a:pt x="390" y="230"/>
                      <a:pt x="391" y="230"/>
                      <a:pt x="392" y="229"/>
                    </a:cubicBezTo>
                    <a:cubicBezTo>
                      <a:pt x="388" y="219"/>
                      <a:pt x="376" y="223"/>
                      <a:pt x="371" y="213"/>
                    </a:cubicBezTo>
                    <a:cubicBezTo>
                      <a:pt x="373" y="212"/>
                      <a:pt x="375" y="212"/>
                      <a:pt x="377" y="209"/>
                    </a:cubicBezTo>
                    <a:cubicBezTo>
                      <a:pt x="377" y="202"/>
                      <a:pt x="362" y="217"/>
                      <a:pt x="368" y="202"/>
                    </a:cubicBezTo>
                    <a:cubicBezTo>
                      <a:pt x="366" y="201"/>
                      <a:pt x="363" y="208"/>
                      <a:pt x="364" y="208"/>
                    </a:cubicBezTo>
                    <a:cubicBezTo>
                      <a:pt x="349" y="192"/>
                      <a:pt x="325" y="190"/>
                      <a:pt x="304" y="182"/>
                    </a:cubicBezTo>
                    <a:cubicBezTo>
                      <a:pt x="296" y="166"/>
                      <a:pt x="317" y="158"/>
                      <a:pt x="300" y="162"/>
                    </a:cubicBezTo>
                    <a:cubicBezTo>
                      <a:pt x="301" y="159"/>
                      <a:pt x="297" y="167"/>
                      <a:pt x="298" y="164"/>
                    </a:cubicBezTo>
                    <a:cubicBezTo>
                      <a:pt x="292" y="166"/>
                      <a:pt x="301" y="145"/>
                      <a:pt x="294" y="151"/>
                    </a:cubicBezTo>
                    <a:cubicBezTo>
                      <a:pt x="290" y="160"/>
                      <a:pt x="289" y="154"/>
                      <a:pt x="286" y="159"/>
                    </a:cubicBezTo>
                    <a:cubicBezTo>
                      <a:pt x="281" y="149"/>
                      <a:pt x="284" y="141"/>
                      <a:pt x="274" y="143"/>
                    </a:cubicBezTo>
                    <a:cubicBezTo>
                      <a:pt x="277" y="139"/>
                      <a:pt x="277" y="139"/>
                      <a:pt x="277" y="139"/>
                    </a:cubicBezTo>
                    <a:cubicBezTo>
                      <a:pt x="262" y="147"/>
                      <a:pt x="257" y="135"/>
                      <a:pt x="242" y="146"/>
                    </a:cubicBezTo>
                    <a:cubicBezTo>
                      <a:pt x="198" y="124"/>
                      <a:pt x="153" y="108"/>
                      <a:pt x="111" y="86"/>
                    </a:cubicBezTo>
                    <a:cubicBezTo>
                      <a:pt x="97" y="76"/>
                      <a:pt x="97" y="76"/>
                      <a:pt x="97" y="76"/>
                    </a:cubicBezTo>
                    <a:cubicBezTo>
                      <a:pt x="96" y="76"/>
                      <a:pt x="96" y="76"/>
                      <a:pt x="96" y="76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0" y="129"/>
                      <a:pt x="224" y="2"/>
                      <a:pt x="201" y="15"/>
                    </a:cubicBezTo>
                    <a:cubicBezTo>
                      <a:pt x="201" y="18"/>
                      <a:pt x="201" y="18"/>
                      <a:pt x="201" y="18"/>
                    </a:cubicBezTo>
                    <a:cubicBezTo>
                      <a:pt x="200" y="22"/>
                      <a:pt x="200" y="22"/>
                      <a:pt x="200" y="22"/>
                    </a:cubicBezTo>
                    <a:cubicBezTo>
                      <a:pt x="200" y="31"/>
                      <a:pt x="200" y="31"/>
                      <a:pt x="200" y="31"/>
                    </a:cubicBezTo>
                    <a:cubicBezTo>
                      <a:pt x="201" y="66"/>
                      <a:pt x="201" y="66"/>
                      <a:pt x="201" y="66"/>
                    </a:cubicBezTo>
                    <a:cubicBezTo>
                      <a:pt x="201" y="89"/>
                      <a:pt x="200" y="112"/>
                      <a:pt x="195" y="136"/>
                    </a:cubicBezTo>
                    <a:cubicBezTo>
                      <a:pt x="182" y="147"/>
                      <a:pt x="182" y="148"/>
                      <a:pt x="188" y="160"/>
                    </a:cubicBezTo>
                    <a:cubicBezTo>
                      <a:pt x="185" y="160"/>
                      <a:pt x="185" y="159"/>
                      <a:pt x="183" y="160"/>
                    </a:cubicBezTo>
                    <a:cubicBezTo>
                      <a:pt x="194" y="161"/>
                      <a:pt x="184" y="168"/>
                      <a:pt x="194" y="170"/>
                    </a:cubicBezTo>
                    <a:cubicBezTo>
                      <a:pt x="192" y="187"/>
                      <a:pt x="195" y="204"/>
                      <a:pt x="195" y="222"/>
                    </a:cubicBezTo>
                    <a:cubicBezTo>
                      <a:pt x="194" y="219"/>
                      <a:pt x="185" y="217"/>
                      <a:pt x="185" y="221"/>
                    </a:cubicBezTo>
                    <a:cubicBezTo>
                      <a:pt x="192" y="224"/>
                      <a:pt x="192" y="224"/>
                      <a:pt x="192" y="224"/>
                    </a:cubicBezTo>
                    <a:cubicBezTo>
                      <a:pt x="189" y="225"/>
                      <a:pt x="189" y="225"/>
                      <a:pt x="189" y="225"/>
                    </a:cubicBezTo>
                    <a:cubicBezTo>
                      <a:pt x="191" y="227"/>
                      <a:pt x="196" y="230"/>
                      <a:pt x="200" y="228"/>
                    </a:cubicBezTo>
                    <a:cubicBezTo>
                      <a:pt x="209" y="273"/>
                      <a:pt x="186" y="318"/>
                      <a:pt x="188" y="362"/>
                    </a:cubicBezTo>
                    <a:cubicBezTo>
                      <a:pt x="184" y="373"/>
                      <a:pt x="188" y="388"/>
                      <a:pt x="190" y="400"/>
                    </a:cubicBezTo>
                    <a:cubicBezTo>
                      <a:pt x="175" y="434"/>
                      <a:pt x="163" y="464"/>
                      <a:pt x="172" y="499"/>
                    </a:cubicBezTo>
                    <a:cubicBezTo>
                      <a:pt x="172" y="499"/>
                      <a:pt x="144" y="494"/>
                      <a:pt x="138" y="48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20" name="Freeform 114"/>
              <p:cNvSpPr>
                <a:spLocks/>
              </p:cNvSpPr>
              <p:nvPr/>
            </p:nvSpPr>
            <p:spPr bwMode="auto">
              <a:xfrm>
                <a:off x="5181600" y="-685800"/>
                <a:ext cx="34925" cy="49212"/>
              </a:xfrm>
              <a:custGeom>
                <a:avLst/>
                <a:gdLst>
                  <a:gd name="T0" fmla="*/ 0 w 9"/>
                  <a:gd name="T1" fmla="*/ 0 h 13"/>
                  <a:gd name="T2" fmla="*/ 9 w 9"/>
                  <a:gd name="T3" fmla="*/ 13 h 13"/>
                  <a:gd name="T4" fmla="*/ 0 w 9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3">
                    <a:moveTo>
                      <a:pt x="0" y="0"/>
                    </a:moveTo>
                    <a:cubicBezTo>
                      <a:pt x="3" y="5"/>
                      <a:pt x="8" y="5"/>
                      <a:pt x="9" y="13"/>
                    </a:cubicBezTo>
                    <a:cubicBezTo>
                      <a:pt x="6" y="9"/>
                      <a:pt x="2" y="5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21" name="Freeform 115"/>
              <p:cNvSpPr>
                <a:spLocks/>
              </p:cNvSpPr>
              <p:nvPr/>
            </p:nvSpPr>
            <p:spPr bwMode="auto">
              <a:xfrm>
                <a:off x="5629275" y="-701675"/>
                <a:ext cx="14288" cy="34925"/>
              </a:xfrm>
              <a:custGeom>
                <a:avLst/>
                <a:gdLst>
                  <a:gd name="T0" fmla="*/ 1 w 4"/>
                  <a:gd name="T1" fmla="*/ 2 h 9"/>
                  <a:gd name="T2" fmla="*/ 4 w 4"/>
                  <a:gd name="T3" fmla="*/ 3 h 9"/>
                  <a:gd name="T4" fmla="*/ 2 w 4"/>
                  <a:gd name="T5" fmla="*/ 7 h 9"/>
                  <a:gd name="T6" fmla="*/ 1 w 4"/>
                  <a:gd name="T7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9">
                    <a:moveTo>
                      <a:pt x="1" y="2"/>
                    </a:moveTo>
                    <a:cubicBezTo>
                      <a:pt x="0" y="0"/>
                      <a:pt x="3" y="3"/>
                      <a:pt x="4" y="3"/>
                    </a:cubicBezTo>
                    <a:cubicBezTo>
                      <a:pt x="3" y="4"/>
                      <a:pt x="4" y="9"/>
                      <a:pt x="2" y="7"/>
                    </a:cubicBezTo>
                    <a:cubicBezTo>
                      <a:pt x="3" y="6"/>
                      <a:pt x="1" y="4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22" name="Freeform 116"/>
              <p:cNvSpPr>
                <a:spLocks/>
              </p:cNvSpPr>
              <p:nvPr/>
            </p:nvSpPr>
            <p:spPr bwMode="auto">
              <a:xfrm>
                <a:off x="5711825" y="-735013"/>
                <a:ext cx="22225" cy="49212"/>
              </a:xfrm>
              <a:custGeom>
                <a:avLst/>
                <a:gdLst>
                  <a:gd name="T0" fmla="*/ 4 w 6"/>
                  <a:gd name="T1" fmla="*/ 0 h 13"/>
                  <a:gd name="T2" fmla="*/ 0 w 6"/>
                  <a:gd name="T3" fmla="*/ 13 h 13"/>
                  <a:gd name="T4" fmla="*/ 4 w 6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3">
                    <a:moveTo>
                      <a:pt x="4" y="0"/>
                    </a:moveTo>
                    <a:cubicBezTo>
                      <a:pt x="6" y="5"/>
                      <a:pt x="3" y="11"/>
                      <a:pt x="0" y="13"/>
                    </a:cubicBez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23" name="Freeform 117"/>
              <p:cNvSpPr>
                <a:spLocks/>
              </p:cNvSpPr>
              <p:nvPr/>
            </p:nvSpPr>
            <p:spPr bwMode="auto">
              <a:xfrm>
                <a:off x="5846762" y="-715963"/>
                <a:ext cx="14288" cy="22225"/>
              </a:xfrm>
              <a:custGeom>
                <a:avLst/>
                <a:gdLst>
                  <a:gd name="T0" fmla="*/ 0 w 4"/>
                  <a:gd name="T1" fmla="*/ 0 h 6"/>
                  <a:gd name="T2" fmla="*/ 2 w 4"/>
                  <a:gd name="T3" fmla="*/ 6 h 6"/>
                  <a:gd name="T4" fmla="*/ 0 w 4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cubicBezTo>
                      <a:pt x="4" y="3"/>
                      <a:pt x="4" y="5"/>
                      <a:pt x="2" y="6"/>
                    </a:cubicBezTo>
                    <a:cubicBezTo>
                      <a:pt x="0" y="4"/>
                      <a:pt x="1" y="3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24" name="Freeform 118"/>
              <p:cNvSpPr>
                <a:spLocks/>
              </p:cNvSpPr>
              <p:nvPr/>
            </p:nvSpPr>
            <p:spPr bwMode="auto">
              <a:xfrm>
                <a:off x="5830887" y="-757238"/>
                <a:ext cx="22225" cy="30162"/>
              </a:xfrm>
              <a:custGeom>
                <a:avLst/>
                <a:gdLst>
                  <a:gd name="T0" fmla="*/ 0 w 6"/>
                  <a:gd name="T1" fmla="*/ 1 h 8"/>
                  <a:gd name="T2" fmla="*/ 6 w 6"/>
                  <a:gd name="T3" fmla="*/ 4 h 8"/>
                  <a:gd name="T4" fmla="*/ 0 w 6"/>
                  <a:gd name="T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0" y="1"/>
                    </a:moveTo>
                    <a:cubicBezTo>
                      <a:pt x="2" y="0"/>
                      <a:pt x="4" y="2"/>
                      <a:pt x="6" y="4"/>
                    </a:cubicBezTo>
                    <a:cubicBezTo>
                      <a:pt x="4" y="0"/>
                      <a:pt x="3" y="8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25" name="Freeform 119"/>
              <p:cNvSpPr>
                <a:spLocks/>
              </p:cNvSpPr>
              <p:nvPr/>
            </p:nvSpPr>
            <p:spPr bwMode="auto">
              <a:xfrm>
                <a:off x="6037262" y="-831850"/>
                <a:ext cx="19050" cy="47625"/>
              </a:xfrm>
              <a:custGeom>
                <a:avLst/>
                <a:gdLst>
                  <a:gd name="T0" fmla="*/ 0 w 5"/>
                  <a:gd name="T1" fmla="*/ 6 h 13"/>
                  <a:gd name="T2" fmla="*/ 5 w 5"/>
                  <a:gd name="T3" fmla="*/ 4 h 13"/>
                  <a:gd name="T4" fmla="*/ 0 w 5"/>
                  <a:gd name="T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3">
                    <a:moveTo>
                      <a:pt x="0" y="6"/>
                    </a:moveTo>
                    <a:cubicBezTo>
                      <a:pt x="1" y="5"/>
                      <a:pt x="1" y="0"/>
                      <a:pt x="5" y="4"/>
                    </a:cubicBezTo>
                    <a:cubicBezTo>
                      <a:pt x="2" y="2"/>
                      <a:pt x="2" y="13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26" name="Freeform 120"/>
              <p:cNvSpPr>
                <a:spLocks/>
              </p:cNvSpPr>
              <p:nvPr/>
            </p:nvSpPr>
            <p:spPr bwMode="auto">
              <a:xfrm>
                <a:off x="6105525" y="-884238"/>
                <a:ext cx="17463" cy="22225"/>
              </a:xfrm>
              <a:custGeom>
                <a:avLst/>
                <a:gdLst>
                  <a:gd name="T0" fmla="*/ 0 w 5"/>
                  <a:gd name="T1" fmla="*/ 1 h 6"/>
                  <a:gd name="T2" fmla="*/ 2 w 5"/>
                  <a:gd name="T3" fmla="*/ 0 h 6"/>
                  <a:gd name="T4" fmla="*/ 4 w 5"/>
                  <a:gd name="T5" fmla="*/ 6 h 6"/>
                  <a:gd name="T6" fmla="*/ 0 w 5"/>
                  <a:gd name="T7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0" y="1"/>
                    </a:moveTo>
                    <a:cubicBezTo>
                      <a:pt x="1" y="1"/>
                      <a:pt x="2" y="2"/>
                      <a:pt x="2" y="0"/>
                    </a:cubicBezTo>
                    <a:cubicBezTo>
                      <a:pt x="4" y="1"/>
                      <a:pt x="5" y="5"/>
                      <a:pt x="4" y="6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27" name="Freeform 121"/>
              <p:cNvSpPr>
                <a:spLocks/>
              </p:cNvSpPr>
              <p:nvPr/>
            </p:nvSpPr>
            <p:spPr bwMode="auto">
              <a:xfrm>
                <a:off x="6094412" y="-2058988"/>
                <a:ext cx="11113" cy="15875"/>
              </a:xfrm>
              <a:custGeom>
                <a:avLst/>
                <a:gdLst>
                  <a:gd name="T0" fmla="*/ 0 w 7"/>
                  <a:gd name="T1" fmla="*/ 0 h 10"/>
                  <a:gd name="T2" fmla="*/ 7 w 7"/>
                  <a:gd name="T3" fmla="*/ 0 h 10"/>
                  <a:gd name="T4" fmla="*/ 0 w 7"/>
                  <a:gd name="T5" fmla="*/ 10 h 10"/>
                  <a:gd name="T6" fmla="*/ 0 w 7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0">
                    <a:moveTo>
                      <a:pt x="0" y="0"/>
                    </a:moveTo>
                    <a:lnTo>
                      <a:pt x="7" y="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28" name="Freeform 122"/>
              <p:cNvSpPr>
                <a:spLocks/>
              </p:cNvSpPr>
              <p:nvPr/>
            </p:nvSpPr>
            <p:spPr bwMode="auto">
              <a:xfrm>
                <a:off x="5418137" y="-2463800"/>
                <a:ext cx="26988" cy="26987"/>
              </a:xfrm>
              <a:custGeom>
                <a:avLst/>
                <a:gdLst>
                  <a:gd name="T0" fmla="*/ 4 w 7"/>
                  <a:gd name="T1" fmla="*/ 6 h 7"/>
                  <a:gd name="T2" fmla="*/ 5 w 7"/>
                  <a:gd name="T3" fmla="*/ 0 h 7"/>
                  <a:gd name="T4" fmla="*/ 4 w 7"/>
                  <a:gd name="T5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7">
                    <a:moveTo>
                      <a:pt x="4" y="6"/>
                    </a:moveTo>
                    <a:cubicBezTo>
                      <a:pt x="0" y="7"/>
                      <a:pt x="5" y="1"/>
                      <a:pt x="5" y="0"/>
                    </a:cubicBezTo>
                    <a:cubicBezTo>
                      <a:pt x="7" y="1"/>
                      <a:pt x="1" y="5"/>
                      <a:pt x="4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29" name="Freeform 123"/>
              <p:cNvSpPr>
                <a:spLocks/>
              </p:cNvSpPr>
              <p:nvPr/>
            </p:nvSpPr>
            <p:spPr bwMode="auto">
              <a:xfrm>
                <a:off x="5018087" y="-2571750"/>
                <a:ext cx="17463" cy="33337"/>
              </a:xfrm>
              <a:custGeom>
                <a:avLst/>
                <a:gdLst>
                  <a:gd name="T0" fmla="*/ 9 w 11"/>
                  <a:gd name="T1" fmla="*/ 0 h 21"/>
                  <a:gd name="T2" fmla="*/ 11 w 11"/>
                  <a:gd name="T3" fmla="*/ 2 h 21"/>
                  <a:gd name="T4" fmla="*/ 0 w 11"/>
                  <a:gd name="T5" fmla="*/ 21 h 21"/>
                  <a:gd name="T6" fmla="*/ 9 w 11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21">
                    <a:moveTo>
                      <a:pt x="9" y="0"/>
                    </a:moveTo>
                    <a:lnTo>
                      <a:pt x="11" y="2"/>
                    </a:lnTo>
                    <a:lnTo>
                      <a:pt x="0" y="21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30" name="Freeform 124"/>
              <p:cNvSpPr>
                <a:spLocks/>
              </p:cNvSpPr>
              <p:nvPr/>
            </p:nvSpPr>
            <p:spPr bwMode="auto">
              <a:xfrm>
                <a:off x="-2268538" y="-1489075"/>
                <a:ext cx="44450" cy="46037"/>
              </a:xfrm>
              <a:custGeom>
                <a:avLst/>
                <a:gdLst>
                  <a:gd name="T0" fmla="*/ 8 w 12"/>
                  <a:gd name="T1" fmla="*/ 4 h 12"/>
                  <a:gd name="T2" fmla="*/ 2 w 12"/>
                  <a:gd name="T3" fmla="*/ 7 h 12"/>
                  <a:gd name="T4" fmla="*/ 8 w 12"/>
                  <a:gd name="T5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2">
                    <a:moveTo>
                      <a:pt x="8" y="4"/>
                    </a:moveTo>
                    <a:cubicBezTo>
                      <a:pt x="0" y="6"/>
                      <a:pt x="12" y="12"/>
                      <a:pt x="2" y="7"/>
                    </a:cubicBezTo>
                    <a:cubicBezTo>
                      <a:pt x="3" y="3"/>
                      <a:pt x="5" y="0"/>
                      <a:pt x="8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31" name="Freeform 125"/>
              <p:cNvSpPr>
                <a:spLocks/>
              </p:cNvSpPr>
              <p:nvPr/>
            </p:nvSpPr>
            <p:spPr bwMode="auto">
              <a:xfrm>
                <a:off x="-11706497" y="-1712937"/>
                <a:ext cx="17908866" cy="657757"/>
              </a:xfrm>
              <a:custGeom>
                <a:avLst/>
                <a:gdLst>
                  <a:gd name="T0" fmla="*/ 1981 w 2234"/>
                  <a:gd name="T1" fmla="*/ 72 h 155"/>
                  <a:gd name="T2" fmla="*/ 1916 w 2234"/>
                  <a:gd name="T3" fmla="*/ 74 h 155"/>
                  <a:gd name="T4" fmla="*/ 1783 w 2234"/>
                  <a:gd name="T5" fmla="*/ 98 h 155"/>
                  <a:gd name="T6" fmla="*/ 1735 w 2234"/>
                  <a:gd name="T7" fmla="*/ 97 h 155"/>
                  <a:gd name="T8" fmla="*/ 1591 w 2234"/>
                  <a:gd name="T9" fmla="*/ 89 h 155"/>
                  <a:gd name="T10" fmla="*/ 1544 w 2234"/>
                  <a:gd name="T11" fmla="*/ 88 h 155"/>
                  <a:gd name="T12" fmla="*/ 1464 w 2234"/>
                  <a:gd name="T13" fmla="*/ 99 h 155"/>
                  <a:gd name="T14" fmla="*/ 1396 w 2234"/>
                  <a:gd name="T15" fmla="*/ 95 h 155"/>
                  <a:gd name="T16" fmla="*/ 1357 w 2234"/>
                  <a:gd name="T17" fmla="*/ 88 h 155"/>
                  <a:gd name="T18" fmla="*/ 1324 w 2234"/>
                  <a:gd name="T19" fmla="*/ 100 h 155"/>
                  <a:gd name="T20" fmla="*/ 1245 w 2234"/>
                  <a:gd name="T21" fmla="*/ 113 h 155"/>
                  <a:gd name="T22" fmla="*/ 1201 w 2234"/>
                  <a:gd name="T23" fmla="*/ 111 h 155"/>
                  <a:gd name="T24" fmla="*/ 1153 w 2234"/>
                  <a:gd name="T25" fmla="*/ 122 h 155"/>
                  <a:gd name="T26" fmla="*/ 1095 w 2234"/>
                  <a:gd name="T27" fmla="*/ 114 h 155"/>
                  <a:gd name="T28" fmla="*/ 1028 w 2234"/>
                  <a:gd name="T29" fmla="*/ 117 h 155"/>
                  <a:gd name="T30" fmla="*/ 947 w 2234"/>
                  <a:gd name="T31" fmla="*/ 109 h 155"/>
                  <a:gd name="T32" fmla="*/ 913 w 2234"/>
                  <a:gd name="T33" fmla="*/ 117 h 155"/>
                  <a:gd name="T34" fmla="*/ 880 w 2234"/>
                  <a:gd name="T35" fmla="*/ 107 h 155"/>
                  <a:gd name="T36" fmla="*/ 851 w 2234"/>
                  <a:gd name="T37" fmla="*/ 117 h 155"/>
                  <a:gd name="T38" fmla="*/ 838 w 2234"/>
                  <a:gd name="T39" fmla="*/ 118 h 155"/>
                  <a:gd name="T40" fmla="*/ 799 w 2234"/>
                  <a:gd name="T41" fmla="*/ 121 h 155"/>
                  <a:gd name="T42" fmla="*/ 687 w 2234"/>
                  <a:gd name="T43" fmla="*/ 122 h 155"/>
                  <a:gd name="T44" fmla="*/ 643 w 2234"/>
                  <a:gd name="T45" fmla="*/ 123 h 155"/>
                  <a:gd name="T46" fmla="*/ 605 w 2234"/>
                  <a:gd name="T47" fmla="*/ 123 h 155"/>
                  <a:gd name="T48" fmla="*/ 512 w 2234"/>
                  <a:gd name="T49" fmla="*/ 122 h 155"/>
                  <a:gd name="T50" fmla="*/ 490 w 2234"/>
                  <a:gd name="T51" fmla="*/ 96 h 155"/>
                  <a:gd name="T52" fmla="*/ 458 w 2234"/>
                  <a:gd name="T53" fmla="*/ 121 h 155"/>
                  <a:gd name="T54" fmla="*/ 429 w 2234"/>
                  <a:gd name="T55" fmla="*/ 146 h 155"/>
                  <a:gd name="T56" fmla="*/ 386 w 2234"/>
                  <a:gd name="T57" fmla="*/ 137 h 155"/>
                  <a:gd name="T58" fmla="*/ 372 w 2234"/>
                  <a:gd name="T59" fmla="*/ 149 h 155"/>
                  <a:gd name="T60" fmla="*/ 354 w 2234"/>
                  <a:gd name="T61" fmla="*/ 140 h 155"/>
                  <a:gd name="T62" fmla="*/ 321 w 2234"/>
                  <a:gd name="T63" fmla="*/ 117 h 155"/>
                  <a:gd name="T64" fmla="*/ 285 w 2234"/>
                  <a:gd name="T65" fmla="*/ 139 h 155"/>
                  <a:gd name="T66" fmla="*/ 268 w 2234"/>
                  <a:gd name="T67" fmla="*/ 129 h 155"/>
                  <a:gd name="T68" fmla="*/ 237 w 2234"/>
                  <a:gd name="T69" fmla="*/ 143 h 155"/>
                  <a:gd name="T70" fmla="*/ 204 w 2234"/>
                  <a:gd name="T71" fmla="*/ 142 h 155"/>
                  <a:gd name="T72" fmla="*/ 219 w 2234"/>
                  <a:gd name="T73" fmla="*/ 111 h 155"/>
                  <a:gd name="T74" fmla="*/ 161 w 2234"/>
                  <a:gd name="T75" fmla="*/ 132 h 155"/>
                  <a:gd name="T76" fmla="*/ 79 w 2234"/>
                  <a:gd name="T77" fmla="*/ 91 h 155"/>
                  <a:gd name="T78" fmla="*/ 55 w 2234"/>
                  <a:gd name="T79" fmla="*/ 84 h 155"/>
                  <a:gd name="T80" fmla="*/ 0 w 2234"/>
                  <a:gd name="T81" fmla="*/ 86 h 155"/>
                  <a:gd name="T82" fmla="*/ 22 w 2234"/>
                  <a:gd name="T83" fmla="*/ 68 h 155"/>
                  <a:gd name="T84" fmla="*/ 72 w 2234"/>
                  <a:gd name="T85" fmla="*/ 83 h 155"/>
                  <a:gd name="T86" fmla="*/ 168 w 2234"/>
                  <a:gd name="T87" fmla="*/ 56 h 155"/>
                  <a:gd name="T88" fmla="*/ 326 w 2234"/>
                  <a:gd name="T89" fmla="*/ 43 h 155"/>
                  <a:gd name="T90" fmla="*/ 501 w 2234"/>
                  <a:gd name="T91" fmla="*/ 34 h 155"/>
                  <a:gd name="T92" fmla="*/ 641 w 2234"/>
                  <a:gd name="T93" fmla="*/ 29 h 155"/>
                  <a:gd name="T94" fmla="*/ 744 w 2234"/>
                  <a:gd name="T95" fmla="*/ 23 h 155"/>
                  <a:gd name="T96" fmla="*/ 960 w 2234"/>
                  <a:gd name="T97" fmla="*/ 28 h 155"/>
                  <a:gd name="T98" fmla="*/ 1073 w 2234"/>
                  <a:gd name="T99" fmla="*/ 38 h 155"/>
                  <a:gd name="T100" fmla="*/ 1221 w 2234"/>
                  <a:gd name="T101" fmla="*/ 47 h 155"/>
                  <a:gd name="T102" fmla="*/ 1704 w 2234"/>
                  <a:gd name="T103" fmla="*/ 15 h 155"/>
                  <a:gd name="T104" fmla="*/ 1832 w 2234"/>
                  <a:gd name="T105" fmla="*/ 17 h 155"/>
                  <a:gd name="T106" fmla="*/ 2206 w 2234"/>
                  <a:gd name="T107" fmla="*/ 6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34" h="155">
                    <a:moveTo>
                      <a:pt x="2206" y="69"/>
                    </a:moveTo>
                    <a:cubicBezTo>
                      <a:pt x="2179" y="95"/>
                      <a:pt x="2144" y="69"/>
                      <a:pt x="2115" y="85"/>
                    </a:cubicBezTo>
                    <a:cubicBezTo>
                      <a:pt x="2112" y="86"/>
                      <a:pt x="2116" y="71"/>
                      <a:pt x="2108" y="75"/>
                    </a:cubicBezTo>
                    <a:cubicBezTo>
                      <a:pt x="2080" y="95"/>
                      <a:pt x="2035" y="83"/>
                      <a:pt x="2001" y="67"/>
                    </a:cubicBezTo>
                    <a:cubicBezTo>
                      <a:pt x="2003" y="63"/>
                      <a:pt x="2003" y="63"/>
                      <a:pt x="2003" y="63"/>
                    </a:cubicBezTo>
                    <a:cubicBezTo>
                      <a:pt x="1996" y="60"/>
                      <a:pt x="1988" y="74"/>
                      <a:pt x="1981" y="72"/>
                    </a:cubicBezTo>
                    <a:cubicBezTo>
                      <a:pt x="1981" y="69"/>
                      <a:pt x="1984" y="68"/>
                      <a:pt x="1982" y="64"/>
                    </a:cubicBezTo>
                    <a:cubicBezTo>
                      <a:pt x="1980" y="72"/>
                      <a:pt x="1969" y="68"/>
                      <a:pt x="1967" y="74"/>
                    </a:cubicBezTo>
                    <a:cubicBezTo>
                      <a:pt x="1964" y="71"/>
                      <a:pt x="1964" y="65"/>
                      <a:pt x="1960" y="61"/>
                    </a:cubicBezTo>
                    <a:cubicBezTo>
                      <a:pt x="1957" y="70"/>
                      <a:pt x="1957" y="70"/>
                      <a:pt x="1957" y="70"/>
                    </a:cubicBezTo>
                    <a:cubicBezTo>
                      <a:pt x="1945" y="92"/>
                      <a:pt x="1930" y="69"/>
                      <a:pt x="1914" y="80"/>
                    </a:cubicBezTo>
                    <a:cubicBezTo>
                      <a:pt x="1915" y="78"/>
                      <a:pt x="1917" y="76"/>
                      <a:pt x="1916" y="74"/>
                    </a:cubicBezTo>
                    <a:cubicBezTo>
                      <a:pt x="1891" y="87"/>
                      <a:pt x="1861" y="85"/>
                      <a:pt x="1834" y="89"/>
                    </a:cubicBezTo>
                    <a:cubicBezTo>
                      <a:pt x="1835" y="86"/>
                      <a:pt x="1836" y="80"/>
                      <a:pt x="1834" y="77"/>
                    </a:cubicBezTo>
                    <a:cubicBezTo>
                      <a:pt x="1833" y="86"/>
                      <a:pt x="1825" y="89"/>
                      <a:pt x="1817" y="91"/>
                    </a:cubicBezTo>
                    <a:cubicBezTo>
                      <a:pt x="1814" y="81"/>
                      <a:pt x="1805" y="100"/>
                      <a:pt x="1796" y="94"/>
                    </a:cubicBezTo>
                    <a:cubicBezTo>
                      <a:pt x="1797" y="92"/>
                      <a:pt x="1797" y="92"/>
                      <a:pt x="1797" y="92"/>
                    </a:cubicBezTo>
                    <a:cubicBezTo>
                      <a:pt x="1791" y="102"/>
                      <a:pt x="1788" y="86"/>
                      <a:pt x="1783" y="98"/>
                    </a:cubicBezTo>
                    <a:cubicBezTo>
                      <a:pt x="1779" y="91"/>
                      <a:pt x="1779" y="91"/>
                      <a:pt x="1779" y="91"/>
                    </a:cubicBezTo>
                    <a:cubicBezTo>
                      <a:pt x="1776" y="104"/>
                      <a:pt x="1769" y="84"/>
                      <a:pt x="1764" y="91"/>
                    </a:cubicBezTo>
                    <a:cubicBezTo>
                      <a:pt x="1764" y="93"/>
                      <a:pt x="1764" y="93"/>
                      <a:pt x="1764" y="93"/>
                    </a:cubicBezTo>
                    <a:cubicBezTo>
                      <a:pt x="1760" y="97"/>
                      <a:pt x="1757" y="90"/>
                      <a:pt x="1752" y="92"/>
                    </a:cubicBezTo>
                    <a:cubicBezTo>
                      <a:pt x="1752" y="91"/>
                      <a:pt x="1752" y="91"/>
                      <a:pt x="1752" y="91"/>
                    </a:cubicBezTo>
                    <a:cubicBezTo>
                      <a:pt x="1741" y="94"/>
                      <a:pt x="1735" y="86"/>
                      <a:pt x="1735" y="97"/>
                    </a:cubicBezTo>
                    <a:cubicBezTo>
                      <a:pt x="1732" y="89"/>
                      <a:pt x="1746" y="93"/>
                      <a:pt x="1740" y="81"/>
                    </a:cubicBezTo>
                    <a:cubicBezTo>
                      <a:pt x="1705" y="92"/>
                      <a:pt x="1669" y="90"/>
                      <a:pt x="1633" y="90"/>
                    </a:cubicBezTo>
                    <a:cubicBezTo>
                      <a:pt x="1629" y="86"/>
                      <a:pt x="1627" y="84"/>
                      <a:pt x="1626" y="80"/>
                    </a:cubicBezTo>
                    <a:cubicBezTo>
                      <a:pt x="1622" y="82"/>
                      <a:pt x="1613" y="82"/>
                      <a:pt x="1609" y="88"/>
                    </a:cubicBezTo>
                    <a:cubicBezTo>
                      <a:pt x="1610" y="87"/>
                      <a:pt x="1607" y="82"/>
                      <a:pt x="1605" y="82"/>
                    </a:cubicBezTo>
                    <a:cubicBezTo>
                      <a:pt x="1599" y="78"/>
                      <a:pt x="1598" y="93"/>
                      <a:pt x="1591" y="89"/>
                    </a:cubicBezTo>
                    <a:cubicBezTo>
                      <a:pt x="1594" y="86"/>
                      <a:pt x="1595" y="82"/>
                      <a:pt x="1594" y="78"/>
                    </a:cubicBezTo>
                    <a:cubicBezTo>
                      <a:pt x="1588" y="87"/>
                      <a:pt x="1580" y="85"/>
                      <a:pt x="1573" y="88"/>
                    </a:cubicBezTo>
                    <a:cubicBezTo>
                      <a:pt x="1574" y="86"/>
                      <a:pt x="1576" y="85"/>
                      <a:pt x="1575" y="82"/>
                    </a:cubicBezTo>
                    <a:cubicBezTo>
                      <a:pt x="1567" y="91"/>
                      <a:pt x="1561" y="80"/>
                      <a:pt x="1554" y="86"/>
                    </a:cubicBezTo>
                    <a:cubicBezTo>
                      <a:pt x="1557" y="80"/>
                      <a:pt x="1557" y="80"/>
                      <a:pt x="1557" y="80"/>
                    </a:cubicBezTo>
                    <a:cubicBezTo>
                      <a:pt x="1546" y="72"/>
                      <a:pt x="1554" y="93"/>
                      <a:pt x="1544" y="88"/>
                    </a:cubicBezTo>
                    <a:cubicBezTo>
                      <a:pt x="1546" y="86"/>
                      <a:pt x="1546" y="84"/>
                      <a:pt x="1546" y="81"/>
                    </a:cubicBezTo>
                    <a:cubicBezTo>
                      <a:pt x="1537" y="92"/>
                      <a:pt x="1523" y="89"/>
                      <a:pt x="1514" y="93"/>
                    </a:cubicBezTo>
                    <a:cubicBezTo>
                      <a:pt x="1514" y="92"/>
                      <a:pt x="1514" y="90"/>
                      <a:pt x="1514" y="90"/>
                    </a:cubicBezTo>
                    <a:cubicBezTo>
                      <a:pt x="1505" y="91"/>
                      <a:pt x="1495" y="88"/>
                      <a:pt x="1484" y="93"/>
                    </a:cubicBezTo>
                    <a:cubicBezTo>
                      <a:pt x="1480" y="90"/>
                      <a:pt x="1485" y="78"/>
                      <a:pt x="1475" y="80"/>
                    </a:cubicBezTo>
                    <a:cubicBezTo>
                      <a:pt x="1476" y="92"/>
                      <a:pt x="1458" y="85"/>
                      <a:pt x="1464" y="99"/>
                    </a:cubicBezTo>
                    <a:cubicBezTo>
                      <a:pt x="1455" y="97"/>
                      <a:pt x="1441" y="92"/>
                      <a:pt x="1436" y="97"/>
                    </a:cubicBezTo>
                    <a:cubicBezTo>
                      <a:pt x="1440" y="92"/>
                      <a:pt x="1431" y="81"/>
                      <a:pt x="1439" y="80"/>
                    </a:cubicBezTo>
                    <a:cubicBezTo>
                      <a:pt x="1433" y="73"/>
                      <a:pt x="1433" y="73"/>
                      <a:pt x="1433" y="73"/>
                    </a:cubicBezTo>
                    <a:cubicBezTo>
                      <a:pt x="1434" y="68"/>
                      <a:pt x="1439" y="75"/>
                      <a:pt x="1437" y="68"/>
                    </a:cubicBezTo>
                    <a:cubicBezTo>
                      <a:pt x="1433" y="69"/>
                      <a:pt x="1423" y="74"/>
                      <a:pt x="1420" y="72"/>
                    </a:cubicBezTo>
                    <a:cubicBezTo>
                      <a:pt x="1413" y="79"/>
                      <a:pt x="1407" y="93"/>
                      <a:pt x="1396" y="95"/>
                    </a:cubicBezTo>
                    <a:cubicBezTo>
                      <a:pt x="1401" y="90"/>
                      <a:pt x="1393" y="81"/>
                      <a:pt x="1396" y="79"/>
                    </a:cubicBezTo>
                    <a:cubicBezTo>
                      <a:pt x="1381" y="103"/>
                      <a:pt x="1381" y="103"/>
                      <a:pt x="1381" y="103"/>
                    </a:cubicBezTo>
                    <a:cubicBezTo>
                      <a:pt x="1378" y="104"/>
                      <a:pt x="1380" y="93"/>
                      <a:pt x="1375" y="96"/>
                    </a:cubicBezTo>
                    <a:cubicBezTo>
                      <a:pt x="1376" y="100"/>
                      <a:pt x="1373" y="102"/>
                      <a:pt x="1372" y="105"/>
                    </a:cubicBezTo>
                    <a:cubicBezTo>
                      <a:pt x="1370" y="103"/>
                      <a:pt x="1357" y="108"/>
                      <a:pt x="1355" y="95"/>
                    </a:cubicBezTo>
                    <a:cubicBezTo>
                      <a:pt x="1353" y="91"/>
                      <a:pt x="1361" y="93"/>
                      <a:pt x="1357" y="88"/>
                    </a:cubicBezTo>
                    <a:cubicBezTo>
                      <a:pt x="1350" y="88"/>
                      <a:pt x="1350" y="93"/>
                      <a:pt x="1343" y="93"/>
                    </a:cubicBezTo>
                    <a:cubicBezTo>
                      <a:pt x="1343" y="91"/>
                      <a:pt x="1343" y="91"/>
                      <a:pt x="1343" y="91"/>
                    </a:cubicBezTo>
                    <a:cubicBezTo>
                      <a:pt x="1339" y="89"/>
                      <a:pt x="1330" y="96"/>
                      <a:pt x="1335" y="103"/>
                    </a:cubicBezTo>
                    <a:cubicBezTo>
                      <a:pt x="1338" y="104"/>
                      <a:pt x="1334" y="96"/>
                      <a:pt x="1338" y="99"/>
                    </a:cubicBezTo>
                    <a:cubicBezTo>
                      <a:pt x="1335" y="107"/>
                      <a:pt x="1327" y="109"/>
                      <a:pt x="1321" y="109"/>
                    </a:cubicBezTo>
                    <a:cubicBezTo>
                      <a:pt x="1323" y="107"/>
                      <a:pt x="1323" y="103"/>
                      <a:pt x="1324" y="100"/>
                    </a:cubicBezTo>
                    <a:cubicBezTo>
                      <a:pt x="1315" y="110"/>
                      <a:pt x="1305" y="113"/>
                      <a:pt x="1295" y="117"/>
                    </a:cubicBezTo>
                    <a:cubicBezTo>
                      <a:pt x="1295" y="123"/>
                      <a:pt x="1299" y="106"/>
                      <a:pt x="1300" y="109"/>
                    </a:cubicBezTo>
                    <a:cubicBezTo>
                      <a:pt x="1288" y="101"/>
                      <a:pt x="1274" y="121"/>
                      <a:pt x="1263" y="109"/>
                    </a:cubicBezTo>
                    <a:cubicBezTo>
                      <a:pt x="1265" y="108"/>
                      <a:pt x="1264" y="117"/>
                      <a:pt x="1264" y="115"/>
                    </a:cubicBezTo>
                    <a:cubicBezTo>
                      <a:pt x="1258" y="115"/>
                      <a:pt x="1258" y="106"/>
                      <a:pt x="1254" y="109"/>
                    </a:cubicBezTo>
                    <a:cubicBezTo>
                      <a:pt x="1254" y="104"/>
                      <a:pt x="1249" y="111"/>
                      <a:pt x="1245" y="113"/>
                    </a:cubicBezTo>
                    <a:cubicBezTo>
                      <a:pt x="1243" y="116"/>
                      <a:pt x="1244" y="110"/>
                      <a:pt x="1247" y="110"/>
                    </a:cubicBezTo>
                    <a:cubicBezTo>
                      <a:pt x="1242" y="114"/>
                      <a:pt x="1218" y="121"/>
                      <a:pt x="1205" y="114"/>
                    </a:cubicBezTo>
                    <a:cubicBezTo>
                      <a:pt x="1205" y="117"/>
                      <a:pt x="1197" y="126"/>
                      <a:pt x="1194" y="126"/>
                    </a:cubicBezTo>
                    <a:cubicBezTo>
                      <a:pt x="1195" y="118"/>
                      <a:pt x="1195" y="118"/>
                      <a:pt x="1195" y="118"/>
                    </a:cubicBezTo>
                    <a:cubicBezTo>
                      <a:pt x="1192" y="114"/>
                      <a:pt x="1185" y="119"/>
                      <a:pt x="1184" y="112"/>
                    </a:cubicBezTo>
                    <a:cubicBezTo>
                      <a:pt x="1178" y="122"/>
                      <a:pt x="1209" y="104"/>
                      <a:pt x="1201" y="111"/>
                    </a:cubicBezTo>
                    <a:cubicBezTo>
                      <a:pt x="1198" y="105"/>
                      <a:pt x="1188" y="124"/>
                      <a:pt x="1190" y="113"/>
                    </a:cubicBezTo>
                    <a:cubicBezTo>
                      <a:pt x="1184" y="114"/>
                      <a:pt x="1178" y="122"/>
                      <a:pt x="1172" y="115"/>
                    </a:cubicBezTo>
                    <a:cubicBezTo>
                      <a:pt x="1174" y="116"/>
                      <a:pt x="1177" y="104"/>
                      <a:pt x="1172" y="105"/>
                    </a:cubicBezTo>
                    <a:cubicBezTo>
                      <a:pt x="1163" y="106"/>
                      <a:pt x="1170" y="109"/>
                      <a:pt x="1162" y="111"/>
                    </a:cubicBezTo>
                    <a:cubicBezTo>
                      <a:pt x="1158" y="114"/>
                      <a:pt x="1158" y="114"/>
                      <a:pt x="1158" y="114"/>
                    </a:cubicBezTo>
                    <a:cubicBezTo>
                      <a:pt x="1158" y="122"/>
                      <a:pt x="1150" y="113"/>
                      <a:pt x="1153" y="122"/>
                    </a:cubicBezTo>
                    <a:cubicBezTo>
                      <a:pt x="1152" y="115"/>
                      <a:pt x="1141" y="125"/>
                      <a:pt x="1142" y="113"/>
                    </a:cubicBezTo>
                    <a:cubicBezTo>
                      <a:pt x="1143" y="103"/>
                      <a:pt x="1143" y="103"/>
                      <a:pt x="1143" y="103"/>
                    </a:cubicBezTo>
                    <a:cubicBezTo>
                      <a:pt x="1139" y="104"/>
                      <a:pt x="1137" y="114"/>
                      <a:pt x="1134" y="118"/>
                    </a:cubicBezTo>
                    <a:cubicBezTo>
                      <a:pt x="1133" y="117"/>
                      <a:pt x="1132" y="115"/>
                      <a:pt x="1132" y="113"/>
                    </a:cubicBezTo>
                    <a:cubicBezTo>
                      <a:pt x="1132" y="128"/>
                      <a:pt x="1123" y="112"/>
                      <a:pt x="1119" y="124"/>
                    </a:cubicBezTo>
                    <a:cubicBezTo>
                      <a:pt x="1111" y="119"/>
                      <a:pt x="1099" y="123"/>
                      <a:pt x="1095" y="114"/>
                    </a:cubicBezTo>
                    <a:cubicBezTo>
                      <a:pt x="1089" y="118"/>
                      <a:pt x="1083" y="124"/>
                      <a:pt x="1076" y="121"/>
                    </a:cubicBezTo>
                    <a:cubicBezTo>
                      <a:pt x="1077" y="119"/>
                      <a:pt x="1079" y="119"/>
                      <a:pt x="1080" y="116"/>
                    </a:cubicBezTo>
                    <a:cubicBezTo>
                      <a:pt x="1075" y="111"/>
                      <a:pt x="1074" y="115"/>
                      <a:pt x="1070" y="118"/>
                    </a:cubicBezTo>
                    <a:cubicBezTo>
                      <a:pt x="1071" y="115"/>
                      <a:pt x="1062" y="109"/>
                      <a:pt x="1057" y="104"/>
                    </a:cubicBezTo>
                    <a:cubicBezTo>
                      <a:pt x="1051" y="108"/>
                      <a:pt x="1053" y="116"/>
                      <a:pt x="1052" y="121"/>
                    </a:cubicBezTo>
                    <a:cubicBezTo>
                      <a:pt x="1047" y="106"/>
                      <a:pt x="1035" y="130"/>
                      <a:pt x="1028" y="117"/>
                    </a:cubicBezTo>
                    <a:cubicBezTo>
                      <a:pt x="1030" y="115"/>
                      <a:pt x="1037" y="110"/>
                      <a:pt x="1032" y="106"/>
                    </a:cubicBezTo>
                    <a:cubicBezTo>
                      <a:pt x="1026" y="91"/>
                      <a:pt x="1021" y="117"/>
                      <a:pt x="1012" y="110"/>
                    </a:cubicBezTo>
                    <a:cubicBezTo>
                      <a:pt x="1014" y="122"/>
                      <a:pt x="1014" y="122"/>
                      <a:pt x="1014" y="122"/>
                    </a:cubicBezTo>
                    <a:cubicBezTo>
                      <a:pt x="1010" y="115"/>
                      <a:pt x="1001" y="129"/>
                      <a:pt x="1002" y="117"/>
                    </a:cubicBezTo>
                    <a:cubicBezTo>
                      <a:pt x="999" y="121"/>
                      <a:pt x="991" y="113"/>
                      <a:pt x="992" y="125"/>
                    </a:cubicBezTo>
                    <a:cubicBezTo>
                      <a:pt x="977" y="115"/>
                      <a:pt x="956" y="131"/>
                      <a:pt x="947" y="109"/>
                    </a:cubicBezTo>
                    <a:cubicBezTo>
                      <a:pt x="945" y="111"/>
                      <a:pt x="940" y="109"/>
                      <a:pt x="941" y="115"/>
                    </a:cubicBezTo>
                    <a:cubicBezTo>
                      <a:pt x="944" y="122"/>
                      <a:pt x="946" y="111"/>
                      <a:pt x="947" y="115"/>
                    </a:cubicBezTo>
                    <a:cubicBezTo>
                      <a:pt x="945" y="116"/>
                      <a:pt x="945" y="119"/>
                      <a:pt x="945" y="121"/>
                    </a:cubicBezTo>
                    <a:cubicBezTo>
                      <a:pt x="940" y="118"/>
                      <a:pt x="936" y="117"/>
                      <a:pt x="941" y="107"/>
                    </a:cubicBezTo>
                    <a:cubicBezTo>
                      <a:pt x="931" y="100"/>
                      <a:pt x="930" y="127"/>
                      <a:pt x="917" y="123"/>
                    </a:cubicBezTo>
                    <a:cubicBezTo>
                      <a:pt x="918" y="118"/>
                      <a:pt x="917" y="116"/>
                      <a:pt x="913" y="117"/>
                    </a:cubicBezTo>
                    <a:cubicBezTo>
                      <a:pt x="906" y="125"/>
                      <a:pt x="906" y="125"/>
                      <a:pt x="906" y="125"/>
                    </a:cubicBezTo>
                    <a:cubicBezTo>
                      <a:pt x="898" y="123"/>
                      <a:pt x="901" y="114"/>
                      <a:pt x="901" y="105"/>
                    </a:cubicBezTo>
                    <a:cubicBezTo>
                      <a:pt x="896" y="107"/>
                      <a:pt x="891" y="107"/>
                      <a:pt x="889" y="113"/>
                    </a:cubicBezTo>
                    <a:cubicBezTo>
                      <a:pt x="883" y="102"/>
                      <a:pt x="883" y="102"/>
                      <a:pt x="883" y="102"/>
                    </a:cubicBezTo>
                    <a:cubicBezTo>
                      <a:pt x="887" y="110"/>
                      <a:pt x="880" y="107"/>
                      <a:pt x="878" y="109"/>
                    </a:cubicBezTo>
                    <a:cubicBezTo>
                      <a:pt x="880" y="107"/>
                      <a:pt x="880" y="107"/>
                      <a:pt x="880" y="107"/>
                    </a:cubicBezTo>
                    <a:cubicBezTo>
                      <a:pt x="879" y="104"/>
                      <a:pt x="874" y="106"/>
                      <a:pt x="871" y="107"/>
                    </a:cubicBezTo>
                    <a:cubicBezTo>
                      <a:pt x="872" y="112"/>
                      <a:pt x="877" y="114"/>
                      <a:pt x="880" y="116"/>
                    </a:cubicBezTo>
                    <a:cubicBezTo>
                      <a:pt x="878" y="119"/>
                      <a:pt x="874" y="119"/>
                      <a:pt x="871" y="123"/>
                    </a:cubicBezTo>
                    <a:cubicBezTo>
                      <a:pt x="872" y="115"/>
                      <a:pt x="864" y="117"/>
                      <a:pt x="860" y="116"/>
                    </a:cubicBezTo>
                    <a:cubicBezTo>
                      <a:pt x="856" y="114"/>
                      <a:pt x="856" y="124"/>
                      <a:pt x="854" y="123"/>
                    </a:cubicBezTo>
                    <a:cubicBezTo>
                      <a:pt x="854" y="119"/>
                      <a:pt x="848" y="123"/>
                      <a:pt x="851" y="117"/>
                    </a:cubicBezTo>
                    <a:cubicBezTo>
                      <a:pt x="852" y="115"/>
                      <a:pt x="854" y="121"/>
                      <a:pt x="856" y="117"/>
                    </a:cubicBezTo>
                    <a:cubicBezTo>
                      <a:pt x="854" y="114"/>
                      <a:pt x="854" y="106"/>
                      <a:pt x="848" y="112"/>
                    </a:cubicBezTo>
                    <a:cubicBezTo>
                      <a:pt x="844" y="116"/>
                      <a:pt x="850" y="128"/>
                      <a:pt x="842" y="123"/>
                    </a:cubicBezTo>
                    <a:cubicBezTo>
                      <a:pt x="844" y="121"/>
                      <a:pt x="844" y="118"/>
                      <a:pt x="846" y="115"/>
                    </a:cubicBezTo>
                    <a:cubicBezTo>
                      <a:pt x="838" y="110"/>
                      <a:pt x="838" y="110"/>
                      <a:pt x="838" y="110"/>
                    </a:cubicBezTo>
                    <a:cubicBezTo>
                      <a:pt x="838" y="118"/>
                      <a:pt x="838" y="118"/>
                      <a:pt x="838" y="118"/>
                    </a:cubicBezTo>
                    <a:cubicBezTo>
                      <a:pt x="837" y="116"/>
                      <a:pt x="838" y="115"/>
                      <a:pt x="837" y="114"/>
                    </a:cubicBezTo>
                    <a:cubicBezTo>
                      <a:pt x="835" y="122"/>
                      <a:pt x="826" y="117"/>
                      <a:pt x="824" y="126"/>
                    </a:cubicBezTo>
                    <a:cubicBezTo>
                      <a:pt x="820" y="126"/>
                      <a:pt x="816" y="120"/>
                      <a:pt x="813" y="120"/>
                    </a:cubicBezTo>
                    <a:cubicBezTo>
                      <a:pt x="813" y="119"/>
                      <a:pt x="813" y="119"/>
                      <a:pt x="813" y="119"/>
                    </a:cubicBezTo>
                    <a:cubicBezTo>
                      <a:pt x="809" y="114"/>
                      <a:pt x="803" y="117"/>
                      <a:pt x="799" y="122"/>
                    </a:cubicBezTo>
                    <a:cubicBezTo>
                      <a:pt x="799" y="121"/>
                      <a:pt x="799" y="121"/>
                      <a:pt x="799" y="121"/>
                    </a:cubicBezTo>
                    <a:cubicBezTo>
                      <a:pt x="797" y="120"/>
                      <a:pt x="791" y="121"/>
                      <a:pt x="788" y="126"/>
                    </a:cubicBezTo>
                    <a:cubicBezTo>
                      <a:pt x="782" y="120"/>
                      <a:pt x="786" y="98"/>
                      <a:pt x="780" y="107"/>
                    </a:cubicBezTo>
                    <a:cubicBezTo>
                      <a:pt x="773" y="107"/>
                      <a:pt x="770" y="121"/>
                      <a:pt x="772" y="125"/>
                    </a:cubicBezTo>
                    <a:cubicBezTo>
                      <a:pt x="761" y="120"/>
                      <a:pt x="749" y="133"/>
                      <a:pt x="739" y="121"/>
                    </a:cubicBezTo>
                    <a:cubicBezTo>
                      <a:pt x="737" y="124"/>
                      <a:pt x="738" y="126"/>
                      <a:pt x="735" y="128"/>
                    </a:cubicBezTo>
                    <a:cubicBezTo>
                      <a:pt x="718" y="125"/>
                      <a:pt x="700" y="137"/>
                      <a:pt x="687" y="122"/>
                    </a:cubicBezTo>
                    <a:cubicBezTo>
                      <a:pt x="692" y="119"/>
                      <a:pt x="688" y="114"/>
                      <a:pt x="688" y="110"/>
                    </a:cubicBezTo>
                    <a:cubicBezTo>
                      <a:pt x="684" y="117"/>
                      <a:pt x="683" y="103"/>
                      <a:pt x="682" y="115"/>
                    </a:cubicBezTo>
                    <a:cubicBezTo>
                      <a:pt x="682" y="121"/>
                      <a:pt x="682" y="125"/>
                      <a:pt x="686" y="127"/>
                    </a:cubicBezTo>
                    <a:cubicBezTo>
                      <a:pt x="676" y="131"/>
                      <a:pt x="662" y="131"/>
                      <a:pt x="656" y="125"/>
                    </a:cubicBezTo>
                    <a:cubicBezTo>
                      <a:pt x="659" y="128"/>
                      <a:pt x="657" y="130"/>
                      <a:pt x="655" y="132"/>
                    </a:cubicBezTo>
                    <a:cubicBezTo>
                      <a:pt x="656" y="121"/>
                      <a:pt x="648" y="120"/>
                      <a:pt x="643" y="123"/>
                    </a:cubicBezTo>
                    <a:cubicBezTo>
                      <a:pt x="642" y="130"/>
                      <a:pt x="642" y="130"/>
                      <a:pt x="642" y="130"/>
                    </a:cubicBezTo>
                    <a:cubicBezTo>
                      <a:pt x="639" y="123"/>
                      <a:pt x="639" y="123"/>
                      <a:pt x="639" y="123"/>
                    </a:cubicBezTo>
                    <a:cubicBezTo>
                      <a:pt x="637" y="125"/>
                      <a:pt x="636" y="137"/>
                      <a:pt x="631" y="131"/>
                    </a:cubicBezTo>
                    <a:cubicBezTo>
                      <a:pt x="631" y="128"/>
                      <a:pt x="630" y="125"/>
                      <a:pt x="629" y="124"/>
                    </a:cubicBezTo>
                    <a:cubicBezTo>
                      <a:pt x="624" y="129"/>
                      <a:pt x="616" y="138"/>
                      <a:pt x="610" y="133"/>
                    </a:cubicBezTo>
                    <a:cubicBezTo>
                      <a:pt x="605" y="123"/>
                      <a:pt x="605" y="123"/>
                      <a:pt x="605" y="123"/>
                    </a:cubicBezTo>
                    <a:cubicBezTo>
                      <a:pt x="602" y="124"/>
                      <a:pt x="598" y="130"/>
                      <a:pt x="603" y="133"/>
                    </a:cubicBezTo>
                    <a:cubicBezTo>
                      <a:pt x="592" y="127"/>
                      <a:pt x="585" y="126"/>
                      <a:pt x="582" y="118"/>
                    </a:cubicBezTo>
                    <a:cubicBezTo>
                      <a:pt x="564" y="138"/>
                      <a:pt x="538" y="139"/>
                      <a:pt x="518" y="137"/>
                    </a:cubicBezTo>
                    <a:cubicBezTo>
                      <a:pt x="518" y="132"/>
                      <a:pt x="518" y="132"/>
                      <a:pt x="518" y="132"/>
                    </a:cubicBezTo>
                    <a:cubicBezTo>
                      <a:pt x="513" y="128"/>
                      <a:pt x="515" y="141"/>
                      <a:pt x="512" y="138"/>
                    </a:cubicBezTo>
                    <a:cubicBezTo>
                      <a:pt x="513" y="133"/>
                      <a:pt x="507" y="127"/>
                      <a:pt x="512" y="122"/>
                    </a:cubicBezTo>
                    <a:cubicBezTo>
                      <a:pt x="504" y="116"/>
                      <a:pt x="501" y="130"/>
                      <a:pt x="496" y="132"/>
                    </a:cubicBezTo>
                    <a:cubicBezTo>
                      <a:pt x="495" y="139"/>
                      <a:pt x="500" y="128"/>
                      <a:pt x="499" y="136"/>
                    </a:cubicBezTo>
                    <a:cubicBezTo>
                      <a:pt x="498" y="139"/>
                      <a:pt x="488" y="131"/>
                      <a:pt x="487" y="141"/>
                    </a:cubicBezTo>
                    <a:cubicBezTo>
                      <a:pt x="485" y="137"/>
                      <a:pt x="487" y="130"/>
                      <a:pt x="488" y="126"/>
                    </a:cubicBezTo>
                    <a:cubicBezTo>
                      <a:pt x="483" y="131"/>
                      <a:pt x="483" y="131"/>
                      <a:pt x="483" y="131"/>
                    </a:cubicBezTo>
                    <a:cubicBezTo>
                      <a:pt x="477" y="120"/>
                      <a:pt x="496" y="111"/>
                      <a:pt x="490" y="96"/>
                    </a:cubicBezTo>
                    <a:cubicBezTo>
                      <a:pt x="486" y="98"/>
                      <a:pt x="486" y="98"/>
                      <a:pt x="486" y="98"/>
                    </a:cubicBezTo>
                    <a:cubicBezTo>
                      <a:pt x="481" y="88"/>
                      <a:pt x="498" y="86"/>
                      <a:pt x="486" y="83"/>
                    </a:cubicBezTo>
                    <a:cubicBezTo>
                      <a:pt x="481" y="88"/>
                      <a:pt x="477" y="102"/>
                      <a:pt x="482" y="106"/>
                    </a:cubicBezTo>
                    <a:cubicBezTo>
                      <a:pt x="471" y="109"/>
                      <a:pt x="477" y="130"/>
                      <a:pt x="466" y="129"/>
                    </a:cubicBezTo>
                    <a:cubicBezTo>
                      <a:pt x="463" y="123"/>
                      <a:pt x="475" y="127"/>
                      <a:pt x="473" y="119"/>
                    </a:cubicBezTo>
                    <a:cubicBezTo>
                      <a:pt x="467" y="111"/>
                      <a:pt x="462" y="124"/>
                      <a:pt x="458" y="121"/>
                    </a:cubicBezTo>
                    <a:cubicBezTo>
                      <a:pt x="463" y="125"/>
                      <a:pt x="458" y="135"/>
                      <a:pt x="455" y="136"/>
                    </a:cubicBezTo>
                    <a:cubicBezTo>
                      <a:pt x="450" y="132"/>
                      <a:pt x="459" y="127"/>
                      <a:pt x="451" y="126"/>
                    </a:cubicBezTo>
                    <a:cubicBezTo>
                      <a:pt x="450" y="132"/>
                      <a:pt x="442" y="136"/>
                      <a:pt x="449" y="140"/>
                    </a:cubicBezTo>
                    <a:cubicBezTo>
                      <a:pt x="446" y="153"/>
                      <a:pt x="440" y="136"/>
                      <a:pt x="436" y="146"/>
                    </a:cubicBezTo>
                    <a:cubicBezTo>
                      <a:pt x="434" y="137"/>
                      <a:pt x="444" y="125"/>
                      <a:pt x="436" y="121"/>
                    </a:cubicBezTo>
                    <a:cubicBezTo>
                      <a:pt x="437" y="130"/>
                      <a:pt x="425" y="133"/>
                      <a:pt x="429" y="146"/>
                    </a:cubicBezTo>
                    <a:cubicBezTo>
                      <a:pt x="426" y="143"/>
                      <a:pt x="426" y="136"/>
                      <a:pt x="428" y="131"/>
                    </a:cubicBezTo>
                    <a:cubicBezTo>
                      <a:pt x="423" y="126"/>
                      <a:pt x="416" y="147"/>
                      <a:pt x="415" y="130"/>
                    </a:cubicBezTo>
                    <a:cubicBezTo>
                      <a:pt x="413" y="138"/>
                      <a:pt x="413" y="138"/>
                      <a:pt x="413" y="138"/>
                    </a:cubicBezTo>
                    <a:cubicBezTo>
                      <a:pt x="412" y="136"/>
                      <a:pt x="409" y="133"/>
                      <a:pt x="407" y="129"/>
                    </a:cubicBezTo>
                    <a:cubicBezTo>
                      <a:pt x="403" y="128"/>
                      <a:pt x="393" y="141"/>
                      <a:pt x="394" y="127"/>
                    </a:cubicBezTo>
                    <a:cubicBezTo>
                      <a:pt x="392" y="129"/>
                      <a:pt x="382" y="128"/>
                      <a:pt x="386" y="137"/>
                    </a:cubicBezTo>
                    <a:cubicBezTo>
                      <a:pt x="392" y="143"/>
                      <a:pt x="393" y="130"/>
                      <a:pt x="397" y="143"/>
                    </a:cubicBezTo>
                    <a:cubicBezTo>
                      <a:pt x="392" y="133"/>
                      <a:pt x="388" y="144"/>
                      <a:pt x="384" y="148"/>
                    </a:cubicBezTo>
                    <a:cubicBezTo>
                      <a:pt x="384" y="143"/>
                      <a:pt x="384" y="143"/>
                      <a:pt x="384" y="143"/>
                    </a:cubicBezTo>
                    <a:cubicBezTo>
                      <a:pt x="382" y="145"/>
                      <a:pt x="377" y="143"/>
                      <a:pt x="375" y="149"/>
                    </a:cubicBezTo>
                    <a:cubicBezTo>
                      <a:pt x="377" y="146"/>
                      <a:pt x="376" y="143"/>
                      <a:pt x="375" y="141"/>
                    </a:cubicBezTo>
                    <a:cubicBezTo>
                      <a:pt x="372" y="149"/>
                      <a:pt x="372" y="149"/>
                      <a:pt x="372" y="149"/>
                    </a:cubicBezTo>
                    <a:cubicBezTo>
                      <a:pt x="364" y="153"/>
                      <a:pt x="370" y="135"/>
                      <a:pt x="362" y="138"/>
                    </a:cubicBezTo>
                    <a:cubicBezTo>
                      <a:pt x="368" y="132"/>
                      <a:pt x="368" y="132"/>
                      <a:pt x="368" y="132"/>
                    </a:cubicBezTo>
                    <a:cubicBezTo>
                      <a:pt x="367" y="133"/>
                      <a:pt x="364" y="125"/>
                      <a:pt x="360" y="128"/>
                    </a:cubicBezTo>
                    <a:cubicBezTo>
                      <a:pt x="359" y="135"/>
                      <a:pt x="356" y="144"/>
                      <a:pt x="355" y="149"/>
                    </a:cubicBezTo>
                    <a:cubicBezTo>
                      <a:pt x="350" y="152"/>
                      <a:pt x="352" y="141"/>
                      <a:pt x="348" y="149"/>
                    </a:cubicBezTo>
                    <a:cubicBezTo>
                      <a:pt x="354" y="140"/>
                      <a:pt x="354" y="140"/>
                      <a:pt x="354" y="140"/>
                    </a:cubicBezTo>
                    <a:cubicBezTo>
                      <a:pt x="355" y="138"/>
                      <a:pt x="350" y="128"/>
                      <a:pt x="344" y="128"/>
                    </a:cubicBezTo>
                    <a:cubicBezTo>
                      <a:pt x="340" y="131"/>
                      <a:pt x="333" y="141"/>
                      <a:pt x="340" y="145"/>
                    </a:cubicBezTo>
                    <a:cubicBezTo>
                      <a:pt x="337" y="145"/>
                      <a:pt x="332" y="141"/>
                      <a:pt x="335" y="136"/>
                    </a:cubicBezTo>
                    <a:cubicBezTo>
                      <a:pt x="328" y="138"/>
                      <a:pt x="336" y="143"/>
                      <a:pt x="330" y="148"/>
                    </a:cubicBezTo>
                    <a:cubicBezTo>
                      <a:pt x="327" y="143"/>
                      <a:pt x="319" y="136"/>
                      <a:pt x="315" y="129"/>
                    </a:cubicBezTo>
                    <a:cubicBezTo>
                      <a:pt x="321" y="117"/>
                      <a:pt x="321" y="117"/>
                      <a:pt x="321" y="117"/>
                    </a:cubicBezTo>
                    <a:cubicBezTo>
                      <a:pt x="317" y="117"/>
                      <a:pt x="317" y="117"/>
                      <a:pt x="317" y="117"/>
                    </a:cubicBezTo>
                    <a:cubicBezTo>
                      <a:pt x="322" y="107"/>
                      <a:pt x="314" y="110"/>
                      <a:pt x="317" y="100"/>
                    </a:cubicBezTo>
                    <a:cubicBezTo>
                      <a:pt x="314" y="98"/>
                      <a:pt x="311" y="101"/>
                      <a:pt x="308" y="104"/>
                    </a:cubicBezTo>
                    <a:cubicBezTo>
                      <a:pt x="316" y="120"/>
                      <a:pt x="298" y="126"/>
                      <a:pt x="301" y="141"/>
                    </a:cubicBezTo>
                    <a:cubicBezTo>
                      <a:pt x="289" y="145"/>
                      <a:pt x="294" y="105"/>
                      <a:pt x="282" y="128"/>
                    </a:cubicBezTo>
                    <a:cubicBezTo>
                      <a:pt x="284" y="132"/>
                      <a:pt x="278" y="143"/>
                      <a:pt x="285" y="139"/>
                    </a:cubicBezTo>
                    <a:cubicBezTo>
                      <a:pt x="278" y="138"/>
                      <a:pt x="280" y="154"/>
                      <a:pt x="272" y="148"/>
                    </a:cubicBezTo>
                    <a:cubicBezTo>
                      <a:pt x="278" y="142"/>
                      <a:pt x="265" y="133"/>
                      <a:pt x="274" y="124"/>
                    </a:cubicBezTo>
                    <a:cubicBezTo>
                      <a:pt x="273" y="129"/>
                      <a:pt x="279" y="128"/>
                      <a:pt x="281" y="126"/>
                    </a:cubicBezTo>
                    <a:cubicBezTo>
                      <a:pt x="278" y="121"/>
                      <a:pt x="281" y="111"/>
                      <a:pt x="274" y="111"/>
                    </a:cubicBezTo>
                    <a:cubicBezTo>
                      <a:pt x="269" y="113"/>
                      <a:pt x="263" y="113"/>
                      <a:pt x="264" y="121"/>
                    </a:cubicBezTo>
                    <a:cubicBezTo>
                      <a:pt x="264" y="129"/>
                      <a:pt x="271" y="120"/>
                      <a:pt x="268" y="129"/>
                    </a:cubicBezTo>
                    <a:cubicBezTo>
                      <a:pt x="259" y="131"/>
                      <a:pt x="258" y="119"/>
                      <a:pt x="254" y="134"/>
                    </a:cubicBezTo>
                    <a:cubicBezTo>
                      <a:pt x="259" y="132"/>
                      <a:pt x="261" y="141"/>
                      <a:pt x="261" y="147"/>
                    </a:cubicBezTo>
                    <a:cubicBezTo>
                      <a:pt x="254" y="151"/>
                      <a:pt x="254" y="151"/>
                      <a:pt x="254" y="151"/>
                    </a:cubicBezTo>
                    <a:cubicBezTo>
                      <a:pt x="256" y="145"/>
                      <a:pt x="256" y="145"/>
                      <a:pt x="256" y="145"/>
                    </a:cubicBezTo>
                    <a:cubicBezTo>
                      <a:pt x="245" y="141"/>
                      <a:pt x="252" y="155"/>
                      <a:pt x="242" y="154"/>
                    </a:cubicBezTo>
                    <a:cubicBezTo>
                      <a:pt x="237" y="143"/>
                      <a:pt x="237" y="143"/>
                      <a:pt x="237" y="143"/>
                    </a:cubicBezTo>
                    <a:cubicBezTo>
                      <a:pt x="240" y="133"/>
                      <a:pt x="252" y="147"/>
                      <a:pt x="250" y="131"/>
                    </a:cubicBezTo>
                    <a:cubicBezTo>
                      <a:pt x="244" y="130"/>
                      <a:pt x="242" y="138"/>
                      <a:pt x="235" y="134"/>
                    </a:cubicBezTo>
                    <a:cubicBezTo>
                      <a:pt x="237" y="133"/>
                      <a:pt x="239" y="133"/>
                      <a:pt x="240" y="131"/>
                    </a:cubicBezTo>
                    <a:cubicBezTo>
                      <a:pt x="238" y="131"/>
                      <a:pt x="235" y="110"/>
                      <a:pt x="226" y="122"/>
                    </a:cubicBezTo>
                    <a:cubicBezTo>
                      <a:pt x="221" y="127"/>
                      <a:pt x="224" y="128"/>
                      <a:pt x="224" y="134"/>
                    </a:cubicBezTo>
                    <a:cubicBezTo>
                      <a:pt x="214" y="135"/>
                      <a:pt x="210" y="141"/>
                      <a:pt x="204" y="142"/>
                    </a:cubicBezTo>
                    <a:cubicBezTo>
                      <a:pt x="205" y="131"/>
                      <a:pt x="191" y="141"/>
                      <a:pt x="199" y="129"/>
                    </a:cubicBezTo>
                    <a:cubicBezTo>
                      <a:pt x="203" y="136"/>
                      <a:pt x="218" y="135"/>
                      <a:pt x="222" y="125"/>
                    </a:cubicBezTo>
                    <a:cubicBezTo>
                      <a:pt x="218" y="111"/>
                      <a:pt x="230" y="126"/>
                      <a:pt x="232" y="113"/>
                    </a:cubicBezTo>
                    <a:cubicBezTo>
                      <a:pt x="224" y="112"/>
                      <a:pt x="224" y="99"/>
                      <a:pt x="223" y="90"/>
                    </a:cubicBezTo>
                    <a:cubicBezTo>
                      <a:pt x="221" y="90"/>
                      <a:pt x="218" y="93"/>
                      <a:pt x="217" y="95"/>
                    </a:cubicBezTo>
                    <a:cubicBezTo>
                      <a:pt x="216" y="103"/>
                      <a:pt x="219" y="103"/>
                      <a:pt x="219" y="111"/>
                    </a:cubicBezTo>
                    <a:cubicBezTo>
                      <a:pt x="210" y="109"/>
                      <a:pt x="200" y="114"/>
                      <a:pt x="195" y="122"/>
                    </a:cubicBezTo>
                    <a:cubicBezTo>
                      <a:pt x="192" y="118"/>
                      <a:pt x="193" y="109"/>
                      <a:pt x="197" y="109"/>
                    </a:cubicBezTo>
                    <a:cubicBezTo>
                      <a:pt x="185" y="111"/>
                      <a:pt x="173" y="110"/>
                      <a:pt x="162" y="108"/>
                    </a:cubicBezTo>
                    <a:cubicBezTo>
                      <a:pt x="169" y="121"/>
                      <a:pt x="150" y="111"/>
                      <a:pt x="155" y="122"/>
                    </a:cubicBezTo>
                    <a:cubicBezTo>
                      <a:pt x="161" y="125"/>
                      <a:pt x="166" y="134"/>
                      <a:pt x="163" y="140"/>
                    </a:cubicBezTo>
                    <a:cubicBezTo>
                      <a:pt x="159" y="140"/>
                      <a:pt x="163" y="135"/>
                      <a:pt x="161" y="132"/>
                    </a:cubicBezTo>
                    <a:cubicBezTo>
                      <a:pt x="157" y="139"/>
                      <a:pt x="154" y="120"/>
                      <a:pt x="150" y="131"/>
                    </a:cubicBezTo>
                    <a:cubicBezTo>
                      <a:pt x="160" y="127"/>
                      <a:pt x="152" y="115"/>
                      <a:pt x="154" y="105"/>
                    </a:cubicBezTo>
                    <a:cubicBezTo>
                      <a:pt x="146" y="111"/>
                      <a:pt x="154" y="97"/>
                      <a:pt x="146" y="97"/>
                    </a:cubicBezTo>
                    <a:cubicBezTo>
                      <a:pt x="139" y="103"/>
                      <a:pt x="130" y="108"/>
                      <a:pt x="122" y="110"/>
                    </a:cubicBezTo>
                    <a:cubicBezTo>
                      <a:pt x="111" y="100"/>
                      <a:pt x="95" y="110"/>
                      <a:pt x="86" y="110"/>
                    </a:cubicBezTo>
                    <a:cubicBezTo>
                      <a:pt x="81" y="105"/>
                      <a:pt x="84" y="93"/>
                      <a:pt x="79" y="91"/>
                    </a:cubicBezTo>
                    <a:cubicBezTo>
                      <a:pt x="73" y="91"/>
                      <a:pt x="84" y="104"/>
                      <a:pt x="74" y="98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3" y="99"/>
                      <a:pt x="58" y="88"/>
                      <a:pt x="56" y="105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7" y="91"/>
                      <a:pt x="55" y="94"/>
                      <a:pt x="54" y="95"/>
                    </a:cubicBezTo>
                    <a:cubicBezTo>
                      <a:pt x="54" y="91"/>
                      <a:pt x="52" y="87"/>
                      <a:pt x="55" y="84"/>
                    </a:cubicBezTo>
                    <a:cubicBezTo>
                      <a:pt x="49" y="75"/>
                      <a:pt x="43" y="86"/>
                      <a:pt x="37" y="86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30" y="100"/>
                      <a:pt x="23" y="92"/>
                      <a:pt x="13" y="95"/>
                    </a:cubicBezTo>
                    <a:cubicBezTo>
                      <a:pt x="13" y="87"/>
                      <a:pt x="13" y="87"/>
                      <a:pt x="13" y="87"/>
                    </a:cubicBezTo>
                    <a:cubicBezTo>
                      <a:pt x="7" y="92"/>
                      <a:pt x="7" y="92"/>
                      <a:pt x="7" y="92"/>
                    </a:cubicBezTo>
                    <a:cubicBezTo>
                      <a:pt x="8" y="85"/>
                      <a:pt x="3" y="80"/>
                      <a:pt x="0" y="86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20" y="72"/>
                      <a:pt x="11" y="77"/>
                      <a:pt x="13" y="84"/>
                    </a:cubicBezTo>
                    <a:cubicBezTo>
                      <a:pt x="16" y="91"/>
                      <a:pt x="25" y="88"/>
                      <a:pt x="27" y="81"/>
                    </a:cubicBezTo>
                    <a:cubicBezTo>
                      <a:pt x="23" y="80"/>
                      <a:pt x="23" y="82"/>
                      <a:pt x="20" y="85"/>
                    </a:cubicBezTo>
                    <a:cubicBezTo>
                      <a:pt x="19" y="74"/>
                      <a:pt x="24" y="75"/>
                      <a:pt x="27" y="68"/>
                    </a:cubicBezTo>
                    <a:cubicBezTo>
                      <a:pt x="25" y="68"/>
                      <a:pt x="23" y="65"/>
                      <a:pt x="22" y="68"/>
                    </a:cubicBezTo>
                    <a:cubicBezTo>
                      <a:pt x="26" y="63"/>
                      <a:pt x="30" y="63"/>
                      <a:pt x="36" y="62"/>
                    </a:cubicBezTo>
                    <a:cubicBezTo>
                      <a:pt x="32" y="66"/>
                      <a:pt x="38" y="69"/>
                      <a:pt x="36" y="72"/>
                    </a:cubicBezTo>
                    <a:cubicBezTo>
                      <a:pt x="37" y="63"/>
                      <a:pt x="43" y="60"/>
                      <a:pt x="51" y="62"/>
                    </a:cubicBezTo>
                    <a:cubicBezTo>
                      <a:pt x="56" y="73"/>
                      <a:pt x="65" y="56"/>
                      <a:pt x="74" y="59"/>
                    </a:cubicBezTo>
                    <a:cubicBezTo>
                      <a:pt x="70" y="68"/>
                      <a:pt x="66" y="75"/>
                      <a:pt x="60" y="79"/>
                    </a:cubicBezTo>
                    <a:cubicBezTo>
                      <a:pt x="66" y="84"/>
                      <a:pt x="66" y="79"/>
                      <a:pt x="72" y="83"/>
                    </a:cubicBezTo>
                    <a:cubicBezTo>
                      <a:pt x="75" y="76"/>
                      <a:pt x="77" y="66"/>
                      <a:pt x="84" y="62"/>
                    </a:cubicBezTo>
                    <a:cubicBezTo>
                      <a:pt x="84" y="68"/>
                      <a:pt x="84" y="68"/>
                      <a:pt x="84" y="68"/>
                    </a:cubicBezTo>
                    <a:cubicBezTo>
                      <a:pt x="91" y="65"/>
                      <a:pt x="91" y="55"/>
                      <a:pt x="99" y="57"/>
                    </a:cubicBezTo>
                    <a:cubicBezTo>
                      <a:pt x="114" y="60"/>
                      <a:pt x="128" y="60"/>
                      <a:pt x="139" y="61"/>
                    </a:cubicBezTo>
                    <a:cubicBezTo>
                      <a:pt x="140" y="68"/>
                      <a:pt x="140" y="68"/>
                      <a:pt x="140" y="68"/>
                    </a:cubicBezTo>
                    <a:cubicBezTo>
                      <a:pt x="146" y="53"/>
                      <a:pt x="160" y="62"/>
                      <a:pt x="168" y="56"/>
                    </a:cubicBezTo>
                    <a:cubicBezTo>
                      <a:pt x="182" y="63"/>
                      <a:pt x="198" y="49"/>
                      <a:pt x="206" y="61"/>
                    </a:cubicBezTo>
                    <a:cubicBezTo>
                      <a:pt x="230" y="56"/>
                      <a:pt x="252" y="51"/>
                      <a:pt x="277" y="53"/>
                    </a:cubicBezTo>
                    <a:cubicBezTo>
                      <a:pt x="273" y="63"/>
                      <a:pt x="273" y="63"/>
                      <a:pt x="273" y="63"/>
                    </a:cubicBezTo>
                    <a:cubicBezTo>
                      <a:pt x="278" y="56"/>
                      <a:pt x="276" y="69"/>
                      <a:pt x="280" y="67"/>
                    </a:cubicBezTo>
                    <a:cubicBezTo>
                      <a:pt x="275" y="60"/>
                      <a:pt x="287" y="57"/>
                      <a:pt x="290" y="51"/>
                    </a:cubicBezTo>
                    <a:cubicBezTo>
                      <a:pt x="301" y="59"/>
                      <a:pt x="316" y="50"/>
                      <a:pt x="326" y="43"/>
                    </a:cubicBezTo>
                    <a:cubicBezTo>
                      <a:pt x="326" y="50"/>
                      <a:pt x="326" y="50"/>
                      <a:pt x="326" y="50"/>
                    </a:cubicBezTo>
                    <a:cubicBezTo>
                      <a:pt x="336" y="38"/>
                      <a:pt x="349" y="49"/>
                      <a:pt x="361" y="51"/>
                    </a:cubicBezTo>
                    <a:cubicBezTo>
                      <a:pt x="363" y="54"/>
                      <a:pt x="365" y="60"/>
                      <a:pt x="369" y="59"/>
                    </a:cubicBezTo>
                    <a:cubicBezTo>
                      <a:pt x="376" y="48"/>
                      <a:pt x="379" y="49"/>
                      <a:pt x="389" y="42"/>
                    </a:cubicBezTo>
                    <a:cubicBezTo>
                      <a:pt x="397" y="42"/>
                      <a:pt x="409" y="45"/>
                      <a:pt x="416" y="49"/>
                    </a:cubicBezTo>
                    <a:cubicBezTo>
                      <a:pt x="444" y="34"/>
                      <a:pt x="472" y="44"/>
                      <a:pt x="501" y="34"/>
                    </a:cubicBezTo>
                    <a:cubicBezTo>
                      <a:pt x="503" y="42"/>
                      <a:pt x="503" y="42"/>
                      <a:pt x="503" y="42"/>
                    </a:cubicBezTo>
                    <a:cubicBezTo>
                      <a:pt x="531" y="25"/>
                      <a:pt x="565" y="41"/>
                      <a:pt x="589" y="32"/>
                    </a:cubicBezTo>
                    <a:cubicBezTo>
                      <a:pt x="587" y="46"/>
                      <a:pt x="587" y="46"/>
                      <a:pt x="587" y="46"/>
                    </a:cubicBezTo>
                    <a:cubicBezTo>
                      <a:pt x="594" y="50"/>
                      <a:pt x="604" y="42"/>
                      <a:pt x="602" y="32"/>
                    </a:cubicBezTo>
                    <a:cubicBezTo>
                      <a:pt x="609" y="37"/>
                      <a:pt x="621" y="26"/>
                      <a:pt x="625" y="37"/>
                    </a:cubicBezTo>
                    <a:cubicBezTo>
                      <a:pt x="633" y="39"/>
                      <a:pt x="635" y="31"/>
                      <a:pt x="641" y="29"/>
                    </a:cubicBezTo>
                    <a:cubicBezTo>
                      <a:pt x="656" y="34"/>
                      <a:pt x="662" y="33"/>
                      <a:pt x="677" y="30"/>
                    </a:cubicBezTo>
                    <a:cubicBezTo>
                      <a:pt x="673" y="29"/>
                      <a:pt x="673" y="29"/>
                      <a:pt x="673" y="29"/>
                    </a:cubicBezTo>
                    <a:cubicBezTo>
                      <a:pt x="671" y="32"/>
                      <a:pt x="671" y="38"/>
                      <a:pt x="675" y="39"/>
                    </a:cubicBezTo>
                    <a:cubicBezTo>
                      <a:pt x="680" y="35"/>
                      <a:pt x="695" y="43"/>
                      <a:pt x="689" y="26"/>
                    </a:cubicBezTo>
                    <a:cubicBezTo>
                      <a:pt x="705" y="36"/>
                      <a:pt x="725" y="19"/>
                      <a:pt x="740" y="31"/>
                    </a:cubicBezTo>
                    <a:cubicBezTo>
                      <a:pt x="739" y="27"/>
                      <a:pt x="743" y="26"/>
                      <a:pt x="744" y="23"/>
                    </a:cubicBezTo>
                    <a:cubicBezTo>
                      <a:pt x="758" y="23"/>
                      <a:pt x="772" y="32"/>
                      <a:pt x="783" y="24"/>
                    </a:cubicBezTo>
                    <a:cubicBezTo>
                      <a:pt x="785" y="27"/>
                      <a:pt x="780" y="32"/>
                      <a:pt x="785" y="33"/>
                    </a:cubicBezTo>
                    <a:cubicBezTo>
                      <a:pt x="788" y="31"/>
                      <a:pt x="785" y="27"/>
                      <a:pt x="789" y="24"/>
                    </a:cubicBezTo>
                    <a:cubicBezTo>
                      <a:pt x="811" y="16"/>
                      <a:pt x="834" y="33"/>
                      <a:pt x="854" y="31"/>
                    </a:cubicBezTo>
                    <a:cubicBezTo>
                      <a:pt x="889" y="22"/>
                      <a:pt x="926" y="26"/>
                      <a:pt x="960" y="25"/>
                    </a:cubicBezTo>
                    <a:cubicBezTo>
                      <a:pt x="960" y="28"/>
                      <a:pt x="960" y="28"/>
                      <a:pt x="960" y="28"/>
                    </a:cubicBezTo>
                    <a:cubicBezTo>
                      <a:pt x="971" y="16"/>
                      <a:pt x="986" y="41"/>
                      <a:pt x="995" y="22"/>
                    </a:cubicBezTo>
                    <a:cubicBezTo>
                      <a:pt x="998" y="25"/>
                      <a:pt x="1006" y="24"/>
                      <a:pt x="1004" y="30"/>
                    </a:cubicBezTo>
                    <a:cubicBezTo>
                      <a:pt x="1013" y="21"/>
                      <a:pt x="1029" y="38"/>
                      <a:pt x="1042" y="27"/>
                    </a:cubicBezTo>
                    <a:cubicBezTo>
                      <a:pt x="1041" y="27"/>
                      <a:pt x="1040" y="27"/>
                      <a:pt x="1039" y="29"/>
                    </a:cubicBezTo>
                    <a:cubicBezTo>
                      <a:pt x="1052" y="36"/>
                      <a:pt x="1064" y="26"/>
                      <a:pt x="1078" y="33"/>
                    </a:cubicBezTo>
                    <a:cubicBezTo>
                      <a:pt x="1076" y="34"/>
                      <a:pt x="1074" y="35"/>
                      <a:pt x="1073" y="38"/>
                    </a:cubicBezTo>
                    <a:cubicBezTo>
                      <a:pt x="1079" y="45"/>
                      <a:pt x="1086" y="25"/>
                      <a:pt x="1089" y="40"/>
                    </a:cubicBezTo>
                    <a:cubicBezTo>
                      <a:pt x="1092" y="40"/>
                      <a:pt x="1091" y="32"/>
                      <a:pt x="1089" y="33"/>
                    </a:cubicBezTo>
                    <a:cubicBezTo>
                      <a:pt x="1120" y="39"/>
                      <a:pt x="1153" y="29"/>
                      <a:pt x="1184" y="25"/>
                    </a:cubicBezTo>
                    <a:cubicBezTo>
                      <a:pt x="1207" y="35"/>
                      <a:pt x="1186" y="52"/>
                      <a:pt x="1204" y="40"/>
                    </a:cubicBezTo>
                    <a:cubicBezTo>
                      <a:pt x="1205" y="43"/>
                      <a:pt x="1205" y="34"/>
                      <a:pt x="1205" y="37"/>
                    </a:cubicBezTo>
                    <a:cubicBezTo>
                      <a:pt x="1212" y="33"/>
                      <a:pt x="1216" y="55"/>
                      <a:pt x="1221" y="47"/>
                    </a:cubicBezTo>
                    <a:cubicBezTo>
                      <a:pt x="1219" y="37"/>
                      <a:pt x="1224" y="41"/>
                      <a:pt x="1224" y="35"/>
                    </a:cubicBezTo>
                    <a:cubicBezTo>
                      <a:pt x="1238" y="42"/>
                      <a:pt x="1241" y="51"/>
                      <a:pt x="1252" y="43"/>
                    </a:cubicBezTo>
                    <a:cubicBezTo>
                      <a:pt x="1251" y="48"/>
                      <a:pt x="1251" y="48"/>
                      <a:pt x="1251" y="48"/>
                    </a:cubicBezTo>
                    <a:cubicBezTo>
                      <a:pt x="1264" y="34"/>
                      <a:pt x="1279" y="42"/>
                      <a:pt x="1290" y="25"/>
                    </a:cubicBezTo>
                    <a:cubicBezTo>
                      <a:pt x="1361" y="22"/>
                      <a:pt x="1429" y="13"/>
                      <a:pt x="1498" y="11"/>
                    </a:cubicBezTo>
                    <a:cubicBezTo>
                      <a:pt x="1567" y="14"/>
                      <a:pt x="1634" y="6"/>
                      <a:pt x="1704" y="15"/>
                    </a:cubicBezTo>
                    <a:cubicBezTo>
                      <a:pt x="1720" y="29"/>
                      <a:pt x="1721" y="28"/>
                      <a:pt x="1739" y="23"/>
                    </a:cubicBezTo>
                    <a:cubicBezTo>
                      <a:pt x="1738" y="25"/>
                      <a:pt x="1737" y="26"/>
                      <a:pt x="1738" y="28"/>
                    </a:cubicBezTo>
                    <a:cubicBezTo>
                      <a:pt x="1739" y="17"/>
                      <a:pt x="1751" y="27"/>
                      <a:pt x="1753" y="16"/>
                    </a:cubicBezTo>
                    <a:cubicBezTo>
                      <a:pt x="1778" y="18"/>
                      <a:pt x="1802" y="15"/>
                      <a:pt x="1829" y="15"/>
                    </a:cubicBezTo>
                    <a:cubicBezTo>
                      <a:pt x="1824" y="16"/>
                      <a:pt x="1822" y="25"/>
                      <a:pt x="1827" y="24"/>
                    </a:cubicBezTo>
                    <a:cubicBezTo>
                      <a:pt x="1832" y="17"/>
                      <a:pt x="1832" y="17"/>
                      <a:pt x="1832" y="17"/>
                    </a:cubicBezTo>
                    <a:cubicBezTo>
                      <a:pt x="1833" y="21"/>
                      <a:pt x="1833" y="21"/>
                      <a:pt x="1833" y="21"/>
                    </a:cubicBezTo>
                    <a:cubicBezTo>
                      <a:pt x="1837" y="19"/>
                      <a:pt x="1840" y="13"/>
                      <a:pt x="1837" y="10"/>
                    </a:cubicBezTo>
                    <a:cubicBezTo>
                      <a:pt x="1903" y="0"/>
                      <a:pt x="1969" y="22"/>
                      <a:pt x="2034" y="20"/>
                    </a:cubicBezTo>
                    <a:cubicBezTo>
                      <a:pt x="2049" y="24"/>
                      <a:pt x="2071" y="20"/>
                      <a:pt x="2088" y="18"/>
                    </a:cubicBezTo>
                    <a:cubicBezTo>
                      <a:pt x="2138" y="33"/>
                      <a:pt x="2183" y="44"/>
                      <a:pt x="2234" y="34"/>
                    </a:cubicBezTo>
                    <a:cubicBezTo>
                      <a:pt x="2234" y="34"/>
                      <a:pt x="2227" y="63"/>
                      <a:pt x="2206" y="6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rgbClr val="254E83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32" name="Freeform 126"/>
              <p:cNvSpPr>
                <a:spLocks/>
              </p:cNvSpPr>
              <p:nvPr/>
            </p:nvSpPr>
            <p:spPr bwMode="auto">
              <a:xfrm>
                <a:off x="-2205038" y="-1477963"/>
                <a:ext cx="30163" cy="57150"/>
              </a:xfrm>
              <a:custGeom>
                <a:avLst/>
                <a:gdLst>
                  <a:gd name="T0" fmla="*/ 1 w 8"/>
                  <a:gd name="T1" fmla="*/ 0 h 15"/>
                  <a:gd name="T2" fmla="*/ 4 w 8"/>
                  <a:gd name="T3" fmla="*/ 15 h 15"/>
                  <a:gd name="T4" fmla="*/ 1 w 8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5">
                    <a:moveTo>
                      <a:pt x="1" y="0"/>
                    </a:moveTo>
                    <a:cubicBezTo>
                      <a:pt x="3" y="5"/>
                      <a:pt x="8" y="8"/>
                      <a:pt x="4" y="15"/>
                    </a:cubicBezTo>
                    <a:cubicBezTo>
                      <a:pt x="3" y="10"/>
                      <a:pt x="0" y="4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33" name="Freeform 127"/>
              <p:cNvSpPr>
                <a:spLocks/>
              </p:cNvSpPr>
              <p:nvPr/>
            </p:nvSpPr>
            <p:spPr bwMode="auto">
              <a:xfrm>
                <a:off x="-1631950" y="-1271588"/>
                <a:ext cx="19050" cy="34925"/>
              </a:xfrm>
              <a:custGeom>
                <a:avLst/>
                <a:gdLst>
                  <a:gd name="T0" fmla="*/ 2 w 5"/>
                  <a:gd name="T1" fmla="*/ 1 h 9"/>
                  <a:gd name="T2" fmla="*/ 5 w 5"/>
                  <a:gd name="T3" fmla="*/ 4 h 9"/>
                  <a:gd name="T4" fmla="*/ 0 w 5"/>
                  <a:gd name="T5" fmla="*/ 7 h 9"/>
                  <a:gd name="T6" fmla="*/ 2 w 5"/>
                  <a:gd name="T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9">
                    <a:moveTo>
                      <a:pt x="2" y="1"/>
                    </a:moveTo>
                    <a:cubicBezTo>
                      <a:pt x="3" y="0"/>
                      <a:pt x="5" y="3"/>
                      <a:pt x="5" y="4"/>
                    </a:cubicBezTo>
                    <a:cubicBezTo>
                      <a:pt x="3" y="5"/>
                      <a:pt x="1" y="9"/>
                      <a:pt x="0" y="7"/>
                    </a:cubicBezTo>
                    <a:cubicBezTo>
                      <a:pt x="2" y="6"/>
                      <a:pt x="2" y="4"/>
                      <a:pt x="2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34" name="Freeform 128"/>
              <p:cNvSpPr>
                <a:spLocks/>
              </p:cNvSpPr>
              <p:nvPr/>
            </p:nvSpPr>
            <p:spPr bwMode="auto">
              <a:xfrm>
                <a:off x="-1527175" y="-1255713"/>
                <a:ext cx="52388" cy="36512"/>
              </a:xfrm>
              <a:custGeom>
                <a:avLst/>
                <a:gdLst>
                  <a:gd name="T0" fmla="*/ 14 w 14"/>
                  <a:gd name="T1" fmla="*/ 0 h 10"/>
                  <a:gd name="T2" fmla="*/ 0 w 14"/>
                  <a:gd name="T3" fmla="*/ 10 h 10"/>
                  <a:gd name="T4" fmla="*/ 14 w 14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0">
                    <a:moveTo>
                      <a:pt x="14" y="0"/>
                    </a:moveTo>
                    <a:cubicBezTo>
                      <a:pt x="13" y="5"/>
                      <a:pt x="5" y="9"/>
                      <a:pt x="0" y="10"/>
                    </a:cubicBezTo>
                    <a:lnTo>
                      <a:pt x="1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35" name="Freeform 129"/>
              <p:cNvSpPr>
                <a:spLocks/>
              </p:cNvSpPr>
              <p:nvPr/>
            </p:nvSpPr>
            <p:spPr bwMode="auto">
              <a:xfrm>
                <a:off x="-1343025" y="-1177925"/>
                <a:ext cx="19050" cy="23812"/>
              </a:xfrm>
              <a:custGeom>
                <a:avLst/>
                <a:gdLst>
                  <a:gd name="T0" fmla="*/ 2 w 5"/>
                  <a:gd name="T1" fmla="*/ 0 h 6"/>
                  <a:gd name="T2" fmla="*/ 0 w 5"/>
                  <a:gd name="T3" fmla="*/ 6 h 6"/>
                  <a:gd name="T4" fmla="*/ 2 w 5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2" y="0"/>
                    </a:moveTo>
                    <a:cubicBezTo>
                      <a:pt x="5" y="4"/>
                      <a:pt x="4" y="6"/>
                      <a:pt x="0" y="6"/>
                    </a:cubicBezTo>
                    <a:cubicBezTo>
                      <a:pt x="0" y="3"/>
                      <a:pt x="1" y="2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36" name="Freeform 130"/>
              <p:cNvSpPr>
                <a:spLocks/>
              </p:cNvSpPr>
              <p:nvPr/>
            </p:nvSpPr>
            <p:spPr bwMode="auto">
              <a:xfrm>
                <a:off x="-1331913" y="-1222375"/>
                <a:ext cx="30163" cy="33337"/>
              </a:xfrm>
              <a:custGeom>
                <a:avLst/>
                <a:gdLst>
                  <a:gd name="T0" fmla="*/ 1 w 8"/>
                  <a:gd name="T1" fmla="*/ 1 h 9"/>
                  <a:gd name="T2" fmla="*/ 8 w 8"/>
                  <a:gd name="T3" fmla="*/ 6 h 9"/>
                  <a:gd name="T4" fmla="*/ 1 w 8"/>
                  <a:gd name="T5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9">
                    <a:moveTo>
                      <a:pt x="1" y="1"/>
                    </a:moveTo>
                    <a:cubicBezTo>
                      <a:pt x="4" y="0"/>
                      <a:pt x="6" y="3"/>
                      <a:pt x="8" y="6"/>
                    </a:cubicBezTo>
                    <a:cubicBezTo>
                      <a:pt x="7" y="2"/>
                      <a:pt x="0" y="9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37" name="Freeform 131"/>
              <p:cNvSpPr>
                <a:spLocks/>
              </p:cNvSpPr>
              <p:nvPr/>
            </p:nvSpPr>
            <p:spPr bwMode="auto">
              <a:xfrm>
                <a:off x="-1031875" y="-1184275"/>
                <a:ext cx="33338" cy="44450"/>
              </a:xfrm>
              <a:custGeom>
                <a:avLst/>
                <a:gdLst>
                  <a:gd name="T0" fmla="*/ 1 w 9"/>
                  <a:gd name="T1" fmla="*/ 5 h 12"/>
                  <a:gd name="T2" fmla="*/ 9 w 9"/>
                  <a:gd name="T3" fmla="*/ 6 h 12"/>
                  <a:gd name="T4" fmla="*/ 1 w 9"/>
                  <a:gd name="T5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2">
                    <a:moveTo>
                      <a:pt x="1" y="5"/>
                    </a:moveTo>
                    <a:cubicBezTo>
                      <a:pt x="3" y="4"/>
                      <a:pt x="8" y="0"/>
                      <a:pt x="9" y="6"/>
                    </a:cubicBezTo>
                    <a:cubicBezTo>
                      <a:pt x="7" y="2"/>
                      <a:pt x="0" y="12"/>
                      <a:pt x="1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38" name="Freeform 132"/>
              <p:cNvSpPr>
                <a:spLocks/>
              </p:cNvSpPr>
              <p:nvPr/>
            </p:nvSpPr>
            <p:spPr bwMode="auto">
              <a:xfrm>
                <a:off x="-885825" y="-1195388"/>
                <a:ext cx="19050" cy="25400"/>
              </a:xfrm>
              <a:custGeom>
                <a:avLst/>
                <a:gdLst>
                  <a:gd name="T0" fmla="*/ 0 w 5"/>
                  <a:gd name="T1" fmla="*/ 0 h 7"/>
                  <a:gd name="T2" fmla="*/ 3 w 5"/>
                  <a:gd name="T3" fmla="*/ 0 h 7"/>
                  <a:gd name="T4" fmla="*/ 1 w 5"/>
                  <a:gd name="T5" fmla="*/ 7 h 7"/>
                  <a:gd name="T6" fmla="*/ 0 w 5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cubicBezTo>
                      <a:pt x="1" y="1"/>
                      <a:pt x="1" y="2"/>
                      <a:pt x="3" y="0"/>
                    </a:cubicBezTo>
                    <a:cubicBezTo>
                      <a:pt x="5" y="2"/>
                      <a:pt x="3" y="6"/>
                      <a:pt x="1" y="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39" name="Freeform 133"/>
              <p:cNvSpPr>
                <a:spLocks/>
              </p:cNvSpPr>
              <p:nvPr/>
            </p:nvSpPr>
            <p:spPr bwMode="auto">
              <a:xfrm>
                <a:off x="1635125" y="-1277938"/>
                <a:ext cx="14288" cy="17462"/>
              </a:xfrm>
              <a:custGeom>
                <a:avLst/>
                <a:gdLst>
                  <a:gd name="T0" fmla="*/ 9 w 9"/>
                  <a:gd name="T1" fmla="*/ 7 h 11"/>
                  <a:gd name="T2" fmla="*/ 0 w 9"/>
                  <a:gd name="T3" fmla="*/ 11 h 11"/>
                  <a:gd name="T4" fmla="*/ 2 w 9"/>
                  <a:gd name="T5" fmla="*/ 0 h 11"/>
                  <a:gd name="T6" fmla="*/ 9 w 9"/>
                  <a:gd name="T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1">
                    <a:moveTo>
                      <a:pt x="9" y="7"/>
                    </a:moveTo>
                    <a:lnTo>
                      <a:pt x="0" y="11"/>
                    </a:lnTo>
                    <a:lnTo>
                      <a:pt x="2" y="0"/>
                    </a:lnTo>
                    <a:lnTo>
                      <a:pt x="9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40" name="Freeform 134"/>
              <p:cNvSpPr>
                <a:spLocks/>
              </p:cNvSpPr>
              <p:nvPr/>
            </p:nvSpPr>
            <p:spPr bwMode="auto">
              <a:xfrm>
                <a:off x="2763837" y="-1282700"/>
                <a:ext cx="19050" cy="33337"/>
              </a:xfrm>
              <a:custGeom>
                <a:avLst/>
                <a:gdLst>
                  <a:gd name="T0" fmla="*/ 0 w 5"/>
                  <a:gd name="T1" fmla="*/ 3 h 9"/>
                  <a:gd name="T2" fmla="*/ 3 w 5"/>
                  <a:gd name="T3" fmla="*/ 9 h 9"/>
                  <a:gd name="T4" fmla="*/ 0 w 5"/>
                  <a:gd name="T5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9">
                    <a:moveTo>
                      <a:pt x="0" y="3"/>
                    </a:moveTo>
                    <a:cubicBezTo>
                      <a:pt x="4" y="0"/>
                      <a:pt x="3" y="8"/>
                      <a:pt x="3" y="9"/>
                    </a:cubicBezTo>
                    <a:cubicBezTo>
                      <a:pt x="0" y="9"/>
                      <a:pt x="5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41" name="Freeform 135"/>
              <p:cNvSpPr>
                <a:spLocks/>
              </p:cNvSpPr>
              <p:nvPr/>
            </p:nvSpPr>
            <p:spPr bwMode="auto">
              <a:xfrm>
                <a:off x="3359150" y="-1398588"/>
                <a:ext cx="4763" cy="38100"/>
              </a:xfrm>
              <a:custGeom>
                <a:avLst/>
                <a:gdLst>
                  <a:gd name="T0" fmla="*/ 3 w 3"/>
                  <a:gd name="T1" fmla="*/ 24 h 24"/>
                  <a:gd name="T2" fmla="*/ 0 w 3"/>
                  <a:gd name="T3" fmla="*/ 24 h 24"/>
                  <a:gd name="T4" fmla="*/ 0 w 3"/>
                  <a:gd name="T5" fmla="*/ 0 h 24"/>
                  <a:gd name="T6" fmla="*/ 3 w 3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4">
                    <a:moveTo>
                      <a:pt x="3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3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</p:grpSp>
        <p:grpSp>
          <p:nvGrpSpPr>
            <p:cNvPr id="28" name="Gruppieren 27"/>
            <p:cNvGrpSpPr/>
            <p:nvPr/>
          </p:nvGrpSpPr>
          <p:grpSpPr>
            <a:xfrm rot="5400000">
              <a:off x="2932352" y="2646188"/>
              <a:ext cx="878779" cy="119294"/>
              <a:chOff x="-11706497" y="-2651125"/>
              <a:chExt cx="18707372" cy="2224087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292" name="Freeform 111"/>
              <p:cNvSpPr>
                <a:spLocks/>
              </p:cNvSpPr>
              <p:nvPr/>
            </p:nvSpPr>
            <p:spPr bwMode="auto">
              <a:xfrm>
                <a:off x="4875212" y="-2595563"/>
                <a:ext cx="1885950" cy="2168525"/>
              </a:xfrm>
              <a:custGeom>
                <a:avLst/>
                <a:gdLst>
                  <a:gd name="T0" fmla="*/ 0 w 503"/>
                  <a:gd name="T1" fmla="*/ 578 h 578"/>
                  <a:gd name="T2" fmla="*/ 503 w 503"/>
                  <a:gd name="T3" fmla="*/ 293 h 578"/>
                  <a:gd name="T4" fmla="*/ 503 w 503"/>
                  <a:gd name="T5" fmla="*/ 291 h 578"/>
                  <a:gd name="T6" fmla="*/ 6 w 503"/>
                  <a:gd name="T7" fmla="*/ 0 h 578"/>
                  <a:gd name="T8" fmla="*/ 0 w 503"/>
                  <a:gd name="T9" fmla="*/ 578 h 578"/>
                  <a:gd name="T10" fmla="*/ 0 w 503"/>
                  <a:gd name="T11" fmla="*/ 578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3" h="578">
                    <a:moveTo>
                      <a:pt x="0" y="578"/>
                    </a:moveTo>
                    <a:cubicBezTo>
                      <a:pt x="503" y="293"/>
                      <a:pt x="503" y="293"/>
                      <a:pt x="503" y="293"/>
                    </a:cubicBezTo>
                    <a:cubicBezTo>
                      <a:pt x="503" y="292"/>
                      <a:pt x="503" y="291"/>
                      <a:pt x="503" y="29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578"/>
                      <a:pt x="0" y="578"/>
                      <a:pt x="0" y="578"/>
                    </a:cubicBezTo>
                    <a:cubicBezTo>
                      <a:pt x="0" y="578"/>
                      <a:pt x="0" y="578"/>
                      <a:pt x="0" y="57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93" name="Freeform 112"/>
              <p:cNvSpPr>
                <a:spLocks/>
              </p:cNvSpPr>
              <p:nvPr/>
            </p:nvSpPr>
            <p:spPr bwMode="auto">
              <a:xfrm>
                <a:off x="5145087" y="-674688"/>
                <a:ext cx="41275" cy="30162"/>
              </a:xfrm>
              <a:custGeom>
                <a:avLst/>
                <a:gdLst>
                  <a:gd name="T0" fmla="*/ 4 w 11"/>
                  <a:gd name="T1" fmla="*/ 2 h 8"/>
                  <a:gd name="T2" fmla="*/ 3 w 11"/>
                  <a:gd name="T3" fmla="*/ 7 h 8"/>
                  <a:gd name="T4" fmla="*/ 4 w 11"/>
                  <a:gd name="T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8">
                    <a:moveTo>
                      <a:pt x="4" y="2"/>
                    </a:moveTo>
                    <a:cubicBezTo>
                      <a:pt x="0" y="7"/>
                      <a:pt x="11" y="8"/>
                      <a:pt x="3" y="7"/>
                    </a:cubicBezTo>
                    <a:cubicBezTo>
                      <a:pt x="2" y="3"/>
                      <a:pt x="1" y="0"/>
                      <a:pt x="4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94" name="Freeform 113"/>
              <p:cNvSpPr>
                <a:spLocks/>
              </p:cNvSpPr>
              <p:nvPr/>
            </p:nvSpPr>
            <p:spPr bwMode="auto">
              <a:xfrm>
                <a:off x="4410075" y="-2651125"/>
                <a:ext cx="2590800" cy="2047875"/>
              </a:xfrm>
              <a:custGeom>
                <a:avLst/>
                <a:gdLst>
                  <a:gd name="T0" fmla="*/ 144 w 691"/>
                  <a:gd name="T1" fmla="*/ 326 h 546"/>
                  <a:gd name="T2" fmla="*/ 133 w 691"/>
                  <a:gd name="T3" fmla="*/ 225 h 546"/>
                  <a:gd name="T4" fmla="*/ 117 w 691"/>
                  <a:gd name="T5" fmla="*/ 177 h 546"/>
                  <a:gd name="T6" fmla="*/ 124 w 691"/>
                  <a:gd name="T7" fmla="*/ 71 h 546"/>
                  <a:gd name="T8" fmla="*/ 132 w 691"/>
                  <a:gd name="T9" fmla="*/ 35 h 546"/>
                  <a:gd name="T10" fmla="*/ 122 w 691"/>
                  <a:gd name="T11" fmla="*/ 14 h 546"/>
                  <a:gd name="T12" fmla="*/ 138 w 691"/>
                  <a:gd name="T13" fmla="*/ 9 h 546"/>
                  <a:gd name="T14" fmla="*/ 182 w 691"/>
                  <a:gd name="T15" fmla="*/ 46 h 546"/>
                  <a:gd name="T16" fmla="*/ 228 w 691"/>
                  <a:gd name="T17" fmla="*/ 54 h 546"/>
                  <a:gd name="T18" fmla="*/ 251 w 691"/>
                  <a:gd name="T19" fmla="*/ 65 h 546"/>
                  <a:gd name="T20" fmla="*/ 306 w 691"/>
                  <a:gd name="T21" fmla="*/ 85 h 546"/>
                  <a:gd name="T22" fmla="*/ 338 w 691"/>
                  <a:gd name="T23" fmla="*/ 102 h 546"/>
                  <a:gd name="T24" fmla="*/ 374 w 691"/>
                  <a:gd name="T25" fmla="*/ 121 h 546"/>
                  <a:gd name="T26" fmla="*/ 412 w 691"/>
                  <a:gd name="T27" fmla="*/ 140 h 546"/>
                  <a:gd name="T28" fmla="*/ 454 w 691"/>
                  <a:gd name="T29" fmla="*/ 158 h 546"/>
                  <a:gd name="T30" fmla="*/ 490 w 691"/>
                  <a:gd name="T31" fmla="*/ 196 h 546"/>
                  <a:gd name="T32" fmla="*/ 528 w 691"/>
                  <a:gd name="T33" fmla="*/ 216 h 546"/>
                  <a:gd name="T34" fmla="*/ 548 w 691"/>
                  <a:gd name="T35" fmla="*/ 219 h 546"/>
                  <a:gd name="T36" fmla="*/ 555 w 691"/>
                  <a:gd name="T37" fmla="*/ 226 h 546"/>
                  <a:gd name="T38" fmla="*/ 585 w 691"/>
                  <a:gd name="T39" fmla="*/ 252 h 546"/>
                  <a:gd name="T40" fmla="*/ 642 w 691"/>
                  <a:gd name="T41" fmla="*/ 280 h 546"/>
                  <a:gd name="T42" fmla="*/ 656 w 691"/>
                  <a:gd name="T43" fmla="*/ 306 h 546"/>
                  <a:gd name="T44" fmla="*/ 655 w 691"/>
                  <a:gd name="T45" fmla="*/ 308 h 546"/>
                  <a:gd name="T46" fmla="*/ 640 w 691"/>
                  <a:gd name="T47" fmla="*/ 333 h 546"/>
                  <a:gd name="T48" fmla="*/ 648 w 691"/>
                  <a:gd name="T49" fmla="*/ 346 h 546"/>
                  <a:gd name="T50" fmla="*/ 672 w 691"/>
                  <a:gd name="T51" fmla="*/ 306 h 546"/>
                  <a:gd name="T52" fmla="*/ 650 w 691"/>
                  <a:gd name="T53" fmla="*/ 349 h 546"/>
                  <a:gd name="T54" fmla="*/ 635 w 691"/>
                  <a:gd name="T55" fmla="*/ 361 h 546"/>
                  <a:gd name="T56" fmla="*/ 600 w 691"/>
                  <a:gd name="T57" fmla="*/ 371 h 546"/>
                  <a:gd name="T58" fmla="*/ 540 w 691"/>
                  <a:gd name="T59" fmla="*/ 415 h 546"/>
                  <a:gd name="T60" fmla="*/ 510 w 691"/>
                  <a:gd name="T61" fmla="*/ 376 h 546"/>
                  <a:gd name="T62" fmla="*/ 516 w 691"/>
                  <a:gd name="T63" fmla="*/ 438 h 546"/>
                  <a:gd name="T64" fmla="*/ 485 w 691"/>
                  <a:gd name="T65" fmla="*/ 442 h 546"/>
                  <a:gd name="T66" fmla="*/ 472 w 691"/>
                  <a:gd name="T67" fmla="*/ 464 h 546"/>
                  <a:gd name="T68" fmla="*/ 459 w 691"/>
                  <a:gd name="T69" fmla="*/ 470 h 546"/>
                  <a:gd name="T70" fmla="*/ 426 w 691"/>
                  <a:gd name="T71" fmla="*/ 463 h 546"/>
                  <a:gd name="T72" fmla="*/ 404 w 691"/>
                  <a:gd name="T73" fmla="*/ 483 h 546"/>
                  <a:gd name="T74" fmla="*/ 405 w 691"/>
                  <a:gd name="T75" fmla="*/ 513 h 546"/>
                  <a:gd name="T76" fmla="*/ 374 w 691"/>
                  <a:gd name="T77" fmla="*/ 498 h 546"/>
                  <a:gd name="T78" fmla="*/ 355 w 691"/>
                  <a:gd name="T79" fmla="*/ 477 h 546"/>
                  <a:gd name="T80" fmla="*/ 340 w 691"/>
                  <a:gd name="T81" fmla="*/ 528 h 546"/>
                  <a:gd name="T82" fmla="*/ 272 w 691"/>
                  <a:gd name="T83" fmla="*/ 528 h 546"/>
                  <a:gd name="T84" fmla="*/ 250 w 691"/>
                  <a:gd name="T85" fmla="*/ 536 h 546"/>
                  <a:gd name="T86" fmla="*/ 235 w 691"/>
                  <a:gd name="T87" fmla="*/ 529 h 546"/>
                  <a:gd name="T88" fmla="*/ 252 w 691"/>
                  <a:gd name="T89" fmla="*/ 494 h 546"/>
                  <a:gd name="T90" fmla="*/ 296 w 691"/>
                  <a:gd name="T91" fmla="*/ 480 h 546"/>
                  <a:gd name="T92" fmla="*/ 395 w 691"/>
                  <a:gd name="T93" fmla="*/ 396 h 546"/>
                  <a:gd name="T94" fmla="*/ 500 w 691"/>
                  <a:gd name="T95" fmla="*/ 335 h 546"/>
                  <a:gd name="T96" fmla="*/ 595 w 691"/>
                  <a:gd name="T97" fmla="*/ 266 h 546"/>
                  <a:gd name="T98" fmla="*/ 605 w 691"/>
                  <a:gd name="T99" fmla="*/ 270 h 546"/>
                  <a:gd name="T100" fmla="*/ 582 w 691"/>
                  <a:gd name="T101" fmla="*/ 306 h 546"/>
                  <a:gd name="T102" fmla="*/ 604 w 691"/>
                  <a:gd name="T103" fmla="*/ 344 h 546"/>
                  <a:gd name="T104" fmla="*/ 541 w 691"/>
                  <a:gd name="T105" fmla="*/ 322 h 546"/>
                  <a:gd name="T106" fmla="*/ 414 w 691"/>
                  <a:gd name="T107" fmla="*/ 241 h 546"/>
                  <a:gd name="T108" fmla="*/ 304 w 691"/>
                  <a:gd name="T109" fmla="*/ 182 h 546"/>
                  <a:gd name="T110" fmla="*/ 242 w 691"/>
                  <a:gd name="T111" fmla="*/ 146 h 546"/>
                  <a:gd name="T112" fmla="*/ 95 w 691"/>
                  <a:gd name="T113" fmla="*/ 75 h 546"/>
                  <a:gd name="T114" fmla="*/ 195 w 691"/>
                  <a:gd name="T115" fmla="*/ 136 h 546"/>
                  <a:gd name="T116" fmla="*/ 189 w 691"/>
                  <a:gd name="T117" fmla="*/ 225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91" h="546">
                    <a:moveTo>
                      <a:pt x="138" y="480"/>
                    </a:moveTo>
                    <a:cubicBezTo>
                      <a:pt x="112" y="461"/>
                      <a:pt x="138" y="437"/>
                      <a:pt x="122" y="417"/>
                    </a:cubicBezTo>
                    <a:cubicBezTo>
                      <a:pt x="121" y="415"/>
                      <a:pt x="136" y="418"/>
                      <a:pt x="133" y="413"/>
                    </a:cubicBezTo>
                    <a:cubicBezTo>
                      <a:pt x="113" y="393"/>
                      <a:pt x="125" y="363"/>
                      <a:pt x="141" y="339"/>
                    </a:cubicBezTo>
                    <a:cubicBezTo>
                      <a:pt x="145" y="341"/>
                      <a:pt x="145" y="341"/>
                      <a:pt x="145" y="341"/>
                    </a:cubicBezTo>
                    <a:cubicBezTo>
                      <a:pt x="148" y="336"/>
                      <a:pt x="135" y="331"/>
                      <a:pt x="137" y="326"/>
                    </a:cubicBezTo>
                    <a:cubicBezTo>
                      <a:pt x="139" y="326"/>
                      <a:pt x="141" y="327"/>
                      <a:pt x="144" y="326"/>
                    </a:cubicBezTo>
                    <a:cubicBezTo>
                      <a:pt x="136" y="325"/>
                      <a:pt x="141" y="318"/>
                      <a:pt x="135" y="316"/>
                    </a:cubicBezTo>
                    <a:cubicBezTo>
                      <a:pt x="138" y="314"/>
                      <a:pt x="144" y="314"/>
                      <a:pt x="148" y="312"/>
                    </a:cubicBezTo>
                    <a:cubicBezTo>
                      <a:pt x="139" y="309"/>
                      <a:pt x="139" y="309"/>
                      <a:pt x="139" y="309"/>
                    </a:cubicBezTo>
                    <a:cubicBezTo>
                      <a:pt x="117" y="301"/>
                      <a:pt x="140" y="290"/>
                      <a:pt x="129" y="280"/>
                    </a:cubicBezTo>
                    <a:cubicBezTo>
                      <a:pt x="131" y="280"/>
                      <a:pt x="133" y="281"/>
                      <a:pt x="135" y="281"/>
                    </a:cubicBezTo>
                    <a:cubicBezTo>
                      <a:pt x="122" y="264"/>
                      <a:pt x="125" y="243"/>
                      <a:pt x="120" y="225"/>
                    </a:cubicBezTo>
                    <a:cubicBezTo>
                      <a:pt x="123" y="225"/>
                      <a:pt x="129" y="226"/>
                      <a:pt x="133" y="225"/>
                    </a:cubicBezTo>
                    <a:cubicBezTo>
                      <a:pt x="123" y="224"/>
                      <a:pt x="121" y="218"/>
                      <a:pt x="119" y="213"/>
                    </a:cubicBezTo>
                    <a:cubicBezTo>
                      <a:pt x="129" y="211"/>
                      <a:pt x="110" y="205"/>
                      <a:pt x="116" y="199"/>
                    </a:cubicBezTo>
                    <a:cubicBezTo>
                      <a:pt x="118" y="199"/>
                      <a:pt x="118" y="199"/>
                      <a:pt x="118" y="199"/>
                    </a:cubicBezTo>
                    <a:cubicBezTo>
                      <a:pt x="108" y="195"/>
                      <a:pt x="124" y="193"/>
                      <a:pt x="112" y="189"/>
                    </a:cubicBezTo>
                    <a:cubicBezTo>
                      <a:pt x="119" y="187"/>
                      <a:pt x="119" y="187"/>
                      <a:pt x="119" y="187"/>
                    </a:cubicBezTo>
                    <a:cubicBezTo>
                      <a:pt x="106" y="185"/>
                      <a:pt x="127" y="181"/>
                      <a:pt x="120" y="177"/>
                    </a:cubicBezTo>
                    <a:cubicBezTo>
                      <a:pt x="117" y="177"/>
                      <a:pt x="117" y="177"/>
                      <a:pt x="117" y="177"/>
                    </a:cubicBezTo>
                    <a:cubicBezTo>
                      <a:pt x="114" y="174"/>
                      <a:pt x="121" y="172"/>
                      <a:pt x="118" y="169"/>
                    </a:cubicBezTo>
                    <a:cubicBezTo>
                      <a:pt x="120" y="168"/>
                      <a:pt x="120" y="168"/>
                      <a:pt x="120" y="168"/>
                    </a:cubicBezTo>
                    <a:cubicBezTo>
                      <a:pt x="116" y="161"/>
                      <a:pt x="124" y="157"/>
                      <a:pt x="113" y="157"/>
                    </a:cubicBezTo>
                    <a:cubicBezTo>
                      <a:pt x="122" y="155"/>
                      <a:pt x="117" y="164"/>
                      <a:pt x="130" y="160"/>
                    </a:cubicBezTo>
                    <a:cubicBezTo>
                      <a:pt x="119" y="136"/>
                      <a:pt x="121" y="111"/>
                      <a:pt x="121" y="87"/>
                    </a:cubicBezTo>
                    <a:cubicBezTo>
                      <a:pt x="126" y="84"/>
                      <a:pt x="127" y="83"/>
                      <a:pt x="131" y="82"/>
                    </a:cubicBezTo>
                    <a:cubicBezTo>
                      <a:pt x="129" y="80"/>
                      <a:pt x="129" y="73"/>
                      <a:pt x="124" y="71"/>
                    </a:cubicBezTo>
                    <a:cubicBezTo>
                      <a:pt x="124" y="72"/>
                      <a:pt x="129" y="69"/>
                      <a:pt x="130" y="68"/>
                    </a:cubicBezTo>
                    <a:cubicBezTo>
                      <a:pt x="134" y="64"/>
                      <a:pt x="118" y="63"/>
                      <a:pt x="123" y="58"/>
                    </a:cubicBezTo>
                    <a:cubicBezTo>
                      <a:pt x="126" y="60"/>
                      <a:pt x="129" y="61"/>
                      <a:pt x="133" y="60"/>
                    </a:cubicBezTo>
                    <a:cubicBezTo>
                      <a:pt x="125" y="56"/>
                      <a:pt x="126" y="51"/>
                      <a:pt x="124" y="46"/>
                    </a:cubicBezTo>
                    <a:cubicBezTo>
                      <a:pt x="126" y="46"/>
                      <a:pt x="127" y="48"/>
                      <a:pt x="130" y="48"/>
                    </a:cubicBezTo>
                    <a:cubicBezTo>
                      <a:pt x="121" y="42"/>
                      <a:pt x="132" y="38"/>
                      <a:pt x="126" y="33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40" y="27"/>
                      <a:pt x="119" y="33"/>
                      <a:pt x="124" y="26"/>
                    </a:cubicBezTo>
                    <a:cubicBezTo>
                      <a:pt x="126" y="28"/>
                      <a:pt x="128" y="27"/>
                      <a:pt x="131" y="27"/>
                    </a:cubicBezTo>
                    <a:cubicBezTo>
                      <a:pt x="125" y="24"/>
                      <a:pt x="123" y="20"/>
                      <a:pt x="122" y="16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4"/>
                      <a:pt x="122" y="14"/>
                      <a:pt x="122" y="14"/>
                    </a:cubicBezTo>
                    <a:cubicBezTo>
                      <a:pt x="122" y="14"/>
                      <a:pt x="122" y="14"/>
                      <a:pt x="122" y="14"/>
                    </a:cubicBezTo>
                    <a:cubicBezTo>
                      <a:pt x="122" y="14"/>
                      <a:pt x="122" y="14"/>
                      <a:pt x="122" y="14"/>
                    </a:cubicBezTo>
                    <a:cubicBezTo>
                      <a:pt x="147" y="0"/>
                      <a:pt x="129" y="11"/>
                      <a:pt x="135" y="7"/>
                    </a:cubicBezTo>
                    <a:cubicBezTo>
                      <a:pt x="135" y="7"/>
                      <a:pt x="135" y="7"/>
                      <a:pt x="135" y="7"/>
                    </a:cubicBezTo>
                    <a:cubicBezTo>
                      <a:pt x="135" y="7"/>
                      <a:pt x="135" y="7"/>
                      <a:pt x="135" y="7"/>
                    </a:cubicBezTo>
                    <a:cubicBezTo>
                      <a:pt x="135" y="7"/>
                      <a:pt x="135" y="7"/>
                      <a:pt x="135" y="7"/>
                    </a:cubicBezTo>
                    <a:cubicBezTo>
                      <a:pt x="136" y="8"/>
                      <a:pt x="136" y="8"/>
                      <a:pt x="136" y="8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40" y="9"/>
                      <a:pt x="142" y="10"/>
                      <a:pt x="144" y="10"/>
                    </a:cubicBezTo>
                    <a:cubicBezTo>
                      <a:pt x="143" y="10"/>
                      <a:pt x="142" y="12"/>
                      <a:pt x="142" y="12"/>
                    </a:cubicBezTo>
                    <a:cubicBezTo>
                      <a:pt x="148" y="14"/>
                      <a:pt x="153" y="20"/>
                      <a:pt x="161" y="20"/>
                    </a:cubicBezTo>
                    <a:cubicBezTo>
                      <a:pt x="162" y="24"/>
                      <a:pt x="153" y="33"/>
                      <a:pt x="160" y="34"/>
                    </a:cubicBezTo>
                    <a:cubicBezTo>
                      <a:pt x="166" y="23"/>
                      <a:pt x="173" y="36"/>
                      <a:pt x="177" y="21"/>
                    </a:cubicBezTo>
                    <a:cubicBezTo>
                      <a:pt x="181" y="26"/>
                      <a:pt x="186" y="35"/>
                      <a:pt x="192" y="33"/>
                    </a:cubicBezTo>
                    <a:cubicBezTo>
                      <a:pt x="187" y="36"/>
                      <a:pt x="187" y="48"/>
                      <a:pt x="182" y="46"/>
                    </a:cubicBezTo>
                    <a:cubicBezTo>
                      <a:pt x="181" y="55"/>
                      <a:pt x="181" y="55"/>
                      <a:pt x="181" y="55"/>
                    </a:cubicBezTo>
                    <a:cubicBezTo>
                      <a:pt x="178" y="59"/>
                      <a:pt x="179" y="51"/>
                      <a:pt x="177" y="58"/>
                    </a:cubicBezTo>
                    <a:cubicBezTo>
                      <a:pt x="179" y="58"/>
                      <a:pt x="188" y="58"/>
                      <a:pt x="189" y="61"/>
                    </a:cubicBezTo>
                    <a:cubicBezTo>
                      <a:pt x="197" y="56"/>
                      <a:pt x="207" y="46"/>
                      <a:pt x="215" y="49"/>
                    </a:cubicBezTo>
                    <a:cubicBezTo>
                      <a:pt x="209" y="51"/>
                      <a:pt x="209" y="61"/>
                      <a:pt x="206" y="62"/>
                    </a:cubicBezTo>
                    <a:cubicBezTo>
                      <a:pt x="227" y="47"/>
                      <a:pt x="227" y="47"/>
                      <a:pt x="227" y="47"/>
                    </a:cubicBezTo>
                    <a:cubicBezTo>
                      <a:pt x="230" y="47"/>
                      <a:pt x="223" y="55"/>
                      <a:pt x="228" y="54"/>
                    </a:cubicBezTo>
                    <a:cubicBezTo>
                      <a:pt x="229" y="52"/>
                      <a:pt x="231" y="51"/>
                      <a:pt x="234" y="49"/>
                    </a:cubicBezTo>
                    <a:cubicBezTo>
                      <a:pt x="234" y="51"/>
                      <a:pt x="244" y="51"/>
                      <a:pt x="239" y="62"/>
                    </a:cubicBezTo>
                    <a:cubicBezTo>
                      <a:pt x="237" y="67"/>
                      <a:pt x="234" y="63"/>
                      <a:pt x="234" y="68"/>
                    </a:cubicBezTo>
                    <a:cubicBezTo>
                      <a:pt x="238" y="70"/>
                      <a:pt x="241" y="67"/>
                      <a:pt x="245" y="69"/>
                    </a:cubicBezTo>
                    <a:cubicBezTo>
                      <a:pt x="244" y="70"/>
                      <a:pt x="244" y="70"/>
                      <a:pt x="244" y="70"/>
                    </a:cubicBezTo>
                    <a:cubicBezTo>
                      <a:pt x="246" y="73"/>
                      <a:pt x="254" y="70"/>
                      <a:pt x="255" y="63"/>
                    </a:cubicBezTo>
                    <a:cubicBezTo>
                      <a:pt x="253" y="61"/>
                      <a:pt x="252" y="69"/>
                      <a:pt x="251" y="65"/>
                    </a:cubicBezTo>
                    <a:cubicBezTo>
                      <a:pt x="256" y="60"/>
                      <a:pt x="262" y="61"/>
                      <a:pt x="266" y="63"/>
                    </a:cubicBezTo>
                    <a:cubicBezTo>
                      <a:pt x="264" y="64"/>
                      <a:pt x="262" y="67"/>
                      <a:pt x="260" y="69"/>
                    </a:cubicBezTo>
                    <a:cubicBezTo>
                      <a:pt x="270" y="64"/>
                      <a:pt x="277" y="65"/>
                      <a:pt x="285" y="65"/>
                    </a:cubicBezTo>
                    <a:cubicBezTo>
                      <a:pt x="288" y="60"/>
                      <a:pt x="278" y="73"/>
                      <a:pt x="278" y="69"/>
                    </a:cubicBezTo>
                    <a:cubicBezTo>
                      <a:pt x="282" y="81"/>
                      <a:pt x="300" y="69"/>
                      <a:pt x="300" y="83"/>
                    </a:cubicBezTo>
                    <a:cubicBezTo>
                      <a:pt x="298" y="83"/>
                      <a:pt x="304" y="75"/>
                      <a:pt x="303" y="77"/>
                    </a:cubicBezTo>
                    <a:cubicBezTo>
                      <a:pt x="306" y="79"/>
                      <a:pt x="302" y="87"/>
                      <a:pt x="306" y="85"/>
                    </a:cubicBezTo>
                    <a:cubicBezTo>
                      <a:pt x="303" y="90"/>
                      <a:pt x="310" y="86"/>
                      <a:pt x="313" y="86"/>
                    </a:cubicBezTo>
                    <a:cubicBezTo>
                      <a:pt x="316" y="83"/>
                      <a:pt x="312" y="88"/>
                      <a:pt x="310" y="88"/>
                    </a:cubicBezTo>
                    <a:cubicBezTo>
                      <a:pt x="315" y="86"/>
                      <a:pt x="333" y="87"/>
                      <a:pt x="337" y="98"/>
                    </a:cubicBezTo>
                    <a:cubicBezTo>
                      <a:pt x="339" y="95"/>
                      <a:pt x="348" y="91"/>
                      <a:pt x="350" y="92"/>
                    </a:cubicBezTo>
                    <a:cubicBezTo>
                      <a:pt x="345" y="98"/>
                      <a:pt x="345" y="98"/>
                      <a:pt x="345" y="98"/>
                    </a:cubicBezTo>
                    <a:cubicBezTo>
                      <a:pt x="344" y="103"/>
                      <a:pt x="351" y="101"/>
                      <a:pt x="348" y="107"/>
                    </a:cubicBezTo>
                    <a:cubicBezTo>
                      <a:pt x="357" y="101"/>
                      <a:pt x="330" y="105"/>
                      <a:pt x="338" y="102"/>
                    </a:cubicBezTo>
                    <a:cubicBezTo>
                      <a:pt x="337" y="108"/>
                      <a:pt x="352" y="96"/>
                      <a:pt x="345" y="104"/>
                    </a:cubicBezTo>
                    <a:cubicBezTo>
                      <a:pt x="349" y="106"/>
                      <a:pt x="357" y="101"/>
                      <a:pt x="357" y="109"/>
                    </a:cubicBezTo>
                    <a:cubicBezTo>
                      <a:pt x="357" y="107"/>
                      <a:pt x="349" y="116"/>
                      <a:pt x="352" y="118"/>
                    </a:cubicBezTo>
                    <a:cubicBezTo>
                      <a:pt x="358" y="119"/>
                      <a:pt x="355" y="115"/>
                      <a:pt x="361" y="116"/>
                    </a:cubicBezTo>
                    <a:cubicBezTo>
                      <a:pt x="365" y="114"/>
                      <a:pt x="365" y="114"/>
                      <a:pt x="365" y="114"/>
                    </a:cubicBezTo>
                    <a:cubicBezTo>
                      <a:pt x="369" y="108"/>
                      <a:pt x="369" y="118"/>
                      <a:pt x="371" y="110"/>
                    </a:cubicBezTo>
                    <a:cubicBezTo>
                      <a:pt x="369" y="115"/>
                      <a:pt x="381" y="111"/>
                      <a:pt x="374" y="121"/>
                    </a:cubicBezTo>
                    <a:cubicBezTo>
                      <a:pt x="368" y="129"/>
                      <a:pt x="368" y="129"/>
                      <a:pt x="368" y="129"/>
                    </a:cubicBezTo>
                    <a:cubicBezTo>
                      <a:pt x="371" y="130"/>
                      <a:pt x="377" y="122"/>
                      <a:pt x="381" y="120"/>
                    </a:cubicBezTo>
                    <a:cubicBezTo>
                      <a:pt x="381" y="121"/>
                      <a:pt x="381" y="123"/>
                      <a:pt x="380" y="124"/>
                    </a:cubicBezTo>
                    <a:cubicBezTo>
                      <a:pt x="388" y="111"/>
                      <a:pt x="384" y="128"/>
                      <a:pt x="393" y="120"/>
                    </a:cubicBezTo>
                    <a:cubicBezTo>
                      <a:pt x="395" y="127"/>
                      <a:pt x="405" y="127"/>
                      <a:pt x="402" y="137"/>
                    </a:cubicBezTo>
                    <a:cubicBezTo>
                      <a:pt x="408" y="135"/>
                      <a:pt x="414" y="132"/>
                      <a:pt x="417" y="137"/>
                    </a:cubicBezTo>
                    <a:cubicBezTo>
                      <a:pt x="415" y="138"/>
                      <a:pt x="414" y="138"/>
                      <a:pt x="412" y="140"/>
                    </a:cubicBezTo>
                    <a:cubicBezTo>
                      <a:pt x="412" y="146"/>
                      <a:pt x="415" y="143"/>
                      <a:pt x="418" y="142"/>
                    </a:cubicBezTo>
                    <a:cubicBezTo>
                      <a:pt x="417" y="144"/>
                      <a:pt x="419" y="153"/>
                      <a:pt x="419" y="159"/>
                    </a:cubicBezTo>
                    <a:cubicBezTo>
                      <a:pt x="425" y="157"/>
                      <a:pt x="428" y="149"/>
                      <a:pt x="431" y="145"/>
                    </a:cubicBezTo>
                    <a:cubicBezTo>
                      <a:pt x="427" y="160"/>
                      <a:pt x="446" y="143"/>
                      <a:pt x="443" y="157"/>
                    </a:cubicBezTo>
                    <a:cubicBezTo>
                      <a:pt x="441" y="158"/>
                      <a:pt x="434" y="160"/>
                      <a:pt x="435" y="165"/>
                    </a:cubicBezTo>
                    <a:cubicBezTo>
                      <a:pt x="431" y="180"/>
                      <a:pt x="448" y="160"/>
                      <a:pt x="449" y="169"/>
                    </a:cubicBezTo>
                    <a:cubicBezTo>
                      <a:pt x="454" y="158"/>
                      <a:pt x="454" y="158"/>
                      <a:pt x="454" y="158"/>
                    </a:cubicBezTo>
                    <a:cubicBezTo>
                      <a:pt x="453" y="165"/>
                      <a:pt x="466" y="156"/>
                      <a:pt x="459" y="166"/>
                    </a:cubicBezTo>
                    <a:cubicBezTo>
                      <a:pt x="463" y="164"/>
                      <a:pt x="463" y="174"/>
                      <a:pt x="468" y="163"/>
                    </a:cubicBezTo>
                    <a:cubicBezTo>
                      <a:pt x="472" y="177"/>
                      <a:pt x="493" y="170"/>
                      <a:pt x="487" y="192"/>
                    </a:cubicBezTo>
                    <a:cubicBezTo>
                      <a:pt x="489" y="191"/>
                      <a:pt x="491" y="194"/>
                      <a:pt x="494" y="189"/>
                    </a:cubicBezTo>
                    <a:cubicBezTo>
                      <a:pt x="495" y="182"/>
                      <a:pt x="489" y="191"/>
                      <a:pt x="490" y="187"/>
                    </a:cubicBezTo>
                    <a:cubicBezTo>
                      <a:pt x="491" y="187"/>
                      <a:pt x="493" y="184"/>
                      <a:pt x="494" y="183"/>
                    </a:cubicBezTo>
                    <a:cubicBezTo>
                      <a:pt x="496" y="187"/>
                      <a:pt x="497" y="189"/>
                      <a:pt x="490" y="196"/>
                    </a:cubicBezTo>
                    <a:cubicBezTo>
                      <a:pt x="492" y="206"/>
                      <a:pt x="506" y="182"/>
                      <a:pt x="511" y="191"/>
                    </a:cubicBezTo>
                    <a:cubicBezTo>
                      <a:pt x="509" y="195"/>
                      <a:pt x="508" y="197"/>
                      <a:pt x="511" y="197"/>
                    </a:cubicBezTo>
                    <a:cubicBezTo>
                      <a:pt x="519" y="192"/>
                      <a:pt x="519" y="192"/>
                      <a:pt x="519" y="192"/>
                    </a:cubicBezTo>
                    <a:cubicBezTo>
                      <a:pt x="523" y="197"/>
                      <a:pt x="517" y="204"/>
                      <a:pt x="512" y="211"/>
                    </a:cubicBezTo>
                    <a:cubicBezTo>
                      <a:pt x="516" y="211"/>
                      <a:pt x="519" y="214"/>
                      <a:pt x="523" y="209"/>
                    </a:cubicBezTo>
                    <a:cubicBezTo>
                      <a:pt x="521" y="220"/>
                      <a:pt x="521" y="220"/>
                      <a:pt x="521" y="220"/>
                    </a:cubicBezTo>
                    <a:cubicBezTo>
                      <a:pt x="523" y="212"/>
                      <a:pt x="526" y="217"/>
                      <a:pt x="528" y="216"/>
                    </a:cubicBezTo>
                    <a:cubicBezTo>
                      <a:pt x="526" y="217"/>
                      <a:pt x="526" y="217"/>
                      <a:pt x="526" y="217"/>
                    </a:cubicBezTo>
                    <a:cubicBezTo>
                      <a:pt x="525" y="220"/>
                      <a:pt x="529" y="220"/>
                      <a:pt x="531" y="220"/>
                    </a:cubicBezTo>
                    <a:cubicBezTo>
                      <a:pt x="533" y="215"/>
                      <a:pt x="531" y="212"/>
                      <a:pt x="530" y="209"/>
                    </a:cubicBezTo>
                    <a:cubicBezTo>
                      <a:pt x="533" y="207"/>
                      <a:pt x="535" y="209"/>
                      <a:pt x="539" y="206"/>
                    </a:cubicBezTo>
                    <a:cubicBezTo>
                      <a:pt x="534" y="213"/>
                      <a:pt x="540" y="214"/>
                      <a:pt x="542" y="216"/>
                    </a:cubicBezTo>
                    <a:cubicBezTo>
                      <a:pt x="543" y="219"/>
                      <a:pt x="548" y="211"/>
                      <a:pt x="549" y="212"/>
                    </a:cubicBezTo>
                    <a:cubicBezTo>
                      <a:pt x="547" y="215"/>
                      <a:pt x="553" y="215"/>
                      <a:pt x="548" y="219"/>
                    </a:cubicBezTo>
                    <a:cubicBezTo>
                      <a:pt x="546" y="219"/>
                      <a:pt x="548" y="214"/>
                      <a:pt x="545" y="216"/>
                    </a:cubicBezTo>
                    <a:cubicBezTo>
                      <a:pt x="545" y="220"/>
                      <a:pt x="541" y="226"/>
                      <a:pt x="547" y="224"/>
                    </a:cubicBezTo>
                    <a:cubicBezTo>
                      <a:pt x="551" y="222"/>
                      <a:pt x="554" y="209"/>
                      <a:pt x="556" y="217"/>
                    </a:cubicBezTo>
                    <a:cubicBezTo>
                      <a:pt x="554" y="218"/>
                      <a:pt x="552" y="220"/>
                      <a:pt x="550" y="222"/>
                    </a:cubicBezTo>
                    <a:cubicBezTo>
                      <a:pt x="552" y="229"/>
                      <a:pt x="552" y="229"/>
                      <a:pt x="552" y="229"/>
                    </a:cubicBezTo>
                    <a:cubicBezTo>
                      <a:pt x="556" y="222"/>
                      <a:pt x="556" y="222"/>
                      <a:pt x="556" y="222"/>
                    </a:cubicBezTo>
                    <a:cubicBezTo>
                      <a:pt x="556" y="224"/>
                      <a:pt x="555" y="225"/>
                      <a:pt x="555" y="226"/>
                    </a:cubicBezTo>
                    <a:cubicBezTo>
                      <a:pt x="560" y="220"/>
                      <a:pt x="563" y="227"/>
                      <a:pt x="568" y="220"/>
                    </a:cubicBezTo>
                    <a:cubicBezTo>
                      <a:pt x="571" y="221"/>
                      <a:pt x="570" y="228"/>
                      <a:pt x="572" y="230"/>
                    </a:cubicBezTo>
                    <a:cubicBezTo>
                      <a:pt x="571" y="230"/>
                      <a:pt x="571" y="230"/>
                      <a:pt x="571" y="230"/>
                    </a:cubicBezTo>
                    <a:cubicBezTo>
                      <a:pt x="571" y="235"/>
                      <a:pt x="576" y="235"/>
                      <a:pt x="581" y="232"/>
                    </a:cubicBezTo>
                    <a:cubicBezTo>
                      <a:pt x="580" y="233"/>
                      <a:pt x="580" y="233"/>
                      <a:pt x="580" y="233"/>
                    </a:cubicBezTo>
                    <a:cubicBezTo>
                      <a:pt x="581" y="234"/>
                      <a:pt x="585" y="235"/>
                      <a:pt x="589" y="233"/>
                    </a:cubicBezTo>
                    <a:cubicBezTo>
                      <a:pt x="590" y="240"/>
                      <a:pt x="576" y="258"/>
                      <a:pt x="585" y="252"/>
                    </a:cubicBezTo>
                    <a:cubicBezTo>
                      <a:pt x="589" y="254"/>
                      <a:pt x="598" y="243"/>
                      <a:pt x="598" y="238"/>
                    </a:cubicBezTo>
                    <a:cubicBezTo>
                      <a:pt x="602" y="247"/>
                      <a:pt x="616" y="240"/>
                      <a:pt x="616" y="254"/>
                    </a:cubicBezTo>
                    <a:cubicBezTo>
                      <a:pt x="619" y="252"/>
                      <a:pt x="619" y="250"/>
                      <a:pt x="622" y="250"/>
                    </a:cubicBezTo>
                    <a:cubicBezTo>
                      <a:pt x="630" y="258"/>
                      <a:pt x="647" y="254"/>
                      <a:pt x="647" y="271"/>
                    </a:cubicBezTo>
                    <a:cubicBezTo>
                      <a:pt x="643" y="272"/>
                      <a:pt x="643" y="277"/>
                      <a:pt x="641" y="281"/>
                    </a:cubicBezTo>
                    <a:cubicBezTo>
                      <a:pt x="641" y="281"/>
                      <a:pt x="641" y="281"/>
                      <a:pt x="641" y="281"/>
                    </a:cubicBezTo>
                    <a:cubicBezTo>
                      <a:pt x="642" y="280"/>
                      <a:pt x="642" y="280"/>
                      <a:pt x="642" y="280"/>
                    </a:cubicBezTo>
                    <a:cubicBezTo>
                      <a:pt x="642" y="280"/>
                      <a:pt x="642" y="280"/>
                      <a:pt x="642" y="280"/>
                    </a:cubicBezTo>
                    <a:cubicBezTo>
                      <a:pt x="642" y="280"/>
                      <a:pt x="642" y="280"/>
                      <a:pt x="642" y="280"/>
                    </a:cubicBezTo>
                    <a:cubicBezTo>
                      <a:pt x="642" y="280"/>
                      <a:pt x="642" y="280"/>
                      <a:pt x="642" y="280"/>
                    </a:cubicBezTo>
                    <a:cubicBezTo>
                      <a:pt x="670" y="331"/>
                      <a:pt x="650" y="294"/>
                      <a:pt x="656" y="306"/>
                    </a:cubicBezTo>
                    <a:cubicBezTo>
                      <a:pt x="656" y="306"/>
                      <a:pt x="656" y="306"/>
                      <a:pt x="656" y="306"/>
                    </a:cubicBezTo>
                    <a:cubicBezTo>
                      <a:pt x="656" y="306"/>
                      <a:pt x="656" y="306"/>
                      <a:pt x="656" y="306"/>
                    </a:cubicBezTo>
                    <a:cubicBezTo>
                      <a:pt x="656" y="306"/>
                      <a:pt x="656" y="306"/>
                      <a:pt x="656" y="306"/>
                    </a:cubicBezTo>
                    <a:cubicBezTo>
                      <a:pt x="657" y="306"/>
                      <a:pt x="657" y="306"/>
                      <a:pt x="657" y="306"/>
                    </a:cubicBezTo>
                    <a:cubicBezTo>
                      <a:pt x="657" y="306"/>
                      <a:pt x="657" y="307"/>
                      <a:pt x="657" y="307"/>
                    </a:cubicBezTo>
                    <a:cubicBezTo>
                      <a:pt x="657" y="307"/>
                      <a:pt x="656" y="308"/>
                      <a:pt x="656" y="308"/>
                    </a:cubicBezTo>
                    <a:cubicBezTo>
                      <a:pt x="655" y="308"/>
                      <a:pt x="655" y="308"/>
                      <a:pt x="655" y="308"/>
                    </a:cubicBezTo>
                    <a:cubicBezTo>
                      <a:pt x="655" y="308"/>
                      <a:pt x="655" y="308"/>
                      <a:pt x="655" y="308"/>
                    </a:cubicBezTo>
                    <a:cubicBezTo>
                      <a:pt x="655" y="308"/>
                      <a:pt x="655" y="308"/>
                      <a:pt x="655" y="308"/>
                    </a:cubicBezTo>
                    <a:cubicBezTo>
                      <a:pt x="655" y="308"/>
                      <a:pt x="655" y="308"/>
                      <a:pt x="655" y="308"/>
                    </a:cubicBezTo>
                    <a:cubicBezTo>
                      <a:pt x="655" y="308"/>
                      <a:pt x="655" y="308"/>
                      <a:pt x="655" y="308"/>
                    </a:cubicBezTo>
                    <a:cubicBezTo>
                      <a:pt x="655" y="308"/>
                      <a:pt x="655" y="308"/>
                      <a:pt x="655" y="308"/>
                    </a:cubicBezTo>
                    <a:cubicBezTo>
                      <a:pt x="649" y="319"/>
                      <a:pt x="669" y="284"/>
                      <a:pt x="641" y="333"/>
                    </a:cubicBezTo>
                    <a:cubicBezTo>
                      <a:pt x="641" y="333"/>
                      <a:pt x="641" y="333"/>
                      <a:pt x="641" y="333"/>
                    </a:cubicBezTo>
                    <a:cubicBezTo>
                      <a:pt x="641" y="333"/>
                      <a:pt x="641" y="333"/>
                      <a:pt x="641" y="333"/>
                    </a:cubicBezTo>
                    <a:cubicBezTo>
                      <a:pt x="641" y="333"/>
                      <a:pt x="641" y="333"/>
                      <a:pt x="641" y="333"/>
                    </a:cubicBezTo>
                    <a:cubicBezTo>
                      <a:pt x="640" y="333"/>
                      <a:pt x="640" y="333"/>
                      <a:pt x="640" y="333"/>
                    </a:cubicBezTo>
                    <a:cubicBezTo>
                      <a:pt x="640" y="334"/>
                      <a:pt x="641" y="335"/>
                      <a:pt x="642" y="337"/>
                    </a:cubicBezTo>
                    <a:cubicBezTo>
                      <a:pt x="644" y="340"/>
                      <a:pt x="645" y="342"/>
                      <a:pt x="646" y="344"/>
                    </a:cubicBezTo>
                    <a:cubicBezTo>
                      <a:pt x="647" y="345"/>
                      <a:pt x="647" y="345"/>
                      <a:pt x="647" y="345"/>
                    </a:cubicBezTo>
                    <a:cubicBezTo>
                      <a:pt x="648" y="346"/>
                      <a:pt x="648" y="346"/>
                      <a:pt x="648" y="346"/>
                    </a:cubicBezTo>
                    <a:cubicBezTo>
                      <a:pt x="648" y="346"/>
                      <a:pt x="648" y="346"/>
                      <a:pt x="648" y="346"/>
                    </a:cubicBezTo>
                    <a:cubicBezTo>
                      <a:pt x="648" y="346"/>
                      <a:pt x="648" y="346"/>
                      <a:pt x="648" y="346"/>
                    </a:cubicBezTo>
                    <a:cubicBezTo>
                      <a:pt x="648" y="346"/>
                      <a:pt x="648" y="346"/>
                      <a:pt x="648" y="346"/>
                    </a:cubicBezTo>
                    <a:cubicBezTo>
                      <a:pt x="691" y="271"/>
                      <a:pt x="660" y="325"/>
                      <a:pt x="670" y="308"/>
                    </a:cubicBezTo>
                    <a:cubicBezTo>
                      <a:pt x="670" y="308"/>
                      <a:pt x="670" y="308"/>
                      <a:pt x="670" y="308"/>
                    </a:cubicBezTo>
                    <a:cubicBezTo>
                      <a:pt x="670" y="308"/>
                      <a:pt x="670" y="308"/>
                      <a:pt x="670" y="308"/>
                    </a:cubicBezTo>
                    <a:cubicBezTo>
                      <a:pt x="670" y="308"/>
                      <a:pt x="670" y="308"/>
                      <a:pt x="670" y="308"/>
                    </a:cubicBezTo>
                    <a:cubicBezTo>
                      <a:pt x="670" y="308"/>
                      <a:pt x="670" y="308"/>
                      <a:pt x="670" y="308"/>
                    </a:cubicBezTo>
                    <a:cubicBezTo>
                      <a:pt x="670" y="308"/>
                      <a:pt x="670" y="308"/>
                      <a:pt x="670" y="308"/>
                    </a:cubicBezTo>
                    <a:cubicBezTo>
                      <a:pt x="671" y="308"/>
                      <a:pt x="672" y="307"/>
                      <a:pt x="672" y="306"/>
                    </a:cubicBezTo>
                    <a:cubicBezTo>
                      <a:pt x="673" y="308"/>
                      <a:pt x="673" y="308"/>
                      <a:pt x="673" y="308"/>
                    </a:cubicBezTo>
                    <a:cubicBezTo>
                      <a:pt x="673" y="308"/>
                      <a:pt x="673" y="308"/>
                      <a:pt x="673" y="308"/>
                    </a:cubicBezTo>
                    <a:cubicBezTo>
                      <a:pt x="673" y="308"/>
                      <a:pt x="673" y="308"/>
                      <a:pt x="673" y="308"/>
                    </a:cubicBezTo>
                    <a:cubicBezTo>
                      <a:pt x="673" y="308"/>
                      <a:pt x="673" y="308"/>
                      <a:pt x="673" y="308"/>
                    </a:cubicBezTo>
                    <a:cubicBezTo>
                      <a:pt x="626" y="389"/>
                      <a:pt x="660" y="331"/>
                      <a:pt x="650" y="349"/>
                    </a:cubicBezTo>
                    <a:cubicBezTo>
                      <a:pt x="650" y="349"/>
                      <a:pt x="650" y="349"/>
                      <a:pt x="650" y="349"/>
                    </a:cubicBezTo>
                    <a:cubicBezTo>
                      <a:pt x="650" y="349"/>
                      <a:pt x="650" y="349"/>
                      <a:pt x="650" y="349"/>
                    </a:cubicBezTo>
                    <a:cubicBezTo>
                      <a:pt x="650" y="349"/>
                      <a:pt x="650" y="349"/>
                      <a:pt x="650" y="349"/>
                    </a:cubicBezTo>
                    <a:cubicBezTo>
                      <a:pt x="650" y="349"/>
                      <a:pt x="650" y="349"/>
                      <a:pt x="650" y="349"/>
                    </a:cubicBezTo>
                    <a:cubicBezTo>
                      <a:pt x="649" y="349"/>
                      <a:pt x="649" y="349"/>
                      <a:pt x="649" y="349"/>
                    </a:cubicBezTo>
                    <a:cubicBezTo>
                      <a:pt x="647" y="351"/>
                      <a:pt x="647" y="351"/>
                      <a:pt x="647" y="351"/>
                    </a:cubicBezTo>
                    <a:cubicBezTo>
                      <a:pt x="646" y="353"/>
                      <a:pt x="644" y="354"/>
                      <a:pt x="642" y="355"/>
                    </a:cubicBezTo>
                    <a:cubicBezTo>
                      <a:pt x="639" y="356"/>
                      <a:pt x="635" y="357"/>
                      <a:pt x="632" y="355"/>
                    </a:cubicBezTo>
                    <a:cubicBezTo>
                      <a:pt x="635" y="357"/>
                      <a:pt x="635" y="359"/>
                      <a:pt x="635" y="361"/>
                    </a:cubicBezTo>
                    <a:cubicBezTo>
                      <a:pt x="630" y="352"/>
                      <a:pt x="625" y="353"/>
                      <a:pt x="623" y="358"/>
                    </a:cubicBezTo>
                    <a:cubicBezTo>
                      <a:pt x="626" y="364"/>
                      <a:pt x="626" y="364"/>
                      <a:pt x="626" y="364"/>
                    </a:cubicBezTo>
                    <a:cubicBezTo>
                      <a:pt x="621" y="359"/>
                      <a:pt x="621" y="359"/>
                      <a:pt x="621" y="359"/>
                    </a:cubicBezTo>
                    <a:cubicBezTo>
                      <a:pt x="620" y="362"/>
                      <a:pt x="626" y="372"/>
                      <a:pt x="620" y="368"/>
                    </a:cubicBezTo>
                    <a:cubicBezTo>
                      <a:pt x="618" y="366"/>
                      <a:pt x="617" y="364"/>
                      <a:pt x="615" y="363"/>
                    </a:cubicBezTo>
                    <a:cubicBezTo>
                      <a:pt x="615" y="369"/>
                      <a:pt x="614" y="380"/>
                      <a:pt x="608" y="377"/>
                    </a:cubicBezTo>
                    <a:cubicBezTo>
                      <a:pt x="600" y="371"/>
                      <a:pt x="600" y="371"/>
                      <a:pt x="600" y="371"/>
                    </a:cubicBezTo>
                    <a:cubicBezTo>
                      <a:pt x="599" y="372"/>
                      <a:pt x="600" y="379"/>
                      <a:pt x="604" y="380"/>
                    </a:cubicBezTo>
                    <a:cubicBezTo>
                      <a:pt x="595" y="378"/>
                      <a:pt x="590" y="380"/>
                      <a:pt x="584" y="374"/>
                    </a:cubicBezTo>
                    <a:cubicBezTo>
                      <a:pt x="584" y="397"/>
                      <a:pt x="569" y="407"/>
                      <a:pt x="556" y="412"/>
                    </a:cubicBezTo>
                    <a:cubicBezTo>
                      <a:pt x="553" y="408"/>
                      <a:pt x="553" y="408"/>
                      <a:pt x="553" y="408"/>
                    </a:cubicBezTo>
                    <a:cubicBezTo>
                      <a:pt x="548" y="406"/>
                      <a:pt x="556" y="416"/>
                      <a:pt x="552" y="415"/>
                    </a:cubicBezTo>
                    <a:cubicBezTo>
                      <a:pt x="551" y="410"/>
                      <a:pt x="544" y="407"/>
                      <a:pt x="544" y="401"/>
                    </a:cubicBezTo>
                    <a:cubicBezTo>
                      <a:pt x="537" y="399"/>
                      <a:pt x="542" y="412"/>
                      <a:pt x="540" y="415"/>
                    </a:cubicBezTo>
                    <a:cubicBezTo>
                      <a:pt x="543" y="421"/>
                      <a:pt x="541" y="410"/>
                      <a:pt x="544" y="418"/>
                    </a:cubicBezTo>
                    <a:cubicBezTo>
                      <a:pt x="545" y="420"/>
                      <a:pt x="535" y="417"/>
                      <a:pt x="539" y="426"/>
                    </a:cubicBezTo>
                    <a:cubicBezTo>
                      <a:pt x="536" y="423"/>
                      <a:pt x="533" y="417"/>
                      <a:pt x="532" y="413"/>
                    </a:cubicBezTo>
                    <a:cubicBezTo>
                      <a:pt x="532" y="419"/>
                      <a:pt x="532" y="419"/>
                      <a:pt x="532" y="419"/>
                    </a:cubicBezTo>
                    <a:cubicBezTo>
                      <a:pt x="522" y="411"/>
                      <a:pt x="530" y="396"/>
                      <a:pt x="519" y="386"/>
                    </a:cubicBezTo>
                    <a:cubicBezTo>
                      <a:pt x="517" y="389"/>
                      <a:pt x="517" y="389"/>
                      <a:pt x="517" y="389"/>
                    </a:cubicBezTo>
                    <a:cubicBezTo>
                      <a:pt x="509" y="382"/>
                      <a:pt x="518" y="375"/>
                      <a:pt x="510" y="376"/>
                    </a:cubicBezTo>
                    <a:cubicBezTo>
                      <a:pt x="509" y="382"/>
                      <a:pt x="514" y="395"/>
                      <a:pt x="519" y="398"/>
                    </a:cubicBezTo>
                    <a:cubicBezTo>
                      <a:pt x="514" y="403"/>
                      <a:pt x="527" y="419"/>
                      <a:pt x="520" y="422"/>
                    </a:cubicBezTo>
                    <a:cubicBezTo>
                      <a:pt x="516" y="418"/>
                      <a:pt x="525" y="418"/>
                      <a:pt x="520" y="412"/>
                    </a:cubicBezTo>
                    <a:cubicBezTo>
                      <a:pt x="513" y="407"/>
                      <a:pt x="516" y="419"/>
                      <a:pt x="512" y="419"/>
                    </a:cubicBezTo>
                    <a:cubicBezTo>
                      <a:pt x="516" y="420"/>
                      <a:pt x="519" y="430"/>
                      <a:pt x="518" y="433"/>
                    </a:cubicBezTo>
                    <a:cubicBezTo>
                      <a:pt x="512" y="431"/>
                      <a:pt x="515" y="423"/>
                      <a:pt x="510" y="425"/>
                    </a:cubicBezTo>
                    <a:cubicBezTo>
                      <a:pt x="512" y="431"/>
                      <a:pt x="510" y="437"/>
                      <a:pt x="516" y="438"/>
                    </a:cubicBezTo>
                    <a:cubicBezTo>
                      <a:pt x="520" y="450"/>
                      <a:pt x="509" y="438"/>
                      <a:pt x="511" y="448"/>
                    </a:cubicBezTo>
                    <a:cubicBezTo>
                      <a:pt x="505" y="441"/>
                      <a:pt x="506" y="427"/>
                      <a:pt x="498" y="426"/>
                    </a:cubicBezTo>
                    <a:cubicBezTo>
                      <a:pt x="504" y="433"/>
                      <a:pt x="498" y="440"/>
                      <a:pt x="507" y="449"/>
                    </a:cubicBezTo>
                    <a:cubicBezTo>
                      <a:pt x="504" y="448"/>
                      <a:pt x="500" y="443"/>
                      <a:pt x="499" y="437"/>
                    </a:cubicBezTo>
                    <a:cubicBezTo>
                      <a:pt x="493" y="434"/>
                      <a:pt x="500" y="455"/>
                      <a:pt x="490" y="440"/>
                    </a:cubicBezTo>
                    <a:cubicBezTo>
                      <a:pt x="494" y="449"/>
                      <a:pt x="494" y="449"/>
                      <a:pt x="494" y="449"/>
                    </a:cubicBezTo>
                    <a:cubicBezTo>
                      <a:pt x="491" y="447"/>
                      <a:pt x="489" y="446"/>
                      <a:pt x="485" y="442"/>
                    </a:cubicBezTo>
                    <a:cubicBezTo>
                      <a:pt x="483" y="444"/>
                      <a:pt x="483" y="457"/>
                      <a:pt x="477" y="446"/>
                    </a:cubicBezTo>
                    <a:cubicBezTo>
                      <a:pt x="476" y="447"/>
                      <a:pt x="470" y="450"/>
                      <a:pt x="477" y="457"/>
                    </a:cubicBezTo>
                    <a:cubicBezTo>
                      <a:pt x="483" y="460"/>
                      <a:pt x="478" y="449"/>
                      <a:pt x="486" y="458"/>
                    </a:cubicBezTo>
                    <a:cubicBezTo>
                      <a:pt x="478" y="451"/>
                      <a:pt x="482" y="462"/>
                      <a:pt x="481" y="467"/>
                    </a:cubicBezTo>
                    <a:cubicBezTo>
                      <a:pt x="478" y="462"/>
                      <a:pt x="478" y="462"/>
                      <a:pt x="478" y="462"/>
                    </a:cubicBezTo>
                    <a:cubicBezTo>
                      <a:pt x="478" y="465"/>
                      <a:pt x="475" y="465"/>
                      <a:pt x="477" y="471"/>
                    </a:cubicBezTo>
                    <a:cubicBezTo>
                      <a:pt x="476" y="468"/>
                      <a:pt x="474" y="465"/>
                      <a:pt x="472" y="464"/>
                    </a:cubicBezTo>
                    <a:cubicBezTo>
                      <a:pt x="475" y="472"/>
                      <a:pt x="475" y="472"/>
                      <a:pt x="475" y="472"/>
                    </a:cubicBezTo>
                    <a:cubicBezTo>
                      <a:pt x="472" y="478"/>
                      <a:pt x="467" y="460"/>
                      <a:pt x="463" y="465"/>
                    </a:cubicBezTo>
                    <a:cubicBezTo>
                      <a:pt x="464" y="458"/>
                      <a:pt x="464" y="458"/>
                      <a:pt x="464" y="458"/>
                    </a:cubicBezTo>
                    <a:cubicBezTo>
                      <a:pt x="463" y="459"/>
                      <a:pt x="458" y="454"/>
                      <a:pt x="457" y="457"/>
                    </a:cubicBezTo>
                    <a:cubicBezTo>
                      <a:pt x="460" y="464"/>
                      <a:pt x="462" y="473"/>
                      <a:pt x="464" y="478"/>
                    </a:cubicBezTo>
                    <a:cubicBezTo>
                      <a:pt x="463" y="482"/>
                      <a:pt x="459" y="472"/>
                      <a:pt x="460" y="480"/>
                    </a:cubicBezTo>
                    <a:cubicBezTo>
                      <a:pt x="459" y="470"/>
                      <a:pt x="459" y="470"/>
                      <a:pt x="459" y="470"/>
                    </a:cubicBezTo>
                    <a:cubicBezTo>
                      <a:pt x="459" y="468"/>
                      <a:pt x="451" y="461"/>
                      <a:pt x="447" y="463"/>
                    </a:cubicBezTo>
                    <a:cubicBezTo>
                      <a:pt x="446" y="467"/>
                      <a:pt x="448" y="478"/>
                      <a:pt x="453" y="479"/>
                    </a:cubicBezTo>
                    <a:cubicBezTo>
                      <a:pt x="451" y="480"/>
                      <a:pt x="447" y="478"/>
                      <a:pt x="446" y="473"/>
                    </a:cubicBezTo>
                    <a:cubicBezTo>
                      <a:pt x="443" y="477"/>
                      <a:pt x="450" y="479"/>
                      <a:pt x="448" y="485"/>
                    </a:cubicBezTo>
                    <a:cubicBezTo>
                      <a:pt x="445" y="482"/>
                      <a:pt x="437" y="478"/>
                      <a:pt x="430" y="474"/>
                    </a:cubicBezTo>
                    <a:cubicBezTo>
                      <a:pt x="428" y="461"/>
                      <a:pt x="428" y="461"/>
                      <a:pt x="428" y="461"/>
                    </a:cubicBezTo>
                    <a:cubicBezTo>
                      <a:pt x="426" y="463"/>
                      <a:pt x="426" y="463"/>
                      <a:pt x="426" y="463"/>
                    </a:cubicBezTo>
                    <a:cubicBezTo>
                      <a:pt x="424" y="452"/>
                      <a:pt x="420" y="457"/>
                      <a:pt x="417" y="447"/>
                    </a:cubicBezTo>
                    <a:cubicBezTo>
                      <a:pt x="415" y="447"/>
                      <a:pt x="414" y="451"/>
                      <a:pt x="414" y="454"/>
                    </a:cubicBezTo>
                    <a:cubicBezTo>
                      <a:pt x="427" y="466"/>
                      <a:pt x="419" y="477"/>
                      <a:pt x="428" y="489"/>
                    </a:cubicBezTo>
                    <a:cubicBezTo>
                      <a:pt x="423" y="496"/>
                      <a:pt x="406" y="460"/>
                      <a:pt x="410" y="484"/>
                    </a:cubicBezTo>
                    <a:cubicBezTo>
                      <a:pt x="413" y="487"/>
                      <a:pt x="416" y="499"/>
                      <a:pt x="418" y="493"/>
                    </a:cubicBezTo>
                    <a:cubicBezTo>
                      <a:pt x="413" y="494"/>
                      <a:pt x="422" y="507"/>
                      <a:pt x="414" y="505"/>
                    </a:cubicBezTo>
                    <a:cubicBezTo>
                      <a:pt x="415" y="497"/>
                      <a:pt x="403" y="494"/>
                      <a:pt x="404" y="483"/>
                    </a:cubicBezTo>
                    <a:cubicBezTo>
                      <a:pt x="406" y="488"/>
                      <a:pt x="409" y="485"/>
                      <a:pt x="409" y="483"/>
                    </a:cubicBezTo>
                    <a:cubicBezTo>
                      <a:pt x="404" y="479"/>
                      <a:pt x="402" y="470"/>
                      <a:pt x="397" y="472"/>
                    </a:cubicBezTo>
                    <a:cubicBezTo>
                      <a:pt x="395" y="475"/>
                      <a:pt x="392" y="477"/>
                      <a:pt x="396" y="484"/>
                    </a:cubicBezTo>
                    <a:cubicBezTo>
                      <a:pt x="400" y="491"/>
                      <a:pt x="400" y="481"/>
                      <a:pt x="402" y="489"/>
                    </a:cubicBezTo>
                    <a:cubicBezTo>
                      <a:pt x="398" y="495"/>
                      <a:pt x="391" y="484"/>
                      <a:pt x="396" y="498"/>
                    </a:cubicBezTo>
                    <a:cubicBezTo>
                      <a:pt x="399" y="495"/>
                      <a:pt x="404" y="502"/>
                      <a:pt x="407" y="508"/>
                    </a:cubicBezTo>
                    <a:cubicBezTo>
                      <a:pt x="405" y="513"/>
                      <a:pt x="405" y="513"/>
                      <a:pt x="405" y="513"/>
                    </a:cubicBezTo>
                    <a:cubicBezTo>
                      <a:pt x="403" y="508"/>
                      <a:pt x="403" y="508"/>
                      <a:pt x="403" y="508"/>
                    </a:cubicBezTo>
                    <a:cubicBezTo>
                      <a:pt x="395" y="508"/>
                      <a:pt x="406" y="518"/>
                      <a:pt x="399" y="520"/>
                    </a:cubicBezTo>
                    <a:cubicBezTo>
                      <a:pt x="391" y="512"/>
                      <a:pt x="391" y="512"/>
                      <a:pt x="391" y="512"/>
                    </a:cubicBezTo>
                    <a:cubicBezTo>
                      <a:pt x="388" y="502"/>
                      <a:pt x="402" y="510"/>
                      <a:pt x="393" y="497"/>
                    </a:cubicBezTo>
                    <a:cubicBezTo>
                      <a:pt x="389" y="499"/>
                      <a:pt x="391" y="507"/>
                      <a:pt x="386" y="505"/>
                    </a:cubicBezTo>
                    <a:cubicBezTo>
                      <a:pt x="386" y="504"/>
                      <a:pt x="387" y="503"/>
                      <a:pt x="387" y="501"/>
                    </a:cubicBezTo>
                    <a:cubicBezTo>
                      <a:pt x="385" y="501"/>
                      <a:pt x="374" y="484"/>
                      <a:pt x="374" y="498"/>
                    </a:cubicBezTo>
                    <a:cubicBezTo>
                      <a:pt x="373" y="504"/>
                      <a:pt x="376" y="503"/>
                      <a:pt x="379" y="508"/>
                    </a:cubicBezTo>
                    <a:cubicBezTo>
                      <a:pt x="373" y="513"/>
                      <a:pt x="374" y="520"/>
                      <a:pt x="371" y="523"/>
                    </a:cubicBezTo>
                    <a:cubicBezTo>
                      <a:pt x="366" y="512"/>
                      <a:pt x="363" y="526"/>
                      <a:pt x="362" y="513"/>
                    </a:cubicBezTo>
                    <a:cubicBezTo>
                      <a:pt x="367" y="518"/>
                      <a:pt x="376" y="512"/>
                      <a:pt x="373" y="501"/>
                    </a:cubicBezTo>
                    <a:cubicBezTo>
                      <a:pt x="364" y="491"/>
                      <a:pt x="379" y="500"/>
                      <a:pt x="373" y="487"/>
                    </a:cubicBezTo>
                    <a:cubicBezTo>
                      <a:pt x="368" y="490"/>
                      <a:pt x="362" y="478"/>
                      <a:pt x="357" y="471"/>
                    </a:cubicBezTo>
                    <a:cubicBezTo>
                      <a:pt x="355" y="471"/>
                      <a:pt x="355" y="475"/>
                      <a:pt x="355" y="477"/>
                    </a:cubicBezTo>
                    <a:cubicBezTo>
                      <a:pt x="359" y="485"/>
                      <a:pt x="360" y="483"/>
                      <a:pt x="365" y="491"/>
                    </a:cubicBezTo>
                    <a:cubicBezTo>
                      <a:pt x="358" y="492"/>
                      <a:pt x="355" y="499"/>
                      <a:pt x="355" y="508"/>
                    </a:cubicBezTo>
                    <a:cubicBezTo>
                      <a:pt x="352" y="505"/>
                      <a:pt x="348" y="498"/>
                      <a:pt x="350" y="496"/>
                    </a:cubicBezTo>
                    <a:cubicBezTo>
                      <a:pt x="344" y="502"/>
                      <a:pt x="337" y="505"/>
                      <a:pt x="329" y="506"/>
                    </a:cubicBezTo>
                    <a:cubicBezTo>
                      <a:pt x="340" y="516"/>
                      <a:pt x="323" y="513"/>
                      <a:pt x="332" y="521"/>
                    </a:cubicBezTo>
                    <a:cubicBezTo>
                      <a:pt x="337" y="522"/>
                      <a:pt x="344" y="529"/>
                      <a:pt x="345" y="535"/>
                    </a:cubicBezTo>
                    <a:cubicBezTo>
                      <a:pt x="343" y="535"/>
                      <a:pt x="343" y="530"/>
                      <a:pt x="340" y="528"/>
                    </a:cubicBezTo>
                    <a:cubicBezTo>
                      <a:pt x="341" y="536"/>
                      <a:pt x="330" y="520"/>
                      <a:pt x="333" y="532"/>
                    </a:cubicBezTo>
                    <a:cubicBezTo>
                      <a:pt x="337" y="524"/>
                      <a:pt x="326" y="517"/>
                      <a:pt x="322" y="507"/>
                    </a:cubicBezTo>
                    <a:cubicBezTo>
                      <a:pt x="321" y="515"/>
                      <a:pt x="319" y="500"/>
                      <a:pt x="314" y="503"/>
                    </a:cubicBezTo>
                    <a:cubicBezTo>
                      <a:pt x="313" y="510"/>
                      <a:pt x="310" y="517"/>
                      <a:pt x="306" y="522"/>
                    </a:cubicBezTo>
                    <a:cubicBezTo>
                      <a:pt x="295" y="517"/>
                      <a:pt x="290" y="531"/>
                      <a:pt x="285" y="534"/>
                    </a:cubicBezTo>
                    <a:cubicBezTo>
                      <a:pt x="279" y="532"/>
                      <a:pt x="275" y="520"/>
                      <a:pt x="271" y="520"/>
                    </a:cubicBezTo>
                    <a:cubicBezTo>
                      <a:pt x="267" y="522"/>
                      <a:pt x="280" y="530"/>
                      <a:pt x="272" y="528"/>
                    </a:cubicBezTo>
                    <a:cubicBezTo>
                      <a:pt x="271" y="526"/>
                      <a:pt x="271" y="526"/>
                      <a:pt x="271" y="526"/>
                    </a:cubicBezTo>
                    <a:cubicBezTo>
                      <a:pt x="271" y="529"/>
                      <a:pt x="257" y="524"/>
                      <a:pt x="264" y="540"/>
                    </a:cubicBezTo>
                    <a:cubicBezTo>
                      <a:pt x="259" y="528"/>
                      <a:pt x="259" y="528"/>
                      <a:pt x="259" y="528"/>
                    </a:cubicBezTo>
                    <a:cubicBezTo>
                      <a:pt x="258" y="527"/>
                      <a:pt x="258" y="531"/>
                      <a:pt x="258" y="532"/>
                    </a:cubicBezTo>
                    <a:cubicBezTo>
                      <a:pt x="256" y="529"/>
                      <a:pt x="253" y="526"/>
                      <a:pt x="253" y="523"/>
                    </a:cubicBezTo>
                    <a:cubicBezTo>
                      <a:pt x="246" y="517"/>
                      <a:pt x="247" y="528"/>
                      <a:pt x="243" y="530"/>
                    </a:cubicBezTo>
                    <a:cubicBezTo>
                      <a:pt x="250" y="536"/>
                      <a:pt x="250" y="536"/>
                      <a:pt x="250" y="536"/>
                    </a:cubicBezTo>
                    <a:cubicBezTo>
                      <a:pt x="246" y="544"/>
                      <a:pt x="238" y="540"/>
                      <a:pt x="234" y="546"/>
                    </a:cubicBezTo>
                    <a:cubicBezTo>
                      <a:pt x="230" y="539"/>
                      <a:pt x="230" y="539"/>
                      <a:pt x="230" y="539"/>
                    </a:cubicBezTo>
                    <a:cubicBezTo>
                      <a:pt x="229" y="545"/>
                      <a:pt x="229" y="545"/>
                      <a:pt x="229" y="545"/>
                    </a:cubicBezTo>
                    <a:cubicBezTo>
                      <a:pt x="226" y="538"/>
                      <a:pt x="220" y="536"/>
                      <a:pt x="221" y="543"/>
                    </a:cubicBezTo>
                    <a:cubicBezTo>
                      <a:pt x="222" y="521"/>
                      <a:pt x="222" y="521"/>
                      <a:pt x="222" y="521"/>
                    </a:cubicBezTo>
                    <a:cubicBezTo>
                      <a:pt x="227" y="524"/>
                      <a:pt x="223" y="531"/>
                      <a:pt x="229" y="536"/>
                    </a:cubicBezTo>
                    <a:cubicBezTo>
                      <a:pt x="233" y="541"/>
                      <a:pt x="238" y="536"/>
                      <a:pt x="235" y="529"/>
                    </a:cubicBezTo>
                    <a:cubicBezTo>
                      <a:pt x="233" y="530"/>
                      <a:pt x="233" y="531"/>
                      <a:pt x="233" y="535"/>
                    </a:cubicBezTo>
                    <a:cubicBezTo>
                      <a:pt x="227" y="526"/>
                      <a:pt x="231" y="525"/>
                      <a:pt x="229" y="518"/>
                    </a:cubicBezTo>
                    <a:cubicBezTo>
                      <a:pt x="228" y="519"/>
                      <a:pt x="225" y="517"/>
                      <a:pt x="226" y="520"/>
                    </a:cubicBezTo>
                    <a:cubicBezTo>
                      <a:pt x="226" y="514"/>
                      <a:pt x="228" y="512"/>
                      <a:pt x="231" y="510"/>
                    </a:cubicBezTo>
                    <a:cubicBezTo>
                      <a:pt x="231" y="515"/>
                      <a:pt x="236" y="515"/>
                      <a:pt x="236" y="518"/>
                    </a:cubicBezTo>
                    <a:cubicBezTo>
                      <a:pt x="232" y="510"/>
                      <a:pt x="234" y="505"/>
                      <a:pt x="240" y="505"/>
                    </a:cubicBezTo>
                    <a:cubicBezTo>
                      <a:pt x="249" y="512"/>
                      <a:pt x="245" y="494"/>
                      <a:pt x="252" y="494"/>
                    </a:cubicBezTo>
                    <a:cubicBezTo>
                      <a:pt x="254" y="503"/>
                      <a:pt x="255" y="511"/>
                      <a:pt x="254" y="516"/>
                    </a:cubicBezTo>
                    <a:cubicBezTo>
                      <a:pt x="260" y="518"/>
                      <a:pt x="258" y="514"/>
                      <a:pt x="263" y="516"/>
                    </a:cubicBezTo>
                    <a:cubicBezTo>
                      <a:pt x="261" y="509"/>
                      <a:pt x="257" y="499"/>
                      <a:pt x="260" y="493"/>
                    </a:cubicBezTo>
                    <a:cubicBezTo>
                      <a:pt x="263" y="499"/>
                      <a:pt x="263" y="499"/>
                      <a:pt x="263" y="499"/>
                    </a:cubicBezTo>
                    <a:cubicBezTo>
                      <a:pt x="265" y="494"/>
                      <a:pt x="260" y="485"/>
                      <a:pt x="266" y="484"/>
                    </a:cubicBezTo>
                    <a:cubicBezTo>
                      <a:pt x="277" y="482"/>
                      <a:pt x="285" y="477"/>
                      <a:pt x="292" y="474"/>
                    </a:cubicBezTo>
                    <a:cubicBezTo>
                      <a:pt x="296" y="480"/>
                      <a:pt x="296" y="480"/>
                      <a:pt x="296" y="480"/>
                    </a:cubicBezTo>
                    <a:cubicBezTo>
                      <a:pt x="292" y="465"/>
                      <a:pt x="305" y="468"/>
                      <a:pt x="307" y="460"/>
                    </a:cubicBezTo>
                    <a:cubicBezTo>
                      <a:pt x="319" y="461"/>
                      <a:pt x="322" y="444"/>
                      <a:pt x="332" y="452"/>
                    </a:cubicBezTo>
                    <a:cubicBezTo>
                      <a:pt x="344" y="439"/>
                      <a:pt x="354" y="427"/>
                      <a:pt x="371" y="420"/>
                    </a:cubicBezTo>
                    <a:cubicBezTo>
                      <a:pt x="373" y="431"/>
                      <a:pt x="373" y="431"/>
                      <a:pt x="373" y="431"/>
                    </a:cubicBezTo>
                    <a:cubicBezTo>
                      <a:pt x="372" y="423"/>
                      <a:pt x="378" y="435"/>
                      <a:pt x="380" y="432"/>
                    </a:cubicBezTo>
                    <a:cubicBezTo>
                      <a:pt x="373" y="427"/>
                      <a:pt x="378" y="421"/>
                      <a:pt x="377" y="414"/>
                    </a:cubicBezTo>
                    <a:cubicBezTo>
                      <a:pt x="388" y="417"/>
                      <a:pt x="392" y="405"/>
                      <a:pt x="395" y="396"/>
                    </a:cubicBezTo>
                    <a:cubicBezTo>
                      <a:pt x="398" y="401"/>
                      <a:pt x="398" y="401"/>
                      <a:pt x="398" y="401"/>
                    </a:cubicBezTo>
                    <a:cubicBezTo>
                      <a:pt x="398" y="387"/>
                      <a:pt x="411" y="392"/>
                      <a:pt x="420" y="390"/>
                    </a:cubicBezTo>
                    <a:cubicBezTo>
                      <a:pt x="422" y="392"/>
                      <a:pt x="426" y="397"/>
                      <a:pt x="428" y="395"/>
                    </a:cubicBezTo>
                    <a:cubicBezTo>
                      <a:pt x="427" y="383"/>
                      <a:pt x="429" y="382"/>
                      <a:pt x="432" y="373"/>
                    </a:cubicBezTo>
                    <a:cubicBezTo>
                      <a:pt x="436" y="370"/>
                      <a:pt x="445" y="369"/>
                      <a:pt x="452" y="370"/>
                    </a:cubicBezTo>
                    <a:cubicBezTo>
                      <a:pt x="460" y="347"/>
                      <a:pt x="482" y="346"/>
                      <a:pt x="495" y="328"/>
                    </a:cubicBezTo>
                    <a:cubicBezTo>
                      <a:pt x="500" y="335"/>
                      <a:pt x="500" y="335"/>
                      <a:pt x="500" y="335"/>
                    </a:cubicBezTo>
                    <a:cubicBezTo>
                      <a:pt x="508" y="310"/>
                      <a:pt x="536" y="312"/>
                      <a:pt x="546" y="297"/>
                    </a:cubicBezTo>
                    <a:cubicBezTo>
                      <a:pt x="552" y="309"/>
                      <a:pt x="552" y="309"/>
                      <a:pt x="552" y="309"/>
                    </a:cubicBezTo>
                    <a:cubicBezTo>
                      <a:pt x="558" y="310"/>
                      <a:pt x="560" y="300"/>
                      <a:pt x="554" y="293"/>
                    </a:cubicBezTo>
                    <a:cubicBezTo>
                      <a:pt x="561" y="294"/>
                      <a:pt x="562" y="281"/>
                      <a:pt x="570" y="289"/>
                    </a:cubicBezTo>
                    <a:cubicBezTo>
                      <a:pt x="576" y="288"/>
                      <a:pt x="573" y="280"/>
                      <a:pt x="576" y="276"/>
                    </a:cubicBezTo>
                    <a:cubicBezTo>
                      <a:pt x="587" y="276"/>
                      <a:pt x="590" y="273"/>
                      <a:pt x="598" y="266"/>
                    </a:cubicBezTo>
                    <a:cubicBezTo>
                      <a:pt x="595" y="266"/>
                      <a:pt x="595" y="266"/>
                      <a:pt x="595" y="266"/>
                    </a:cubicBezTo>
                    <a:cubicBezTo>
                      <a:pt x="595" y="269"/>
                      <a:pt x="598" y="274"/>
                      <a:pt x="601" y="274"/>
                    </a:cubicBezTo>
                    <a:cubicBezTo>
                      <a:pt x="601" y="273"/>
                      <a:pt x="602" y="272"/>
                      <a:pt x="603" y="271"/>
                    </a:cubicBezTo>
                    <a:cubicBezTo>
                      <a:pt x="604" y="270"/>
                      <a:pt x="604" y="270"/>
                      <a:pt x="604" y="270"/>
                    </a:cubicBezTo>
                    <a:cubicBezTo>
                      <a:pt x="605" y="270"/>
                      <a:pt x="605" y="270"/>
                      <a:pt x="605" y="270"/>
                    </a:cubicBezTo>
                    <a:cubicBezTo>
                      <a:pt x="605" y="270"/>
                      <a:pt x="605" y="270"/>
                      <a:pt x="605" y="270"/>
                    </a:cubicBezTo>
                    <a:cubicBezTo>
                      <a:pt x="605" y="270"/>
                      <a:pt x="605" y="270"/>
                      <a:pt x="605" y="270"/>
                    </a:cubicBezTo>
                    <a:cubicBezTo>
                      <a:pt x="605" y="270"/>
                      <a:pt x="605" y="270"/>
                      <a:pt x="605" y="270"/>
                    </a:cubicBezTo>
                    <a:cubicBezTo>
                      <a:pt x="605" y="270"/>
                      <a:pt x="605" y="270"/>
                      <a:pt x="605" y="270"/>
                    </a:cubicBezTo>
                    <a:cubicBezTo>
                      <a:pt x="625" y="236"/>
                      <a:pt x="578" y="316"/>
                      <a:pt x="583" y="308"/>
                    </a:cubicBezTo>
                    <a:cubicBezTo>
                      <a:pt x="583" y="308"/>
                      <a:pt x="583" y="308"/>
                      <a:pt x="583" y="308"/>
                    </a:cubicBezTo>
                    <a:cubicBezTo>
                      <a:pt x="583" y="308"/>
                      <a:pt x="583" y="308"/>
                      <a:pt x="583" y="308"/>
                    </a:cubicBezTo>
                    <a:cubicBezTo>
                      <a:pt x="583" y="308"/>
                      <a:pt x="583" y="308"/>
                      <a:pt x="583" y="308"/>
                    </a:cubicBezTo>
                    <a:cubicBezTo>
                      <a:pt x="583" y="306"/>
                      <a:pt x="583" y="306"/>
                      <a:pt x="583" y="306"/>
                    </a:cubicBezTo>
                    <a:cubicBezTo>
                      <a:pt x="582" y="306"/>
                      <a:pt x="582" y="306"/>
                      <a:pt x="582" y="306"/>
                    </a:cubicBezTo>
                    <a:cubicBezTo>
                      <a:pt x="582" y="306"/>
                      <a:pt x="582" y="306"/>
                      <a:pt x="582" y="306"/>
                    </a:cubicBezTo>
                    <a:cubicBezTo>
                      <a:pt x="582" y="306"/>
                      <a:pt x="582" y="306"/>
                      <a:pt x="582" y="306"/>
                    </a:cubicBezTo>
                    <a:cubicBezTo>
                      <a:pt x="582" y="306"/>
                      <a:pt x="582" y="306"/>
                      <a:pt x="582" y="306"/>
                    </a:cubicBezTo>
                    <a:cubicBezTo>
                      <a:pt x="582" y="306"/>
                      <a:pt x="582" y="306"/>
                      <a:pt x="582" y="306"/>
                    </a:cubicBezTo>
                    <a:cubicBezTo>
                      <a:pt x="563" y="271"/>
                      <a:pt x="609" y="352"/>
                      <a:pt x="604" y="344"/>
                    </a:cubicBezTo>
                    <a:cubicBezTo>
                      <a:pt x="604" y="344"/>
                      <a:pt x="604" y="344"/>
                      <a:pt x="604" y="344"/>
                    </a:cubicBezTo>
                    <a:cubicBezTo>
                      <a:pt x="604" y="344"/>
                      <a:pt x="604" y="344"/>
                      <a:pt x="604" y="344"/>
                    </a:cubicBezTo>
                    <a:cubicBezTo>
                      <a:pt x="604" y="344"/>
                      <a:pt x="604" y="344"/>
                      <a:pt x="604" y="344"/>
                    </a:cubicBezTo>
                    <a:cubicBezTo>
                      <a:pt x="603" y="344"/>
                      <a:pt x="603" y="344"/>
                      <a:pt x="603" y="344"/>
                    </a:cubicBezTo>
                    <a:cubicBezTo>
                      <a:pt x="603" y="344"/>
                      <a:pt x="602" y="345"/>
                      <a:pt x="601" y="345"/>
                    </a:cubicBezTo>
                    <a:cubicBezTo>
                      <a:pt x="600" y="346"/>
                      <a:pt x="599" y="349"/>
                      <a:pt x="598" y="353"/>
                    </a:cubicBezTo>
                    <a:cubicBezTo>
                      <a:pt x="593" y="339"/>
                      <a:pt x="572" y="347"/>
                      <a:pt x="570" y="331"/>
                    </a:cubicBezTo>
                    <a:cubicBezTo>
                      <a:pt x="568" y="335"/>
                      <a:pt x="566" y="334"/>
                      <a:pt x="563" y="336"/>
                    </a:cubicBezTo>
                    <a:cubicBezTo>
                      <a:pt x="555" y="332"/>
                      <a:pt x="551" y="319"/>
                      <a:pt x="541" y="322"/>
                    </a:cubicBezTo>
                    <a:cubicBezTo>
                      <a:pt x="541" y="319"/>
                      <a:pt x="547" y="316"/>
                      <a:pt x="544" y="314"/>
                    </a:cubicBezTo>
                    <a:cubicBezTo>
                      <a:pt x="541" y="314"/>
                      <a:pt x="541" y="319"/>
                      <a:pt x="537" y="320"/>
                    </a:cubicBezTo>
                    <a:cubicBezTo>
                      <a:pt x="520" y="319"/>
                      <a:pt x="515" y="297"/>
                      <a:pt x="503" y="292"/>
                    </a:cubicBezTo>
                    <a:cubicBezTo>
                      <a:pt x="477" y="287"/>
                      <a:pt x="458" y="271"/>
                      <a:pt x="437" y="260"/>
                    </a:cubicBezTo>
                    <a:cubicBezTo>
                      <a:pt x="439" y="257"/>
                      <a:pt x="439" y="257"/>
                      <a:pt x="439" y="257"/>
                    </a:cubicBezTo>
                    <a:cubicBezTo>
                      <a:pt x="426" y="264"/>
                      <a:pt x="429" y="237"/>
                      <a:pt x="414" y="250"/>
                    </a:cubicBezTo>
                    <a:cubicBezTo>
                      <a:pt x="414" y="247"/>
                      <a:pt x="409" y="245"/>
                      <a:pt x="414" y="241"/>
                    </a:cubicBezTo>
                    <a:cubicBezTo>
                      <a:pt x="404" y="245"/>
                      <a:pt x="403" y="225"/>
                      <a:pt x="389" y="230"/>
                    </a:cubicBezTo>
                    <a:cubicBezTo>
                      <a:pt x="390" y="230"/>
                      <a:pt x="391" y="230"/>
                      <a:pt x="392" y="229"/>
                    </a:cubicBezTo>
                    <a:cubicBezTo>
                      <a:pt x="388" y="219"/>
                      <a:pt x="376" y="223"/>
                      <a:pt x="371" y="213"/>
                    </a:cubicBezTo>
                    <a:cubicBezTo>
                      <a:pt x="373" y="212"/>
                      <a:pt x="375" y="212"/>
                      <a:pt x="377" y="209"/>
                    </a:cubicBezTo>
                    <a:cubicBezTo>
                      <a:pt x="377" y="202"/>
                      <a:pt x="362" y="217"/>
                      <a:pt x="368" y="202"/>
                    </a:cubicBezTo>
                    <a:cubicBezTo>
                      <a:pt x="366" y="201"/>
                      <a:pt x="363" y="208"/>
                      <a:pt x="364" y="208"/>
                    </a:cubicBezTo>
                    <a:cubicBezTo>
                      <a:pt x="349" y="192"/>
                      <a:pt x="325" y="190"/>
                      <a:pt x="304" y="182"/>
                    </a:cubicBezTo>
                    <a:cubicBezTo>
                      <a:pt x="296" y="166"/>
                      <a:pt x="317" y="158"/>
                      <a:pt x="300" y="162"/>
                    </a:cubicBezTo>
                    <a:cubicBezTo>
                      <a:pt x="301" y="159"/>
                      <a:pt x="297" y="167"/>
                      <a:pt x="298" y="164"/>
                    </a:cubicBezTo>
                    <a:cubicBezTo>
                      <a:pt x="292" y="166"/>
                      <a:pt x="301" y="145"/>
                      <a:pt x="294" y="151"/>
                    </a:cubicBezTo>
                    <a:cubicBezTo>
                      <a:pt x="290" y="160"/>
                      <a:pt x="289" y="154"/>
                      <a:pt x="286" y="159"/>
                    </a:cubicBezTo>
                    <a:cubicBezTo>
                      <a:pt x="281" y="149"/>
                      <a:pt x="284" y="141"/>
                      <a:pt x="274" y="143"/>
                    </a:cubicBezTo>
                    <a:cubicBezTo>
                      <a:pt x="277" y="139"/>
                      <a:pt x="277" y="139"/>
                      <a:pt x="277" y="139"/>
                    </a:cubicBezTo>
                    <a:cubicBezTo>
                      <a:pt x="262" y="147"/>
                      <a:pt x="257" y="135"/>
                      <a:pt x="242" y="146"/>
                    </a:cubicBezTo>
                    <a:cubicBezTo>
                      <a:pt x="198" y="124"/>
                      <a:pt x="153" y="108"/>
                      <a:pt x="111" y="86"/>
                    </a:cubicBezTo>
                    <a:cubicBezTo>
                      <a:pt x="97" y="76"/>
                      <a:pt x="97" y="76"/>
                      <a:pt x="97" y="76"/>
                    </a:cubicBezTo>
                    <a:cubicBezTo>
                      <a:pt x="96" y="76"/>
                      <a:pt x="96" y="76"/>
                      <a:pt x="96" y="76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0" y="129"/>
                      <a:pt x="224" y="2"/>
                      <a:pt x="201" y="15"/>
                    </a:cubicBezTo>
                    <a:cubicBezTo>
                      <a:pt x="201" y="18"/>
                      <a:pt x="201" y="18"/>
                      <a:pt x="201" y="18"/>
                    </a:cubicBezTo>
                    <a:cubicBezTo>
                      <a:pt x="200" y="22"/>
                      <a:pt x="200" y="22"/>
                      <a:pt x="200" y="22"/>
                    </a:cubicBezTo>
                    <a:cubicBezTo>
                      <a:pt x="200" y="31"/>
                      <a:pt x="200" y="31"/>
                      <a:pt x="200" y="31"/>
                    </a:cubicBezTo>
                    <a:cubicBezTo>
                      <a:pt x="201" y="66"/>
                      <a:pt x="201" y="66"/>
                      <a:pt x="201" y="66"/>
                    </a:cubicBezTo>
                    <a:cubicBezTo>
                      <a:pt x="201" y="89"/>
                      <a:pt x="200" y="112"/>
                      <a:pt x="195" y="136"/>
                    </a:cubicBezTo>
                    <a:cubicBezTo>
                      <a:pt x="182" y="147"/>
                      <a:pt x="182" y="148"/>
                      <a:pt x="188" y="160"/>
                    </a:cubicBezTo>
                    <a:cubicBezTo>
                      <a:pt x="185" y="160"/>
                      <a:pt x="185" y="159"/>
                      <a:pt x="183" y="160"/>
                    </a:cubicBezTo>
                    <a:cubicBezTo>
                      <a:pt x="194" y="161"/>
                      <a:pt x="184" y="168"/>
                      <a:pt x="194" y="170"/>
                    </a:cubicBezTo>
                    <a:cubicBezTo>
                      <a:pt x="192" y="187"/>
                      <a:pt x="195" y="204"/>
                      <a:pt x="195" y="222"/>
                    </a:cubicBezTo>
                    <a:cubicBezTo>
                      <a:pt x="194" y="219"/>
                      <a:pt x="185" y="217"/>
                      <a:pt x="185" y="221"/>
                    </a:cubicBezTo>
                    <a:cubicBezTo>
                      <a:pt x="192" y="224"/>
                      <a:pt x="192" y="224"/>
                      <a:pt x="192" y="224"/>
                    </a:cubicBezTo>
                    <a:cubicBezTo>
                      <a:pt x="189" y="225"/>
                      <a:pt x="189" y="225"/>
                      <a:pt x="189" y="225"/>
                    </a:cubicBezTo>
                    <a:cubicBezTo>
                      <a:pt x="191" y="227"/>
                      <a:pt x="196" y="230"/>
                      <a:pt x="200" y="228"/>
                    </a:cubicBezTo>
                    <a:cubicBezTo>
                      <a:pt x="209" y="273"/>
                      <a:pt x="186" y="318"/>
                      <a:pt x="188" y="362"/>
                    </a:cubicBezTo>
                    <a:cubicBezTo>
                      <a:pt x="184" y="373"/>
                      <a:pt x="188" y="388"/>
                      <a:pt x="190" y="400"/>
                    </a:cubicBezTo>
                    <a:cubicBezTo>
                      <a:pt x="175" y="434"/>
                      <a:pt x="163" y="464"/>
                      <a:pt x="172" y="499"/>
                    </a:cubicBezTo>
                    <a:cubicBezTo>
                      <a:pt x="172" y="499"/>
                      <a:pt x="144" y="494"/>
                      <a:pt x="138" y="480"/>
                    </a:cubicBezTo>
                    <a:close/>
                  </a:path>
                </a:pathLst>
              </a:custGeom>
              <a:grpFill/>
              <a:ln w="9525">
                <a:solidFill>
                  <a:srgbClr val="254E83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95" name="Freeform 114"/>
              <p:cNvSpPr>
                <a:spLocks/>
              </p:cNvSpPr>
              <p:nvPr/>
            </p:nvSpPr>
            <p:spPr bwMode="auto">
              <a:xfrm>
                <a:off x="5181600" y="-685800"/>
                <a:ext cx="34925" cy="49212"/>
              </a:xfrm>
              <a:custGeom>
                <a:avLst/>
                <a:gdLst>
                  <a:gd name="T0" fmla="*/ 0 w 9"/>
                  <a:gd name="T1" fmla="*/ 0 h 13"/>
                  <a:gd name="T2" fmla="*/ 9 w 9"/>
                  <a:gd name="T3" fmla="*/ 13 h 13"/>
                  <a:gd name="T4" fmla="*/ 0 w 9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3">
                    <a:moveTo>
                      <a:pt x="0" y="0"/>
                    </a:moveTo>
                    <a:cubicBezTo>
                      <a:pt x="3" y="5"/>
                      <a:pt x="8" y="5"/>
                      <a:pt x="9" y="13"/>
                    </a:cubicBezTo>
                    <a:cubicBezTo>
                      <a:pt x="6" y="9"/>
                      <a:pt x="2" y="5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96" name="Freeform 115"/>
              <p:cNvSpPr>
                <a:spLocks/>
              </p:cNvSpPr>
              <p:nvPr/>
            </p:nvSpPr>
            <p:spPr bwMode="auto">
              <a:xfrm>
                <a:off x="5629275" y="-701675"/>
                <a:ext cx="14288" cy="34925"/>
              </a:xfrm>
              <a:custGeom>
                <a:avLst/>
                <a:gdLst>
                  <a:gd name="T0" fmla="*/ 1 w 4"/>
                  <a:gd name="T1" fmla="*/ 2 h 9"/>
                  <a:gd name="T2" fmla="*/ 4 w 4"/>
                  <a:gd name="T3" fmla="*/ 3 h 9"/>
                  <a:gd name="T4" fmla="*/ 2 w 4"/>
                  <a:gd name="T5" fmla="*/ 7 h 9"/>
                  <a:gd name="T6" fmla="*/ 1 w 4"/>
                  <a:gd name="T7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9">
                    <a:moveTo>
                      <a:pt x="1" y="2"/>
                    </a:moveTo>
                    <a:cubicBezTo>
                      <a:pt x="0" y="0"/>
                      <a:pt x="3" y="3"/>
                      <a:pt x="4" y="3"/>
                    </a:cubicBezTo>
                    <a:cubicBezTo>
                      <a:pt x="3" y="4"/>
                      <a:pt x="4" y="9"/>
                      <a:pt x="2" y="7"/>
                    </a:cubicBezTo>
                    <a:cubicBezTo>
                      <a:pt x="3" y="6"/>
                      <a:pt x="1" y="4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97" name="Freeform 116"/>
              <p:cNvSpPr>
                <a:spLocks/>
              </p:cNvSpPr>
              <p:nvPr/>
            </p:nvSpPr>
            <p:spPr bwMode="auto">
              <a:xfrm>
                <a:off x="5711825" y="-735013"/>
                <a:ext cx="22225" cy="49212"/>
              </a:xfrm>
              <a:custGeom>
                <a:avLst/>
                <a:gdLst>
                  <a:gd name="T0" fmla="*/ 4 w 6"/>
                  <a:gd name="T1" fmla="*/ 0 h 13"/>
                  <a:gd name="T2" fmla="*/ 0 w 6"/>
                  <a:gd name="T3" fmla="*/ 13 h 13"/>
                  <a:gd name="T4" fmla="*/ 4 w 6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3">
                    <a:moveTo>
                      <a:pt x="4" y="0"/>
                    </a:moveTo>
                    <a:cubicBezTo>
                      <a:pt x="6" y="5"/>
                      <a:pt x="3" y="11"/>
                      <a:pt x="0" y="13"/>
                    </a:cubicBez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98" name="Freeform 117"/>
              <p:cNvSpPr>
                <a:spLocks/>
              </p:cNvSpPr>
              <p:nvPr/>
            </p:nvSpPr>
            <p:spPr bwMode="auto">
              <a:xfrm>
                <a:off x="5846762" y="-715963"/>
                <a:ext cx="14288" cy="22225"/>
              </a:xfrm>
              <a:custGeom>
                <a:avLst/>
                <a:gdLst>
                  <a:gd name="T0" fmla="*/ 0 w 4"/>
                  <a:gd name="T1" fmla="*/ 0 h 6"/>
                  <a:gd name="T2" fmla="*/ 2 w 4"/>
                  <a:gd name="T3" fmla="*/ 6 h 6"/>
                  <a:gd name="T4" fmla="*/ 0 w 4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cubicBezTo>
                      <a:pt x="4" y="3"/>
                      <a:pt x="4" y="5"/>
                      <a:pt x="2" y="6"/>
                    </a:cubicBezTo>
                    <a:cubicBezTo>
                      <a:pt x="0" y="4"/>
                      <a:pt x="1" y="3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99" name="Freeform 118"/>
              <p:cNvSpPr>
                <a:spLocks/>
              </p:cNvSpPr>
              <p:nvPr/>
            </p:nvSpPr>
            <p:spPr bwMode="auto">
              <a:xfrm>
                <a:off x="5830887" y="-757238"/>
                <a:ext cx="22225" cy="30162"/>
              </a:xfrm>
              <a:custGeom>
                <a:avLst/>
                <a:gdLst>
                  <a:gd name="T0" fmla="*/ 0 w 6"/>
                  <a:gd name="T1" fmla="*/ 1 h 8"/>
                  <a:gd name="T2" fmla="*/ 6 w 6"/>
                  <a:gd name="T3" fmla="*/ 4 h 8"/>
                  <a:gd name="T4" fmla="*/ 0 w 6"/>
                  <a:gd name="T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0" y="1"/>
                    </a:moveTo>
                    <a:cubicBezTo>
                      <a:pt x="2" y="0"/>
                      <a:pt x="4" y="2"/>
                      <a:pt x="6" y="4"/>
                    </a:cubicBezTo>
                    <a:cubicBezTo>
                      <a:pt x="4" y="0"/>
                      <a:pt x="3" y="8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00" name="Freeform 119"/>
              <p:cNvSpPr>
                <a:spLocks/>
              </p:cNvSpPr>
              <p:nvPr/>
            </p:nvSpPr>
            <p:spPr bwMode="auto">
              <a:xfrm>
                <a:off x="6037262" y="-831850"/>
                <a:ext cx="19050" cy="47625"/>
              </a:xfrm>
              <a:custGeom>
                <a:avLst/>
                <a:gdLst>
                  <a:gd name="T0" fmla="*/ 0 w 5"/>
                  <a:gd name="T1" fmla="*/ 6 h 13"/>
                  <a:gd name="T2" fmla="*/ 5 w 5"/>
                  <a:gd name="T3" fmla="*/ 4 h 13"/>
                  <a:gd name="T4" fmla="*/ 0 w 5"/>
                  <a:gd name="T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3">
                    <a:moveTo>
                      <a:pt x="0" y="6"/>
                    </a:moveTo>
                    <a:cubicBezTo>
                      <a:pt x="1" y="5"/>
                      <a:pt x="1" y="0"/>
                      <a:pt x="5" y="4"/>
                    </a:cubicBezTo>
                    <a:cubicBezTo>
                      <a:pt x="2" y="2"/>
                      <a:pt x="2" y="13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01" name="Freeform 120"/>
              <p:cNvSpPr>
                <a:spLocks/>
              </p:cNvSpPr>
              <p:nvPr/>
            </p:nvSpPr>
            <p:spPr bwMode="auto">
              <a:xfrm>
                <a:off x="6105525" y="-884238"/>
                <a:ext cx="17463" cy="22225"/>
              </a:xfrm>
              <a:custGeom>
                <a:avLst/>
                <a:gdLst>
                  <a:gd name="T0" fmla="*/ 0 w 5"/>
                  <a:gd name="T1" fmla="*/ 1 h 6"/>
                  <a:gd name="T2" fmla="*/ 2 w 5"/>
                  <a:gd name="T3" fmla="*/ 0 h 6"/>
                  <a:gd name="T4" fmla="*/ 4 w 5"/>
                  <a:gd name="T5" fmla="*/ 6 h 6"/>
                  <a:gd name="T6" fmla="*/ 0 w 5"/>
                  <a:gd name="T7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0" y="1"/>
                    </a:moveTo>
                    <a:cubicBezTo>
                      <a:pt x="1" y="1"/>
                      <a:pt x="2" y="2"/>
                      <a:pt x="2" y="0"/>
                    </a:cubicBezTo>
                    <a:cubicBezTo>
                      <a:pt x="4" y="1"/>
                      <a:pt x="5" y="5"/>
                      <a:pt x="4" y="6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02" name="Freeform 121"/>
              <p:cNvSpPr>
                <a:spLocks/>
              </p:cNvSpPr>
              <p:nvPr/>
            </p:nvSpPr>
            <p:spPr bwMode="auto">
              <a:xfrm>
                <a:off x="6094412" y="-2058988"/>
                <a:ext cx="11113" cy="15875"/>
              </a:xfrm>
              <a:custGeom>
                <a:avLst/>
                <a:gdLst>
                  <a:gd name="T0" fmla="*/ 0 w 7"/>
                  <a:gd name="T1" fmla="*/ 0 h 10"/>
                  <a:gd name="T2" fmla="*/ 7 w 7"/>
                  <a:gd name="T3" fmla="*/ 0 h 10"/>
                  <a:gd name="T4" fmla="*/ 0 w 7"/>
                  <a:gd name="T5" fmla="*/ 10 h 10"/>
                  <a:gd name="T6" fmla="*/ 0 w 7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0">
                    <a:moveTo>
                      <a:pt x="0" y="0"/>
                    </a:moveTo>
                    <a:lnTo>
                      <a:pt x="7" y="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03" name="Freeform 122"/>
              <p:cNvSpPr>
                <a:spLocks/>
              </p:cNvSpPr>
              <p:nvPr/>
            </p:nvSpPr>
            <p:spPr bwMode="auto">
              <a:xfrm>
                <a:off x="5418137" y="-2463800"/>
                <a:ext cx="26988" cy="26987"/>
              </a:xfrm>
              <a:custGeom>
                <a:avLst/>
                <a:gdLst>
                  <a:gd name="T0" fmla="*/ 4 w 7"/>
                  <a:gd name="T1" fmla="*/ 6 h 7"/>
                  <a:gd name="T2" fmla="*/ 5 w 7"/>
                  <a:gd name="T3" fmla="*/ 0 h 7"/>
                  <a:gd name="T4" fmla="*/ 4 w 7"/>
                  <a:gd name="T5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7">
                    <a:moveTo>
                      <a:pt x="4" y="6"/>
                    </a:moveTo>
                    <a:cubicBezTo>
                      <a:pt x="0" y="7"/>
                      <a:pt x="5" y="1"/>
                      <a:pt x="5" y="0"/>
                    </a:cubicBezTo>
                    <a:cubicBezTo>
                      <a:pt x="7" y="1"/>
                      <a:pt x="1" y="5"/>
                      <a:pt x="4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04" name="Freeform 123"/>
              <p:cNvSpPr>
                <a:spLocks/>
              </p:cNvSpPr>
              <p:nvPr/>
            </p:nvSpPr>
            <p:spPr bwMode="auto">
              <a:xfrm>
                <a:off x="5018087" y="-2571750"/>
                <a:ext cx="17463" cy="33337"/>
              </a:xfrm>
              <a:custGeom>
                <a:avLst/>
                <a:gdLst>
                  <a:gd name="T0" fmla="*/ 9 w 11"/>
                  <a:gd name="T1" fmla="*/ 0 h 21"/>
                  <a:gd name="T2" fmla="*/ 11 w 11"/>
                  <a:gd name="T3" fmla="*/ 2 h 21"/>
                  <a:gd name="T4" fmla="*/ 0 w 11"/>
                  <a:gd name="T5" fmla="*/ 21 h 21"/>
                  <a:gd name="T6" fmla="*/ 9 w 11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21">
                    <a:moveTo>
                      <a:pt x="9" y="0"/>
                    </a:moveTo>
                    <a:lnTo>
                      <a:pt x="11" y="2"/>
                    </a:lnTo>
                    <a:lnTo>
                      <a:pt x="0" y="21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05" name="Freeform 124"/>
              <p:cNvSpPr>
                <a:spLocks/>
              </p:cNvSpPr>
              <p:nvPr/>
            </p:nvSpPr>
            <p:spPr bwMode="auto">
              <a:xfrm>
                <a:off x="-2268538" y="-1489075"/>
                <a:ext cx="44450" cy="46037"/>
              </a:xfrm>
              <a:custGeom>
                <a:avLst/>
                <a:gdLst>
                  <a:gd name="T0" fmla="*/ 8 w 12"/>
                  <a:gd name="T1" fmla="*/ 4 h 12"/>
                  <a:gd name="T2" fmla="*/ 2 w 12"/>
                  <a:gd name="T3" fmla="*/ 7 h 12"/>
                  <a:gd name="T4" fmla="*/ 8 w 12"/>
                  <a:gd name="T5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2">
                    <a:moveTo>
                      <a:pt x="8" y="4"/>
                    </a:moveTo>
                    <a:cubicBezTo>
                      <a:pt x="0" y="6"/>
                      <a:pt x="12" y="12"/>
                      <a:pt x="2" y="7"/>
                    </a:cubicBezTo>
                    <a:cubicBezTo>
                      <a:pt x="3" y="3"/>
                      <a:pt x="5" y="0"/>
                      <a:pt x="8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06" name="Freeform 125"/>
              <p:cNvSpPr>
                <a:spLocks/>
              </p:cNvSpPr>
              <p:nvPr/>
            </p:nvSpPr>
            <p:spPr bwMode="auto">
              <a:xfrm>
                <a:off x="-11706497" y="-1712937"/>
                <a:ext cx="17908866" cy="657757"/>
              </a:xfrm>
              <a:custGeom>
                <a:avLst/>
                <a:gdLst>
                  <a:gd name="T0" fmla="*/ 1981 w 2234"/>
                  <a:gd name="T1" fmla="*/ 72 h 155"/>
                  <a:gd name="T2" fmla="*/ 1916 w 2234"/>
                  <a:gd name="T3" fmla="*/ 74 h 155"/>
                  <a:gd name="T4" fmla="*/ 1783 w 2234"/>
                  <a:gd name="T5" fmla="*/ 98 h 155"/>
                  <a:gd name="T6" fmla="*/ 1735 w 2234"/>
                  <a:gd name="T7" fmla="*/ 97 h 155"/>
                  <a:gd name="T8" fmla="*/ 1591 w 2234"/>
                  <a:gd name="T9" fmla="*/ 89 h 155"/>
                  <a:gd name="T10" fmla="*/ 1544 w 2234"/>
                  <a:gd name="T11" fmla="*/ 88 h 155"/>
                  <a:gd name="T12" fmla="*/ 1464 w 2234"/>
                  <a:gd name="T13" fmla="*/ 99 h 155"/>
                  <a:gd name="T14" fmla="*/ 1396 w 2234"/>
                  <a:gd name="T15" fmla="*/ 95 h 155"/>
                  <a:gd name="T16" fmla="*/ 1357 w 2234"/>
                  <a:gd name="T17" fmla="*/ 88 h 155"/>
                  <a:gd name="T18" fmla="*/ 1324 w 2234"/>
                  <a:gd name="T19" fmla="*/ 100 h 155"/>
                  <a:gd name="T20" fmla="*/ 1245 w 2234"/>
                  <a:gd name="T21" fmla="*/ 113 h 155"/>
                  <a:gd name="T22" fmla="*/ 1201 w 2234"/>
                  <a:gd name="T23" fmla="*/ 111 h 155"/>
                  <a:gd name="T24" fmla="*/ 1153 w 2234"/>
                  <a:gd name="T25" fmla="*/ 122 h 155"/>
                  <a:gd name="T26" fmla="*/ 1095 w 2234"/>
                  <a:gd name="T27" fmla="*/ 114 h 155"/>
                  <a:gd name="T28" fmla="*/ 1028 w 2234"/>
                  <a:gd name="T29" fmla="*/ 117 h 155"/>
                  <a:gd name="T30" fmla="*/ 947 w 2234"/>
                  <a:gd name="T31" fmla="*/ 109 h 155"/>
                  <a:gd name="T32" fmla="*/ 913 w 2234"/>
                  <a:gd name="T33" fmla="*/ 117 h 155"/>
                  <a:gd name="T34" fmla="*/ 880 w 2234"/>
                  <a:gd name="T35" fmla="*/ 107 h 155"/>
                  <a:gd name="T36" fmla="*/ 851 w 2234"/>
                  <a:gd name="T37" fmla="*/ 117 h 155"/>
                  <a:gd name="T38" fmla="*/ 838 w 2234"/>
                  <a:gd name="T39" fmla="*/ 118 h 155"/>
                  <a:gd name="T40" fmla="*/ 799 w 2234"/>
                  <a:gd name="T41" fmla="*/ 121 h 155"/>
                  <a:gd name="T42" fmla="*/ 687 w 2234"/>
                  <a:gd name="T43" fmla="*/ 122 h 155"/>
                  <a:gd name="T44" fmla="*/ 643 w 2234"/>
                  <a:gd name="T45" fmla="*/ 123 h 155"/>
                  <a:gd name="T46" fmla="*/ 605 w 2234"/>
                  <a:gd name="T47" fmla="*/ 123 h 155"/>
                  <a:gd name="T48" fmla="*/ 512 w 2234"/>
                  <a:gd name="T49" fmla="*/ 122 h 155"/>
                  <a:gd name="T50" fmla="*/ 490 w 2234"/>
                  <a:gd name="T51" fmla="*/ 96 h 155"/>
                  <a:gd name="T52" fmla="*/ 458 w 2234"/>
                  <a:gd name="T53" fmla="*/ 121 h 155"/>
                  <a:gd name="T54" fmla="*/ 429 w 2234"/>
                  <a:gd name="T55" fmla="*/ 146 h 155"/>
                  <a:gd name="T56" fmla="*/ 386 w 2234"/>
                  <a:gd name="T57" fmla="*/ 137 h 155"/>
                  <a:gd name="T58" fmla="*/ 372 w 2234"/>
                  <a:gd name="T59" fmla="*/ 149 h 155"/>
                  <a:gd name="T60" fmla="*/ 354 w 2234"/>
                  <a:gd name="T61" fmla="*/ 140 h 155"/>
                  <a:gd name="T62" fmla="*/ 321 w 2234"/>
                  <a:gd name="T63" fmla="*/ 117 h 155"/>
                  <a:gd name="T64" fmla="*/ 285 w 2234"/>
                  <a:gd name="T65" fmla="*/ 139 h 155"/>
                  <a:gd name="T66" fmla="*/ 268 w 2234"/>
                  <a:gd name="T67" fmla="*/ 129 h 155"/>
                  <a:gd name="T68" fmla="*/ 237 w 2234"/>
                  <a:gd name="T69" fmla="*/ 143 h 155"/>
                  <a:gd name="T70" fmla="*/ 204 w 2234"/>
                  <a:gd name="T71" fmla="*/ 142 h 155"/>
                  <a:gd name="T72" fmla="*/ 219 w 2234"/>
                  <a:gd name="T73" fmla="*/ 111 h 155"/>
                  <a:gd name="T74" fmla="*/ 161 w 2234"/>
                  <a:gd name="T75" fmla="*/ 132 h 155"/>
                  <a:gd name="T76" fmla="*/ 79 w 2234"/>
                  <a:gd name="T77" fmla="*/ 91 h 155"/>
                  <a:gd name="T78" fmla="*/ 55 w 2234"/>
                  <a:gd name="T79" fmla="*/ 84 h 155"/>
                  <a:gd name="T80" fmla="*/ 0 w 2234"/>
                  <a:gd name="T81" fmla="*/ 86 h 155"/>
                  <a:gd name="T82" fmla="*/ 22 w 2234"/>
                  <a:gd name="T83" fmla="*/ 68 h 155"/>
                  <a:gd name="T84" fmla="*/ 72 w 2234"/>
                  <a:gd name="T85" fmla="*/ 83 h 155"/>
                  <a:gd name="T86" fmla="*/ 168 w 2234"/>
                  <a:gd name="T87" fmla="*/ 56 h 155"/>
                  <a:gd name="T88" fmla="*/ 326 w 2234"/>
                  <a:gd name="T89" fmla="*/ 43 h 155"/>
                  <a:gd name="T90" fmla="*/ 501 w 2234"/>
                  <a:gd name="T91" fmla="*/ 34 h 155"/>
                  <a:gd name="T92" fmla="*/ 641 w 2234"/>
                  <a:gd name="T93" fmla="*/ 29 h 155"/>
                  <a:gd name="T94" fmla="*/ 744 w 2234"/>
                  <a:gd name="T95" fmla="*/ 23 h 155"/>
                  <a:gd name="T96" fmla="*/ 960 w 2234"/>
                  <a:gd name="T97" fmla="*/ 28 h 155"/>
                  <a:gd name="T98" fmla="*/ 1073 w 2234"/>
                  <a:gd name="T99" fmla="*/ 38 h 155"/>
                  <a:gd name="T100" fmla="*/ 1221 w 2234"/>
                  <a:gd name="T101" fmla="*/ 47 h 155"/>
                  <a:gd name="T102" fmla="*/ 1704 w 2234"/>
                  <a:gd name="T103" fmla="*/ 15 h 155"/>
                  <a:gd name="T104" fmla="*/ 1832 w 2234"/>
                  <a:gd name="T105" fmla="*/ 17 h 155"/>
                  <a:gd name="T106" fmla="*/ 2206 w 2234"/>
                  <a:gd name="T107" fmla="*/ 6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34" h="155">
                    <a:moveTo>
                      <a:pt x="2206" y="69"/>
                    </a:moveTo>
                    <a:cubicBezTo>
                      <a:pt x="2179" y="95"/>
                      <a:pt x="2144" y="69"/>
                      <a:pt x="2115" y="85"/>
                    </a:cubicBezTo>
                    <a:cubicBezTo>
                      <a:pt x="2112" y="86"/>
                      <a:pt x="2116" y="71"/>
                      <a:pt x="2108" y="75"/>
                    </a:cubicBezTo>
                    <a:cubicBezTo>
                      <a:pt x="2080" y="95"/>
                      <a:pt x="2035" y="83"/>
                      <a:pt x="2001" y="67"/>
                    </a:cubicBezTo>
                    <a:cubicBezTo>
                      <a:pt x="2003" y="63"/>
                      <a:pt x="2003" y="63"/>
                      <a:pt x="2003" y="63"/>
                    </a:cubicBezTo>
                    <a:cubicBezTo>
                      <a:pt x="1996" y="60"/>
                      <a:pt x="1988" y="74"/>
                      <a:pt x="1981" y="72"/>
                    </a:cubicBezTo>
                    <a:cubicBezTo>
                      <a:pt x="1981" y="69"/>
                      <a:pt x="1984" y="68"/>
                      <a:pt x="1982" y="64"/>
                    </a:cubicBezTo>
                    <a:cubicBezTo>
                      <a:pt x="1980" y="72"/>
                      <a:pt x="1969" y="68"/>
                      <a:pt x="1967" y="74"/>
                    </a:cubicBezTo>
                    <a:cubicBezTo>
                      <a:pt x="1964" y="71"/>
                      <a:pt x="1964" y="65"/>
                      <a:pt x="1960" y="61"/>
                    </a:cubicBezTo>
                    <a:cubicBezTo>
                      <a:pt x="1957" y="70"/>
                      <a:pt x="1957" y="70"/>
                      <a:pt x="1957" y="70"/>
                    </a:cubicBezTo>
                    <a:cubicBezTo>
                      <a:pt x="1945" y="92"/>
                      <a:pt x="1930" y="69"/>
                      <a:pt x="1914" y="80"/>
                    </a:cubicBezTo>
                    <a:cubicBezTo>
                      <a:pt x="1915" y="78"/>
                      <a:pt x="1917" y="76"/>
                      <a:pt x="1916" y="74"/>
                    </a:cubicBezTo>
                    <a:cubicBezTo>
                      <a:pt x="1891" y="87"/>
                      <a:pt x="1861" y="85"/>
                      <a:pt x="1834" y="89"/>
                    </a:cubicBezTo>
                    <a:cubicBezTo>
                      <a:pt x="1835" y="86"/>
                      <a:pt x="1836" y="80"/>
                      <a:pt x="1834" y="77"/>
                    </a:cubicBezTo>
                    <a:cubicBezTo>
                      <a:pt x="1833" y="86"/>
                      <a:pt x="1825" y="89"/>
                      <a:pt x="1817" y="91"/>
                    </a:cubicBezTo>
                    <a:cubicBezTo>
                      <a:pt x="1814" y="81"/>
                      <a:pt x="1805" y="100"/>
                      <a:pt x="1796" y="94"/>
                    </a:cubicBezTo>
                    <a:cubicBezTo>
                      <a:pt x="1797" y="92"/>
                      <a:pt x="1797" y="92"/>
                      <a:pt x="1797" y="92"/>
                    </a:cubicBezTo>
                    <a:cubicBezTo>
                      <a:pt x="1791" y="102"/>
                      <a:pt x="1788" y="86"/>
                      <a:pt x="1783" y="98"/>
                    </a:cubicBezTo>
                    <a:cubicBezTo>
                      <a:pt x="1779" y="91"/>
                      <a:pt x="1779" y="91"/>
                      <a:pt x="1779" y="91"/>
                    </a:cubicBezTo>
                    <a:cubicBezTo>
                      <a:pt x="1776" y="104"/>
                      <a:pt x="1769" y="84"/>
                      <a:pt x="1764" y="91"/>
                    </a:cubicBezTo>
                    <a:cubicBezTo>
                      <a:pt x="1764" y="93"/>
                      <a:pt x="1764" y="93"/>
                      <a:pt x="1764" y="93"/>
                    </a:cubicBezTo>
                    <a:cubicBezTo>
                      <a:pt x="1760" y="97"/>
                      <a:pt x="1757" y="90"/>
                      <a:pt x="1752" y="92"/>
                    </a:cubicBezTo>
                    <a:cubicBezTo>
                      <a:pt x="1752" y="91"/>
                      <a:pt x="1752" y="91"/>
                      <a:pt x="1752" y="91"/>
                    </a:cubicBezTo>
                    <a:cubicBezTo>
                      <a:pt x="1741" y="94"/>
                      <a:pt x="1735" y="86"/>
                      <a:pt x="1735" y="97"/>
                    </a:cubicBezTo>
                    <a:cubicBezTo>
                      <a:pt x="1732" y="89"/>
                      <a:pt x="1746" y="93"/>
                      <a:pt x="1740" y="81"/>
                    </a:cubicBezTo>
                    <a:cubicBezTo>
                      <a:pt x="1705" y="92"/>
                      <a:pt x="1669" y="90"/>
                      <a:pt x="1633" y="90"/>
                    </a:cubicBezTo>
                    <a:cubicBezTo>
                      <a:pt x="1629" y="86"/>
                      <a:pt x="1627" y="84"/>
                      <a:pt x="1626" y="80"/>
                    </a:cubicBezTo>
                    <a:cubicBezTo>
                      <a:pt x="1622" y="82"/>
                      <a:pt x="1613" y="82"/>
                      <a:pt x="1609" y="88"/>
                    </a:cubicBezTo>
                    <a:cubicBezTo>
                      <a:pt x="1610" y="87"/>
                      <a:pt x="1607" y="82"/>
                      <a:pt x="1605" y="82"/>
                    </a:cubicBezTo>
                    <a:cubicBezTo>
                      <a:pt x="1599" y="78"/>
                      <a:pt x="1598" y="93"/>
                      <a:pt x="1591" y="89"/>
                    </a:cubicBezTo>
                    <a:cubicBezTo>
                      <a:pt x="1594" y="86"/>
                      <a:pt x="1595" y="82"/>
                      <a:pt x="1594" y="78"/>
                    </a:cubicBezTo>
                    <a:cubicBezTo>
                      <a:pt x="1588" y="87"/>
                      <a:pt x="1580" y="85"/>
                      <a:pt x="1573" y="88"/>
                    </a:cubicBezTo>
                    <a:cubicBezTo>
                      <a:pt x="1574" y="86"/>
                      <a:pt x="1576" y="85"/>
                      <a:pt x="1575" y="82"/>
                    </a:cubicBezTo>
                    <a:cubicBezTo>
                      <a:pt x="1567" y="91"/>
                      <a:pt x="1561" y="80"/>
                      <a:pt x="1554" y="86"/>
                    </a:cubicBezTo>
                    <a:cubicBezTo>
                      <a:pt x="1557" y="80"/>
                      <a:pt x="1557" y="80"/>
                      <a:pt x="1557" y="80"/>
                    </a:cubicBezTo>
                    <a:cubicBezTo>
                      <a:pt x="1546" y="72"/>
                      <a:pt x="1554" y="93"/>
                      <a:pt x="1544" y="88"/>
                    </a:cubicBezTo>
                    <a:cubicBezTo>
                      <a:pt x="1546" y="86"/>
                      <a:pt x="1546" y="84"/>
                      <a:pt x="1546" y="81"/>
                    </a:cubicBezTo>
                    <a:cubicBezTo>
                      <a:pt x="1537" y="92"/>
                      <a:pt x="1523" y="89"/>
                      <a:pt x="1514" y="93"/>
                    </a:cubicBezTo>
                    <a:cubicBezTo>
                      <a:pt x="1514" y="92"/>
                      <a:pt x="1514" y="90"/>
                      <a:pt x="1514" y="90"/>
                    </a:cubicBezTo>
                    <a:cubicBezTo>
                      <a:pt x="1505" y="91"/>
                      <a:pt x="1495" y="88"/>
                      <a:pt x="1484" y="93"/>
                    </a:cubicBezTo>
                    <a:cubicBezTo>
                      <a:pt x="1480" y="90"/>
                      <a:pt x="1485" y="78"/>
                      <a:pt x="1475" y="80"/>
                    </a:cubicBezTo>
                    <a:cubicBezTo>
                      <a:pt x="1476" y="92"/>
                      <a:pt x="1458" y="85"/>
                      <a:pt x="1464" y="99"/>
                    </a:cubicBezTo>
                    <a:cubicBezTo>
                      <a:pt x="1455" y="97"/>
                      <a:pt x="1441" y="92"/>
                      <a:pt x="1436" y="97"/>
                    </a:cubicBezTo>
                    <a:cubicBezTo>
                      <a:pt x="1440" y="92"/>
                      <a:pt x="1431" y="81"/>
                      <a:pt x="1439" y="80"/>
                    </a:cubicBezTo>
                    <a:cubicBezTo>
                      <a:pt x="1433" y="73"/>
                      <a:pt x="1433" y="73"/>
                      <a:pt x="1433" y="73"/>
                    </a:cubicBezTo>
                    <a:cubicBezTo>
                      <a:pt x="1434" y="68"/>
                      <a:pt x="1439" y="75"/>
                      <a:pt x="1437" y="68"/>
                    </a:cubicBezTo>
                    <a:cubicBezTo>
                      <a:pt x="1433" y="69"/>
                      <a:pt x="1423" y="74"/>
                      <a:pt x="1420" y="72"/>
                    </a:cubicBezTo>
                    <a:cubicBezTo>
                      <a:pt x="1413" y="79"/>
                      <a:pt x="1407" y="93"/>
                      <a:pt x="1396" y="95"/>
                    </a:cubicBezTo>
                    <a:cubicBezTo>
                      <a:pt x="1401" y="90"/>
                      <a:pt x="1393" y="81"/>
                      <a:pt x="1396" y="79"/>
                    </a:cubicBezTo>
                    <a:cubicBezTo>
                      <a:pt x="1381" y="103"/>
                      <a:pt x="1381" y="103"/>
                      <a:pt x="1381" y="103"/>
                    </a:cubicBezTo>
                    <a:cubicBezTo>
                      <a:pt x="1378" y="104"/>
                      <a:pt x="1380" y="93"/>
                      <a:pt x="1375" y="96"/>
                    </a:cubicBezTo>
                    <a:cubicBezTo>
                      <a:pt x="1376" y="100"/>
                      <a:pt x="1373" y="102"/>
                      <a:pt x="1372" y="105"/>
                    </a:cubicBezTo>
                    <a:cubicBezTo>
                      <a:pt x="1370" y="103"/>
                      <a:pt x="1357" y="108"/>
                      <a:pt x="1355" y="95"/>
                    </a:cubicBezTo>
                    <a:cubicBezTo>
                      <a:pt x="1353" y="91"/>
                      <a:pt x="1361" y="93"/>
                      <a:pt x="1357" y="88"/>
                    </a:cubicBezTo>
                    <a:cubicBezTo>
                      <a:pt x="1350" y="88"/>
                      <a:pt x="1350" y="93"/>
                      <a:pt x="1343" y="93"/>
                    </a:cubicBezTo>
                    <a:cubicBezTo>
                      <a:pt x="1343" y="91"/>
                      <a:pt x="1343" y="91"/>
                      <a:pt x="1343" y="91"/>
                    </a:cubicBezTo>
                    <a:cubicBezTo>
                      <a:pt x="1339" y="89"/>
                      <a:pt x="1330" y="96"/>
                      <a:pt x="1335" y="103"/>
                    </a:cubicBezTo>
                    <a:cubicBezTo>
                      <a:pt x="1338" y="104"/>
                      <a:pt x="1334" y="96"/>
                      <a:pt x="1338" y="99"/>
                    </a:cubicBezTo>
                    <a:cubicBezTo>
                      <a:pt x="1335" y="107"/>
                      <a:pt x="1327" y="109"/>
                      <a:pt x="1321" y="109"/>
                    </a:cubicBezTo>
                    <a:cubicBezTo>
                      <a:pt x="1323" y="107"/>
                      <a:pt x="1323" y="103"/>
                      <a:pt x="1324" y="100"/>
                    </a:cubicBezTo>
                    <a:cubicBezTo>
                      <a:pt x="1315" y="110"/>
                      <a:pt x="1305" y="113"/>
                      <a:pt x="1295" y="117"/>
                    </a:cubicBezTo>
                    <a:cubicBezTo>
                      <a:pt x="1295" y="123"/>
                      <a:pt x="1299" y="106"/>
                      <a:pt x="1300" y="109"/>
                    </a:cubicBezTo>
                    <a:cubicBezTo>
                      <a:pt x="1288" y="101"/>
                      <a:pt x="1274" y="121"/>
                      <a:pt x="1263" y="109"/>
                    </a:cubicBezTo>
                    <a:cubicBezTo>
                      <a:pt x="1265" y="108"/>
                      <a:pt x="1264" y="117"/>
                      <a:pt x="1264" y="115"/>
                    </a:cubicBezTo>
                    <a:cubicBezTo>
                      <a:pt x="1258" y="115"/>
                      <a:pt x="1258" y="106"/>
                      <a:pt x="1254" y="109"/>
                    </a:cubicBezTo>
                    <a:cubicBezTo>
                      <a:pt x="1254" y="104"/>
                      <a:pt x="1249" y="111"/>
                      <a:pt x="1245" y="113"/>
                    </a:cubicBezTo>
                    <a:cubicBezTo>
                      <a:pt x="1243" y="116"/>
                      <a:pt x="1244" y="110"/>
                      <a:pt x="1247" y="110"/>
                    </a:cubicBezTo>
                    <a:cubicBezTo>
                      <a:pt x="1242" y="114"/>
                      <a:pt x="1218" y="121"/>
                      <a:pt x="1205" y="114"/>
                    </a:cubicBezTo>
                    <a:cubicBezTo>
                      <a:pt x="1205" y="117"/>
                      <a:pt x="1197" y="126"/>
                      <a:pt x="1194" y="126"/>
                    </a:cubicBezTo>
                    <a:cubicBezTo>
                      <a:pt x="1195" y="118"/>
                      <a:pt x="1195" y="118"/>
                      <a:pt x="1195" y="118"/>
                    </a:cubicBezTo>
                    <a:cubicBezTo>
                      <a:pt x="1192" y="114"/>
                      <a:pt x="1185" y="119"/>
                      <a:pt x="1184" y="112"/>
                    </a:cubicBezTo>
                    <a:cubicBezTo>
                      <a:pt x="1178" y="122"/>
                      <a:pt x="1209" y="104"/>
                      <a:pt x="1201" y="111"/>
                    </a:cubicBezTo>
                    <a:cubicBezTo>
                      <a:pt x="1198" y="105"/>
                      <a:pt x="1188" y="124"/>
                      <a:pt x="1190" y="113"/>
                    </a:cubicBezTo>
                    <a:cubicBezTo>
                      <a:pt x="1184" y="114"/>
                      <a:pt x="1178" y="122"/>
                      <a:pt x="1172" y="115"/>
                    </a:cubicBezTo>
                    <a:cubicBezTo>
                      <a:pt x="1174" y="116"/>
                      <a:pt x="1177" y="104"/>
                      <a:pt x="1172" y="105"/>
                    </a:cubicBezTo>
                    <a:cubicBezTo>
                      <a:pt x="1163" y="106"/>
                      <a:pt x="1170" y="109"/>
                      <a:pt x="1162" y="111"/>
                    </a:cubicBezTo>
                    <a:cubicBezTo>
                      <a:pt x="1158" y="114"/>
                      <a:pt x="1158" y="114"/>
                      <a:pt x="1158" y="114"/>
                    </a:cubicBezTo>
                    <a:cubicBezTo>
                      <a:pt x="1158" y="122"/>
                      <a:pt x="1150" y="113"/>
                      <a:pt x="1153" y="122"/>
                    </a:cubicBezTo>
                    <a:cubicBezTo>
                      <a:pt x="1152" y="115"/>
                      <a:pt x="1141" y="125"/>
                      <a:pt x="1142" y="113"/>
                    </a:cubicBezTo>
                    <a:cubicBezTo>
                      <a:pt x="1143" y="103"/>
                      <a:pt x="1143" y="103"/>
                      <a:pt x="1143" y="103"/>
                    </a:cubicBezTo>
                    <a:cubicBezTo>
                      <a:pt x="1139" y="104"/>
                      <a:pt x="1137" y="114"/>
                      <a:pt x="1134" y="118"/>
                    </a:cubicBezTo>
                    <a:cubicBezTo>
                      <a:pt x="1133" y="117"/>
                      <a:pt x="1132" y="115"/>
                      <a:pt x="1132" y="113"/>
                    </a:cubicBezTo>
                    <a:cubicBezTo>
                      <a:pt x="1132" y="128"/>
                      <a:pt x="1123" y="112"/>
                      <a:pt x="1119" y="124"/>
                    </a:cubicBezTo>
                    <a:cubicBezTo>
                      <a:pt x="1111" y="119"/>
                      <a:pt x="1099" y="123"/>
                      <a:pt x="1095" y="114"/>
                    </a:cubicBezTo>
                    <a:cubicBezTo>
                      <a:pt x="1089" y="118"/>
                      <a:pt x="1083" y="124"/>
                      <a:pt x="1076" y="121"/>
                    </a:cubicBezTo>
                    <a:cubicBezTo>
                      <a:pt x="1077" y="119"/>
                      <a:pt x="1079" y="119"/>
                      <a:pt x="1080" y="116"/>
                    </a:cubicBezTo>
                    <a:cubicBezTo>
                      <a:pt x="1075" y="111"/>
                      <a:pt x="1074" y="115"/>
                      <a:pt x="1070" y="118"/>
                    </a:cubicBezTo>
                    <a:cubicBezTo>
                      <a:pt x="1071" y="115"/>
                      <a:pt x="1062" y="109"/>
                      <a:pt x="1057" y="104"/>
                    </a:cubicBezTo>
                    <a:cubicBezTo>
                      <a:pt x="1051" y="108"/>
                      <a:pt x="1053" y="116"/>
                      <a:pt x="1052" y="121"/>
                    </a:cubicBezTo>
                    <a:cubicBezTo>
                      <a:pt x="1047" y="106"/>
                      <a:pt x="1035" y="130"/>
                      <a:pt x="1028" y="117"/>
                    </a:cubicBezTo>
                    <a:cubicBezTo>
                      <a:pt x="1030" y="115"/>
                      <a:pt x="1037" y="110"/>
                      <a:pt x="1032" y="106"/>
                    </a:cubicBezTo>
                    <a:cubicBezTo>
                      <a:pt x="1026" y="91"/>
                      <a:pt x="1021" y="117"/>
                      <a:pt x="1012" y="110"/>
                    </a:cubicBezTo>
                    <a:cubicBezTo>
                      <a:pt x="1014" y="122"/>
                      <a:pt x="1014" y="122"/>
                      <a:pt x="1014" y="122"/>
                    </a:cubicBezTo>
                    <a:cubicBezTo>
                      <a:pt x="1010" y="115"/>
                      <a:pt x="1001" y="129"/>
                      <a:pt x="1002" y="117"/>
                    </a:cubicBezTo>
                    <a:cubicBezTo>
                      <a:pt x="999" y="121"/>
                      <a:pt x="991" y="113"/>
                      <a:pt x="992" y="125"/>
                    </a:cubicBezTo>
                    <a:cubicBezTo>
                      <a:pt x="977" y="115"/>
                      <a:pt x="956" y="131"/>
                      <a:pt x="947" y="109"/>
                    </a:cubicBezTo>
                    <a:cubicBezTo>
                      <a:pt x="945" y="111"/>
                      <a:pt x="940" y="109"/>
                      <a:pt x="941" y="115"/>
                    </a:cubicBezTo>
                    <a:cubicBezTo>
                      <a:pt x="944" y="122"/>
                      <a:pt x="946" y="111"/>
                      <a:pt x="947" y="115"/>
                    </a:cubicBezTo>
                    <a:cubicBezTo>
                      <a:pt x="945" y="116"/>
                      <a:pt x="945" y="119"/>
                      <a:pt x="945" y="121"/>
                    </a:cubicBezTo>
                    <a:cubicBezTo>
                      <a:pt x="940" y="118"/>
                      <a:pt x="936" y="117"/>
                      <a:pt x="941" y="107"/>
                    </a:cubicBezTo>
                    <a:cubicBezTo>
                      <a:pt x="931" y="100"/>
                      <a:pt x="930" y="127"/>
                      <a:pt x="917" y="123"/>
                    </a:cubicBezTo>
                    <a:cubicBezTo>
                      <a:pt x="918" y="118"/>
                      <a:pt x="917" y="116"/>
                      <a:pt x="913" y="117"/>
                    </a:cubicBezTo>
                    <a:cubicBezTo>
                      <a:pt x="906" y="125"/>
                      <a:pt x="906" y="125"/>
                      <a:pt x="906" y="125"/>
                    </a:cubicBezTo>
                    <a:cubicBezTo>
                      <a:pt x="898" y="123"/>
                      <a:pt x="901" y="114"/>
                      <a:pt x="901" y="105"/>
                    </a:cubicBezTo>
                    <a:cubicBezTo>
                      <a:pt x="896" y="107"/>
                      <a:pt x="891" y="107"/>
                      <a:pt x="889" y="113"/>
                    </a:cubicBezTo>
                    <a:cubicBezTo>
                      <a:pt x="883" y="102"/>
                      <a:pt x="883" y="102"/>
                      <a:pt x="883" y="102"/>
                    </a:cubicBezTo>
                    <a:cubicBezTo>
                      <a:pt x="887" y="110"/>
                      <a:pt x="880" y="107"/>
                      <a:pt x="878" y="109"/>
                    </a:cubicBezTo>
                    <a:cubicBezTo>
                      <a:pt x="880" y="107"/>
                      <a:pt x="880" y="107"/>
                      <a:pt x="880" y="107"/>
                    </a:cubicBezTo>
                    <a:cubicBezTo>
                      <a:pt x="879" y="104"/>
                      <a:pt x="874" y="106"/>
                      <a:pt x="871" y="107"/>
                    </a:cubicBezTo>
                    <a:cubicBezTo>
                      <a:pt x="872" y="112"/>
                      <a:pt x="877" y="114"/>
                      <a:pt x="880" y="116"/>
                    </a:cubicBezTo>
                    <a:cubicBezTo>
                      <a:pt x="878" y="119"/>
                      <a:pt x="874" y="119"/>
                      <a:pt x="871" y="123"/>
                    </a:cubicBezTo>
                    <a:cubicBezTo>
                      <a:pt x="872" y="115"/>
                      <a:pt x="864" y="117"/>
                      <a:pt x="860" y="116"/>
                    </a:cubicBezTo>
                    <a:cubicBezTo>
                      <a:pt x="856" y="114"/>
                      <a:pt x="856" y="124"/>
                      <a:pt x="854" y="123"/>
                    </a:cubicBezTo>
                    <a:cubicBezTo>
                      <a:pt x="854" y="119"/>
                      <a:pt x="848" y="123"/>
                      <a:pt x="851" y="117"/>
                    </a:cubicBezTo>
                    <a:cubicBezTo>
                      <a:pt x="852" y="115"/>
                      <a:pt x="854" y="121"/>
                      <a:pt x="856" y="117"/>
                    </a:cubicBezTo>
                    <a:cubicBezTo>
                      <a:pt x="854" y="114"/>
                      <a:pt x="854" y="106"/>
                      <a:pt x="848" y="112"/>
                    </a:cubicBezTo>
                    <a:cubicBezTo>
                      <a:pt x="844" y="116"/>
                      <a:pt x="850" y="128"/>
                      <a:pt x="842" y="123"/>
                    </a:cubicBezTo>
                    <a:cubicBezTo>
                      <a:pt x="844" y="121"/>
                      <a:pt x="844" y="118"/>
                      <a:pt x="846" y="115"/>
                    </a:cubicBezTo>
                    <a:cubicBezTo>
                      <a:pt x="838" y="110"/>
                      <a:pt x="838" y="110"/>
                      <a:pt x="838" y="110"/>
                    </a:cubicBezTo>
                    <a:cubicBezTo>
                      <a:pt x="838" y="118"/>
                      <a:pt x="838" y="118"/>
                      <a:pt x="838" y="118"/>
                    </a:cubicBezTo>
                    <a:cubicBezTo>
                      <a:pt x="837" y="116"/>
                      <a:pt x="838" y="115"/>
                      <a:pt x="837" y="114"/>
                    </a:cubicBezTo>
                    <a:cubicBezTo>
                      <a:pt x="835" y="122"/>
                      <a:pt x="826" y="117"/>
                      <a:pt x="824" y="126"/>
                    </a:cubicBezTo>
                    <a:cubicBezTo>
                      <a:pt x="820" y="126"/>
                      <a:pt x="816" y="120"/>
                      <a:pt x="813" y="120"/>
                    </a:cubicBezTo>
                    <a:cubicBezTo>
                      <a:pt x="813" y="119"/>
                      <a:pt x="813" y="119"/>
                      <a:pt x="813" y="119"/>
                    </a:cubicBezTo>
                    <a:cubicBezTo>
                      <a:pt x="809" y="114"/>
                      <a:pt x="803" y="117"/>
                      <a:pt x="799" y="122"/>
                    </a:cubicBezTo>
                    <a:cubicBezTo>
                      <a:pt x="799" y="121"/>
                      <a:pt x="799" y="121"/>
                      <a:pt x="799" y="121"/>
                    </a:cubicBezTo>
                    <a:cubicBezTo>
                      <a:pt x="797" y="120"/>
                      <a:pt x="791" y="121"/>
                      <a:pt x="788" y="126"/>
                    </a:cubicBezTo>
                    <a:cubicBezTo>
                      <a:pt x="782" y="120"/>
                      <a:pt x="786" y="98"/>
                      <a:pt x="780" y="107"/>
                    </a:cubicBezTo>
                    <a:cubicBezTo>
                      <a:pt x="773" y="107"/>
                      <a:pt x="770" y="121"/>
                      <a:pt x="772" y="125"/>
                    </a:cubicBezTo>
                    <a:cubicBezTo>
                      <a:pt x="761" y="120"/>
                      <a:pt x="749" y="133"/>
                      <a:pt x="739" y="121"/>
                    </a:cubicBezTo>
                    <a:cubicBezTo>
                      <a:pt x="737" y="124"/>
                      <a:pt x="738" y="126"/>
                      <a:pt x="735" y="128"/>
                    </a:cubicBezTo>
                    <a:cubicBezTo>
                      <a:pt x="718" y="125"/>
                      <a:pt x="700" y="137"/>
                      <a:pt x="687" y="122"/>
                    </a:cubicBezTo>
                    <a:cubicBezTo>
                      <a:pt x="692" y="119"/>
                      <a:pt x="688" y="114"/>
                      <a:pt x="688" y="110"/>
                    </a:cubicBezTo>
                    <a:cubicBezTo>
                      <a:pt x="684" y="117"/>
                      <a:pt x="683" y="103"/>
                      <a:pt x="682" y="115"/>
                    </a:cubicBezTo>
                    <a:cubicBezTo>
                      <a:pt x="682" y="121"/>
                      <a:pt x="682" y="125"/>
                      <a:pt x="686" y="127"/>
                    </a:cubicBezTo>
                    <a:cubicBezTo>
                      <a:pt x="676" y="131"/>
                      <a:pt x="662" y="131"/>
                      <a:pt x="656" y="125"/>
                    </a:cubicBezTo>
                    <a:cubicBezTo>
                      <a:pt x="659" y="128"/>
                      <a:pt x="657" y="130"/>
                      <a:pt x="655" y="132"/>
                    </a:cubicBezTo>
                    <a:cubicBezTo>
                      <a:pt x="656" y="121"/>
                      <a:pt x="648" y="120"/>
                      <a:pt x="643" y="123"/>
                    </a:cubicBezTo>
                    <a:cubicBezTo>
                      <a:pt x="642" y="130"/>
                      <a:pt x="642" y="130"/>
                      <a:pt x="642" y="130"/>
                    </a:cubicBezTo>
                    <a:cubicBezTo>
                      <a:pt x="639" y="123"/>
                      <a:pt x="639" y="123"/>
                      <a:pt x="639" y="123"/>
                    </a:cubicBezTo>
                    <a:cubicBezTo>
                      <a:pt x="637" y="125"/>
                      <a:pt x="636" y="137"/>
                      <a:pt x="631" y="131"/>
                    </a:cubicBezTo>
                    <a:cubicBezTo>
                      <a:pt x="631" y="128"/>
                      <a:pt x="630" y="125"/>
                      <a:pt x="629" y="124"/>
                    </a:cubicBezTo>
                    <a:cubicBezTo>
                      <a:pt x="624" y="129"/>
                      <a:pt x="616" y="138"/>
                      <a:pt x="610" y="133"/>
                    </a:cubicBezTo>
                    <a:cubicBezTo>
                      <a:pt x="605" y="123"/>
                      <a:pt x="605" y="123"/>
                      <a:pt x="605" y="123"/>
                    </a:cubicBezTo>
                    <a:cubicBezTo>
                      <a:pt x="602" y="124"/>
                      <a:pt x="598" y="130"/>
                      <a:pt x="603" y="133"/>
                    </a:cubicBezTo>
                    <a:cubicBezTo>
                      <a:pt x="592" y="127"/>
                      <a:pt x="585" y="126"/>
                      <a:pt x="582" y="118"/>
                    </a:cubicBezTo>
                    <a:cubicBezTo>
                      <a:pt x="564" y="138"/>
                      <a:pt x="538" y="139"/>
                      <a:pt x="518" y="137"/>
                    </a:cubicBezTo>
                    <a:cubicBezTo>
                      <a:pt x="518" y="132"/>
                      <a:pt x="518" y="132"/>
                      <a:pt x="518" y="132"/>
                    </a:cubicBezTo>
                    <a:cubicBezTo>
                      <a:pt x="513" y="128"/>
                      <a:pt x="515" y="141"/>
                      <a:pt x="512" y="138"/>
                    </a:cubicBezTo>
                    <a:cubicBezTo>
                      <a:pt x="513" y="133"/>
                      <a:pt x="507" y="127"/>
                      <a:pt x="512" y="122"/>
                    </a:cubicBezTo>
                    <a:cubicBezTo>
                      <a:pt x="504" y="116"/>
                      <a:pt x="501" y="130"/>
                      <a:pt x="496" y="132"/>
                    </a:cubicBezTo>
                    <a:cubicBezTo>
                      <a:pt x="495" y="139"/>
                      <a:pt x="500" y="128"/>
                      <a:pt x="499" y="136"/>
                    </a:cubicBezTo>
                    <a:cubicBezTo>
                      <a:pt x="498" y="139"/>
                      <a:pt x="488" y="131"/>
                      <a:pt x="487" y="141"/>
                    </a:cubicBezTo>
                    <a:cubicBezTo>
                      <a:pt x="485" y="137"/>
                      <a:pt x="487" y="130"/>
                      <a:pt x="488" y="126"/>
                    </a:cubicBezTo>
                    <a:cubicBezTo>
                      <a:pt x="483" y="131"/>
                      <a:pt x="483" y="131"/>
                      <a:pt x="483" y="131"/>
                    </a:cubicBezTo>
                    <a:cubicBezTo>
                      <a:pt x="477" y="120"/>
                      <a:pt x="496" y="111"/>
                      <a:pt x="490" y="96"/>
                    </a:cubicBezTo>
                    <a:cubicBezTo>
                      <a:pt x="486" y="98"/>
                      <a:pt x="486" y="98"/>
                      <a:pt x="486" y="98"/>
                    </a:cubicBezTo>
                    <a:cubicBezTo>
                      <a:pt x="481" y="88"/>
                      <a:pt x="498" y="86"/>
                      <a:pt x="486" y="83"/>
                    </a:cubicBezTo>
                    <a:cubicBezTo>
                      <a:pt x="481" y="88"/>
                      <a:pt x="477" y="102"/>
                      <a:pt x="482" y="106"/>
                    </a:cubicBezTo>
                    <a:cubicBezTo>
                      <a:pt x="471" y="109"/>
                      <a:pt x="477" y="130"/>
                      <a:pt x="466" y="129"/>
                    </a:cubicBezTo>
                    <a:cubicBezTo>
                      <a:pt x="463" y="123"/>
                      <a:pt x="475" y="127"/>
                      <a:pt x="473" y="119"/>
                    </a:cubicBezTo>
                    <a:cubicBezTo>
                      <a:pt x="467" y="111"/>
                      <a:pt x="462" y="124"/>
                      <a:pt x="458" y="121"/>
                    </a:cubicBezTo>
                    <a:cubicBezTo>
                      <a:pt x="463" y="125"/>
                      <a:pt x="458" y="135"/>
                      <a:pt x="455" y="136"/>
                    </a:cubicBezTo>
                    <a:cubicBezTo>
                      <a:pt x="450" y="132"/>
                      <a:pt x="459" y="127"/>
                      <a:pt x="451" y="126"/>
                    </a:cubicBezTo>
                    <a:cubicBezTo>
                      <a:pt x="450" y="132"/>
                      <a:pt x="442" y="136"/>
                      <a:pt x="449" y="140"/>
                    </a:cubicBezTo>
                    <a:cubicBezTo>
                      <a:pt x="446" y="153"/>
                      <a:pt x="440" y="136"/>
                      <a:pt x="436" y="146"/>
                    </a:cubicBezTo>
                    <a:cubicBezTo>
                      <a:pt x="434" y="137"/>
                      <a:pt x="444" y="125"/>
                      <a:pt x="436" y="121"/>
                    </a:cubicBezTo>
                    <a:cubicBezTo>
                      <a:pt x="437" y="130"/>
                      <a:pt x="425" y="133"/>
                      <a:pt x="429" y="146"/>
                    </a:cubicBezTo>
                    <a:cubicBezTo>
                      <a:pt x="426" y="143"/>
                      <a:pt x="426" y="136"/>
                      <a:pt x="428" y="131"/>
                    </a:cubicBezTo>
                    <a:cubicBezTo>
                      <a:pt x="423" y="126"/>
                      <a:pt x="416" y="147"/>
                      <a:pt x="415" y="130"/>
                    </a:cubicBezTo>
                    <a:cubicBezTo>
                      <a:pt x="413" y="138"/>
                      <a:pt x="413" y="138"/>
                      <a:pt x="413" y="138"/>
                    </a:cubicBezTo>
                    <a:cubicBezTo>
                      <a:pt x="412" y="136"/>
                      <a:pt x="409" y="133"/>
                      <a:pt x="407" y="129"/>
                    </a:cubicBezTo>
                    <a:cubicBezTo>
                      <a:pt x="403" y="128"/>
                      <a:pt x="393" y="141"/>
                      <a:pt x="394" y="127"/>
                    </a:cubicBezTo>
                    <a:cubicBezTo>
                      <a:pt x="392" y="129"/>
                      <a:pt x="382" y="128"/>
                      <a:pt x="386" y="137"/>
                    </a:cubicBezTo>
                    <a:cubicBezTo>
                      <a:pt x="392" y="143"/>
                      <a:pt x="393" y="130"/>
                      <a:pt x="397" y="143"/>
                    </a:cubicBezTo>
                    <a:cubicBezTo>
                      <a:pt x="392" y="133"/>
                      <a:pt x="388" y="144"/>
                      <a:pt x="384" y="148"/>
                    </a:cubicBezTo>
                    <a:cubicBezTo>
                      <a:pt x="384" y="143"/>
                      <a:pt x="384" y="143"/>
                      <a:pt x="384" y="143"/>
                    </a:cubicBezTo>
                    <a:cubicBezTo>
                      <a:pt x="382" y="145"/>
                      <a:pt x="377" y="143"/>
                      <a:pt x="375" y="149"/>
                    </a:cubicBezTo>
                    <a:cubicBezTo>
                      <a:pt x="377" y="146"/>
                      <a:pt x="376" y="143"/>
                      <a:pt x="375" y="141"/>
                    </a:cubicBezTo>
                    <a:cubicBezTo>
                      <a:pt x="372" y="149"/>
                      <a:pt x="372" y="149"/>
                      <a:pt x="372" y="149"/>
                    </a:cubicBezTo>
                    <a:cubicBezTo>
                      <a:pt x="364" y="153"/>
                      <a:pt x="370" y="135"/>
                      <a:pt x="362" y="138"/>
                    </a:cubicBezTo>
                    <a:cubicBezTo>
                      <a:pt x="368" y="132"/>
                      <a:pt x="368" y="132"/>
                      <a:pt x="368" y="132"/>
                    </a:cubicBezTo>
                    <a:cubicBezTo>
                      <a:pt x="367" y="133"/>
                      <a:pt x="364" y="125"/>
                      <a:pt x="360" y="128"/>
                    </a:cubicBezTo>
                    <a:cubicBezTo>
                      <a:pt x="359" y="135"/>
                      <a:pt x="356" y="144"/>
                      <a:pt x="355" y="149"/>
                    </a:cubicBezTo>
                    <a:cubicBezTo>
                      <a:pt x="350" y="152"/>
                      <a:pt x="352" y="141"/>
                      <a:pt x="348" y="149"/>
                    </a:cubicBezTo>
                    <a:cubicBezTo>
                      <a:pt x="354" y="140"/>
                      <a:pt x="354" y="140"/>
                      <a:pt x="354" y="140"/>
                    </a:cubicBezTo>
                    <a:cubicBezTo>
                      <a:pt x="355" y="138"/>
                      <a:pt x="350" y="128"/>
                      <a:pt x="344" y="128"/>
                    </a:cubicBezTo>
                    <a:cubicBezTo>
                      <a:pt x="340" y="131"/>
                      <a:pt x="333" y="141"/>
                      <a:pt x="340" y="145"/>
                    </a:cubicBezTo>
                    <a:cubicBezTo>
                      <a:pt x="337" y="145"/>
                      <a:pt x="332" y="141"/>
                      <a:pt x="335" y="136"/>
                    </a:cubicBezTo>
                    <a:cubicBezTo>
                      <a:pt x="328" y="138"/>
                      <a:pt x="336" y="143"/>
                      <a:pt x="330" y="148"/>
                    </a:cubicBezTo>
                    <a:cubicBezTo>
                      <a:pt x="327" y="143"/>
                      <a:pt x="319" y="136"/>
                      <a:pt x="315" y="129"/>
                    </a:cubicBezTo>
                    <a:cubicBezTo>
                      <a:pt x="321" y="117"/>
                      <a:pt x="321" y="117"/>
                      <a:pt x="321" y="117"/>
                    </a:cubicBezTo>
                    <a:cubicBezTo>
                      <a:pt x="317" y="117"/>
                      <a:pt x="317" y="117"/>
                      <a:pt x="317" y="117"/>
                    </a:cubicBezTo>
                    <a:cubicBezTo>
                      <a:pt x="322" y="107"/>
                      <a:pt x="314" y="110"/>
                      <a:pt x="317" y="100"/>
                    </a:cubicBezTo>
                    <a:cubicBezTo>
                      <a:pt x="314" y="98"/>
                      <a:pt x="311" y="101"/>
                      <a:pt x="308" y="104"/>
                    </a:cubicBezTo>
                    <a:cubicBezTo>
                      <a:pt x="316" y="120"/>
                      <a:pt x="298" y="126"/>
                      <a:pt x="301" y="141"/>
                    </a:cubicBezTo>
                    <a:cubicBezTo>
                      <a:pt x="289" y="145"/>
                      <a:pt x="294" y="105"/>
                      <a:pt x="282" y="128"/>
                    </a:cubicBezTo>
                    <a:cubicBezTo>
                      <a:pt x="284" y="132"/>
                      <a:pt x="278" y="143"/>
                      <a:pt x="285" y="139"/>
                    </a:cubicBezTo>
                    <a:cubicBezTo>
                      <a:pt x="278" y="138"/>
                      <a:pt x="280" y="154"/>
                      <a:pt x="272" y="148"/>
                    </a:cubicBezTo>
                    <a:cubicBezTo>
                      <a:pt x="278" y="142"/>
                      <a:pt x="265" y="133"/>
                      <a:pt x="274" y="124"/>
                    </a:cubicBezTo>
                    <a:cubicBezTo>
                      <a:pt x="273" y="129"/>
                      <a:pt x="279" y="128"/>
                      <a:pt x="281" y="126"/>
                    </a:cubicBezTo>
                    <a:cubicBezTo>
                      <a:pt x="278" y="121"/>
                      <a:pt x="281" y="111"/>
                      <a:pt x="274" y="111"/>
                    </a:cubicBezTo>
                    <a:cubicBezTo>
                      <a:pt x="269" y="113"/>
                      <a:pt x="263" y="113"/>
                      <a:pt x="264" y="121"/>
                    </a:cubicBezTo>
                    <a:cubicBezTo>
                      <a:pt x="264" y="129"/>
                      <a:pt x="271" y="120"/>
                      <a:pt x="268" y="129"/>
                    </a:cubicBezTo>
                    <a:cubicBezTo>
                      <a:pt x="259" y="131"/>
                      <a:pt x="258" y="119"/>
                      <a:pt x="254" y="134"/>
                    </a:cubicBezTo>
                    <a:cubicBezTo>
                      <a:pt x="259" y="132"/>
                      <a:pt x="261" y="141"/>
                      <a:pt x="261" y="147"/>
                    </a:cubicBezTo>
                    <a:cubicBezTo>
                      <a:pt x="254" y="151"/>
                      <a:pt x="254" y="151"/>
                      <a:pt x="254" y="151"/>
                    </a:cubicBezTo>
                    <a:cubicBezTo>
                      <a:pt x="256" y="145"/>
                      <a:pt x="256" y="145"/>
                      <a:pt x="256" y="145"/>
                    </a:cubicBezTo>
                    <a:cubicBezTo>
                      <a:pt x="245" y="141"/>
                      <a:pt x="252" y="155"/>
                      <a:pt x="242" y="154"/>
                    </a:cubicBezTo>
                    <a:cubicBezTo>
                      <a:pt x="237" y="143"/>
                      <a:pt x="237" y="143"/>
                      <a:pt x="237" y="143"/>
                    </a:cubicBezTo>
                    <a:cubicBezTo>
                      <a:pt x="240" y="133"/>
                      <a:pt x="252" y="147"/>
                      <a:pt x="250" y="131"/>
                    </a:cubicBezTo>
                    <a:cubicBezTo>
                      <a:pt x="244" y="130"/>
                      <a:pt x="242" y="138"/>
                      <a:pt x="235" y="134"/>
                    </a:cubicBezTo>
                    <a:cubicBezTo>
                      <a:pt x="237" y="133"/>
                      <a:pt x="239" y="133"/>
                      <a:pt x="240" y="131"/>
                    </a:cubicBezTo>
                    <a:cubicBezTo>
                      <a:pt x="238" y="131"/>
                      <a:pt x="235" y="110"/>
                      <a:pt x="226" y="122"/>
                    </a:cubicBezTo>
                    <a:cubicBezTo>
                      <a:pt x="221" y="127"/>
                      <a:pt x="224" y="128"/>
                      <a:pt x="224" y="134"/>
                    </a:cubicBezTo>
                    <a:cubicBezTo>
                      <a:pt x="214" y="135"/>
                      <a:pt x="210" y="141"/>
                      <a:pt x="204" y="142"/>
                    </a:cubicBezTo>
                    <a:cubicBezTo>
                      <a:pt x="205" y="131"/>
                      <a:pt x="191" y="141"/>
                      <a:pt x="199" y="129"/>
                    </a:cubicBezTo>
                    <a:cubicBezTo>
                      <a:pt x="203" y="136"/>
                      <a:pt x="218" y="135"/>
                      <a:pt x="222" y="125"/>
                    </a:cubicBezTo>
                    <a:cubicBezTo>
                      <a:pt x="218" y="111"/>
                      <a:pt x="230" y="126"/>
                      <a:pt x="232" y="113"/>
                    </a:cubicBezTo>
                    <a:cubicBezTo>
                      <a:pt x="224" y="112"/>
                      <a:pt x="224" y="99"/>
                      <a:pt x="223" y="90"/>
                    </a:cubicBezTo>
                    <a:cubicBezTo>
                      <a:pt x="221" y="90"/>
                      <a:pt x="218" y="93"/>
                      <a:pt x="217" y="95"/>
                    </a:cubicBezTo>
                    <a:cubicBezTo>
                      <a:pt x="216" y="103"/>
                      <a:pt x="219" y="103"/>
                      <a:pt x="219" y="111"/>
                    </a:cubicBezTo>
                    <a:cubicBezTo>
                      <a:pt x="210" y="109"/>
                      <a:pt x="200" y="114"/>
                      <a:pt x="195" y="122"/>
                    </a:cubicBezTo>
                    <a:cubicBezTo>
                      <a:pt x="192" y="118"/>
                      <a:pt x="193" y="109"/>
                      <a:pt x="197" y="109"/>
                    </a:cubicBezTo>
                    <a:cubicBezTo>
                      <a:pt x="185" y="111"/>
                      <a:pt x="173" y="110"/>
                      <a:pt x="162" y="108"/>
                    </a:cubicBezTo>
                    <a:cubicBezTo>
                      <a:pt x="169" y="121"/>
                      <a:pt x="150" y="111"/>
                      <a:pt x="155" y="122"/>
                    </a:cubicBezTo>
                    <a:cubicBezTo>
                      <a:pt x="161" y="125"/>
                      <a:pt x="166" y="134"/>
                      <a:pt x="163" y="140"/>
                    </a:cubicBezTo>
                    <a:cubicBezTo>
                      <a:pt x="159" y="140"/>
                      <a:pt x="163" y="135"/>
                      <a:pt x="161" y="132"/>
                    </a:cubicBezTo>
                    <a:cubicBezTo>
                      <a:pt x="157" y="139"/>
                      <a:pt x="154" y="120"/>
                      <a:pt x="150" y="131"/>
                    </a:cubicBezTo>
                    <a:cubicBezTo>
                      <a:pt x="160" y="127"/>
                      <a:pt x="152" y="115"/>
                      <a:pt x="154" y="105"/>
                    </a:cubicBezTo>
                    <a:cubicBezTo>
                      <a:pt x="146" y="111"/>
                      <a:pt x="154" y="97"/>
                      <a:pt x="146" y="97"/>
                    </a:cubicBezTo>
                    <a:cubicBezTo>
                      <a:pt x="139" y="103"/>
                      <a:pt x="130" y="108"/>
                      <a:pt x="122" y="110"/>
                    </a:cubicBezTo>
                    <a:cubicBezTo>
                      <a:pt x="111" y="100"/>
                      <a:pt x="95" y="110"/>
                      <a:pt x="86" y="110"/>
                    </a:cubicBezTo>
                    <a:cubicBezTo>
                      <a:pt x="81" y="105"/>
                      <a:pt x="84" y="93"/>
                      <a:pt x="79" y="91"/>
                    </a:cubicBezTo>
                    <a:cubicBezTo>
                      <a:pt x="73" y="91"/>
                      <a:pt x="84" y="104"/>
                      <a:pt x="74" y="98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3" y="99"/>
                      <a:pt x="58" y="88"/>
                      <a:pt x="56" y="105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7" y="91"/>
                      <a:pt x="55" y="94"/>
                      <a:pt x="54" y="95"/>
                    </a:cubicBezTo>
                    <a:cubicBezTo>
                      <a:pt x="54" y="91"/>
                      <a:pt x="52" y="87"/>
                      <a:pt x="55" y="84"/>
                    </a:cubicBezTo>
                    <a:cubicBezTo>
                      <a:pt x="49" y="75"/>
                      <a:pt x="43" y="86"/>
                      <a:pt x="37" y="86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30" y="100"/>
                      <a:pt x="23" y="92"/>
                      <a:pt x="13" y="95"/>
                    </a:cubicBezTo>
                    <a:cubicBezTo>
                      <a:pt x="13" y="87"/>
                      <a:pt x="13" y="87"/>
                      <a:pt x="13" y="87"/>
                    </a:cubicBezTo>
                    <a:cubicBezTo>
                      <a:pt x="7" y="92"/>
                      <a:pt x="7" y="92"/>
                      <a:pt x="7" y="92"/>
                    </a:cubicBezTo>
                    <a:cubicBezTo>
                      <a:pt x="8" y="85"/>
                      <a:pt x="3" y="80"/>
                      <a:pt x="0" y="86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20" y="72"/>
                      <a:pt x="11" y="77"/>
                      <a:pt x="13" y="84"/>
                    </a:cubicBezTo>
                    <a:cubicBezTo>
                      <a:pt x="16" y="91"/>
                      <a:pt x="25" y="88"/>
                      <a:pt x="27" y="81"/>
                    </a:cubicBezTo>
                    <a:cubicBezTo>
                      <a:pt x="23" y="80"/>
                      <a:pt x="23" y="82"/>
                      <a:pt x="20" y="85"/>
                    </a:cubicBezTo>
                    <a:cubicBezTo>
                      <a:pt x="19" y="74"/>
                      <a:pt x="24" y="75"/>
                      <a:pt x="27" y="68"/>
                    </a:cubicBezTo>
                    <a:cubicBezTo>
                      <a:pt x="25" y="68"/>
                      <a:pt x="23" y="65"/>
                      <a:pt x="22" y="68"/>
                    </a:cubicBezTo>
                    <a:cubicBezTo>
                      <a:pt x="26" y="63"/>
                      <a:pt x="30" y="63"/>
                      <a:pt x="36" y="62"/>
                    </a:cubicBezTo>
                    <a:cubicBezTo>
                      <a:pt x="32" y="66"/>
                      <a:pt x="38" y="69"/>
                      <a:pt x="36" y="72"/>
                    </a:cubicBezTo>
                    <a:cubicBezTo>
                      <a:pt x="37" y="63"/>
                      <a:pt x="43" y="60"/>
                      <a:pt x="51" y="62"/>
                    </a:cubicBezTo>
                    <a:cubicBezTo>
                      <a:pt x="56" y="73"/>
                      <a:pt x="65" y="56"/>
                      <a:pt x="74" y="59"/>
                    </a:cubicBezTo>
                    <a:cubicBezTo>
                      <a:pt x="70" y="68"/>
                      <a:pt x="66" y="75"/>
                      <a:pt x="60" y="79"/>
                    </a:cubicBezTo>
                    <a:cubicBezTo>
                      <a:pt x="66" y="84"/>
                      <a:pt x="66" y="79"/>
                      <a:pt x="72" y="83"/>
                    </a:cubicBezTo>
                    <a:cubicBezTo>
                      <a:pt x="75" y="76"/>
                      <a:pt x="77" y="66"/>
                      <a:pt x="84" y="62"/>
                    </a:cubicBezTo>
                    <a:cubicBezTo>
                      <a:pt x="84" y="68"/>
                      <a:pt x="84" y="68"/>
                      <a:pt x="84" y="68"/>
                    </a:cubicBezTo>
                    <a:cubicBezTo>
                      <a:pt x="91" y="65"/>
                      <a:pt x="91" y="55"/>
                      <a:pt x="99" y="57"/>
                    </a:cubicBezTo>
                    <a:cubicBezTo>
                      <a:pt x="114" y="60"/>
                      <a:pt x="128" y="60"/>
                      <a:pt x="139" y="61"/>
                    </a:cubicBezTo>
                    <a:cubicBezTo>
                      <a:pt x="140" y="68"/>
                      <a:pt x="140" y="68"/>
                      <a:pt x="140" y="68"/>
                    </a:cubicBezTo>
                    <a:cubicBezTo>
                      <a:pt x="146" y="53"/>
                      <a:pt x="160" y="62"/>
                      <a:pt x="168" y="56"/>
                    </a:cubicBezTo>
                    <a:cubicBezTo>
                      <a:pt x="182" y="63"/>
                      <a:pt x="198" y="49"/>
                      <a:pt x="206" y="61"/>
                    </a:cubicBezTo>
                    <a:cubicBezTo>
                      <a:pt x="230" y="56"/>
                      <a:pt x="252" y="51"/>
                      <a:pt x="277" y="53"/>
                    </a:cubicBezTo>
                    <a:cubicBezTo>
                      <a:pt x="273" y="63"/>
                      <a:pt x="273" y="63"/>
                      <a:pt x="273" y="63"/>
                    </a:cubicBezTo>
                    <a:cubicBezTo>
                      <a:pt x="278" y="56"/>
                      <a:pt x="276" y="69"/>
                      <a:pt x="280" y="67"/>
                    </a:cubicBezTo>
                    <a:cubicBezTo>
                      <a:pt x="275" y="60"/>
                      <a:pt x="287" y="57"/>
                      <a:pt x="290" y="51"/>
                    </a:cubicBezTo>
                    <a:cubicBezTo>
                      <a:pt x="301" y="59"/>
                      <a:pt x="316" y="50"/>
                      <a:pt x="326" y="43"/>
                    </a:cubicBezTo>
                    <a:cubicBezTo>
                      <a:pt x="326" y="50"/>
                      <a:pt x="326" y="50"/>
                      <a:pt x="326" y="50"/>
                    </a:cubicBezTo>
                    <a:cubicBezTo>
                      <a:pt x="336" y="38"/>
                      <a:pt x="349" y="49"/>
                      <a:pt x="361" y="51"/>
                    </a:cubicBezTo>
                    <a:cubicBezTo>
                      <a:pt x="363" y="54"/>
                      <a:pt x="365" y="60"/>
                      <a:pt x="369" y="59"/>
                    </a:cubicBezTo>
                    <a:cubicBezTo>
                      <a:pt x="376" y="48"/>
                      <a:pt x="379" y="49"/>
                      <a:pt x="389" y="42"/>
                    </a:cubicBezTo>
                    <a:cubicBezTo>
                      <a:pt x="397" y="42"/>
                      <a:pt x="409" y="45"/>
                      <a:pt x="416" y="49"/>
                    </a:cubicBezTo>
                    <a:cubicBezTo>
                      <a:pt x="444" y="34"/>
                      <a:pt x="472" y="44"/>
                      <a:pt x="501" y="34"/>
                    </a:cubicBezTo>
                    <a:cubicBezTo>
                      <a:pt x="503" y="42"/>
                      <a:pt x="503" y="42"/>
                      <a:pt x="503" y="42"/>
                    </a:cubicBezTo>
                    <a:cubicBezTo>
                      <a:pt x="531" y="25"/>
                      <a:pt x="565" y="41"/>
                      <a:pt x="589" y="32"/>
                    </a:cubicBezTo>
                    <a:cubicBezTo>
                      <a:pt x="587" y="46"/>
                      <a:pt x="587" y="46"/>
                      <a:pt x="587" y="46"/>
                    </a:cubicBezTo>
                    <a:cubicBezTo>
                      <a:pt x="594" y="50"/>
                      <a:pt x="604" y="42"/>
                      <a:pt x="602" y="32"/>
                    </a:cubicBezTo>
                    <a:cubicBezTo>
                      <a:pt x="609" y="37"/>
                      <a:pt x="621" y="26"/>
                      <a:pt x="625" y="37"/>
                    </a:cubicBezTo>
                    <a:cubicBezTo>
                      <a:pt x="633" y="39"/>
                      <a:pt x="635" y="31"/>
                      <a:pt x="641" y="29"/>
                    </a:cubicBezTo>
                    <a:cubicBezTo>
                      <a:pt x="656" y="34"/>
                      <a:pt x="662" y="33"/>
                      <a:pt x="677" y="30"/>
                    </a:cubicBezTo>
                    <a:cubicBezTo>
                      <a:pt x="673" y="29"/>
                      <a:pt x="673" y="29"/>
                      <a:pt x="673" y="29"/>
                    </a:cubicBezTo>
                    <a:cubicBezTo>
                      <a:pt x="671" y="32"/>
                      <a:pt x="671" y="38"/>
                      <a:pt x="675" y="39"/>
                    </a:cubicBezTo>
                    <a:cubicBezTo>
                      <a:pt x="680" y="35"/>
                      <a:pt x="695" y="43"/>
                      <a:pt x="689" y="26"/>
                    </a:cubicBezTo>
                    <a:cubicBezTo>
                      <a:pt x="705" y="36"/>
                      <a:pt x="725" y="19"/>
                      <a:pt x="740" y="31"/>
                    </a:cubicBezTo>
                    <a:cubicBezTo>
                      <a:pt x="739" y="27"/>
                      <a:pt x="743" y="26"/>
                      <a:pt x="744" y="23"/>
                    </a:cubicBezTo>
                    <a:cubicBezTo>
                      <a:pt x="758" y="23"/>
                      <a:pt x="772" y="32"/>
                      <a:pt x="783" y="24"/>
                    </a:cubicBezTo>
                    <a:cubicBezTo>
                      <a:pt x="785" y="27"/>
                      <a:pt x="780" y="32"/>
                      <a:pt x="785" y="33"/>
                    </a:cubicBezTo>
                    <a:cubicBezTo>
                      <a:pt x="788" y="31"/>
                      <a:pt x="785" y="27"/>
                      <a:pt x="789" y="24"/>
                    </a:cubicBezTo>
                    <a:cubicBezTo>
                      <a:pt x="811" y="16"/>
                      <a:pt x="834" y="33"/>
                      <a:pt x="854" y="31"/>
                    </a:cubicBezTo>
                    <a:cubicBezTo>
                      <a:pt x="889" y="22"/>
                      <a:pt x="926" y="26"/>
                      <a:pt x="960" y="25"/>
                    </a:cubicBezTo>
                    <a:cubicBezTo>
                      <a:pt x="960" y="28"/>
                      <a:pt x="960" y="28"/>
                      <a:pt x="960" y="28"/>
                    </a:cubicBezTo>
                    <a:cubicBezTo>
                      <a:pt x="971" y="16"/>
                      <a:pt x="986" y="41"/>
                      <a:pt x="995" y="22"/>
                    </a:cubicBezTo>
                    <a:cubicBezTo>
                      <a:pt x="998" y="25"/>
                      <a:pt x="1006" y="24"/>
                      <a:pt x="1004" y="30"/>
                    </a:cubicBezTo>
                    <a:cubicBezTo>
                      <a:pt x="1013" y="21"/>
                      <a:pt x="1029" y="38"/>
                      <a:pt x="1042" y="27"/>
                    </a:cubicBezTo>
                    <a:cubicBezTo>
                      <a:pt x="1041" y="27"/>
                      <a:pt x="1040" y="27"/>
                      <a:pt x="1039" y="29"/>
                    </a:cubicBezTo>
                    <a:cubicBezTo>
                      <a:pt x="1052" y="36"/>
                      <a:pt x="1064" y="26"/>
                      <a:pt x="1078" y="33"/>
                    </a:cubicBezTo>
                    <a:cubicBezTo>
                      <a:pt x="1076" y="34"/>
                      <a:pt x="1074" y="35"/>
                      <a:pt x="1073" y="38"/>
                    </a:cubicBezTo>
                    <a:cubicBezTo>
                      <a:pt x="1079" y="45"/>
                      <a:pt x="1086" y="25"/>
                      <a:pt x="1089" y="40"/>
                    </a:cubicBezTo>
                    <a:cubicBezTo>
                      <a:pt x="1092" y="40"/>
                      <a:pt x="1091" y="32"/>
                      <a:pt x="1089" y="33"/>
                    </a:cubicBezTo>
                    <a:cubicBezTo>
                      <a:pt x="1120" y="39"/>
                      <a:pt x="1153" y="29"/>
                      <a:pt x="1184" y="25"/>
                    </a:cubicBezTo>
                    <a:cubicBezTo>
                      <a:pt x="1207" y="35"/>
                      <a:pt x="1186" y="52"/>
                      <a:pt x="1204" y="40"/>
                    </a:cubicBezTo>
                    <a:cubicBezTo>
                      <a:pt x="1205" y="43"/>
                      <a:pt x="1205" y="34"/>
                      <a:pt x="1205" y="37"/>
                    </a:cubicBezTo>
                    <a:cubicBezTo>
                      <a:pt x="1212" y="33"/>
                      <a:pt x="1216" y="55"/>
                      <a:pt x="1221" y="47"/>
                    </a:cubicBezTo>
                    <a:cubicBezTo>
                      <a:pt x="1219" y="37"/>
                      <a:pt x="1224" y="41"/>
                      <a:pt x="1224" y="35"/>
                    </a:cubicBezTo>
                    <a:cubicBezTo>
                      <a:pt x="1238" y="42"/>
                      <a:pt x="1241" y="51"/>
                      <a:pt x="1252" y="43"/>
                    </a:cubicBezTo>
                    <a:cubicBezTo>
                      <a:pt x="1251" y="48"/>
                      <a:pt x="1251" y="48"/>
                      <a:pt x="1251" y="48"/>
                    </a:cubicBezTo>
                    <a:cubicBezTo>
                      <a:pt x="1264" y="34"/>
                      <a:pt x="1279" y="42"/>
                      <a:pt x="1290" y="25"/>
                    </a:cubicBezTo>
                    <a:cubicBezTo>
                      <a:pt x="1361" y="22"/>
                      <a:pt x="1429" y="13"/>
                      <a:pt x="1498" y="11"/>
                    </a:cubicBezTo>
                    <a:cubicBezTo>
                      <a:pt x="1567" y="14"/>
                      <a:pt x="1634" y="6"/>
                      <a:pt x="1704" y="15"/>
                    </a:cubicBezTo>
                    <a:cubicBezTo>
                      <a:pt x="1720" y="29"/>
                      <a:pt x="1721" y="28"/>
                      <a:pt x="1739" y="23"/>
                    </a:cubicBezTo>
                    <a:cubicBezTo>
                      <a:pt x="1738" y="25"/>
                      <a:pt x="1737" y="26"/>
                      <a:pt x="1738" y="28"/>
                    </a:cubicBezTo>
                    <a:cubicBezTo>
                      <a:pt x="1739" y="17"/>
                      <a:pt x="1751" y="27"/>
                      <a:pt x="1753" y="16"/>
                    </a:cubicBezTo>
                    <a:cubicBezTo>
                      <a:pt x="1778" y="18"/>
                      <a:pt x="1802" y="15"/>
                      <a:pt x="1829" y="15"/>
                    </a:cubicBezTo>
                    <a:cubicBezTo>
                      <a:pt x="1824" y="16"/>
                      <a:pt x="1822" y="25"/>
                      <a:pt x="1827" y="24"/>
                    </a:cubicBezTo>
                    <a:cubicBezTo>
                      <a:pt x="1832" y="17"/>
                      <a:pt x="1832" y="17"/>
                      <a:pt x="1832" y="17"/>
                    </a:cubicBezTo>
                    <a:cubicBezTo>
                      <a:pt x="1833" y="21"/>
                      <a:pt x="1833" y="21"/>
                      <a:pt x="1833" y="21"/>
                    </a:cubicBezTo>
                    <a:cubicBezTo>
                      <a:pt x="1837" y="19"/>
                      <a:pt x="1840" y="13"/>
                      <a:pt x="1837" y="10"/>
                    </a:cubicBezTo>
                    <a:cubicBezTo>
                      <a:pt x="1903" y="0"/>
                      <a:pt x="1969" y="22"/>
                      <a:pt x="2034" y="20"/>
                    </a:cubicBezTo>
                    <a:cubicBezTo>
                      <a:pt x="2049" y="24"/>
                      <a:pt x="2071" y="20"/>
                      <a:pt x="2088" y="18"/>
                    </a:cubicBezTo>
                    <a:cubicBezTo>
                      <a:pt x="2138" y="33"/>
                      <a:pt x="2183" y="44"/>
                      <a:pt x="2234" y="34"/>
                    </a:cubicBezTo>
                    <a:cubicBezTo>
                      <a:pt x="2234" y="34"/>
                      <a:pt x="2227" y="63"/>
                      <a:pt x="2206" y="6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07" name="Freeform 126"/>
              <p:cNvSpPr>
                <a:spLocks/>
              </p:cNvSpPr>
              <p:nvPr/>
            </p:nvSpPr>
            <p:spPr bwMode="auto">
              <a:xfrm>
                <a:off x="-2205038" y="-1477963"/>
                <a:ext cx="30163" cy="57150"/>
              </a:xfrm>
              <a:custGeom>
                <a:avLst/>
                <a:gdLst>
                  <a:gd name="T0" fmla="*/ 1 w 8"/>
                  <a:gd name="T1" fmla="*/ 0 h 15"/>
                  <a:gd name="T2" fmla="*/ 4 w 8"/>
                  <a:gd name="T3" fmla="*/ 15 h 15"/>
                  <a:gd name="T4" fmla="*/ 1 w 8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5">
                    <a:moveTo>
                      <a:pt x="1" y="0"/>
                    </a:moveTo>
                    <a:cubicBezTo>
                      <a:pt x="3" y="5"/>
                      <a:pt x="8" y="8"/>
                      <a:pt x="4" y="15"/>
                    </a:cubicBezTo>
                    <a:cubicBezTo>
                      <a:pt x="3" y="10"/>
                      <a:pt x="0" y="4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08" name="Freeform 127"/>
              <p:cNvSpPr>
                <a:spLocks/>
              </p:cNvSpPr>
              <p:nvPr/>
            </p:nvSpPr>
            <p:spPr bwMode="auto">
              <a:xfrm>
                <a:off x="-1631950" y="-1271588"/>
                <a:ext cx="19050" cy="34925"/>
              </a:xfrm>
              <a:custGeom>
                <a:avLst/>
                <a:gdLst>
                  <a:gd name="T0" fmla="*/ 2 w 5"/>
                  <a:gd name="T1" fmla="*/ 1 h 9"/>
                  <a:gd name="T2" fmla="*/ 5 w 5"/>
                  <a:gd name="T3" fmla="*/ 4 h 9"/>
                  <a:gd name="T4" fmla="*/ 0 w 5"/>
                  <a:gd name="T5" fmla="*/ 7 h 9"/>
                  <a:gd name="T6" fmla="*/ 2 w 5"/>
                  <a:gd name="T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9">
                    <a:moveTo>
                      <a:pt x="2" y="1"/>
                    </a:moveTo>
                    <a:cubicBezTo>
                      <a:pt x="3" y="0"/>
                      <a:pt x="5" y="3"/>
                      <a:pt x="5" y="4"/>
                    </a:cubicBezTo>
                    <a:cubicBezTo>
                      <a:pt x="3" y="5"/>
                      <a:pt x="1" y="9"/>
                      <a:pt x="0" y="7"/>
                    </a:cubicBezTo>
                    <a:cubicBezTo>
                      <a:pt x="2" y="6"/>
                      <a:pt x="2" y="4"/>
                      <a:pt x="2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09" name="Freeform 128"/>
              <p:cNvSpPr>
                <a:spLocks/>
              </p:cNvSpPr>
              <p:nvPr/>
            </p:nvSpPr>
            <p:spPr bwMode="auto">
              <a:xfrm>
                <a:off x="-1527175" y="-1255713"/>
                <a:ext cx="52388" cy="36512"/>
              </a:xfrm>
              <a:custGeom>
                <a:avLst/>
                <a:gdLst>
                  <a:gd name="T0" fmla="*/ 14 w 14"/>
                  <a:gd name="T1" fmla="*/ 0 h 10"/>
                  <a:gd name="T2" fmla="*/ 0 w 14"/>
                  <a:gd name="T3" fmla="*/ 10 h 10"/>
                  <a:gd name="T4" fmla="*/ 14 w 14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0">
                    <a:moveTo>
                      <a:pt x="14" y="0"/>
                    </a:moveTo>
                    <a:cubicBezTo>
                      <a:pt x="13" y="5"/>
                      <a:pt x="5" y="9"/>
                      <a:pt x="0" y="10"/>
                    </a:cubicBezTo>
                    <a:lnTo>
                      <a:pt x="1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10" name="Freeform 129"/>
              <p:cNvSpPr>
                <a:spLocks/>
              </p:cNvSpPr>
              <p:nvPr/>
            </p:nvSpPr>
            <p:spPr bwMode="auto">
              <a:xfrm>
                <a:off x="-1343025" y="-1177925"/>
                <a:ext cx="19050" cy="23812"/>
              </a:xfrm>
              <a:custGeom>
                <a:avLst/>
                <a:gdLst>
                  <a:gd name="T0" fmla="*/ 2 w 5"/>
                  <a:gd name="T1" fmla="*/ 0 h 6"/>
                  <a:gd name="T2" fmla="*/ 0 w 5"/>
                  <a:gd name="T3" fmla="*/ 6 h 6"/>
                  <a:gd name="T4" fmla="*/ 2 w 5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2" y="0"/>
                    </a:moveTo>
                    <a:cubicBezTo>
                      <a:pt x="5" y="4"/>
                      <a:pt x="4" y="6"/>
                      <a:pt x="0" y="6"/>
                    </a:cubicBezTo>
                    <a:cubicBezTo>
                      <a:pt x="0" y="3"/>
                      <a:pt x="1" y="2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11" name="Freeform 130"/>
              <p:cNvSpPr>
                <a:spLocks/>
              </p:cNvSpPr>
              <p:nvPr/>
            </p:nvSpPr>
            <p:spPr bwMode="auto">
              <a:xfrm>
                <a:off x="-1331913" y="-1222375"/>
                <a:ext cx="30163" cy="33337"/>
              </a:xfrm>
              <a:custGeom>
                <a:avLst/>
                <a:gdLst>
                  <a:gd name="T0" fmla="*/ 1 w 8"/>
                  <a:gd name="T1" fmla="*/ 1 h 9"/>
                  <a:gd name="T2" fmla="*/ 8 w 8"/>
                  <a:gd name="T3" fmla="*/ 6 h 9"/>
                  <a:gd name="T4" fmla="*/ 1 w 8"/>
                  <a:gd name="T5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9">
                    <a:moveTo>
                      <a:pt x="1" y="1"/>
                    </a:moveTo>
                    <a:cubicBezTo>
                      <a:pt x="4" y="0"/>
                      <a:pt x="6" y="3"/>
                      <a:pt x="8" y="6"/>
                    </a:cubicBezTo>
                    <a:cubicBezTo>
                      <a:pt x="7" y="2"/>
                      <a:pt x="0" y="9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12" name="Freeform 131"/>
              <p:cNvSpPr>
                <a:spLocks/>
              </p:cNvSpPr>
              <p:nvPr/>
            </p:nvSpPr>
            <p:spPr bwMode="auto">
              <a:xfrm>
                <a:off x="-1031875" y="-1184275"/>
                <a:ext cx="33338" cy="44450"/>
              </a:xfrm>
              <a:custGeom>
                <a:avLst/>
                <a:gdLst>
                  <a:gd name="T0" fmla="*/ 1 w 9"/>
                  <a:gd name="T1" fmla="*/ 5 h 12"/>
                  <a:gd name="T2" fmla="*/ 9 w 9"/>
                  <a:gd name="T3" fmla="*/ 6 h 12"/>
                  <a:gd name="T4" fmla="*/ 1 w 9"/>
                  <a:gd name="T5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2">
                    <a:moveTo>
                      <a:pt x="1" y="5"/>
                    </a:moveTo>
                    <a:cubicBezTo>
                      <a:pt x="3" y="4"/>
                      <a:pt x="8" y="0"/>
                      <a:pt x="9" y="6"/>
                    </a:cubicBezTo>
                    <a:cubicBezTo>
                      <a:pt x="7" y="2"/>
                      <a:pt x="0" y="12"/>
                      <a:pt x="1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13" name="Freeform 132"/>
              <p:cNvSpPr>
                <a:spLocks/>
              </p:cNvSpPr>
              <p:nvPr/>
            </p:nvSpPr>
            <p:spPr bwMode="auto">
              <a:xfrm>
                <a:off x="-885825" y="-1195388"/>
                <a:ext cx="19050" cy="25400"/>
              </a:xfrm>
              <a:custGeom>
                <a:avLst/>
                <a:gdLst>
                  <a:gd name="T0" fmla="*/ 0 w 5"/>
                  <a:gd name="T1" fmla="*/ 0 h 7"/>
                  <a:gd name="T2" fmla="*/ 3 w 5"/>
                  <a:gd name="T3" fmla="*/ 0 h 7"/>
                  <a:gd name="T4" fmla="*/ 1 w 5"/>
                  <a:gd name="T5" fmla="*/ 7 h 7"/>
                  <a:gd name="T6" fmla="*/ 0 w 5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cubicBezTo>
                      <a:pt x="1" y="1"/>
                      <a:pt x="1" y="2"/>
                      <a:pt x="3" y="0"/>
                    </a:cubicBezTo>
                    <a:cubicBezTo>
                      <a:pt x="5" y="2"/>
                      <a:pt x="3" y="6"/>
                      <a:pt x="1" y="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14" name="Freeform 133"/>
              <p:cNvSpPr>
                <a:spLocks/>
              </p:cNvSpPr>
              <p:nvPr/>
            </p:nvSpPr>
            <p:spPr bwMode="auto">
              <a:xfrm>
                <a:off x="1635125" y="-1277938"/>
                <a:ext cx="14288" cy="17462"/>
              </a:xfrm>
              <a:custGeom>
                <a:avLst/>
                <a:gdLst>
                  <a:gd name="T0" fmla="*/ 9 w 9"/>
                  <a:gd name="T1" fmla="*/ 7 h 11"/>
                  <a:gd name="T2" fmla="*/ 0 w 9"/>
                  <a:gd name="T3" fmla="*/ 11 h 11"/>
                  <a:gd name="T4" fmla="*/ 2 w 9"/>
                  <a:gd name="T5" fmla="*/ 0 h 11"/>
                  <a:gd name="T6" fmla="*/ 9 w 9"/>
                  <a:gd name="T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1">
                    <a:moveTo>
                      <a:pt x="9" y="7"/>
                    </a:moveTo>
                    <a:lnTo>
                      <a:pt x="0" y="11"/>
                    </a:lnTo>
                    <a:lnTo>
                      <a:pt x="2" y="0"/>
                    </a:lnTo>
                    <a:lnTo>
                      <a:pt x="9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15" name="Freeform 134"/>
              <p:cNvSpPr>
                <a:spLocks/>
              </p:cNvSpPr>
              <p:nvPr/>
            </p:nvSpPr>
            <p:spPr bwMode="auto">
              <a:xfrm>
                <a:off x="2763837" y="-1282700"/>
                <a:ext cx="19050" cy="33337"/>
              </a:xfrm>
              <a:custGeom>
                <a:avLst/>
                <a:gdLst>
                  <a:gd name="T0" fmla="*/ 0 w 5"/>
                  <a:gd name="T1" fmla="*/ 3 h 9"/>
                  <a:gd name="T2" fmla="*/ 3 w 5"/>
                  <a:gd name="T3" fmla="*/ 9 h 9"/>
                  <a:gd name="T4" fmla="*/ 0 w 5"/>
                  <a:gd name="T5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9">
                    <a:moveTo>
                      <a:pt x="0" y="3"/>
                    </a:moveTo>
                    <a:cubicBezTo>
                      <a:pt x="4" y="0"/>
                      <a:pt x="3" y="8"/>
                      <a:pt x="3" y="9"/>
                    </a:cubicBezTo>
                    <a:cubicBezTo>
                      <a:pt x="0" y="9"/>
                      <a:pt x="5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316" name="Freeform 135"/>
              <p:cNvSpPr>
                <a:spLocks/>
              </p:cNvSpPr>
              <p:nvPr/>
            </p:nvSpPr>
            <p:spPr bwMode="auto">
              <a:xfrm>
                <a:off x="3359150" y="-1398588"/>
                <a:ext cx="4763" cy="38100"/>
              </a:xfrm>
              <a:custGeom>
                <a:avLst/>
                <a:gdLst>
                  <a:gd name="T0" fmla="*/ 3 w 3"/>
                  <a:gd name="T1" fmla="*/ 24 h 24"/>
                  <a:gd name="T2" fmla="*/ 0 w 3"/>
                  <a:gd name="T3" fmla="*/ 24 h 24"/>
                  <a:gd name="T4" fmla="*/ 0 w 3"/>
                  <a:gd name="T5" fmla="*/ 0 h 24"/>
                  <a:gd name="T6" fmla="*/ 3 w 3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4">
                    <a:moveTo>
                      <a:pt x="3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3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</p:grpSp>
        <p:grpSp>
          <p:nvGrpSpPr>
            <p:cNvPr id="30" name="Gruppieren 29"/>
            <p:cNvGrpSpPr/>
            <p:nvPr/>
          </p:nvGrpSpPr>
          <p:grpSpPr>
            <a:xfrm rot="5400000">
              <a:off x="3240830" y="2618589"/>
              <a:ext cx="1003416" cy="119294"/>
              <a:chOff x="-11706497" y="-2651125"/>
              <a:chExt cx="18707372" cy="2224087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267" name="Freeform 111"/>
              <p:cNvSpPr>
                <a:spLocks/>
              </p:cNvSpPr>
              <p:nvPr/>
            </p:nvSpPr>
            <p:spPr bwMode="auto">
              <a:xfrm>
                <a:off x="4875212" y="-2595563"/>
                <a:ext cx="1885950" cy="2168525"/>
              </a:xfrm>
              <a:custGeom>
                <a:avLst/>
                <a:gdLst>
                  <a:gd name="T0" fmla="*/ 0 w 503"/>
                  <a:gd name="T1" fmla="*/ 578 h 578"/>
                  <a:gd name="T2" fmla="*/ 503 w 503"/>
                  <a:gd name="T3" fmla="*/ 293 h 578"/>
                  <a:gd name="T4" fmla="*/ 503 w 503"/>
                  <a:gd name="T5" fmla="*/ 291 h 578"/>
                  <a:gd name="T6" fmla="*/ 6 w 503"/>
                  <a:gd name="T7" fmla="*/ 0 h 578"/>
                  <a:gd name="T8" fmla="*/ 0 w 503"/>
                  <a:gd name="T9" fmla="*/ 578 h 578"/>
                  <a:gd name="T10" fmla="*/ 0 w 503"/>
                  <a:gd name="T11" fmla="*/ 578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3" h="578">
                    <a:moveTo>
                      <a:pt x="0" y="578"/>
                    </a:moveTo>
                    <a:cubicBezTo>
                      <a:pt x="503" y="293"/>
                      <a:pt x="503" y="293"/>
                      <a:pt x="503" y="293"/>
                    </a:cubicBezTo>
                    <a:cubicBezTo>
                      <a:pt x="503" y="292"/>
                      <a:pt x="503" y="291"/>
                      <a:pt x="503" y="29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578"/>
                      <a:pt x="0" y="578"/>
                      <a:pt x="0" y="578"/>
                    </a:cubicBezTo>
                    <a:cubicBezTo>
                      <a:pt x="0" y="578"/>
                      <a:pt x="0" y="578"/>
                      <a:pt x="0" y="578"/>
                    </a:cubicBezTo>
                    <a:close/>
                  </a:path>
                </a:pathLst>
              </a:custGeom>
              <a:solidFill>
                <a:srgbClr val="254E83"/>
              </a:solidFill>
              <a:ln w="9525">
                <a:solidFill>
                  <a:srgbClr val="254E83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68" name="Freeform 112"/>
              <p:cNvSpPr>
                <a:spLocks/>
              </p:cNvSpPr>
              <p:nvPr/>
            </p:nvSpPr>
            <p:spPr bwMode="auto">
              <a:xfrm>
                <a:off x="5145087" y="-674688"/>
                <a:ext cx="41275" cy="30162"/>
              </a:xfrm>
              <a:custGeom>
                <a:avLst/>
                <a:gdLst>
                  <a:gd name="T0" fmla="*/ 4 w 11"/>
                  <a:gd name="T1" fmla="*/ 2 h 8"/>
                  <a:gd name="T2" fmla="*/ 3 w 11"/>
                  <a:gd name="T3" fmla="*/ 7 h 8"/>
                  <a:gd name="T4" fmla="*/ 4 w 11"/>
                  <a:gd name="T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8">
                    <a:moveTo>
                      <a:pt x="4" y="2"/>
                    </a:moveTo>
                    <a:cubicBezTo>
                      <a:pt x="0" y="7"/>
                      <a:pt x="11" y="8"/>
                      <a:pt x="3" y="7"/>
                    </a:cubicBezTo>
                    <a:cubicBezTo>
                      <a:pt x="2" y="3"/>
                      <a:pt x="1" y="0"/>
                      <a:pt x="4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69" name="Freeform 113"/>
              <p:cNvSpPr>
                <a:spLocks/>
              </p:cNvSpPr>
              <p:nvPr/>
            </p:nvSpPr>
            <p:spPr bwMode="auto">
              <a:xfrm>
                <a:off x="4410075" y="-2651125"/>
                <a:ext cx="2590800" cy="2047875"/>
              </a:xfrm>
              <a:custGeom>
                <a:avLst/>
                <a:gdLst>
                  <a:gd name="T0" fmla="*/ 144 w 691"/>
                  <a:gd name="T1" fmla="*/ 326 h 546"/>
                  <a:gd name="T2" fmla="*/ 133 w 691"/>
                  <a:gd name="T3" fmla="*/ 225 h 546"/>
                  <a:gd name="T4" fmla="*/ 117 w 691"/>
                  <a:gd name="T5" fmla="*/ 177 h 546"/>
                  <a:gd name="T6" fmla="*/ 124 w 691"/>
                  <a:gd name="T7" fmla="*/ 71 h 546"/>
                  <a:gd name="T8" fmla="*/ 132 w 691"/>
                  <a:gd name="T9" fmla="*/ 35 h 546"/>
                  <a:gd name="T10" fmla="*/ 122 w 691"/>
                  <a:gd name="T11" fmla="*/ 14 h 546"/>
                  <a:gd name="T12" fmla="*/ 138 w 691"/>
                  <a:gd name="T13" fmla="*/ 9 h 546"/>
                  <a:gd name="T14" fmla="*/ 182 w 691"/>
                  <a:gd name="T15" fmla="*/ 46 h 546"/>
                  <a:gd name="T16" fmla="*/ 228 w 691"/>
                  <a:gd name="T17" fmla="*/ 54 h 546"/>
                  <a:gd name="T18" fmla="*/ 251 w 691"/>
                  <a:gd name="T19" fmla="*/ 65 h 546"/>
                  <a:gd name="T20" fmla="*/ 306 w 691"/>
                  <a:gd name="T21" fmla="*/ 85 h 546"/>
                  <a:gd name="T22" fmla="*/ 338 w 691"/>
                  <a:gd name="T23" fmla="*/ 102 h 546"/>
                  <a:gd name="T24" fmla="*/ 374 w 691"/>
                  <a:gd name="T25" fmla="*/ 121 h 546"/>
                  <a:gd name="T26" fmla="*/ 412 w 691"/>
                  <a:gd name="T27" fmla="*/ 140 h 546"/>
                  <a:gd name="T28" fmla="*/ 454 w 691"/>
                  <a:gd name="T29" fmla="*/ 158 h 546"/>
                  <a:gd name="T30" fmla="*/ 490 w 691"/>
                  <a:gd name="T31" fmla="*/ 196 h 546"/>
                  <a:gd name="T32" fmla="*/ 528 w 691"/>
                  <a:gd name="T33" fmla="*/ 216 h 546"/>
                  <a:gd name="T34" fmla="*/ 548 w 691"/>
                  <a:gd name="T35" fmla="*/ 219 h 546"/>
                  <a:gd name="T36" fmla="*/ 555 w 691"/>
                  <a:gd name="T37" fmla="*/ 226 h 546"/>
                  <a:gd name="T38" fmla="*/ 585 w 691"/>
                  <a:gd name="T39" fmla="*/ 252 h 546"/>
                  <a:gd name="T40" fmla="*/ 642 w 691"/>
                  <a:gd name="T41" fmla="*/ 280 h 546"/>
                  <a:gd name="T42" fmla="*/ 656 w 691"/>
                  <a:gd name="T43" fmla="*/ 306 h 546"/>
                  <a:gd name="T44" fmla="*/ 655 w 691"/>
                  <a:gd name="T45" fmla="*/ 308 h 546"/>
                  <a:gd name="T46" fmla="*/ 640 w 691"/>
                  <a:gd name="T47" fmla="*/ 333 h 546"/>
                  <a:gd name="T48" fmla="*/ 648 w 691"/>
                  <a:gd name="T49" fmla="*/ 346 h 546"/>
                  <a:gd name="T50" fmla="*/ 672 w 691"/>
                  <a:gd name="T51" fmla="*/ 306 h 546"/>
                  <a:gd name="T52" fmla="*/ 650 w 691"/>
                  <a:gd name="T53" fmla="*/ 349 h 546"/>
                  <a:gd name="T54" fmla="*/ 635 w 691"/>
                  <a:gd name="T55" fmla="*/ 361 h 546"/>
                  <a:gd name="T56" fmla="*/ 600 w 691"/>
                  <a:gd name="T57" fmla="*/ 371 h 546"/>
                  <a:gd name="T58" fmla="*/ 540 w 691"/>
                  <a:gd name="T59" fmla="*/ 415 h 546"/>
                  <a:gd name="T60" fmla="*/ 510 w 691"/>
                  <a:gd name="T61" fmla="*/ 376 h 546"/>
                  <a:gd name="T62" fmla="*/ 516 w 691"/>
                  <a:gd name="T63" fmla="*/ 438 h 546"/>
                  <a:gd name="T64" fmla="*/ 485 w 691"/>
                  <a:gd name="T65" fmla="*/ 442 h 546"/>
                  <a:gd name="T66" fmla="*/ 472 w 691"/>
                  <a:gd name="T67" fmla="*/ 464 h 546"/>
                  <a:gd name="T68" fmla="*/ 459 w 691"/>
                  <a:gd name="T69" fmla="*/ 470 h 546"/>
                  <a:gd name="T70" fmla="*/ 426 w 691"/>
                  <a:gd name="T71" fmla="*/ 463 h 546"/>
                  <a:gd name="T72" fmla="*/ 404 w 691"/>
                  <a:gd name="T73" fmla="*/ 483 h 546"/>
                  <a:gd name="T74" fmla="*/ 405 w 691"/>
                  <a:gd name="T75" fmla="*/ 513 h 546"/>
                  <a:gd name="T76" fmla="*/ 374 w 691"/>
                  <a:gd name="T77" fmla="*/ 498 h 546"/>
                  <a:gd name="T78" fmla="*/ 355 w 691"/>
                  <a:gd name="T79" fmla="*/ 477 h 546"/>
                  <a:gd name="T80" fmla="*/ 340 w 691"/>
                  <a:gd name="T81" fmla="*/ 528 h 546"/>
                  <a:gd name="T82" fmla="*/ 272 w 691"/>
                  <a:gd name="T83" fmla="*/ 528 h 546"/>
                  <a:gd name="T84" fmla="*/ 250 w 691"/>
                  <a:gd name="T85" fmla="*/ 536 h 546"/>
                  <a:gd name="T86" fmla="*/ 235 w 691"/>
                  <a:gd name="T87" fmla="*/ 529 h 546"/>
                  <a:gd name="T88" fmla="*/ 252 w 691"/>
                  <a:gd name="T89" fmla="*/ 494 h 546"/>
                  <a:gd name="T90" fmla="*/ 296 w 691"/>
                  <a:gd name="T91" fmla="*/ 480 h 546"/>
                  <a:gd name="T92" fmla="*/ 395 w 691"/>
                  <a:gd name="T93" fmla="*/ 396 h 546"/>
                  <a:gd name="T94" fmla="*/ 500 w 691"/>
                  <a:gd name="T95" fmla="*/ 335 h 546"/>
                  <a:gd name="T96" fmla="*/ 595 w 691"/>
                  <a:gd name="T97" fmla="*/ 266 h 546"/>
                  <a:gd name="T98" fmla="*/ 605 w 691"/>
                  <a:gd name="T99" fmla="*/ 270 h 546"/>
                  <a:gd name="T100" fmla="*/ 582 w 691"/>
                  <a:gd name="T101" fmla="*/ 306 h 546"/>
                  <a:gd name="T102" fmla="*/ 604 w 691"/>
                  <a:gd name="T103" fmla="*/ 344 h 546"/>
                  <a:gd name="T104" fmla="*/ 541 w 691"/>
                  <a:gd name="T105" fmla="*/ 322 h 546"/>
                  <a:gd name="T106" fmla="*/ 414 w 691"/>
                  <a:gd name="T107" fmla="*/ 241 h 546"/>
                  <a:gd name="T108" fmla="*/ 304 w 691"/>
                  <a:gd name="T109" fmla="*/ 182 h 546"/>
                  <a:gd name="T110" fmla="*/ 242 w 691"/>
                  <a:gd name="T111" fmla="*/ 146 h 546"/>
                  <a:gd name="T112" fmla="*/ 95 w 691"/>
                  <a:gd name="T113" fmla="*/ 75 h 546"/>
                  <a:gd name="T114" fmla="*/ 195 w 691"/>
                  <a:gd name="T115" fmla="*/ 136 h 546"/>
                  <a:gd name="T116" fmla="*/ 189 w 691"/>
                  <a:gd name="T117" fmla="*/ 225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91" h="546">
                    <a:moveTo>
                      <a:pt x="138" y="480"/>
                    </a:moveTo>
                    <a:cubicBezTo>
                      <a:pt x="112" y="461"/>
                      <a:pt x="138" y="437"/>
                      <a:pt x="122" y="417"/>
                    </a:cubicBezTo>
                    <a:cubicBezTo>
                      <a:pt x="121" y="415"/>
                      <a:pt x="136" y="418"/>
                      <a:pt x="133" y="413"/>
                    </a:cubicBezTo>
                    <a:cubicBezTo>
                      <a:pt x="113" y="393"/>
                      <a:pt x="125" y="363"/>
                      <a:pt x="141" y="339"/>
                    </a:cubicBezTo>
                    <a:cubicBezTo>
                      <a:pt x="145" y="341"/>
                      <a:pt x="145" y="341"/>
                      <a:pt x="145" y="341"/>
                    </a:cubicBezTo>
                    <a:cubicBezTo>
                      <a:pt x="148" y="336"/>
                      <a:pt x="135" y="331"/>
                      <a:pt x="137" y="326"/>
                    </a:cubicBezTo>
                    <a:cubicBezTo>
                      <a:pt x="139" y="326"/>
                      <a:pt x="141" y="327"/>
                      <a:pt x="144" y="326"/>
                    </a:cubicBezTo>
                    <a:cubicBezTo>
                      <a:pt x="136" y="325"/>
                      <a:pt x="141" y="318"/>
                      <a:pt x="135" y="316"/>
                    </a:cubicBezTo>
                    <a:cubicBezTo>
                      <a:pt x="138" y="314"/>
                      <a:pt x="144" y="314"/>
                      <a:pt x="148" y="312"/>
                    </a:cubicBezTo>
                    <a:cubicBezTo>
                      <a:pt x="139" y="309"/>
                      <a:pt x="139" y="309"/>
                      <a:pt x="139" y="309"/>
                    </a:cubicBezTo>
                    <a:cubicBezTo>
                      <a:pt x="117" y="301"/>
                      <a:pt x="140" y="290"/>
                      <a:pt x="129" y="280"/>
                    </a:cubicBezTo>
                    <a:cubicBezTo>
                      <a:pt x="131" y="280"/>
                      <a:pt x="133" y="281"/>
                      <a:pt x="135" y="281"/>
                    </a:cubicBezTo>
                    <a:cubicBezTo>
                      <a:pt x="122" y="264"/>
                      <a:pt x="125" y="243"/>
                      <a:pt x="120" y="225"/>
                    </a:cubicBezTo>
                    <a:cubicBezTo>
                      <a:pt x="123" y="225"/>
                      <a:pt x="129" y="226"/>
                      <a:pt x="133" y="225"/>
                    </a:cubicBezTo>
                    <a:cubicBezTo>
                      <a:pt x="123" y="224"/>
                      <a:pt x="121" y="218"/>
                      <a:pt x="119" y="213"/>
                    </a:cubicBezTo>
                    <a:cubicBezTo>
                      <a:pt x="129" y="211"/>
                      <a:pt x="110" y="205"/>
                      <a:pt x="116" y="199"/>
                    </a:cubicBezTo>
                    <a:cubicBezTo>
                      <a:pt x="118" y="199"/>
                      <a:pt x="118" y="199"/>
                      <a:pt x="118" y="199"/>
                    </a:cubicBezTo>
                    <a:cubicBezTo>
                      <a:pt x="108" y="195"/>
                      <a:pt x="124" y="193"/>
                      <a:pt x="112" y="189"/>
                    </a:cubicBezTo>
                    <a:cubicBezTo>
                      <a:pt x="119" y="187"/>
                      <a:pt x="119" y="187"/>
                      <a:pt x="119" y="187"/>
                    </a:cubicBezTo>
                    <a:cubicBezTo>
                      <a:pt x="106" y="185"/>
                      <a:pt x="127" y="181"/>
                      <a:pt x="120" y="177"/>
                    </a:cubicBezTo>
                    <a:cubicBezTo>
                      <a:pt x="117" y="177"/>
                      <a:pt x="117" y="177"/>
                      <a:pt x="117" y="177"/>
                    </a:cubicBezTo>
                    <a:cubicBezTo>
                      <a:pt x="114" y="174"/>
                      <a:pt x="121" y="172"/>
                      <a:pt x="118" y="169"/>
                    </a:cubicBezTo>
                    <a:cubicBezTo>
                      <a:pt x="120" y="168"/>
                      <a:pt x="120" y="168"/>
                      <a:pt x="120" y="168"/>
                    </a:cubicBezTo>
                    <a:cubicBezTo>
                      <a:pt x="116" y="161"/>
                      <a:pt x="124" y="157"/>
                      <a:pt x="113" y="157"/>
                    </a:cubicBezTo>
                    <a:cubicBezTo>
                      <a:pt x="122" y="155"/>
                      <a:pt x="117" y="164"/>
                      <a:pt x="130" y="160"/>
                    </a:cubicBezTo>
                    <a:cubicBezTo>
                      <a:pt x="119" y="136"/>
                      <a:pt x="121" y="111"/>
                      <a:pt x="121" y="87"/>
                    </a:cubicBezTo>
                    <a:cubicBezTo>
                      <a:pt x="126" y="84"/>
                      <a:pt x="127" y="83"/>
                      <a:pt x="131" y="82"/>
                    </a:cubicBezTo>
                    <a:cubicBezTo>
                      <a:pt x="129" y="80"/>
                      <a:pt x="129" y="73"/>
                      <a:pt x="124" y="71"/>
                    </a:cubicBezTo>
                    <a:cubicBezTo>
                      <a:pt x="124" y="72"/>
                      <a:pt x="129" y="69"/>
                      <a:pt x="130" y="68"/>
                    </a:cubicBezTo>
                    <a:cubicBezTo>
                      <a:pt x="134" y="64"/>
                      <a:pt x="118" y="63"/>
                      <a:pt x="123" y="58"/>
                    </a:cubicBezTo>
                    <a:cubicBezTo>
                      <a:pt x="126" y="60"/>
                      <a:pt x="129" y="61"/>
                      <a:pt x="133" y="60"/>
                    </a:cubicBezTo>
                    <a:cubicBezTo>
                      <a:pt x="125" y="56"/>
                      <a:pt x="126" y="51"/>
                      <a:pt x="124" y="46"/>
                    </a:cubicBezTo>
                    <a:cubicBezTo>
                      <a:pt x="126" y="46"/>
                      <a:pt x="127" y="48"/>
                      <a:pt x="130" y="48"/>
                    </a:cubicBezTo>
                    <a:cubicBezTo>
                      <a:pt x="121" y="42"/>
                      <a:pt x="132" y="38"/>
                      <a:pt x="126" y="33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40" y="27"/>
                      <a:pt x="119" y="33"/>
                      <a:pt x="124" y="26"/>
                    </a:cubicBezTo>
                    <a:cubicBezTo>
                      <a:pt x="126" y="28"/>
                      <a:pt x="128" y="27"/>
                      <a:pt x="131" y="27"/>
                    </a:cubicBezTo>
                    <a:cubicBezTo>
                      <a:pt x="125" y="24"/>
                      <a:pt x="123" y="20"/>
                      <a:pt x="122" y="16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4"/>
                      <a:pt x="122" y="14"/>
                      <a:pt x="122" y="14"/>
                    </a:cubicBezTo>
                    <a:cubicBezTo>
                      <a:pt x="122" y="14"/>
                      <a:pt x="122" y="14"/>
                      <a:pt x="122" y="14"/>
                    </a:cubicBezTo>
                    <a:cubicBezTo>
                      <a:pt x="122" y="14"/>
                      <a:pt x="122" y="14"/>
                      <a:pt x="122" y="14"/>
                    </a:cubicBezTo>
                    <a:cubicBezTo>
                      <a:pt x="147" y="0"/>
                      <a:pt x="129" y="11"/>
                      <a:pt x="135" y="7"/>
                    </a:cubicBezTo>
                    <a:cubicBezTo>
                      <a:pt x="135" y="7"/>
                      <a:pt x="135" y="7"/>
                      <a:pt x="135" y="7"/>
                    </a:cubicBezTo>
                    <a:cubicBezTo>
                      <a:pt x="135" y="7"/>
                      <a:pt x="135" y="7"/>
                      <a:pt x="135" y="7"/>
                    </a:cubicBezTo>
                    <a:cubicBezTo>
                      <a:pt x="135" y="7"/>
                      <a:pt x="135" y="7"/>
                      <a:pt x="135" y="7"/>
                    </a:cubicBezTo>
                    <a:cubicBezTo>
                      <a:pt x="136" y="8"/>
                      <a:pt x="136" y="8"/>
                      <a:pt x="136" y="8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40" y="9"/>
                      <a:pt x="142" y="10"/>
                      <a:pt x="144" y="10"/>
                    </a:cubicBezTo>
                    <a:cubicBezTo>
                      <a:pt x="143" y="10"/>
                      <a:pt x="142" y="12"/>
                      <a:pt x="142" y="12"/>
                    </a:cubicBezTo>
                    <a:cubicBezTo>
                      <a:pt x="148" y="14"/>
                      <a:pt x="153" y="20"/>
                      <a:pt x="161" y="20"/>
                    </a:cubicBezTo>
                    <a:cubicBezTo>
                      <a:pt x="162" y="24"/>
                      <a:pt x="153" y="33"/>
                      <a:pt x="160" y="34"/>
                    </a:cubicBezTo>
                    <a:cubicBezTo>
                      <a:pt x="166" y="23"/>
                      <a:pt x="173" y="36"/>
                      <a:pt x="177" y="21"/>
                    </a:cubicBezTo>
                    <a:cubicBezTo>
                      <a:pt x="181" y="26"/>
                      <a:pt x="186" y="35"/>
                      <a:pt x="192" y="33"/>
                    </a:cubicBezTo>
                    <a:cubicBezTo>
                      <a:pt x="187" y="36"/>
                      <a:pt x="187" y="48"/>
                      <a:pt x="182" y="46"/>
                    </a:cubicBezTo>
                    <a:cubicBezTo>
                      <a:pt x="181" y="55"/>
                      <a:pt x="181" y="55"/>
                      <a:pt x="181" y="55"/>
                    </a:cubicBezTo>
                    <a:cubicBezTo>
                      <a:pt x="178" y="59"/>
                      <a:pt x="179" y="51"/>
                      <a:pt x="177" y="58"/>
                    </a:cubicBezTo>
                    <a:cubicBezTo>
                      <a:pt x="179" y="58"/>
                      <a:pt x="188" y="58"/>
                      <a:pt x="189" y="61"/>
                    </a:cubicBezTo>
                    <a:cubicBezTo>
                      <a:pt x="197" y="56"/>
                      <a:pt x="207" y="46"/>
                      <a:pt x="215" y="49"/>
                    </a:cubicBezTo>
                    <a:cubicBezTo>
                      <a:pt x="209" y="51"/>
                      <a:pt x="209" y="61"/>
                      <a:pt x="206" y="62"/>
                    </a:cubicBezTo>
                    <a:cubicBezTo>
                      <a:pt x="227" y="47"/>
                      <a:pt x="227" y="47"/>
                      <a:pt x="227" y="47"/>
                    </a:cubicBezTo>
                    <a:cubicBezTo>
                      <a:pt x="230" y="47"/>
                      <a:pt x="223" y="55"/>
                      <a:pt x="228" y="54"/>
                    </a:cubicBezTo>
                    <a:cubicBezTo>
                      <a:pt x="229" y="52"/>
                      <a:pt x="231" y="51"/>
                      <a:pt x="234" y="49"/>
                    </a:cubicBezTo>
                    <a:cubicBezTo>
                      <a:pt x="234" y="51"/>
                      <a:pt x="244" y="51"/>
                      <a:pt x="239" y="62"/>
                    </a:cubicBezTo>
                    <a:cubicBezTo>
                      <a:pt x="237" y="67"/>
                      <a:pt x="234" y="63"/>
                      <a:pt x="234" y="68"/>
                    </a:cubicBezTo>
                    <a:cubicBezTo>
                      <a:pt x="238" y="70"/>
                      <a:pt x="241" y="67"/>
                      <a:pt x="245" y="69"/>
                    </a:cubicBezTo>
                    <a:cubicBezTo>
                      <a:pt x="244" y="70"/>
                      <a:pt x="244" y="70"/>
                      <a:pt x="244" y="70"/>
                    </a:cubicBezTo>
                    <a:cubicBezTo>
                      <a:pt x="246" y="73"/>
                      <a:pt x="254" y="70"/>
                      <a:pt x="255" y="63"/>
                    </a:cubicBezTo>
                    <a:cubicBezTo>
                      <a:pt x="253" y="61"/>
                      <a:pt x="252" y="69"/>
                      <a:pt x="251" y="65"/>
                    </a:cubicBezTo>
                    <a:cubicBezTo>
                      <a:pt x="256" y="60"/>
                      <a:pt x="262" y="61"/>
                      <a:pt x="266" y="63"/>
                    </a:cubicBezTo>
                    <a:cubicBezTo>
                      <a:pt x="264" y="64"/>
                      <a:pt x="262" y="67"/>
                      <a:pt x="260" y="69"/>
                    </a:cubicBezTo>
                    <a:cubicBezTo>
                      <a:pt x="270" y="64"/>
                      <a:pt x="277" y="65"/>
                      <a:pt x="285" y="65"/>
                    </a:cubicBezTo>
                    <a:cubicBezTo>
                      <a:pt x="288" y="60"/>
                      <a:pt x="278" y="73"/>
                      <a:pt x="278" y="69"/>
                    </a:cubicBezTo>
                    <a:cubicBezTo>
                      <a:pt x="282" y="81"/>
                      <a:pt x="300" y="69"/>
                      <a:pt x="300" y="83"/>
                    </a:cubicBezTo>
                    <a:cubicBezTo>
                      <a:pt x="298" y="83"/>
                      <a:pt x="304" y="75"/>
                      <a:pt x="303" y="77"/>
                    </a:cubicBezTo>
                    <a:cubicBezTo>
                      <a:pt x="306" y="79"/>
                      <a:pt x="302" y="87"/>
                      <a:pt x="306" y="85"/>
                    </a:cubicBezTo>
                    <a:cubicBezTo>
                      <a:pt x="303" y="90"/>
                      <a:pt x="310" y="86"/>
                      <a:pt x="313" y="86"/>
                    </a:cubicBezTo>
                    <a:cubicBezTo>
                      <a:pt x="316" y="83"/>
                      <a:pt x="312" y="88"/>
                      <a:pt x="310" y="88"/>
                    </a:cubicBezTo>
                    <a:cubicBezTo>
                      <a:pt x="315" y="86"/>
                      <a:pt x="333" y="87"/>
                      <a:pt x="337" y="98"/>
                    </a:cubicBezTo>
                    <a:cubicBezTo>
                      <a:pt x="339" y="95"/>
                      <a:pt x="348" y="91"/>
                      <a:pt x="350" y="92"/>
                    </a:cubicBezTo>
                    <a:cubicBezTo>
                      <a:pt x="345" y="98"/>
                      <a:pt x="345" y="98"/>
                      <a:pt x="345" y="98"/>
                    </a:cubicBezTo>
                    <a:cubicBezTo>
                      <a:pt x="344" y="103"/>
                      <a:pt x="351" y="101"/>
                      <a:pt x="348" y="107"/>
                    </a:cubicBezTo>
                    <a:cubicBezTo>
                      <a:pt x="357" y="101"/>
                      <a:pt x="330" y="105"/>
                      <a:pt x="338" y="102"/>
                    </a:cubicBezTo>
                    <a:cubicBezTo>
                      <a:pt x="337" y="108"/>
                      <a:pt x="352" y="96"/>
                      <a:pt x="345" y="104"/>
                    </a:cubicBezTo>
                    <a:cubicBezTo>
                      <a:pt x="349" y="106"/>
                      <a:pt x="357" y="101"/>
                      <a:pt x="357" y="109"/>
                    </a:cubicBezTo>
                    <a:cubicBezTo>
                      <a:pt x="357" y="107"/>
                      <a:pt x="349" y="116"/>
                      <a:pt x="352" y="118"/>
                    </a:cubicBezTo>
                    <a:cubicBezTo>
                      <a:pt x="358" y="119"/>
                      <a:pt x="355" y="115"/>
                      <a:pt x="361" y="116"/>
                    </a:cubicBezTo>
                    <a:cubicBezTo>
                      <a:pt x="365" y="114"/>
                      <a:pt x="365" y="114"/>
                      <a:pt x="365" y="114"/>
                    </a:cubicBezTo>
                    <a:cubicBezTo>
                      <a:pt x="369" y="108"/>
                      <a:pt x="369" y="118"/>
                      <a:pt x="371" y="110"/>
                    </a:cubicBezTo>
                    <a:cubicBezTo>
                      <a:pt x="369" y="115"/>
                      <a:pt x="381" y="111"/>
                      <a:pt x="374" y="121"/>
                    </a:cubicBezTo>
                    <a:cubicBezTo>
                      <a:pt x="368" y="129"/>
                      <a:pt x="368" y="129"/>
                      <a:pt x="368" y="129"/>
                    </a:cubicBezTo>
                    <a:cubicBezTo>
                      <a:pt x="371" y="130"/>
                      <a:pt x="377" y="122"/>
                      <a:pt x="381" y="120"/>
                    </a:cubicBezTo>
                    <a:cubicBezTo>
                      <a:pt x="381" y="121"/>
                      <a:pt x="381" y="123"/>
                      <a:pt x="380" y="124"/>
                    </a:cubicBezTo>
                    <a:cubicBezTo>
                      <a:pt x="388" y="111"/>
                      <a:pt x="384" y="128"/>
                      <a:pt x="393" y="120"/>
                    </a:cubicBezTo>
                    <a:cubicBezTo>
                      <a:pt x="395" y="127"/>
                      <a:pt x="405" y="127"/>
                      <a:pt x="402" y="137"/>
                    </a:cubicBezTo>
                    <a:cubicBezTo>
                      <a:pt x="408" y="135"/>
                      <a:pt x="414" y="132"/>
                      <a:pt x="417" y="137"/>
                    </a:cubicBezTo>
                    <a:cubicBezTo>
                      <a:pt x="415" y="138"/>
                      <a:pt x="414" y="138"/>
                      <a:pt x="412" y="140"/>
                    </a:cubicBezTo>
                    <a:cubicBezTo>
                      <a:pt x="412" y="146"/>
                      <a:pt x="415" y="143"/>
                      <a:pt x="418" y="142"/>
                    </a:cubicBezTo>
                    <a:cubicBezTo>
                      <a:pt x="417" y="144"/>
                      <a:pt x="419" y="153"/>
                      <a:pt x="419" y="159"/>
                    </a:cubicBezTo>
                    <a:cubicBezTo>
                      <a:pt x="425" y="157"/>
                      <a:pt x="428" y="149"/>
                      <a:pt x="431" y="145"/>
                    </a:cubicBezTo>
                    <a:cubicBezTo>
                      <a:pt x="427" y="160"/>
                      <a:pt x="446" y="143"/>
                      <a:pt x="443" y="157"/>
                    </a:cubicBezTo>
                    <a:cubicBezTo>
                      <a:pt x="441" y="158"/>
                      <a:pt x="434" y="160"/>
                      <a:pt x="435" y="165"/>
                    </a:cubicBezTo>
                    <a:cubicBezTo>
                      <a:pt x="431" y="180"/>
                      <a:pt x="448" y="160"/>
                      <a:pt x="449" y="169"/>
                    </a:cubicBezTo>
                    <a:cubicBezTo>
                      <a:pt x="454" y="158"/>
                      <a:pt x="454" y="158"/>
                      <a:pt x="454" y="158"/>
                    </a:cubicBezTo>
                    <a:cubicBezTo>
                      <a:pt x="453" y="165"/>
                      <a:pt x="466" y="156"/>
                      <a:pt x="459" y="166"/>
                    </a:cubicBezTo>
                    <a:cubicBezTo>
                      <a:pt x="463" y="164"/>
                      <a:pt x="463" y="174"/>
                      <a:pt x="468" y="163"/>
                    </a:cubicBezTo>
                    <a:cubicBezTo>
                      <a:pt x="472" y="177"/>
                      <a:pt x="493" y="170"/>
                      <a:pt x="487" y="192"/>
                    </a:cubicBezTo>
                    <a:cubicBezTo>
                      <a:pt x="489" y="191"/>
                      <a:pt x="491" y="194"/>
                      <a:pt x="494" y="189"/>
                    </a:cubicBezTo>
                    <a:cubicBezTo>
                      <a:pt x="495" y="182"/>
                      <a:pt x="489" y="191"/>
                      <a:pt x="490" y="187"/>
                    </a:cubicBezTo>
                    <a:cubicBezTo>
                      <a:pt x="491" y="187"/>
                      <a:pt x="493" y="184"/>
                      <a:pt x="494" y="183"/>
                    </a:cubicBezTo>
                    <a:cubicBezTo>
                      <a:pt x="496" y="187"/>
                      <a:pt x="497" y="189"/>
                      <a:pt x="490" y="196"/>
                    </a:cubicBezTo>
                    <a:cubicBezTo>
                      <a:pt x="492" y="206"/>
                      <a:pt x="506" y="182"/>
                      <a:pt x="511" y="191"/>
                    </a:cubicBezTo>
                    <a:cubicBezTo>
                      <a:pt x="509" y="195"/>
                      <a:pt x="508" y="197"/>
                      <a:pt x="511" y="197"/>
                    </a:cubicBezTo>
                    <a:cubicBezTo>
                      <a:pt x="519" y="192"/>
                      <a:pt x="519" y="192"/>
                      <a:pt x="519" y="192"/>
                    </a:cubicBezTo>
                    <a:cubicBezTo>
                      <a:pt x="523" y="197"/>
                      <a:pt x="517" y="204"/>
                      <a:pt x="512" y="211"/>
                    </a:cubicBezTo>
                    <a:cubicBezTo>
                      <a:pt x="516" y="211"/>
                      <a:pt x="519" y="214"/>
                      <a:pt x="523" y="209"/>
                    </a:cubicBezTo>
                    <a:cubicBezTo>
                      <a:pt x="521" y="220"/>
                      <a:pt x="521" y="220"/>
                      <a:pt x="521" y="220"/>
                    </a:cubicBezTo>
                    <a:cubicBezTo>
                      <a:pt x="523" y="212"/>
                      <a:pt x="526" y="217"/>
                      <a:pt x="528" y="216"/>
                    </a:cubicBezTo>
                    <a:cubicBezTo>
                      <a:pt x="526" y="217"/>
                      <a:pt x="526" y="217"/>
                      <a:pt x="526" y="217"/>
                    </a:cubicBezTo>
                    <a:cubicBezTo>
                      <a:pt x="525" y="220"/>
                      <a:pt x="529" y="220"/>
                      <a:pt x="531" y="220"/>
                    </a:cubicBezTo>
                    <a:cubicBezTo>
                      <a:pt x="533" y="215"/>
                      <a:pt x="531" y="212"/>
                      <a:pt x="530" y="209"/>
                    </a:cubicBezTo>
                    <a:cubicBezTo>
                      <a:pt x="533" y="207"/>
                      <a:pt x="535" y="209"/>
                      <a:pt x="539" y="206"/>
                    </a:cubicBezTo>
                    <a:cubicBezTo>
                      <a:pt x="534" y="213"/>
                      <a:pt x="540" y="214"/>
                      <a:pt x="542" y="216"/>
                    </a:cubicBezTo>
                    <a:cubicBezTo>
                      <a:pt x="543" y="219"/>
                      <a:pt x="548" y="211"/>
                      <a:pt x="549" y="212"/>
                    </a:cubicBezTo>
                    <a:cubicBezTo>
                      <a:pt x="547" y="215"/>
                      <a:pt x="553" y="215"/>
                      <a:pt x="548" y="219"/>
                    </a:cubicBezTo>
                    <a:cubicBezTo>
                      <a:pt x="546" y="219"/>
                      <a:pt x="548" y="214"/>
                      <a:pt x="545" y="216"/>
                    </a:cubicBezTo>
                    <a:cubicBezTo>
                      <a:pt x="545" y="220"/>
                      <a:pt x="541" y="226"/>
                      <a:pt x="547" y="224"/>
                    </a:cubicBezTo>
                    <a:cubicBezTo>
                      <a:pt x="551" y="222"/>
                      <a:pt x="554" y="209"/>
                      <a:pt x="556" y="217"/>
                    </a:cubicBezTo>
                    <a:cubicBezTo>
                      <a:pt x="554" y="218"/>
                      <a:pt x="552" y="220"/>
                      <a:pt x="550" y="222"/>
                    </a:cubicBezTo>
                    <a:cubicBezTo>
                      <a:pt x="552" y="229"/>
                      <a:pt x="552" y="229"/>
                      <a:pt x="552" y="229"/>
                    </a:cubicBezTo>
                    <a:cubicBezTo>
                      <a:pt x="556" y="222"/>
                      <a:pt x="556" y="222"/>
                      <a:pt x="556" y="222"/>
                    </a:cubicBezTo>
                    <a:cubicBezTo>
                      <a:pt x="556" y="224"/>
                      <a:pt x="555" y="225"/>
                      <a:pt x="555" y="226"/>
                    </a:cubicBezTo>
                    <a:cubicBezTo>
                      <a:pt x="560" y="220"/>
                      <a:pt x="563" y="227"/>
                      <a:pt x="568" y="220"/>
                    </a:cubicBezTo>
                    <a:cubicBezTo>
                      <a:pt x="571" y="221"/>
                      <a:pt x="570" y="228"/>
                      <a:pt x="572" y="230"/>
                    </a:cubicBezTo>
                    <a:cubicBezTo>
                      <a:pt x="571" y="230"/>
                      <a:pt x="571" y="230"/>
                      <a:pt x="571" y="230"/>
                    </a:cubicBezTo>
                    <a:cubicBezTo>
                      <a:pt x="571" y="235"/>
                      <a:pt x="576" y="235"/>
                      <a:pt x="581" y="232"/>
                    </a:cubicBezTo>
                    <a:cubicBezTo>
                      <a:pt x="580" y="233"/>
                      <a:pt x="580" y="233"/>
                      <a:pt x="580" y="233"/>
                    </a:cubicBezTo>
                    <a:cubicBezTo>
                      <a:pt x="581" y="234"/>
                      <a:pt x="585" y="235"/>
                      <a:pt x="589" y="233"/>
                    </a:cubicBezTo>
                    <a:cubicBezTo>
                      <a:pt x="590" y="240"/>
                      <a:pt x="576" y="258"/>
                      <a:pt x="585" y="252"/>
                    </a:cubicBezTo>
                    <a:cubicBezTo>
                      <a:pt x="589" y="254"/>
                      <a:pt x="598" y="243"/>
                      <a:pt x="598" y="238"/>
                    </a:cubicBezTo>
                    <a:cubicBezTo>
                      <a:pt x="602" y="247"/>
                      <a:pt x="616" y="240"/>
                      <a:pt x="616" y="254"/>
                    </a:cubicBezTo>
                    <a:cubicBezTo>
                      <a:pt x="619" y="252"/>
                      <a:pt x="619" y="250"/>
                      <a:pt x="622" y="250"/>
                    </a:cubicBezTo>
                    <a:cubicBezTo>
                      <a:pt x="630" y="258"/>
                      <a:pt x="647" y="254"/>
                      <a:pt x="647" y="271"/>
                    </a:cubicBezTo>
                    <a:cubicBezTo>
                      <a:pt x="643" y="272"/>
                      <a:pt x="643" y="277"/>
                      <a:pt x="641" y="281"/>
                    </a:cubicBezTo>
                    <a:cubicBezTo>
                      <a:pt x="641" y="281"/>
                      <a:pt x="641" y="281"/>
                      <a:pt x="641" y="281"/>
                    </a:cubicBezTo>
                    <a:cubicBezTo>
                      <a:pt x="642" y="280"/>
                      <a:pt x="642" y="280"/>
                      <a:pt x="642" y="280"/>
                    </a:cubicBezTo>
                    <a:cubicBezTo>
                      <a:pt x="642" y="280"/>
                      <a:pt x="642" y="280"/>
                      <a:pt x="642" y="280"/>
                    </a:cubicBezTo>
                    <a:cubicBezTo>
                      <a:pt x="642" y="280"/>
                      <a:pt x="642" y="280"/>
                      <a:pt x="642" y="280"/>
                    </a:cubicBezTo>
                    <a:cubicBezTo>
                      <a:pt x="642" y="280"/>
                      <a:pt x="642" y="280"/>
                      <a:pt x="642" y="280"/>
                    </a:cubicBezTo>
                    <a:cubicBezTo>
                      <a:pt x="670" y="331"/>
                      <a:pt x="650" y="294"/>
                      <a:pt x="656" y="306"/>
                    </a:cubicBezTo>
                    <a:cubicBezTo>
                      <a:pt x="656" y="306"/>
                      <a:pt x="656" y="306"/>
                      <a:pt x="656" y="306"/>
                    </a:cubicBezTo>
                    <a:cubicBezTo>
                      <a:pt x="656" y="306"/>
                      <a:pt x="656" y="306"/>
                      <a:pt x="656" y="306"/>
                    </a:cubicBezTo>
                    <a:cubicBezTo>
                      <a:pt x="656" y="306"/>
                      <a:pt x="656" y="306"/>
                      <a:pt x="656" y="306"/>
                    </a:cubicBezTo>
                    <a:cubicBezTo>
                      <a:pt x="657" y="306"/>
                      <a:pt x="657" y="306"/>
                      <a:pt x="657" y="306"/>
                    </a:cubicBezTo>
                    <a:cubicBezTo>
                      <a:pt x="657" y="306"/>
                      <a:pt x="657" y="307"/>
                      <a:pt x="657" y="307"/>
                    </a:cubicBezTo>
                    <a:cubicBezTo>
                      <a:pt x="657" y="307"/>
                      <a:pt x="656" y="308"/>
                      <a:pt x="656" y="308"/>
                    </a:cubicBezTo>
                    <a:cubicBezTo>
                      <a:pt x="655" y="308"/>
                      <a:pt x="655" y="308"/>
                      <a:pt x="655" y="308"/>
                    </a:cubicBezTo>
                    <a:cubicBezTo>
                      <a:pt x="655" y="308"/>
                      <a:pt x="655" y="308"/>
                      <a:pt x="655" y="308"/>
                    </a:cubicBezTo>
                    <a:cubicBezTo>
                      <a:pt x="655" y="308"/>
                      <a:pt x="655" y="308"/>
                      <a:pt x="655" y="308"/>
                    </a:cubicBezTo>
                    <a:cubicBezTo>
                      <a:pt x="655" y="308"/>
                      <a:pt x="655" y="308"/>
                      <a:pt x="655" y="308"/>
                    </a:cubicBezTo>
                    <a:cubicBezTo>
                      <a:pt x="655" y="308"/>
                      <a:pt x="655" y="308"/>
                      <a:pt x="655" y="308"/>
                    </a:cubicBezTo>
                    <a:cubicBezTo>
                      <a:pt x="655" y="308"/>
                      <a:pt x="655" y="308"/>
                      <a:pt x="655" y="308"/>
                    </a:cubicBezTo>
                    <a:cubicBezTo>
                      <a:pt x="649" y="319"/>
                      <a:pt x="669" y="284"/>
                      <a:pt x="641" y="333"/>
                    </a:cubicBezTo>
                    <a:cubicBezTo>
                      <a:pt x="641" y="333"/>
                      <a:pt x="641" y="333"/>
                      <a:pt x="641" y="333"/>
                    </a:cubicBezTo>
                    <a:cubicBezTo>
                      <a:pt x="641" y="333"/>
                      <a:pt x="641" y="333"/>
                      <a:pt x="641" y="333"/>
                    </a:cubicBezTo>
                    <a:cubicBezTo>
                      <a:pt x="641" y="333"/>
                      <a:pt x="641" y="333"/>
                      <a:pt x="641" y="333"/>
                    </a:cubicBezTo>
                    <a:cubicBezTo>
                      <a:pt x="640" y="333"/>
                      <a:pt x="640" y="333"/>
                      <a:pt x="640" y="333"/>
                    </a:cubicBezTo>
                    <a:cubicBezTo>
                      <a:pt x="640" y="334"/>
                      <a:pt x="641" y="335"/>
                      <a:pt x="642" y="337"/>
                    </a:cubicBezTo>
                    <a:cubicBezTo>
                      <a:pt x="644" y="340"/>
                      <a:pt x="645" y="342"/>
                      <a:pt x="646" y="344"/>
                    </a:cubicBezTo>
                    <a:cubicBezTo>
                      <a:pt x="647" y="345"/>
                      <a:pt x="647" y="345"/>
                      <a:pt x="647" y="345"/>
                    </a:cubicBezTo>
                    <a:cubicBezTo>
                      <a:pt x="648" y="346"/>
                      <a:pt x="648" y="346"/>
                      <a:pt x="648" y="346"/>
                    </a:cubicBezTo>
                    <a:cubicBezTo>
                      <a:pt x="648" y="346"/>
                      <a:pt x="648" y="346"/>
                      <a:pt x="648" y="346"/>
                    </a:cubicBezTo>
                    <a:cubicBezTo>
                      <a:pt x="648" y="346"/>
                      <a:pt x="648" y="346"/>
                      <a:pt x="648" y="346"/>
                    </a:cubicBezTo>
                    <a:cubicBezTo>
                      <a:pt x="648" y="346"/>
                      <a:pt x="648" y="346"/>
                      <a:pt x="648" y="346"/>
                    </a:cubicBezTo>
                    <a:cubicBezTo>
                      <a:pt x="691" y="271"/>
                      <a:pt x="660" y="325"/>
                      <a:pt x="670" y="308"/>
                    </a:cubicBezTo>
                    <a:cubicBezTo>
                      <a:pt x="670" y="308"/>
                      <a:pt x="670" y="308"/>
                      <a:pt x="670" y="308"/>
                    </a:cubicBezTo>
                    <a:cubicBezTo>
                      <a:pt x="670" y="308"/>
                      <a:pt x="670" y="308"/>
                      <a:pt x="670" y="308"/>
                    </a:cubicBezTo>
                    <a:cubicBezTo>
                      <a:pt x="670" y="308"/>
                      <a:pt x="670" y="308"/>
                      <a:pt x="670" y="308"/>
                    </a:cubicBezTo>
                    <a:cubicBezTo>
                      <a:pt x="670" y="308"/>
                      <a:pt x="670" y="308"/>
                      <a:pt x="670" y="308"/>
                    </a:cubicBezTo>
                    <a:cubicBezTo>
                      <a:pt x="670" y="308"/>
                      <a:pt x="670" y="308"/>
                      <a:pt x="670" y="308"/>
                    </a:cubicBezTo>
                    <a:cubicBezTo>
                      <a:pt x="671" y="308"/>
                      <a:pt x="672" y="307"/>
                      <a:pt x="672" y="306"/>
                    </a:cubicBezTo>
                    <a:cubicBezTo>
                      <a:pt x="673" y="308"/>
                      <a:pt x="673" y="308"/>
                      <a:pt x="673" y="308"/>
                    </a:cubicBezTo>
                    <a:cubicBezTo>
                      <a:pt x="673" y="308"/>
                      <a:pt x="673" y="308"/>
                      <a:pt x="673" y="308"/>
                    </a:cubicBezTo>
                    <a:cubicBezTo>
                      <a:pt x="673" y="308"/>
                      <a:pt x="673" y="308"/>
                      <a:pt x="673" y="308"/>
                    </a:cubicBezTo>
                    <a:cubicBezTo>
                      <a:pt x="673" y="308"/>
                      <a:pt x="673" y="308"/>
                      <a:pt x="673" y="308"/>
                    </a:cubicBezTo>
                    <a:cubicBezTo>
                      <a:pt x="626" y="389"/>
                      <a:pt x="660" y="331"/>
                      <a:pt x="650" y="349"/>
                    </a:cubicBezTo>
                    <a:cubicBezTo>
                      <a:pt x="650" y="349"/>
                      <a:pt x="650" y="349"/>
                      <a:pt x="650" y="349"/>
                    </a:cubicBezTo>
                    <a:cubicBezTo>
                      <a:pt x="650" y="349"/>
                      <a:pt x="650" y="349"/>
                      <a:pt x="650" y="349"/>
                    </a:cubicBezTo>
                    <a:cubicBezTo>
                      <a:pt x="650" y="349"/>
                      <a:pt x="650" y="349"/>
                      <a:pt x="650" y="349"/>
                    </a:cubicBezTo>
                    <a:cubicBezTo>
                      <a:pt x="650" y="349"/>
                      <a:pt x="650" y="349"/>
                      <a:pt x="650" y="349"/>
                    </a:cubicBezTo>
                    <a:cubicBezTo>
                      <a:pt x="649" y="349"/>
                      <a:pt x="649" y="349"/>
                      <a:pt x="649" y="349"/>
                    </a:cubicBezTo>
                    <a:cubicBezTo>
                      <a:pt x="647" y="351"/>
                      <a:pt x="647" y="351"/>
                      <a:pt x="647" y="351"/>
                    </a:cubicBezTo>
                    <a:cubicBezTo>
                      <a:pt x="646" y="353"/>
                      <a:pt x="644" y="354"/>
                      <a:pt x="642" y="355"/>
                    </a:cubicBezTo>
                    <a:cubicBezTo>
                      <a:pt x="639" y="356"/>
                      <a:pt x="635" y="357"/>
                      <a:pt x="632" y="355"/>
                    </a:cubicBezTo>
                    <a:cubicBezTo>
                      <a:pt x="635" y="357"/>
                      <a:pt x="635" y="359"/>
                      <a:pt x="635" y="361"/>
                    </a:cubicBezTo>
                    <a:cubicBezTo>
                      <a:pt x="630" y="352"/>
                      <a:pt x="625" y="353"/>
                      <a:pt x="623" y="358"/>
                    </a:cubicBezTo>
                    <a:cubicBezTo>
                      <a:pt x="626" y="364"/>
                      <a:pt x="626" y="364"/>
                      <a:pt x="626" y="364"/>
                    </a:cubicBezTo>
                    <a:cubicBezTo>
                      <a:pt x="621" y="359"/>
                      <a:pt x="621" y="359"/>
                      <a:pt x="621" y="359"/>
                    </a:cubicBezTo>
                    <a:cubicBezTo>
                      <a:pt x="620" y="362"/>
                      <a:pt x="626" y="372"/>
                      <a:pt x="620" y="368"/>
                    </a:cubicBezTo>
                    <a:cubicBezTo>
                      <a:pt x="618" y="366"/>
                      <a:pt x="617" y="364"/>
                      <a:pt x="615" y="363"/>
                    </a:cubicBezTo>
                    <a:cubicBezTo>
                      <a:pt x="615" y="369"/>
                      <a:pt x="614" y="380"/>
                      <a:pt x="608" y="377"/>
                    </a:cubicBezTo>
                    <a:cubicBezTo>
                      <a:pt x="600" y="371"/>
                      <a:pt x="600" y="371"/>
                      <a:pt x="600" y="371"/>
                    </a:cubicBezTo>
                    <a:cubicBezTo>
                      <a:pt x="599" y="372"/>
                      <a:pt x="600" y="379"/>
                      <a:pt x="604" y="380"/>
                    </a:cubicBezTo>
                    <a:cubicBezTo>
                      <a:pt x="595" y="378"/>
                      <a:pt x="590" y="380"/>
                      <a:pt x="584" y="374"/>
                    </a:cubicBezTo>
                    <a:cubicBezTo>
                      <a:pt x="584" y="397"/>
                      <a:pt x="569" y="407"/>
                      <a:pt x="556" y="412"/>
                    </a:cubicBezTo>
                    <a:cubicBezTo>
                      <a:pt x="553" y="408"/>
                      <a:pt x="553" y="408"/>
                      <a:pt x="553" y="408"/>
                    </a:cubicBezTo>
                    <a:cubicBezTo>
                      <a:pt x="548" y="406"/>
                      <a:pt x="556" y="416"/>
                      <a:pt x="552" y="415"/>
                    </a:cubicBezTo>
                    <a:cubicBezTo>
                      <a:pt x="551" y="410"/>
                      <a:pt x="544" y="407"/>
                      <a:pt x="544" y="401"/>
                    </a:cubicBezTo>
                    <a:cubicBezTo>
                      <a:pt x="537" y="399"/>
                      <a:pt x="542" y="412"/>
                      <a:pt x="540" y="415"/>
                    </a:cubicBezTo>
                    <a:cubicBezTo>
                      <a:pt x="543" y="421"/>
                      <a:pt x="541" y="410"/>
                      <a:pt x="544" y="418"/>
                    </a:cubicBezTo>
                    <a:cubicBezTo>
                      <a:pt x="545" y="420"/>
                      <a:pt x="535" y="417"/>
                      <a:pt x="539" y="426"/>
                    </a:cubicBezTo>
                    <a:cubicBezTo>
                      <a:pt x="536" y="423"/>
                      <a:pt x="533" y="417"/>
                      <a:pt x="532" y="413"/>
                    </a:cubicBezTo>
                    <a:cubicBezTo>
                      <a:pt x="532" y="419"/>
                      <a:pt x="532" y="419"/>
                      <a:pt x="532" y="419"/>
                    </a:cubicBezTo>
                    <a:cubicBezTo>
                      <a:pt x="522" y="411"/>
                      <a:pt x="530" y="396"/>
                      <a:pt x="519" y="386"/>
                    </a:cubicBezTo>
                    <a:cubicBezTo>
                      <a:pt x="517" y="389"/>
                      <a:pt x="517" y="389"/>
                      <a:pt x="517" y="389"/>
                    </a:cubicBezTo>
                    <a:cubicBezTo>
                      <a:pt x="509" y="382"/>
                      <a:pt x="518" y="375"/>
                      <a:pt x="510" y="376"/>
                    </a:cubicBezTo>
                    <a:cubicBezTo>
                      <a:pt x="509" y="382"/>
                      <a:pt x="514" y="395"/>
                      <a:pt x="519" y="398"/>
                    </a:cubicBezTo>
                    <a:cubicBezTo>
                      <a:pt x="514" y="403"/>
                      <a:pt x="527" y="419"/>
                      <a:pt x="520" y="422"/>
                    </a:cubicBezTo>
                    <a:cubicBezTo>
                      <a:pt x="516" y="418"/>
                      <a:pt x="525" y="418"/>
                      <a:pt x="520" y="412"/>
                    </a:cubicBezTo>
                    <a:cubicBezTo>
                      <a:pt x="513" y="407"/>
                      <a:pt x="516" y="419"/>
                      <a:pt x="512" y="419"/>
                    </a:cubicBezTo>
                    <a:cubicBezTo>
                      <a:pt x="516" y="420"/>
                      <a:pt x="519" y="430"/>
                      <a:pt x="518" y="433"/>
                    </a:cubicBezTo>
                    <a:cubicBezTo>
                      <a:pt x="512" y="431"/>
                      <a:pt x="515" y="423"/>
                      <a:pt x="510" y="425"/>
                    </a:cubicBezTo>
                    <a:cubicBezTo>
                      <a:pt x="512" y="431"/>
                      <a:pt x="510" y="437"/>
                      <a:pt x="516" y="438"/>
                    </a:cubicBezTo>
                    <a:cubicBezTo>
                      <a:pt x="520" y="450"/>
                      <a:pt x="509" y="438"/>
                      <a:pt x="511" y="448"/>
                    </a:cubicBezTo>
                    <a:cubicBezTo>
                      <a:pt x="505" y="441"/>
                      <a:pt x="506" y="427"/>
                      <a:pt x="498" y="426"/>
                    </a:cubicBezTo>
                    <a:cubicBezTo>
                      <a:pt x="504" y="433"/>
                      <a:pt x="498" y="440"/>
                      <a:pt x="507" y="449"/>
                    </a:cubicBezTo>
                    <a:cubicBezTo>
                      <a:pt x="504" y="448"/>
                      <a:pt x="500" y="443"/>
                      <a:pt x="499" y="437"/>
                    </a:cubicBezTo>
                    <a:cubicBezTo>
                      <a:pt x="493" y="434"/>
                      <a:pt x="500" y="455"/>
                      <a:pt x="490" y="440"/>
                    </a:cubicBezTo>
                    <a:cubicBezTo>
                      <a:pt x="494" y="449"/>
                      <a:pt x="494" y="449"/>
                      <a:pt x="494" y="449"/>
                    </a:cubicBezTo>
                    <a:cubicBezTo>
                      <a:pt x="491" y="447"/>
                      <a:pt x="489" y="446"/>
                      <a:pt x="485" y="442"/>
                    </a:cubicBezTo>
                    <a:cubicBezTo>
                      <a:pt x="483" y="444"/>
                      <a:pt x="483" y="457"/>
                      <a:pt x="477" y="446"/>
                    </a:cubicBezTo>
                    <a:cubicBezTo>
                      <a:pt x="476" y="447"/>
                      <a:pt x="470" y="450"/>
                      <a:pt x="477" y="457"/>
                    </a:cubicBezTo>
                    <a:cubicBezTo>
                      <a:pt x="483" y="460"/>
                      <a:pt x="478" y="449"/>
                      <a:pt x="486" y="458"/>
                    </a:cubicBezTo>
                    <a:cubicBezTo>
                      <a:pt x="478" y="451"/>
                      <a:pt x="482" y="462"/>
                      <a:pt x="481" y="467"/>
                    </a:cubicBezTo>
                    <a:cubicBezTo>
                      <a:pt x="478" y="462"/>
                      <a:pt x="478" y="462"/>
                      <a:pt x="478" y="462"/>
                    </a:cubicBezTo>
                    <a:cubicBezTo>
                      <a:pt x="478" y="465"/>
                      <a:pt x="475" y="465"/>
                      <a:pt x="477" y="471"/>
                    </a:cubicBezTo>
                    <a:cubicBezTo>
                      <a:pt x="476" y="468"/>
                      <a:pt x="474" y="465"/>
                      <a:pt x="472" y="464"/>
                    </a:cubicBezTo>
                    <a:cubicBezTo>
                      <a:pt x="475" y="472"/>
                      <a:pt x="475" y="472"/>
                      <a:pt x="475" y="472"/>
                    </a:cubicBezTo>
                    <a:cubicBezTo>
                      <a:pt x="472" y="478"/>
                      <a:pt x="467" y="460"/>
                      <a:pt x="463" y="465"/>
                    </a:cubicBezTo>
                    <a:cubicBezTo>
                      <a:pt x="464" y="458"/>
                      <a:pt x="464" y="458"/>
                      <a:pt x="464" y="458"/>
                    </a:cubicBezTo>
                    <a:cubicBezTo>
                      <a:pt x="463" y="459"/>
                      <a:pt x="458" y="454"/>
                      <a:pt x="457" y="457"/>
                    </a:cubicBezTo>
                    <a:cubicBezTo>
                      <a:pt x="460" y="464"/>
                      <a:pt x="462" y="473"/>
                      <a:pt x="464" y="478"/>
                    </a:cubicBezTo>
                    <a:cubicBezTo>
                      <a:pt x="463" y="482"/>
                      <a:pt x="459" y="472"/>
                      <a:pt x="460" y="480"/>
                    </a:cubicBezTo>
                    <a:cubicBezTo>
                      <a:pt x="459" y="470"/>
                      <a:pt x="459" y="470"/>
                      <a:pt x="459" y="470"/>
                    </a:cubicBezTo>
                    <a:cubicBezTo>
                      <a:pt x="459" y="468"/>
                      <a:pt x="451" y="461"/>
                      <a:pt x="447" y="463"/>
                    </a:cubicBezTo>
                    <a:cubicBezTo>
                      <a:pt x="446" y="467"/>
                      <a:pt x="448" y="478"/>
                      <a:pt x="453" y="479"/>
                    </a:cubicBezTo>
                    <a:cubicBezTo>
                      <a:pt x="451" y="480"/>
                      <a:pt x="447" y="478"/>
                      <a:pt x="446" y="473"/>
                    </a:cubicBezTo>
                    <a:cubicBezTo>
                      <a:pt x="443" y="477"/>
                      <a:pt x="450" y="479"/>
                      <a:pt x="448" y="485"/>
                    </a:cubicBezTo>
                    <a:cubicBezTo>
                      <a:pt x="445" y="482"/>
                      <a:pt x="437" y="478"/>
                      <a:pt x="430" y="474"/>
                    </a:cubicBezTo>
                    <a:cubicBezTo>
                      <a:pt x="428" y="461"/>
                      <a:pt x="428" y="461"/>
                      <a:pt x="428" y="461"/>
                    </a:cubicBezTo>
                    <a:cubicBezTo>
                      <a:pt x="426" y="463"/>
                      <a:pt x="426" y="463"/>
                      <a:pt x="426" y="463"/>
                    </a:cubicBezTo>
                    <a:cubicBezTo>
                      <a:pt x="424" y="452"/>
                      <a:pt x="420" y="457"/>
                      <a:pt x="417" y="447"/>
                    </a:cubicBezTo>
                    <a:cubicBezTo>
                      <a:pt x="415" y="447"/>
                      <a:pt x="414" y="451"/>
                      <a:pt x="414" y="454"/>
                    </a:cubicBezTo>
                    <a:cubicBezTo>
                      <a:pt x="427" y="466"/>
                      <a:pt x="419" y="477"/>
                      <a:pt x="428" y="489"/>
                    </a:cubicBezTo>
                    <a:cubicBezTo>
                      <a:pt x="423" y="496"/>
                      <a:pt x="406" y="460"/>
                      <a:pt x="410" y="484"/>
                    </a:cubicBezTo>
                    <a:cubicBezTo>
                      <a:pt x="413" y="487"/>
                      <a:pt x="416" y="499"/>
                      <a:pt x="418" y="493"/>
                    </a:cubicBezTo>
                    <a:cubicBezTo>
                      <a:pt x="413" y="494"/>
                      <a:pt x="422" y="507"/>
                      <a:pt x="414" y="505"/>
                    </a:cubicBezTo>
                    <a:cubicBezTo>
                      <a:pt x="415" y="497"/>
                      <a:pt x="403" y="494"/>
                      <a:pt x="404" y="483"/>
                    </a:cubicBezTo>
                    <a:cubicBezTo>
                      <a:pt x="406" y="488"/>
                      <a:pt x="409" y="485"/>
                      <a:pt x="409" y="483"/>
                    </a:cubicBezTo>
                    <a:cubicBezTo>
                      <a:pt x="404" y="479"/>
                      <a:pt x="402" y="470"/>
                      <a:pt x="397" y="472"/>
                    </a:cubicBezTo>
                    <a:cubicBezTo>
                      <a:pt x="395" y="475"/>
                      <a:pt x="392" y="477"/>
                      <a:pt x="396" y="484"/>
                    </a:cubicBezTo>
                    <a:cubicBezTo>
                      <a:pt x="400" y="491"/>
                      <a:pt x="400" y="481"/>
                      <a:pt x="402" y="489"/>
                    </a:cubicBezTo>
                    <a:cubicBezTo>
                      <a:pt x="398" y="495"/>
                      <a:pt x="391" y="484"/>
                      <a:pt x="396" y="498"/>
                    </a:cubicBezTo>
                    <a:cubicBezTo>
                      <a:pt x="399" y="495"/>
                      <a:pt x="404" y="502"/>
                      <a:pt x="407" y="508"/>
                    </a:cubicBezTo>
                    <a:cubicBezTo>
                      <a:pt x="405" y="513"/>
                      <a:pt x="405" y="513"/>
                      <a:pt x="405" y="513"/>
                    </a:cubicBezTo>
                    <a:cubicBezTo>
                      <a:pt x="403" y="508"/>
                      <a:pt x="403" y="508"/>
                      <a:pt x="403" y="508"/>
                    </a:cubicBezTo>
                    <a:cubicBezTo>
                      <a:pt x="395" y="508"/>
                      <a:pt x="406" y="518"/>
                      <a:pt x="399" y="520"/>
                    </a:cubicBezTo>
                    <a:cubicBezTo>
                      <a:pt x="391" y="512"/>
                      <a:pt x="391" y="512"/>
                      <a:pt x="391" y="512"/>
                    </a:cubicBezTo>
                    <a:cubicBezTo>
                      <a:pt x="388" y="502"/>
                      <a:pt x="402" y="510"/>
                      <a:pt x="393" y="497"/>
                    </a:cubicBezTo>
                    <a:cubicBezTo>
                      <a:pt x="389" y="499"/>
                      <a:pt x="391" y="507"/>
                      <a:pt x="386" y="505"/>
                    </a:cubicBezTo>
                    <a:cubicBezTo>
                      <a:pt x="386" y="504"/>
                      <a:pt x="387" y="503"/>
                      <a:pt x="387" y="501"/>
                    </a:cubicBezTo>
                    <a:cubicBezTo>
                      <a:pt x="385" y="501"/>
                      <a:pt x="374" y="484"/>
                      <a:pt x="374" y="498"/>
                    </a:cubicBezTo>
                    <a:cubicBezTo>
                      <a:pt x="373" y="504"/>
                      <a:pt x="376" y="503"/>
                      <a:pt x="379" y="508"/>
                    </a:cubicBezTo>
                    <a:cubicBezTo>
                      <a:pt x="373" y="513"/>
                      <a:pt x="374" y="520"/>
                      <a:pt x="371" y="523"/>
                    </a:cubicBezTo>
                    <a:cubicBezTo>
                      <a:pt x="366" y="512"/>
                      <a:pt x="363" y="526"/>
                      <a:pt x="362" y="513"/>
                    </a:cubicBezTo>
                    <a:cubicBezTo>
                      <a:pt x="367" y="518"/>
                      <a:pt x="376" y="512"/>
                      <a:pt x="373" y="501"/>
                    </a:cubicBezTo>
                    <a:cubicBezTo>
                      <a:pt x="364" y="491"/>
                      <a:pt x="379" y="500"/>
                      <a:pt x="373" y="487"/>
                    </a:cubicBezTo>
                    <a:cubicBezTo>
                      <a:pt x="368" y="490"/>
                      <a:pt x="362" y="478"/>
                      <a:pt x="357" y="471"/>
                    </a:cubicBezTo>
                    <a:cubicBezTo>
                      <a:pt x="355" y="471"/>
                      <a:pt x="355" y="475"/>
                      <a:pt x="355" y="477"/>
                    </a:cubicBezTo>
                    <a:cubicBezTo>
                      <a:pt x="359" y="485"/>
                      <a:pt x="360" y="483"/>
                      <a:pt x="365" y="491"/>
                    </a:cubicBezTo>
                    <a:cubicBezTo>
                      <a:pt x="358" y="492"/>
                      <a:pt x="355" y="499"/>
                      <a:pt x="355" y="508"/>
                    </a:cubicBezTo>
                    <a:cubicBezTo>
                      <a:pt x="352" y="505"/>
                      <a:pt x="348" y="498"/>
                      <a:pt x="350" y="496"/>
                    </a:cubicBezTo>
                    <a:cubicBezTo>
                      <a:pt x="344" y="502"/>
                      <a:pt x="337" y="505"/>
                      <a:pt x="329" y="506"/>
                    </a:cubicBezTo>
                    <a:cubicBezTo>
                      <a:pt x="340" y="516"/>
                      <a:pt x="323" y="513"/>
                      <a:pt x="332" y="521"/>
                    </a:cubicBezTo>
                    <a:cubicBezTo>
                      <a:pt x="337" y="522"/>
                      <a:pt x="344" y="529"/>
                      <a:pt x="345" y="535"/>
                    </a:cubicBezTo>
                    <a:cubicBezTo>
                      <a:pt x="343" y="535"/>
                      <a:pt x="343" y="530"/>
                      <a:pt x="340" y="528"/>
                    </a:cubicBezTo>
                    <a:cubicBezTo>
                      <a:pt x="341" y="536"/>
                      <a:pt x="330" y="520"/>
                      <a:pt x="333" y="532"/>
                    </a:cubicBezTo>
                    <a:cubicBezTo>
                      <a:pt x="337" y="524"/>
                      <a:pt x="326" y="517"/>
                      <a:pt x="322" y="507"/>
                    </a:cubicBezTo>
                    <a:cubicBezTo>
                      <a:pt x="321" y="515"/>
                      <a:pt x="319" y="500"/>
                      <a:pt x="314" y="503"/>
                    </a:cubicBezTo>
                    <a:cubicBezTo>
                      <a:pt x="313" y="510"/>
                      <a:pt x="310" y="517"/>
                      <a:pt x="306" y="522"/>
                    </a:cubicBezTo>
                    <a:cubicBezTo>
                      <a:pt x="295" y="517"/>
                      <a:pt x="290" y="531"/>
                      <a:pt x="285" y="534"/>
                    </a:cubicBezTo>
                    <a:cubicBezTo>
                      <a:pt x="279" y="532"/>
                      <a:pt x="275" y="520"/>
                      <a:pt x="271" y="520"/>
                    </a:cubicBezTo>
                    <a:cubicBezTo>
                      <a:pt x="267" y="522"/>
                      <a:pt x="280" y="530"/>
                      <a:pt x="272" y="528"/>
                    </a:cubicBezTo>
                    <a:cubicBezTo>
                      <a:pt x="271" y="526"/>
                      <a:pt x="271" y="526"/>
                      <a:pt x="271" y="526"/>
                    </a:cubicBezTo>
                    <a:cubicBezTo>
                      <a:pt x="271" y="529"/>
                      <a:pt x="257" y="524"/>
                      <a:pt x="264" y="540"/>
                    </a:cubicBezTo>
                    <a:cubicBezTo>
                      <a:pt x="259" y="528"/>
                      <a:pt x="259" y="528"/>
                      <a:pt x="259" y="528"/>
                    </a:cubicBezTo>
                    <a:cubicBezTo>
                      <a:pt x="258" y="527"/>
                      <a:pt x="258" y="531"/>
                      <a:pt x="258" y="532"/>
                    </a:cubicBezTo>
                    <a:cubicBezTo>
                      <a:pt x="256" y="529"/>
                      <a:pt x="253" y="526"/>
                      <a:pt x="253" y="523"/>
                    </a:cubicBezTo>
                    <a:cubicBezTo>
                      <a:pt x="246" y="517"/>
                      <a:pt x="247" y="528"/>
                      <a:pt x="243" y="530"/>
                    </a:cubicBezTo>
                    <a:cubicBezTo>
                      <a:pt x="250" y="536"/>
                      <a:pt x="250" y="536"/>
                      <a:pt x="250" y="536"/>
                    </a:cubicBezTo>
                    <a:cubicBezTo>
                      <a:pt x="246" y="544"/>
                      <a:pt x="238" y="540"/>
                      <a:pt x="234" y="546"/>
                    </a:cubicBezTo>
                    <a:cubicBezTo>
                      <a:pt x="230" y="539"/>
                      <a:pt x="230" y="539"/>
                      <a:pt x="230" y="539"/>
                    </a:cubicBezTo>
                    <a:cubicBezTo>
                      <a:pt x="229" y="545"/>
                      <a:pt x="229" y="545"/>
                      <a:pt x="229" y="545"/>
                    </a:cubicBezTo>
                    <a:cubicBezTo>
                      <a:pt x="226" y="538"/>
                      <a:pt x="220" y="536"/>
                      <a:pt x="221" y="543"/>
                    </a:cubicBezTo>
                    <a:cubicBezTo>
                      <a:pt x="222" y="521"/>
                      <a:pt x="222" y="521"/>
                      <a:pt x="222" y="521"/>
                    </a:cubicBezTo>
                    <a:cubicBezTo>
                      <a:pt x="227" y="524"/>
                      <a:pt x="223" y="531"/>
                      <a:pt x="229" y="536"/>
                    </a:cubicBezTo>
                    <a:cubicBezTo>
                      <a:pt x="233" y="541"/>
                      <a:pt x="238" y="536"/>
                      <a:pt x="235" y="529"/>
                    </a:cubicBezTo>
                    <a:cubicBezTo>
                      <a:pt x="233" y="530"/>
                      <a:pt x="233" y="531"/>
                      <a:pt x="233" y="535"/>
                    </a:cubicBezTo>
                    <a:cubicBezTo>
                      <a:pt x="227" y="526"/>
                      <a:pt x="231" y="525"/>
                      <a:pt x="229" y="518"/>
                    </a:cubicBezTo>
                    <a:cubicBezTo>
                      <a:pt x="228" y="519"/>
                      <a:pt x="225" y="517"/>
                      <a:pt x="226" y="520"/>
                    </a:cubicBezTo>
                    <a:cubicBezTo>
                      <a:pt x="226" y="514"/>
                      <a:pt x="228" y="512"/>
                      <a:pt x="231" y="510"/>
                    </a:cubicBezTo>
                    <a:cubicBezTo>
                      <a:pt x="231" y="515"/>
                      <a:pt x="236" y="515"/>
                      <a:pt x="236" y="518"/>
                    </a:cubicBezTo>
                    <a:cubicBezTo>
                      <a:pt x="232" y="510"/>
                      <a:pt x="234" y="505"/>
                      <a:pt x="240" y="505"/>
                    </a:cubicBezTo>
                    <a:cubicBezTo>
                      <a:pt x="249" y="512"/>
                      <a:pt x="245" y="494"/>
                      <a:pt x="252" y="494"/>
                    </a:cubicBezTo>
                    <a:cubicBezTo>
                      <a:pt x="254" y="503"/>
                      <a:pt x="255" y="511"/>
                      <a:pt x="254" y="516"/>
                    </a:cubicBezTo>
                    <a:cubicBezTo>
                      <a:pt x="260" y="518"/>
                      <a:pt x="258" y="514"/>
                      <a:pt x="263" y="516"/>
                    </a:cubicBezTo>
                    <a:cubicBezTo>
                      <a:pt x="261" y="509"/>
                      <a:pt x="257" y="499"/>
                      <a:pt x="260" y="493"/>
                    </a:cubicBezTo>
                    <a:cubicBezTo>
                      <a:pt x="263" y="499"/>
                      <a:pt x="263" y="499"/>
                      <a:pt x="263" y="499"/>
                    </a:cubicBezTo>
                    <a:cubicBezTo>
                      <a:pt x="265" y="494"/>
                      <a:pt x="260" y="485"/>
                      <a:pt x="266" y="484"/>
                    </a:cubicBezTo>
                    <a:cubicBezTo>
                      <a:pt x="277" y="482"/>
                      <a:pt x="285" y="477"/>
                      <a:pt x="292" y="474"/>
                    </a:cubicBezTo>
                    <a:cubicBezTo>
                      <a:pt x="296" y="480"/>
                      <a:pt x="296" y="480"/>
                      <a:pt x="296" y="480"/>
                    </a:cubicBezTo>
                    <a:cubicBezTo>
                      <a:pt x="292" y="465"/>
                      <a:pt x="305" y="468"/>
                      <a:pt x="307" y="460"/>
                    </a:cubicBezTo>
                    <a:cubicBezTo>
                      <a:pt x="319" y="461"/>
                      <a:pt x="322" y="444"/>
                      <a:pt x="332" y="452"/>
                    </a:cubicBezTo>
                    <a:cubicBezTo>
                      <a:pt x="344" y="439"/>
                      <a:pt x="354" y="427"/>
                      <a:pt x="371" y="420"/>
                    </a:cubicBezTo>
                    <a:cubicBezTo>
                      <a:pt x="373" y="431"/>
                      <a:pt x="373" y="431"/>
                      <a:pt x="373" y="431"/>
                    </a:cubicBezTo>
                    <a:cubicBezTo>
                      <a:pt x="372" y="423"/>
                      <a:pt x="378" y="435"/>
                      <a:pt x="380" y="432"/>
                    </a:cubicBezTo>
                    <a:cubicBezTo>
                      <a:pt x="373" y="427"/>
                      <a:pt x="378" y="421"/>
                      <a:pt x="377" y="414"/>
                    </a:cubicBezTo>
                    <a:cubicBezTo>
                      <a:pt x="388" y="417"/>
                      <a:pt x="392" y="405"/>
                      <a:pt x="395" y="396"/>
                    </a:cubicBezTo>
                    <a:cubicBezTo>
                      <a:pt x="398" y="401"/>
                      <a:pt x="398" y="401"/>
                      <a:pt x="398" y="401"/>
                    </a:cubicBezTo>
                    <a:cubicBezTo>
                      <a:pt x="398" y="387"/>
                      <a:pt x="411" y="392"/>
                      <a:pt x="420" y="390"/>
                    </a:cubicBezTo>
                    <a:cubicBezTo>
                      <a:pt x="422" y="392"/>
                      <a:pt x="426" y="397"/>
                      <a:pt x="428" y="395"/>
                    </a:cubicBezTo>
                    <a:cubicBezTo>
                      <a:pt x="427" y="383"/>
                      <a:pt x="429" y="382"/>
                      <a:pt x="432" y="373"/>
                    </a:cubicBezTo>
                    <a:cubicBezTo>
                      <a:pt x="436" y="370"/>
                      <a:pt x="445" y="369"/>
                      <a:pt x="452" y="370"/>
                    </a:cubicBezTo>
                    <a:cubicBezTo>
                      <a:pt x="460" y="347"/>
                      <a:pt x="482" y="346"/>
                      <a:pt x="495" y="328"/>
                    </a:cubicBezTo>
                    <a:cubicBezTo>
                      <a:pt x="500" y="335"/>
                      <a:pt x="500" y="335"/>
                      <a:pt x="500" y="335"/>
                    </a:cubicBezTo>
                    <a:cubicBezTo>
                      <a:pt x="508" y="310"/>
                      <a:pt x="536" y="312"/>
                      <a:pt x="546" y="297"/>
                    </a:cubicBezTo>
                    <a:cubicBezTo>
                      <a:pt x="552" y="309"/>
                      <a:pt x="552" y="309"/>
                      <a:pt x="552" y="309"/>
                    </a:cubicBezTo>
                    <a:cubicBezTo>
                      <a:pt x="558" y="310"/>
                      <a:pt x="560" y="300"/>
                      <a:pt x="554" y="293"/>
                    </a:cubicBezTo>
                    <a:cubicBezTo>
                      <a:pt x="561" y="294"/>
                      <a:pt x="562" y="281"/>
                      <a:pt x="570" y="289"/>
                    </a:cubicBezTo>
                    <a:cubicBezTo>
                      <a:pt x="576" y="288"/>
                      <a:pt x="573" y="280"/>
                      <a:pt x="576" y="276"/>
                    </a:cubicBezTo>
                    <a:cubicBezTo>
                      <a:pt x="587" y="276"/>
                      <a:pt x="590" y="273"/>
                      <a:pt x="598" y="266"/>
                    </a:cubicBezTo>
                    <a:cubicBezTo>
                      <a:pt x="595" y="266"/>
                      <a:pt x="595" y="266"/>
                      <a:pt x="595" y="266"/>
                    </a:cubicBezTo>
                    <a:cubicBezTo>
                      <a:pt x="595" y="269"/>
                      <a:pt x="598" y="274"/>
                      <a:pt x="601" y="274"/>
                    </a:cubicBezTo>
                    <a:cubicBezTo>
                      <a:pt x="601" y="273"/>
                      <a:pt x="602" y="272"/>
                      <a:pt x="603" y="271"/>
                    </a:cubicBezTo>
                    <a:cubicBezTo>
                      <a:pt x="604" y="270"/>
                      <a:pt x="604" y="270"/>
                      <a:pt x="604" y="270"/>
                    </a:cubicBezTo>
                    <a:cubicBezTo>
                      <a:pt x="605" y="270"/>
                      <a:pt x="605" y="270"/>
                      <a:pt x="605" y="270"/>
                    </a:cubicBezTo>
                    <a:cubicBezTo>
                      <a:pt x="605" y="270"/>
                      <a:pt x="605" y="270"/>
                      <a:pt x="605" y="270"/>
                    </a:cubicBezTo>
                    <a:cubicBezTo>
                      <a:pt x="605" y="270"/>
                      <a:pt x="605" y="270"/>
                      <a:pt x="605" y="270"/>
                    </a:cubicBezTo>
                    <a:cubicBezTo>
                      <a:pt x="605" y="270"/>
                      <a:pt x="605" y="270"/>
                      <a:pt x="605" y="270"/>
                    </a:cubicBezTo>
                    <a:cubicBezTo>
                      <a:pt x="605" y="270"/>
                      <a:pt x="605" y="270"/>
                      <a:pt x="605" y="270"/>
                    </a:cubicBezTo>
                    <a:cubicBezTo>
                      <a:pt x="625" y="236"/>
                      <a:pt x="578" y="316"/>
                      <a:pt x="583" y="308"/>
                    </a:cubicBezTo>
                    <a:cubicBezTo>
                      <a:pt x="583" y="308"/>
                      <a:pt x="583" y="308"/>
                      <a:pt x="583" y="308"/>
                    </a:cubicBezTo>
                    <a:cubicBezTo>
                      <a:pt x="583" y="308"/>
                      <a:pt x="583" y="308"/>
                      <a:pt x="583" y="308"/>
                    </a:cubicBezTo>
                    <a:cubicBezTo>
                      <a:pt x="583" y="308"/>
                      <a:pt x="583" y="308"/>
                      <a:pt x="583" y="308"/>
                    </a:cubicBezTo>
                    <a:cubicBezTo>
                      <a:pt x="583" y="306"/>
                      <a:pt x="583" y="306"/>
                      <a:pt x="583" y="306"/>
                    </a:cubicBezTo>
                    <a:cubicBezTo>
                      <a:pt x="582" y="306"/>
                      <a:pt x="582" y="306"/>
                      <a:pt x="582" y="306"/>
                    </a:cubicBezTo>
                    <a:cubicBezTo>
                      <a:pt x="582" y="306"/>
                      <a:pt x="582" y="306"/>
                      <a:pt x="582" y="306"/>
                    </a:cubicBezTo>
                    <a:cubicBezTo>
                      <a:pt x="582" y="306"/>
                      <a:pt x="582" y="306"/>
                      <a:pt x="582" y="306"/>
                    </a:cubicBezTo>
                    <a:cubicBezTo>
                      <a:pt x="582" y="306"/>
                      <a:pt x="582" y="306"/>
                      <a:pt x="582" y="306"/>
                    </a:cubicBezTo>
                    <a:cubicBezTo>
                      <a:pt x="582" y="306"/>
                      <a:pt x="582" y="306"/>
                      <a:pt x="582" y="306"/>
                    </a:cubicBezTo>
                    <a:cubicBezTo>
                      <a:pt x="563" y="271"/>
                      <a:pt x="609" y="352"/>
                      <a:pt x="604" y="344"/>
                    </a:cubicBezTo>
                    <a:cubicBezTo>
                      <a:pt x="604" y="344"/>
                      <a:pt x="604" y="344"/>
                      <a:pt x="604" y="344"/>
                    </a:cubicBezTo>
                    <a:cubicBezTo>
                      <a:pt x="604" y="344"/>
                      <a:pt x="604" y="344"/>
                      <a:pt x="604" y="344"/>
                    </a:cubicBezTo>
                    <a:cubicBezTo>
                      <a:pt x="604" y="344"/>
                      <a:pt x="604" y="344"/>
                      <a:pt x="604" y="344"/>
                    </a:cubicBezTo>
                    <a:cubicBezTo>
                      <a:pt x="603" y="344"/>
                      <a:pt x="603" y="344"/>
                      <a:pt x="603" y="344"/>
                    </a:cubicBezTo>
                    <a:cubicBezTo>
                      <a:pt x="603" y="344"/>
                      <a:pt x="602" y="345"/>
                      <a:pt x="601" y="345"/>
                    </a:cubicBezTo>
                    <a:cubicBezTo>
                      <a:pt x="600" y="346"/>
                      <a:pt x="599" y="349"/>
                      <a:pt x="598" y="353"/>
                    </a:cubicBezTo>
                    <a:cubicBezTo>
                      <a:pt x="593" y="339"/>
                      <a:pt x="572" y="347"/>
                      <a:pt x="570" y="331"/>
                    </a:cubicBezTo>
                    <a:cubicBezTo>
                      <a:pt x="568" y="335"/>
                      <a:pt x="566" y="334"/>
                      <a:pt x="563" y="336"/>
                    </a:cubicBezTo>
                    <a:cubicBezTo>
                      <a:pt x="555" y="332"/>
                      <a:pt x="551" y="319"/>
                      <a:pt x="541" y="322"/>
                    </a:cubicBezTo>
                    <a:cubicBezTo>
                      <a:pt x="541" y="319"/>
                      <a:pt x="547" y="316"/>
                      <a:pt x="544" y="314"/>
                    </a:cubicBezTo>
                    <a:cubicBezTo>
                      <a:pt x="541" y="314"/>
                      <a:pt x="541" y="319"/>
                      <a:pt x="537" y="320"/>
                    </a:cubicBezTo>
                    <a:cubicBezTo>
                      <a:pt x="520" y="319"/>
                      <a:pt x="515" y="297"/>
                      <a:pt x="503" y="292"/>
                    </a:cubicBezTo>
                    <a:cubicBezTo>
                      <a:pt x="477" y="287"/>
                      <a:pt x="458" y="271"/>
                      <a:pt x="437" y="260"/>
                    </a:cubicBezTo>
                    <a:cubicBezTo>
                      <a:pt x="439" y="257"/>
                      <a:pt x="439" y="257"/>
                      <a:pt x="439" y="257"/>
                    </a:cubicBezTo>
                    <a:cubicBezTo>
                      <a:pt x="426" y="264"/>
                      <a:pt x="429" y="237"/>
                      <a:pt x="414" y="250"/>
                    </a:cubicBezTo>
                    <a:cubicBezTo>
                      <a:pt x="414" y="247"/>
                      <a:pt x="409" y="245"/>
                      <a:pt x="414" y="241"/>
                    </a:cubicBezTo>
                    <a:cubicBezTo>
                      <a:pt x="404" y="245"/>
                      <a:pt x="403" y="225"/>
                      <a:pt x="389" y="230"/>
                    </a:cubicBezTo>
                    <a:cubicBezTo>
                      <a:pt x="390" y="230"/>
                      <a:pt x="391" y="230"/>
                      <a:pt x="392" y="229"/>
                    </a:cubicBezTo>
                    <a:cubicBezTo>
                      <a:pt x="388" y="219"/>
                      <a:pt x="376" y="223"/>
                      <a:pt x="371" y="213"/>
                    </a:cubicBezTo>
                    <a:cubicBezTo>
                      <a:pt x="373" y="212"/>
                      <a:pt x="375" y="212"/>
                      <a:pt x="377" y="209"/>
                    </a:cubicBezTo>
                    <a:cubicBezTo>
                      <a:pt x="377" y="202"/>
                      <a:pt x="362" y="217"/>
                      <a:pt x="368" y="202"/>
                    </a:cubicBezTo>
                    <a:cubicBezTo>
                      <a:pt x="366" y="201"/>
                      <a:pt x="363" y="208"/>
                      <a:pt x="364" y="208"/>
                    </a:cubicBezTo>
                    <a:cubicBezTo>
                      <a:pt x="349" y="192"/>
                      <a:pt x="325" y="190"/>
                      <a:pt x="304" y="182"/>
                    </a:cubicBezTo>
                    <a:cubicBezTo>
                      <a:pt x="296" y="166"/>
                      <a:pt x="317" y="158"/>
                      <a:pt x="300" y="162"/>
                    </a:cubicBezTo>
                    <a:cubicBezTo>
                      <a:pt x="301" y="159"/>
                      <a:pt x="297" y="167"/>
                      <a:pt x="298" y="164"/>
                    </a:cubicBezTo>
                    <a:cubicBezTo>
                      <a:pt x="292" y="166"/>
                      <a:pt x="301" y="145"/>
                      <a:pt x="294" y="151"/>
                    </a:cubicBezTo>
                    <a:cubicBezTo>
                      <a:pt x="290" y="160"/>
                      <a:pt x="289" y="154"/>
                      <a:pt x="286" y="159"/>
                    </a:cubicBezTo>
                    <a:cubicBezTo>
                      <a:pt x="281" y="149"/>
                      <a:pt x="284" y="141"/>
                      <a:pt x="274" y="143"/>
                    </a:cubicBezTo>
                    <a:cubicBezTo>
                      <a:pt x="277" y="139"/>
                      <a:pt x="277" y="139"/>
                      <a:pt x="277" y="139"/>
                    </a:cubicBezTo>
                    <a:cubicBezTo>
                      <a:pt x="262" y="147"/>
                      <a:pt x="257" y="135"/>
                      <a:pt x="242" y="146"/>
                    </a:cubicBezTo>
                    <a:cubicBezTo>
                      <a:pt x="198" y="124"/>
                      <a:pt x="153" y="108"/>
                      <a:pt x="111" y="86"/>
                    </a:cubicBezTo>
                    <a:cubicBezTo>
                      <a:pt x="97" y="76"/>
                      <a:pt x="97" y="76"/>
                      <a:pt x="97" y="76"/>
                    </a:cubicBezTo>
                    <a:cubicBezTo>
                      <a:pt x="96" y="76"/>
                      <a:pt x="96" y="76"/>
                      <a:pt x="96" y="76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0" y="129"/>
                      <a:pt x="224" y="2"/>
                      <a:pt x="201" y="15"/>
                    </a:cubicBezTo>
                    <a:cubicBezTo>
                      <a:pt x="201" y="18"/>
                      <a:pt x="201" y="18"/>
                      <a:pt x="201" y="18"/>
                    </a:cubicBezTo>
                    <a:cubicBezTo>
                      <a:pt x="200" y="22"/>
                      <a:pt x="200" y="22"/>
                      <a:pt x="200" y="22"/>
                    </a:cubicBezTo>
                    <a:cubicBezTo>
                      <a:pt x="200" y="31"/>
                      <a:pt x="200" y="31"/>
                      <a:pt x="200" y="31"/>
                    </a:cubicBezTo>
                    <a:cubicBezTo>
                      <a:pt x="201" y="66"/>
                      <a:pt x="201" y="66"/>
                      <a:pt x="201" y="66"/>
                    </a:cubicBezTo>
                    <a:cubicBezTo>
                      <a:pt x="201" y="89"/>
                      <a:pt x="200" y="112"/>
                      <a:pt x="195" y="136"/>
                    </a:cubicBezTo>
                    <a:cubicBezTo>
                      <a:pt x="182" y="147"/>
                      <a:pt x="182" y="148"/>
                      <a:pt x="188" y="160"/>
                    </a:cubicBezTo>
                    <a:cubicBezTo>
                      <a:pt x="185" y="160"/>
                      <a:pt x="185" y="159"/>
                      <a:pt x="183" y="160"/>
                    </a:cubicBezTo>
                    <a:cubicBezTo>
                      <a:pt x="194" y="161"/>
                      <a:pt x="184" y="168"/>
                      <a:pt x="194" y="170"/>
                    </a:cubicBezTo>
                    <a:cubicBezTo>
                      <a:pt x="192" y="187"/>
                      <a:pt x="195" y="204"/>
                      <a:pt x="195" y="222"/>
                    </a:cubicBezTo>
                    <a:cubicBezTo>
                      <a:pt x="194" y="219"/>
                      <a:pt x="185" y="217"/>
                      <a:pt x="185" y="221"/>
                    </a:cubicBezTo>
                    <a:cubicBezTo>
                      <a:pt x="192" y="224"/>
                      <a:pt x="192" y="224"/>
                      <a:pt x="192" y="224"/>
                    </a:cubicBezTo>
                    <a:cubicBezTo>
                      <a:pt x="189" y="225"/>
                      <a:pt x="189" y="225"/>
                      <a:pt x="189" y="225"/>
                    </a:cubicBezTo>
                    <a:cubicBezTo>
                      <a:pt x="191" y="227"/>
                      <a:pt x="196" y="230"/>
                      <a:pt x="200" y="228"/>
                    </a:cubicBezTo>
                    <a:cubicBezTo>
                      <a:pt x="209" y="273"/>
                      <a:pt x="186" y="318"/>
                      <a:pt x="188" y="362"/>
                    </a:cubicBezTo>
                    <a:cubicBezTo>
                      <a:pt x="184" y="373"/>
                      <a:pt x="188" y="388"/>
                      <a:pt x="190" y="400"/>
                    </a:cubicBezTo>
                    <a:cubicBezTo>
                      <a:pt x="175" y="434"/>
                      <a:pt x="163" y="464"/>
                      <a:pt x="172" y="499"/>
                    </a:cubicBezTo>
                    <a:cubicBezTo>
                      <a:pt x="172" y="499"/>
                      <a:pt x="144" y="494"/>
                      <a:pt x="138" y="48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70" name="Freeform 114"/>
              <p:cNvSpPr>
                <a:spLocks/>
              </p:cNvSpPr>
              <p:nvPr/>
            </p:nvSpPr>
            <p:spPr bwMode="auto">
              <a:xfrm>
                <a:off x="5181600" y="-685800"/>
                <a:ext cx="34925" cy="49212"/>
              </a:xfrm>
              <a:custGeom>
                <a:avLst/>
                <a:gdLst>
                  <a:gd name="T0" fmla="*/ 0 w 9"/>
                  <a:gd name="T1" fmla="*/ 0 h 13"/>
                  <a:gd name="T2" fmla="*/ 9 w 9"/>
                  <a:gd name="T3" fmla="*/ 13 h 13"/>
                  <a:gd name="T4" fmla="*/ 0 w 9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3">
                    <a:moveTo>
                      <a:pt x="0" y="0"/>
                    </a:moveTo>
                    <a:cubicBezTo>
                      <a:pt x="3" y="5"/>
                      <a:pt x="8" y="5"/>
                      <a:pt x="9" y="13"/>
                    </a:cubicBezTo>
                    <a:cubicBezTo>
                      <a:pt x="6" y="9"/>
                      <a:pt x="2" y="5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71" name="Freeform 115"/>
              <p:cNvSpPr>
                <a:spLocks/>
              </p:cNvSpPr>
              <p:nvPr/>
            </p:nvSpPr>
            <p:spPr bwMode="auto">
              <a:xfrm>
                <a:off x="5629275" y="-701675"/>
                <a:ext cx="14288" cy="34925"/>
              </a:xfrm>
              <a:custGeom>
                <a:avLst/>
                <a:gdLst>
                  <a:gd name="T0" fmla="*/ 1 w 4"/>
                  <a:gd name="T1" fmla="*/ 2 h 9"/>
                  <a:gd name="T2" fmla="*/ 4 w 4"/>
                  <a:gd name="T3" fmla="*/ 3 h 9"/>
                  <a:gd name="T4" fmla="*/ 2 w 4"/>
                  <a:gd name="T5" fmla="*/ 7 h 9"/>
                  <a:gd name="T6" fmla="*/ 1 w 4"/>
                  <a:gd name="T7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9">
                    <a:moveTo>
                      <a:pt x="1" y="2"/>
                    </a:moveTo>
                    <a:cubicBezTo>
                      <a:pt x="0" y="0"/>
                      <a:pt x="3" y="3"/>
                      <a:pt x="4" y="3"/>
                    </a:cubicBezTo>
                    <a:cubicBezTo>
                      <a:pt x="3" y="4"/>
                      <a:pt x="4" y="9"/>
                      <a:pt x="2" y="7"/>
                    </a:cubicBezTo>
                    <a:cubicBezTo>
                      <a:pt x="3" y="6"/>
                      <a:pt x="1" y="4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72" name="Freeform 116"/>
              <p:cNvSpPr>
                <a:spLocks/>
              </p:cNvSpPr>
              <p:nvPr/>
            </p:nvSpPr>
            <p:spPr bwMode="auto">
              <a:xfrm>
                <a:off x="5711825" y="-735013"/>
                <a:ext cx="22225" cy="49212"/>
              </a:xfrm>
              <a:custGeom>
                <a:avLst/>
                <a:gdLst>
                  <a:gd name="T0" fmla="*/ 4 w 6"/>
                  <a:gd name="T1" fmla="*/ 0 h 13"/>
                  <a:gd name="T2" fmla="*/ 0 w 6"/>
                  <a:gd name="T3" fmla="*/ 13 h 13"/>
                  <a:gd name="T4" fmla="*/ 4 w 6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3">
                    <a:moveTo>
                      <a:pt x="4" y="0"/>
                    </a:moveTo>
                    <a:cubicBezTo>
                      <a:pt x="6" y="5"/>
                      <a:pt x="3" y="11"/>
                      <a:pt x="0" y="13"/>
                    </a:cubicBez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73" name="Freeform 117"/>
              <p:cNvSpPr>
                <a:spLocks/>
              </p:cNvSpPr>
              <p:nvPr/>
            </p:nvSpPr>
            <p:spPr bwMode="auto">
              <a:xfrm>
                <a:off x="5846762" y="-715963"/>
                <a:ext cx="14288" cy="22225"/>
              </a:xfrm>
              <a:custGeom>
                <a:avLst/>
                <a:gdLst>
                  <a:gd name="T0" fmla="*/ 0 w 4"/>
                  <a:gd name="T1" fmla="*/ 0 h 6"/>
                  <a:gd name="T2" fmla="*/ 2 w 4"/>
                  <a:gd name="T3" fmla="*/ 6 h 6"/>
                  <a:gd name="T4" fmla="*/ 0 w 4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cubicBezTo>
                      <a:pt x="4" y="3"/>
                      <a:pt x="4" y="5"/>
                      <a:pt x="2" y="6"/>
                    </a:cubicBezTo>
                    <a:cubicBezTo>
                      <a:pt x="0" y="4"/>
                      <a:pt x="1" y="3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74" name="Freeform 118"/>
              <p:cNvSpPr>
                <a:spLocks/>
              </p:cNvSpPr>
              <p:nvPr/>
            </p:nvSpPr>
            <p:spPr bwMode="auto">
              <a:xfrm>
                <a:off x="5830887" y="-757238"/>
                <a:ext cx="22225" cy="30162"/>
              </a:xfrm>
              <a:custGeom>
                <a:avLst/>
                <a:gdLst>
                  <a:gd name="T0" fmla="*/ 0 w 6"/>
                  <a:gd name="T1" fmla="*/ 1 h 8"/>
                  <a:gd name="T2" fmla="*/ 6 w 6"/>
                  <a:gd name="T3" fmla="*/ 4 h 8"/>
                  <a:gd name="T4" fmla="*/ 0 w 6"/>
                  <a:gd name="T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0" y="1"/>
                    </a:moveTo>
                    <a:cubicBezTo>
                      <a:pt x="2" y="0"/>
                      <a:pt x="4" y="2"/>
                      <a:pt x="6" y="4"/>
                    </a:cubicBezTo>
                    <a:cubicBezTo>
                      <a:pt x="4" y="0"/>
                      <a:pt x="3" y="8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75" name="Freeform 119"/>
              <p:cNvSpPr>
                <a:spLocks/>
              </p:cNvSpPr>
              <p:nvPr/>
            </p:nvSpPr>
            <p:spPr bwMode="auto">
              <a:xfrm>
                <a:off x="6037262" y="-831850"/>
                <a:ext cx="19050" cy="47625"/>
              </a:xfrm>
              <a:custGeom>
                <a:avLst/>
                <a:gdLst>
                  <a:gd name="T0" fmla="*/ 0 w 5"/>
                  <a:gd name="T1" fmla="*/ 6 h 13"/>
                  <a:gd name="T2" fmla="*/ 5 w 5"/>
                  <a:gd name="T3" fmla="*/ 4 h 13"/>
                  <a:gd name="T4" fmla="*/ 0 w 5"/>
                  <a:gd name="T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3">
                    <a:moveTo>
                      <a:pt x="0" y="6"/>
                    </a:moveTo>
                    <a:cubicBezTo>
                      <a:pt x="1" y="5"/>
                      <a:pt x="1" y="0"/>
                      <a:pt x="5" y="4"/>
                    </a:cubicBezTo>
                    <a:cubicBezTo>
                      <a:pt x="2" y="2"/>
                      <a:pt x="2" y="13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76" name="Freeform 120"/>
              <p:cNvSpPr>
                <a:spLocks/>
              </p:cNvSpPr>
              <p:nvPr/>
            </p:nvSpPr>
            <p:spPr bwMode="auto">
              <a:xfrm>
                <a:off x="6105525" y="-884238"/>
                <a:ext cx="17463" cy="22225"/>
              </a:xfrm>
              <a:custGeom>
                <a:avLst/>
                <a:gdLst>
                  <a:gd name="T0" fmla="*/ 0 w 5"/>
                  <a:gd name="T1" fmla="*/ 1 h 6"/>
                  <a:gd name="T2" fmla="*/ 2 w 5"/>
                  <a:gd name="T3" fmla="*/ 0 h 6"/>
                  <a:gd name="T4" fmla="*/ 4 w 5"/>
                  <a:gd name="T5" fmla="*/ 6 h 6"/>
                  <a:gd name="T6" fmla="*/ 0 w 5"/>
                  <a:gd name="T7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0" y="1"/>
                    </a:moveTo>
                    <a:cubicBezTo>
                      <a:pt x="1" y="1"/>
                      <a:pt x="2" y="2"/>
                      <a:pt x="2" y="0"/>
                    </a:cubicBezTo>
                    <a:cubicBezTo>
                      <a:pt x="4" y="1"/>
                      <a:pt x="5" y="5"/>
                      <a:pt x="4" y="6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77" name="Freeform 121"/>
              <p:cNvSpPr>
                <a:spLocks/>
              </p:cNvSpPr>
              <p:nvPr/>
            </p:nvSpPr>
            <p:spPr bwMode="auto">
              <a:xfrm>
                <a:off x="6094412" y="-2058988"/>
                <a:ext cx="11113" cy="15875"/>
              </a:xfrm>
              <a:custGeom>
                <a:avLst/>
                <a:gdLst>
                  <a:gd name="T0" fmla="*/ 0 w 7"/>
                  <a:gd name="T1" fmla="*/ 0 h 10"/>
                  <a:gd name="T2" fmla="*/ 7 w 7"/>
                  <a:gd name="T3" fmla="*/ 0 h 10"/>
                  <a:gd name="T4" fmla="*/ 0 w 7"/>
                  <a:gd name="T5" fmla="*/ 10 h 10"/>
                  <a:gd name="T6" fmla="*/ 0 w 7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0">
                    <a:moveTo>
                      <a:pt x="0" y="0"/>
                    </a:moveTo>
                    <a:lnTo>
                      <a:pt x="7" y="0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78" name="Freeform 122"/>
              <p:cNvSpPr>
                <a:spLocks/>
              </p:cNvSpPr>
              <p:nvPr/>
            </p:nvSpPr>
            <p:spPr bwMode="auto">
              <a:xfrm>
                <a:off x="5418137" y="-2463800"/>
                <a:ext cx="26988" cy="26987"/>
              </a:xfrm>
              <a:custGeom>
                <a:avLst/>
                <a:gdLst>
                  <a:gd name="T0" fmla="*/ 4 w 7"/>
                  <a:gd name="T1" fmla="*/ 6 h 7"/>
                  <a:gd name="T2" fmla="*/ 5 w 7"/>
                  <a:gd name="T3" fmla="*/ 0 h 7"/>
                  <a:gd name="T4" fmla="*/ 4 w 7"/>
                  <a:gd name="T5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7">
                    <a:moveTo>
                      <a:pt x="4" y="6"/>
                    </a:moveTo>
                    <a:cubicBezTo>
                      <a:pt x="0" y="7"/>
                      <a:pt x="5" y="1"/>
                      <a:pt x="5" y="0"/>
                    </a:cubicBezTo>
                    <a:cubicBezTo>
                      <a:pt x="7" y="1"/>
                      <a:pt x="1" y="5"/>
                      <a:pt x="4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79" name="Freeform 123"/>
              <p:cNvSpPr>
                <a:spLocks/>
              </p:cNvSpPr>
              <p:nvPr/>
            </p:nvSpPr>
            <p:spPr bwMode="auto">
              <a:xfrm>
                <a:off x="5018087" y="-2571750"/>
                <a:ext cx="17463" cy="33337"/>
              </a:xfrm>
              <a:custGeom>
                <a:avLst/>
                <a:gdLst>
                  <a:gd name="T0" fmla="*/ 9 w 11"/>
                  <a:gd name="T1" fmla="*/ 0 h 21"/>
                  <a:gd name="T2" fmla="*/ 11 w 11"/>
                  <a:gd name="T3" fmla="*/ 2 h 21"/>
                  <a:gd name="T4" fmla="*/ 0 w 11"/>
                  <a:gd name="T5" fmla="*/ 21 h 21"/>
                  <a:gd name="T6" fmla="*/ 9 w 11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21">
                    <a:moveTo>
                      <a:pt x="9" y="0"/>
                    </a:moveTo>
                    <a:lnTo>
                      <a:pt x="11" y="2"/>
                    </a:lnTo>
                    <a:lnTo>
                      <a:pt x="0" y="21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80" name="Freeform 124"/>
              <p:cNvSpPr>
                <a:spLocks/>
              </p:cNvSpPr>
              <p:nvPr/>
            </p:nvSpPr>
            <p:spPr bwMode="auto">
              <a:xfrm>
                <a:off x="-2268538" y="-1489075"/>
                <a:ext cx="44450" cy="46037"/>
              </a:xfrm>
              <a:custGeom>
                <a:avLst/>
                <a:gdLst>
                  <a:gd name="T0" fmla="*/ 8 w 12"/>
                  <a:gd name="T1" fmla="*/ 4 h 12"/>
                  <a:gd name="T2" fmla="*/ 2 w 12"/>
                  <a:gd name="T3" fmla="*/ 7 h 12"/>
                  <a:gd name="T4" fmla="*/ 8 w 12"/>
                  <a:gd name="T5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2">
                    <a:moveTo>
                      <a:pt x="8" y="4"/>
                    </a:moveTo>
                    <a:cubicBezTo>
                      <a:pt x="0" y="6"/>
                      <a:pt x="12" y="12"/>
                      <a:pt x="2" y="7"/>
                    </a:cubicBezTo>
                    <a:cubicBezTo>
                      <a:pt x="3" y="3"/>
                      <a:pt x="5" y="0"/>
                      <a:pt x="8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81" name="Freeform 125"/>
              <p:cNvSpPr>
                <a:spLocks/>
              </p:cNvSpPr>
              <p:nvPr/>
            </p:nvSpPr>
            <p:spPr bwMode="auto">
              <a:xfrm>
                <a:off x="-11706497" y="-1712937"/>
                <a:ext cx="17908866" cy="657757"/>
              </a:xfrm>
              <a:custGeom>
                <a:avLst/>
                <a:gdLst>
                  <a:gd name="T0" fmla="*/ 1981 w 2234"/>
                  <a:gd name="T1" fmla="*/ 72 h 155"/>
                  <a:gd name="T2" fmla="*/ 1916 w 2234"/>
                  <a:gd name="T3" fmla="*/ 74 h 155"/>
                  <a:gd name="T4" fmla="*/ 1783 w 2234"/>
                  <a:gd name="T5" fmla="*/ 98 h 155"/>
                  <a:gd name="T6" fmla="*/ 1735 w 2234"/>
                  <a:gd name="T7" fmla="*/ 97 h 155"/>
                  <a:gd name="T8" fmla="*/ 1591 w 2234"/>
                  <a:gd name="T9" fmla="*/ 89 h 155"/>
                  <a:gd name="T10" fmla="*/ 1544 w 2234"/>
                  <a:gd name="T11" fmla="*/ 88 h 155"/>
                  <a:gd name="T12" fmla="*/ 1464 w 2234"/>
                  <a:gd name="T13" fmla="*/ 99 h 155"/>
                  <a:gd name="T14" fmla="*/ 1396 w 2234"/>
                  <a:gd name="T15" fmla="*/ 95 h 155"/>
                  <a:gd name="T16" fmla="*/ 1357 w 2234"/>
                  <a:gd name="T17" fmla="*/ 88 h 155"/>
                  <a:gd name="T18" fmla="*/ 1324 w 2234"/>
                  <a:gd name="T19" fmla="*/ 100 h 155"/>
                  <a:gd name="T20" fmla="*/ 1245 w 2234"/>
                  <a:gd name="T21" fmla="*/ 113 h 155"/>
                  <a:gd name="T22" fmla="*/ 1201 w 2234"/>
                  <a:gd name="T23" fmla="*/ 111 h 155"/>
                  <a:gd name="T24" fmla="*/ 1153 w 2234"/>
                  <a:gd name="T25" fmla="*/ 122 h 155"/>
                  <a:gd name="T26" fmla="*/ 1095 w 2234"/>
                  <a:gd name="T27" fmla="*/ 114 h 155"/>
                  <a:gd name="T28" fmla="*/ 1028 w 2234"/>
                  <a:gd name="T29" fmla="*/ 117 h 155"/>
                  <a:gd name="T30" fmla="*/ 947 w 2234"/>
                  <a:gd name="T31" fmla="*/ 109 h 155"/>
                  <a:gd name="T32" fmla="*/ 913 w 2234"/>
                  <a:gd name="T33" fmla="*/ 117 h 155"/>
                  <a:gd name="T34" fmla="*/ 880 w 2234"/>
                  <a:gd name="T35" fmla="*/ 107 h 155"/>
                  <a:gd name="T36" fmla="*/ 851 w 2234"/>
                  <a:gd name="T37" fmla="*/ 117 h 155"/>
                  <a:gd name="T38" fmla="*/ 838 w 2234"/>
                  <a:gd name="T39" fmla="*/ 118 h 155"/>
                  <a:gd name="T40" fmla="*/ 799 w 2234"/>
                  <a:gd name="T41" fmla="*/ 121 h 155"/>
                  <a:gd name="T42" fmla="*/ 687 w 2234"/>
                  <a:gd name="T43" fmla="*/ 122 h 155"/>
                  <a:gd name="T44" fmla="*/ 643 w 2234"/>
                  <a:gd name="T45" fmla="*/ 123 h 155"/>
                  <a:gd name="T46" fmla="*/ 605 w 2234"/>
                  <a:gd name="T47" fmla="*/ 123 h 155"/>
                  <a:gd name="T48" fmla="*/ 512 w 2234"/>
                  <a:gd name="T49" fmla="*/ 122 h 155"/>
                  <a:gd name="T50" fmla="*/ 490 w 2234"/>
                  <a:gd name="T51" fmla="*/ 96 h 155"/>
                  <a:gd name="T52" fmla="*/ 458 w 2234"/>
                  <a:gd name="T53" fmla="*/ 121 h 155"/>
                  <a:gd name="T54" fmla="*/ 429 w 2234"/>
                  <a:gd name="T55" fmla="*/ 146 h 155"/>
                  <a:gd name="T56" fmla="*/ 386 w 2234"/>
                  <a:gd name="T57" fmla="*/ 137 h 155"/>
                  <a:gd name="T58" fmla="*/ 372 w 2234"/>
                  <a:gd name="T59" fmla="*/ 149 h 155"/>
                  <a:gd name="T60" fmla="*/ 354 w 2234"/>
                  <a:gd name="T61" fmla="*/ 140 h 155"/>
                  <a:gd name="T62" fmla="*/ 321 w 2234"/>
                  <a:gd name="T63" fmla="*/ 117 h 155"/>
                  <a:gd name="T64" fmla="*/ 285 w 2234"/>
                  <a:gd name="T65" fmla="*/ 139 h 155"/>
                  <a:gd name="T66" fmla="*/ 268 w 2234"/>
                  <a:gd name="T67" fmla="*/ 129 h 155"/>
                  <a:gd name="T68" fmla="*/ 237 w 2234"/>
                  <a:gd name="T69" fmla="*/ 143 h 155"/>
                  <a:gd name="T70" fmla="*/ 204 w 2234"/>
                  <a:gd name="T71" fmla="*/ 142 h 155"/>
                  <a:gd name="T72" fmla="*/ 219 w 2234"/>
                  <a:gd name="T73" fmla="*/ 111 h 155"/>
                  <a:gd name="T74" fmla="*/ 161 w 2234"/>
                  <a:gd name="T75" fmla="*/ 132 h 155"/>
                  <a:gd name="T76" fmla="*/ 79 w 2234"/>
                  <a:gd name="T77" fmla="*/ 91 h 155"/>
                  <a:gd name="T78" fmla="*/ 55 w 2234"/>
                  <a:gd name="T79" fmla="*/ 84 h 155"/>
                  <a:gd name="T80" fmla="*/ 0 w 2234"/>
                  <a:gd name="T81" fmla="*/ 86 h 155"/>
                  <a:gd name="T82" fmla="*/ 22 w 2234"/>
                  <a:gd name="T83" fmla="*/ 68 h 155"/>
                  <a:gd name="T84" fmla="*/ 72 w 2234"/>
                  <a:gd name="T85" fmla="*/ 83 h 155"/>
                  <a:gd name="T86" fmla="*/ 168 w 2234"/>
                  <a:gd name="T87" fmla="*/ 56 h 155"/>
                  <a:gd name="T88" fmla="*/ 326 w 2234"/>
                  <a:gd name="T89" fmla="*/ 43 h 155"/>
                  <a:gd name="T90" fmla="*/ 501 w 2234"/>
                  <a:gd name="T91" fmla="*/ 34 h 155"/>
                  <a:gd name="T92" fmla="*/ 641 w 2234"/>
                  <a:gd name="T93" fmla="*/ 29 h 155"/>
                  <a:gd name="T94" fmla="*/ 744 w 2234"/>
                  <a:gd name="T95" fmla="*/ 23 h 155"/>
                  <a:gd name="T96" fmla="*/ 960 w 2234"/>
                  <a:gd name="T97" fmla="*/ 28 h 155"/>
                  <a:gd name="T98" fmla="*/ 1073 w 2234"/>
                  <a:gd name="T99" fmla="*/ 38 h 155"/>
                  <a:gd name="T100" fmla="*/ 1221 w 2234"/>
                  <a:gd name="T101" fmla="*/ 47 h 155"/>
                  <a:gd name="T102" fmla="*/ 1704 w 2234"/>
                  <a:gd name="T103" fmla="*/ 15 h 155"/>
                  <a:gd name="T104" fmla="*/ 1832 w 2234"/>
                  <a:gd name="T105" fmla="*/ 17 h 155"/>
                  <a:gd name="T106" fmla="*/ 2206 w 2234"/>
                  <a:gd name="T107" fmla="*/ 6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34" h="155">
                    <a:moveTo>
                      <a:pt x="2206" y="69"/>
                    </a:moveTo>
                    <a:cubicBezTo>
                      <a:pt x="2179" y="95"/>
                      <a:pt x="2144" y="69"/>
                      <a:pt x="2115" y="85"/>
                    </a:cubicBezTo>
                    <a:cubicBezTo>
                      <a:pt x="2112" y="86"/>
                      <a:pt x="2116" y="71"/>
                      <a:pt x="2108" y="75"/>
                    </a:cubicBezTo>
                    <a:cubicBezTo>
                      <a:pt x="2080" y="95"/>
                      <a:pt x="2035" y="83"/>
                      <a:pt x="2001" y="67"/>
                    </a:cubicBezTo>
                    <a:cubicBezTo>
                      <a:pt x="2003" y="63"/>
                      <a:pt x="2003" y="63"/>
                      <a:pt x="2003" y="63"/>
                    </a:cubicBezTo>
                    <a:cubicBezTo>
                      <a:pt x="1996" y="60"/>
                      <a:pt x="1988" y="74"/>
                      <a:pt x="1981" y="72"/>
                    </a:cubicBezTo>
                    <a:cubicBezTo>
                      <a:pt x="1981" y="69"/>
                      <a:pt x="1984" y="68"/>
                      <a:pt x="1982" y="64"/>
                    </a:cubicBezTo>
                    <a:cubicBezTo>
                      <a:pt x="1980" y="72"/>
                      <a:pt x="1969" y="68"/>
                      <a:pt x="1967" y="74"/>
                    </a:cubicBezTo>
                    <a:cubicBezTo>
                      <a:pt x="1964" y="71"/>
                      <a:pt x="1964" y="65"/>
                      <a:pt x="1960" y="61"/>
                    </a:cubicBezTo>
                    <a:cubicBezTo>
                      <a:pt x="1957" y="70"/>
                      <a:pt x="1957" y="70"/>
                      <a:pt x="1957" y="70"/>
                    </a:cubicBezTo>
                    <a:cubicBezTo>
                      <a:pt x="1945" y="92"/>
                      <a:pt x="1930" y="69"/>
                      <a:pt x="1914" y="80"/>
                    </a:cubicBezTo>
                    <a:cubicBezTo>
                      <a:pt x="1915" y="78"/>
                      <a:pt x="1917" y="76"/>
                      <a:pt x="1916" y="74"/>
                    </a:cubicBezTo>
                    <a:cubicBezTo>
                      <a:pt x="1891" y="87"/>
                      <a:pt x="1861" y="85"/>
                      <a:pt x="1834" y="89"/>
                    </a:cubicBezTo>
                    <a:cubicBezTo>
                      <a:pt x="1835" y="86"/>
                      <a:pt x="1836" y="80"/>
                      <a:pt x="1834" y="77"/>
                    </a:cubicBezTo>
                    <a:cubicBezTo>
                      <a:pt x="1833" y="86"/>
                      <a:pt x="1825" y="89"/>
                      <a:pt x="1817" y="91"/>
                    </a:cubicBezTo>
                    <a:cubicBezTo>
                      <a:pt x="1814" y="81"/>
                      <a:pt x="1805" y="100"/>
                      <a:pt x="1796" y="94"/>
                    </a:cubicBezTo>
                    <a:cubicBezTo>
                      <a:pt x="1797" y="92"/>
                      <a:pt x="1797" y="92"/>
                      <a:pt x="1797" y="92"/>
                    </a:cubicBezTo>
                    <a:cubicBezTo>
                      <a:pt x="1791" y="102"/>
                      <a:pt x="1788" y="86"/>
                      <a:pt x="1783" y="98"/>
                    </a:cubicBezTo>
                    <a:cubicBezTo>
                      <a:pt x="1779" y="91"/>
                      <a:pt x="1779" y="91"/>
                      <a:pt x="1779" y="91"/>
                    </a:cubicBezTo>
                    <a:cubicBezTo>
                      <a:pt x="1776" y="104"/>
                      <a:pt x="1769" y="84"/>
                      <a:pt x="1764" y="91"/>
                    </a:cubicBezTo>
                    <a:cubicBezTo>
                      <a:pt x="1764" y="93"/>
                      <a:pt x="1764" y="93"/>
                      <a:pt x="1764" y="93"/>
                    </a:cubicBezTo>
                    <a:cubicBezTo>
                      <a:pt x="1760" y="97"/>
                      <a:pt x="1757" y="90"/>
                      <a:pt x="1752" y="92"/>
                    </a:cubicBezTo>
                    <a:cubicBezTo>
                      <a:pt x="1752" y="91"/>
                      <a:pt x="1752" y="91"/>
                      <a:pt x="1752" y="91"/>
                    </a:cubicBezTo>
                    <a:cubicBezTo>
                      <a:pt x="1741" y="94"/>
                      <a:pt x="1735" y="86"/>
                      <a:pt x="1735" y="97"/>
                    </a:cubicBezTo>
                    <a:cubicBezTo>
                      <a:pt x="1732" y="89"/>
                      <a:pt x="1746" y="93"/>
                      <a:pt x="1740" y="81"/>
                    </a:cubicBezTo>
                    <a:cubicBezTo>
                      <a:pt x="1705" y="92"/>
                      <a:pt x="1669" y="90"/>
                      <a:pt x="1633" y="90"/>
                    </a:cubicBezTo>
                    <a:cubicBezTo>
                      <a:pt x="1629" y="86"/>
                      <a:pt x="1627" y="84"/>
                      <a:pt x="1626" y="80"/>
                    </a:cubicBezTo>
                    <a:cubicBezTo>
                      <a:pt x="1622" y="82"/>
                      <a:pt x="1613" y="82"/>
                      <a:pt x="1609" y="88"/>
                    </a:cubicBezTo>
                    <a:cubicBezTo>
                      <a:pt x="1610" y="87"/>
                      <a:pt x="1607" y="82"/>
                      <a:pt x="1605" y="82"/>
                    </a:cubicBezTo>
                    <a:cubicBezTo>
                      <a:pt x="1599" y="78"/>
                      <a:pt x="1598" y="93"/>
                      <a:pt x="1591" y="89"/>
                    </a:cubicBezTo>
                    <a:cubicBezTo>
                      <a:pt x="1594" y="86"/>
                      <a:pt x="1595" y="82"/>
                      <a:pt x="1594" y="78"/>
                    </a:cubicBezTo>
                    <a:cubicBezTo>
                      <a:pt x="1588" y="87"/>
                      <a:pt x="1580" y="85"/>
                      <a:pt x="1573" y="88"/>
                    </a:cubicBezTo>
                    <a:cubicBezTo>
                      <a:pt x="1574" y="86"/>
                      <a:pt x="1576" y="85"/>
                      <a:pt x="1575" y="82"/>
                    </a:cubicBezTo>
                    <a:cubicBezTo>
                      <a:pt x="1567" y="91"/>
                      <a:pt x="1561" y="80"/>
                      <a:pt x="1554" y="86"/>
                    </a:cubicBezTo>
                    <a:cubicBezTo>
                      <a:pt x="1557" y="80"/>
                      <a:pt x="1557" y="80"/>
                      <a:pt x="1557" y="80"/>
                    </a:cubicBezTo>
                    <a:cubicBezTo>
                      <a:pt x="1546" y="72"/>
                      <a:pt x="1554" y="93"/>
                      <a:pt x="1544" y="88"/>
                    </a:cubicBezTo>
                    <a:cubicBezTo>
                      <a:pt x="1546" y="86"/>
                      <a:pt x="1546" y="84"/>
                      <a:pt x="1546" y="81"/>
                    </a:cubicBezTo>
                    <a:cubicBezTo>
                      <a:pt x="1537" y="92"/>
                      <a:pt x="1523" y="89"/>
                      <a:pt x="1514" y="93"/>
                    </a:cubicBezTo>
                    <a:cubicBezTo>
                      <a:pt x="1514" y="92"/>
                      <a:pt x="1514" y="90"/>
                      <a:pt x="1514" y="90"/>
                    </a:cubicBezTo>
                    <a:cubicBezTo>
                      <a:pt x="1505" y="91"/>
                      <a:pt x="1495" y="88"/>
                      <a:pt x="1484" y="93"/>
                    </a:cubicBezTo>
                    <a:cubicBezTo>
                      <a:pt x="1480" y="90"/>
                      <a:pt x="1485" y="78"/>
                      <a:pt x="1475" y="80"/>
                    </a:cubicBezTo>
                    <a:cubicBezTo>
                      <a:pt x="1476" y="92"/>
                      <a:pt x="1458" y="85"/>
                      <a:pt x="1464" y="99"/>
                    </a:cubicBezTo>
                    <a:cubicBezTo>
                      <a:pt x="1455" y="97"/>
                      <a:pt x="1441" y="92"/>
                      <a:pt x="1436" y="97"/>
                    </a:cubicBezTo>
                    <a:cubicBezTo>
                      <a:pt x="1440" y="92"/>
                      <a:pt x="1431" y="81"/>
                      <a:pt x="1439" y="80"/>
                    </a:cubicBezTo>
                    <a:cubicBezTo>
                      <a:pt x="1433" y="73"/>
                      <a:pt x="1433" y="73"/>
                      <a:pt x="1433" y="73"/>
                    </a:cubicBezTo>
                    <a:cubicBezTo>
                      <a:pt x="1434" y="68"/>
                      <a:pt x="1439" y="75"/>
                      <a:pt x="1437" y="68"/>
                    </a:cubicBezTo>
                    <a:cubicBezTo>
                      <a:pt x="1433" y="69"/>
                      <a:pt x="1423" y="74"/>
                      <a:pt x="1420" y="72"/>
                    </a:cubicBezTo>
                    <a:cubicBezTo>
                      <a:pt x="1413" y="79"/>
                      <a:pt x="1407" y="93"/>
                      <a:pt x="1396" y="95"/>
                    </a:cubicBezTo>
                    <a:cubicBezTo>
                      <a:pt x="1401" y="90"/>
                      <a:pt x="1393" y="81"/>
                      <a:pt x="1396" y="79"/>
                    </a:cubicBezTo>
                    <a:cubicBezTo>
                      <a:pt x="1381" y="103"/>
                      <a:pt x="1381" y="103"/>
                      <a:pt x="1381" y="103"/>
                    </a:cubicBezTo>
                    <a:cubicBezTo>
                      <a:pt x="1378" y="104"/>
                      <a:pt x="1380" y="93"/>
                      <a:pt x="1375" y="96"/>
                    </a:cubicBezTo>
                    <a:cubicBezTo>
                      <a:pt x="1376" y="100"/>
                      <a:pt x="1373" y="102"/>
                      <a:pt x="1372" y="105"/>
                    </a:cubicBezTo>
                    <a:cubicBezTo>
                      <a:pt x="1370" y="103"/>
                      <a:pt x="1357" y="108"/>
                      <a:pt x="1355" y="95"/>
                    </a:cubicBezTo>
                    <a:cubicBezTo>
                      <a:pt x="1353" y="91"/>
                      <a:pt x="1361" y="93"/>
                      <a:pt x="1357" y="88"/>
                    </a:cubicBezTo>
                    <a:cubicBezTo>
                      <a:pt x="1350" y="88"/>
                      <a:pt x="1350" y="93"/>
                      <a:pt x="1343" y="93"/>
                    </a:cubicBezTo>
                    <a:cubicBezTo>
                      <a:pt x="1343" y="91"/>
                      <a:pt x="1343" y="91"/>
                      <a:pt x="1343" y="91"/>
                    </a:cubicBezTo>
                    <a:cubicBezTo>
                      <a:pt x="1339" y="89"/>
                      <a:pt x="1330" y="96"/>
                      <a:pt x="1335" y="103"/>
                    </a:cubicBezTo>
                    <a:cubicBezTo>
                      <a:pt x="1338" y="104"/>
                      <a:pt x="1334" y="96"/>
                      <a:pt x="1338" y="99"/>
                    </a:cubicBezTo>
                    <a:cubicBezTo>
                      <a:pt x="1335" y="107"/>
                      <a:pt x="1327" y="109"/>
                      <a:pt x="1321" y="109"/>
                    </a:cubicBezTo>
                    <a:cubicBezTo>
                      <a:pt x="1323" y="107"/>
                      <a:pt x="1323" y="103"/>
                      <a:pt x="1324" y="100"/>
                    </a:cubicBezTo>
                    <a:cubicBezTo>
                      <a:pt x="1315" y="110"/>
                      <a:pt x="1305" y="113"/>
                      <a:pt x="1295" y="117"/>
                    </a:cubicBezTo>
                    <a:cubicBezTo>
                      <a:pt x="1295" y="123"/>
                      <a:pt x="1299" y="106"/>
                      <a:pt x="1300" y="109"/>
                    </a:cubicBezTo>
                    <a:cubicBezTo>
                      <a:pt x="1288" y="101"/>
                      <a:pt x="1274" y="121"/>
                      <a:pt x="1263" y="109"/>
                    </a:cubicBezTo>
                    <a:cubicBezTo>
                      <a:pt x="1265" y="108"/>
                      <a:pt x="1264" y="117"/>
                      <a:pt x="1264" y="115"/>
                    </a:cubicBezTo>
                    <a:cubicBezTo>
                      <a:pt x="1258" y="115"/>
                      <a:pt x="1258" y="106"/>
                      <a:pt x="1254" y="109"/>
                    </a:cubicBezTo>
                    <a:cubicBezTo>
                      <a:pt x="1254" y="104"/>
                      <a:pt x="1249" y="111"/>
                      <a:pt x="1245" y="113"/>
                    </a:cubicBezTo>
                    <a:cubicBezTo>
                      <a:pt x="1243" y="116"/>
                      <a:pt x="1244" y="110"/>
                      <a:pt x="1247" y="110"/>
                    </a:cubicBezTo>
                    <a:cubicBezTo>
                      <a:pt x="1242" y="114"/>
                      <a:pt x="1218" y="121"/>
                      <a:pt x="1205" y="114"/>
                    </a:cubicBezTo>
                    <a:cubicBezTo>
                      <a:pt x="1205" y="117"/>
                      <a:pt x="1197" y="126"/>
                      <a:pt x="1194" y="126"/>
                    </a:cubicBezTo>
                    <a:cubicBezTo>
                      <a:pt x="1195" y="118"/>
                      <a:pt x="1195" y="118"/>
                      <a:pt x="1195" y="118"/>
                    </a:cubicBezTo>
                    <a:cubicBezTo>
                      <a:pt x="1192" y="114"/>
                      <a:pt x="1185" y="119"/>
                      <a:pt x="1184" y="112"/>
                    </a:cubicBezTo>
                    <a:cubicBezTo>
                      <a:pt x="1178" y="122"/>
                      <a:pt x="1209" y="104"/>
                      <a:pt x="1201" y="111"/>
                    </a:cubicBezTo>
                    <a:cubicBezTo>
                      <a:pt x="1198" y="105"/>
                      <a:pt x="1188" y="124"/>
                      <a:pt x="1190" y="113"/>
                    </a:cubicBezTo>
                    <a:cubicBezTo>
                      <a:pt x="1184" y="114"/>
                      <a:pt x="1178" y="122"/>
                      <a:pt x="1172" y="115"/>
                    </a:cubicBezTo>
                    <a:cubicBezTo>
                      <a:pt x="1174" y="116"/>
                      <a:pt x="1177" y="104"/>
                      <a:pt x="1172" y="105"/>
                    </a:cubicBezTo>
                    <a:cubicBezTo>
                      <a:pt x="1163" y="106"/>
                      <a:pt x="1170" y="109"/>
                      <a:pt x="1162" y="111"/>
                    </a:cubicBezTo>
                    <a:cubicBezTo>
                      <a:pt x="1158" y="114"/>
                      <a:pt x="1158" y="114"/>
                      <a:pt x="1158" y="114"/>
                    </a:cubicBezTo>
                    <a:cubicBezTo>
                      <a:pt x="1158" y="122"/>
                      <a:pt x="1150" y="113"/>
                      <a:pt x="1153" y="122"/>
                    </a:cubicBezTo>
                    <a:cubicBezTo>
                      <a:pt x="1152" y="115"/>
                      <a:pt x="1141" y="125"/>
                      <a:pt x="1142" y="113"/>
                    </a:cubicBezTo>
                    <a:cubicBezTo>
                      <a:pt x="1143" y="103"/>
                      <a:pt x="1143" y="103"/>
                      <a:pt x="1143" y="103"/>
                    </a:cubicBezTo>
                    <a:cubicBezTo>
                      <a:pt x="1139" y="104"/>
                      <a:pt x="1137" y="114"/>
                      <a:pt x="1134" y="118"/>
                    </a:cubicBezTo>
                    <a:cubicBezTo>
                      <a:pt x="1133" y="117"/>
                      <a:pt x="1132" y="115"/>
                      <a:pt x="1132" y="113"/>
                    </a:cubicBezTo>
                    <a:cubicBezTo>
                      <a:pt x="1132" y="128"/>
                      <a:pt x="1123" y="112"/>
                      <a:pt x="1119" y="124"/>
                    </a:cubicBezTo>
                    <a:cubicBezTo>
                      <a:pt x="1111" y="119"/>
                      <a:pt x="1099" y="123"/>
                      <a:pt x="1095" y="114"/>
                    </a:cubicBezTo>
                    <a:cubicBezTo>
                      <a:pt x="1089" y="118"/>
                      <a:pt x="1083" y="124"/>
                      <a:pt x="1076" y="121"/>
                    </a:cubicBezTo>
                    <a:cubicBezTo>
                      <a:pt x="1077" y="119"/>
                      <a:pt x="1079" y="119"/>
                      <a:pt x="1080" y="116"/>
                    </a:cubicBezTo>
                    <a:cubicBezTo>
                      <a:pt x="1075" y="111"/>
                      <a:pt x="1074" y="115"/>
                      <a:pt x="1070" y="118"/>
                    </a:cubicBezTo>
                    <a:cubicBezTo>
                      <a:pt x="1071" y="115"/>
                      <a:pt x="1062" y="109"/>
                      <a:pt x="1057" y="104"/>
                    </a:cubicBezTo>
                    <a:cubicBezTo>
                      <a:pt x="1051" y="108"/>
                      <a:pt x="1053" y="116"/>
                      <a:pt x="1052" y="121"/>
                    </a:cubicBezTo>
                    <a:cubicBezTo>
                      <a:pt x="1047" y="106"/>
                      <a:pt x="1035" y="130"/>
                      <a:pt x="1028" y="117"/>
                    </a:cubicBezTo>
                    <a:cubicBezTo>
                      <a:pt x="1030" y="115"/>
                      <a:pt x="1037" y="110"/>
                      <a:pt x="1032" y="106"/>
                    </a:cubicBezTo>
                    <a:cubicBezTo>
                      <a:pt x="1026" y="91"/>
                      <a:pt x="1021" y="117"/>
                      <a:pt x="1012" y="110"/>
                    </a:cubicBezTo>
                    <a:cubicBezTo>
                      <a:pt x="1014" y="122"/>
                      <a:pt x="1014" y="122"/>
                      <a:pt x="1014" y="122"/>
                    </a:cubicBezTo>
                    <a:cubicBezTo>
                      <a:pt x="1010" y="115"/>
                      <a:pt x="1001" y="129"/>
                      <a:pt x="1002" y="117"/>
                    </a:cubicBezTo>
                    <a:cubicBezTo>
                      <a:pt x="999" y="121"/>
                      <a:pt x="991" y="113"/>
                      <a:pt x="992" y="125"/>
                    </a:cubicBezTo>
                    <a:cubicBezTo>
                      <a:pt x="977" y="115"/>
                      <a:pt x="956" y="131"/>
                      <a:pt x="947" y="109"/>
                    </a:cubicBezTo>
                    <a:cubicBezTo>
                      <a:pt x="945" y="111"/>
                      <a:pt x="940" y="109"/>
                      <a:pt x="941" y="115"/>
                    </a:cubicBezTo>
                    <a:cubicBezTo>
                      <a:pt x="944" y="122"/>
                      <a:pt x="946" y="111"/>
                      <a:pt x="947" y="115"/>
                    </a:cubicBezTo>
                    <a:cubicBezTo>
                      <a:pt x="945" y="116"/>
                      <a:pt x="945" y="119"/>
                      <a:pt x="945" y="121"/>
                    </a:cubicBezTo>
                    <a:cubicBezTo>
                      <a:pt x="940" y="118"/>
                      <a:pt x="936" y="117"/>
                      <a:pt x="941" y="107"/>
                    </a:cubicBezTo>
                    <a:cubicBezTo>
                      <a:pt x="931" y="100"/>
                      <a:pt x="930" y="127"/>
                      <a:pt x="917" y="123"/>
                    </a:cubicBezTo>
                    <a:cubicBezTo>
                      <a:pt x="918" y="118"/>
                      <a:pt x="917" y="116"/>
                      <a:pt x="913" y="117"/>
                    </a:cubicBezTo>
                    <a:cubicBezTo>
                      <a:pt x="906" y="125"/>
                      <a:pt x="906" y="125"/>
                      <a:pt x="906" y="125"/>
                    </a:cubicBezTo>
                    <a:cubicBezTo>
                      <a:pt x="898" y="123"/>
                      <a:pt x="901" y="114"/>
                      <a:pt x="901" y="105"/>
                    </a:cubicBezTo>
                    <a:cubicBezTo>
                      <a:pt x="896" y="107"/>
                      <a:pt x="891" y="107"/>
                      <a:pt x="889" y="113"/>
                    </a:cubicBezTo>
                    <a:cubicBezTo>
                      <a:pt x="883" y="102"/>
                      <a:pt x="883" y="102"/>
                      <a:pt x="883" y="102"/>
                    </a:cubicBezTo>
                    <a:cubicBezTo>
                      <a:pt x="887" y="110"/>
                      <a:pt x="880" y="107"/>
                      <a:pt x="878" y="109"/>
                    </a:cubicBezTo>
                    <a:cubicBezTo>
                      <a:pt x="880" y="107"/>
                      <a:pt x="880" y="107"/>
                      <a:pt x="880" y="107"/>
                    </a:cubicBezTo>
                    <a:cubicBezTo>
                      <a:pt x="879" y="104"/>
                      <a:pt x="874" y="106"/>
                      <a:pt x="871" y="107"/>
                    </a:cubicBezTo>
                    <a:cubicBezTo>
                      <a:pt x="872" y="112"/>
                      <a:pt x="877" y="114"/>
                      <a:pt x="880" y="116"/>
                    </a:cubicBezTo>
                    <a:cubicBezTo>
                      <a:pt x="878" y="119"/>
                      <a:pt x="874" y="119"/>
                      <a:pt x="871" y="123"/>
                    </a:cubicBezTo>
                    <a:cubicBezTo>
                      <a:pt x="872" y="115"/>
                      <a:pt x="864" y="117"/>
                      <a:pt x="860" y="116"/>
                    </a:cubicBezTo>
                    <a:cubicBezTo>
                      <a:pt x="856" y="114"/>
                      <a:pt x="856" y="124"/>
                      <a:pt x="854" y="123"/>
                    </a:cubicBezTo>
                    <a:cubicBezTo>
                      <a:pt x="854" y="119"/>
                      <a:pt x="848" y="123"/>
                      <a:pt x="851" y="117"/>
                    </a:cubicBezTo>
                    <a:cubicBezTo>
                      <a:pt x="852" y="115"/>
                      <a:pt x="854" y="121"/>
                      <a:pt x="856" y="117"/>
                    </a:cubicBezTo>
                    <a:cubicBezTo>
                      <a:pt x="854" y="114"/>
                      <a:pt x="854" y="106"/>
                      <a:pt x="848" y="112"/>
                    </a:cubicBezTo>
                    <a:cubicBezTo>
                      <a:pt x="844" y="116"/>
                      <a:pt x="850" y="128"/>
                      <a:pt x="842" y="123"/>
                    </a:cubicBezTo>
                    <a:cubicBezTo>
                      <a:pt x="844" y="121"/>
                      <a:pt x="844" y="118"/>
                      <a:pt x="846" y="115"/>
                    </a:cubicBezTo>
                    <a:cubicBezTo>
                      <a:pt x="838" y="110"/>
                      <a:pt x="838" y="110"/>
                      <a:pt x="838" y="110"/>
                    </a:cubicBezTo>
                    <a:cubicBezTo>
                      <a:pt x="838" y="118"/>
                      <a:pt x="838" y="118"/>
                      <a:pt x="838" y="118"/>
                    </a:cubicBezTo>
                    <a:cubicBezTo>
                      <a:pt x="837" y="116"/>
                      <a:pt x="838" y="115"/>
                      <a:pt x="837" y="114"/>
                    </a:cubicBezTo>
                    <a:cubicBezTo>
                      <a:pt x="835" y="122"/>
                      <a:pt x="826" y="117"/>
                      <a:pt x="824" y="126"/>
                    </a:cubicBezTo>
                    <a:cubicBezTo>
                      <a:pt x="820" y="126"/>
                      <a:pt x="816" y="120"/>
                      <a:pt x="813" y="120"/>
                    </a:cubicBezTo>
                    <a:cubicBezTo>
                      <a:pt x="813" y="119"/>
                      <a:pt x="813" y="119"/>
                      <a:pt x="813" y="119"/>
                    </a:cubicBezTo>
                    <a:cubicBezTo>
                      <a:pt x="809" y="114"/>
                      <a:pt x="803" y="117"/>
                      <a:pt x="799" y="122"/>
                    </a:cubicBezTo>
                    <a:cubicBezTo>
                      <a:pt x="799" y="121"/>
                      <a:pt x="799" y="121"/>
                      <a:pt x="799" y="121"/>
                    </a:cubicBezTo>
                    <a:cubicBezTo>
                      <a:pt x="797" y="120"/>
                      <a:pt x="791" y="121"/>
                      <a:pt x="788" y="126"/>
                    </a:cubicBezTo>
                    <a:cubicBezTo>
                      <a:pt x="782" y="120"/>
                      <a:pt x="786" y="98"/>
                      <a:pt x="780" y="107"/>
                    </a:cubicBezTo>
                    <a:cubicBezTo>
                      <a:pt x="773" y="107"/>
                      <a:pt x="770" y="121"/>
                      <a:pt x="772" y="125"/>
                    </a:cubicBezTo>
                    <a:cubicBezTo>
                      <a:pt x="761" y="120"/>
                      <a:pt x="749" y="133"/>
                      <a:pt x="739" y="121"/>
                    </a:cubicBezTo>
                    <a:cubicBezTo>
                      <a:pt x="737" y="124"/>
                      <a:pt x="738" y="126"/>
                      <a:pt x="735" y="128"/>
                    </a:cubicBezTo>
                    <a:cubicBezTo>
                      <a:pt x="718" y="125"/>
                      <a:pt x="700" y="137"/>
                      <a:pt x="687" y="122"/>
                    </a:cubicBezTo>
                    <a:cubicBezTo>
                      <a:pt x="692" y="119"/>
                      <a:pt x="688" y="114"/>
                      <a:pt x="688" y="110"/>
                    </a:cubicBezTo>
                    <a:cubicBezTo>
                      <a:pt x="684" y="117"/>
                      <a:pt x="683" y="103"/>
                      <a:pt x="682" y="115"/>
                    </a:cubicBezTo>
                    <a:cubicBezTo>
                      <a:pt x="682" y="121"/>
                      <a:pt x="682" y="125"/>
                      <a:pt x="686" y="127"/>
                    </a:cubicBezTo>
                    <a:cubicBezTo>
                      <a:pt x="676" y="131"/>
                      <a:pt x="662" y="131"/>
                      <a:pt x="656" y="125"/>
                    </a:cubicBezTo>
                    <a:cubicBezTo>
                      <a:pt x="659" y="128"/>
                      <a:pt x="657" y="130"/>
                      <a:pt x="655" y="132"/>
                    </a:cubicBezTo>
                    <a:cubicBezTo>
                      <a:pt x="656" y="121"/>
                      <a:pt x="648" y="120"/>
                      <a:pt x="643" y="123"/>
                    </a:cubicBezTo>
                    <a:cubicBezTo>
                      <a:pt x="642" y="130"/>
                      <a:pt x="642" y="130"/>
                      <a:pt x="642" y="130"/>
                    </a:cubicBezTo>
                    <a:cubicBezTo>
                      <a:pt x="639" y="123"/>
                      <a:pt x="639" y="123"/>
                      <a:pt x="639" y="123"/>
                    </a:cubicBezTo>
                    <a:cubicBezTo>
                      <a:pt x="637" y="125"/>
                      <a:pt x="636" y="137"/>
                      <a:pt x="631" y="131"/>
                    </a:cubicBezTo>
                    <a:cubicBezTo>
                      <a:pt x="631" y="128"/>
                      <a:pt x="630" y="125"/>
                      <a:pt x="629" y="124"/>
                    </a:cubicBezTo>
                    <a:cubicBezTo>
                      <a:pt x="624" y="129"/>
                      <a:pt x="616" y="138"/>
                      <a:pt x="610" y="133"/>
                    </a:cubicBezTo>
                    <a:cubicBezTo>
                      <a:pt x="605" y="123"/>
                      <a:pt x="605" y="123"/>
                      <a:pt x="605" y="123"/>
                    </a:cubicBezTo>
                    <a:cubicBezTo>
                      <a:pt x="602" y="124"/>
                      <a:pt x="598" y="130"/>
                      <a:pt x="603" y="133"/>
                    </a:cubicBezTo>
                    <a:cubicBezTo>
                      <a:pt x="592" y="127"/>
                      <a:pt x="585" y="126"/>
                      <a:pt x="582" y="118"/>
                    </a:cubicBezTo>
                    <a:cubicBezTo>
                      <a:pt x="564" y="138"/>
                      <a:pt x="538" y="139"/>
                      <a:pt x="518" y="137"/>
                    </a:cubicBezTo>
                    <a:cubicBezTo>
                      <a:pt x="518" y="132"/>
                      <a:pt x="518" y="132"/>
                      <a:pt x="518" y="132"/>
                    </a:cubicBezTo>
                    <a:cubicBezTo>
                      <a:pt x="513" y="128"/>
                      <a:pt x="515" y="141"/>
                      <a:pt x="512" y="138"/>
                    </a:cubicBezTo>
                    <a:cubicBezTo>
                      <a:pt x="513" y="133"/>
                      <a:pt x="507" y="127"/>
                      <a:pt x="512" y="122"/>
                    </a:cubicBezTo>
                    <a:cubicBezTo>
                      <a:pt x="504" y="116"/>
                      <a:pt x="501" y="130"/>
                      <a:pt x="496" y="132"/>
                    </a:cubicBezTo>
                    <a:cubicBezTo>
                      <a:pt x="495" y="139"/>
                      <a:pt x="500" y="128"/>
                      <a:pt x="499" y="136"/>
                    </a:cubicBezTo>
                    <a:cubicBezTo>
                      <a:pt x="498" y="139"/>
                      <a:pt x="488" y="131"/>
                      <a:pt x="487" y="141"/>
                    </a:cubicBezTo>
                    <a:cubicBezTo>
                      <a:pt x="485" y="137"/>
                      <a:pt x="487" y="130"/>
                      <a:pt x="488" y="126"/>
                    </a:cubicBezTo>
                    <a:cubicBezTo>
                      <a:pt x="483" y="131"/>
                      <a:pt x="483" y="131"/>
                      <a:pt x="483" y="131"/>
                    </a:cubicBezTo>
                    <a:cubicBezTo>
                      <a:pt x="477" y="120"/>
                      <a:pt x="496" y="111"/>
                      <a:pt x="490" y="96"/>
                    </a:cubicBezTo>
                    <a:cubicBezTo>
                      <a:pt x="486" y="98"/>
                      <a:pt x="486" y="98"/>
                      <a:pt x="486" y="98"/>
                    </a:cubicBezTo>
                    <a:cubicBezTo>
                      <a:pt x="481" y="88"/>
                      <a:pt x="498" y="86"/>
                      <a:pt x="486" y="83"/>
                    </a:cubicBezTo>
                    <a:cubicBezTo>
                      <a:pt x="481" y="88"/>
                      <a:pt x="477" y="102"/>
                      <a:pt x="482" y="106"/>
                    </a:cubicBezTo>
                    <a:cubicBezTo>
                      <a:pt x="471" y="109"/>
                      <a:pt x="477" y="130"/>
                      <a:pt x="466" y="129"/>
                    </a:cubicBezTo>
                    <a:cubicBezTo>
                      <a:pt x="463" y="123"/>
                      <a:pt x="475" y="127"/>
                      <a:pt x="473" y="119"/>
                    </a:cubicBezTo>
                    <a:cubicBezTo>
                      <a:pt x="467" y="111"/>
                      <a:pt x="462" y="124"/>
                      <a:pt x="458" y="121"/>
                    </a:cubicBezTo>
                    <a:cubicBezTo>
                      <a:pt x="463" y="125"/>
                      <a:pt x="458" y="135"/>
                      <a:pt x="455" y="136"/>
                    </a:cubicBezTo>
                    <a:cubicBezTo>
                      <a:pt x="450" y="132"/>
                      <a:pt x="459" y="127"/>
                      <a:pt x="451" y="126"/>
                    </a:cubicBezTo>
                    <a:cubicBezTo>
                      <a:pt x="450" y="132"/>
                      <a:pt x="442" y="136"/>
                      <a:pt x="449" y="140"/>
                    </a:cubicBezTo>
                    <a:cubicBezTo>
                      <a:pt x="446" y="153"/>
                      <a:pt x="440" y="136"/>
                      <a:pt x="436" y="146"/>
                    </a:cubicBezTo>
                    <a:cubicBezTo>
                      <a:pt x="434" y="137"/>
                      <a:pt x="444" y="125"/>
                      <a:pt x="436" y="121"/>
                    </a:cubicBezTo>
                    <a:cubicBezTo>
                      <a:pt x="437" y="130"/>
                      <a:pt x="425" y="133"/>
                      <a:pt x="429" y="146"/>
                    </a:cubicBezTo>
                    <a:cubicBezTo>
                      <a:pt x="426" y="143"/>
                      <a:pt x="426" y="136"/>
                      <a:pt x="428" y="131"/>
                    </a:cubicBezTo>
                    <a:cubicBezTo>
                      <a:pt x="423" y="126"/>
                      <a:pt x="416" y="147"/>
                      <a:pt x="415" y="130"/>
                    </a:cubicBezTo>
                    <a:cubicBezTo>
                      <a:pt x="413" y="138"/>
                      <a:pt x="413" y="138"/>
                      <a:pt x="413" y="138"/>
                    </a:cubicBezTo>
                    <a:cubicBezTo>
                      <a:pt x="412" y="136"/>
                      <a:pt x="409" y="133"/>
                      <a:pt x="407" y="129"/>
                    </a:cubicBezTo>
                    <a:cubicBezTo>
                      <a:pt x="403" y="128"/>
                      <a:pt x="393" y="141"/>
                      <a:pt x="394" y="127"/>
                    </a:cubicBezTo>
                    <a:cubicBezTo>
                      <a:pt x="392" y="129"/>
                      <a:pt x="382" y="128"/>
                      <a:pt x="386" y="137"/>
                    </a:cubicBezTo>
                    <a:cubicBezTo>
                      <a:pt x="392" y="143"/>
                      <a:pt x="393" y="130"/>
                      <a:pt x="397" y="143"/>
                    </a:cubicBezTo>
                    <a:cubicBezTo>
                      <a:pt x="392" y="133"/>
                      <a:pt x="388" y="144"/>
                      <a:pt x="384" y="148"/>
                    </a:cubicBezTo>
                    <a:cubicBezTo>
                      <a:pt x="384" y="143"/>
                      <a:pt x="384" y="143"/>
                      <a:pt x="384" y="143"/>
                    </a:cubicBezTo>
                    <a:cubicBezTo>
                      <a:pt x="382" y="145"/>
                      <a:pt x="377" y="143"/>
                      <a:pt x="375" y="149"/>
                    </a:cubicBezTo>
                    <a:cubicBezTo>
                      <a:pt x="377" y="146"/>
                      <a:pt x="376" y="143"/>
                      <a:pt x="375" y="141"/>
                    </a:cubicBezTo>
                    <a:cubicBezTo>
                      <a:pt x="372" y="149"/>
                      <a:pt x="372" y="149"/>
                      <a:pt x="372" y="149"/>
                    </a:cubicBezTo>
                    <a:cubicBezTo>
                      <a:pt x="364" y="153"/>
                      <a:pt x="370" y="135"/>
                      <a:pt x="362" y="138"/>
                    </a:cubicBezTo>
                    <a:cubicBezTo>
                      <a:pt x="368" y="132"/>
                      <a:pt x="368" y="132"/>
                      <a:pt x="368" y="132"/>
                    </a:cubicBezTo>
                    <a:cubicBezTo>
                      <a:pt x="367" y="133"/>
                      <a:pt x="364" y="125"/>
                      <a:pt x="360" y="128"/>
                    </a:cubicBezTo>
                    <a:cubicBezTo>
                      <a:pt x="359" y="135"/>
                      <a:pt x="356" y="144"/>
                      <a:pt x="355" y="149"/>
                    </a:cubicBezTo>
                    <a:cubicBezTo>
                      <a:pt x="350" y="152"/>
                      <a:pt x="352" y="141"/>
                      <a:pt x="348" y="149"/>
                    </a:cubicBezTo>
                    <a:cubicBezTo>
                      <a:pt x="354" y="140"/>
                      <a:pt x="354" y="140"/>
                      <a:pt x="354" y="140"/>
                    </a:cubicBezTo>
                    <a:cubicBezTo>
                      <a:pt x="355" y="138"/>
                      <a:pt x="350" y="128"/>
                      <a:pt x="344" y="128"/>
                    </a:cubicBezTo>
                    <a:cubicBezTo>
                      <a:pt x="340" y="131"/>
                      <a:pt x="333" y="141"/>
                      <a:pt x="340" y="145"/>
                    </a:cubicBezTo>
                    <a:cubicBezTo>
                      <a:pt x="337" y="145"/>
                      <a:pt x="332" y="141"/>
                      <a:pt x="335" y="136"/>
                    </a:cubicBezTo>
                    <a:cubicBezTo>
                      <a:pt x="328" y="138"/>
                      <a:pt x="336" y="143"/>
                      <a:pt x="330" y="148"/>
                    </a:cubicBezTo>
                    <a:cubicBezTo>
                      <a:pt x="327" y="143"/>
                      <a:pt x="319" y="136"/>
                      <a:pt x="315" y="129"/>
                    </a:cubicBezTo>
                    <a:cubicBezTo>
                      <a:pt x="321" y="117"/>
                      <a:pt x="321" y="117"/>
                      <a:pt x="321" y="117"/>
                    </a:cubicBezTo>
                    <a:cubicBezTo>
                      <a:pt x="317" y="117"/>
                      <a:pt x="317" y="117"/>
                      <a:pt x="317" y="117"/>
                    </a:cubicBezTo>
                    <a:cubicBezTo>
                      <a:pt x="322" y="107"/>
                      <a:pt x="314" y="110"/>
                      <a:pt x="317" y="100"/>
                    </a:cubicBezTo>
                    <a:cubicBezTo>
                      <a:pt x="314" y="98"/>
                      <a:pt x="311" y="101"/>
                      <a:pt x="308" y="104"/>
                    </a:cubicBezTo>
                    <a:cubicBezTo>
                      <a:pt x="316" y="120"/>
                      <a:pt x="298" y="126"/>
                      <a:pt x="301" y="141"/>
                    </a:cubicBezTo>
                    <a:cubicBezTo>
                      <a:pt x="289" y="145"/>
                      <a:pt x="294" y="105"/>
                      <a:pt x="282" y="128"/>
                    </a:cubicBezTo>
                    <a:cubicBezTo>
                      <a:pt x="284" y="132"/>
                      <a:pt x="278" y="143"/>
                      <a:pt x="285" y="139"/>
                    </a:cubicBezTo>
                    <a:cubicBezTo>
                      <a:pt x="278" y="138"/>
                      <a:pt x="280" y="154"/>
                      <a:pt x="272" y="148"/>
                    </a:cubicBezTo>
                    <a:cubicBezTo>
                      <a:pt x="278" y="142"/>
                      <a:pt x="265" y="133"/>
                      <a:pt x="274" y="124"/>
                    </a:cubicBezTo>
                    <a:cubicBezTo>
                      <a:pt x="273" y="129"/>
                      <a:pt x="279" y="128"/>
                      <a:pt x="281" y="126"/>
                    </a:cubicBezTo>
                    <a:cubicBezTo>
                      <a:pt x="278" y="121"/>
                      <a:pt x="281" y="111"/>
                      <a:pt x="274" y="111"/>
                    </a:cubicBezTo>
                    <a:cubicBezTo>
                      <a:pt x="269" y="113"/>
                      <a:pt x="263" y="113"/>
                      <a:pt x="264" y="121"/>
                    </a:cubicBezTo>
                    <a:cubicBezTo>
                      <a:pt x="264" y="129"/>
                      <a:pt x="271" y="120"/>
                      <a:pt x="268" y="129"/>
                    </a:cubicBezTo>
                    <a:cubicBezTo>
                      <a:pt x="259" y="131"/>
                      <a:pt x="258" y="119"/>
                      <a:pt x="254" y="134"/>
                    </a:cubicBezTo>
                    <a:cubicBezTo>
                      <a:pt x="259" y="132"/>
                      <a:pt x="261" y="141"/>
                      <a:pt x="261" y="147"/>
                    </a:cubicBezTo>
                    <a:cubicBezTo>
                      <a:pt x="254" y="151"/>
                      <a:pt x="254" y="151"/>
                      <a:pt x="254" y="151"/>
                    </a:cubicBezTo>
                    <a:cubicBezTo>
                      <a:pt x="256" y="145"/>
                      <a:pt x="256" y="145"/>
                      <a:pt x="256" y="145"/>
                    </a:cubicBezTo>
                    <a:cubicBezTo>
                      <a:pt x="245" y="141"/>
                      <a:pt x="252" y="155"/>
                      <a:pt x="242" y="154"/>
                    </a:cubicBezTo>
                    <a:cubicBezTo>
                      <a:pt x="237" y="143"/>
                      <a:pt x="237" y="143"/>
                      <a:pt x="237" y="143"/>
                    </a:cubicBezTo>
                    <a:cubicBezTo>
                      <a:pt x="240" y="133"/>
                      <a:pt x="252" y="147"/>
                      <a:pt x="250" y="131"/>
                    </a:cubicBezTo>
                    <a:cubicBezTo>
                      <a:pt x="244" y="130"/>
                      <a:pt x="242" y="138"/>
                      <a:pt x="235" y="134"/>
                    </a:cubicBezTo>
                    <a:cubicBezTo>
                      <a:pt x="237" y="133"/>
                      <a:pt x="239" y="133"/>
                      <a:pt x="240" y="131"/>
                    </a:cubicBezTo>
                    <a:cubicBezTo>
                      <a:pt x="238" y="131"/>
                      <a:pt x="235" y="110"/>
                      <a:pt x="226" y="122"/>
                    </a:cubicBezTo>
                    <a:cubicBezTo>
                      <a:pt x="221" y="127"/>
                      <a:pt x="224" y="128"/>
                      <a:pt x="224" y="134"/>
                    </a:cubicBezTo>
                    <a:cubicBezTo>
                      <a:pt x="214" y="135"/>
                      <a:pt x="210" y="141"/>
                      <a:pt x="204" y="142"/>
                    </a:cubicBezTo>
                    <a:cubicBezTo>
                      <a:pt x="205" y="131"/>
                      <a:pt x="191" y="141"/>
                      <a:pt x="199" y="129"/>
                    </a:cubicBezTo>
                    <a:cubicBezTo>
                      <a:pt x="203" y="136"/>
                      <a:pt x="218" y="135"/>
                      <a:pt x="222" y="125"/>
                    </a:cubicBezTo>
                    <a:cubicBezTo>
                      <a:pt x="218" y="111"/>
                      <a:pt x="230" y="126"/>
                      <a:pt x="232" y="113"/>
                    </a:cubicBezTo>
                    <a:cubicBezTo>
                      <a:pt x="224" y="112"/>
                      <a:pt x="224" y="99"/>
                      <a:pt x="223" y="90"/>
                    </a:cubicBezTo>
                    <a:cubicBezTo>
                      <a:pt x="221" y="90"/>
                      <a:pt x="218" y="93"/>
                      <a:pt x="217" y="95"/>
                    </a:cubicBezTo>
                    <a:cubicBezTo>
                      <a:pt x="216" y="103"/>
                      <a:pt x="219" y="103"/>
                      <a:pt x="219" y="111"/>
                    </a:cubicBezTo>
                    <a:cubicBezTo>
                      <a:pt x="210" y="109"/>
                      <a:pt x="200" y="114"/>
                      <a:pt x="195" y="122"/>
                    </a:cubicBezTo>
                    <a:cubicBezTo>
                      <a:pt x="192" y="118"/>
                      <a:pt x="193" y="109"/>
                      <a:pt x="197" y="109"/>
                    </a:cubicBezTo>
                    <a:cubicBezTo>
                      <a:pt x="185" y="111"/>
                      <a:pt x="173" y="110"/>
                      <a:pt x="162" y="108"/>
                    </a:cubicBezTo>
                    <a:cubicBezTo>
                      <a:pt x="169" y="121"/>
                      <a:pt x="150" y="111"/>
                      <a:pt x="155" y="122"/>
                    </a:cubicBezTo>
                    <a:cubicBezTo>
                      <a:pt x="161" y="125"/>
                      <a:pt x="166" y="134"/>
                      <a:pt x="163" y="140"/>
                    </a:cubicBezTo>
                    <a:cubicBezTo>
                      <a:pt x="159" y="140"/>
                      <a:pt x="163" y="135"/>
                      <a:pt x="161" y="132"/>
                    </a:cubicBezTo>
                    <a:cubicBezTo>
                      <a:pt x="157" y="139"/>
                      <a:pt x="154" y="120"/>
                      <a:pt x="150" y="131"/>
                    </a:cubicBezTo>
                    <a:cubicBezTo>
                      <a:pt x="160" y="127"/>
                      <a:pt x="152" y="115"/>
                      <a:pt x="154" y="105"/>
                    </a:cubicBezTo>
                    <a:cubicBezTo>
                      <a:pt x="146" y="111"/>
                      <a:pt x="154" y="97"/>
                      <a:pt x="146" y="97"/>
                    </a:cubicBezTo>
                    <a:cubicBezTo>
                      <a:pt x="139" y="103"/>
                      <a:pt x="130" y="108"/>
                      <a:pt x="122" y="110"/>
                    </a:cubicBezTo>
                    <a:cubicBezTo>
                      <a:pt x="111" y="100"/>
                      <a:pt x="95" y="110"/>
                      <a:pt x="86" y="110"/>
                    </a:cubicBezTo>
                    <a:cubicBezTo>
                      <a:pt x="81" y="105"/>
                      <a:pt x="84" y="93"/>
                      <a:pt x="79" y="91"/>
                    </a:cubicBezTo>
                    <a:cubicBezTo>
                      <a:pt x="73" y="91"/>
                      <a:pt x="84" y="104"/>
                      <a:pt x="74" y="98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3" y="99"/>
                      <a:pt x="58" y="88"/>
                      <a:pt x="56" y="105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7" y="91"/>
                      <a:pt x="55" y="94"/>
                      <a:pt x="54" y="95"/>
                    </a:cubicBezTo>
                    <a:cubicBezTo>
                      <a:pt x="54" y="91"/>
                      <a:pt x="52" y="87"/>
                      <a:pt x="55" y="84"/>
                    </a:cubicBezTo>
                    <a:cubicBezTo>
                      <a:pt x="49" y="75"/>
                      <a:pt x="43" y="86"/>
                      <a:pt x="37" y="86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30" y="100"/>
                      <a:pt x="23" y="92"/>
                      <a:pt x="13" y="95"/>
                    </a:cubicBezTo>
                    <a:cubicBezTo>
                      <a:pt x="13" y="87"/>
                      <a:pt x="13" y="87"/>
                      <a:pt x="13" y="87"/>
                    </a:cubicBezTo>
                    <a:cubicBezTo>
                      <a:pt x="7" y="92"/>
                      <a:pt x="7" y="92"/>
                      <a:pt x="7" y="92"/>
                    </a:cubicBezTo>
                    <a:cubicBezTo>
                      <a:pt x="8" y="85"/>
                      <a:pt x="3" y="80"/>
                      <a:pt x="0" y="86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20" y="72"/>
                      <a:pt x="11" y="77"/>
                      <a:pt x="13" y="84"/>
                    </a:cubicBezTo>
                    <a:cubicBezTo>
                      <a:pt x="16" y="91"/>
                      <a:pt x="25" y="88"/>
                      <a:pt x="27" y="81"/>
                    </a:cubicBezTo>
                    <a:cubicBezTo>
                      <a:pt x="23" y="80"/>
                      <a:pt x="23" y="82"/>
                      <a:pt x="20" y="85"/>
                    </a:cubicBezTo>
                    <a:cubicBezTo>
                      <a:pt x="19" y="74"/>
                      <a:pt x="24" y="75"/>
                      <a:pt x="27" y="68"/>
                    </a:cubicBezTo>
                    <a:cubicBezTo>
                      <a:pt x="25" y="68"/>
                      <a:pt x="23" y="65"/>
                      <a:pt x="22" y="68"/>
                    </a:cubicBezTo>
                    <a:cubicBezTo>
                      <a:pt x="26" y="63"/>
                      <a:pt x="30" y="63"/>
                      <a:pt x="36" y="62"/>
                    </a:cubicBezTo>
                    <a:cubicBezTo>
                      <a:pt x="32" y="66"/>
                      <a:pt x="38" y="69"/>
                      <a:pt x="36" y="72"/>
                    </a:cubicBezTo>
                    <a:cubicBezTo>
                      <a:pt x="37" y="63"/>
                      <a:pt x="43" y="60"/>
                      <a:pt x="51" y="62"/>
                    </a:cubicBezTo>
                    <a:cubicBezTo>
                      <a:pt x="56" y="73"/>
                      <a:pt x="65" y="56"/>
                      <a:pt x="74" y="59"/>
                    </a:cubicBezTo>
                    <a:cubicBezTo>
                      <a:pt x="70" y="68"/>
                      <a:pt x="66" y="75"/>
                      <a:pt x="60" y="79"/>
                    </a:cubicBezTo>
                    <a:cubicBezTo>
                      <a:pt x="66" y="84"/>
                      <a:pt x="66" y="79"/>
                      <a:pt x="72" y="83"/>
                    </a:cubicBezTo>
                    <a:cubicBezTo>
                      <a:pt x="75" y="76"/>
                      <a:pt x="77" y="66"/>
                      <a:pt x="84" y="62"/>
                    </a:cubicBezTo>
                    <a:cubicBezTo>
                      <a:pt x="84" y="68"/>
                      <a:pt x="84" y="68"/>
                      <a:pt x="84" y="68"/>
                    </a:cubicBezTo>
                    <a:cubicBezTo>
                      <a:pt x="91" y="65"/>
                      <a:pt x="91" y="55"/>
                      <a:pt x="99" y="57"/>
                    </a:cubicBezTo>
                    <a:cubicBezTo>
                      <a:pt x="114" y="60"/>
                      <a:pt x="128" y="60"/>
                      <a:pt x="139" y="61"/>
                    </a:cubicBezTo>
                    <a:cubicBezTo>
                      <a:pt x="140" y="68"/>
                      <a:pt x="140" y="68"/>
                      <a:pt x="140" y="68"/>
                    </a:cubicBezTo>
                    <a:cubicBezTo>
                      <a:pt x="146" y="53"/>
                      <a:pt x="160" y="62"/>
                      <a:pt x="168" y="56"/>
                    </a:cubicBezTo>
                    <a:cubicBezTo>
                      <a:pt x="182" y="63"/>
                      <a:pt x="198" y="49"/>
                      <a:pt x="206" y="61"/>
                    </a:cubicBezTo>
                    <a:cubicBezTo>
                      <a:pt x="230" y="56"/>
                      <a:pt x="252" y="51"/>
                      <a:pt x="277" y="53"/>
                    </a:cubicBezTo>
                    <a:cubicBezTo>
                      <a:pt x="273" y="63"/>
                      <a:pt x="273" y="63"/>
                      <a:pt x="273" y="63"/>
                    </a:cubicBezTo>
                    <a:cubicBezTo>
                      <a:pt x="278" y="56"/>
                      <a:pt x="276" y="69"/>
                      <a:pt x="280" y="67"/>
                    </a:cubicBezTo>
                    <a:cubicBezTo>
                      <a:pt x="275" y="60"/>
                      <a:pt x="287" y="57"/>
                      <a:pt x="290" y="51"/>
                    </a:cubicBezTo>
                    <a:cubicBezTo>
                      <a:pt x="301" y="59"/>
                      <a:pt x="316" y="50"/>
                      <a:pt x="326" y="43"/>
                    </a:cubicBezTo>
                    <a:cubicBezTo>
                      <a:pt x="326" y="50"/>
                      <a:pt x="326" y="50"/>
                      <a:pt x="326" y="50"/>
                    </a:cubicBezTo>
                    <a:cubicBezTo>
                      <a:pt x="336" y="38"/>
                      <a:pt x="349" y="49"/>
                      <a:pt x="361" y="51"/>
                    </a:cubicBezTo>
                    <a:cubicBezTo>
                      <a:pt x="363" y="54"/>
                      <a:pt x="365" y="60"/>
                      <a:pt x="369" y="59"/>
                    </a:cubicBezTo>
                    <a:cubicBezTo>
                      <a:pt x="376" y="48"/>
                      <a:pt x="379" y="49"/>
                      <a:pt x="389" y="42"/>
                    </a:cubicBezTo>
                    <a:cubicBezTo>
                      <a:pt x="397" y="42"/>
                      <a:pt x="409" y="45"/>
                      <a:pt x="416" y="49"/>
                    </a:cubicBezTo>
                    <a:cubicBezTo>
                      <a:pt x="444" y="34"/>
                      <a:pt x="472" y="44"/>
                      <a:pt x="501" y="34"/>
                    </a:cubicBezTo>
                    <a:cubicBezTo>
                      <a:pt x="503" y="42"/>
                      <a:pt x="503" y="42"/>
                      <a:pt x="503" y="42"/>
                    </a:cubicBezTo>
                    <a:cubicBezTo>
                      <a:pt x="531" y="25"/>
                      <a:pt x="565" y="41"/>
                      <a:pt x="589" y="32"/>
                    </a:cubicBezTo>
                    <a:cubicBezTo>
                      <a:pt x="587" y="46"/>
                      <a:pt x="587" y="46"/>
                      <a:pt x="587" y="46"/>
                    </a:cubicBezTo>
                    <a:cubicBezTo>
                      <a:pt x="594" y="50"/>
                      <a:pt x="604" y="42"/>
                      <a:pt x="602" y="32"/>
                    </a:cubicBezTo>
                    <a:cubicBezTo>
                      <a:pt x="609" y="37"/>
                      <a:pt x="621" y="26"/>
                      <a:pt x="625" y="37"/>
                    </a:cubicBezTo>
                    <a:cubicBezTo>
                      <a:pt x="633" y="39"/>
                      <a:pt x="635" y="31"/>
                      <a:pt x="641" y="29"/>
                    </a:cubicBezTo>
                    <a:cubicBezTo>
                      <a:pt x="656" y="34"/>
                      <a:pt x="662" y="33"/>
                      <a:pt x="677" y="30"/>
                    </a:cubicBezTo>
                    <a:cubicBezTo>
                      <a:pt x="673" y="29"/>
                      <a:pt x="673" y="29"/>
                      <a:pt x="673" y="29"/>
                    </a:cubicBezTo>
                    <a:cubicBezTo>
                      <a:pt x="671" y="32"/>
                      <a:pt x="671" y="38"/>
                      <a:pt x="675" y="39"/>
                    </a:cubicBezTo>
                    <a:cubicBezTo>
                      <a:pt x="680" y="35"/>
                      <a:pt x="695" y="43"/>
                      <a:pt x="689" y="26"/>
                    </a:cubicBezTo>
                    <a:cubicBezTo>
                      <a:pt x="705" y="36"/>
                      <a:pt x="725" y="19"/>
                      <a:pt x="740" y="31"/>
                    </a:cubicBezTo>
                    <a:cubicBezTo>
                      <a:pt x="739" y="27"/>
                      <a:pt x="743" y="26"/>
                      <a:pt x="744" y="23"/>
                    </a:cubicBezTo>
                    <a:cubicBezTo>
                      <a:pt x="758" y="23"/>
                      <a:pt x="772" y="32"/>
                      <a:pt x="783" y="24"/>
                    </a:cubicBezTo>
                    <a:cubicBezTo>
                      <a:pt x="785" y="27"/>
                      <a:pt x="780" y="32"/>
                      <a:pt x="785" y="33"/>
                    </a:cubicBezTo>
                    <a:cubicBezTo>
                      <a:pt x="788" y="31"/>
                      <a:pt x="785" y="27"/>
                      <a:pt x="789" y="24"/>
                    </a:cubicBezTo>
                    <a:cubicBezTo>
                      <a:pt x="811" y="16"/>
                      <a:pt x="834" y="33"/>
                      <a:pt x="854" y="31"/>
                    </a:cubicBezTo>
                    <a:cubicBezTo>
                      <a:pt x="889" y="22"/>
                      <a:pt x="926" y="26"/>
                      <a:pt x="960" y="25"/>
                    </a:cubicBezTo>
                    <a:cubicBezTo>
                      <a:pt x="960" y="28"/>
                      <a:pt x="960" y="28"/>
                      <a:pt x="960" y="28"/>
                    </a:cubicBezTo>
                    <a:cubicBezTo>
                      <a:pt x="971" y="16"/>
                      <a:pt x="986" y="41"/>
                      <a:pt x="995" y="22"/>
                    </a:cubicBezTo>
                    <a:cubicBezTo>
                      <a:pt x="998" y="25"/>
                      <a:pt x="1006" y="24"/>
                      <a:pt x="1004" y="30"/>
                    </a:cubicBezTo>
                    <a:cubicBezTo>
                      <a:pt x="1013" y="21"/>
                      <a:pt x="1029" y="38"/>
                      <a:pt x="1042" y="27"/>
                    </a:cubicBezTo>
                    <a:cubicBezTo>
                      <a:pt x="1041" y="27"/>
                      <a:pt x="1040" y="27"/>
                      <a:pt x="1039" y="29"/>
                    </a:cubicBezTo>
                    <a:cubicBezTo>
                      <a:pt x="1052" y="36"/>
                      <a:pt x="1064" y="26"/>
                      <a:pt x="1078" y="33"/>
                    </a:cubicBezTo>
                    <a:cubicBezTo>
                      <a:pt x="1076" y="34"/>
                      <a:pt x="1074" y="35"/>
                      <a:pt x="1073" y="38"/>
                    </a:cubicBezTo>
                    <a:cubicBezTo>
                      <a:pt x="1079" y="45"/>
                      <a:pt x="1086" y="25"/>
                      <a:pt x="1089" y="40"/>
                    </a:cubicBezTo>
                    <a:cubicBezTo>
                      <a:pt x="1092" y="40"/>
                      <a:pt x="1091" y="32"/>
                      <a:pt x="1089" y="33"/>
                    </a:cubicBezTo>
                    <a:cubicBezTo>
                      <a:pt x="1120" y="39"/>
                      <a:pt x="1153" y="29"/>
                      <a:pt x="1184" y="25"/>
                    </a:cubicBezTo>
                    <a:cubicBezTo>
                      <a:pt x="1207" y="35"/>
                      <a:pt x="1186" y="52"/>
                      <a:pt x="1204" y="40"/>
                    </a:cubicBezTo>
                    <a:cubicBezTo>
                      <a:pt x="1205" y="43"/>
                      <a:pt x="1205" y="34"/>
                      <a:pt x="1205" y="37"/>
                    </a:cubicBezTo>
                    <a:cubicBezTo>
                      <a:pt x="1212" y="33"/>
                      <a:pt x="1216" y="55"/>
                      <a:pt x="1221" y="47"/>
                    </a:cubicBezTo>
                    <a:cubicBezTo>
                      <a:pt x="1219" y="37"/>
                      <a:pt x="1224" y="41"/>
                      <a:pt x="1224" y="35"/>
                    </a:cubicBezTo>
                    <a:cubicBezTo>
                      <a:pt x="1238" y="42"/>
                      <a:pt x="1241" y="51"/>
                      <a:pt x="1252" y="43"/>
                    </a:cubicBezTo>
                    <a:cubicBezTo>
                      <a:pt x="1251" y="48"/>
                      <a:pt x="1251" y="48"/>
                      <a:pt x="1251" y="48"/>
                    </a:cubicBezTo>
                    <a:cubicBezTo>
                      <a:pt x="1264" y="34"/>
                      <a:pt x="1279" y="42"/>
                      <a:pt x="1290" y="25"/>
                    </a:cubicBezTo>
                    <a:cubicBezTo>
                      <a:pt x="1361" y="22"/>
                      <a:pt x="1429" y="13"/>
                      <a:pt x="1498" y="11"/>
                    </a:cubicBezTo>
                    <a:cubicBezTo>
                      <a:pt x="1567" y="14"/>
                      <a:pt x="1634" y="6"/>
                      <a:pt x="1704" y="15"/>
                    </a:cubicBezTo>
                    <a:cubicBezTo>
                      <a:pt x="1720" y="29"/>
                      <a:pt x="1721" y="28"/>
                      <a:pt x="1739" y="23"/>
                    </a:cubicBezTo>
                    <a:cubicBezTo>
                      <a:pt x="1738" y="25"/>
                      <a:pt x="1737" y="26"/>
                      <a:pt x="1738" y="28"/>
                    </a:cubicBezTo>
                    <a:cubicBezTo>
                      <a:pt x="1739" y="17"/>
                      <a:pt x="1751" y="27"/>
                      <a:pt x="1753" y="16"/>
                    </a:cubicBezTo>
                    <a:cubicBezTo>
                      <a:pt x="1778" y="18"/>
                      <a:pt x="1802" y="15"/>
                      <a:pt x="1829" y="15"/>
                    </a:cubicBezTo>
                    <a:cubicBezTo>
                      <a:pt x="1824" y="16"/>
                      <a:pt x="1822" y="25"/>
                      <a:pt x="1827" y="24"/>
                    </a:cubicBezTo>
                    <a:cubicBezTo>
                      <a:pt x="1832" y="17"/>
                      <a:pt x="1832" y="17"/>
                      <a:pt x="1832" y="17"/>
                    </a:cubicBezTo>
                    <a:cubicBezTo>
                      <a:pt x="1833" y="21"/>
                      <a:pt x="1833" y="21"/>
                      <a:pt x="1833" y="21"/>
                    </a:cubicBezTo>
                    <a:cubicBezTo>
                      <a:pt x="1837" y="19"/>
                      <a:pt x="1840" y="13"/>
                      <a:pt x="1837" y="10"/>
                    </a:cubicBezTo>
                    <a:cubicBezTo>
                      <a:pt x="1903" y="0"/>
                      <a:pt x="1969" y="22"/>
                      <a:pt x="2034" y="20"/>
                    </a:cubicBezTo>
                    <a:cubicBezTo>
                      <a:pt x="2049" y="24"/>
                      <a:pt x="2071" y="20"/>
                      <a:pt x="2088" y="18"/>
                    </a:cubicBezTo>
                    <a:cubicBezTo>
                      <a:pt x="2138" y="33"/>
                      <a:pt x="2183" y="44"/>
                      <a:pt x="2234" y="34"/>
                    </a:cubicBezTo>
                    <a:cubicBezTo>
                      <a:pt x="2234" y="34"/>
                      <a:pt x="2227" y="63"/>
                      <a:pt x="2206" y="6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82" name="Freeform 126"/>
              <p:cNvSpPr>
                <a:spLocks/>
              </p:cNvSpPr>
              <p:nvPr/>
            </p:nvSpPr>
            <p:spPr bwMode="auto">
              <a:xfrm>
                <a:off x="-2205038" y="-1477963"/>
                <a:ext cx="30163" cy="57150"/>
              </a:xfrm>
              <a:custGeom>
                <a:avLst/>
                <a:gdLst>
                  <a:gd name="T0" fmla="*/ 1 w 8"/>
                  <a:gd name="T1" fmla="*/ 0 h 15"/>
                  <a:gd name="T2" fmla="*/ 4 w 8"/>
                  <a:gd name="T3" fmla="*/ 15 h 15"/>
                  <a:gd name="T4" fmla="*/ 1 w 8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5">
                    <a:moveTo>
                      <a:pt x="1" y="0"/>
                    </a:moveTo>
                    <a:cubicBezTo>
                      <a:pt x="3" y="5"/>
                      <a:pt x="8" y="8"/>
                      <a:pt x="4" y="15"/>
                    </a:cubicBezTo>
                    <a:cubicBezTo>
                      <a:pt x="3" y="10"/>
                      <a:pt x="0" y="4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83" name="Freeform 127"/>
              <p:cNvSpPr>
                <a:spLocks/>
              </p:cNvSpPr>
              <p:nvPr/>
            </p:nvSpPr>
            <p:spPr bwMode="auto">
              <a:xfrm>
                <a:off x="-1631950" y="-1271588"/>
                <a:ext cx="19050" cy="34925"/>
              </a:xfrm>
              <a:custGeom>
                <a:avLst/>
                <a:gdLst>
                  <a:gd name="T0" fmla="*/ 2 w 5"/>
                  <a:gd name="T1" fmla="*/ 1 h 9"/>
                  <a:gd name="T2" fmla="*/ 5 w 5"/>
                  <a:gd name="T3" fmla="*/ 4 h 9"/>
                  <a:gd name="T4" fmla="*/ 0 w 5"/>
                  <a:gd name="T5" fmla="*/ 7 h 9"/>
                  <a:gd name="T6" fmla="*/ 2 w 5"/>
                  <a:gd name="T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9">
                    <a:moveTo>
                      <a:pt x="2" y="1"/>
                    </a:moveTo>
                    <a:cubicBezTo>
                      <a:pt x="3" y="0"/>
                      <a:pt x="5" y="3"/>
                      <a:pt x="5" y="4"/>
                    </a:cubicBezTo>
                    <a:cubicBezTo>
                      <a:pt x="3" y="5"/>
                      <a:pt x="1" y="9"/>
                      <a:pt x="0" y="7"/>
                    </a:cubicBezTo>
                    <a:cubicBezTo>
                      <a:pt x="2" y="6"/>
                      <a:pt x="2" y="4"/>
                      <a:pt x="2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84" name="Freeform 128"/>
              <p:cNvSpPr>
                <a:spLocks/>
              </p:cNvSpPr>
              <p:nvPr/>
            </p:nvSpPr>
            <p:spPr bwMode="auto">
              <a:xfrm>
                <a:off x="-1527175" y="-1255713"/>
                <a:ext cx="52388" cy="36512"/>
              </a:xfrm>
              <a:custGeom>
                <a:avLst/>
                <a:gdLst>
                  <a:gd name="T0" fmla="*/ 14 w 14"/>
                  <a:gd name="T1" fmla="*/ 0 h 10"/>
                  <a:gd name="T2" fmla="*/ 0 w 14"/>
                  <a:gd name="T3" fmla="*/ 10 h 10"/>
                  <a:gd name="T4" fmla="*/ 14 w 14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0">
                    <a:moveTo>
                      <a:pt x="14" y="0"/>
                    </a:moveTo>
                    <a:cubicBezTo>
                      <a:pt x="13" y="5"/>
                      <a:pt x="5" y="9"/>
                      <a:pt x="0" y="10"/>
                    </a:cubicBezTo>
                    <a:lnTo>
                      <a:pt x="1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85" name="Freeform 129"/>
              <p:cNvSpPr>
                <a:spLocks/>
              </p:cNvSpPr>
              <p:nvPr/>
            </p:nvSpPr>
            <p:spPr bwMode="auto">
              <a:xfrm>
                <a:off x="-1343025" y="-1177925"/>
                <a:ext cx="19050" cy="23812"/>
              </a:xfrm>
              <a:custGeom>
                <a:avLst/>
                <a:gdLst>
                  <a:gd name="T0" fmla="*/ 2 w 5"/>
                  <a:gd name="T1" fmla="*/ 0 h 6"/>
                  <a:gd name="T2" fmla="*/ 0 w 5"/>
                  <a:gd name="T3" fmla="*/ 6 h 6"/>
                  <a:gd name="T4" fmla="*/ 2 w 5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2" y="0"/>
                    </a:moveTo>
                    <a:cubicBezTo>
                      <a:pt x="5" y="4"/>
                      <a:pt x="4" y="6"/>
                      <a:pt x="0" y="6"/>
                    </a:cubicBezTo>
                    <a:cubicBezTo>
                      <a:pt x="0" y="3"/>
                      <a:pt x="1" y="2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86" name="Freeform 130"/>
              <p:cNvSpPr>
                <a:spLocks/>
              </p:cNvSpPr>
              <p:nvPr/>
            </p:nvSpPr>
            <p:spPr bwMode="auto">
              <a:xfrm>
                <a:off x="-1331913" y="-1222375"/>
                <a:ext cx="30163" cy="33337"/>
              </a:xfrm>
              <a:custGeom>
                <a:avLst/>
                <a:gdLst>
                  <a:gd name="T0" fmla="*/ 1 w 8"/>
                  <a:gd name="T1" fmla="*/ 1 h 9"/>
                  <a:gd name="T2" fmla="*/ 8 w 8"/>
                  <a:gd name="T3" fmla="*/ 6 h 9"/>
                  <a:gd name="T4" fmla="*/ 1 w 8"/>
                  <a:gd name="T5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9">
                    <a:moveTo>
                      <a:pt x="1" y="1"/>
                    </a:moveTo>
                    <a:cubicBezTo>
                      <a:pt x="4" y="0"/>
                      <a:pt x="6" y="3"/>
                      <a:pt x="8" y="6"/>
                    </a:cubicBezTo>
                    <a:cubicBezTo>
                      <a:pt x="7" y="2"/>
                      <a:pt x="0" y="9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87" name="Freeform 131"/>
              <p:cNvSpPr>
                <a:spLocks/>
              </p:cNvSpPr>
              <p:nvPr/>
            </p:nvSpPr>
            <p:spPr bwMode="auto">
              <a:xfrm>
                <a:off x="-1031875" y="-1184275"/>
                <a:ext cx="33338" cy="44450"/>
              </a:xfrm>
              <a:custGeom>
                <a:avLst/>
                <a:gdLst>
                  <a:gd name="T0" fmla="*/ 1 w 9"/>
                  <a:gd name="T1" fmla="*/ 5 h 12"/>
                  <a:gd name="T2" fmla="*/ 9 w 9"/>
                  <a:gd name="T3" fmla="*/ 6 h 12"/>
                  <a:gd name="T4" fmla="*/ 1 w 9"/>
                  <a:gd name="T5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2">
                    <a:moveTo>
                      <a:pt x="1" y="5"/>
                    </a:moveTo>
                    <a:cubicBezTo>
                      <a:pt x="3" y="4"/>
                      <a:pt x="8" y="0"/>
                      <a:pt x="9" y="6"/>
                    </a:cubicBezTo>
                    <a:cubicBezTo>
                      <a:pt x="7" y="2"/>
                      <a:pt x="0" y="12"/>
                      <a:pt x="1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88" name="Freeform 132"/>
              <p:cNvSpPr>
                <a:spLocks/>
              </p:cNvSpPr>
              <p:nvPr/>
            </p:nvSpPr>
            <p:spPr bwMode="auto">
              <a:xfrm>
                <a:off x="-885825" y="-1195388"/>
                <a:ext cx="19050" cy="25400"/>
              </a:xfrm>
              <a:custGeom>
                <a:avLst/>
                <a:gdLst>
                  <a:gd name="T0" fmla="*/ 0 w 5"/>
                  <a:gd name="T1" fmla="*/ 0 h 7"/>
                  <a:gd name="T2" fmla="*/ 3 w 5"/>
                  <a:gd name="T3" fmla="*/ 0 h 7"/>
                  <a:gd name="T4" fmla="*/ 1 w 5"/>
                  <a:gd name="T5" fmla="*/ 7 h 7"/>
                  <a:gd name="T6" fmla="*/ 0 w 5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cubicBezTo>
                      <a:pt x="1" y="1"/>
                      <a:pt x="1" y="2"/>
                      <a:pt x="3" y="0"/>
                    </a:cubicBezTo>
                    <a:cubicBezTo>
                      <a:pt x="5" y="2"/>
                      <a:pt x="3" y="6"/>
                      <a:pt x="1" y="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89" name="Freeform 133"/>
              <p:cNvSpPr>
                <a:spLocks/>
              </p:cNvSpPr>
              <p:nvPr/>
            </p:nvSpPr>
            <p:spPr bwMode="auto">
              <a:xfrm>
                <a:off x="1635125" y="-1277938"/>
                <a:ext cx="14288" cy="17462"/>
              </a:xfrm>
              <a:custGeom>
                <a:avLst/>
                <a:gdLst>
                  <a:gd name="T0" fmla="*/ 9 w 9"/>
                  <a:gd name="T1" fmla="*/ 7 h 11"/>
                  <a:gd name="T2" fmla="*/ 0 w 9"/>
                  <a:gd name="T3" fmla="*/ 11 h 11"/>
                  <a:gd name="T4" fmla="*/ 2 w 9"/>
                  <a:gd name="T5" fmla="*/ 0 h 11"/>
                  <a:gd name="T6" fmla="*/ 9 w 9"/>
                  <a:gd name="T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1">
                    <a:moveTo>
                      <a:pt x="9" y="7"/>
                    </a:moveTo>
                    <a:lnTo>
                      <a:pt x="0" y="11"/>
                    </a:lnTo>
                    <a:lnTo>
                      <a:pt x="2" y="0"/>
                    </a:lnTo>
                    <a:lnTo>
                      <a:pt x="9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90" name="Freeform 134"/>
              <p:cNvSpPr>
                <a:spLocks/>
              </p:cNvSpPr>
              <p:nvPr/>
            </p:nvSpPr>
            <p:spPr bwMode="auto">
              <a:xfrm>
                <a:off x="2763837" y="-1282700"/>
                <a:ext cx="19050" cy="33337"/>
              </a:xfrm>
              <a:custGeom>
                <a:avLst/>
                <a:gdLst>
                  <a:gd name="T0" fmla="*/ 0 w 5"/>
                  <a:gd name="T1" fmla="*/ 3 h 9"/>
                  <a:gd name="T2" fmla="*/ 3 w 5"/>
                  <a:gd name="T3" fmla="*/ 9 h 9"/>
                  <a:gd name="T4" fmla="*/ 0 w 5"/>
                  <a:gd name="T5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9">
                    <a:moveTo>
                      <a:pt x="0" y="3"/>
                    </a:moveTo>
                    <a:cubicBezTo>
                      <a:pt x="4" y="0"/>
                      <a:pt x="3" y="8"/>
                      <a:pt x="3" y="9"/>
                    </a:cubicBezTo>
                    <a:cubicBezTo>
                      <a:pt x="0" y="9"/>
                      <a:pt x="5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  <p:sp>
            <p:nvSpPr>
              <p:cNvPr id="291" name="Freeform 135"/>
              <p:cNvSpPr>
                <a:spLocks/>
              </p:cNvSpPr>
              <p:nvPr/>
            </p:nvSpPr>
            <p:spPr bwMode="auto">
              <a:xfrm>
                <a:off x="3359150" y="-1398588"/>
                <a:ext cx="4763" cy="38100"/>
              </a:xfrm>
              <a:custGeom>
                <a:avLst/>
                <a:gdLst>
                  <a:gd name="T0" fmla="*/ 3 w 3"/>
                  <a:gd name="T1" fmla="*/ 24 h 24"/>
                  <a:gd name="T2" fmla="*/ 0 w 3"/>
                  <a:gd name="T3" fmla="*/ 24 h 24"/>
                  <a:gd name="T4" fmla="*/ 0 w 3"/>
                  <a:gd name="T5" fmla="*/ 0 h 24"/>
                  <a:gd name="T6" fmla="*/ 3 w 3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4">
                    <a:moveTo>
                      <a:pt x="3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3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/>
              </a:p>
            </p:txBody>
          </p:sp>
        </p:grpSp>
        <p:grpSp>
          <p:nvGrpSpPr>
            <p:cNvPr id="31" name="Gruppieren 30"/>
            <p:cNvGrpSpPr/>
            <p:nvPr/>
          </p:nvGrpSpPr>
          <p:grpSpPr>
            <a:xfrm>
              <a:off x="4409004" y="1741055"/>
              <a:ext cx="493721" cy="477588"/>
              <a:chOff x="120969" y="3003505"/>
              <a:chExt cx="389000" cy="376289"/>
            </a:xfrm>
          </p:grpSpPr>
          <p:grpSp>
            <p:nvGrpSpPr>
              <p:cNvPr id="261" name="Gruppieren 260"/>
              <p:cNvGrpSpPr/>
              <p:nvPr/>
            </p:nvGrpSpPr>
            <p:grpSpPr>
              <a:xfrm>
                <a:off x="120969" y="3003505"/>
                <a:ext cx="389000" cy="376289"/>
                <a:chOff x="3035589" y="1450709"/>
                <a:chExt cx="861234" cy="833095"/>
              </a:xfrm>
            </p:grpSpPr>
            <p:sp>
              <p:nvSpPr>
                <p:cNvPr id="265" name="Freeform 9"/>
                <p:cNvSpPr>
                  <a:spLocks/>
                </p:cNvSpPr>
                <p:nvPr/>
              </p:nvSpPr>
              <p:spPr bwMode="gray">
                <a:xfrm>
                  <a:off x="3035589" y="1454026"/>
                  <a:ext cx="861234" cy="805470"/>
                </a:xfrm>
                <a:custGeom>
                  <a:avLst/>
                  <a:gdLst>
                    <a:gd name="T0" fmla="*/ 111 w 294"/>
                    <a:gd name="T1" fmla="*/ 275 h 275"/>
                    <a:gd name="T2" fmla="*/ 135 w 294"/>
                    <a:gd name="T3" fmla="*/ 244 h 275"/>
                    <a:gd name="T4" fmla="*/ 105 w 294"/>
                    <a:gd name="T5" fmla="*/ 256 h 275"/>
                    <a:gd name="T6" fmla="*/ 125 w 294"/>
                    <a:gd name="T7" fmla="*/ 228 h 275"/>
                    <a:gd name="T8" fmla="*/ 154 w 294"/>
                    <a:gd name="T9" fmla="*/ 206 h 275"/>
                    <a:gd name="T10" fmla="*/ 60 w 294"/>
                    <a:gd name="T11" fmla="*/ 253 h 275"/>
                    <a:gd name="T12" fmla="*/ 63 w 294"/>
                    <a:gd name="T13" fmla="*/ 235 h 275"/>
                    <a:gd name="T14" fmla="*/ 88 w 294"/>
                    <a:gd name="T15" fmla="*/ 203 h 275"/>
                    <a:gd name="T16" fmla="*/ 41 w 294"/>
                    <a:gd name="T17" fmla="*/ 224 h 275"/>
                    <a:gd name="T18" fmla="*/ 76 w 294"/>
                    <a:gd name="T19" fmla="*/ 185 h 275"/>
                    <a:gd name="T20" fmla="*/ 23 w 294"/>
                    <a:gd name="T21" fmla="*/ 212 h 275"/>
                    <a:gd name="T22" fmla="*/ 57 w 294"/>
                    <a:gd name="T23" fmla="*/ 175 h 275"/>
                    <a:gd name="T24" fmla="*/ 24 w 294"/>
                    <a:gd name="T25" fmla="*/ 184 h 275"/>
                    <a:gd name="T26" fmla="*/ 75 w 294"/>
                    <a:gd name="T27" fmla="*/ 142 h 275"/>
                    <a:gd name="T28" fmla="*/ 3 w 294"/>
                    <a:gd name="T29" fmla="*/ 175 h 275"/>
                    <a:gd name="T30" fmla="*/ 80 w 294"/>
                    <a:gd name="T31" fmla="*/ 115 h 275"/>
                    <a:gd name="T32" fmla="*/ 17 w 294"/>
                    <a:gd name="T33" fmla="*/ 143 h 275"/>
                    <a:gd name="T34" fmla="*/ 60 w 294"/>
                    <a:gd name="T35" fmla="*/ 104 h 275"/>
                    <a:gd name="T36" fmla="*/ 35 w 294"/>
                    <a:gd name="T37" fmla="*/ 110 h 275"/>
                    <a:gd name="T38" fmla="*/ 43 w 294"/>
                    <a:gd name="T39" fmla="*/ 86 h 275"/>
                    <a:gd name="T40" fmla="*/ 66 w 294"/>
                    <a:gd name="T41" fmla="*/ 51 h 275"/>
                    <a:gd name="T42" fmla="*/ 50 w 294"/>
                    <a:gd name="T43" fmla="*/ 52 h 275"/>
                    <a:gd name="T44" fmla="*/ 54 w 294"/>
                    <a:gd name="T45" fmla="*/ 43 h 275"/>
                    <a:gd name="T46" fmla="*/ 110 w 294"/>
                    <a:gd name="T47" fmla="*/ 13 h 275"/>
                    <a:gd name="T48" fmla="*/ 83 w 294"/>
                    <a:gd name="T49" fmla="*/ 51 h 275"/>
                    <a:gd name="T50" fmla="*/ 171 w 294"/>
                    <a:gd name="T51" fmla="*/ 1 h 275"/>
                    <a:gd name="T52" fmla="*/ 119 w 294"/>
                    <a:gd name="T53" fmla="*/ 55 h 275"/>
                    <a:gd name="T54" fmla="*/ 211 w 294"/>
                    <a:gd name="T55" fmla="*/ 9 h 275"/>
                    <a:gd name="T56" fmla="*/ 156 w 294"/>
                    <a:gd name="T57" fmla="*/ 54 h 275"/>
                    <a:gd name="T58" fmla="*/ 227 w 294"/>
                    <a:gd name="T59" fmla="*/ 21 h 275"/>
                    <a:gd name="T60" fmla="*/ 220 w 294"/>
                    <a:gd name="T61" fmla="*/ 45 h 275"/>
                    <a:gd name="T62" fmla="*/ 190 w 294"/>
                    <a:gd name="T63" fmla="*/ 81 h 275"/>
                    <a:gd name="T64" fmla="*/ 264 w 294"/>
                    <a:gd name="T65" fmla="*/ 41 h 275"/>
                    <a:gd name="T66" fmla="*/ 257 w 294"/>
                    <a:gd name="T67" fmla="*/ 59 h 275"/>
                    <a:gd name="T68" fmla="*/ 228 w 294"/>
                    <a:gd name="T69" fmla="*/ 79 h 275"/>
                    <a:gd name="T70" fmla="*/ 272 w 294"/>
                    <a:gd name="T71" fmla="*/ 63 h 275"/>
                    <a:gd name="T72" fmla="*/ 233 w 294"/>
                    <a:gd name="T73" fmla="*/ 99 h 275"/>
                    <a:gd name="T74" fmla="*/ 256 w 294"/>
                    <a:gd name="T75" fmla="*/ 94 h 275"/>
                    <a:gd name="T76" fmla="*/ 190 w 294"/>
                    <a:gd name="T77" fmla="*/ 149 h 275"/>
                    <a:gd name="T78" fmla="*/ 291 w 294"/>
                    <a:gd name="T79" fmla="*/ 98 h 275"/>
                    <a:gd name="T80" fmla="*/ 242 w 294"/>
                    <a:gd name="T81" fmla="*/ 139 h 275"/>
                    <a:gd name="T82" fmla="*/ 265 w 294"/>
                    <a:gd name="T83" fmla="*/ 135 h 275"/>
                    <a:gd name="T84" fmla="*/ 216 w 294"/>
                    <a:gd name="T85" fmla="*/ 179 h 275"/>
                    <a:gd name="T86" fmla="*/ 287 w 294"/>
                    <a:gd name="T87" fmla="*/ 146 h 275"/>
                    <a:gd name="T88" fmla="*/ 245 w 294"/>
                    <a:gd name="T89" fmla="*/ 184 h 275"/>
                    <a:gd name="T90" fmla="*/ 265 w 294"/>
                    <a:gd name="T91" fmla="*/ 181 h 275"/>
                    <a:gd name="T92" fmla="*/ 231 w 294"/>
                    <a:gd name="T93" fmla="*/ 215 h 275"/>
                    <a:gd name="T94" fmla="*/ 263 w 294"/>
                    <a:gd name="T95" fmla="*/ 205 h 275"/>
                    <a:gd name="T96" fmla="*/ 258 w 294"/>
                    <a:gd name="T97" fmla="*/ 214 h 275"/>
                    <a:gd name="T98" fmla="*/ 161 w 294"/>
                    <a:gd name="T99" fmla="*/ 268 h 275"/>
                    <a:gd name="T100" fmla="*/ 173 w 294"/>
                    <a:gd name="T101" fmla="*/ 245 h 275"/>
                    <a:gd name="T102" fmla="*/ 183 w 294"/>
                    <a:gd name="T103" fmla="*/ 235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94" h="275">
                      <a:moveTo>
                        <a:pt x="113" y="275"/>
                      </a:moveTo>
                      <a:cubicBezTo>
                        <a:pt x="112" y="275"/>
                        <a:pt x="112" y="275"/>
                        <a:pt x="111" y="275"/>
                      </a:cubicBezTo>
                      <a:cubicBezTo>
                        <a:pt x="110" y="274"/>
                        <a:pt x="108" y="273"/>
                        <a:pt x="107" y="272"/>
                      </a:cubicBezTo>
                      <a:cubicBezTo>
                        <a:pt x="104" y="266"/>
                        <a:pt x="107" y="263"/>
                        <a:pt x="135" y="244"/>
                      </a:cubicBezTo>
                      <a:cubicBezTo>
                        <a:pt x="139" y="241"/>
                        <a:pt x="145" y="237"/>
                        <a:pt x="150" y="234"/>
                      </a:cubicBezTo>
                      <a:cubicBezTo>
                        <a:pt x="114" y="255"/>
                        <a:pt x="108" y="257"/>
                        <a:pt x="105" y="256"/>
                      </a:cubicBezTo>
                      <a:cubicBezTo>
                        <a:pt x="103" y="256"/>
                        <a:pt x="101" y="255"/>
                        <a:pt x="101" y="253"/>
                      </a:cubicBezTo>
                      <a:cubicBezTo>
                        <a:pt x="97" y="248"/>
                        <a:pt x="100" y="245"/>
                        <a:pt x="125" y="228"/>
                      </a:cubicBezTo>
                      <a:cubicBezTo>
                        <a:pt x="137" y="219"/>
                        <a:pt x="154" y="207"/>
                        <a:pt x="172" y="195"/>
                      </a:cubicBezTo>
                      <a:cubicBezTo>
                        <a:pt x="166" y="199"/>
                        <a:pt x="160" y="202"/>
                        <a:pt x="154" y="206"/>
                      </a:cubicBezTo>
                      <a:cubicBezTo>
                        <a:pt x="69" y="258"/>
                        <a:pt x="68" y="257"/>
                        <a:pt x="64" y="256"/>
                      </a:cubicBezTo>
                      <a:cubicBezTo>
                        <a:pt x="62" y="256"/>
                        <a:pt x="61" y="255"/>
                        <a:pt x="60" y="253"/>
                      </a:cubicBezTo>
                      <a:cubicBezTo>
                        <a:pt x="57" y="248"/>
                        <a:pt x="57" y="245"/>
                        <a:pt x="93" y="222"/>
                      </a:cubicBezTo>
                      <a:cubicBezTo>
                        <a:pt x="71" y="234"/>
                        <a:pt x="66" y="236"/>
                        <a:pt x="63" y="235"/>
                      </a:cubicBezTo>
                      <a:cubicBezTo>
                        <a:pt x="61" y="234"/>
                        <a:pt x="60" y="233"/>
                        <a:pt x="59" y="232"/>
                      </a:cubicBezTo>
                      <a:cubicBezTo>
                        <a:pt x="56" y="226"/>
                        <a:pt x="58" y="223"/>
                        <a:pt x="88" y="203"/>
                      </a:cubicBezTo>
                      <a:cubicBezTo>
                        <a:pt x="101" y="194"/>
                        <a:pt x="118" y="182"/>
                        <a:pt x="137" y="170"/>
                      </a:cubicBezTo>
                      <a:cubicBezTo>
                        <a:pt x="51" y="223"/>
                        <a:pt x="46" y="225"/>
                        <a:pt x="41" y="224"/>
                      </a:cubicBezTo>
                      <a:cubicBezTo>
                        <a:pt x="39" y="223"/>
                        <a:pt x="38" y="222"/>
                        <a:pt x="37" y="221"/>
                      </a:cubicBezTo>
                      <a:cubicBezTo>
                        <a:pt x="34" y="215"/>
                        <a:pt x="35" y="212"/>
                        <a:pt x="76" y="185"/>
                      </a:cubicBezTo>
                      <a:cubicBezTo>
                        <a:pt x="76" y="185"/>
                        <a:pt x="77" y="185"/>
                        <a:pt x="77" y="184"/>
                      </a:cubicBezTo>
                      <a:cubicBezTo>
                        <a:pt x="31" y="212"/>
                        <a:pt x="27" y="213"/>
                        <a:pt x="23" y="212"/>
                      </a:cubicBezTo>
                      <a:cubicBezTo>
                        <a:pt x="22" y="212"/>
                        <a:pt x="20" y="211"/>
                        <a:pt x="20" y="209"/>
                      </a:cubicBezTo>
                      <a:cubicBezTo>
                        <a:pt x="17" y="204"/>
                        <a:pt x="16" y="202"/>
                        <a:pt x="57" y="175"/>
                      </a:cubicBezTo>
                      <a:cubicBezTo>
                        <a:pt x="36" y="187"/>
                        <a:pt x="31" y="188"/>
                        <a:pt x="28" y="187"/>
                      </a:cubicBezTo>
                      <a:cubicBezTo>
                        <a:pt x="27" y="187"/>
                        <a:pt x="25" y="186"/>
                        <a:pt x="24" y="184"/>
                      </a:cubicBezTo>
                      <a:cubicBezTo>
                        <a:pt x="21" y="178"/>
                        <a:pt x="24" y="176"/>
                        <a:pt x="52" y="157"/>
                      </a:cubicBezTo>
                      <a:cubicBezTo>
                        <a:pt x="59" y="152"/>
                        <a:pt x="67" y="147"/>
                        <a:pt x="75" y="142"/>
                      </a:cubicBezTo>
                      <a:cubicBezTo>
                        <a:pt x="15" y="178"/>
                        <a:pt x="11" y="179"/>
                        <a:pt x="7" y="178"/>
                      </a:cubicBezTo>
                      <a:cubicBezTo>
                        <a:pt x="6" y="178"/>
                        <a:pt x="4" y="177"/>
                        <a:pt x="3" y="175"/>
                      </a:cubicBezTo>
                      <a:cubicBezTo>
                        <a:pt x="0" y="169"/>
                        <a:pt x="2" y="167"/>
                        <a:pt x="36" y="144"/>
                      </a:cubicBezTo>
                      <a:cubicBezTo>
                        <a:pt x="48" y="136"/>
                        <a:pt x="63" y="126"/>
                        <a:pt x="80" y="115"/>
                      </a:cubicBezTo>
                      <a:cubicBezTo>
                        <a:pt x="29" y="145"/>
                        <a:pt x="25" y="147"/>
                        <a:pt x="21" y="146"/>
                      </a:cubicBezTo>
                      <a:cubicBezTo>
                        <a:pt x="19" y="145"/>
                        <a:pt x="18" y="144"/>
                        <a:pt x="17" y="143"/>
                      </a:cubicBezTo>
                      <a:cubicBezTo>
                        <a:pt x="14" y="137"/>
                        <a:pt x="15" y="135"/>
                        <a:pt x="49" y="111"/>
                      </a:cubicBezTo>
                      <a:cubicBezTo>
                        <a:pt x="53" y="109"/>
                        <a:pt x="56" y="107"/>
                        <a:pt x="60" y="104"/>
                      </a:cubicBezTo>
                      <a:cubicBezTo>
                        <a:pt x="44" y="113"/>
                        <a:pt x="42" y="114"/>
                        <a:pt x="39" y="113"/>
                      </a:cubicBezTo>
                      <a:cubicBezTo>
                        <a:pt x="38" y="112"/>
                        <a:pt x="36" y="111"/>
                        <a:pt x="35" y="110"/>
                      </a:cubicBezTo>
                      <a:cubicBezTo>
                        <a:pt x="32" y="104"/>
                        <a:pt x="32" y="104"/>
                        <a:pt x="89" y="62"/>
                      </a:cubicBezTo>
                      <a:cubicBezTo>
                        <a:pt x="47" y="87"/>
                        <a:pt x="46" y="86"/>
                        <a:pt x="43" y="86"/>
                      </a:cubicBezTo>
                      <a:cubicBezTo>
                        <a:pt x="41" y="85"/>
                        <a:pt x="40" y="84"/>
                        <a:pt x="39" y="83"/>
                      </a:cubicBezTo>
                      <a:cubicBezTo>
                        <a:pt x="36" y="78"/>
                        <a:pt x="36" y="78"/>
                        <a:pt x="66" y="51"/>
                      </a:cubicBezTo>
                      <a:cubicBezTo>
                        <a:pt x="57" y="56"/>
                        <a:pt x="56" y="56"/>
                        <a:pt x="54" y="55"/>
                      </a:cubicBezTo>
                      <a:cubicBezTo>
                        <a:pt x="53" y="55"/>
                        <a:pt x="51" y="54"/>
                        <a:pt x="50" y="52"/>
                      </a:cubicBezTo>
                      <a:cubicBezTo>
                        <a:pt x="49" y="49"/>
                        <a:pt x="50" y="46"/>
                        <a:pt x="53" y="44"/>
                      </a:cubicBezTo>
                      <a:cubicBezTo>
                        <a:pt x="53" y="44"/>
                        <a:pt x="54" y="43"/>
                        <a:pt x="54" y="43"/>
                      </a:cubicBezTo>
                      <a:cubicBezTo>
                        <a:pt x="58" y="42"/>
                        <a:pt x="70" y="34"/>
                        <a:pt x="80" y="28"/>
                      </a:cubicBezTo>
                      <a:cubicBezTo>
                        <a:pt x="107" y="12"/>
                        <a:pt x="107" y="12"/>
                        <a:pt x="110" y="13"/>
                      </a:cubicBezTo>
                      <a:cubicBezTo>
                        <a:pt x="112" y="13"/>
                        <a:pt x="113" y="14"/>
                        <a:pt x="114" y="16"/>
                      </a:cubicBezTo>
                      <a:cubicBezTo>
                        <a:pt x="117" y="21"/>
                        <a:pt x="117" y="21"/>
                        <a:pt x="83" y="51"/>
                      </a:cubicBezTo>
                      <a:cubicBezTo>
                        <a:pt x="92" y="46"/>
                        <a:pt x="100" y="41"/>
                        <a:pt x="107" y="36"/>
                      </a:cubicBezTo>
                      <a:cubicBezTo>
                        <a:pt x="167" y="0"/>
                        <a:pt x="168" y="0"/>
                        <a:pt x="171" y="1"/>
                      </a:cubicBezTo>
                      <a:cubicBezTo>
                        <a:pt x="173" y="2"/>
                        <a:pt x="174" y="3"/>
                        <a:pt x="175" y="4"/>
                      </a:cubicBezTo>
                      <a:cubicBezTo>
                        <a:pt x="179" y="10"/>
                        <a:pt x="179" y="10"/>
                        <a:pt x="119" y="55"/>
                      </a:cubicBezTo>
                      <a:cubicBezTo>
                        <a:pt x="194" y="8"/>
                        <a:pt x="202" y="4"/>
                        <a:pt x="207" y="6"/>
                      </a:cubicBezTo>
                      <a:cubicBezTo>
                        <a:pt x="209" y="6"/>
                        <a:pt x="210" y="7"/>
                        <a:pt x="211" y="9"/>
                      </a:cubicBezTo>
                      <a:cubicBezTo>
                        <a:pt x="214" y="14"/>
                        <a:pt x="211" y="17"/>
                        <a:pt x="184" y="36"/>
                      </a:cubicBezTo>
                      <a:cubicBezTo>
                        <a:pt x="176" y="41"/>
                        <a:pt x="166" y="47"/>
                        <a:pt x="156" y="54"/>
                      </a:cubicBezTo>
                      <a:cubicBezTo>
                        <a:pt x="215" y="19"/>
                        <a:pt x="219" y="17"/>
                        <a:pt x="223" y="18"/>
                      </a:cubicBezTo>
                      <a:cubicBezTo>
                        <a:pt x="225" y="19"/>
                        <a:pt x="226" y="20"/>
                        <a:pt x="227" y="21"/>
                      </a:cubicBezTo>
                      <a:cubicBezTo>
                        <a:pt x="231" y="27"/>
                        <a:pt x="232" y="29"/>
                        <a:pt x="167" y="72"/>
                      </a:cubicBezTo>
                      <a:cubicBezTo>
                        <a:pt x="209" y="47"/>
                        <a:pt x="216" y="44"/>
                        <a:pt x="220" y="45"/>
                      </a:cubicBezTo>
                      <a:cubicBezTo>
                        <a:pt x="221" y="46"/>
                        <a:pt x="223" y="47"/>
                        <a:pt x="224" y="48"/>
                      </a:cubicBezTo>
                      <a:cubicBezTo>
                        <a:pt x="227" y="54"/>
                        <a:pt x="225" y="57"/>
                        <a:pt x="190" y="81"/>
                      </a:cubicBezTo>
                      <a:cubicBezTo>
                        <a:pt x="188" y="82"/>
                        <a:pt x="187" y="83"/>
                        <a:pt x="185" y="84"/>
                      </a:cubicBezTo>
                      <a:cubicBezTo>
                        <a:pt x="256" y="41"/>
                        <a:pt x="260" y="40"/>
                        <a:pt x="264" y="41"/>
                      </a:cubicBezTo>
                      <a:cubicBezTo>
                        <a:pt x="266" y="41"/>
                        <a:pt x="267" y="42"/>
                        <a:pt x="268" y="44"/>
                      </a:cubicBezTo>
                      <a:cubicBezTo>
                        <a:pt x="271" y="49"/>
                        <a:pt x="266" y="53"/>
                        <a:pt x="257" y="59"/>
                      </a:cubicBezTo>
                      <a:cubicBezTo>
                        <a:pt x="252" y="63"/>
                        <a:pt x="243" y="69"/>
                        <a:pt x="232" y="77"/>
                      </a:cubicBezTo>
                      <a:cubicBezTo>
                        <a:pt x="230" y="78"/>
                        <a:pt x="229" y="78"/>
                        <a:pt x="228" y="79"/>
                      </a:cubicBezTo>
                      <a:cubicBezTo>
                        <a:pt x="258" y="62"/>
                        <a:pt x="265" y="59"/>
                        <a:pt x="268" y="60"/>
                      </a:cubicBezTo>
                      <a:cubicBezTo>
                        <a:pt x="270" y="61"/>
                        <a:pt x="271" y="62"/>
                        <a:pt x="272" y="63"/>
                      </a:cubicBezTo>
                      <a:cubicBezTo>
                        <a:pt x="276" y="69"/>
                        <a:pt x="274" y="71"/>
                        <a:pt x="239" y="94"/>
                      </a:cubicBezTo>
                      <a:cubicBezTo>
                        <a:pt x="237" y="96"/>
                        <a:pt x="235" y="97"/>
                        <a:pt x="233" y="99"/>
                      </a:cubicBezTo>
                      <a:cubicBezTo>
                        <a:pt x="246" y="92"/>
                        <a:pt x="250" y="91"/>
                        <a:pt x="252" y="91"/>
                      </a:cubicBezTo>
                      <a:cubicBezTo>
                        <a:pt x="254" y="92"/>
                        <a:pt x="255" y="93"/>
                        <a:pt x="256" y="94"/>
                      </a:cubicBezTo>
                      <a:cubicBezTo>
                        <a:pt x="259" y="100"/>
                        <a:pt x="258" y="103"/>
                        <a:pt x="225" y="125"/>
                      </a:cubicBezTo>
                      <a:cubicBezTo>
                        <a:pt x="215" y="132"/>
                        <a:pt x="203" y="140"/>
                        <a:pt x="190" y="149"/>
                      </a:cubicBezTo>
                      <a:cubicBezTo>
                        <a:pt x="277" y="96"/>
                        <a:pt x="282" y="94"/>
                        <a:pt x="287" y="95"/>
                      </a:cubicBezTo>
                      <a:cubicBezTo>
                        <a:pt x="289" y="96"/>
                        <a:pt x="290" y="97"/>
                        <a:pt x="291" y="98"/>
                      </a:cubicBezTo>
                      <a:cubicBezTo>
                        <a:pt x="294" y="104"/>
                        <a:pt x="292" y="106"/>
                        <a:pt x="260" y="128"/>
                      </a:cubicBezTo>
                      <a:cubicBezTo>
                        <a:pt x="254" y="131"/>
                        <a:pt x="248" y="135"/>
                        <a:pt x="242" y="139"/>
                      </a:cubicBezTo>
                      <a:cubicBezTo>
                        <a:pt x="255" y="132"/>
                        <a:pt x="259" y="131"/>
                        <a:pt x="261" y="132"/>
                      </a:cubicBezTo>
                      <a:cubicBezTo>
                        <a:pt x="263" y="132"/>
                        <a:pt x="265" y="134"/>
                        <a:pt x="265" y="135"/>
                      </a:cubicBezTo>
                      <a:cubicBezTo>
                        <a:pt x="269" y="141"/>
                        <a:pt x="266" y="143"/>
                        <a:pt x="239" y="163"/>
                      </a:cubicBezTo>
                      <a:cubicBezTo>
                        <a:pt x="232" y="168"/>
                        <a:pt x="224" y="173"/>
                        <a:pt x="216" y="179"/>
                      </a:cubicBezTo>
                      <a:cubicBezTo>
                        <a:pt x="271" y="145"/>
                        <a:pt x="278" y="142"/>
                        <a:pt x="283" y="143"/>
                      </a:cubicBezTo>
                      <a:cubicBezTo>
                        <a:pt x="284" y="143"/>
                        <a:pt x="286" y="145"/>
                        <a:pt x="287" y="146"/>
                      </a:cubicBezTo>
                      <a:cubicBezTo>
                        <a:pt x="290" y="152"/>
                        <a:pt x="288" y="154"/>
                        <a:pt x="259" y="174"/>
                      </a:cubicBezTo>
                      <a:cubicBezTo>
                        <a:pt x="255" y="177"/>
                        <a:pt x="250" y="180"/>
                        <a:pt x="245" y="184"/>
                      </a:cubicBezTo>
                      <a:cubicBezTo>
                        <a:pt x="256" y="177"/>
                        <a:pt x="258" y="177"/>
                        <a:pt x="261" y="178"/>
                      </a:cubicBezTo>
                      <a:cubicBezTo>
                        <a:pt x="262" y="178"/>
                        <a:pt x="264" y="179"/>
                        <a:pt x="265" y="181"/>
                      </a:cubicBezTo>
                      <a:cubicBezTo>
                        <a:pt x="268" y="186"/>
                        <a:pt x="264" y="189"/>
                        <a:pt x="248" y="202"/>
                      </a:cubicBezTo>
                      <a:cubicBezTo>
                        <a:pt x="243" y="206"/>
                        <a:pt x="237" y="211"/>
                        <a:pt x="231" y="215"/>
                      </a:cubicBezTo>
                      <a:cubicBezTo>
                        <a:pt x="255" y="201"/>
                        <a:pt x="256" y="201"/>
                        <a:pt x="259" y="202"/>
                      </a:cubicBezTo>
                      <a:cubicBezTo>
                        <a:pt x="261" y="202"/>
                        <a:pt x="262" y="203"/>
                        <a:pt x="263" y="205"/>
                      </a:cubicBezTo>
                      <a:cubicBezTo>
                        <a:pt x="264" y="207"/>
                        <a:pt x="263" y="211"/>
                        <a:pt x="261" y="213"/>
                      </a:cubicBezTo>
                      <a:cubicBezTo>
                        <a:pt x="260" y="213"/>
                        <a:pt x="259" y="213"/>
                        <a:pt x="258" y="214"/>
                      </a:cubicBezTo>
                      <a:cubicBezTo>
                        <a:pt x="254" y="216"/>
                        <a:pt x="234" y="228"/>
                        <a:pt x="218" y="238"/>
                      </a:cubicBezTo>
                      <a:cubicBezTo>
                        <a:pt x="166" y="270"/>
                        <a:pt x="165" y="269"/>
                        <a:pt x="161" y="268"/>
                      </a:cubicBezTo>
                      <a:cubicBezTo>
                        <a:pt x="159" y="268"/>
                        <a:pt x="158" y="267"/>
                        <a:pt x="157" y="266"/>
                      </a:cubicBezTo>
                      <a:cubicBezTo>
                        <a:pt x="154" y="260"/>
                        <a:pt x="158" y="257"/>
                        <a:pt x="173" y="245"/>
                      </a:cubicBezTo>
                      <a:cubicBezTo>
                        <a:pt x="180" y="240"/>
                        <a:pt x="189" y="232"/>
                        <a:pt x="199" y="225"/>
                      </a:cubicBezTo>
                      <a:cubicBezTo>
                        <a:pt x="193" y="228"/>
                        <a:pt x="188" y="232"/>
                        <a:pt x="183" y="235"/>
                      </a:cubicBezTo>
                      <a:cubicBezTo>
                        <a:pt x="125" y="270"/>
                        <a:pt x="117" y="275"/>
                        <a:pt x="113" y="2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266" name="Freeform 240"/>
                <p:cNvSpPr>
                  <a:spLocks noEditPoints="1"/>
                </p:cNvSpPr>
                <p:nvPr/>
              </p:nvSpPr>
              <p:spPr bwMode="gray">
                <a:xfrm>
                  <a:off x="3071060" y="1450709"/>
                  <a:ext cx="811373" cy="833095"/>
                </a:xfrm>
                <a:custGeom>
                  <a:avLst/>
                  <a:gdLst>
                    <a:gd name="T0" fmla="*/ 261 w 269"/>
                    <a:gd name="T1" fmla="*/ 179 h 276"/>
                    <a:gd name="T2" fmla="*/ 108 w 269"/>
                    <a:gd name="T3" fmla="*/ 269 h 276"/>
                    <a:gd name="T4" fmla="*/ 74 w 269"/>
                    <a:gd name="T5" fmla="*/ 258 h 276"/>
                    <a:gd name="T6" fmla="*/ 14 w 269"/>
                    <a:gd name="T7" fmla="*/ 177 h 276"/>
                    <a:gd name="T8" fmla="*/ 40 w 269"/>
                    <a:gd name="T9" fmla="*/ 223 h 276"/>
                    <a:gd name="T10" fmla="*/ 77 w 269"/>
                    <a:gd name="T11" fmla="*/ 251 h 276"/>
                    <a:gd name="T12" fmla="*/ 101 w 269"/>
                    <a:gd name="T13" fmla="*/ 258 h 276"/>
                    <a:gd name="T14" fmla="*/ 147 w 269"/>
                    <a:gd name="T15" fmla="*/ 262 h 276"/>
                    <a:gd name="T16" fmla="*/ 168 w 269"/>
                    <a:gd name="T17" fmla="*/ 258 h 276"/>
                    <a:gd name="T18" fmla="*/ 187 w 269"/>
                    <a:gd name="T19" fmla="*/ 250 h 276"/>
                    <a:gd name="T20" fmla="*/ 211 w 269"/>
                    <a:gd name="T21" fmla="*/ 238 h 276"/>
                    <a:gd name="T22" fmla="*/ 224 w 269"/>
                    <a:gd name="T23" fmla="*/ 222 h 276"/>
                    <a:gd name="T24" fmla="*/ 234 w 269"/>
                    <a:gd name="T25" fmla="*/ 213 h 276"/>
                    <a:gd name="T26" fmla="*/ 240 w 269"/>
                    <a:gd name="T27" fmla="*/ 199 h 276"/>
                    <a:gd name="T28" fmla="*/ 252 w 269"/>
                    <a:gd name="T29" fmla="*/ 169 h 276"/>
                    <a:gd name="T30" fmla="*/ 254 w 269"/>
                    <a:gd name="T31" fmla="*/ 165 h 276"/>
                    <a:gd name="T32" fmla="*/ 256 w 269"/>
                    <a:gd name="T33" fmla="*/ 159 h 276"/>
                    <a:gd name="T34" fmla="*/ 256 w 269"/>
                    <a:gd name="T35" fmla="*/ 145 h 276"/>
                    <a:gd name="T36" fmla="*/ 256 w 269"/>
                    <a:gd name="T37" fmla="*/ 124 h 276"/>
                    <a:gd name="T38" fmla="*/ 252 w 269"/>
                    <a:gd name="T39" fmla="*/ 105 h 276"/>
                    <a:gd name="T40" fmla="*/ 244 w 269"/>
                    <a:gd name="T41" fmla="*/ 83 h 276"/>
                    <a:gd name="T42" fmla="*/ 235 w 269"/>
                    <a:gd name="T43" fmla="*/ 66 h 276"/>
                    <a:gd name="T44" fmla="*/ 231 w 269"/>
                    <a:gd name="T45" fmla="*/ 62 h 276"/>
                    <a:gd name="T46" fmla="*/ 224 w 269"/>
                    <a:gd name="T47" fmla="*/ 54 h 276"/>
                    <a:gd name="T48" fmla="*/ 218 w 269"/>
                    <a:gd name="T49" fmla="*/ 47 h 276"/>
                    <a:gd name="T50" fmla="*/ 207 w 269"/>
                    <a:gd name="T51" fmla="*/ 39 h 276"/>
                    <a:gd name="T52" fmla="*/ 182 w 269"/>
                    <a:gd name="T53" fmla="*/ 24 h 276"/>
                    <a:gd name="T54" fmla="*/ 164 w 269"/>
                    <a:gd name="T55" fmla="*/ 19 h 276"/>
                    <a:gd name="T56" fmla="*/ 126 w 269"/>
                    <a:gd name="T57" fmla="*/ 16 h 276"/>
                    <a:gd name="T58" fmla="*/ 116 w 269"/>
                    <a:gd name="T59" fmla="*/ 18 h 276"/>
                    <a:gd name="T60" fmla="*/ 114 w 269"/>
                    <a:gd name="T61" fmla="*/ 13 h 276"/>
                    <a:gd name="T62" fmla="*/ 104 w 269"/>
                    <a:gd name="T63" fmla="*/ 21 h 276"/>
                    <a:gd name="T64" fmla="*/ 92 w 269"/>
                    <a:gd name="T65" fmla="*/ 24 h 276"/>
                    <a:gd name="T66" fmla="*/ 84 w 269"/>
                    <a:gd name="T67" fmla="*/ 28 h 276"/>
                    <a:gd name="T68" fmla="*/ 76 w 269"/>
                    <a:gd name="T69" fmla="*/ 30 h 276"/>
                    <a:gd name="T70" fmla="*/ 69 w 269"/>
                    <a:gd name="T71" fmla="*/ 35 h 276"/>
                    <a:gd name="T72" fmla="*/ 59 w 269"/>
                    <a:gd name="T73" fmla="*/ 37 h 276"/>
                    <a:gd name="T74" fmla="*/ 54 w 269"/>
                    <a:gd name="T75" fmla="*/ 45 h 276"/>
                    <a:gd name="T76" fmla="*/ 50 w 269"/>
                    <a:gd name="T77" fmla="*/ 54 h 276"/>
                    <a:gd name="T78" fmla="*/ 45 w 269"/>
                    <a:gd name="T79" fmla="*/ 55 h 276"/>
                    <a:gd name="T80" fmla="*/ 41 w 269"/>
                    <a:gd name="T81" fmla="*/ 56 h 276"/>
                    <a:gd name="T82" fmla="*/ 27 w 269"/>
                    <a:gd name="T83" fmla="*/ 75 h 276"/>
                    <a:gd name="T84" fmla="*/ 13 w 269"/>
                    <a:gd name="T85" fmla="*/ 101 h 276"/>
                    <a:gd name="T86" fmla="*/ 10 w 269"/>
                    <a:gd name="T87" fmla="*/ 109 h 276"/>
                    <a:gd name="T88" fmla="*/ 7 w 269"/>
                    <a:gd name="T89" fmla="*/ 127 h 276"/>
                    <a:gd name="T90" fmla="*/ 6 w 269"/>
                    <a:gd name="T91" fmla="*/ 119 h 276"/>
                    <a:gd name="T92" fmla="*/ 11 w 269"/>
                    <a:gd name="T93" fmla="*/ 103 h 276"/>
                    <a:gd name="T94" fmla="*/ 21 w 269"/>
                    <a:gd name="T95" fmla="*/ 69 h 276"/>
                    <a:gd name="T96" fmla="*/ 59 w 269"/>
                    <a:gd name="T97" fmla="*/ 26 h 276"/>
                    <a:gd name="T98" fmla="*/ 119 w 269"/>
                    <a:gd name="T99" fmla="*/ 2 h 276"/>
                    <a:gd name="T100" fmla="*/ 171 w 269"/>
                    <a:gd name="T101" fmla="*/ 6 h 276"/>
                    <a:gd name="T102" fmla="*/ 219 w 269"/>
                    <a:gd name="T103" fmla="*/ 30 h 276"/>
                    <a:gd name="T104" fmla="*/ 264 w 269"/>
                    <a:gd name="T105" fmla="*/ 95 h 276"/>
                    <a:gd name="T106" fmla="*/ 268 w 269"/>
                    <a:gd name="T107" fmla="*/ 130 h 276"/>
                    <a:gd name="T108" fmla="*/ 26 w 269"/>
                    <a:gd name="T109" fmla="*/ 80 h 276"/>
                    <a:gd name="T110" fmla="*/ 56 w 269"/>
                    <a:gd name="T111" fmla="*/ 46 h 276"/>
                    <a:gd name="T112" fmla="*/ 183 w 269"/>
                    <a:gd name="T113" fmla="*/ 10 h 276"/>
                    <a:gd name="T114" fmla="*/ 235 w 269"/>
                    <a:gd name="T115" fmla="*/ 204 h 276"/>
                    <a:gd name="T116" fmla="*/ 27 w 269"/>
                    <a:gd name="T117" fmla="*/ 80 h 276"/>
                    <a:gd name="T118" fmla="*/ 253 w 269"/>
                    <a:gd name="T119" fmla="*/ 106 h 276"/>
                    <a:gd name="T120" fmla="*/ 64 w 269"/>
                    <a:gd name="T121" fmla="*/ 40 h 276"/>
                    <a:gd name="T122" fmla="*/ 27 w 269"/>
                    <a:gd name="T123" fmla="*/ 78 h 276"/>
                    <a:gd name="T124" fmla="*/ 31 w 269"/>
                    <a:gd name="T125" fmla="*/ 74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69" h="276">
                      <a:moveTo>
                        <a:pt x="268" y="130"/>
                      </a:moveTo>
                      <a:cubicBezTo>
                        <a:pt x="268" y="141"/>
                        <a:pt x="268" y="153"/>
                        <a:pt x="266" y="165"/>
                      </a:cubicBezTo>
                      <a:cubicBezTo>
                        <a:pt x="263" y="173"/>
                        <a:pt x="263" y="165"/>
                        <a:pt x="263" y="172"/>
                      </a:cubicBezTo>
                      <a:cubicBezTo>
                        <a:pt x="262" y="172"/>
                        <a:pt x="263" y="173"/>
                        <a:pt x="263" y="172"/>
                      </a:cubicBezTo>
                      <a:cubicBezTo>
                        <a:pt x="263" y="175"/>
                        <a:pt x="259" y="176"/>
                        <a:pt x="260" y="178"/>
                      </a:cubicBezTo>
                      <a:cubicBezTo>
                        <a:pt x="261" y="177"/>
                        <a:pt x="260" y="179"/>
                        <a:pt x="261" y="179"/>
                      </a:cubicBezTo>
                      <a:cubicBezTo>
                        <a:pt x="258" y="184"/>
                        <a:pt x="257" y="184"/>
                        <a:pt x="256" y="189"/>
                      </a:cubicBezTo>
                      <a:cubicBezTo>
                        <a:pt x="256" y="188"/>
                        <a:pt x="256" y="188"/>
                        <a:pt x="256" y="188"/>
                      </a:cubicBezTo>
                      <a:cubicBezTo>
                        <a:pt x="255" y="193"/>
                        <a:pt x="252" y="198"/>
                        <a:pt x="252" y="202"/>
                      </a:cubicBezTo>
                      <a:cubicBezTo>
                        <a:pt x="239" y="226"/>
                        <a:pt x="221" y="246"/>
                        <a:pt x="197" y="258"/>
                      </a:cubicBezTo>
                      <a:cubicBezTo>
                        <a:pt x="174" y="270"/>
                        <a:pt x="148" y="276"/>
                        <a:pt x="121" y="272"/>
                      </a:cubicBezTo>
                      <a:cubicBezTo>
                        <a:pt x="115" y="270"/>
                        <a:pt x="115" y="270"/>
                        <a:pt x="108" y="269"/>
                      </a:cubicBezTo>
                      <a:cubicBezTo>
                        <a:pt x="108" y="269"/>
                        <a:pt x="109" y="269"/>
                        <a:pt x="108" y="269"/>
                      </a:cubicBezTo>
                      <a:cubicBezTo>
                        <a:pt x="108" y="270"/>
                        <a:pt x="104" y="268"/>
                        <a:pt x="103" y="269"/>
                      </a:cubicBezTo>
                      <a:cubicBezTo>
                        <a:pt x="93" y="267"/>
                        <a:pt x="85" y="264"/>
                        <a:pt x="75" y="260"/>
                      </a:cubicBezTo>
                      <a:cubicBezTo>
                        <a:pt x="77" y="260"/>
                        <a:pt x="78" y="259"/>
                        <a:pt x="76" y="259"/>
                      </a:cubicBezTo>
                      <a:cubicBezTo>
                        <a:pt x="74" y="259"/>
                        <a:pt x="74" y="259"/>
                        <a:pt x="74" y="259"/>
                      </a:cubicBezTo>
                      <a:cubicBezTo>
                        <a:pt x="74" y="258"/>
                        <a:pt x="74" y="258"/>
                        <a:pt x="74" y="258"/>
                      </a:cubicBezTo>
                      <a:cubicBezTo>
                        <a:pt x="73" y="258"/>
                        <a:pt x="71" y="258"/>
                        <a:pt x="72" y="259"/>
                      </a:cubicBezTo>
                      <a:cubicBezTo>
                        <a:pt x="49" y="248"/>
                        <a:pt x="31" y="228"/>
                        <a:pt x="18" y="208"/>
                      </a:cubicBezTo>
                      <a:cubicBezTo>
                        <a:pt x="16" y="203"/>
                        <a:pt x="12" y="195"/>
                        <a:pt x="9" y="190"/>
                      </a:cubicBezTo>
                      <a:cubicBezTo>
                        <a:pt x="3" y="171"/>
                        <a:pt x="2" y="155"/>
                        <a:pt x="0" y="136"/>
                      </a:cubicBezTo>
                      <a:cubicBezTo>
                        <a:pt x="0" y="136"/>
                        <a:pt x="4" y="138"/>
                        <a:pt x="5" y="146"/>
                      </a:cubicBezTo>
                      <a:cubicBezTo>
                        <a:pt x="10" y="155"/>
                        <a:pt x="8" y="168"/>
                        <a:pt x="14" y="177"/>
                      </a:cubicBezTo>
                      <a:cubicBezTo>
                        <a:pt x="15" y="178"/>
                        <a:pt x="12" y="177"/>
                        <a:pt x="14" y="180"/>
                      </a:cubicBezTo>
                      <a:cubicBezTo>
                        <a:pt x="19" y="188"/>
                        <a:pt x="25" y="203"/>
                        <a:pt x="31" y="214"/>
                      </a:cubicBezTo>
                      <a:cubicBezTo>
                        <a:pt x="30" y="214"/>
                        <a:pt x="30" y="214"/>
                        <a:pt x="30" y="214"/>
                      </a:cubicBezTo>
                      <a:cubicBezTo>
                        <a:pt x="31" y="216"/>
                        <a:pt x="34" y="217"/>
                        <a:pt x="36" y="219"/>
                      </a:cubicBezTo>
                      <a:cubicBezTo>
                        <a:pt x="36" y="219"/>
                        <a:pt x="35" y="219"/>
                        <a:pt x="35" y="220"/>
                      </a:cubicBezTo>
                      <a:cubicBezTo>
                        <a:pt x="36" y="219"/>
                        <a:pt x="38" y="223"/>
                        <a:pt x="40" y="223"/>
                      </a:cubicBezTo>
                      <a:cubicBezTo>
                        <a:pt x="40" y="224"/>
                        <a:pt x="39" y="224"/>
                        <a:pt x="40" y="226"/>
                      </a:cubicBezTo>
                      <a:cubicBezTo>
                        <a:pt x="42" y="226"/>
                        <a:pt x="42" y="226"/>
                        <a:pt x="42" y="226"/>
                      </a:cubicBezTo>
                      <a:cubicBezTo>
                        <a:pt x="46" y="227"/>
                        <a:pt x="49" y="233"/>
                        <a:pt x="54" y="235"/>
                      </a:cubicBezTo>
                      <a:cubicBezTo>
                        <a:pt x="53" y="235"/>
                        <a:pt x="53" y="235"/>
                        <a:pt x="53" y="236"/>
                      </a:cubicBezTo>
                      <a:cubicBezTo>
                        <a:pt x="61" y="239"/>
                        <a:pt x="69" y="246"/>
                        <a:pt x="78" y="249"/>
                      </a:cubicBezTo>
                      <a:cubicBezTo>
                        <a:pt x="78" y="250"/>
                        <a:pt x="77" y="250"/>
                        <a:pt x="77" y="251"/>
                      </a:cubicBezTo>
                      <a:cubicBezTo>
                        <a:pt x="78" y="250"/>
                        <a:pt x="81" y="251"/>
                        <a:pt x="84" y="252"/>
                      </a:cubicBezTo>
                      <a:cubicBezTo>
                        <a:pt x="84" y="254"/>
                        <a:pt x="88" y="252"/>
                        <a:pt x="91" y="254"/>
                      </a:cubicBezTo>
                      <a:cubicBezTo>
                        <a:pt x="90" y="254"/>
                        <a:pt x="90" y="254"/>
                        <a:pt x="90" y="254"/>
                      </a:cubicBezTo>
                      <a:cubicBezTo>
                        <a:pt x="93" y="253"/>
                        <a:pt x="93" y="256"/>
                        <a:pt x="95" y="255"/>
                      </a:cubicBezTo>
                      <a:cubicBezTo>
                        <a:pt x="96" y="256"/>
                        <a:pt x="96" y="256"/>
                        <a:pt x="96" y="256"/>
                      </a:cubicBezTo>
                      <a:cubicBezTo>
                        <a:pt x="98" y="255"/>
                        <a:pt x="99" y="258"/>
                        <a:pt x="101" y="258"/>
                      </a:cubicBezTo>
                      <a:cubicBezTo>
                        <a:pt x="101" y="257"/>
                        <a:pt x="101" y="257"/>
                        <a:pt x="101" y="257"/>
                      </a:cubicBezTo>
                      <a:cubicBezTo>
                        <a:pt x="103" y="257"/>
                        <a:pt x="104" y="259"/>
                        <a:pt x="105" y="259"/>
                      </a:cubicBezTo>
                      <a:cubicBezTo>
                        <a:pt x="105" y="259"/>
                        <a:pt x="105" y="259"/>
                        <a:pt x="105" y="259"/>
                      </a:cubicBezTo>
                      <a:cubicBezTo>
                        <a:pt x="109" y="259"/>
                        <a:pt x="111" y="261"/>
                        <a:pt x="111" y="259"/>
                      </a:cubicBezTo>
                      <a:cubicBezTo>
                        <a:pt x="112" y="261"/>
                        <a:pt x="108" y="259"/>
                        <a:pt x="109" y="261"/>
                      </a:cubicBezTo>
                      <a:cubicBezTo>
                        <a:pt x="122" y="262"/>
                        <a:pt x="134" y="263"/>
                        <a:pt x="147" y="262"/>
                      </a:cubicBezTo>
                      <a:cubicBezTo>
                        <a:pt x="148" y="262"/>
                        <a:pt x="149" y="262"/>
                        <a:pt x="150" y="263"/>
                      </a:cubicBezTo>
                      <a:cubicBezTo>
                        <a:pt x="151" y="262"/>
                        <a:pt x="154" y="262"/>
                        <a:pt x="155" y="261"/>
                      </a:cubicBezTo>
                      <a:cubicBezTo>
                        <a:pt x="155" y="261"/>
                        <a:pt x="156" y="261"/>
                        <a:pt x="157" y="261"/>
                      </a:cubicBezTo>
                      <a:cubicBezTo>
                        <a:pt x="159" y="262"/>
                        <a:pt x="159" y="259"/>
                        <a:pt x="162" y="259"/>
                      </a:cubicBezTo>
                      <a:cubicBezTo>
                        <a:pt x="161" y="260"/>
                        <a:pt x="160" y="261"/>
                        <a:pt x="161" y="261"/>
                      </a:cubicBezTo>
                      <a:cubicBezTo>
                        <a:pt x="163" y="259"/>
                        <a:pt x="166" y="259"/>
                        <a:pt x="168" y="258"/>
                      </a:cubicBezTo>
                      <a:cubicBezTo>
                        <a:pt x="168" y="258"/>
                        <a:pt x="167" y="259"/>
                        <a:pt x="167" y="259"/>
                      </a:cubicBezTo>
                      <a:cubicBezTo>
                        <a:pt x="170" y="257"/>
                        <a:pt x="172" y="258"/>
                        <a:pt x="174" y="256"/>
                      </a:cubicBezTo>
                      <a:cubicBezTo>
                        <a:pt x="174" y="258"/>
                        <a:pt x="174" y="258"/>
                        <a:pt x="174" y="258"/>
                      </a:cubicBezTo>
                      <a:cubicBezTo>
                        <a:pt x="178" y="257"/>
                        <a:pt x="174" y="255"/>
                        <a:pt x="177" y="255"/>
                      </a:cubicBezTo>
                      <a:cubicBezTo>
                        <a:pt x="177" y="255"/>
                        <a:pt x="177" y="256"/>
                        <a:pt x="177" y="256"/>
                      </a:cubicBezTo>
                      <a:cubicBezTo>
                        <a:pt x="180" y="253"/>
                        <a:pt x="185" y="252"/>
                        <a:pt x="187" y="250"/>
                      </a:cubicBezTo>
                      <a:cubicBezTo>
                        <a:pt x="187" y="251"/>
                        <a:pt x="187" y="251"/>
                        <a:pt x="187" y="251"/>
                      </a:cubicBezTo>
                      <a:cubicBezTo>
                        <a:pt x="190" y="249"/>
                        <a:pt x="194" y="248"/>
                        <a:pt x="196" y="245"/>
                      </a:cubicBezTo>
                      <a:cubicBezTo>
                        <a:pt x="198" y="245"/>
                        <a:pt x="197" y="248"/>
                        <a:pt x="200" y="245"/>
                      </a:cubicBezTo>
                      <a:cubicBezTo>
                        <a:pt x="199" y="244"/>
                        <a:pt x="205" y="242"/>
                        <a:pt x="202" y="241"/>
                      </a:cubicBezTo>
                      <a:cubicBezTo>
                        <a:pt x="205" y="240"/>
                        <a:pt x="209" y="237"/>
                        <a:pt x="210" y="236"/>
                      </a:cubicBezTo>
                      <a:cubicBezTo>
                        <a:pt x="209" y="237"/>
                        <a:pt x="213" y="236"/>
                        <a:pt x="211" y="238"/>
                      </a:cubicBezTo>
                      <a:cubicBezTo>
                        <a:pt x="213" y="238"/>
                        <a:pt x="213" y="238"/>
                        <a:pt x="213" y="238"/>
                      </a:cubicBezTo>
                      <a:cubicBezTo>
                        <a:pt x="213" y="238"/>
                        <a:pt x="211" y="239"/>
                        <a:pt x="212" y="239"/>
                      </a:cubicBezTo>
                      <a:cubicBezTo>
                        <a:pt x="213" y="238"/>
                        <a:pt x="216" y="235"/>
                        <a:pt x="217" y="235"/>
                      </a:cubicBezTo>
                      <a:cubicBezTo>
                        <a:pt x="218" y="232"/>
                        <a:pt x="218" y="229"/>
                        <a:pt x="221" y="227"/>
                      </a:cubicBezTo>
                      <a:cubicBezTo>
                        <a:pt x="220" y="228"/>
                        <a:pt x="222" y="228"/>
                        <a:pt x="222" y="228"/>
                      </a:cubicBezTo>
                      <a:cubicBezTo>
                        <a:pt x="224" y="222"/>
                        <a:pt x="224" y="222"/>
                        <a:pt x="224" y="222"/>
                      </a:cubicBezTo>
                      <a:cubicBezTo>
                        <a:pt x="224" y="221"/>
                        <a:pt x="225" y="223"/>
                        <a:pt x="226" y="221"/>
                      </a:cubicBezTo>
                      <a:cubicBezTo>
                        <a:pt x="225" y="221"/>
                        <a:pt x="226" y="220"/>
                        <a:pt x="226" y="220"/>
                      </a:cubicBezTo>
                      <a:cubicBezTo>
                        <a:pt x="226" y="220"/>
                        <a:pt x="229" y="216"/>
                        <a:pt x="231" y="216"/>
                      </a:cubicBezTo>
                      <a:cubicBezTo>
                        <a:pt x="232" y="216"/>
                        <a:pt x="229" y="218"/>
                        <a:pt x="231" y="217"/>
                      </a:cubicBezTo>
                      <a:cubicBezTo>
                        <a:pt x="232" y="216"/>
                        <a:pt x="232" y="215"/>
                        <a:pt x="233" y="213"/>
                      </a:cubicBezTo>
                      <a:cubicBezTo>
                        <a:pt x="234" y="213"/>
                        <a:pt x="234" y="213"/>
                        <a:pt x="234" y="213"/>
                      </a:cubicBezTo>
                      <a:cubicBezTo>
                        <a:pt x="235" y="212"/>
                        <a:pt x="236" y="209"/>
                        <a:pt x="234" y="210"/>
                      </a:cubicBezTo>
                      <a:cubicBezTo>
                        <a:pt x="233" y="211"/>
                        <a:pt x="235" y="210"/>
                        <a:pt x="234" y="211"/>
                      </a:cubicBezTo>
                      <a:cubicBezTo>
                        <a:pt x="234" y="210"/>
                        <a:pt x="235" y="208"/>
                        <a:pt x="236" y="206"/>
                      </a:cubicBezTo>
                      <a:cubicBezTo>
                        <a:pt x="236" y="206"/>
                        <a:pt x="236" y="207"/>
                        <a:pt x="237" y="207"/>
                      </a:cubicBezTo>
                      <a:cubicBezTo>
                        <a:pt x="237" y="204"/>
                        <a:pt x="238" y="201"/>
                        <a:pt x="240" y="198"/>
                      </a:cubicBezTo>
                      <a:cubicBezTo>
                        <a:pt x="240" y="198"/>
                        <a:pt x="240" y="199"/>
                        <a:pt x="240" y="199"/>
                      </a:cubicBezTo>
                      <a:cubicBezTo>
                        <a:pt x="243" y="196"/>
                        <a:pt x="243" y="191"/>
                        <a:pt x="246" y="188"/>
                      </a:cubicBezTo>
                      <a:cubicBezTo>
                        <a:pt x="246" y="189"/>
                        <a:pt x="245" y="188"/>
                        <a:pt x="245" y="188"/>
                      </a:cubicBezTo>
                      <a:cubicBezTo>
                        <a:pt x="246" y="186"/>
                        <a:pt x="247" y="187"/>
                        <a:pt x="247" y="186"/>
                      </a:cubicBezTo>
                      <a:cubicBezTo>
                        <a:pt x="248" y="186"/>
                        <a:pt x="248" y="184"/>
                        <a:pt x="248" y="182"/>
                      </a:cubicBezTo>
                      <a:cubicBezTo>
                        <a:pt x="248" y="182"/>
                        <a:pt x="248" y="182"/>
                        <a:pt x="248" y="183"/>
                      </a:cubicBezTo>
                      <a:cubicBezTo>
                        <a:pt x="249" y="180"/>
                        <a:pt x="250" y="173"/>
                        <a:pt x="252" y="169"/>
                      </a:cubicBezTo>
                      <a:cubicBezTo>
                        <a:pt x="252" y="169"/>
                        <a:pt x="251" y="166"/>
                        <a:pt x="252" y="165"/>
                      </a:cubicBezTo>
                      <a:cubicBezTo>
                        <a:pt x="253" y="166"/>
                        <a:pt x="253" y="166"/>
                        <a:pt x="253" y="166"/>
                      </a:cubicBezTo>
                      <a:cubicBezTo>
                        <a:pt x="253" y="166"/>
                        <a:pt x="253" y="165"/>
                        <a:pt x="253" y="165"/>
                      </a:cubicBezTo>
                      <a:cubicBezTo>
                        <a:pt x="253" y="165"/>
                        <a:pt x="253" y="164"/>
                        <a:pt x="253" y="164"/>
                      </a:cubicBezTo>
                      <a:cubicBezTo>
                        <a:pt x="253" y="164"/>
                        <a:pt x="254" y="163"/>
                        <a:pt x="254" y="163"/>
                      </a:cubicBezTo>
                      <a:cubicBezTo>
                        <a:pt x="254" y="163"/>
                        <a:pt x="254" y="164"/>
                        <a:pt x="254" y="165"/>
                      </a:cubicBezTo>
                      <a:cubicBezTo>
                        <a:pt x="254" y="165"/>
                        <a:pt x="254" y="165"/>
                        <a:pt x="254" y="165"/>
                      </a:cubicBezTo>
                      <a:cubicBezTo>
                        <a:pt x="254" y="164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2"/>
                        <a:pt x="254" y="162"/>
                        <a:pt x="254" y="163"/>
                      </a:cubicBezTo>
                      <a:cubicBezTo>
                        <a:pt x="254" y="161"/>
                        <a:pt x="254" y="160"/>
                        <a:pt x="255" y="158"/>
                      </a:cubicBezTo>
                      <a:cubicBezTo>
                        <a:pt x="254" y="159"/>
                        <a:pt x="256" y="160"/>
                        <a:pt x="256" y="159"/>
                      </a:cubicBezTo>
                      <a:cubicBezTo>
                        <a:pt x="256" y="156"/>
                        <a:pt x="256" y="158"/>
                        <a:pt x="256" y="155"/>
                      </a:cubicBezTo>
                      <a:cubicBezTo>
                        <a:pt x="256" y="154"/>
                        <a:pt x="256" y="154"/>
                        <a:pt x="256" y="154"/>
                      </a:cubicBezTo>
                      <a:cubicBezTo>
                        <a:pt x="254" y="153"/>
                        <a:pt x="256" y="151"/>
                        <a:pt x="255" y="152"/>
                      </a:cubicBezTo>
                      <a:cubicBezTo>
                        <a:pt x="256" y="152"/>
                        <a:pt x="255" y="148"/>
                        <a:pt x="257" y="148"/>
                      </a:cubicBezTo>
                      <a:cubicBezTo>
                        <a:pt x="258" y="149"/>
                        <a:pt x="258" y="149"/>
                        <a:pt x="258" y="149"/>
                      </a:cubicBezTo>
                      <a:cubicBezTo>
                        <a:pt x="258" y="147"/>
                        <a:pt x="257" y="146"/>
                        <a:pt x="256" y="145"/>
                      </a:cubicBezTo>
                      <a:cubicBezTo>
                        <a:pt x="256" y="145"/>
                        <a:pt x="256" y="145"/>
                        <a:pt x="257" y="145"/>
                      </a:cubicBezTo>
                      <a:cubicBezTo>
                        <a:pt x="254" y="145"/>
                        <a:pt x="257" y="142"/>
                        <a:pt x="255" y="140"/>
                      </a:cubicBezTo>
                      <a:cubicBezTo>
                        <a:pt x="256" y="138"/>
                        <a:pt x="256" y="133"/>
                        <a:pt x="257" y="132"/>
                      </a:cubicBezTo>
                      <a:cubicBezTo>
                        <a:pt x="256" y="130"/>
                        <a:pt x="255" y="128"/>
                        <a:pt x="256" y="126"/>
                      </a:cubicBezTo>
                      <a:cubicBezTo>
                        <a:pt x="256" y="126"/>
                        <a:pt x="256" y="127"/>
                        <a:pt x="256" y="127"/>
                      </a:cubicBezTo>
                      <a:cubicBezTo>
                        <a:pt x="257" y="126"/>
                        <a:pt x="256" y="125"/>
                        <a:pt x="256" y="124"/>
                      </a:cubicBezTo>
                      <a:cubicBezTo>
                        <a:pt x="256" y="124"/>
                        <a:pt x="257" y="121"/>
                        <a:pt x="257" y="119"/>
                      </a:cubicBezTo>
                      <a:cubicBezTo>
                        <a:pt x="256" y="117"/>
                        <a:pt x="255" y="118"/>
                        <a:pt x="255" y="118"/>
                      </a:cubicBezTo>
                      <a:cubicBezTo>
                        <a:pt x="256" y="116"/>
                        <a:pt x="252" y="112"/>
                        <a:pt x="254" y="110"/>
                      </a:cubicBezTo>
                      <a:cubicBezTo>
                        <a:pt x="254" y="110"/>
                        <a:pt x="255" y="112"/>
                        <a:pt x="256" y="111"/>
                      </a:cubicBezTo>
                      <a:cubicBezTo>
                        <a:pt x="257" y="108"/>
                        <a:pt x="253" y="107"/>
                        <a:pt x="253" y="104"/>
                      </a:cubicBezTo>
                      <a:cubicBezTo>
                        <a:pt x="252" y="105"/>
                        <a:pt x="252" y="105"/>
                        <a:pt x="252" y="105"/>
                      </a:cubicBezTo>
                      <a:cubicBezTo>
                        <a:pt x="252" y="104"/>
                        <a:pt x="250" y="101"/>
                        <a:pt x="251" y="101"/>
                      </a:cubicBezTo>
                      <a:cubicBezTo>
                        <a:pt x="251" y="100"/>
                        <a:pt x="251" y="97"/>
                        <a:pt x="249" y="98"/>
                      </a:cubicBezTo>
                      <a:cubicBezTo>
                        <a:pt x="249" y="93"/>
                        <a:pt x="245" y="87"/>
                        <a:pt x="246" y="83"/>
                      </a:cubicBezTo>
                      <a:cubicBezTo>
                        <a:pt x="245" y="83"/>
                        <a:pt x="245" y="81"/>
                        <a:pt x="244" y="82"/>
                      </a:cubicBezTo>
                      <a:cubicBezTo>
                        <a:pt x="244" y="83"/>
                        <a:pt x="245" y="83"/>
                        <a:pt x="245" y="83"/>
                      </a:cubicBezTo>
                      <a:cubicBezTo>
                        <a:pt x="245" y="83"/>
                        <a:pt x="244" y="83"/>
                        <a:pt x="244" y="83"/>
                      </a:cubicBezTo>
                      <a:cubicBezTo>
                        <a:pt x="244" y="81"/>
                        <a:pt x="243" y="80"/>
                        <a:pt x="245" y="81"/>
                      </a:cubicBezTo>
                      <a:cubicBezTo>
                        <a:pt x="244" y="77"/>
                        <a:pt x="241" y="79"/>
                        <a:pt x="239" y="75"/>
                      </a:cubicBezTo>
                      <a:cubicBezTo>
                        <a:pt x="240" y="75"/>
                        <a:pt x="240" y="74"/>
                        <a:pt x="239" y="73"/>
                      </a:cubicBezTo>
                      <a:cubicBezTo>
                        <a:pt x="237" y="72"/>
                        <a:pt x="237" y="72"/>
                        <a:pt x="237" y="72"/>
                      </a:cubicBezTo>
                      <a:cubicBezTo>
                        <a:pt x="236" y="69"/>
                        <a:pt x="238" y="70"/>
                        <a:pt x="239" y="69"/>
                      </a:cubicBezTo>
                      <a:cubicBezTo>
                        <a:pt x="238" y="68"/>
                        <a:pt x="237" y="66"/>
                        <a:pt x="235" y="66"/>
                      </a:cubicBezTo>
                      <a:cubicBezTo>
                        <a:pt x="236" y="64"/>
                        <a:pt x="236" y="64"/>
                        <a:pt x="236" y="64"/>
                      </a:cubicBezTo>
                      <a:cubicBezTo>
                        <a:pt x="236" y="65"/>
                        <a:pt x="234" y="63"/>
                        <a:pt x="234" y="63"/>
                      </a:cubicBezTo>
                      <a:cubicBezTo>
                        <a:pt x="234" y="63"/>
                        <a:pt x="234" y="63"/>
                        <a:pt x="234" y="63"/>
                      </a:cubicBezTo>
                      <a:cubicBezTo>
                        <a:pt x="234" y="63"/>
                        <a:pt x="233" y="61"/>
                        <a:pt x="233" y="61"/>
                      </a:cubicBezTo>
                      <a:cubicBezTo>
                        <a:pt x="232" y="61"/>
                        <a:pt x="233" y="63"/>
                        <a:pt x="233" y="64"/>
                      </a:cubicBezTo>
                      <a:cubicBezTo>
                        <a:pt x="232" y="63"/>
                        <a:pt x="232" y="62"/>
                        <a:pt x="231" y="62"/>
                      </a:cubicBezTo>
                      <a:cubicBezTo>
                        <a:pt x="232" y="62"/>
                        <a:pt x="230" y="59"/>
                        <a:pt x="229" y="58"/>
                      </a:cubicBezTo>
                      <a:cubicBezTo>
                        <a:pt x="229" y="57"/>
                        <a:pt x="227" y="58"/>
                        <a:pt x="227" y="58"/>
                      </a:cubicBezTo>
                      <a:cubicBezTo>
                        <a:pt x="228" y="57"/>
                        <a:pt x="226" y="56"/>
                        <a:pt x="227" y="56"/>
                      </a:cubicBezTo>
                      <a:cubicBezTo>
                        <a:pt x="228" y="56"/>
                        <a:pt x="227" y="57"/>
                        <a:pt x="228" y="57"/>
                      </a:cubicBezTo>
                      <a:cubicBezTo>
                        <a:pt x="228" y="57"/>
                        <a:pt x="229" y="56"/>
                        <a:pt x="227" y="55"/>
                      </a:cubicBezTo>
                      <a:cubicBezTo>
                        <a:pt x="226" y="54"/>
                        <a:pt x="226" y="57"/>
                        <a:pt x="224" y="54"/>
                      </a:cubicBezTo>
                      <a:cubicBezTo>
                        <a:pt x="225" y="55"/>
                        <a:pt x="225" y="54"/>
                        <a:pt x="226" y="55"/>
                      </a:cubicBezTo>
                      <a:cubicBezTo>
                        <a:pt x="225" y="52"/>
                        <a:pt x="225" y="52"/>
                        <a:pt x="225" y="52"/>
                      </a:cubicBezTo>
                      <a:cubicBezTo>
                        <a:pt x="224" y="53"/>
                        <a:pt x="224" y="53"/>
                        <a:pt x="224" y="53"/>
                      </a:cubicBezTo>
                      <a:cubicBezTo>
                        <a:pt x="224" y="52"/>
                        <a:pt x="224" y="53"/>
                        <a:pt x="224" y="52"/>
                      </a:cubicBezTo>
                      <a:cubicBezTo>
                        <a:pt x="223" y="53"/>
                        <a:pt x="221" y="50"/>
                        <a:pt x="220" y="50"/>
                      </a:cubicBezTo>
                      <a:cubicBezTo>
                        <a:pt x="219" y="49"/>
                        <a:pt x="219" y="48"/>
                        <a:pt x="218" y="47"/>
                      </a:cubicBezTo>
                      <a:cubicBezTo>
                        <a:pt x="218" y="47"/>
                        <a:pt x="218" y="47"/>
                        <a:pt x="218" y="47"/>
                      </a:cubicBezTo>
                      <a:cubicBezTo>
                        <a:pt x="217" y="46"/>
                        <a:pt x="216" y="44"/>
                        <a:pt x="214" y="44"/>
                      </a:cubicBezTo>
                      <a:cubicBezTo>
                        <a:pt x="214" y="44"/>
                        <a:pt x="214" y="44"/>
                        <a:pt x="214" y="44"/>
                      </a:cubicBezTo>
                      <a:cubicBezTo>
                        <a:pt x="214" y="43"/>
                        <a:pt x="212" y="42"/>
                        <a:pt x="211" y="42"/>
                      </a:cubicBezTo>
                      <a:cubicBezTo>
                        <a:pt x="210" y="40"/>
                        <a:pt x="213" y="39"/>
                        <a:pt x="210" y="38"/>
                      </a:cubicBezTo>
                      <a:cubicBezTo>
                        <a:pt x="209" y="37"/>
                        <a:pt x="207" y="38"/>
                        <a:pt x="207" y="39"/>
                      </a:cubicBezTo>
                      <a:cubicBezTo>
                        <a:pt x="204" y="36"/>
                        <a:pt x="200" y="35"/>
                        <a:pt x="198" y="32"/>
                      </a:cubicBezTo>
                      <a:cubicBezTo>
                        <a:pt x="197" y="32"/>
                        <a:pt x="197" y="32"/>
                        <a:pt x="196" y="32"/>
                      </a:cubicBezTo>
                      <a:cubicBezTo>
                        <a:pt x="192" y="28"/>
                        <a:pt x="185" y="28"/>
                        <a:pt x="182" y="24"/>
                      </a:cubicBezTo>
                      <a:cubicBezTo>
                        <a:pt x="184" y="24"/>
                        <a:pt x="183" y="23"/>
                        <a:pt x="183" y="22"/>
                      </a:cubicBezTo>
                      <a:cubicBezTo>
                        <a:pt x="182" y="23"/>
                        <a:pt x="182" y="21"/>
                        <a:pt x="181" y="22"/>
                      </a:cubicBezTo>
                      <a:cubicBezTo>
                        <a:pt x="181" y="23"/>
                        <a:pt x="180" y="23"/>
                        <a:pt x="182" y="24"/>
                      </a:cubicBezTo>
                      <a:cubicBezTo>
                        <a:pt x="178" y="24"/>
                        <a:pt x="174" y="22"/>
                        <a:pt x="172" y="21"/>
                      </a:cubicBezTo>
                      <a:cubicBezTo>
                        <a:pt x="173" y="21"/>
                        <a:pt x="172" y="21"/>
                        <a:pt x="172" y="21"/>
                      </a:cubicBezTo>
                      <a:cubicBezTo>
                        <a:pt x="172" y="20"/>
                        <a:pt x="170" y="19"/>
                        <a:pt x="168" y="19"/>
                      </a:cubicBezTo>
                      <a:cubicBezTo>
                        <a:pt x="168" y="20"/>
                        <a:pt x="168" y="20"/>
                        <a:pt x="168" y="20"/>
                      </a:cubicBezTo>
                      <a:cubicBezTo>
                        <a:pt x="167" y="19"/>
                        <a:pt x="167" y="19"/>
                        <a:pt x="167" y="19"/>
                      </a:cubicBezTo>
                      <a:cubicBezTo>
                        <a:pt x="166" y="19"/>
                        <a:pt x="165" y="20"/>
                        <a:pt x="164" y="19"/>
                      </a:cubicBezTo>
                      <a:cubicBezTo>
                        <a:pt x="164" y="19"/>
                        <a:pt x="164" y="18"/>
                        <a:pt x="164" y="18"/>
                      </a:cubicBezTo>
                      <a:cubicBezTo>
                        <a:pt x="162" y="18"/>
                        <a:pt x="159" y="19"/>
                        <a:pt x="157" y="18"/>
                      </a:cubicBezTo>
                      <a:cubicBezTo>
                        <a:pt x="156" y="16"/>
                        <a:pt x="156" y="16"/>
                        <a:pt x="156" y="16"/>
                      </a:cubicBezTo>
                      <a:cubicBezTo>
                        <a:pt x="155" y="16"/>
                        <a:pt x="153" y="17"/>
                        <a:pt x="155" y="17"/>
                      </a:cubicBezTo>
                      <a:cubicBezTo>
                        <a:pt x="151" y="16"/>
                        <a:pt x="149" y="15"/>
                        <a:pt x="148" y="14"/>
                      </a:cubicBezTo>
                      <a:cubicBezTo>
                        <a:pt x="142" y="16"/>
                        <a:pt x="133" y="16"/>
                        <a:pt x="126" y="16"/>
                      </a:cubicBezTo>
                      <a:cubicBezTo>
                        <a:pt x="126" y="16"/>
                        <a:pt x="126" y="16"/>
                        <a:pt x="126" y="16"/>
                      </a:cubicBezTo>
                      <a:cubicBezTo>
                        <a:pt x="125" y="15"/>
                        <a:pt x="126" y="17"/>
                        <a:pt x="124" y="17"/>
                      </a:cubicBezTo>
                      <a:cubicBezTo>
                        <a:pt x="125" y="16"/>
                        <a:pt x="123" y="15"/>
                        <a:pt x="124" y="14"/>
                      </a:cubicBezTo>
                      <a:cubicBezTo>
                        <a:pt x="121" y="14"/>
                        <a:pt x="121" y="16"/>
                        <a:pt x="119" y="16"/>
                      </a:cubicBezTo>
                      <a:cubicBezTo>
                        <a:pt x="119" y="17"/>
                        <a:pt x="120" y="16"/>
                        <a:pt x="120" y="17"/>
                      </a:cubicBezTo>
                      <a:cubicBezTo>
                        <a:pt x="120" y="17"/>
                        <a:pt x="116" y="17"/>
                        <a:pt x="116" y="18"/>
                      </a:cubicBezTo>
                      <a:cubicBezTo>
                        <a:pt x="116" y="18"/>
                        <a:pt x="116" y="17"/>
                        <a:pt x="116" y="16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2" y="16"/>
                        <a:pt x="119" y="13"/>
                        <a:pt x="116" y="12"/>
                      </a:cubicBezTo>
                      <a:cubicBezTo>
                        <a:pt x="115" y="12"/>
                        <a:pt x="115" y="12"/>
                        <a:pt x="115" y="12"/>
                      </a:cubicBezTo>
                      <a:cubicBezTo>
                        <a:pt x="113" y="11"/>
                        <a:pt x="119" y="10"/>
                        <a:pt x="115" y="10"/>
                      </a:cubicBezTo>
                      <a:cubicBezTo>
                        <a:pt x="113" y="11"/>
                        <a:pt x="112" y="13"/>
                        <a:pt x="114" y="13"/>
                      </a:cubicBezTo>
                      <a:cubicBezTo>
                        <a:pt x="110" y="14"/>
                        <a:pt x="113" y="17"/>
                        <a:pt x="109" y="18"/>
                      </a:cubicBezTo>
                      <a:cubicBezTo>
                        <a:pt x="108" y="17"/>
                        <a:pt x="112" y="17"/>
                        <a:pt x="111" y="16"/>
                      </a:cubicBezTo>
                      <a:cubicBezTo>
                        <a:pt x="109" y="15"/>
                        <a:pt x="108" y="17"/>
                        <a:pt x="106" y="17"/>
                      </a:cubicBezTo>
                      <a:cubicBezTo>
                        <a:pt x="108" y="17"/>
                        <a:pt x="107" y="19"/>
                        <a:pt x="106" y="20"/>
                      </a:cubicBezTo>
                      <a:cubicBezTo>
                        <a:pt x="104" y="19"/>
                        <a:pt x="107" y="18"/>
                        <a:pt x="104" y="18"/>
                      </a:cubicBezTo>
                      <a:cubicBezTo>
                        <a:pt x="104" y="19"/>
                        <a:pt x="102" y="21"/>
                        <a:pt x="104" y="21"/>
                      </a:cubicBezTo>
                      <a:cubicBezTo>
                        <a:pt x="103" y="23"/>
                        <a:pt x="101" y="21"/>
                        <a:pt x="100" y="22"/>
                      </a:cubicBezTo>
                      <a:cubicBezTo>
                        <a:pt x="99" y="21"/>
                        <a:pt x="102" y="19"/>
                        <a:pt x="99" y="19"/>
                      </a:cubicBezTo>
                      <a:cubicBezTo>
                        <a:pt x="99" y="20"/>
                        <a:pt x="96" y="22"/>
                        <a:pt x="98" y="23"/>
                      </a:cubicBezTo>
                      <a:cubicBezTo>
                        <a:pt x="97" y="23"/>
                        <a:pt x="96" y="22"/>
                        <a:pt x="97" y="21"/>
                      </a:cubicBezTo>
                      <a:cubicBezTo>
                        <a:pt x="95" y="21"/>
                        <a:pt x="94" y="25"/>
                        <a:pt x="93" y="23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1" y="24"/>
                        <a:pt x="90" y="23"/>
                      </a:cubicBezTo>
                      <a:cubicBezTo>
                        <a:pt x="89" y="24"/>
                        <a:pt x="86" y="27"/>
                        <a:pt x="86" y="25"/>
                      </a:cubicBezTo>
                      <a:cubicBezTo>
                        <a:pt x="85" y="25"/>
                        <a:pt x="82" y="27"/>
                        <a:pt x="84" y="27"/>
                      </a:cubicBezTo>
                      <a:cubicBezTo>
                        <a:pt x="86" y="27"/>
                        <a:pt x="86" y="25"/>
                        <a:pt x="88" y="26"/>
                      </a:cubicBezTo>
                      <a:cubicBezTo>
                        <a:pt x="86" y="26"/>
                        <a:pt x="85" y="28"/>
                        <a:pt x="84" y="29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3" y="29"/>
                        <a:pt x="82" y="29"/>
                        <a:pt x="82" y="30"/>
                      </a:cubicBezTo>
                      <a:cubicBezTo>
                        <a:pt x="82" y="30"/>
                        <a:pt x="81" y="29"/>
                        <a:pt x="81" y="29"/>
                      </a:cubicBezTo>
                      <a:cubicBezTo>
                        <a:pt x="81" y="31"/>
                        <a:pt x="81" y="31"/>
                        <a:pt x="81" y="31"/>
                      </a:cubicBezTo>
                      <a:cubicBezTo>
                        <a:pt x="79" y="32"/>
                        <a:pt x="79" y="29"/>
                        <a:pt x="77" y="31"/>
                      </a:cubicBezTo>
                      <a:cubicBezTo>
                        <a:pt x="78" y="29"/>
                        <a:pt x="78" y="29"/>
                        <a:pt x="78" y="29"/>
                      </a:cubicBezTo>
                      <a:cubicBezTo>
                        <a:pt x="78" y="29"/>
                        <a:pt x="77" y="29"/>
                        <a:pt x="76" y="30"/>
                      </a:cubicBezTo>
                      <a:cubicBezTo>
                        <a:pt x="76" y="31"/>
                        <a:pt x="76" y="33"/>
                        <a:pt x="76" y="34"/>
                      </a:cubicBezTo>
                      <a:cubicBezTo>
                        <a:pt x="75" y="35"/>
                        <a:pt x="74" y="33"/>
                        <a:pt x="74" y="35"/>
                      </a:cubicBezTo>
                      <a:cubicBezTo>
                        <a:pt x="75" y="32"/>
                        <a:pt x="75" y="32"/>
                        <a:pt x="75" y="32"/>
                      </a:cubicBezTo>
                      <a:cubicBezTo>
                        <a:pt x="75" y="32"/>
                        <a:pt x="73" y="32"/>
                        <a:pt x="71" y="33"/>
                      </a:cubicBezTo>
                      <a:cubicBezTo>
                        <a:pt x="70" y="34"/>
                        <a:pt x="69" y="36"/>
                        <a:pt x="71" y="36"/>
                      </a:cubicBezTo>
                      <a:cubicBezTo>
                        <a:pt x="70" y="36"/>
                        <a:pt x="69" y="36"/>
                        <a:pt x="69" y="35"/>
                      </a:cubicBezTo>
                      <a:cubicBezTo>
                        <a:pt x="67" y="37"/>
                        <a:pt x="70" y="36"/>
                        <a:pt x="68" y="38"/>
                      </a:cubicBezTo>
                      <a:cubicBezTo>
                        <a:pt x="67" y="37"/>
                        <a:pt x="65" y="38"/>
                        <a:pt x="63" y="38"/>
                      </a:cubicBezTo>
                      <a:cubicBezTo>
                        <a:pt x="64" y="36"/>
                        <a:pt x="64" y="36"/>
                        <a:pt x="64" y="36"/>
                      </a:cubicBezTo>
                      <a:cubicBezTo>
                        <a:pt x="63" y="37"/>
                        <a:pt x="63" y="37"/>
                        <a:pt x="63" y="37"/>
                      </a:cubicBezTo>
                      <a:cubicBezTo>
                        <a:pt x="63" y="34"/>
                        <a:pt x="61" y="36"/>
                        <a:pt x="61" y="34"/>
                      </a:cubicBezTo>
                      <a:cubicBezTo>
                        <a:pt x="60" y="35"/>
                        <a:pt x="60" y="36"/>
                        <a:pt x="59" y="37"/>
                      </a:cubicBezTo>
                      <a:cubicBezTo>
                        <a:pt x="63" y="37"/>
                        <a:pt x="58" y="41"/>
                        <a:pt x="60" y="42"/>
                      </a:cubicBezTo>
                      <a:cubicBezTo>
                        <a:pt x="58" y="45"/>
                        <a:pt x="55" y="40"/>
                        <a:pt x="54" y="45"/>
                      </a:cubicBezTo>
                      <a:cubicBezTo>
                        <a:pt x="55" y="45"/>
                        <a:pt x="55" y="47"/>
                        <a:pt x="55" y="46"/>
                      </a:cubicBezTo>
                      <a:cubicBezTo>
                        <a:pt x="55" y="47"/>
                        <a:pt x="56" y="49"/>
                        <a:pt x="54" y="50"/>
                      </a:cubicBezTo>
                      <a:cubicBezTo>
                        <a:pt x="55" y="47"/>
                        <a:pt x="51" y="49"/>
                        <a:pt x="52" y="47"/>
                      </a:cubicBezTo>
                      <a:cubicBezTo>
                        <a:pt x="52" y="47"/>
                        <a:pt x="54" y="46"/>
                        <a:pt x="54" y="45"/>
                      </a:cubicBezTo>
                      <a:cubicBezTo>
                        <a:pt x="53" y="45"/>
                        <a:pt x="53" y="44"/>
                        <a:pt x="51" y="45"/>
                      </a:cubicBezTo>
                      <a:cubicBezTo>
                        <a:pt x="50" y="46"/>
                        <a:pt x="48" y="48"/>
                        <a:pt x="49" y="48"/>
                      </a:cubicBezTo>
                      <a:cubicBezTo>
                        <a:pt x="50" y="49"/>
                        <a:pt x="51" y="47"/>
                        <a:pt x="51" y="48"/>
                      </a:cubicBezTo>
                      <a:cubicBezTo>
                        <a:pt x="49" y="51"/>
                        <a:pt x="47" y="50"/>
                        <a:pt x="48" y="52"/>
                      </a:cubicBezTo>
                      <a:cubicBezTo>
                        <a:pt x="49" y="51"/>
                        <a:pt x="50" y="51"/>
                        <a:pt x="51" y="52"/>
                      </a:cubicBezTo>
                      <a:cubicBezTo>
                        <a:pt x="50" y="54"/>
                        <a:pt x="50" y="54"/>
                        <a:pt x="50" y="54"/>
                      </a:cubicBezTo>
                      <a:cubicBezTo>
                        <a:pt x="50" y="53"/>
                        <a:pt x="50" y="53"/>
                        <a:pt x="50" y="53"/>
                      </a:cubicBezTo>
                      <a:cubicBezTo>
                        <a:pt x="47" y="55"/>
                        <a:pt x="50" y="55"/>
                        <a:pt x="48" y="57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5" y="56"/>
                        <a:pt x="49" y="54"/>
                        <a:pt x="47" y="53"/>
                      </a:cubicBezTo>
                      <a:cubicBezTo>
                        <a:pt x="45" y="54"/>
                        <a:pt x="46" y="56"/>
                        <a:pt x="44" y="57"/>
                      </a:cubicBezTo>
                      <a:cubicBezTo>
                        <a:pt x="45" y="55"/>
                        <a:pt x="45" y="55"/>
                        <a:pt x="45" y="55"/>
                      </a:cubicBezTo>
                      <a:cubicBezTo>
                        <a:pt x="44" y="56"/>
                        <a:pt x="41" y="55"/>
                        <a:pt x="40" y="58"/>
                      </a:cubicBezTo>
                      <a:cubicBezTo>
                        <a:pt x="40" y="60"/>
                        <a:pt x="41" y="59"/>
                        <a:pt x="41" y="60"/>
                      </a:cubicBezTo>
                      <a:cubicBezTo>
                        <a:pt x="39" y="63"/>
                        <a:pt x="40" y="64"/>
                        <a:pt x="38" y="66"/>
                      </a:cubicBezTo>
                      <a:cubicBezTo>
                        <a:pt x="37" y="64"/>
                        <a:pt x="36" y="69"/>
                        <a:pt x="36" y="66"/>
                      </a:cubicBezTo>
                      <a:cubicBezTo>
                        <a:pt x="37" y="66"/>
                        <a:pt x="40" y="61"/>
                        <a:pt x="40" y="59"/>
                      </a:cubicBezTo>
                      <a:cubicBezTo>
                        <a:pt x="38" y="59"/>
                        <a:pt x="42" y="57"/>
                        <a:pt x="41" y="56"/>
                      </a:cubicBezTo>
                      <a:cubicBezTo>
                        <a:pt x="39" y="58"/>
                        <a:pt x="38" y="56"/>
                        <a:pt x="36" y="56"/>
                      </a:cubicBezTo>
                      <a:cubicBezTo>
                        <a:pt x="36" y="57"/>
                        <a:pt x="36" y="58"/>
                        <a:pt x="36" y="58"/>
                      </a:cubicBezTo>
                      <a:cubicBezTo>
                        <a:pt x="36" y="59"/>
                        <a:pt x="37" y="58"/>
                        <a:pt x="38" y="59"/>
                      </a:cubicBezTo>
                      <a:cubicBezTo>
                        <a:pt x="36" y="61"/>
                        <a:pt x="34" y="64"/>
                        <a:pt x="34" y="66"/>
                      </a:cubicBezTo>
                      <a:cubicBezTo>
                        <a:pt x="33" y="67"/>
                        <a:pt x="32" y="66"/>
                        <a:pt x="33" y="65"/>
                      </a:cubicBezTo>
                      <a:cubicBezTo>
                        <a:pt x="31" y="68"/>
                        <a:pt x="29" y="72"/>
                        <a:pt x="27" y="75"/>
                      </a:cubicBezTo>
                      <a:cubicBezTo>
                        <a:pt x="29" y="74"/>
                        <a:pt x="26" y="77"/>
                        <a:pt x="26" y="78"/>
                      </a:cubicBezTo>
                      <a:cubicBezTo>
                        <a:pt x="26" y="78"/>
                        <a:pt x="25" y="78"/>
                        <a:pt x="25" y="77"/>
                      </a:cubicBezTo>
                      <a:cubicBezTo>
                        <a:pt x="24" y="80"/>
                        <a:pt x="24" y="77"/>
                        <a:pt x="23" y="79"/>
                      </a:cubicBezTo>
                      <a:cubicBezTo>
                        <a:pt x="22" y="82"/>
                        <a:pt x="21" y="85"/>
                        <a:pt x="21" y="88"/>
                      </a:cubicBezTo>
                      <a:cubicBezTo>
                        <a:pt x="18" y="90"/>
                        <a:pt x="17" y="96"/>
                        <a:pt x="16" y="99"/>
                      </a:cubicBezTo>
                      <a:cubicBezTo>
                        <a:pt x="15" y="100"/>
                        <a:pt x="14" y="99"/>
                        <a:pt x="13" y="101"/>
                      </a:cubicBezTo>
                      <a:cubicBezTo>
                        <a:pt x="13" y="103"/>
                        <a:pt x="15" y="100"/>
                        <a:pt x="14" y="102"/>
                      </a:cubicBezTo>
                      <a:cubicBezTo>
                        <a:pt x="13" y="102"/>
                        <a:pt x="13" y="102"/>
                        <a:pt x="13" y="102"/>
                      </a:cubicBezTo>
                      <a:cubicBezTo>
                        <a:pt x="14" y="103"/>
                        <a:pt x="11" y="107"/>
                        <a:pt x="13" y="109"/>
                      </a:cubicBezTo>
                      <a:cubicBezTo>
                        <a:pt x="11" y="108"/>
                        <a:pt x="11" y="108"/>
                        <a:pt x="11" y="108"/>
                      </a:cubicBezTo>
                      <a:cubicBezTo>
                        <a:pt x="11" y="108"/>
                        <a:pt x="11" y="109"/>
                        <a:pt x="11" y="109"/>
                      </a:cubicBezTo>
                      <a:cubicBezTo>
                        <a:pt x="11" y="109"/>
                        <a:pt x="10" y="110"/>
                        <a:pt x="10" y="109"/>
                      </a:cubicBezTo>
                      <a:cubicBezTo>
                        <a:pt x="8" y="110"/>
                        <a:pt x="10" y="113"/>
                        <a:pt x="9" y="115"/>
                      </a:cubicBezTo>
                      <a:cubicBezTo>
                        <a:pt x="10" y="114"/>
                        <a:pt x="10" y="114"/>
                        <a:pt x="10" y="114"/>
                      </a:cubicBezTo>
                      <a:cubicBezTo>
                        <a:pt x="11" y="118"/>
                        <a:pt x="9" y="120"/>
                        <a:pt x="9" y="123"/>
                      </a:cubicBezTo>
                      <a:cubicBezTo>
                        <a:pt x="8" y="123"/>
                        <a:pt x="8" y="123"/>
                        <a:pt x="8" y="123"/>
                      </a:cubicBezTo>
                      <a:cubicBezTo>
                        <a:pt x="9" y="125"/>
                        <a:pt x="9" y="125"/>
                        <a:pt x="9" y="125"/>
                      </a:cubicBezTo>
                      <a:cubicBezTo>
                        <a:pt x="8" y="125"/>
                        <a:pt x="7" y="126"/>
                        <a:pt x="7" y="127"/>
                      </a:cubicBezTo>
                      <a:cubicBezTo>
                        <a:pt x="5" y="122"/>
                        <a:pt x="5" y="122"/>
                        <a:pt x="5" y="122"/>
                      </a:cubicBezTo>
                      <a:cubicBezTo>
                        <a:pt x="6" y="121"/>
                        <a:pt x="7" y="124"/>
                        <a:pt x="8" y="123"/>
                      </a:cubicBezTo>
                      <a:cubicBezTo>
                        <a:pt x="9" y="122"/>
                        <a:pt x="9" y="119"/>
                        <a:pt x="8" y="118"/>
                      </a:cubicBezTo>
                      <a:cubicBezTo>
                        <a:pt x="8" y="120"/>
                        <a:pt x="8" y="120"/>
                        <a:pt x="8" y="121"/>
                      </a:cubicBezTo>
                      <a:cubicBezTo>
                        <a:pt x="7" y="121"/>
                        <a:pt x="7" y="119"/>
                        <a:pt x="6" y="118"/>
                      </a:cubicBezTo>
                      <a:cubicBezTo>
                        <a:pt x="6" y="118"/>
                        <a:pt x="6" y="119"/>
                        <a:pt x="6" y="119"/>
                      </a:cubicBezTo>
                      <a:cubicBezTo>
                        <a:pt x="5" y="118"/>
                        <a:pt x="6" y="117"/>
                        <a:pt x="6" y="115"/>
                      </a:cubicBezTo>
                      <a:cubicBezTo>
                        <a:pt x="6" y="116"/>
                        <a:pt x="7" y="115"/>
                        <a:pt x="7" y="115"/>
                      </a:cubicBezTo>
                      <a:cubicBezTo>
                        <a:pt x="6" y="114"/>
                        <a:pt x="6" y="112"/>
                        <a:pt x="7" y="109"/>
                      </a:cubicBezTo>
                      <a:cubicBezTo>
                        <a:pt x="9" y="108"/>
                        <a:pt x="7" y="104"/>
                        <a:pt x="8" y="101"/>
                      </a:cubicBezTo>
                      <a:cubicBezTo>
                        <a:pt x="9" y="103"/>
                        <a:pt x="10" y="105"/>
                        <a:pt x="10" y="107"/>
                      </a:cubicBezTo>
                      <a:cubicBezTo>
                        <a:pt x="11" y="105"/>
                        <a:pt x="10" y="104"/>
                        <a:pt x="11" y="103"/>
                      </a:cubicBezTo>
                      <a:cubicBezTo>
                        <a:pt x="11" y="102"/>
                        <a:pt x="9" y="100"/>
                        <a:pt x="10" y="98"/>
                      </a:cubicBezTo>
                      <a:cubicBezTo>
                        <a:pt x="10" y="98"/>
                        <a:pt x="10" y="98"/>
                        <a:pt x="10" y="98"/>
                      </a:cubicBezTo>
                      <a:cubicBezTo>
                        <a:pt x="11" y="95"/>
                        <a:pt x="9" y="95"/>
                        <a:pt x="11" y="92"/>
                      </a:cubicBezTo>
                      <a:cubicBezTo>
                        <a:pt x="13" y="87"/>
                        <a:pt x="15" y="82"/>
                        <a:pt x="17" y="79"/>
                      </a:cubicBezTo>
                      <a:cubicBezTo>
                        <a:pt x="18" y="79"/>
                        <a:pt x="18" y="79"/>
                        <a:pt x="18" y="79"/>
                      </a:cubicBezTo>
                      <a:cubicBezTo>
                        <a:pt x="17" y="76"/>
                        <a:pt x="20" y="72"/>
                        <a:pt x="21" y="69"/>
                      </a:cubicBezTo>
                      <a:cubicBezTo>
                        <a:pt x="24" y="65"/>
                        <a:pt x="26" y="59"/>
                        <a:pt x="29" y="58"/>
                      </a:cubicBezTo>
                      <a:cubicBezTo>
                        <a:pt x="34" y="51"/>
                        <a:pt x="39" y="44"/>
                        <a:pt x="46" y="38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46" y="39"/>
                        <a:pt x="47" y="40"/>
                        <a:pt x="48" y="39"/>
                      </a:cubicBezTo>
                      <a:cubicBezTo>
                        <a:pt x="46" y="39"/>
                        <a:pt x="49" y="36"/>
                        <a:pt x="49" y="35"/>
                      </a:cubicBezTo>
                      <a:cubicBezTo>
                        <a:pt x="53" y="33"/>
                        <a:pt x="57" y="29"/>
                        <a:pt x="59" y="26"/>
                      </a:cubicBezTo>
                      <a:cubicBezTo>
                        <a:pt x="60" y="27"/>
                        <a:pt x="60" y="27"/>
                        <a:pt x="60" y="27"/>
                      </a:cubicBezTo>
                      <a:cubicBezTo>
                        <a:pt x="62" y="23"/>
                        <a:pt x="67" y="22"/>
                        <a:pt x="71" y="20"/>
                      </a:cubicBezTo>
                      <a:cubicBezTo>
                        <a:pt x="71" y="20"/>
                        <a:pt x="73" y="21"/>
                        <a:pt x="74" y="20"/>
                      </a:cubicBezTo>
                      <a:cubicBezTo>
                        <a:pt x="75" y="17"/>
                        <a:pt x="76" y="17"/>
                        <a:pt x="79" y="14"/>
                      </a:cubicBezTo>
                      <a:cubicBezTo>
                        <a:pt x="82" y="13"/>
                        <a:pt x="86" y="12"/>
                        <a:pt x="89" y="12"/>
                      </a:cubicBezTo>
                      <a:cubicBezTo>
                        <a:pt x="98" y="6"/>
                        <a:pt x="109" y="5"/>
                        <a:pt x="119" y="2"/>
                      </a:cubicBezTo>
                      <a:cubicBezTo>
                        <a:pt x="120" y="3"/>
                        <a:pt x="120" y="3"/>
                        <a:pt x="120" y="3"/>
                      </a:cubicBezTo>
                      <a:cubicBezTo>
                        <a:pt x="130" y="0"/>
                        <a:pt x="143" y="2"/>
                        <a:pt x="152" y="2"/>
                      </a:cubicBezTo>
                      <a:cubicBezTo>
                        <a:pt x="151" y="4"/>
                        <a:pt x="151" y="4"/>
                        <a:pt x="151" y="4"/>
                      </a:cubicBezTo>
                      <a:cubicBezTo>
                        <a:pt x="154" y="5"/>
                        <a:pt x="157" y="5"/>
                        <a:pt x="157" y="3"/>
                      </a:cubicBezTo>
                      <a:cubicBezTo>
                        <a:pt x="159" y="4"/>
                        <a:pt x="164" y="3"/>
                        <a:pt x="165" y="6"/>
                      </a:cubicBezTo>
                      <a:cubicBezTo>
                        <a:pt x="168" y="7"/>
                        <a:pt x="169" y="5"/>
                        <a:pt x="171" y="6"/>
                      </a:cubicBezTo>
                      <a:cubicBezTo>
                        <a:pt x="176" y="8"/>
                        <a:pt x="178" y="9"/>
                        <a:pt x="182" y="10"/>
                      </a:cubicBezTo>
                      <a:cubicBezTo>
                        <a:pt x="182" y="10"/>
                        <a:pt x="182" y="11"/>
                        <a:pt x="183" y="11"/>
                      </a:cubicBezTo>
                      <a:cubicBezTo>
                        <a:pt x="185" y="11"/>
                        <a:pt x="189" y="15"/>
                        <a:pt x="188" y="12"/>
                      </a:cubicBezTo>
                      <a:cubicBezTo>
                        <a:pt x="193" y="15"/>
                        <a:pt x="201" y="17"/>
                        <a:pt x="205" y="21"/>
                      </a:cubicBezTo>
                      <a:cubicBezTo>
                        <a:pt x="205" y="20"/>
                        <a:pt x="206" y="21"/>
                        <a:pt x="207" y="21"/>
                      </a:cubicBezTo>
                      <a:cubicBezTo>
                        <a:pt x="211" y="24"/>
                        <a:pt x="215" y="28"/>
                        <a:pt x="219" y="30"/>
                      </a:cubicBezTo>
                      <a:cubicBezTo>
                        <a:pt x="219" y="30"/>
                        <a:pt x="217" y="30"/>
                        <a:pt x="219" y="31"/>
                      </a:cubicBezTo>
                      <a:cubicBezTo>
                        <a:pt x="220" y="32"/>
                        <a:pt x="219" y="30"/>
                        <a:pt x="221" y="31"/>
                      </a:cubicBezTo>
                      <a:cubicBezTo>
                        <a:pt x="228" y="36"/>
                        <a:pt x="232" y="43"/>
                        <a:pt x="237" y="49"/>
                      </a:cubicBezTo>
                      <a:cubicBezTo>
                        <a:pt x="247" y="58"/>
                        <a:pt x="254" y="71"/>
                        <a:pt x="259" y="82"/>
                      </a:cubicBezTo>
                      <a:cubicBezTo>
                        <a:pt x="258" y="82"/>
                        <a:pt x="258" y="82"/>
                        <a:pt x="258" y="82"/>
                      </a:cubicBezTo>
                      <a:cubicBezTo>
                        <a:pt x="262" y="86"/>
                        <a:pt x="260" y="92"/>
                        <a:pt x="264" y="95"/>
                      </a:cubicBezTo>
                      <a:cubicBezTo>
                        <a:pt x="264" y="96"/>
                        <a:pt x="265" y="99"/>
                        <a:pt x="264" y="98"/>
                      </a:cubicBezTo>
                      <a:cubicBezTo>
                        <a:pt x="265" y="101"/>
                        <a:pt x="265" y="107"/>
                        <a:pt x="267" y="111"/>
                      </a:cubicBezTo>
                      <a:cubicBezTo>
                        <a:pt x="266" y="116"/>
                        <a:pt x="269" y="120"/>
                        <a:pt x="268" y="125"/>
                      </a:cubicBezTo>
                      <a:cubicBezTo>
                        <a:pt x="268" y="125"/>
                        <a:pt x="268" y="124"/>
                        <a:pt x="267" y="124"/>
                      </a:cubicBezTo>
                      <a:cubicBezTo>
                        <a:pt x="266" y="126"/>
                        <a:pt x="269" y="129"/>
                        <a:pt x="267" y="130"/>
                      </a:cubicBezTo>
                      <a:cubicBezTo>
                        <a:pt x="267" y="131"/>
                        <a:pt x="268" y="131"/>
                        <a:pt x="268" y="130"/>
                      </a:cubicBezTo>
                      <a:close/>
                      <a:moveTo>
                        <a:pt x="254" y="163"/>
                      </a:move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lose/>
                      <a:moveTo>
                        <a:pt x="26" y="79"/>
                      </a:moveTo>
                      <a:cubicBezTo>
                        <a:pt x="26" y="80"/>
                        <a:pt x="25" y="80"/>
                        <a:pt x="26" y="80"/>
                      </a:cubicBezTo>
                      <a:cubicBezTo>
                        <a:pt x="26" y="81"/>
                        <a:pt x="26" y="81"/>
                        <a:pt x="26" y="81"/>
                      </a:cubicBezTo>
                      <a:cubicBezTo>
                        <a:pt x="26" y="81"/>
                        <a:pt x="26" y="80"/>
                        <a:pt x="26" y="79"/>
                      </a:cubicBezTo>
                      <a:close/>
                      <a:moveTo>
                        <a:pt x="240" y="198"/>
                      </a:moveTo>
                      <a:cubicBezTo>
                        <a:pt x="240" y="198"/>
                        <a:pt x="240" y="198"/>
                        <a:pt x="240" y="198"/>
                      </a:cubicBezTo>
                      <a:cubicBezTo>
                        <a:pt x="240" y="197"/>
                        <a:pt x="240" y="198"/>
                        <a:pt x="240" y="198"/>
                      </a:cubicBezTo>
                      <a:close/>
                      <a:moveTo>
                        <a:pt x="56" y="46"/>
                      </a:moveTo>
                      <a:cubicBezTo>
                        <a:pt x="56" y="46"/>
                        <a:pt x="56" y="46"/>
                        <a:pt x="55" y="46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lose/>
                      <a:moveTo>
                        <a:pt x="183" y="10"/>
                      </a:moveTo>
                      <a:cubicBezTo>
                        <a:pt x="182" y="10"/>
                        <a:pt x="182" y="10"/>
                        <a:pt x="182" y="10"/>
                      </a:cubicBezTo>
                      <a:cubicBezTo>
                        <a:pt x="183" y="10"/>
                        <a:pt x="183" y="10"/>
                        <a:pt x="184" y="10"/>
                      </a:cubicBezTo>
                      <a:lnTo>
                        <a:pt x="183" y="10"/>
                      </a:lnTo>
                      <a:close/>
                      <a:moveTo>
                        <a:pt x="267" y="111"/>
                      </a:moveTo>
                      <a:cubicBezTo>
                        <a:pt x="267" y="111"/>
                        <a:pt x="267" y="111"/>
                        <a:pt x="267" y="111"/>
                      </a:cubicBezTo>
                      <a:cubicBezTo>
                        <a:pt x="267" y="111"/>
                        <a:pt x="267" y="112"/>
                        <a:pt x="267" y="112"/>
                      </a:cubicBezTo>
                      <a:lnTo>
                        <a:pt x="267" y="111"/>
                      </a:lnTo>
                      <a:close/>
                      <a:moveTo>
                        <a:pt x="236" y="204"/>
                      </a:moveTo>
                      <a:cubicBezTo>
                        <a:pt x="235" y="205"/>
                        <a:pt x="235" y="203"/>
                        <a:pt x="235" y="204"/>
                      </a:cubicBezTo>
                      <a:cubicBezTo>
                        <a:pt x="235" y="204"/>
                        <a:pt x="235" y="205"/>
                        <a:pt x="236" y="204"/>
                      </a:cubicBezTo>
                      <a:close/>
                      <a:moveTo>
                        <a:pt x="73" y="34"/>
                      </a:move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3" y="35"/>
                        <a:pt x="73" y="35"/>
                        <a:pt x="73" y="35"/>
                      </a:cubicBezTo>
                      <a:cubicBezTo>
                        <a:pt x="73" y="34"/>
                        <a:pt x="73" y="33"/>
                        <a:pt x="73" y="34"/>
                      </a:cubicBezTo>
                      <a:close/>
                      <a:moveTo>
                        <a:pt x="27" y="80"/>
                      </a:moveTo>
                      <a:cubicBezTo>
                        <a:pt x="28" y="80"/>
                        <a:pt x="28" y="79"/>
                        <a:pt x="28" y="79"/>
                      </a:cubicBezTo>
                      <a:cubicBezTo>
                        <a:pt x="27" y="79"/>
                        <a:pt x="27" y="80"/>
                        <a:pt x="27" y="80"/>
                      </a:cubicBezTo>
                      <a:close/>
                      <a:moveTo>
                        <a:pt x="253" y="106"/>
                      </a:moveTo>
                      <a:cubicBezTo>
                        <a:pt x="252" y="106"/>
                        <a:pt x="252" y="106"/>
                        <a:pt x="252" y="106"/>
                      </a:cubicBezTo>
                      <a:cubicBezTo>
                        <a:pt x="253" y="107"/>
                        <a:pt x="253" y="107"/>
                        <a:pt x="253" y="107"/>
                      </a:cubicBezTo>
                      <a:lnTo>
                        <a:pt x="253" y="106"/>
                      </a:lnTo>
                      <a:close/>
                      <a:moveTo>
                        <a:pt x="43" y="62"/>
                      </a:move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2" y="61"/>
                        <a:pt x="42" y="61"/>
                        <a:pt x="43" y="62"/>
                      </a:cubicBezTo>
                      <a:close/>
                      <a:moveTo>
                        <a:pt x="64" y="40"/>
                      </a:moveTo>
                      <a:cubicBezTo>
                        <a:pt x="63" y="40"/>
                        <a:pt x="63" y="41"/>
                        <a:pt x="62" y="42"/>
                      </a:cubicBezTo>
                      <a:cubicBezTo>
                        <a:pt x="62" y="43"/>
                        <a:pt x="64" y="40"/>
                        <a:pt x="64" y="40"/>
                      </a:cubicBezTo>
                      <a:close/>
                      <a:moveTo>
                        <a:pt x="42" y="59"/>
                      </a:moveTo>
                      <a:cubicBezTo>
                        <a:pt x="42" y="60"/>
                        <a:pt x="43" y="58"/>
                        <a:pt x="43" y="58"/>
                      </a:cubicBezTo>
                      <a:cubicBezTo>
                        <a:pt x="43" y="58"/>
                        <a:pt x="42" y="58"/>
                        <a:pt x="42" y="59"/>
                      </a:cubicBezTo>
                      <a:close/>
                      <a:moveTo>
                        <a:pt x="29" y="77"/>
                      </a:moveTo>
                      <a:cubicBezTo>
                        <a:pt x="30" y="77"/>
                        <a:pt x="30" y="78"/>
                        <a:pt x="31" y="77"/>
                      </a:cubicBezTo>
                      <a:cubicBezTo>
                        <a:pt x="30" y="76"/>
                        <a:pt x="28" y="76"/>
                        <a:pt x="27" y="78"/>
                      </a:cubicBezTo>
                      <a:cubicBezTo>
                        <a:pt x="27" y="78"/>
                        <a:pt x="27" y="78"/>
                        <a:pt x="27" y="78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78"/>
                        <a:pt x="29" y="78"/>
                        <a:pt x="29" y="77"/>
                      </a:cubicBezTo>
                      <a:close/>
                      <a:moveTo>
                        <a:pt x="31" y="74"/>
                      </a:moveTo>
                      <a:cubicBezTo>
                        <a:pt x="32" y="72"/>
                        <a:pt x="33" y="69"/>
                        <a:pt x="33" y="69"/>
                      </a:cubicBezTo>
                      <a:lnTo>
                        <a:pt x="31" y="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  <p:grpSp>
            <p:nvGrpSpPr>
              <p:cNvPr id="262" name="Gruppieren 261"/>
              <p:cNvGrpSpPr/>
              <p:nvPr/>
            </p:nvGrpSpPr>
            <p:grpSpPr bwMode="gray">
              <a:xfrm>
                <a:off x="245950" y="3074726"/>
                <a:ext cx="130222" cy="269819"/>
                <a:chOff x="403674" y="3539802"/>
                <a:chExt cx="1032033" cy="2138363"/>
              </a:xfrm>
            </p:grpSpPr>
            <p:sp>
              <p:nvSpPr>
                <p:cNvPr id="263" name="Freeform 8"/>
                <p:cNvSpPr>
                  <a:spLocks noEditPoints="1"/>
                </p:cNvSpPr>
                <p:nvPr/>
              </p:nvSpPr>
              <p:spPr bwMode="gray">
                <a:xfrm>
                  <a:off x="403674" y="3550975"/>
                  <a:ext cx="994285" cy="1453287"/>
                </a:xfrm>
                <a:custGeom>
                  <a:avLst/>
                  <a:gdLst>
                    <a:gd name="T0" fmla="*/ 275 w 320"/>
                    <a:gd name="T1" fmla="*/ 405 h 468"/>
                    <a:gd name="T2" fmla="*/ 286 w 320"/>
                    <a:gd name="T3" fmla="*/ 355 h 468"/>
                    <a:gd name="T4" fmla="*/ 234 w 320"/>
                    <a:gd name="T5" fmla="*/ 358 h 468"/>
                    <a:gd name="T6" fmla="*/ 241 w 320"/>
                    <a:gd name="T7" fmla="*/ 311 h 468"/>
                    <a:gd name="T8" fmla="*/ 207 w 320"/>
                    <a:gd name="T9" fmla="*/ 340 h 468"/>
                    <a:gd name="T10" fmla="*/ 188 w 320"/>
                    <a:gd name="T11" fmla="*/ 337 h 468"/>
                    <a:gd name="T12" fmla="*/ 138 w 320"/>
                    <a:gd name="T13" fmla="*/ 338 h 468"/>
                    <a:gd name="T14" fmla="*/ 146 w 320"/>
                    <a:gd name="T15" fmla="*/ 288 h 468"/>
                    <a:gd name="T16" fmla="*/ 138 w 320"/>
                    <a:gd name="T17" fmla="*/ 253 h 468"/>
                    <a:gd name="T18" fmla="*/ 80 w 320"/>
                    <a:gd name="T19" fmla="*/ 257 h 468"/>
                    <a:gd name="T20" fmla="*/ 89 w 320"/>
                    <a:gd name="T21" fmla="*/ 209 h 468"/>
                    <a:gd name="T22" fmla="*/ 82 w 320"/>
                    <a:gd name="T23" fmla="*/ 173 h 468"/>
                    <a:gd name="T24" fmla="*/ 83 w 320"/>
                    <a:gd name="T25" fmla="*/ 140 h 468"/>
                    <a:gd name="T26" fmla="*/ 109 w 320"/>
                    <a:gd name="T27" fmla="*/ 100 h 468"/>
                    <a:gd name="T28" fmla="*/ 132 w 320"/>
                    <a:gd name="T29" fmla="*/ 119 h 468"/>
                    <a:gd name="T30" fmla="*/ 156 w 320"/>
                    <a:gd name="T31" fmla="*/ 127 h 468"/>
                    <a:gd name="T32" fmla="*/ 150 w 320"/>
                    <a:gd name="T33" fmla="*/ 117 h 468"/>
                    <a:gd name="T34" fmla="*/ 144 w 320"/>
                    <a:gd name="T35" fmla="*/ 84 h 468"/>
                    <a:gd name="T36" fmla="*/ 123 w 320"/>
                    <a:gd name="T37" fmla="*/ 64 h 468"/>
                    <a:gd name="T38" fmla="*/ 149 w 320"/>
                    <a:gd name="T39" fmla="*/ 5 h 468"/>
                    <a:gd name="T40" fmla="*/ 109 w 320"/>
                    <a:gd name="T41" fmla="*/ 3 h 468"/>
                    <a:gd name="T42" fmla="*/ 93 w 320"/>
                    <a:gd name="T43" fmla="*/ 0 h 468"/>
                    <a:gd name="T44" fmla="*/ 31 w 320"/>
                    <a:gd name="T45" fmla="*/ 46 h 468"/>
                    <a:gd name="T46" fmla="*/ 22 w 320"/>
                    <a:gd name="T47" fmla="*/ 93 h 468"/>
                    <a:gd name="T48" fmla="*/ 46 w 320"/>
                    <a:gd name="T49" fmla="*/ 109 h 468"/>
                    <a:gd name="T50" fmla="*/ 7 w 320"/>
                    <a:gd name="T51" fmla="*/ 175 h 468"/>
                    <a:gd name="T52" fmla="*/ 58 w 320"/>
                    <a:gd name="T53" fmla="*/ 170 h 468"/>
                    <a:gd name="T54" fmla="*/ 31 w 320"/>
                    <a:gd name="T55" fmla="*/ 230 h 468"/>
                    <a:gd name="T56" fmla="*/ 40 w 320"/>
                    <a:gd name="T57" fmla="*/ 263 h 468"/>
                    <a:gd name="T58" fmla="*/ 83 w 320"/>
                    <a:gd name="T59" fmla="*/ 269 h 468"/>
                    <a:gd name="T60" fmla="*/ 51 w 320"/>
                    <a:gd name="T61" fmla="*/ 326 h 468"/>
                    <a:gd name="T62" fmla="*/ 86 w 320"/>
                    <a:gd name="T63" fmla="*/ 333 h 468"/>
                    <a:gd name="T64" fmla="*/ 97 w 320"/>
                    <a:gd name="T65" fmla="*/ 368 h 468"/>
                    <a:gd name="T66" fmla="*/ 150 w 320"/>
                    <a:gd name="T67" fmla="*/ 366 h 468"/>
                    <a:gd name="T68" fmla="*/ 143 w 320"/>
                    <a:gd name="T69" fmla="*/ 410 h 468"/>
                    <a:gd name="T70" fmla="*/ 156 w 320"/>
                    <a:gd name="T71" fmla="*/ 443 h 468"/>
                    <a:gd name="T72" fmla="*/ 194 w 320"/>
                    <a:gd name="T73" fmla="*/ 451 h 468"/>
                    <a:gd name="T74" fmla="*/ 244 w 320"/>
                    <a:gd name="T75" fmla="*/ 447 h 468"/>
                    <a:gd name="T76" fmla="*/ 257 w 320"/>
                    <a:gd name="T77" fmla="*/ 462 h 468"/>
                    <a:gd name="T78" fmla="*/ 261 w 320"/>
                    <a:gd name="T79" fmla="*/ 431 h 468"/>
                    <a:gd name="T80" fmla="*/ 265 w 320"/>
                    <a:gd name="T81" fmla="*/ 442 h 468"/>
                    <a:gd name="T82" fmla="*/ 305 w 320"/>
                    <a:gd name="T83" fmla="*/ 426 h 468"/>
                    <a:gd name="T84" fmla="*/ 97 w 320"/>
                    <a:gd name="T85" fmla="*/ 86 h 468"/>
                    <a:gd name="T86" fmla="*/ 108 w 320"/>
                    <a:gd name="T87" fmla="*/ 65 h 468"/>
                    <a:gd name="T88" fmla="*/ 115 w 320"/>
                    <a:gd name="T89" fmla="*/ 88 h 468"/>
                    <a:gd name="T90" fmla="*/ 74 w 320"/>
                    <a:gd name="T91" fmla="*/ 36 h 468"/>
                    <a:gd name="T92" fmla="*/ 103 w 320"/>
                    <a:gd name="T93" fmla="*/ 18 h 468"/>
                    <a:gd name="T94" fmla="*/ 94 w 320"/>
                    <a:gd name="T95" fmla="*/ 65 h 468"/>
                    <a:gd name="T96" fmla="*/ 61 w 320"/>
                    <a:gd name="T97" fmla="*/ 63 h 468"/>
                    <a:gd name="T98" fmla="*/ 194 w 320"/>
                    <a:gd name="T99" fmla="*/ 368 h 468"/>
                    <a:gd name="T100" fmla="*/ 200 w 320"/>
                    <a:gd name="T101" fmla="*/ 389 h 468"/>
                    <a:gd name="T102" fmla="*/ 254 w 320"/>
                    <a:gd name="T103" fmla="*/ 400 h 468"/>
                    <a:gd name="T104" fmla="*/ 243 w 320"/>
                    <a:gd name="T105" fmla="*/ 413 h 468"/>
                    <a:gd name="T106" fmla="*/ 218 w 320"/>
                    <a:gd name="T107" fmla="*/ 403 h 468"/>
                    <a:gd name="T108" fmla="*/ 258 w 320"/>
                    <a:gd name="T109" fmla="*/ 358 h 468"/>
                    <a:gd name="T110" fmla="*/ 254 w 320"/>
                    <a:gd name="T111" fmla="*/ 400 h 4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20" h="468">
                      <a:moveTo>
                        <a:pt x="304" y="415"/>
                      </a:moveTo>
                      <a:cubicBezTo>
                        <a:pt x="302" y="415"/>
                        <a:pt x="301" y="415"/>
                        <a:pt x="298" y="416"/>
                      </a:cubicBezTo>
                      <a:cubicBezTo>
                        <a:pt x="320" y="392"/>
                        <a:pt x="319" y="392"/>
                        <a:pt x="317" y="387"/>
                      </a:cubicBezTo>
                      <a:cubicBezTo>
                        <a:pt x="316" y="386"/>
                        <a:pt x="315" y="385"/>
                        <a:pt x="313" y="385"/>
                      </a:cubicBezTo>
                      <a:cubicBezTo>
                        <a:pt x="310" y="384"/>
                        <a:pt x="310" y="384"/>
                        <a:pt x="275" y="405"/>
                      </a:cubicBezTo>
                      <a:cubicBezTo>
                        <a:pt x="298" y="381"/>
                        <a:pt x="298" y="381"/>
                        <a:pt x="295" y="376"/>
                      </a:cubicBezTo>
                      <a:cubicBezTo>
                        <a:pt x="295" y="375"/>
                        <a:pt x="293" y="374"/>
                        <a:pt x="292" y="374"/>
                      </a:cubicBezTo>
                      <a:cubicBezTo>
                        <a:pt x="289" y="373"/>
                        <a:pt x="288" y="373"/>
                        <a:pt x="280" y="378"/>
                      </a:cubicBezTo>
                      <a:cubicBezTo>
                        <a:pt x="292" y="362"/>
                        <a:pt x="292" y="362"/>
                        <a:pt x="290" y="358"/>
                      </a:cubicBezTo>
                      <a:cubicBezTo>
                        <a:pt x="289" y="357"/>
                        <a:pt x="288" y="356"/>
                        <a:pt x="286" y="355"/>
                      </a:cubicBezTo>
                      <a:cubicBezTo>
                        <a:pt x="283" y="354"/>
                        <a:pt x="282" y="355"/>
                        <a:pt x="269" y="363"/>
                      </a:cubicBezTo>
                      <a:cubicBezTo>
                        <a:pt x="285" y="341"/>
                        <a:pt x="285" y="341"/>
                        <a:pt x="282" y="337"/>
                      </a:cubicBezTo>
                      <a:cubicBezTo>
                        <a:pt x="282" y="336"/>
                        <a:pt x="280" y="335"/>
                        <a:pt x="279" y="334"/>
                      </a:cubicBezTo>
                      <a:cubicBezTo>
                        <a:pt x="276" y="334"/>
                        <a:pt x="276" y="334"/>
                        <a:pt x="241" y="354"/>
                      </a:cubicBezTo>
                      <a:cubicBezTo>
                        <a:pt x="239" y="356"/>
                        <a:pt x="236" y="357"/>
                        <a:pt x="234" y="358"/>
                      </a:cubicBezTo>
                      <a:cubicBezTo>
                        <a:pt x="250" y="339"/>
                        <a:pt x="249" y="339"/>
                        <a:pt x="247" y="335"/>
                      </a:cubicBezTo>
                      <a:cubicBezTo>
                        <a:pt x="246" y="333"/>
                        <a:pt x="245" y="332"/>
                        <a:pt x="243" y="332"/>
                      </a:cubicBezTo>
                      <a:cubicBezTo>
                        <a:pt x="241" y="331"/>
                        <a:pt x="240" y="332"/>
                        <a:pt x="234" y="335"/>
                      </a:cubicBezTo>
                      <a:cubicBezTo>
                        <a:pt x="247" y="317"/>
                        <a:pt x="247" y="317"/>
                        <a:pt x="245" y="313"/>
                      </a:cubicBezTo>
                      <a:cubicBezTo>
                        <a:pt x="244" y="312"/>
                        <a:pt x="243" y="311"/>
                        <a:pt x="241" y="311"/>
                      </a:cubicBezTo>
                      <a:cubicBezTo>
                        <a:pt x="238" y="310"/>
                        <a:pt x="238" y="310"/>
                        <a:pt x="222" y="320"/>
                      </a:cubicBezTo>
                      <a:cubicBezTo>
                        <a:pt x="217" y="323"/>
                        <a:pt x="209" y="327"/>
                        <a:pt x="207" y="329"/>
                      </a:cubicBezTo>
                      <a:cubicBezTo>
                        <a:pt x="207" y="329"/>
                        <a:pt x="206" y="329"/>
                        <a:pt x="206" y="329"/>
                      </a:cubicBezTo>
                      <a:cubicBezTo>
                        <a:pt x="203" y="331"/>
                        <a:pt x="202" y="335"/>
                        <a:pt x="203" y="337"/>
                      </a:cubicBezTo>
                      <a:cubicBezTo>
                        <a:pt x="204" y="339"/>
                        <a:pt x="206" y="340"/>
                        <a:pt x="207" y="340"/>
                      </a:cubicBezTo>
                      <a:cubicBezTo>
                        <a:pt x="209" y="341"/>
                        <a:pt x="210" y="341"/>
                        <a:pt x="218" y="336"/>
                      </a:cubicBezTo>
                      <a:cubicBezTo>
                        <a:pt x="216" y="339"/>
                        <a:pt x="214" y="341"/>
                        <a:pt x="213" y="343"/>
                      </a:cubicBezTo>
                      <a:cubicBezTo>
                        <a:pt x="212" y="342"/>
                        <a:pt x="210" y="341"/>
                        <a:pt x="209" y="341"/>
                      </a:cubicBezTo>
                      <a:cubicBezTo>
                        <a:pt x="206" y="340"/>
                        <a:pt x="205" y="340"/>
                        <a:pt x="173" y="360"/>
                      </a:cubicBezTo>
                      <a:cubicBezTo>
                        <a:pt x="191" y="341"/>
                        <a:pt x="191" y="341"/>
                        <a:pt x="188" y="337"/>
                      </a:cubicBezTo>
                      <a:cubicBezTo>
                        <a:pt x="188" y="335"/>
                        <a:pt x="186" y="334"/>
                        <a:pt x="185" y="334"/>
                      </a:cubicBezTo>
                      <a:cubicBezTo>
                        <a:pt x="182" y="333"/>
                        <a:pt x="181" y="333"/>
                        <a:pt x="154" y="350"/>
                      </a:cubicBezTo>
                      <a:cubicBezTo>
                        <a:pt x="178" y="329"/>
                        <a:pt x="177" y="328"/>
                        <a:pt x="175" y="324"/>
                      </a:cubicBezTo>
                      <a:cubicBezTo>
                        <a:pt x="174" y="322"/>
                        <a:pt x="172" y="321"/>
                        <a:pt x="171" y="321"/>
                      </a:cubicBezTo>
                      <a:cubicBezTo>
                        <a:pt x="168" y="320"/>
                        <a:pt x="167" y="320"/>
                        <a:pt x="138" y="338"/>
                      </a:cubicBezTo>
                      <a:cubicBezTo>
                        <a:pt x="161" y="315"/>
                        <a:pt x="161" y="314"/>
                        <a:pt x="158" y="310"/>
                      </a:cubicBezTo>
                      <a:cubicBezTo>
                        <a:pt x="157" y="309"/>
                        <a:pt x="156" y="308"/>
                        <a:pt x="154" y="307"/>
                      </a:cubicBezTo>
                      <a:cubicBezTo>
                        <a:pt x="152" y="306"/>
                        <a:pt x="151" y="306"/>
                        <a:pt x="127" y="320"/>
                      </a:cubicBezTo>
                      <a:cubicBezTo>
                        <a:pt x="153" y="296"/>
                        <a:pt x="153" y="296"/>
                        <a:pt x="150" y="291"/>
                      </a:cubicBezTo>
                      <a:cubicBezTo>
                        <a:pt x="149" y="290"/>
                        <a:pt x="148" y="288"/>
                        <a:pt x="146" y="288"/>
                      </a:cubicBezTo>
                      <a:cubicBezTo>
                        <a:pt x="143" y="287"/>
                        <a:pt x="143" y="287"/>
                        <a:pt x="118" y="302"/>
                      </a:cubicBezTo>
                      <a:cubicBezTo>
                        <a:pt x="137" y="282"/>
                        <a:pt x="136" y="282"/>
                        <a:pt x="134" y="278"/>
                      </a:cubicBezTo>
                      <a:cubicBezTo>
                        <a:pt x="133" y="276"/>
                        <a:pt x="132" y="275"/>
                        <a:pt x="130" y="275"/>
                      </a:cubicBezTo>
                      <a:cubicBezTo>
                        <a:pt x="128" y="274"/>
                        <a:pt x="127" y="274"/>
                        <a:pt x="111" y="284"/>
                      </a:cubicBezTo>
                      <a:cubicBezTo>
                        <a:pt x="141" y="259"/>
                        <a:pt x="141" y="258"/>
                        <a:pt x="138" y="253"/>
                      </a:cubicBezTo>
                      <a:cubicBezTo>
                        <a:pt x="137" y="252"/>
                        <a:pt x="136" y="251"/>
                        <a:pt x="134" y="250"/>
                      </a:cubicBezTo>
                      <a:cubicBezTo>
                        <a:pt x="131" y="250"/>
                        <a:pt x="130" y="249"/>
                        <a:pt x="105" y="265"/>
                      </a:cubicBezTo>
                      <a:cubicBezTo>
                        <a:pt x="130" y="241"/>
                        <a:pt x="130" y="241"/>
                        <a:pt x="127" y="236"/>
                      </a:cubicBezTo>
                      <a:cubicBezTo>
                        <a:pt x="126" y="235"/>
                        <a:pt x="125" y="234"/>
                        <a:pt x="123" y="234"/>
                      </a:cubicBezTo>
                      <a:cubicBezTo>
                        <a:pt x="120" y="233"/>
                        <a:pt x="120" y="233"/>
                        <a:pt x="80" y="257"/>
                      </a:cubicBezTo>
                      <a:cubicBezTo>
                        <a:pt x="110" y="230"/>
                        <a:pt x="110" y="229"/>
                        <a:pt x="107" y="225"/>
                      </a:cubicBezTo>
                      <a:cubicBezTo>
                        <a:pt x="106" y="223"/>
                        <a:pt x="105" y="222"/>
                        <a:pt x="103" y="222"/>
                      </a:cubicBezTo>
                      <a:cubicBezTo>
                        <a:pt x="100" y="221"/>
                        <a:pt x="100" y="221"/>
                        <a:pt x="79" y="234"/>
                      </a:cubicBezTo>
                      <a:cubicBezTo>
                        <a:pt x="96" y="216"/>
                        <a:pt x="95" y="216"/>
                        <a:pt x="93" y="212"/>
                      </a:cubicBezTo>
                      <a:cubicBezTo>
                        <a:pt x="92" y="210"/>
                        <a:pt x="91" y="209"/>
                        <a:pt x="89" y="209"/>
                      </a:cubicBezTo>
                      <a:cubicBezTo>
                        <a:pt x="88" y="208"/>
                        <a:pt x="88" y="208"/>
                        <a:pt x="87" y="208"/>
                      </a:cubicBezTo>
                      <a:cubicBezTo>
                        <a:pt x="109" y="186"/>
                        <a:pt x="109" y="186"/>
                        <a:pt x="106" y="182"/>
                      </a:cubicBezTo>
                      <a:cubicBezTo>
                        <a:pt x="105" y="180"/>
                        <a:pt x="104" y="179"/>
                        <a:pt x="103" y="179"/>
                      </a:cubicBezTo>
                      <a:cubicBezTo>
                        <a:pt x="99" y="178"/>
                        <a:pt x="99" y="178"/>
                        <a:pt x="64" y="199"/>
                      </a:cubicBezTo>
                      <a:cubicBezTo>
                        <a:pt x="84" y="178"/>
                        <a:pt x="84" y="178"/>
                        <a:pt x="82" y="173"/>
                      </a:cubicBezTo>
                      <a:cubicBezTo>
                        <a:pt x="81" y="172"/>
                        <a:pt x="79" y="171"/>
                        <a:pt x="78" y="170"/>
                      </a:cubicBezTo>
                      <a:cubicBezTo>
                        <a:pt x="77" y="170"/>
                        <a:pt x="75" y="170"/>
                        <a:pt x="74" y="171"/>
                      </a:cubicBezTo>
                      <a:cubicBezTo>
                        <a:pt x="97" y="146"/>
                        <a:pt x="97" y="146"/>
                        <a:pt x="95" y="141"/>
                      </a:cubicBezTo>
                      <a:cubicBezTo>
                        <a:pt x="94" y="140"/>
                        <a:pt x="93" y="139"/>
                        <a:pt x="91" y="138"/>
                      </a:cubicBezTo>
                      <a:cubicBezTo>
                        <a:pt x="89" y="138"/>
                        <a:pt x="88" y="138"/>
                        <a:pt x="83" y="140"/>
                      </a:cubicBezTo>
                      <a:cubicBezTo>
                        <a:pt x="113" y="116"/>
                        <a:pt x="113" y="116"/>
                        <a:pt x="110" y="111"/>
                      </a:cubicBezTo>
                      <a:cubicBezTo>
                        <a:pt x="110" y="110"/>
                        <a:pt x="108" y="109"/>
                        <a:pt x="107" y="108"/>
                      </a:cubicBezTo>
                      <a:cubicBezTo>
                        <a:pt x="104" y="108"/>
                        <a:pt x="103" y="107"/>
                        <a:pt x="86" y="118"/>
                      </a:cubicBezTo>
                      <a:cubicBezTo>
                        <a:pt x="89" y="115"/>
                        <a:pt x="92" y="113"/>
                        <a:pt x="95" y="111"/>
                      </a:cubicBezTo>
                      <a:cubicBezTo>
                        <a:pt x="101" y="106"/>
                        <a:pt x="105" y="103"/>
                        <a:pt x="109" y="100"/>
                      </a:cubicBezTo>
                      <a:cubicBezTo>
                        <a:pt x="108" y="102"/>
                        <a:pt x="109" y="102"/>
                        <a:pt x="109" y="104"/>
                      </a:cubicBezTo>
                      <a:cubicBezTo>
                        <a:pt x="110" y="105"/>
                        <a:pt x="112" y="106"/>
                        <a:pt x="113" y="107"/>
                      </a:cubicBezTo>
                      <a:cubicBezTo>
                        <a:pt x="116" y="107"/>
                        <a:pt x="118" y="107"/>
                        <a:pt x="130" y="99"/>
                      </a:cubicBezTo>
                      <a:cubicBezTo>
                        <a:pt x="127" y="113"/>
                        <a:pt x="127" y="113"/>
                        <a:pt x="128" y="116"/>
                      </a:cubicBezTo>
                      <a:cubicBezTo>
                        <a:pt x="129" y="117"/>
                        <a:pt x="131" y="118"/>
                        <a:pt x="132" y="119"/>
                      </a:cubicBezTo>
                      <a:cubicBezTo>
                        <a:pt x="133" y="119"/>
                        <a:pt x="133" y="119"/>
                        <a:pt x="134" y="119"/>
                      </a:cubicBezTo>
                      <a:cubicBezTo>
                        <a:pt x="126" y="134"/>
                        <a:pt x="126" y="134"/>
                        <a:pt x="128" y="137"/>
                      </a:cubicBezTo>
                      <a:cubicBezTo>
                        <a:pt x="129" y="138"/>
                        <a:pt x="130" y="139"/>
                        <a:pt x="132" y="140"/>
                      </a:cubicBezTo>
                      <a:cubicBezTo>
                        <a:pt x="132" y="140"/>
                        <a:pt x="133" y="140"/>
                        <a:pt x="133" y="140"/>
                      </a:cubicBezTo>
                      <a:cubicBezTo>
                        <a:pt x="135" y="140"/>
                        <a:pt x="139" y="138"/>
                        <a:pt x="156" y="127"/>
                      </a:cubicBezTo>
                      <a:cubicBezTo>
                        <a:pt x="163" y="123"/>
                        <a:pt x="173" y="117"/>
                        <a:pt x="176" y="116"/>
                      </a:cubicBezTo>
                      <a:cubicBezTo>
                        <a:pt x="176" y="116"/>
                        <a:pt x="177" y="115"/>
                        <a:pt x="177" y="115"/>
                      </a:cubicBezTo>
                      <a:cubicBezTo>
                        <a:pt x="180" y="113"/>
                        <a:pt x="181" y="110"/>
                        <a:pt x="180" y="107"/>
                      </a:cubicBezTo>
                      <a:cubicBezTo>
                        <a:pt x="179" y="106"/>
                        <a:pt x="177" y="105"/>
                        <a:pt x="176" y="104"/>
                      </a:cubicBezTo>
                      <a:cubicBezTo>
                        <a:pt x="173" y="103"/>
                        <a:pt x="173" y="103"/>
                        <a:pt x="150" y="117"/>
                      </a:cubicBezTo>
                      <a:cubicBezTo>
                        <a:pt x="149" y="118"/>
                        <a:pt x="148" y="118"/>
                        <a:pt x="147" y="119"/>
                      </a:cubicBezTo>
                      <a:cubicBezTo>
                        <a:pt x="154" y="105"/>
                        <a:pt x="154" y="105"/>
                        <a:pt x="152" y="102"/>
                      </a:cubicBezTo>
                      <a:cubicBezTo>
                        <a:pt x="151" y="101"/>
                        <a:pt x="150" y="100"/>
                        <a:pt x="148" y="99"/>
                      </a:cubicBezTo>
                      <a:cubicBezTo>
                        <a:pt x="146" y="99"/>
                        <a:pt x="144" y="99"/>
                        <a:pt x="142" y="100"/>
                      </a:cubicBezTo>
                      <a:cubicBezTo>
                        <a:pt x="145" y="86"/>
                        <a:pt x="145" y="86"/>
                        <a:pt x="144" y="84"/>
                      </a:cubicBezTo>
                      <a:cubicBezTo>
                        <a:pt x="143" y="82"/>
                        <a:pt x="142" y="81"/>
                        <a:pt x="140" y="81"/>
                      </a:cubicBezTo>
                      <a:cubicBezTo>
                        <a:pt x="138" y="80"/>
                        <a:pt x="137" y="81"/>
                        <a:pt x="130" y="84"/>
                      </a:cubicBezTo>
                      <a:cubicBezTo>
                        <a:pt x="142" y="65"/>
                        <a:pt x="142" y="65"/>
                        <a:pt x="140" y="61"/>
                      </a:cubicBezTo>
                      <a:cubicBezTo>
                        <a:pt x="139" y="60"/>
                        <a:pt x="137" y="59"/>
                        <a:pt x="136" y="59"/>
                      </a:cubicBezTo>
                      <a:cubicBezTo>
                        <a:pt x="133" y="58"/>
                        <a:pt x="132" y="58"/>
                        <a:pt x="123" y="64"/>
                      </a:cubicBezTo>
                      <a:cubicBezTo>
                        <a:pt x="135" y="46"/>
                        <a:pt x="135" y="46"/>
                        <a:pt x="133" y="43"/>
                      </a:cubicBezTo>
                      <a:cubicBezTo>
                        <a:pt x="132" y="41"/>
                        <a:pt x="131" y="40"/>
                        <a:pt x="129" y="40"/>
                      </a:cubicBezTo>
                      <a:cubicBezTo>
                        <a:pt x="129" y="40"/>
                        <a:pt x="129" y="40"/>
                        <a:pt x="129" y="40"/>
                      </a:cubicBezTo>
                      <a:cubicBezTo>
                        <a:pt x="155" y="13"/>
                        <a:pt x="155" y="12"/>
                        <a:pt x="153" y="8"/>
                      </a:cubicBezTo>
                      <a:cubicBezTo>
                        <a:pt x="152" y="6"/>
                        <a:pt x="150" y="5"/>
                        <a:pt x="149" y="5"/>
                      </a:cubicBezTo>
                      <a:cubicBezTo>
                        <a:pt x="146" y="4"/>
                        <a:pt x="145" y="4"/>
                        <a:pt x="127" y="16"/>
                      </a:cubicBezTo>
                      <a:cubicBezTo>
                        <a:pt x="124" y="18"/>
                        <a:pt x="120" y="20"/>
                        <a:pt x="117" y="22"/>
                      </a:cubicBezTo>
                      <a:cubicBezTo>
                        <a:pt x="116" y="20"/>
                        <a:pt x="116" y="19"/>
                        <a:pt x="116" y="17"/>
                      </a:cubicBezTo>
                      <a:cubicBezTo>
                        <a:pt x="113" y="7"/>
                        <a:pt x="113" y="7"/>
                        <a:pt x="113" y="5"/>
                      </a:cubicBezTo>
                      <a:cubicBezTo>
                        <a:pt x="112" y="4"/>
                        <a:pt x="111" y="3"/>
                        <a:pt x="109" y="3"/>
                      </a:cubicBezTo>
                      <a:cubicBezTo>
                        <a:pt x="106" y="2"/>
                        <a:pt x="105" y="3"/>
                        <a:pt x="101" y="6"/>
                      </a:cubicBezTo>
                      <a:cubicBezTo>
                        <a:pt x="99" y="6"/>
                        <a:pt x="98" y="7"/>
                        <a:pt x="97" y="8"/>
                      </a:cubicBezTo>
                      <a:cubicBezTo>
                        <a:pt x="97" y="8"/>
                        <a:pt x="97" y="8"/>
                        <a:pt x="97" y="8"/>
                      </a:cubicBezTo>
                      <a:cubicBezTo>
                        <a:pt x="98" y="6"/>
                        <a:pt x="97" y="5"/>
                        <a:pt x="96" y="3"/>
                      </a:cubicBezTo>
                      <a:cubicBezTo>
                        <a:pt x="95" y="2"/>
                        <a:pt x="94" y="1"/>
                        <a:pt x="93" y="0"/>
                      </a:cubicBezTo>
                      <a:cubicBezTo>
                        <a:pt x="90" y="0"/>
                        <a:pt x="90" y="0"/>
                        <a:pt x="62" y="16"/>
                      </a:cubicBezTo>
                      <a:cubicBezTo>
                        <a:pt x="51" y="23"/>
                        <a:pt x="35" y="32"/>
                        <a:pt x="31" y="34"/>
                      </a:cubicBezTo>
                      <a:cubicBezTo>
                        <a:pt x="31" y="34"/>
                        <a:pt x="30" y="34"/>
                        <a:pt x="30" y="35"/>
                      </a:cubicBezTo>
                      <a:cubicBezTo>
                        <a:pt x="27" y="36"/>
                        <a:pt x="26" y="40"/>
                        <a:pt x="28" y="43"/>
                      </a:cubicBezTo>
                      <a:cubicBezTo>
                        <a:pt x="28" y="44"/>
                        <a:pt x="30" y="45"/>
                        <a:pt x="31" y="46"/>
                      </a:cubicBezTo>
                      <a:cubicBezTo>
                        <a:pt x="33" y="46"/>
                        <a:pt x="34" y="46"/>
                        <a:pt x="38" y="44"/>
                      </a:cubicBezTo>
                      <a:cubicBezTo>
                        <a:pt x="0" y="76"/>
                        <a:pt x="0" y="77"/>
                        <a:pt x="3" y="82"/>
                      </a:cubicBezTo>
                      <a:cubicBezTo>
                        <a:pt x="4" y="83"/>
                        <a:pt x="5" y="84"/>
                        <a:pt x="7" y="85"/>
                      </a:cubicBezTo>
                      <a:cubicBezTo>
                        <a:pt x="10" y="85"/>
                        <a:pt x="10" y="85"/>
                        <a:pt x="40" y="67"/>
                      </a:cubicBezTo>
                      <a:cubicBezTo>
                        <a:pt x="19" y="88"/>
                        <a:pt x="20" y="89"/>
                        <a:pt x="22" y="93"/>
                      </a:cubicBezTo>
                      <a:cubicBezTo>
                        <a:pt x="23" y="94"/>
                        <a:pt x="24" y="95"/>
                        <a:pt x="26" y="96"/>
                      </a:cubicBezTo>
                      <a:cubicBezTo>
                        <a:pt x="29" y="96"/>
                        <a:pt x="29" y="97"/>
                        <a:pt x="45" y="87"/>
                      </a:cubicBezTo>
                      <a:cubicBezTo>
                        <a:pt x="24" y="108"/>
                        <a:pt x="24" y="108"/>
                        <a:pt x="27" y="113"/>
                      </a:cubicBezTo>
                      <a:cubicBezTo>
                        <a:pt x="27" y="114"/>
                        <a:pt x="29" y="115"/>
                        <a:pt x="30" y="116"/>
                      </a:cubicBezTo>
                      <a:cubicBezTo>
                        <a:pt x="33" y="116"/>
                        <a:pt x="33" y="116"/>
                        <a:pt x="46" y="109"/>
                      </a:cubicBezTo>
                      <a:cubicBezTo>
                        <a:pt x="5" y="143"/>
                        <a:pt x="5" y="143"/>
                        <a:pt x="8" y="148"/>
                      </a:cubicBezTo>
                      <a:cubicBezTo>
                        <a:pt x="9" y="150"/>
                        <a:pt x="11" y="151"/>
                        <a:pt x="12" y="151"/>
                      </a:cubicBezTo>
                      <a:cubicBezTo>
                        <a:pt x="15" y="152"/>
                        <a:pt x="16" y="152"/>
                        <a:pt x="39" y="138"/>
                      </a:cubicBezTo>
                      <a:cubicBezTo>
                        <a:pt x="0" y="167"/>
                        <a:pt x="1" y="167"/>
                        <a:pt x="4" y="173"/>
                      </a:cubicBezTo>
                      <a:cubicBezTo>
                        <a:pt x="4" y="174"/>
                        <a:pt x="6" y="175"/>
                        <a:pt x="7" y="175"/>
                      </a:cubicBezTo>
                      <a:cubicBezTo>
                        <a:pt x="10" y="176"/>
                        <a:pt x="11" y="176"/>
                        <a:pt x="43" y="158"/>
                      </a:cubicBezTo>
                      <a:cubicBezTo>
                        <a:pt x="39" y="160"/>
                        <a:pt x="36" y="163"/>
                        <a:pt x="33" y="166"/>
                      </a:cubicBezTo>
                      <a:cubicBezTo>
                        <a:pt x="19" y="177"/>
                        <a:pt x="15" y="180"/>
                        <a:pt x="18" y="185"/>
                      </a:cubicBezTo>
                      <a:cubicBezTo>
                        <a:pt x="19" y="187"/>
                        <a:pt x="20" y="188"/>
                        <a:pt x="22" y="188"/>
                      </a:cubicBezTo>
                      <a:cubicBezTo>
                        <a:pt x="25" y="189"/>
                        <a:pt x="26" y="189"/>
                        <a:pt x="58" y="170"/>
                      </a:cubicBezTo>
                      <a:cubicBezTo>
                        <a:pt x="34" y="195"/>
                        <a:pt x="34" y="195"/>
                        <a:pt x="37" y="200"/>
                      </a:cubicBezTo>
                      <a:cubicBezTo>
                        <a:pt x="37" y="201"/>
                        <a:pt x="39" y="202"/>
                        <a:pt x="40" y="202"/>
                      </a:cubicBezTo>
                      <a:cubicBezTo>
                        <a:pt x="42" y="203"/>
                        <a:pt x="43" y="203"/>
                        <a:pt x="45" y="202"/>
                      </a:cubicBezTo>
                      <a:cubicBezTo>
                        <a:pt x="25" y="223"/>
                        <a:pt x="25" y="223"/>
                        <a:pt x="27" y="227"/>
                      </a:cubicBezTo>
                      <a:cubicBezTo>
                        <a:pt x="28" y="229"/>
                        <a:pt x="29" y="230"/>
                        <a:pt x="31" y="230"/>
                      </a:cubicBezTo>
                      <a:cubicBezTo>
                        <a:pt x="34" y="231"/>
                        <a:pt x="35" y="231"/>
                        <a:pt x="67" y="212"/>
                      </a:cubicBezTo>
                      <a:cubicBezTo>
                        <a:pt x="45" y="233"/>
                        <a:pt x="45" y="234"/>
                        <a:pt x="47" y="238"/>
                      </a:cubicBezTo>
                      <a:cubicBezTo>
                        <a:pt x="48" y="239"/>
                        <a:pt x="49" y="241"/>
                        <a:pt x="51" y="241"/>
                      </a:cubicBezTo>
                      <a:cubicBezTo>
                        <a:pt x="52" y="241"/>
                        <a:pt x="53" y="241"/>
                        <a:pt x="55" y="241"/>
                      </a:cubicBezTo>
                      <a:cubicBezTo>
                        <a:pt x="38" y="258"/>
                        <a:pt x="38" y="259"/>
                        <a:pt x="40" y="263"/>
                      </a:cubicBezTo>
                      <a:cubicBezTo>
                        <a:pt x="41" y="265"/>
                        <a:pt x="42" y="266"/>
                        <a:pt x="44" y="266"/>
                      </a:cubicBezTo>
                      <a:cubicBezTo>
                        <a:pt x="46" y="267"/>
                        <a:pt x="47" y="267"/>
                        <a:pt x="58" y="261"/>
                      </a:cubicBezTo>
                      <a:cubicBezTo>
                        <a:pt x="30" y="286"/>
                        <a:pt x="30" y="286"/>
                        <a:pt x="33" y="291"/>
                      </a:cubicBezTo>
                      <a:cubicBezTo>
                        <a:pt x="34" y="292"/>
                        <a:pt x="35" y="293"/>
                        <a:pt x="37" y="294"/>
                      </a:cubicBezTo>
                      <a:cubicBezTo>
                        <a:pt x="40" y="294"/>
                        <a:pt x="40" y="294"/>
                        <a:pt x="83" y="269"/>
                      </a:cubicBezTo>
                      <a:cubicBezTo>
                        <a:pt x="84" y="268"/>
                        <a:pt x="85" y="268"/>
                        <a:pt x="86" y="267"/>
                      </a:cubicBezTo>
                      <a:cubicBezTo>
                        <a:pt x="61" y="291"/>
                        <a:pt x="62" y="291"/>
                        <a:pt x="64" y="296"/>
                      </a:cubicBezTo>
                      <a:cubicBezTo>
                        <a:pt x="65" y="297"/>
                        <a:pt x="66" y="298"/>
                        <a:pt x="68" y="299"/>
                      </a:cubicBezTo>
                      <a:cubicBezTo>
                        <a:pt x="70" y="299"/>
                        <a:pt x="71" y="299"/>
                        <a:pt x="78" y="295"/>
                      </a:cubicBezTo>
                      <a:cubicBezTo>
                        <a:pt x="48" y="320"/>
                        <a:pt x="48" y="321"/>
                        <a:pt x="51" y="326"/>
                      </a:cubicBezTo>
                      <a:cubicBezTo>
                        <a:pt x="51" y="327"/>
                        <a:pt x="53" y="328"/>
                        <a:pt x="54" y="329"/>
                      </a:cubicBezTo>
                      <a:cubicBezTo>
                        <a:pt x="58" y="330"/>
                        <a:pt x="58" y="330"/>
                        <a:pt x="95" y="307"/>
                      </a:cubicBezTo>
                      <a:cubicBezTo>
                        <a:pt x="96" y="306"/>
                        <a:pt x="98" y="305"/>
                        <a:pt x="100" y="304"/>
                      </a:cubicBezTo>
                      <a:cubicBezTo>
                        <a:pt x="80" y="326"/>
                        <a:pt x="80" y="326"/>
                        <a:pt x="82" y="330"/>
                      </a:cubicBezTo>
                      <a:cubicBezTo>
                        <a:pt x="83" y="332"/>
                        <a:pt x="84" y="333"/>
                        <a:pt x="86" y="333"/>
                      </a:cubicBezTo>
                      <a:cubicBezTo>
                        <a:pt x="89" y="334"/>
                        <a:pt x="89" y="334"/>
                        <a:pt x="107" y="323"/>
                      </a:cubicBezTo>
                      <a:cubicBezTo>
                        <a:pt x="80" y="349"/>
                        <a:pt x="80" y="349"/>
                        <a:pt x="83" y="353"/>
                      </a:cubicBezTo>
                      <a:cubicBezTo>
                        <a:pt x="84" y="355"/>
                        <a:pt x="85" y="356"/>
                        <a:pt x="87" y="356"/>
                      </a:cubicBezTo>
                      <a:cubicBezTo>
                        <a:pt x="90" y="357"/>
                        <a:pt x="90" y="357"/>
                        <a:pt x="119" y="340"/>
                      </a:cubicBezTo>
                      <a:cubicBezTo>
                        <a:pt x="94" y="364"/>
                        <a:pt x="95" y="364"/>
                        <a:pt x="97" y="368"/>
                      </a:cubicBezTo>
                      <a:cubicBezTo>
                        <a:pt x="98" y="370"/>
                        <a:pt x="99" y="371"/>
                        <a:pt x="101" y="371"/>
                      </a:cubicBezTo>
                      <a:cubicBezTo>
                        <a:pt x="104" y="372"/>
                        <a:pt x="104" y="372"/>
                        <a:pt x="122" y="361"/>
                      </a:cubicBezTo>
                      <a:cubicBezTo>
                        <a:pt x="99" y="381"/>
                        <a:pt x="100" y="382"/>
                        <a:pt x="102" y="386"/>
                      </a:cubicBezTo>
                      <a:cubicBezTo>
                        <a:pt x="103" y="388"/>
                        <a:pt x="104" y="389"/>
                        <a:pt x="106" y="389"/>
                      </a:cubicBezTo>
                      <a:cubicBezTo>
                        <a:pt x="109" y="390"/>
                        <a:pt x="110" y="390"/>
                        <a:pt x="150" y="366"/>
                      </a:cubicBezTo>
                      <a:cubicBezTo>
                        <a:pt x="131" y="385"/>
                        <a:pt x="132" y="385"/>
                        <a:pt x="134" y="389"/>
                      </a:cubicBezTo>
                      <a:cubicBezTo>
                        <a:pt x="135" y="391"/>
                        <a:pt x="136" y="392"/>
                        <a:pt x="138" y="392"/>
                      </a:cubicBezTo>
                      <a:cubicBezTo>
                        <a:pt x="141" y="393"/>
                        <a:pt x="141" y="393"/>
                        <a:pt x="159" y="382"/>
                      </a:cubicBezTo>
                      <a:cubicBezTo>
                        <a:pt x="136" y="402"/>
                        <a:pt x="137" y="402"/>
                        <a:pt x="139" y="407"/>
                      </a:cubicBezTo>
                      <a:cubicBezTo>
                        <a:pt x="140" y="408"/>
                        <a:pt x="142" y="409"/>
                        <a:pt x="143" y="410"/>
                      </a:cubicBezTo>
                      <a:cubicBezTo>
                        <a:pt x="146" y="411"/>
                        <a:pt x="147" y="411"/>
                        <a:pt x="180" y="390"/>
                      </a:cubicBezTo>
                      <a:cubicBezTo>
                        <a:pt x="150" y="418"/>
                        <a:pt x="150" y="419"/>
                        <a:pt x="153" y="423"/>
                      </a:cubicBezTo>
                      <a:cubicBezTo>
                        <a:pt x="153" y="425"/>
                        <a:pt x="155" y="426"/>
                        <a:pt x="156" y="426"/>
                      </a:cubicBezTo>
                      <a:cubicBezTo>
                        <a:pt x="159" y="427"/>
                        <a:pt x="160" y="427"/>
                        <a:pt x="178" y="416"/>
                      </a:cubicBezTo>
                      <a:cubicBezTo>
                        <a:pt x="153" y="438"/>
                        <a:pt x="154" y="439"/>
                        <a:pt x="156" y="443"/>
                      </a:cubicBezTo>
                      <a:cubicBezTo>
                        <a:pt x="157" y="445"/>
                        <a:pt x="158" y="446"/>
                        <a:pt x="160" y="446"/>
                      </a:cubicBezTo>
                      <a:cubicBezTo>
                        <a:pt x="163" y="447"/>
                        <a:pt x="163" y="447"/>
                        <a:pt x="191" y="430"/>
                      </a:cubicBezTo>
                      <a:cubicBezTo>
                        <a:pt x="194" y="428"/>
                        <a:pt x="197" y="426"/>
                        <a:pt x="201" y="424"/>
                      </a:cubicBezTo>
                      <a:cubicBezTo>
                        <a:pt x="188" y="445"/>
                        <a:pt x="188" y="445"/>
                        <a:pt x="190" y="449"/>
                      </a:cubicBezTo>
                      <a:cubicBezTo>
                        <a:pt x="191" y="450"/>
                        <a:pt x="192" y="451"/>
                        <a:pt x="194" y="451"/>
                      </a:cubicBezTo>
                      <a:cubicBezTo>
                        <a:pt x="197" y="452"/>
                        <a:pt x="198" y="452"/>
                        <a:pt x="220" y="438"/>
                      </a:cubicBezTo>
                      <a:cubicBezTo>
                        <a:pt x="206" y="458"/>
                        <a:pt x="206" y="458"/>
                        <a:pt x="208" y="462"/>
                      </a:cubicBezTo>
                      <a:cubicBezTo>
                        <a:pt x="209" y="463"/>
                        <a:pt x="210" y="464"/>
                        <a:pt x="212" y="465"/>
                      </a:cubicBezTo>
                      <a:cubicBezTo>
                        <a:pt x="215" y="465"/>
                        <a:pt x="215" y="465"/>
                        <a:pt x="237" y="452"/>
                      </a:cubicBezTo>
                      <a:cubicBezTo>
                        <a:pt x="239" y="451"/>
                        <a:pt x="242" y="449"/>
                        <a:pt x="244" y="447"/>
                      </a:cubicBezTo>
                      <a:cubicBezTo>
                        <a:pt x="239" y="462"/>
                        <a:pt x="239" y="462"/>
                        <a:pt x="240" y="465"/>
                      </a:cubicBezTo>
                      <a:cubicBezTo>
                        <a:pt x="241" y="467"/>
                        <a:pt x="243" y="468"/>
                        <a:pt x="244" y="468"/>
                      </a:cubicBezTo>
                      <a:cubicBezTo>
                        <a:pt x="245" y="468"/>
                        <a:pt x="245" y="468"/>
                        <a:pt x="246" y="468"/>
                      </a:cubicBezTo>
                      <a:cubicBezTo>
                        <a:pt x="248" y="468"/>
                        <a:pt x="250" y="467"/>
                        <a:pt x="253" y="464"/>
                      </a:cubicBezTo>
                      <a:cubicBezTo>
                        <a:pt x="254" y="464"/>
                        <a:pt x="256" y="463"/>
                        <a:pt x="257" y="462"/>
                      </a:cubicBezTo>
                      <a:cubicBezTo>
                        <a:pt x="257" y="462"/>
                        <a:pt x="258" y="462"/>
                        <a:pt x="258" y="462"/>
                      </a:cubicBezTo>
                      <a:cubicBezTo>
                        <a:pt x="261" y="460"/>
                        <a:pt x="262" y="456"/>
                        <a:pt x="260" y="454"/>
                      </a:cubicBezTo>
                      <a:cubicBezTo>
                        <a:pt x="260" y="452"/>
                        <a:pt x="258" y="451"/>
                        <a:pt x="256" y="451"/>
                      </a:cubicBezTo>
                      <a:cubicBezTo>
                        <a:pt x="256" y="451"/>
                        <a:pt x="256" y="451"/>
                        <a:pt x="256" y="451"/>
                      </a:cubicBezTo>
                      <a:cubicBezTo>
                        <a:pt x="262" y="434"/>
                        <a:pt x="262" y="434"/>
                        <a:pt x="261" y="431"/>
                      </a:cubicBezTo>
                      <a:cubicBezTo>
                        <a:pt x="260" y="430"/>
                        <a:pt x="259" y="429"/>
                        <a:pt x="258" y="429"/>
                      </a:cubicBezTo>
                      <a:cubicBezTo>
                        <a:pt x="263" y="426"/>
                        <a:pt x="270" y="421"/>
                        <a:pt x="280" y="415"/>
                      </a:cubicBezTo>
                      <a:cubicBezTo>
                        <a:pt x="282" y="414"/>
                        <a:pt x="284" y="413"/>
                        <a:pt x="286" y="412"/>
                      </a:cubicBezTo>
                      <a:cubicBezTo>
                        <a:pt x="285" y="413"/>
                        <a:pt x="285" y="413"/>
                        <a:pt x="285" y="413"/>
                      </a:cubicBezTo>
                      <a:cubicBezTo>
                        <a:pt x="263" y="438"/>
                        <a:pt x="263" y="438"/>
                        <a:pt x="265" y="442"/>
                      </a:cubicBezTo>
                      <a:cubicBezTo>
                        <a:pt x="266" y="444"/>
                        <a:pt x="268" y="445"/>
                        <a:pt x="269" y="445"/>
                      </a:cubicBezTo>
                      <a:cubicBezTo>
                        <a:pt x="270" y="445"/>
                        <a:pt x="270" y="446"/>
                        <a:pt x="271" y="446"/>
                      </a:cubicBezTo>
                      <a:cubicBezTo>
                        <a:pt x="273" y="446"/>
                        <a:pt x="276" y="444"/>
                        <a:pt x="288" y="436"/>
                      </a:cubicBezTo>
                      <a:cubicBezTo>
                        <a:pt x="294" y="433"/>
                        <a:pt x="302" y="428"/>
                        <a:pt x="304" y="427"/>
                      </a:cubicBezTo>
                      <a:cubicBezTo>
                        <a:pt x="304" y="427"/>
                        <a:pt x="305" y="427"/>
                        <a:pt x="305" y="426"/>
                      </a:cubicBezTo>
                      <a:cubicBezTo>
                        <a:pt x="308" y="425"/>
                        <a:pt x="309" y="421"/>
                        <a:pt x="308" y="418"/>
                      </a:cubicBezTo>
                      <a:cubicBezTo>
                        <a:pt x="307" y="417"/>
                        <a:pt x="305" y="416"/>
                        <a:pt x="304" y="415"/>
                      </a:cubicBezTo>
                      <a:close/>
                      <a:moveTo>
                        <a:pt x="66" y="107"/>
                      </a:moveTo>
                      <a:cubicBezTo>
                        <a:pt x="82" y="94"/>
                        <a:pt x="92" y="86"/>
                        <a:pt x="97" y="81"/>
                      </a:cubicBezTo>
                      <a:cubicBezTo>
                        <a:pt x="96" y="83"/>
                        <a:pt x="97" y="84"/>
                        <a:pt x="97" y="86"/>
                      </a:cubicBezTo>
                      <a:cubicBezTo>
                        <a:pt x="98" y="87"/>
                        <a:pt x="99" y="87"/>
                        <a:pt x="100" y="88"/>
                      </a:cubicBezTo>
                      <a:cubicBezTo>
                        <a:pt x="94" y="91"/>
                        <a:pt x="84" y="97"/>
                        <a:pt x="66" y="107"/>
                      </a:cubicBezTo>
                      <a:close/>
                      <a:moveTo>
                        <a:pt x="102" y="69"/>
                      </a:moveTo>
                      <a:cubicBezTo>
                        <a:pt x="101" y="69"/>
                        <a:pt x="101" y="68"/>
                        <a:pt x="101" y="68"/>
                      </a:cubicBezTo>
                      <a:cubicBezTo>
                        <a:pt x="102" y="68"/>
                        <a:pt x="104" y="67"/>
                        <a:pt x="108" y="65"/>
                      </a:cubicBezTo>
                      <a:cubicBezTo>
                        <a:pt x="106" y="67"/>
                        <a:pt x="104" y="69"/>
                        <a:pt x="103" y="71"/>
                      </a:cubicBezTo>
                      <a:cubicBezTo>
                        <a:pt x="103" y="71"/>
                        <a:pt x="102" y="70"/>
                        <a:pt x="102" y="69"/>
                      </a:cubicBezTo>
                      <a:close/>
                      <a:moveTo>
                        <a:pt x="119" y="80"/>
                      </a:moveTo>
                      <a:cubicBezTo>
                        <a:pt x="119" y="81"/>
                        <a:pt x="119" y="81"/>
                        <a:pt x="119" y="81"/>
                      </a:cubicBezTo>
                      <a:cubicBezTo>
                        <a:pt x="117" y="84"/>
                        <a:pt x="116" y="86"/>
                        <a:pt x="115" y="88"/>
                      </a:cubicBezTo>
                      <a:cubicBezTo>
                        <a:pt x="115" y="88"/>
                        <a:pt x="114" y="87"/>
                        <a:pt x="114" y="87"/>
                      </a:cubicBezTo>
                      <a:cubicBezTo>
                        <a:pt x="114" y="86"/>
                        <a:pt x="113" y="85"/>
                        <a:pt x="112" y="85"/>
                      </a:cubicBezTo>
                      <a:cubicBezTo>
                        <a:pt x="114" y="84"/>
                        <a:pt x="116" y="82"/>
                        <a:pt x="119" y="80"/>
                      </a:cubicBezTo>
                      <a:close/>
                      <a:moveTo>
                        <a:pt x="78" y="39"/>
                      </a:moveTo>
                      <a:cubicBezTo>
                        <a:pt x="77" y="37"/>
                        <a:pt x="76" y="36"/>
                        <a:pt x="74" y="36"/>
                      </a:cubicBezTo>
                      <a:cubicBezTo>
                        <a:pt x="72" y="35"/>
                        <a:pt x="71" y="35"/>
                        <a:pt x="61" y="41"/>
                      </a:cubicBezTo>
                      <a:cubicBezTo>
                        <a:pt x="79" y="25"/>
                        <a:pt x="89" y="17"/>
                        <a:pt x="93" y="12"/>
                      </a:cubicBezTo>
                      <a:cubicBezTo>
                        <a:pt x="93" y="14"/>
                        <a:pt x="94" y="15"/>
                        <a:pt x="94" y="16"/>
                      </a:cubicBezTo>
                      <a:cubicBezTo>
                        <a:pt x="95" y="18"/>
                        <a:pt x="96" y="19"/>
                        <a:pt x="98" y="19"/>
                      </a:cubicBezTo>
                      <a:cubicBezTo>
                        <a:pt x="100" y="19"/>
                        <a:pt x="101" y="19"/>
                        <a:pt x="103" y="18"/>
                      </a:cubicBezTo>
                      <a:cubicBezTo>
                        <a:pt x="104" y="19"/>
                        <a:pt x="104" y="19"/>
                        <a:pt x="104" y="20"/>
                      </a:cubicBezTo>
                      <a:cubicBezTo>
                        <a:pt x="107" y="33"/>
                        <a:pt x="107" y="33"/>
                        <a:pt x="107" y="34"/>
                      </a:cubicBezTo>
                      <a:cubicBezTo>
                        <a:pt x="108" y="35"/>
                        <a:pt x="109" y="36"/>
                        <a:pt x="111" y="37"/>
                      </a:cubicBezTo>
                      <a:cubicBezTo>
                        <a:pt x="112" y="37"/>
                        <a:pt x="113" y="37"/>
                        <a:pt x="115" y="37"/>
                      </a:cubicBezTo>
                      <a:cubicBezTo>
                        <a:pt x="91" y="60"/>
                        <a:pt x="91" y="61"/>
                        <a:pt x="94" y="65"/>
                      </a:cubicBezTo>
                      <a:cubicBezTo>
                        <a:pt x="94" y="66"/>
                        <a:pt x="95" y="66"/>
                        <a:pt x="95" y="66"/>
                      </a:cubicBezTo>
                      <a:cubicBezTo>
                        <a:pt x="92" y="67"/>
                        <a:pt x="86" y="71"/>
                        <a:pt x="65" y="83"/>
                      </a:cubicBezTo>
                      <a:cubicBezTo>
                        <a:pt x="85" y="63"/>
                        <a:pt x="85" y="62"/>
                        <a:pt x="83" y="58"/>
                      </a:cubicBezTo>
                      <a:cubicBezTo>
                        <a:pt x="82" y="57"/>
                        <a:pt x="80" y="55"/>
                        <a:pt x="79" y="55"/>
                      </a:cubicBezTo>
                      <a:cubicBezTo>
                        <a:pt x="76" y="54"/>
                        <a:pt x="75" y="54"/>
                        <a:pt x="61" y="63"/>
                      </a:cubicBezTo>
                      <a:cubicBezTo>
                        <a:pt x="80" y="43"/>
                        <a:pt x="80" y="43"/>
                        <a:pt x="78" y="39"/>
                      </a:cubicBezTo>
                      <a:close/>
                      <a:moveTo>
                        <a:pt x="206" y="357"/>
                      </a:moveTo>
                      <a:cubicBezTo>
                        <a:pt x="207" y="357"/>
                        <a:pt x="207" y="358"/>
                        <a:pt x="207" y="358"/>
                      </a:cubicBezTo>
                      <a:cubicBezTo>
                        <a:pt x="207" y="359"/>
                        <a:pt x="208" y="359"/>
                        <a:pt x="208" y="360"/>
                      </a:cubicBezTo>
                      <a:cubicBezTo>
                        <a:pt x="205" y="362"/>
                        <a:pt x="200" y="364"/>
                        <a:pt x="194" y="368"/>
                      </a:cubicBezTo>
                      <a:cubicBezTo>
                        <a:pt x="199" y="363"/>
                        <a:pt x="203" y="360"/>
                        <a:pt x="206" y="357"/>
                      </a:cubicBezTo>
                      <a:close/>
                      <a:moveTo>
                        <a:pt x="200" y="389"/>
                      </a:moveTo>
                      <a:cubicBezTo>
                        <a:pt x="202" y="386"/>
                        <a:pt x="205" y="384"/>
                        <a:pt x="207" y="382"/>
                      </a:cubicBezTo>
                      <a:cubicBezTo>
                        <a:pt x="208" y="383"/>
                        <a:pt x="208" y="383"/>
                        <a:pt x="209" y="383"/>
                      </a:cubicBezTo>
                      <a:cubicBezTo>
                        <a:pt x="206" y="385"/>
                        <a:pt x="203" y="387"/>
                        <a:pt x="200" y="389"/>
                      </a:cubicBezTo>
                      <a:close/>
                      <a:moveTo>
                        <a:pt x="235" y="439"/>
                      </a:moveTo>
                      <a:cubicBezTo>
                        <a:pt x="236" y="438"/>
                        <a:pt x="237" y="436"/>
                        <a:pt x="238" y="434"/>
                      </a:cubicBezTo>
                      <a:cubicBezTo>
                        <a:pt x="239" y="435"/>
                        <a:pt x="240" y="436"/>
                        <a:pt x="240" y="436"/>
                      </a:cubicBezTo>
                      <a:cubicBezTo>
                        <a:pt x="239" y="437"/>
                        <a:pt x="237" y="438"/>
                        <a:pt x="235" y="439"/>
                      </a:cubicBezTo>
                      <a:close/>
                      <a:moveTo>
                        <a:pt x="254" y="400"/>
                      </a:moveTo>
                      <a:cubicBezTo>
                        <a:pt x="255" y="402"/>
                        <a:pt x="256" y="403"/>
                        <a:pt x="258" y="403"/>
                      </a:cubicBezTo>
                      <a:cubicBezTo>
                        <a:pt x="259" y="403"/>
                        <a:pt x="259" y="403"/>
                        <a:pt x="260" y="403"/>
                      </a:cubicBezTo>
                      <a:cubicBezTo>
                        <a:pt x="254" y="409"/>
                        <a:pt x="250" y="413"/>
                        <a:pt x="247" y="416"/>
                      </a:cubicBezTo>
                      <a:cubicBezTo>
                        <a:pt x="247" y="416"/>
                        <a:pt x="247" y="416"/>
                        <a:pt x="247" y="416"/>
                      </a:cubicBezTo>
                      <a:cubicBezTo>
                        <a:pt x="246" y="414"/>
                        <a:pt x="245" y="413"/>
                        <a:pt x="243" y="413"/>
                      </a:cubicBezTo>
                      <a:cubicBezTo>
                        <a:pt x="240" y="412"/>
                        <a:pt x="240" y="412"/>
                        <a:pt x="218" y="426"/>
                      </a:cubicBezTo>
                      <a:cubicBezTo>
                        <a:pt x="216" y="427"/>
                        <a:pt x="214" y="429"/>
                        <a:pt x="211" y="430"/>
                      </a:cubicBezTo>
                      <a:cubicBezTo>
                        <a:pt x="211" y="429"/>
                        <a:pt x="212" y="429"/>
                        <a:pt x="212" y="428"/>
                      </a:cubicBezTo>
                      <a:cubicBezTo>
                        <a:pt x="224" y="409"/>
                        <a:pt x="224" y="409"/>
                        <a:pt x="222" y="405"/>
                      </a:cubicBezTo>
                      <a:cubicBezTo>
                        <a:pt x="221" y="404"/>
                        <a:pt x="220" y="403"/>
                        <a:pt x="218" y="403"/>
                      </a:cubicBezTo>
                      <a:cubicBezTo>
                        <a:pt x="216" y="402"/>
                        <a:pt x="215" y="402"/>
                        <a:pt x="208" y="406"/>
                      </a:cubicBezTo>
                      <a:cubicBezTo>
                        <a:pt x="233" y="384"/>
                        <a:pt x="233" y="383"/>
                        <a:pt x="230" y="379"/>
                      </a:cubicBezTo>
                      <a:cubicBezTo>
                        <a:pt x="229" y="378"/>
                        <a:pt x="228" y="377"/>
                        <a:pt x="227" y="376"/>
                      </a:cubicBezTo>
                      <a:cubicBezTo>
                        <a:pt x="232" y="373"/>
                        <a:pt x="238" y="370"/>
                        <a:pt x="247" y="365"/>
                      </a:cubicBezTo>
                      <a:cubicBezTo>
                        <a:pt x="250" y="363"/>
                        <a:pt x="254" y="360"/>
                        <a:pt x="258" y="358"/>
                      </a:cubicBezTo>
                      <a:cubicBezTo>
                        <a:pt x="258" y="358"/>
                        <a:pt x="257" y="359"/>
                        <a:pt x="257" y="359"/>
                      </a:cubicBezTo>
                      <a:cubicBezTo>
                        <a:pt x="241" y="381"/>
                        <a:pt x="241" y="381"/>
                        <a:pt x="244" y="385"/>
                      </a:cubicBezTo>
                      <a:cubicBezTo>
                        <a:pt x="244" y="386"/>
                        <a:pt x="246" y="387"/>
                        <a:pt x="247" y="388"/>
                      </a:cubicBezTo>
                      <a:cubicBezTo>
                        <a:pt x="250" y="388"/>
                        <a:pt x="251" y="388"/>
                        <a:pt x="264" y="380"/>
                      </a:cubicBezTo>
                      <a:cubicBezTo>
                        <a:pt x="252" y="396"/>
                        <a:pt x="252" y="397"/>
                        <a:pt x="254" y="40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264" name="Freeform 7"/>
                <p:cNvSpPr>
                  <a:spLocks noEditPoints="1"/>
                </p:cNvSpPr>
                <p:nvPr/>
              </p:nvSpPr>
              <p:spPr bwMode="gray">
                <a:xfrm>
                  <a:off x="423565" y="3539802"/>
                  <a:ext cx="1012142" cy="2138363"/>
                </a:xfrm>
                <a:custGeom>
                  <a:avLst/>
                  <a:gdLst>
                    <a:gd name="T0" fmla="*/ 113 w 323"/>
                    <a:gd name="T1" fmla="*/ 674 h 682"/>
                    <a:gd name="T2" fmla="*/ 319 w 323"/>
                    <a:gd name="T3" fmla="*/ 576 h 682"/>
                    <a:gd name="T4" fmla="*/ 241 w 323"/>
                    <a:gd name="T5" fmla="*/ 611 h 682"/>
                    <a:gd name="T6" fmla="*/ 166 w 323"/>
                    <a:gd name="T7" fmla="*/ 551 h 682"/>
                    <a:gd name="T8" fmla="*/ 80 w 323"/>
                    <a:gd name="T9" fmla="*/ 614 h 682"/>
                    <a:gd name="T10" fmla="*/ 78 w 323"/>
                    <a:gd name="T11" fmla="*/ 585 h 682"/>
                    <a:gd name="T12" fmla="*/ 107 w 323"/>
                    <a:gd name="T13" fmla="*/ 678 h 682"/>
                    <a:gd name="T14" fmla="*/ 297 w 323"/>
                    <a:gd name="T15" fmla="*/ 535 h 682"/>
                    <a:gd name="T16" fmla="*/ 137 w 323"/>
                    <a:gd name="T17" fmla="*/ 424 h 682"/>
                    <a:gd name="T18" fmla="*/ 32 w 323"/>
                    <a:gd name="T19" fmla="*/ 260 h 682"/>
                    <a:gd name="T20" fmla="*/ 2 w 323"/>
                    <a:gd name="T21" fmla="*/ 109 h 682"/>
                    <a:gd name="T22" fmla="*/ 70 w 323"/>
                    <a:gd name="T23" fmla="*/ 14 h 682"/>
                    <a:gd name="T24" fmla="*/ 81 w 323"/>
                    <a:gd name="T25" fmla="*/ 176 h 682"/>
                    <a:gd name="T26" fmla="*/ 114 w 323"/>
                    <a:gd name="T27" fmla="*/ 267 h 682"/>
                    <a:gd name="T28" fmla="*/ 226 w 323"/>
                    <a:gd name="T29" fmla="*/ 408 h 682"/>
                    <a:gd name="T30" fmla="*/ 316 w 323"/>
                    <a:gd name="T31" fmla="*/ 520 h 682"/>
                    <a:gd name="T32" fmla="*/ 193 w 323"/>
                    <a:gd name="T33" fmla="*/ 379 h 682"/>
                    <a:gd name="T34" fmla="*/ 67 w 323"/>
                    <a:gd name="T35" fmla="*/ 75 h 682"/>
                    <a:gd name="T36" fmla="*/ 237 w 323"/>
                    <a:gd name="T37" fmla="*/ 451 h 682"/>
                    <a:gd name="T38" fmla="*/ 173 w 323"/>
                    <a:gd name="T39" fmla="*/ 349 h 682"/>
                    <a:gd name="T40" fmla="*/ 225 w 323"/>
                    <a:gd name="T41" fmla="*/ 604 h 682"/>
                    <a:gd name="T42" fmla="*/ 90 w 323"/>
                    <a:gd name="T43" fmla="*/ 643 h 682"/>
                    <a:gd name="T44" fmla="*/ 206 w 323"/>
                    <a:gd name="T45" fmla="*/ 327 h 682"/>
                    <a:gd name="T46" fmla="*/ 229 w 323"/>
                    <a:gd name="T47" fmla="*/ 316 h 682"/>
                    <a:gd name="T48" fmla="*/ 245 w 323"/>
                    <a:gd name="T49" fmla="*/ 325 h 682"/>
                    <a:gd name="T50" fmla="*/ 262 w 323"/>
                    <a:gd name="T51" fmla="*/ 351 h 682"/>
                    <a:gd name="T52" fmla="*/ 270 w 323"/>
                    <a:gd name="T53" fmla="*/ 363 h 682"/>
                    <a:gd name="T54" fmla="*/ 288 w 323"/>
                    <a:gd name="T55" fmla="*/ 387 h 682"/>
                    <a:gd name="T56" fmla="*/ 294 w 323"/>
                    <a:gd name="T57" fmla="*/ 410 h 682"/>
                    <a:gd name="T58" fmla="*/ 300 w 323"/>
                    <a:gd name="T59" fmla="*/ 430 h 682"/>
                    <a:gd name="T60" fmla="*/ 288 w 323"/>
                    <a:gd name="T61" fmla="*/ 442 h 682"/>
                    <a:gd name="T62" fmla="*/ 280 w 323"/>
                    <a:gd name="T63" fmla="*/ 446 h 682"/>
                    <a:gd name="T64" fmla="*/ 256 w 323"/>
                    <a:gd name="T65" fmla="*/ 429 h 682"/>
                    <a:gd name="T66" fmla="*/ 265 w 323"/>
                    <a:gd name="T67" fmla="*/ 432 h 682"/>
                    <a:gd name="T68" fmla="*/ 279 w 323"/>
                    <a:gd name="T69" fmla="*/ 396 h 682"/>
                    <a:gd name="T70" fmla="*/ 233 w 323"/>
                    <a:gd name="T71" fmla="*/ 331 h 682"/>
                    <a:gd name="T72" fmla="*/ 246 w 323"/>
                    <a:gd name="T73" fmla="*/ 399 h 682"/>
                    <a:gd name="T74" fmla="*/ 213 w 323"/>
                    <a:gd name="T75" fmla="*/ 367 h 682"/>
                    <a:gd name="T76" fmla="*/ 199 w 323"/>
                    <a:gd name="T77" fmla="*/ 336 h 682"/>
                    <a:gd name="T78" fmla="*/ 199 w 323"/>
                    <a:gd name="T79" fmla="*/ 327 h 682"/>
                    <a:gd name="T80" fmla="*/ 241 w 323"/>
                    <a:gd name="T81" fmla="*/ 322 h 682"/>
                    <a:gd name="T82" fmla="*/ 265 w 323"/>
                    <a:gd name="T83" fmla="*/ 445 h 682"/>
                    <a:gd name="T84" fmla="*/ 144 w 323"/>
                    <a:gd name="T85" fmla="*/ 139 h 682"/>
                    <a:gd name="T86" fmla="*/ 123 w 323"/>
                    <a:gd name="T87" fmla="*/ 138 h 682"/>
                    <a:gd name="T88" fmla="*/ 133 w 323"/>
                    <a:gd name="T89" fmla="*/ 63 h 682"/>
                    <a:gd name="T90" fmla="*/ 103 w 323"/>
                    <a:gd name="T91" fmla="*/ 2 h 682"/>
                    <a:gd name="T92" fmla="*/ 123 w 323"/>
                    <a:gd name="T93" fmla="*/ 5 h 682"/>
                    <a:gd name="T94" fmla="*/ 137 w 323"/>
                    <a:gd name="T95" fmla="*/ 32 h 682"/>
                    <a:gd name="T96" fmla="*/ 142 w 323"/>
                    <a:gd name="T97" fmla="*/ 44 h 682"/>
                    <a:gd name="T98" fmla="*/ 153 w 323"/>
                    <a:gd name="T99" fmla="*/ 82 h 682"/>
                    <a:gd name="T100" fmla="*/ 153 w 323"/>
                    <a:gd name="T101" fmla="*/ 94 h 682"/>
                    <a:gd name="T102" fmla="*/ 157 w 323"/>
                    <a:gd name="T103" fmla="*/ 108 h 682"/>
                    <a:gd name="T104" fmla="*/ 159 w 323"/>
                    <a:gd name="T105" fmla="*/ 124 h 682"/>
                    <a:gd name="T106" fmla="*/ 143 w 323"/>
                    <a:gd name="T107" fmla="*/ 136 h 682"/>
                    <a:gd name="T108" fmla="*/ 112 w 323"/>
                    <a:gd name="T109" fmla="*/ 125 h 682"/>
                    <a:gd name="T110" fmla="*/ 95 w 323"/>
                    <a:gd name="T111" fmla="*/ 75 h 682"/>
                    <a:gd name="T112" fmla="*/ 87 w 323"/>
                    <a:gd name="T113" fmla="*/ 30 h 682"/>
                    <a:gd name="T114" fmla="*/ 123 w 323"/>
                    <a:gd name="T115" fmla="*/ 140 h 682"/>
                    <a:gd name="T116" fmla="*/ 125 w 323"/>
                    <a:gd name="T117" fmla="*/ 137 h 682"/>
                    <a:gd name="T118" fmla="*/ 147 w 323"/>
                    <a:gd name="T119" fmla="*/ 106 h 682"/>
                    <a:gd name="T120" fmla="*/ 123 w 323"/>
                    <a:gd name="T121" fmla="*/ 23 h 682"/>
                    <a:gd name="T122" fmla="*/ 90 w 323"/>
                    <a:gd name="T123" fmla="*/ 16 h 6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23" h="682">
                      <a:moveTo>
                        <a:pt x="143" y="540"/>
                      </a:moveTo>
                      <a:cubicBezTo>
                        <a:pt x="146" y="541"/>
                        <a:pt x="150" y="540"/>
                        <a:pt x="154" y="542"/>
                      </a:cubicBezTo>
                      <a:cubicBezTo>
                        <a:pt x="154" y="542"/>
                        <a:pt x="147" y="541"/>
                        <a:pt x="143" y="540"/>
                      </a:cubicBezTo>
                      <a:close/>
                      <a:moveTo>
                        <a:pt x="178" y="562"/>
                      </a:moveTo>
                      <a:cubicBezTo>
                        <a:pt x="180" y="565"/>
                        <a:pt x="181" y="566"/>
                        <a:pt x="179" y="563"/>
                      </a:cubicBezTo>
                      <a:cubicBezTo>
                        <a:pt x="179" y="563"/>
                        <a:pt x="178" y="562"/>
                        <a:pt x="178" y="562"/>
                      </a:cubicBezTo>
                      <a:close/>
                      <a:moveTo>
                        <a:pt x="186" y="568"/>
                      </a:moveTo>
                      <a:cubicBezTo>
                        <a:pt x="186" y="568"/>
                        <a:pt x="186" y="568"/>
                        <a:pt x="185" y="568"/>
                      </a:cubicBezTo>
                      <a:cubicBezTo>
                        <a:pt x="185" y="568"/>
                        <a:pt x="186" y="568"/>
                        <a:pt x="186" y="568"/>
                      </a:cubicBezTo>
                      <a:close/>
                      <a:moveTo>
                        <a:pt x="20" y="241"/>
                      </a:moveTo>
                      <a:cubicBezTo>
                        <a:pt x="20" y="240"/>
                        <a:pt x="22" y="241"/>
                        <a:pt x="20" y="237"/>
                      </a:cubicBezTo>
                      <a:cubicBezTo>
                        <a:pt x="22" y="242"/>
                        <a:pt x="19" y="237"/>
                        <a:pt x="20" y="241"/>
                      </a:cubicBezTo>
                      <a:close/>
                      <a:moveTo>
                        <a:pt x="77" y="52"/>
                      </a:moveTo>
                      <a:cubicBezTo>
                        <a:pt x="76" y="48"/>
                        <a:pt x="76" y="48"/>
                        <a:pt x="76" y="48"/>
                      </a:cubicBezTo>
                      <a:cubicBezTo>
                        <a:pt x="77" y="51"/>
                        <a:pt x="77" y="51"/>
                        <a:pt x="77" y="51"/>
                      </a:cubicBezTo>
                      <a:lnTo>
                        <a:pt x="77" y="52"/>
                      </a:lnTo>
                      <a:close/>
                      <a:moveTo>
                        <a:pt x="185" y="568"/>
                      </a:moveTo>
                      <a:cubicBezTo>
                        <a:pt x="185" y="567"/>
                        <a:pt x="184" y="565"/>
                        <a:pt x="182" y="564"/>
                      </a:cubicBezTo>
                      <a:cubicBezTo>
                        <a:pt x="181" y="564"/>
                        <a:pt x="184" y="566"/>
                        <a:pt x="185" y="568"/>
                      </a:cubicBezTo>
                      <a:close/>
                      <a:moveTo>
                        <a:pt x="113" y="674"/>
                      </a:moveTo>
                      <a:cubicBezTo>
                        <a:pt x="115" y="676"/>
                        <a:pt x="116" y="677"/>
                        <a:pt x="117" y="678"/>
                      </a:cubicBezTo>
                      <a:cubicBezTo>
                        <a:pt x="111" y="670"/>
                        <a:pt x="119" y="680"/>
                        <a:pt x="113" y="674"/>
                      </a:cubicBezTo>
                      <a:close/>
                      <a:moveTo>
                        <a:pt x="120" y="545"/>
                      </a:moveTo>
                      <a:cubicBezTo>
                        <a:pt x="122" y="545"/>
                        <a:pt x="123" y="544"/>
                        <a:pt x="124" y="543"/>
                      </a:cubicBezTo>
                      <a:cubicBezTo>
                        <a:pt x="124" y="543"/>
                        <a:pt x="122" y="544"/>
                        <a:pt x="122" y="544"/>
                      </a:cubicBezTo>
                      <a:cubicBezTo>
                        <a:pt x="121" y="544"/>
                        <a:pt x="122" y="545"/>
                        <a:pt x="120" y="545"/>
                      </a:cubicBezTo>
                      <a:close/>
                      <a:moveTo>
                        <a:pt x="124" y="545"/>
                      </a:moveTo>
                      <a:cubicBezTo>
                        <a:pt x="126" y="544"/>
                        <a:pt x="127" y="543"/>
                        <a:pt x="127" y="543"/>
                      </a:cubicBezTo>
                      <a:cubicBezTo>
                        <a:pt x="126" y="543"/>
                        <a:pt x="125" y="543"/>
                        <a:pt x="124" y="545"/>
                      </a:cubicBezTo>
                      <a:close/>
                      <a:moveTo>
                        <a:pt x="106" y="663"/>
                      </a:moveTo>
                      <a:cubicBezTo>
                        <a:pt x="103" y="661"/>
                        <a:pt x="106" y="665"/>
                        <a:pt x="107" y="667"/>
                      </a:cubicBezTo>
                      <a:cubicBezTo>
                        <a:pt x="107" y="667"/>
                        <a:pt x="106" y="664"/>
                        <a:pt x="106" y="663"/>
                      </a:cubicBezTo>
                      <a:close/>
                      <a:moveTo>
                        <a:pt x="15" y="217"/>
                      </a:moveTo>
                      <a:cubicBezTo>
                        <a:pt x="15" y="217"/>
                        <a:pt x="15" y="217"/>
                        <a:pt x="15" y="216"/>
                      </a:cubicBezTo>
                      <a:cubicBezTo>
                        <a:pt x="15" y="216"/>
                        <a:pt x="15" y="217"/>
                        <a:pt x="15" y="217"/>
                      </a:cubicBezTo>
                      <a:close/>
                      <a:moveTo>
                        <a:pt x="98" y="150"/>
                      </a:moveTo>
                      <a:cubicBezTo>
                        <a:pt x="98" y="150"/>
                        <a:pt x="98" y="150"/>
                        <a:pt x="98" y="150"/>
                      </a:cubicBezTo>
                      <a:cubicBezTo>
                        <a:pt x="99" y="150"/>
                        <a:pt x="99" y="150"/>
                        <a:pt x="98" y="150"/>
                      </a:cubicBezTo>
                      <a:close/>
                      <a:moveTo>
                        <a:pt x="323" y="563"/>
                      </a:moveTo>
                      <a:cubicBezTo>
                        <a:pt x="320" y="567"/>
                        <a:pt x="321" y="572"/>
                        <a:pt x="319" y="576"/>
                      </a:cubicBezTo>
                      <a:cubicBezTo>
                        <a:pt x="319" y="577"/>
                        <a:pt x="319" y="577"/>
                        <a:pt x="319" y="577"/>
                      </a:cubicBezTo>
                      <a:cubicBezTo>
                        <a:pt x="318" y="579"/>
                        <a:pt x="315" y="584"/>
                        <a:pt x="315" y="586"/>
                      </a:cubicBezTo>
                      <a:cubicBezTo>
                        <a:pt x="316" y="584"/>
                        <a:pt x="315" y="584"/>
                        <a:pt x="314" y="586"/>
                      </a:cubicBezTo>
                      <a:cubicBezTo>
                        <a:pt x="313" y="589"/>
                        <a:pt x="313" y="589"/>
                        <a:pt x="313" y="589"/>
                      </a:cubicBezTo>
                      <a:cubicBezTo>
                        <a:pt x="308" y="597"/>
                        <a:pt x="310" y="589"/>
                        <a:pt x="304" y="596"/>
                      </a:cubicBezTo>
                      <a:cubicBezTo>
                        <a:pt x="308" y="591"/>
                        <a:pt x="308" y="591"/>
                        <a:pt x="308" y="591"/>
                      </a:cubicBezTo>
                      <a:cubicBezTo>
                        <a:pt x="307" y="592"/>
                        <a:pt x="305" y="594"/>
                        <a:pt x="302" y="597"/>
                      </a:cubicBezTo>
                      <a:cubicBezTo>
                        <a:pt x="301" y="599"/>
                        <a:pt x="300" y="602"/>
                        <a:pt x="299" y="603"/>
                      </a:cubicBezTo>
                      <a:cubicBezTo>
                        <a:pt x="296" y="606"/>
                        <a:pt x="296" y="605"/>
                        <a:pt x="294" y="606"/>
                      </a:cubicBezTo>
                      <a:cubicBezTo>
                        <a:pt x="295" y="605"/>
                        <a:pt x="296" y="604"/>
                        <a:pt x="297" y="603"/>
                      </a:cubicBezTo>
                      <a:cubicBezTo>
                        <a:pt x="298" y="602"/>
                        <a:pt x="293" y="604"/>
                        <a:pt x="287" y="607"/>
                      </a:cubicBezTo>
                      <a:cubicBezTo>
                        <a:pt x="283" y="609"/>
                        <a:pt x="277" y="613"/>
                        <a:pt x="284" y="611"/>
                      </a:cubicBezTo>
                      <a:cubicBezTo>
                        <a:pt x="281" y="612"/>
                        <a:pt x="276" y="613"/>
                        <a:pt x="278" y="612"/>
                      </a:cubicBezTo>
                      <a:cubicBezTo>
                        <a:pt x="271" y="614"/>
                        <a:pt x="280" y="613"/>
                        <a:pt x="273" y="615"/>
                      </a:cubicBezTo>
                      <a:cubicBezTo>
                        <a:pt x="270" y="615"/>
                        <a:pt x="261" y="614"/>
                        <a:pt x="256" y="613"/>
                      </a:cubicBezTo>
                      <a:cubicBezTo>
                        <a:pt x="258" y="613"/>
                        <a:pt x="261" y="612"/>
                        <a:pt x="263" y="611"/>
                      </a:cubicBezTo>
                      <a:cubicBezTo>
                        <a:pt x="258" y="611"/>
                        <a:pt x="258" y="611"/>
                        <a:pt x="258" y="611"/>
                      </a:cubicBezTo>
                      <a:cubicBezTo>
                        <a:pt x="264" y="610"/>
                        <a:pt x="255" y="610"/>
                        <a:pt x="259" y="609"/>
                      </a:cubicBezTo>
                      <a:cubicBezTo>
                        <a:pt x="256" y="608"/>
                        <a:pt x="252" y="608"/>
                        <a:pt x="249" y="608"/>
                      </a:cubicBezTo>
                      <a:cubicBezTo>
                        <a:pt x="258" y="612"/>
                        <a:pt x="239" y="609"/>
                        <a:pt x="241" y="611"/>
                      </a:cubicBezTo>
                      <a:cubicBezTo>
                        <a:pt x="229" y="607"/>
                        <a:pt x="236" y="604"/>
                        <a:pt x="223" y="601"/>
                      </a:cubicBezTo>
                      <a:cubicBezTo>
                        <a:pt x="224" y="602"/>
                        <a:pt x="221" y="601"/>
                        <a:pt x="223" y="602"/>
                      </a:cubicBezTo>
                      <a:cubicBezTo>
                        <a:pt x="219" y="601"/>
                        <a:pt x="218" y="602"/>
                        <a:pt x="213" y="597"/>
                      </a:cubicBezTo>
                      <a:cubicBezTo>
                        <a:pt x="219" y="600"/>
                        <a:pt x="209" y="591"/>
                        <a:pt x="217" y="596"/>
                      </a:cubicBezTo>
                      <a:cubicBezTo>
                        <a:pt x="216" y="596"/>
                        <a:pt x="221" y="600"/>
                        <a:pt x="222" y="600"/>
                      </a:cubicBezTo>
                      <a:cubicBezTo>
                        <a:pt x="220" y="598"/>
                        <a:pt x="224" y="599"/>
                        <a:pt x="218" y="594"/>
                      </a:cubicBezTo>
                      <a:cubicBezTo>
                        <a:pt x="214" y="592"/>
                        <a:pt x="209" y="588"/>
                        <a:pt x="209" y="589"/>
                      </a:cubicBezTo>
                      <a:cubicBezTo>
                        <a:pt x="209" y="590"/>
                        <a:pt x="215" y="594"/>
                        <a:pt x="212" y="593"/>
                      </a:cubicBezTo>
                      <a:cubicBezTo>
                        <a:pt x="204" y="587"/>
                        <a:pt x="205" y="584"/>
                        <a:pt x="200" y="583"/>
                      </a:cubicBezTo>
                      <a:cubicBezTo>
                        <a:pt x="205" y="587"/>
                        <a:pt x="205" y="589"/>
                        <a:pt x="204" y="590"/>
                      </a:cubicBezTo>
                      <a:cubicBezTo>
                        <a:pt x="199" y="585"/>
                        <a:pt x="199" y="585"/>
                        <a:pt x="199" y="585"/>
                      </a:cubicBezTo>
                      <a:cubicBezTo>
                        <a:pt x="201" y="586"/>
                        <a:pt x="201" y="586"/>
                        <a:pt x="201" y="586"/>
                      </a:cubicBezTo>
                      <a:cubicBezTo>
                        <a:pt x="193" y="578"/>
                        <a:pt x="197" y="584"/>
                        <a:pt x="190" y="577"/>
                      </a:cubicBezTo>
                      <a:cubicBezTo>
                        <a:pt x="188" y="572"/>
                        <a:pt x="188" y="572"/>
                        <a:pt x="188" y="572"/>
                      </a:cubicBezTo>
                      <a:cubicBezTo>
                        <a:pt x="191" y="573"/>
                        <a:pt x="198" y="583"/>
                        <a:pt x="198" y="581"/>
                      </a:cubicBezTo>
                      <a:cubicBezTo>
                        <a:pt x="194" y="576"/>
                        <a:pt x="192" y="575"/>
                        <a:pt x="188" y="570"/>
                      </a:cubicBezTo>
                      <a:cubicBezTo>
                        <a:pt x="189" y="571"/>
                        <a:pt x="190" y="572"/>
                        <a:pt x="191" y="573"/>
                      </a:cubicBezTo>
                      <a:cubicBezTo>
                        <a:pt x="190" y="571"/>
                        <a:pt x="190" y="568"/>
                        <a:pt x="183" y="562"/>
                      </a:cubicBezTo>
                      <a:cubicBezTo>
                        <a:pt x="179" y="559"/>
                        <a:pt x="181" y="562"/>
                        <a:pt x="181" y="562"/>
                      </a:cubicBezTo>
                      <a:cubicBezTo>
                        <a:pt x="173" y="556"/>
                        <a:pt x="171" y="555"/>
                        <a:pt x="166" y="551"/>
                      </a:cubicBezTo>
                      <a:cubicBezTo>
                        <a:pt x="168" y="550"/>
                        <a:pt x="157" y="545"/>
                        <a:pt x="163" y="547"/>
                      </a:cubicBezTo>
                      <a:cubicBezTo>
                        <a:pt x="166" y="549"/>
                        <a:pt x="176" y="558"/>
                        <a:pt x="180" y="560"/>
                      </a:cubicBezTo>
                      <a:cubicBezTo>
                        <a:pt x="179" y="556"/>
                        <a:pt x="185" y="566"/>
                        <a:pt x="188" y="566"/>
                      </a:cubicBezTo>
                      <a:cubicBezTo>
                        <a:pt x="183" y="560"/>
                        <a:pt x="184" y="559"/>
                        <a:pt x="184" y="557"/>
                      </a:cubicBezTo>
                      <a:cubicBezTo>
                        <a:pt x="182" y="555"/>
                        <a:pt x="180" y="554"/>
                        <a:pt x="179" y="554"/>
                      </a:cubicBezTo>
                      <a:cubicBezTo>
                        <a:pt x="178" y="554"/>
                        <a:pt x="180" y="556"/>
                        <a:pt x="179" y="557"/>
                      </a:cubicBezTo>
                      <a:cubicBezTo>
                        <a:pt x="173" y="550"/>
                        <a:pt x="165" y="546"/>
                        <a:pt x="161" y="545"/>
                      </a:cubicBezTo>
                      <a:cubicBezTo>
                        <a:pt x="159" y="543"/>
                        <a:pt x="160" y="542"/>
                        <a:pt x="163" y="544"/>
                      </a:cubicBezTo>
                      <a:cubicBezTo>
                        <a:pt x="154" y="539"/>
                        <a:pt x="143" y="536"/>
                        <a:pt x="134" y="538"/>
                      </a:cubicBezTo>
                      <a:cubicBezTo>
                        <a:pt x="139" y="538"/>
                        <a:pt x="128" y="540"/>
                        <a:pt x="127" y="541"/>
                      </a:cubicBezTo>
                      <a:cubicBezTo>
                        <a:pt x="127" y="541"/>
                        <a:pt x="125" y="540"/>
                        <a:pt x="126" y="540"/>
                      </a:cubicBezTo>
                      <a:cubicBezTo>
                        <a:pt x="120" y="543"/>
                        <a:pt x="126" y="538"/>
                        <a:pt x="119" y="541"/>
                      </a:cubicBezTo>
                      <a:cubicBezTo>
                        <a:pt x="114" y="546"/>
                        <a:pt x="107" y="551"/>
                        <a:pt x="102" y="557"/>
                      </a:cubicBezTo>
                      <a:cubicBezTo>
                        <a:pt x="94" y="563"/>
                        <a:pt x="87" y="577"/>
                        <a:pt x="85" y="585"/>
                      </a:cubicBezTo>
                      <a:cubicBezTo>
                        <a:pt x="83" y="589"/>
                        <a:pt x="82" y="586"/>
                        <a:pt x="80" y="590"/>
                      </a:cubicBezTo>
                      <a:cubicBezTo>
                        <a:pt x="79" y="596"/>
                        <a:pt x="83" y="587"/>
                        <a:pt x="80" y="595"/>
                      </a:cubicBezTo>
                      <a:cubicBezTo>
                        <a:pt x="80" y="594"/>
                        <a:pt x="80" y="594"/>
                        <a:pt x="80" y="594"/>
                      </a:cubicBezTo>
                      <a:cubicBezTo>
                        <a:pt x="80" y="596"/>
                        <a:pt x="78" y="607"/>
                        <a:pt x="81" y="611"/>
                      </a:cubicBezTo>
                      <a:cubicBezTo>
                        <a:pt x="79" y="610"/>
                        <a:pt x="79" y="610"/>
                        <a:pt x="79" y="610"/>
                      </a:cubicBezTo>
                      <a:cubicBezTo>
                        <a:pt x="79" y="611"/>
                        <a:pt x="80" y="613"/>
                        <a:pt x="80" y="614"/>
                      </a:cubicBezTo>
                      <a:cubicBezTo>
                        <a:pt x="80" y="614"/>
                        <a:pt x="80" y="616"/>
                        <a:pt x="79" y="614"/>
                      </a:cubicBezTo>
                      <a:cubicBezTo>
                        <a:pt x="79" y="619"/>
                        <a:pt x="82" y="625"/>
                        <a:pt x="85" y="630"/>
                      </a:cubicBezTo>
                      <a:cubicBezTo>
                        <a:pt x="84" y="626"/>
                        <a:pt x="84" y="626"/>
                        <a:pt x="84" y="626"/>
                      </a:cubicBezTo>
                      <a:cubicBezTo>
                        <a:pt x="89" y="635"/>
                        <a:pt x="92" y="641"/>
                        <a:pt x="98" y="649"/>
                      </a:cubicBezTo>
                      <a:cubicBezTo>
                        <a:pt x="97" y="649"/>
                        <a:pt x="97" y="649"/>
                        <a:pt x="97" y="649"/>
                      </a:cubicBezTo>
                      <a:cubicBezTo>
                        <a:pt x="101" y="654"/>
                        <a:pt x="101" y="654"/>
                        <a:pt x="101" y="654"/>
                      </a:cubicBezTo>
                      <a:cubicBezTo>
                        <a:pt x="100" y="653"/>
                        <a:pt x="101" y="656"/>
                        <a:pt x="103" y="658"/>
                      </a:cubicBezTo>
                      <a:cubicBezTo>
                        <a:pt x="100" y="655"/>
                        <a:pt x="97" y="652"/>
                        <a:pt x="93" y="649"/>
                      </a:cubicBezTo>
                      <a:cubicBezTo>
                        <a:pt x="91" y="645"/>
                        <a:pt x="97" y="652"/>
                        <a:pt x="96" y="649"/>
                      </a:cubicBezTo>
                      <a:cubicBezTo>
                        <a:pt x="96" y="647"/>
                        <a:pt x="90" y="639"/>
                        <a:pt x="89" y="639"/>
                      </a:cubicBezTo>
                      <a:cubicBezTo>
                        <a:pt x="91" y="642"/>
                        <a:pt x="91" y="642"/>
                        <a:pt x="93" y="644"/>
                      </a:cubicBezTo>
                      <a:cubicBezTo>
                        <a:pt x="92" y="646"/>
                        <a:pt x="89" y="641"/>
                        <a:pt x="87" y="639"/>
                      </a:cubicBezTo>
                      <a:cubicBezTo>
                        <a:pt x="88" y="640"/>
                        <a:pt x="88" y="641"/>
                        <a:pt x="89" y="642"/>
                      </a:cubicBezTo>
                      <a:cubicBezTo>
                        <a:pt x="87" y="640"/>
                        <a:pt x="85" y="637"/>
                        <a:pt x="82" y="632"/>
                      </a:cubicBezTo>
                      <a:cubicBezTo>
                        <a:pt x="84" y="635"/>
                        <a:pt x="83" y="631"/>
                        <a:pt x="83" y="631"/>
                      </a:cubicBezTo>
                      <a:cubicBezTo>
                        <a:pt x="82" y="630"/>
                        <a:pt x="79" y="625"/>
                        <a:pt x="77" y="618"/>
                      </a:cubicBezTo>
                      <a:cubicBezTo>
                        <a:pt x="77" y="613"/>
                        <a:pt x="73" y="604"/>
                        <a:pt x="75" y="595"/>
                      </a:cubicBezTo>
                      <a:cubicBezTo>
                        <a:pt x="76" y="598"/>
                        <a:pt x="76" y="603"/>
                        <a:pt x="77" y="608"/>
                      </a:cubicBezTo>
                      <a:cubicBezTo>
                        <a:pt x="78" y="603"/>
                        <a:pt x="77" y="602"/>
                        <a:pt x="78" y="597"/>
                      </a:cubicBezTo>
                      <a:cubicBezTo>
                        <a:pt x="77" y="594"/>
                        <a:pt x="76" y="592"/>
                        <a:pt x="78" y="585"/>
                      </a:cubicBezTo>
                      <a:cubicBezTo>
                        <a:pt x="79" y="585"/>
                        <a:pt x="79" y="585"/>
                        <a:pt x="79" y="585"/>
                      </a:cubicBezTo>
                      <a:cubicBezTo>
                        <a:pt x="80" y="580"/>
                        <a:pt x="80" y="578"/>
                        <a:pt x="81" y="575"/>
                      </a:cubicBezTo>
                      <a:cubicBezTo>
                        <a:pt x="70" y="595"/>
                        <a:pt x="70" y="616"/>
                        <a:pt x="80" y="635"/>
                      </a:cubicBezTo>
                      <a:cubicBezTo>
                        <a:pt x="85" y="645"/>
                        <a:pt x="91" y="654"/>
                        <a:pt x="99" y="663"/>
                      </a:cubicBezTo>
                      <a:cubicBezTo>
                        <a:pt x="102" y="667"/>
                        <a:pt x="106" y="671"/>
                        <a:pt x="110" y="676"/>
                      </a:cubicBezTo>
                      <a:cubicBezTo>
                        <a:pt x="114" y="671"/>
                        <a:pt x="114" y="671"/>
                        <a:pt x="114" y="671"/>
                      </a:cubicBezTo>
                      <a:cubicBezTo>
                        <a:pt x="114" y="671"/>
                        <a:pt x="114" y="673"/>
                        <a:pt x="111" y="677"/>
                      </a:cubicBezTo>
                      <a:cubicBezTo>
                        <a:pt x="111" y="677"/>
                        <a:pt x="111" y="677"/>
                        <a:pt x="111" y="677"/>
                      </a:cubicBezTo>
                      <a:cubicBezTo>
                        <a:pt x="113" y="680"/>
                        <a:pt x="113" y="680"/>
                        <a:pt x="113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0" y="680"/>
                        <a:pt x="121" y="681"/>
                        <a:pt x="109" y="680"/>
                      </a:cubicBezTo>
                      <a:cubicBezTo>
                        <a:pt x="109" y="680"/>
                        <a:pt x="109" y="680"/>
                        <a:pt x="109" y="680"/>
                      </a:cubicBezTo>
                      <a:cubicBezTo>
                        <a:pt x="109" y="680"/>
                        <a:pt x="109" y="680"/>
                        <a:pt x="109" y="680"/>
                      </a:cubicBezTo>
                      <a:cubicBezTo>
                        <a:pt x="108" y="680"/>
                        <a:pt x="106" y="680"/>
                        <a:pt x="105" y="680"/>
                      </a:cubicBezTo>
                      <a:cubicBezTo>
                        <a:pt x="106" y="679"/>
                        <a:pt x="106" y="679"/>
                        <a:pt x="106" y="679"/>
                      </a:cubicBezTo>
                      <a:cubicBezTo>
                        <a:pt x="107" y="678"/>
                        <a:pt x="107" y="678"/>
                        <a:pt x="107" y="678"/>
                      </a:cubicBezTo>
                      <a:cubicBezTo>
                        <a:pt x="105" y="677"/>
                        <a:pt x="103" y="675"/>
                        <a:pt x="101" y="673"/>
                      </a:cubicBezTo>
                      <a:cubicBezTo>
                        <a:pt x="82" y="656"/>
                        <a:pt x="62" y="625"/>
                        <a:pt x="65" y="595"/>
                      </a:cubicBezTo>
                      <a:cubicBezTo>
                        <a:pt x="65" y="592"/>
                        <a:pt x="66" y="596"/>
                        <a:pt x="68" y="589"/>
                      </a:cubicBezTo>
                      <a:cubicBezTo>
                        <a:pt x="69" y="562"/>
                        <a:pt x="104" y="522"/>
                        <a:pt x="138" y="523"/>
                      </a:cubicBezTo>
                      <a:cubicBezTo>
                        <a:pt x="136" y="524"/>
                        <a:pt x="136" y="524"/>
                        <a:pt x="136" y="524"/>
                      </a:cubicBezTo>
                      <a:cubicBezTo>
                        <a:pt x="142" y="523"/>
                        <a:pt x="150" y="522"/>
                        <a:pt x="156" y="524"/>
                      </a:cubicBezTo>
                      <a:cubicBezTo>
                        <a:pt x="156" y="525"/>
                        <a:pt x="154" y="524"/>
                        <a:pt x="155" y="525"/>
                      </a:cubicBezTo>
                      <a:cubicBezTo>
                        <a:pt x="157" y="524"/>
                        <a:pt x="166" y="529"/>
                        <a:pt x="169" y="530"/>
                      </a:cubicBezTo>
                      <a:cubicBezTo>
                        <a:pt x="171" y="531"/>
                        <a:pt x="171" y="532"/>
                        <a:pt x="173" y="534"/>
                      </a:cubicBezTo>
                      <a:cubicBezTo>
                        <a:pt x="177" y="535"/>
                        <a:pt x="177" y="535"/>
                        <a:pt x="177" y="535"/>
                      </a:cubicBezTo>
                      <a:cubicBezTo>
                        <a:pt x="188" y="539"/>
                        <a:pt x="197" y="552"/>
                        <a:pt x="208" y="562"/>
                      </a:cubicBezTo>
                      <a:cubicBezTo>
                        <a:pt x="207" y="562"/>
                        <a:pt x="206" y="561"/>
                        <a:pt x="206" y="562"/>
                      </a:cubicBezTo>
                      <a:cubicBezTo>
                        <a:pt x="222" y="578"/>
                        <a:pt x="249" y="601"/>
                        <a:pt x="275" y="590"/>
                      </a:cubicBezTo>
                      <a:cubicBezTo>
                        <a:pt x="274" y="591"/>
                        <a:pt x="274" y="592"/>
                        <a:pt x="275" y="592"/>
                      </a:cubicBezTo>
                      <a:cubicBezTo>
                        <a:pt x="276" y="590"/>
                        <a:pt x="283" y="587"/>
                        <a:pt x="288" y="582"/>
                      </a:cubicBezTo>
                      <a:cubicBezTo>
                        <a:pt x="291" y="580"/>
                        <a:pt x="296" y="572"/>
                        <a:pt x="299" y="565"/>
                      </a:cubicBezTo>
                      <a:cubicBezTo>
                        <a:pt x="299" y="566"/>
                        <a:pt x="299" y="566"/>
                        <a:pt x="299" y="566"/>
                      </a:cubicBezTo>
                      <a:cubicBezTo>
                        <a:pt x="299" y="560"/>
                        <a:pt x="301" y="557"/>
                        <a:pt x="299" y="553"/>
                      </a:cubicBezTo>
                      <a:cubicBezTo>
                        <a:pt x="300" y="549"/>
                        <a:pt x="300" y="549"/>
                        <a:pt x="300" y="549"/>
                      </a:cubicBezTo>
                      <a:cubicBezTo>
                        <a:pt x="298" y="547"/>
                        <a:pt x="300" y="540"/>
                        <a:pt x="297" y="535"/>
                      </a:cubicBezTo>
                      <a:cubicBezTo>
                        <a:pt x="297" y="536"/>
                        <a:pt x="297" y="536"/>
                        <a:pt x="297" y="536"/>
                      </a:cubicBezTo>
                      <a:cubicBezTo>
                        <a:pt x="295" y="531"/>
                        <a:pt x="295" y="529"/>
                        <a:pt x="293" y="525"/>
                      </a:cubicBezTo>
                      <a:cubicBezTo>
                        <a:pt x="293" y="524"/>
                        <a:pt x="293" y="524"/>
                        <a:pt x="293" y="524"/>
                      </a:cubicBezTo>
                      <a:cubicBezTo>
                        <a:pt x="288" y="515"/>
                        <a:pt x="285" y="510"/>
                        <a:pt x="284" y="511"/>
                      </a:cubicBezTo>
                      <a:cubicBezTo>
                        <a:pt x="283" y="507"/>
                        <a:pt x="290" y="519"/>
                        <a:pt x="289" y="513"/>
                      </a:cubicBezTo>
                      <a:cubicBezTo>
                        <a:pt x="279" y="499"/>
                        <a:pt x="267" y="487"/>
                        <a:pt x="255" y="474"/>
                      </a:cubicBezTo>
                      <a:cubicBezTo>
                        <a:pt x="246" y="465"/>
                        <a:pt x="246" y="465"/>
                        <a:pt x="246" y="465"/>
                      </a:cubicBezTo>
                      <a:cubicBezTo>
                        <a:pt x="245" y="464"/>
                        <a:pt x="243" y="462"/>
                        <a:pt x="243" y="461"/>
                      </a:cubicBezTo>
                      <a:cubicBezTo>
                        <a:pt x="237" y="463"/>
                        <a:pt x="237" y="463"/>
                        <a:pt x="237" y="463"/>
                      </a:cubicBezTo>
                      <a:cubicBezTo>
                        <a:pt x="228" y="466"/>
                        <a:pt x="220" y="467"/>
                        <a:pt x="211" y="467"/>
                      </a:cubicBezTo>
                      <a:cubicBezTo>
                        <a:pt x="207" y="466"/>
                        <a:pt x="204" y="466"/>
                        <a:pt x="204" y="465"/>
                      </a:cubicBezTo>
                      <a:cubicBezTo>
                        <a:pt x="200" y="466"/>
                        <a:pt x="191" y="463"/>
                        <a:pt x="188" y="463"/>
                      </a:cubicBezTo>
                      <a:cubicBezTo>
                        <a:pt x="188" y="463"/>
                        <a:pt x="186" y="461"/>
                        <a:pt x="184" y="460"/>
                      </a:cubicBezTo>
                      <a:cubicBezTo>
                        <a:pt x="179" y="457"/>
                        <a:pt x="177" y="459"/>
                        <a:pt x="172" y="454"/>
                      </a:cubicBezTo>
                      <a:cubicBezTo>
                        <a:pt x="174" y="456"/>
                        <a:pt x="175" y="456"/>
                        <a:pt x="175" y="455"/>
                      </a:cubicBezTo>
                      <a:cubicBezTo>
                        <a:pt x="169" y="452"/>
                        <a:pt x="163" y="448"/>
                        <a:pt x="158" y="443"/>
                      </a:cubicBezTo>
                      <a:cubicBezTo>
                        <a:pt x="159" y="444"/>
                        <a:pt x="160" y="445"/>
                        <a:pt x="160" y="444"/>
                      </a:cubicBezTo>
                      <a:cubicBezTo>
                        <a:pt x="153" y="440"/>
                        <a:pt x="150" y="435"/>
                        <a:pt x="145" y="431"/>
                      </a:cubicBezTo>
                      <a:cubicBezTo>
                        <a:pt x="147" y="432"/>
                        <a:pt x="147" y="432"/>
                        <a:pt x="147" y="432"/>
                      </a:cubicBezTo>
                      <a:cubicBezTo>
                        <a:pt x="140" y="424"/>
                        <a:pt x="143" y="431"/>
                        <a:pt x="137" y="424"/>
                      </a:cubicBezTo>
                      <a:cubicBezTo>
                        <a:pt x="139" y="425"/>
                        <a:pt x="139" y="425"/>
                        <a:pt x="139" y="425"/>
                      </a:cubicBezTo>
                      <a:cubicBezTo>
                        <a:pt x="132" y="420"/>
                        <a:pt x="122" y="410"/>
                        <a:pt x="116" y="403"/>
                      </a:cubicBezTo>
                      <a:cubicBezTo>
                        <a:pt x="117" y="403"/>
                        <a:pt x="117" y="403"/>
                        <a:pt x="117" y="403"/>
                      </a:cubicBezTo>
                      <a:cubicBezTo>
                        <a:pt x="111" y="396"/>
                        <a:pt x="104" y="389"/>
                        <a:pt x="97" y="381"/>
                      </a:cubicBezTo>
                      <a:cubicBezTo>
                        <a:pt x="96" y="378"/>
                        <a:pt x="100" y="381"/>
                        <a:pt x="94" y="373"/>
                      </a:cubicBezTo>
                      <a:cubicBezTo>
                        <a:pt x="92" y="374"/>
                        <a:pt x="83" y="360"/>
                        <a:pt x="85" y="366"/>
                      </a:cubicBezTo>
                      <a:cubicBezTo>
                        <a:pt x="81" y="358"/>
                        <a:pt x="73" y="347"/>
                        <a:pt x="70" y="342"/>
                      </a:cubicBezTo>
                      <a:cubicBezTo>
                        <a:pt x="73" y="345"/>
                        <a:pt x="70" y="337"/>
                        <a:pt x="74" y="343"/>
                      </a:cubicBezTo>
                      <a:cubicBezTo>
                        <a:pt x="72" y="338"/>
                        <a:pt x="72" y="338"/>
                        <a:pt x="72" y="338"/>
                      </a:cubicBezTo>
                      <a:cubicBezTo>
                        <a:pt x="73" y="339"/>
                        <a:pt x="74" y="343"/>
                        <a:pt x="74" y="341"/>
                      </a:cubicBezTo>
                      <a:cubicBezTo>
                        <a:pt x="72" y="338"/>
                        <a:pt x="67" y="330"/>
                        <a:pt x="65" y="327"/>
                      </a:cubicBezTo>
                      <a:cubicBezTo>
                        <a:pt x="61" y="322"/>
                        <a:pt x="57" y="317"/>
                        <a:pt x="51" y="308"/>
                      </a:cubicBezTo>
                      <a:cubicBezTo>
                        <a:pt x="54" y="312"/>
                        <a:pt x="52" y="306"/>
                        <a:pt x="53" y="307"/>
                      </a:cubicBezTo>
                      <a:cubicBezTo>
                        <a:pt x="44" y="296"/>
                        <a:pt x="44" y="296"/>
                        <a:pt x="44" y="296"/>
                      </a:cubicBezTo>
                      <a:cubicBezTo>
                        <a:pt x="43" y="292"/>
                        <a:pt x="45" y="294"/>
                        <a:pt x="43" y="290"/>
                      </a:cubicBezTo>
                      <a:cubicBezTo>
                        <a:pt x="42" y="290"/>
                        <a:pt x="41" y="288"/>
                        <a:pt x="40" y="287"/>
                      </a:cubicBezTo>
                      <a:cubicBezTo>
                        <a:pt x="40" y="286"/>
                        <a:pt x="34" y="273"/>
                        <a:pt x="35" y="271"/>
                      </a:cubicBezTo>
                      <a:cubicBezTo>
                        <a:pt x="35" y="270"/>
                        <a:pt x="38" y="277"/>
                        <a:pt x="37" y="273"/>
                      </a:cubicBezTo>
                      <a:cubicBezTo>
                        <a:pt x="35" y="267"/>
                        <a:pt x="34" y="267"/>
                        <a:pt x="32" y="260"/>
                      </a:cubicBezTo>
                      <a:cubicBezTo>
                        <a:pt x="32" y="260"/>
                        <a:pt x="32" y="260"/>
                        <a:pt x="32" y="260"/>
                      </a:cubicBezTo>
                      <a:cubicBezTo>
                        <a:pt x="31" y="256"/>
                        <a:pt x="27" y="248"/>
                        <a:pt x="28" y="253"/>
                      </a:cubicBezTo>
                      <a:cubicBezTo>
                        <a:pt x="29" y="256"/>
                        <a:pt x="28" y="252"/>
                        <a:pt x="29" y="256"/>
                      </a:cubicBezTo>
                      <a:cubicBezTo>
                        <a:pt x="27" y="254"/>
                        <a:pt x="24" y="247"/>
                        <a:pt x="23" y="240"/>
                      </a:cubicBezTo>
                      <a:cubicBezTo>
                        <a:pt x="23" y="242"/>
                        <a:pt x="24" y="242"/>
                        <a:pt x="25" y="243"/>
                      </a:cubicBezTo>
                      <a:cubicBezTo>
                        <a:pt x="21" y="235"/>
                        <a:pt x="18" y="226"/>
                        <a:pt x="15" y="217"/>
                      </a:cubicBezTo>
                      <a:cubicBezTo>
                        <a:pt x="16" y="218"/>
                        <a:pt x="17" y="219"/>
                        <a:pt x="17" y="220"/>
                      </a:cubicBezTo>
                      <a:cubicBezTo>
                        <a:pt x="15" y="208"/>
                        <a:pt x="10" y="196"/>
                        <a:pt x="9" y="185"/>
                      </a:cubicBezTo>
                      <a:cubicBezTo>
                        <a:pt x="10" y="187"/>
                        <a:pt x="8" y="186"/>
                        <a:pt x="9" y="186"/>
                      </a:cubicBezTo>
                      <a:cubicBezTo>
                        <a:pt x="8" y="180"/>
                        <a:pt x="9" y="180"/>
                        <a:pt x="8" y="176"/>
                      </a:cubicBezTo>
                      <a:cubicBezTo>
                        <a:pt x="9" y="176"/>
                        <a:pt x="7" y="171"/>
                        <a:pt x="6" y="167"/>
                      </a:cubicBezTo>
                      <a:cubicBezTo>
                        <a:pt x="5" y="166"/>
                        <a:pt x="6" y="166"/>
                        <a:pt x="6" y="168"/>
                      </a:cubicBezTo>
                      <a:cubicBezTo>
                        <a:pt x="5" y="160"/>
                        <a:pt x="2" y="140"/>
                        <a:pt x="2" y="128"/>
                      </a:cubicBezTo>
                      <a:cubicBezTo>
                        <a:pt x="2" y="129"/>
                        <a:pt x="0" y="120"/>
                        <a:pt x="0" y="117"/>
                      </a:cubicBezTo>
                      <a:cubicBezTo>
                        <a:pt x="2" y="118"/>
                        <a:pt x="2" y="118"/>
                        <a:pt x="2" y="118"/>
                      </a:cubicBezTo>
                      <a:cubicBezTo>
                        <a:pt x="2" y="118"/>
                        <a:pt x="2" y="116"/>
                        <a:pt x="2" y="115"/>
                      </a:cubicBezTo>
                      <a:cubicBezTo>
                        <a:pt x="2" y="114"/>
                        <a:pt x="2" y="114"/>
                        <a:pt x="2" y="113"/>
                      </a:cubicBezTo>
                      <a:cubicBezTo>
                        <a:pt x="2" y="112"/>
                        <a:pt x="2" y="110"/>
                        <a:pt x="2" y="109"/>
                      </a:cubicBezTo>
                      <a:cubicBezTo>
                        <a:pt x="2" y="110"/>
                        <a:pt x="2" y="112"/>
                        <a:pt x="2" y="114"/>
                      </a:cubicBezTo>
                      <a:cubicBezTo>
                        <a:pt x="2" y="114"/>
                        <a:pt x="2" y="114"/>
                        <a:pt x="2" y="114"/>
                      </a:cubicBezTo>
                      <a:cubicBezTo>
                        <a:pt x="2" y="112"/>
                        <a:pt x="2" y="110"/>
                        <a:pt x="2" y="109"/>
                      </a:cubicBezTo>
                      <a:cubicBezTo>
                        <a:pt x="2" y="108"/>
                        <a:pt x="2" y="108"/>
                        <a:pt x="2" y="108"/>
                      </a:cubicBezTo>
                      <a:cubicBezTo>
                        <a:pt x="2" y="107"/>
                        <a:pt x="2" y="107"/>
                        <a:pt x="2" y="107"/>
                      </a:cubicBezTo>
                      <a:cubicBezTo>
                        <a:pt x="2" y="103"/>
                        <a:pt x="2" y="100"/>
                        <a:pt x="3" y="96"/>
                      </a:cubicBezTo>
                      <a:cubicBezTo>
                        <a:pt x="2" y="97"/>
                        <a:pt x="4" y="101"/>
                        <a:pt x="4" y="96"/>
                      </a:cubicBezTo>
                      <a:cubicBezTo>
                        <a:pt x="4" y="87"/>
                        <a:pt x="3" y="93"/>
                        <a:pt x="4" y="86"/>
                      </a:cubicBezTo>
                      <a:cubicBezTo>
                        <a:pt x="4" y="82"/>
                        <a:pt x="4" y="82"/>
                        <a:pt x="4" y="82"/>
                      </a:cubicBezTo>
                      <a:cubicBezTo>
                        <a:pt x="3" y="81"/>
                        <a:pt x="5" y="74"/>
                        <a:pt x="4" y="77"/>
                      </a:cubicBezTo>
                      <a:cubicBezTo>
                        <a:pt x="4" y="76"/>
                        <a:pt x="5" y="64"/>
                        <a:pt x="7" y="66"/>
                      </a:cubicBezTo>
                      <a:cubicBezTo>
                        <a:pt x="8" y="67"/>
                        <a:pt x="8" y="67"/>
                        <a:pt x="8" y="67"/>
                      </a:cubicBezTo>
                      <a:cubicBezTo>
                        <a:pt x="9" y="63"/>
                        <a:pt x="8" y="60"/>
                        <a:pt x="9" y="57"/>
                      </a:cubicBezTo>
                      <a:cubicBezTo>
                        <a:pt x="9" y="57"/>
                        <a:pt x="10" y="56"/>
                        <a:pt x="10" y="56"/>
                      </a:cubicBezTo>
                      <a:cubicBezTo>
                        <a:pt x="8" y="55"/>
                        <a:pt x="13" y="48"/>
                        <a:pt x="15" y="43"/>
                      </a:cubicBezTo>
                      <a:cubicBezTo>
                        <a:pt x="20" y="36"/>
                        <a:pt x="29" y="27"/>
                        <a:pt x="32" y="25"/>
                      </a:cubicBezTo>
                      <a:cubicBezTo>
                        <a:pt x="37" y="21"/>
                        <a:pt x="41" y="17"/>
                        <a:pt x="48" y="14"/>
                      </a:cubicBezTo>
                      <a:cubicBezTo>
                        <a:pt x="47" y="15"/>
                        <a:pt x="45" y="16"/>
                        <a:pt x="45" y="16"/>
                      </a:cubicBezTo>
                      <a:cubicBezTo>
                        <a:pt x="49" y="15"/>
                        <a:pt x="50" y="14"/>
                        <a:pt x="53" y="12"/>
                      </a:cubicBezTo>
                      <a:cubicBezTo>
                        <a:pt x="53" y="12"/>
                        <a:pt x="55" y="11"/>
                        <a:pt x="58" y="11"/>
                      </a:cubicBezTo>
                      <a:cubicBezTo>
                        <a:pt x="63" y="10"/>
                        <a:pt x="63" y="10"/>
                        <a:pt x="63" y="10"/>
                      </a:cubicBezTo>
                      <a:cubicBezTo>
                        <a:pt x="65" y="9"/>
                        <a:pt x="65" y="9"/>
                        <a:pt x="65" y="9"/>
                      </a:cubicBezTo>
                      <a:cubicBezTo>
                        <a:pt x="75" y="15"/>
                        <a:pt x="68" y="12"/>
                        <a:pt x="70" y="14"/>
                      </a:cubicBezTo>
                      <a:cubicBezTo>
                        <a:pt x="71" y="19"/>
                        <a:pt x="72" y="17"/>
                        <a:pt x="73" y="18"/>
                      </a:cubicBezTo>
                      <a:cubicBezTo>
                        <a:pt x="71" y="23"/>
                        <a:pt x="76" y="34"/>
                        <a:pt x="75" y="41"/>
                      </a:cubicBezTo>
                      <a:cubicBezTo>
                        <a:pt x="74" y="39"/>
                        <a:pt x="73" y="33"/>
                        <a:pt x="73" y="37"/>
                      </a:cubicBezTo>
                      <a:cubicBezTo>
                        <a:pt x="71" y="43"/>
                        <a:pt x="76" y="48"/>
                        <a:pt x="77" y="57"/>
                      </a:cubicBezTo>
                      <a:cubicBezTo>
                        <a:pt x="78" y="54"/>
                        <a:pt x="78" y="54"/>
                        <a:pt x="78" y="54"/>
                      </a:cubicBezTo>
                      <a:cubicBezTo>
                        <a:pt x="78" y="58"/>
                        <a:pt x="81" y="66"/>
                        <a:pt x="80" y="66"/>
                      </a:cubicBezTo>
                      <a:cubicBezTo>
                        <a:pt x="81" y="69"/>
                        <a:pt x="81" y="76"/>
                        <a:pt x="82" y="75"/>
                      </a:cubicBezTo>
                      <a:cubicBezTo>
                        <a:pt x="84" y="89"/>
                        <a:pt x="91" y="108"/>
                        <a:pt x="91" y="117"/>
                      </a:cubicBezTo>
                      <a:cubicBezTo>
                        <a:pt x="92" y="119"/>
                        <a:pt x="93" y="124"/>
                        <a:pt x="93" y="123"/>
                      </a:cubicBezTo>
                      <a:cubicBezTo>
                        <a:pt x="93" y="120"/>
                        <a:pt x="92" y="119"/>
                        <a:pt x="92" y="117"/>
                      </a:cubicBezTo>
                      <a:cubicBezTo>
                        <a:pt x="92" y="119"/>
                        <a:pt x="93" y="119"/>
                        <a:pt x="93" y="120"/>
                      </a:cubicBezTo>
                      <a:cubicBezTo>
                        <a:pt x="94" y="124"/>
                        <a:pt x="95" y="127"/>
                        <a:pt x="92" y="124"/>
                      </a:cubicBezTo>
                      <a:cubicBezTo>
                        <a:pt x="93" y="135"/>
                        <a:pt x="100" y="128"/>
                        <a:pt x="98" y="150"/>
                      </a:cubicBezTo>
                      <a:cubicBezTo>
                        <a:pt x="98" y="150"/>
                        <a:pt x="95" y="152"/>
                        <a:pt x="93" y="153"/>
                      </a:cubicBezTo>
                      <a:cubicBezTo>
                        <a:pt x="91" y="154"/>
                        <a:pt x="90" y="156"/>
                        <a:pt x="89" y="157"/>
                      </a:cubicBezTo>
                      <a:cubicBezTo>
                        <a:pt x="85" y="162"/>
                        <a:pt x="86" y="159"/>
                        <a:pt x="84" y="158"/>
                      </a:cubicBezTo>
                      <a:cubicBezTo>
                        <a:pt x="82" y="161"/>
                        <a:pt x="81" y="166"/>
                        <a:pt x="82" y="168"/>
                      </a:cubicBezTo>
                      <a:cubicBezTo>
                        <a:pt x="81" y="169"/>
                        <a:pt x="81" y="170"/>
                        <a:pt x="81" y="172"/>
                      </a:cubicBezTo>
                      <a:cubicBezTo>
                        <a:pt x="81" y="170"/>
                        <a:pt x="81" y="175"/>
                        <a:pt x="82" y="177"/>
                      </a:cubicBezTo>
                      <a:cubicBezTo>
                        <a:pt x="81" y="176"/>
                        <a:pt x="81" y="176"/>
                        <a:pt x="81" y="176"/>
                      </a:cubicBezTo>
                      <a:cubicBezTo>
                        <a:pt x="81" y="176"/>
                        <a:pt x="82" y="181"/>
                        <a:pt x="83" y="183"/>
                      </a:cubicBezTo>
                      <a:cubicBezTo>
                        <a:pt x="83" y="183"/>
                        <a:pt x="83" y="178"/>
                        <a:pt x="83" y="175"/>
                      </a:cubicBezTo>
                      <a:cubicBezTo>
                        <a:pt x="83" y="177"/>
                        <a:pt x="84" y="180"/>
                        <a:pt x="85" y="183"/>
                      </a:cubicBezTo>
                      <a:cubicBezTo>
                        <a:pt x="84" y="182"/>
                        <a:pt x="86" y="190"/>
                        <a:pt x="87" y="193"/>
                      </a:cubicBezTo>
                      <a:cubicBezTo>
                        <a:pt x="88" y="197"/>
                        <a:pt x="90" y="197"/>
                        <a:pt x="90" y="198"/>
                      </a:cubicBezTo>
                      <a:cubicBezTo>
                        <a:pt x="89" y="198"/>
                        <a:pt x="92" y="204"/>
                        <a:pt x="90" y="201"/>
                      </a:cubicBezTo>
                      <a:cubicBezTo>
                        <a:pt x="89" y="200"/>
                        <a:pt x="90" y="198"/>
                        <a:pt x="88" y="196"/>
                      </a:cubicBezTo>
                      <a:cubicBezTo>
                        <a:pt x="89" y="199"/>
                        <a:pt x="88" y="199"/>
                        <a:pt x="90" y="204"/>
                      </a:cubicBezTo>
                      <a:cubicBezTo>
                        <a:pt x="92" y="207"/>
                        <a:pt x="92" y="202"/>
                        <a:pt x="94" y="210"/>
                      </a:cubicBezTo>
                      <a:cubicBezTo>
                        <a:pt x="93" y="208"/>
                        <a:pt x="93" y="208"/>
                        <a:pt x="92" y="206"/>
                      </a:cubicBezTo>
                      <a:cubicBezTo>
                        <a:pt x="94" y="213"/>
                        <a:pt x="94" y="213"/>
                        <a:pt x="94" y="213"/>
                      </a:cubicBezTo>
                      <a:cubicBezTo>
                        <a:pt x="95" y="213"/>
                        <a:pt x="95" y="213"/>
                        <a:pt x="95" y="213"/>
                      </a:cubicBezTo>
                      <a:cubicBezTo>
                        <a:pt x="95" y="214"/>
                        <a:pt x="94" y="214"/>
                        <a:pt x="94" y="214"/>
                      </a:cubicBezTo>
                      <a:cubicBezTo>
                        <a:pt x="96" y="216"/>
                        <a:pt x="99" y="225"/>
                        <a:pt x="100" y="226"/>
                      </a:cubicBezTo>
                      <a:cubicBezTo>
                        <a:pt x="102" y="229"/>
                        <a:pt x="102" y="233"/>
                        <a:pt x="103" y="236"/>
                      </a:cubicBezTo>
                      <a:cubicBezTo>
                        <a:pt x="103" y="236"/>
                        <a:pt x="103" y="236"/>
                        <a:pt x="103" y="236"/>
                      </a:cubicBezTo>
                      <a:cubicBezTo>
                        <a:pt x="104" y="240"/>
                        <a:pt x="106" y="245"/>
                        <a:pt x="108" y="248"/>
                      </a:cubicBezTo>
                      <a:cubicBezTo>
                        <a:pt x="108" y="248"/>
                        <a:pt x="108" y="248"/>
                        <a:pt x="108" y="248"/>
                      </a:cubicBezTo>
                      <a:cubicBezTo>
                        <a:pt x="109" y="250"/>
                        <a:pt x="111" y="255"/>
                        <a:pt x="113" y="258"/>
                      </a:cubicBezTo>
                      <a:cubicBezTo>
                        <a:pt x="114" y="263"/>
                        <a:pt x="110" y="261"/>
                        <a:pt x="114" y="267"/>
                      </a:cubicBezTo>
                      <a:cubicBezTo>
                        <a:pt x="116" y="272"/>
                        <a:pt x="119" y="274"/>
                        <a:pt x="119" y="272"/>
                      </a:cubicBezTo>
                      <a:cubicBezTo>
                        <a:pt x="122" y="282"/>
                        <a:pt x="130" y="292"/>
                        <a:pt x="133" y="301"/>
                      </a:cubicBezTo>
                      <a:cubicBezTo>
                        <a:pt x="134" y="303"/>
                        <a:pt x="134" y="302"/>
                        <a:pt x="135" y="304"/>
                      </a:cubicBezTo>
                      <a:cubicBezTo>
                        <a:pt x="142" y="319"/>
                        <a:pt x="151" y="333"/>
                        <a:pt x="159" y="337"/>
                      </a:cubicBezTo>
                      <a:cubicBezTo>
                        <a:pt x="156" y="336"/>
                        <a:pt x="159" y="339"/>
                        <a:pt x="159" y="339"/>
                      </a:cubicBezTo>
                      <a:cubicBezTo>
                        <a:pt x="162" y="339"/>
                        <a:pt x="162" y="341"/>
                        <a:pt x="163" y="339"/>
                      </a:cubicBezTo>
                      <a:cubicBezTo>
                        <a:pt x="163" y="339"/>
                        <a:pt x="163" y="338"/>
                        <a:pt x="160" y="337"/>
                      </a:cubicBezTo>
                      <a:cubicBezTo>
                        <a:pt x="164" y="338"/>
                        <a:pt x="164" y="336"/>
                        <a:pt x="173" y="335"/>
                      </a:cubicBezTo>
                      <a:cubicBezTo>
                        <a:pt x="179" y="332"/>
                        <a:pt x="187" y="342"/>
                        <a:pt x="186" y="342"/>
                      </a:cubicBezTo>
                      <a:cubicBezTo>
                        <a:pt x="187" y="344"/>
                        <a:pt x="188" y="346"/>
                        <a:pt x="188" y="347"/>
                      </a:cubicBezTo>
                      <a:cubicBezTo>
                        <a:pt x="187" y="344"/>
                        <a:pt x="188" y="346"/>
                        <a:pt x="190" y="347"/>
                      </a:cubicBezTo>
                      <a:cubicBezTo>
                        <a:pt x="188" y="348"/>
                        <a:pt x="191" y="354"/>
                        <a:pt x="195" y="358"/>
                      </a:cubicBezTo>
                      <a:cubicBezTo>
                        <a:pt x="196" y="358"/>
                        <a:pt x="196" y="358"/>
                        <a:pt x="196" y="358"/>
                      </a:cubicBezTo>
                      <a:cubicBezTo>
                        <a:pt x="197" y="361"/>
                        <a:pt x="197" y="361"/>
                        <a:pt x="197" y="361"/>
                      </a:cubicBezTo>
                      <a:cubicBezTo>
                        <a:pt x="198" y="363"/>
                        <a:pt x="200" y="362"/>
                        <a:pt x="202" y="367"/>
                      </a:cubicBezTo>
                      <a:cubicBezTo>
                        <a:pt x="202" y="368"/>
                        <a:pt x="201" y="368"/>
                        <a:pt x="202" y="369"/>
                      </a:cubicBezTo>
                      <a:cubicBezTo>
                        <a:pt x="205" y="373"/>
                        <a:pt x="210" y="379"/>
                        <a:pt x="213" y="385"/>
                      </a:cubicBezTo>
                      <a:cubicBezTo>
                        <a:pt x="214" y="389"/>
                        <a:pt x="214" y="389"/>
                        <a:pt x="214" y="389"/>
                      </a:cubicBezTo>
                      <a:cubicBezTo>
                        <a:pt x="216" y="391"/>
                        <a:pt x="219" y="394"/>
                        <a:pt x="217" y="391"/>
                      </a:cubicBezTo>
                      <a:cubicBezTo>
                        <a:pt x="221" y="399"/>
                        <a:pt x="225" y="405"/>
                        <a:pt x="226" y="408"/>
                      </a:cubicBezTo>
                      <a:cubicBezTo>
                        <a:pt x="238" y="421"/>
                        <a:pt x="253" y="440"/>
                        <a:pt x="266" y="455"/>
                      </a:cubicBezTo>
                      <a:cubicBezTo>
                        <a:pt x="265" y="455"/>
                        <a:pt x="265" y="455"/>
                        <a:pt x="265" y="455"/>
                      </a:cubicBezTo>
                      <a:cubicBezTo>
                        <a:pt x="269" y="459"/>
                        <a:pt x="268" y="456"/>
                        <a:pt x="271" y="459"/>
                      </a:cubicBezTo>
                      <a:cubicBezTo>
                        <a:pt x="269" y="458"/>
                        <a:pt x="272" y="463"/>
                        <a:pt x="269" y="461"/>
                      </a:cubicBezTo>
                      <a:cubicBezTo>
                        <a:pt x="274" y="467"/>
                        <a:pt x="277" y="467"/>
                        <a:pt x="280" y="471"/>
                      </a:cubicBezTo>
                      <a:cubicBezTo>
                        <a:pt x="281" y="471"/>
                        <a:pt x="277" y="468"/>
                        <a:pt x="279" y="468"/>
                      </a:cubicBezTo>
                      <a:cubicBezTo>
                        <a:pt x="279" y="468"/>
                        <a:pt x="285" y="477"/>
                        <a:pt x="287" y="477"/>
                      </a:cubicBezTo>
                      <a:cubicBezTo>
                        <a:pt x="288" y="478"/>
                        <a:pt x="286" y="478"/>
                        <a:pt x="285" y="478"/>
                      </a:cubicBezTo>
                      <a:cubicBezTo>
                        <a:pt x="289" y="481"/>
                        <a:pt x="289" y="481"/>
                        <a:pt x="289" y="481"/>
                      </a:cubicBezTo>
                      <a:cubicBezTo>
                        <a:pt x="291" y="486"/>
                        <a:pt x="278" y="472"/>
                        <a:pt x="280" y="479"/>
                      </a:cubicBezTo>
                      <a:cubicBezTo>
                        <a:pt x="283" y="482"/>
                        <a:pt x="283" y="482"/>
                        <a:pt x="283" y="482"/>
                      </a:cubicBezTo>
                      <a:cubicBezTo>
                        <a:pt x="285" y="486"/>
                        <a:pt x="275" y="474"/>
                        <a:pt x="281" y="483"/>
                      </a:cubicBezTo>
                      <a:cubicBezTo>
                        <a:pt x="285" y="486"/>
                        <a:pt x="289" y="488"/>
                        <a:pt x="287" y="484"/>
                      </a:cubicBezTo>
                      <a:cubicBezTo>
                        <a:pt x="293" y="492"/>
                        <a:pt x="293" y="485"/>
                        <a:pt x="299" y="495"/>
                      </a:cubicBezTo>
                      <a:cubicBezTo>
                        <a:pt x="300" y="498"/>
                        <a:pt x="294" y="487"/>
                        <a:pt x="294" y="490"/>
                      </a:cubicBezTo>
                      <a:cubicBezTo>
                        <a:pt x="296" y="495"/>
                        <a:pt x="300" y="498"/>
                        <a:pt x="303" y="502"/>
                      </a:cubicBezTo>
                      <a:cubicBezTo>
                        <a:pt x="300" y="498"/>
                        <a:pt x="304" y="500"/>
                        <a:pt x="306" y="503"/>
                      </a:cubicBezTo>
                      <a:cubicBezTo>
                        <a:pt x="308" y="509"/>
                        <a:pt x="303" y="501"/>
                        <a:pt x="307" y="508"/>
                      </a:cubicBezTo>
                      <a:cubicBezTo>
                        <a:pt x="308" y="508"/>
                        <a:pt x="312" y="515"/>
                        <a:pt x="310" y="509"/>
                      </a:cubicBezTo>
                      <a:cubicBezTo>
                        <a:pt x="313" y="511"/>
                        <a:pt x="313" y="517"/>
                        <a:pt x="316" y="520"/>
                      </a:cubicBezTo>
                      <a:cubicBezTo>
                        <a:pt x="316" y="523"/>
                        <a:pt x="310" y="514"/>
                        <a:pt x="313" y="522"/>
                      </a:cubicBezTo>
                      <a:cubicBezTo>
                        <a:pt x="314" y="520"/>
                        <a:pt x="318" y="532"/>
                        <a:pt x="318" y="527"/>
                      </a:cubicBezTo>
                      <a:cubicBezTo>
                        <a:pt x="319" y="531"/>
                        <a:pt x="318" y="531"/>
                        <a:pt x="317" y="529"/>
                      </a:cubicBezTo>
                      <a:cubicBezTo>
                        <a:pt x="318" y="534"/>
                        <a:pt x="322" y="541"/>
                        <a:pt x="320" y="543"/>
                      </a:cubicBezTo>
                      <a:cubicBezTo>
                        <a:pt x="322" y="544"/>
                        <a:pt x="322" y="544"/>
                        <a:pt x="322" y="544"/>
                      </a:cubicBezTo>
                      <a:cubicBezTo>
                        <a:pt x="321" y="546"/>
                        <a:pt x="321" y="548"/>
                        <a:pt x="321" y="551"/>
                      </a:cubicBezTo>
                      <a:cubicBezTo>
                        <a:pt x="321" y="555"/>
                        <a:pt x="322" y="566"/>
                        <a:pt x="320" y="566"/>
                      </a:cubicBezTo>
                      <a:cubicBezTo>
                        <a:pt x="320" y="567"/>
                        <a:pt x="316" y="577"/>
                        <a:pt x="319" y="574"/>
                      </a:cubicBezTo>
                      <a:cubicBezTo>
                        <a:pt x="322" y="568"/>
                        <a:pt x="320" y="566"/>
                        <a:pt x="323" y="563"/>
                      </a:cubicBezTo>
                      <a:close/>
                      <a:moveTo>
                        <a:pt x="3" y="123"/>
                      </a:moveTo>
                      <a:cubicBezTo>
                        <a:pt x="3" y="122"/>
                        <a:pt x="3" y="121"/>
                        <a:pt x="3" y="120"/>
                      </a:cubicBezTo>
                      <a:cubicBezTo>
                        <a:pt x="3" y="121"/>
                        <a:pt x="3" y="122"/>
                        <a:pt x="3" y="123"/>
                      </a:cubicBezTo>
                      <a:close/>
                      <a:moveTo>
                        <a:pt x="250" y="466"/>
                      </a:moveTo>
                      <a:cubicBezTo>
                        <a:pt x="250" y="466"/>
                        <a:pt x="250" y="466"/>
                        <a:pt x="250" y="466"/>
                      </a:cubicBezTo>
                      <a:cubicBezTo>
                        <a:pt x="250" y="465"/>
                        <a:pt x="250" y="466"/>
                        <a:pt x="250" y="466"/>
                      </a:cubicBezTo>
                      <a:close/>
                      <a:moveTo>
                        <a:pt x="250" y="459"/>
                      </a:moveTo>
                      <a:cubicBezTo>
                        <a:pt x="235" y="443"/>
                        <a:pt x="222" y="423"/>
                        <a:pt x="212" y="409"/>
                      </a:cubicBezTo>
                      <a:cubicBezTo>
                        <a:pt x="215" y="410"/>
                        <a:pt x="215" y="410"/>
                        <a:pt x="215" y="410"/>
                      </a:cubicBezTo>
                      <a:cubicBezTo>
                        <a:pt x="211" y="404"/>
                        <a:pt x="205" y="396"/>
                        <a:pt x="205" y="399"/>
                      </a:cubicBezTo>
                      <a:cubicBezTo>
                        <a:pt x="201" y="392"/>
                        <a:pt x="194" y="384"/>
                        <a:pt x="193" y="379"/>
                      </a:cubicBezTo>
                      <a:cubicBezTo>
                        <a:pt x="190" y="372"/>
                        <a:pt x="188" y="372"/>
                        <a:pt x="184" y="367"/>
                      </a:cubicBezTo>
                      <a:cubicBezTo>
                        <a:pt x="181" y="360"/>
                        <a:pt x="178" y="356"/>
                        <a:pt x="175" y="351"/>
                      </a:cubicBezTo>
                      <a:cubicBezTo>
                        <a:pt x="174" y="349"/>
                        <a:pt x="174" y="349"/>
                        <a:pt x="174" y="349"/>
                      </a:cubicBezTo>
                      <a:cubicBezTo>
                        <a:pt x="174" y="349"/>
                        <a:pt x="174" y="349"/>
                        <a:pt x="173" y="349"/>
                      </a:cubicBezTo>
                      <a:cubicBezTo>
                        <a:pt x="174" y="349"/>
                        <a:pt x="174" y="349"/>
                        <a:pt x="174" y="349"/>
                      </a:cubicBezTo>
                      <a:cubicBezTo>
                        <a:pt x="174" y="348"/>
                        <a:pt x="174" y="348"/>
                        <a:pt x="174" y="348"/>
                      </a:cubicBezTo>
                      <a:cubicBezTo>
                        <a:pt x="173" y="348"/>
                        <a:pt x="172" y="348"/>
                        <a:pt x="171" y="349"/>
                      </a:cubicBezTo>
                      <a:cubicBezTo>
                        <a:pt x="165" y="354"/>
                        <a:pt x="146" y="344"/>
                        <a:pt x="152" y="349"/>
                      </a:cubicBezTo>
                      <a:cubicBezTo>
                        <a:pt x="134" y="339"/>
                        <a:pt x="126" y="319"/>
                        <a:pt x="121" y="306"/>
                      </a:cubicBezTo>
                      <a:cubicBezTo>
                        <a:pt x="121" y="307"/>
                        <a:pt x="119" y="304"/>
                        <a:pt x="118" y="303"/>
                      </a:cubicBezTo>
                      <a:cubicBezTo>
                        <a:pt x="111" y="291"/>
                        <a:pt x="107" y="278"/>
                        <a:pt x="102" y="268"/>
                      </a:cubicBezTo>
                      <a:cubicBezTo>
                        <a:pt x="101" y="266"/>
                        <a:pt x="104" y="271"/>
                        <a:pt x="102" y="266"/>
                      </a:cubicBezTo>
                      <a:cubicBezTo>
                        <a:pt x="100" y="263"/>
                        <a:pt x="101" y="266"/>
                        <a:pt x="99" y="263"/>
                      </a:cubicBezTo>
                      <a:cubicBezTo>
                        <a:pt x="90" y="243"/>
                        <a:pt x="85" y="221"/>
                        <a:pt x="78" y="203"/>
                      </a:cubicBezTo>
                      <a:cubicBezTo>
                        <a:pt x="73" y="189"/>
                        <a:pt x="61" y="164"/>
                        <a:pt x="81" y="146"/>
                      </a:cubicBezTo>
                      <a:cubicBezTo>
                        <a:pt x="82" y="144"/>
                        <a:pt x="84" y="143"/>
                        <a:pt x="85" y="142"/>
                      </a:cubicBezTo>
                      <a:cubicBezTo>
                        <a:pt x="84" y="139"/>
                        <a:pt x="84" y="136"/>
                        <a:pt x="83" y="133"/>
                      </a:cubicBezTo>
                      <a:cubicBezTo>
                        <a:pt x="76" y="108"/>
                        <a:pt x="76" y="108"/>
                        <a:pt x="76" y="108"/>
                      </a:cubicBezTo>
                      <a:cubicBezTo>
                        <a:pt x="77" y="109"/>
                        <a:pt x="77" y="109"/>
                        <a:pt x="77" y="109"/>
                      </a:cubicBezTo>
                      <a:cubicBezTo>
                        <a:pt x="72" y="98"/>
                        <a:pt x="72" y="83"/>
                        <a:pt x="67" y="75"/>
                      </a:cubicBezTo>
                      <a:cubicBezTo>
                        <a:pt x="67" y="72"/>
                        <a:pt x="66" y="65"/>
                        <a:pt x="67" y="66"/>
                      </a:cubicBezTo>
                      <a:cubicBezTo>
                        <a:pt x="64" y="58"/>
                        <a:pt x="63" y="44"/>
                        <a:pt x="61" y="32"/>
                      </a:cubicBezTo>
                      <a:cubicBezTo>
                        <a:pt x="61" y="32"/>
                        <a:pt x="61" y="32"/>
                        <a:pt x="61" y="32"/>
                      </a:cubicBezTo>
                      <a:cubicBezTo>
                        <a:pt x="61" y="29"/>
                        <a:pt x="61" y="25"/>
                        <a:pt x="60" y="22"/>
                      </a:cubicBezTo>
                      <a:cubicBezTo>
                        <a:pt x="58" y="23"/>
                        <a:pt x="55" y="25"/>
                        <a:pt x="52" y="26"/>
                      </a:cubicBezTo>
                      <a:cubicBezTo>
                        <a:pt x="53" y="25"/>
                        <a:pt x="55" y="24"/>
                        <a:pt x="56" y="23"/>
                      </a:cubicBezTo>
                      <a:cubicBezTo>
                        <a:pt x="51" y="24"/>
                        <a:pt x="47" y="31"/>
                        <a:pt x="43" y="30"/>
                      </a:cubicBezTo>
                      <a:cubicBezTo>
                        <a:pt x="41" y="32"/>
                        <a:pt x="42" y="32"/>
                        <a:pt x="44" y="31"/>
                      </a:cubicBezTo>
                      <a:cubicBezTo>
                        <a:pt x="18" y="46"/>
                        <a:pt x="14" y="78"/>
                        <a:pt x="15" y="108"/>
                      </a:cubicBezTo>
                      <a:cubicBezTo>
                        <a:pt x="14" y="130"/>
                        <a:pt x="11" y="110"/>
                        <a:pt x="13" y="127"/>
                      </a:cubicBezTo>
                      <a:cubicBezTo>
                        <a:pt x="12" y="128"/>
                        <a:pt x="14" y="128"/>
                        <a:pt x="13" y="128"/>
                      </a:cubicBezTo>
                      <a:cubicBezTo>
                        <a:pt x="14" y="135"/>
                        <a:pt x="11" y="138"/>
                        <a:pt x="13" y="143"/>
                      </a:cubicBezTo>
                      <a:cubicBezTo>
                        <a:pt x="14" y="141"/>
                        <a:pt x="14" y="146"/>
                        <a:pt x="15" y="146"/>
                      </a:cubicBezTo>
                      <a:cubicBezTo>
                        <a:pt x="15" y="159"/>
                        <a:pt x="14" y="162"/>
                        <a:pt x="17" y="173"/>
                      </a:cubicBezTo>
                      <a:cubicBezTo>
                        <a:pt x="16" y="172"/>
                        <a:pt x="16" y="172"/>
                        <a:pt x="16" y="172"/>
                      </a:cubicBezTo>
                      <a:cubicBezTo>
                        <a:pt x="20" y="184"/>
                        <a:pt x="22" y="198"/>
                        <a:pt x="26" y="208"/>
                      </a:cubicBezTo>
                      <a:cubicBezTo>
                        <a:pt x="42" y="274"/>
                        <a:pt x="73" y="334"/>
                        <a:pt x="115" y="384"/>
                      </a:cubicBezTo>
                      <a:cubicBezTo>
                        <a:pt x="136" y="409"/>
                        <a:pt x="160" y="434"/>
                        <a:pt x="185" y="449"/>
                      </a:cubicBezTo>
                      <a:cubicBezTo>
                        <a:pt x="198" y="456"/>
                        <a:pt x="212" y="457"/>
                        <a:pt x="227" y="454"/>
                      </a:cubicBezTo>
                      <a:cubicBezTo>
                        <a:pt x="230" y="454"/>
                        <a:pt x="234" y="452"/>
                        <a:pt x="237" y="451"/>
                      </a:cubicBezTo>
                      <a:cubicBezTo>
                        <a:pt x="239" y="451"/>
                        <a:pt x="239" y="451"/>
                        <a:pt x="239" y="451"/>
                      </a:cubicBezTo>
                      <a:cubicBezTo>
                        <a:pt x="239" y="450"/>
                        <a:pt x="239" y="450"/>
                        <a:pt x="239" y="450"/>
                      </a:cubicBezTo>
                      <a:cubicBezTo>
                        <a:pt x="239" y="450"/>
                        <a:pt x="239" y="450"/>
                        <a:pt x="239" y="450"/>
                      </a:cubicBezTo>
                      <a:cubicBezTo>
                        <a:pt x="240" y="450"/>
                        <a:pt x="240" y="450"/>
                        <a:pt x="240" y="450"/>
                      </a:cubicBezTo>
                      <a:cubicBezTo>
                        <a:pt x="240" y="450"/>
                        <a:pt x="240" y="450"/>
                        <a:pt x="240" y="450"/>
                      </a:cubicBezTo>
                      <a:cubicBezTo>
                        <a:pt x="238" y="448"/>
                        <a:pt x="246" y="460"/>
                        <a:pt x="250" y="466"/>
                      </a:cubicBezTo>
                      <a:cubicBezTo>
                        <a:pt x="250" y="465"/>
                        <a:pt x="250" y="463"/>
                        <a:pt x="250" y="459"/>
                      </a:cubicBezTo>
                      <a:close/>
                      <a:moveTo>
                        <a:pt x="143" y="530"/>
                      </a:moveTo>
                      <a:cubicBezTo>
                        <a:pt x="132" y="529"/>
                        <a:pt x="122" y="532"/>
                        <a:pt x="112" y="539"/>
                      </a:cubicBezTo>
                      <a:cubicBezTo>
                        <a:pt x="102" y="544"/>
                        <a:pt x="91" y="557"/>
                        <a:pt x="84" y="569"/>
                      </a:cubicBezTo>
                      <a:cubicBezTo>
                        <a:pt x="92" y="557"/>
                        <a:pt x="102" y="547"/>
                        <a:pt x="111" y="541"/>
                      </a:cubicBezTo>
                      <a:cubicBezTo>
                        <a:pt x="112" y="541"/>
                        <a:pt x="112" y="541"/>
                        <a:pt x="112" y="541"/>
                      </a:cubicBezTo>
                      <a:cubicBezTo>
                        <a:pt x="115" y="536"/>
                        <a:pt x="129" y="530"/>
                        <a:pt x="138" y="530"/>
                      </a:cubicBezTo>
                      <a:cubicBezTo>
                        <a:pt x="140" y="530"/>
                        <a:pt x="141" y="530"/>
                        <a:pt x="143" y="530"/>
                      </a:cubicBezTo>
                      <a:close/>
                      <a:moveTo>
                        <a:pt x="179" y="547"/>
                      </a:moveTo>
                      <a:cubicBezTo>
                        <a:pt x="177" y="545"/>
                        <a:pt x="175" y="543"/>
                        <a:pt x="173" y="542"/>
                      </a:cubicBezTo>
                      <a:cubicBezTo>
                        <a:pt x="173" y="542"/>
                        <a:pt x="174" y="543"/>
                        <a:pt x="174" y="543"/>
                      </a:cubicBezTo>
                      <a:cubicBezTo>
                        <a:pt x="176" y="544"/>
                        <a:pt x="177" y="545"/>
                        <a:pt x="179" y="547"/>
                      </a:cubicBezTo>
                      <a:close/>
                      <a:moveTo>
                        <a:pt x="173" y="349"/>
                      </a:moveTo>
                      <a:cubicBezTo>
                        <a:pt x="173" y="349"/>
                        <a:pt x="173" y="349"/>
                        <a:pt x="173" y="349"/>
                      </a:cubicBezTo>
                      <a:cubicBezTo>
                        <a:pt x="173" y="349"/>
                        <a:pt x="171" y="349"/>
                        <a:pt x="170" y="350"/>
                      </a:cubicBezTo>
                      <a:cubicBezTo>
                        <a:pt x="171" y="350"/>
                        <a:pt x="172" y="350"/>
                        <a:pt x="173" y="349"/>
                      </a:cubicBezTo>
                      <a:close/>
                      <a:moveTo>
                        <a:pt x="61" y="32"/>
                      </a:moveTo>
                      <a:cubicBezTo>
                        <a:pt x="61" y="31"/>
                        <a:pt x="61" y="30"/>
                        <a:pt x="61" y="29"/>
                      </a:cubicBezTo>
                      <a:cubicBezTo>
                        <a:pt x="61" y="30"/>
                        <a:pt x="61" y="30"/>
                        <a:pt x="61" y="32"/>
                      </a:cubicBezTo>
                      <a:close/>
                      <a:moveTo>
                        <a:pt x="2" y="107"/>
                      </a:moveTo>
                      <a:cubicBezTo>
                        <a:pt x="2" y="108"/>
                        <a:pt x="2" y="108"/>
                        <a:pt x="2" y="109"/>
                      </a:cubicBezTo>
                      <a:cubicBezTo>
                        <a:pt x="2" y="109"/>
                        <a:pt x="2" y="109"/>
                        <a:pt x="2" y="109"/>
                      </a:cubicBezTo>
                      <a:cubicBezTo>
                        <a:pt x="2" y="108"/>
                        <a:pt x="2" y="108"/>
                        <a:pt x="2" y="107"/>
                      </a:cubicBezTo>
                      <a:close/>
                      <a:moveTo>
                        <a:pt x="255" y="615"/>
                      </a:moveTo>
                      <a:cubicBezTo>
                        <a:pt x="253" y="614"/>
                        <a:pt x="249" y="614"/>
                        <a:pt x="247" y="614"/>
                      </a:cubicBezTo>
                      <a:cubicBezTo>
                        <a:pt x="245" y="614"/>
                        <a:pt x="253" y="614"/>
                        <a:pt x="255" y="615"/>
                      </a:cubicBezTo>
                      <a:close/>
                      <a:moveTo>
                        <a:pt x="127" y="543"/>
                      </a:moveTo>
                      <a:cubicBezTo>
                        <a:pt x="129" y="542"/>
                        <a:pt x="131" y="543"/>
                        <a:pt x="133" y="541"/>
                      </a:cubicBezTo>
                      <a:cubicBezTo>
                        <a:pt x="135" y="541"/>
                        <a:pt x="132" y="543"/>
                        <a:pt x="135" y="542"/>
                      </a:cubicBezTo>
                      <a:cubicBezTo>
                        <a:pt x="137" y="541"/>
                        <a:pt x="133" y="540"/>
                        <a:pt x="128" y="541"/>
                      </a:cubicBezTo>
                      <a:cubicBezTo>
                        <a:pt x="128" y="541"/>
                        <a:pt x="128" y="541"/>
                        <a:pt x="128" y="541"/>
                      </a:cubicBezTo>
                      <a:cubicBezTo>
                        <a:pt x="128" y="542"/>
                        <a:pt x="128" y="542"/>
                        <a:pt x="127" y="543"/>
                      </a:cubicBezTo>
                      <a:close/>
                      <a:moveTo>
                        <a:pt x="223" y="602"/>
                      </a:moveTo>
                      <a:cubicBezTo>
                        <a:pt x="223" y="603"/>
                        <a:pt x="224" y="603"/>
                        <a:pt x="225" y="604"/>
                      </a:cubicBezTo>
                      <a:cubicBezTo>
                        <a:pt x="224" y="603"/>
                        <a:pt x="223" y="603"/>
                        <a:pt x="223" y="602"/>
                      </a:cubicBezTo>
                      <a:close/>
                      <a:moveTo>
                        <a:pt x="294" y="606"/>
                      </a:moveTo>
                      <a:cubicBezTo>
                        <a:pt x="293" y="606"/>
                        <a:pt x="293" y="607"/>
                        <a:pt x="292" y="607"/>
                      </a:cubicBezTo>
                      <a:cubicBezTo>
                        <a:pt x="293" y="607"/>
                        <a:pt x="293" y="606"/>
                        <a:pt x="294" y="606"/>
                      </a:cubicBezTo>
                      <a:close/>
                      <a:moveTo>
                        <a:pt x="291" y="607"/>
                      </a:moveTo>
                      <a:cubicBezTo>
                        <a:pt x="289" y="608"/>
                        <a:pt x="289" y="608"/>
                        <a:pt x="288" y="608"/>
                      </a:cubicBezTo>
                      <a:cubicBezTo>
                        <a:pt x="289" y="609"/>
                        <a:pt x="289" y="609"/>
                        <a:pt x="289" y="609"/>
                      </a:cubicBezTo>
                      <a:cubicBezTo>
                        <a:pt x="291" y="607"/>
                        <a:pt x="293" y="606"/>
                        <a:pt x="291" y="607"/>
                      </a:cubicBezTo>
                      <a:close/>
                      <a:moveTo>
                        <a:pt x="92" y="374"/>
                      </a:moveTo>
                      <a:cubicBezTo>
                        <a:pt x="93" y="375"/>
                        <a:pt x="93" y="375"/>
                        <a:pt x="93" y="375"/>
                      </a:cubicBezTo>
                      <a:cubicBezTo>
                        <a:pt x="94" y="374"/>
                        <a:pt x="94" y="374"/>
                        <a:pt x="94" y="374"/>
                      </a:cubicBezTo>
                      <a:lnTo>
                        <a:pt x="92" y="374"/>
                      </a:lnTo>
                      <a:close/>
                      <a:moveTo>
                        <a:pt x="111" y="682"/>
                      </a:moveTo>
                      <a:cubicBezTo>
                        <a:pt x="110" y="681"/>
                        <a:pt x="109" y="681"/>
                        <a:pt x="109" y="680"/>
                      </a:cubicBezTo>
                      <a:cubicBezTo>
                        <a:pt x="109" y="680"/>
                        <a:pt x="109" y="680"/>
                        <a:pt x="109" y="680"/>
                      </a:cubicBezTo>
                      <a:cubicBezTo>
                        <a:pt x="108" y="681"/>
                        <a:pt x="108" y="682"/>
                        <a:pt x="111" y="682"/>
                      </a:cubicBezTo>
                      <a:close/>
                      <a:moveTo>
                        <a:pt x="128" y="541"/>
                      </a:moveTo>
                      <a:cubicBezTo>
                        <a:pt x="128" y="541"/>
                        <a:pt x="127" y="541"/>
                        <a:pt x="127" y="541"/>
                      </a:cubicBezTo>
                      <a:cubicBezTo>
                        <a:pt x="127" y="541"/>
                        <a:pt x="127" y="541"/>
                        <a:pt x="128" y="541"/>
                      </a:cubicBezTo>
                      <a:close/>
                      <a:moveTo>
                        <a:pt x="90" y="643"/>
                      </a:moveTo>
                      <a:cubicBezTo>
                        <a:pt x="89" y="643"/>
                        <a:pt x="89" y="643"/>
                        <a:pt x="89" y="642"/>
                      </a:cubicBezTo>
                      <a:cubicBezTo>
                        <a:pt x="89" y="643"/>
                        <a:pt x="89" y="643"/>
                        <a:pt x="90" y="643"/>
                      </a:cubicBezTo>
                      <a:close/>
                      <a:moveTo>
                        <a:pt x="295" y="434"/>
                      </a:moveTo>
                      <a:cubicBezTo>
                        <a:pt x="296" y="434"/>
                        <a:pt x="296" y="434"/>
                        <a:pt x="296" y="434"/>
                      </a:cubicBezTo>
                      <a:cubicBezTo>
                        <a:pt x="296" y="434"/>
                        <a:pt x="296" y="433"/>
                        <a:pt x="295" y="434"/>
                      </a:cubicBezTo>
                      <a:cubicBezTo>
                        <a:pt x="295" y="434"/>
                        <a:pt x="295" y="434"/>
                        <a:pt x="295" y="434"/>
                      </a:cubicBezTo>
                      <a:close/>
                      <a:moveTo>
                        <a:pt x="269" y="448"/>
                      </a:moveTo>
                      <a:cubicBezTo>
                        <a:pt x="266" y="448"/>
                        <a:pt x="266" y="448"/>
                        <a:pt x="266" y="448"/>
                      </a:cubicBezTo>
                      <a:cubicBezTo>
                        <a:pt x="267" y="448"/>
                        <a:pt x="268" y="449"/>
                        <a:pt x="269" y="448"/>
                      </a:cubicBezTo>
                      <a:close/>
                      <a:moveTo>
                        <a:pt x="195" y="333"/>
                      </a:moveTo>
                      <a:cubicBezTo>
                        <a:pt x="194" y="331"/>
                        <a:pt x="197" y="328"/>
                        <a:pt x="198" y="328"/>
                      </a:cubicBezTo>
                      <a:cubicBezTo>
                        <a:pt x="198" y="328"/>
                        <a:pt x="199" y="330"/>
                        <a:pt x="200" y="329"/>
                      </a:cubicBezTo>
                      <a:cubicBezTo>
                        <a:pt x="199" y="327"/>
                        <a:pt x="202" y="327"/>
                        <a:pt x="200" y="326"/>
                      </a:cubicBezTo>
                      <a:cubicBezTo>
                        <a:pt x="201" y="325"/>
                        <a:pt x="203" y="325"/>
                        <a:pt x="204" y="324"/>
                      </a:cubicBezTo>
                      <a:cubicBezTo>
                        <a:pt x="203" y="325"/>
                        <a:pt x="205" y="326"/>
                        <a:pt x="204" y="326"/>
                      </a:cubicBezTo>
                      <a:cubicBezTo>
                        <a:pt x="205" y="326"/>
                        <a:pt x="205" y="326"/>
                        <a:pt x="205" y="326"/>
                      </a:cubicBezTo>
                      <a:cubicBezTo>
                        <a:pt x="205" y="326"/>
                        <a:pt x="205" y="326"/>
                        <a:pt x="205" y="326"/>
                      </a:cubicBezTo>
                      <a:cubicBezTo>
                        <a:pt x="205" y="326"/>
                        <a:pt x="205" y="326"/>
                        <a:pt x="205" y="326"/>
                      </a:cubicBezTo>
                      <a:cubicBezTo>
                        <a:pt x="205" y="327"/>
                        <a:pt x="205" y="327"/>
                        <a:pt x="205" y="327"/>
                      </a:cubicBezTo>
                      <a:cubicBezTo>
                        <a:pt x="206" y="327"/>
                        <a:pt x="206" y="327"/>
                        <a:pt x="206" y="327"/>
                      </a:cubicBezTo>
                      <a:cubicBezTo>
                        <a:pt x="206" y="327"/>
                        <a:pt x="205" y="327"/>
                        <a:pt x="205" y="327"/>
                      </a:cubicBezTo>
                      <a:cubicBezTo>
                        <a:pt x="205" y="327"/>
                        <a:pt x="205" y="327"/>
                        <a:pt x="205" y="327"/>
                      </a:cubicBezTo>
                      <a:cubicBezTo>
                        <a:pt x="206" y="328"/>
                        <a:pt x="206" y="328"/>
                        <a:pt x="206" y="328"/>
                      </a:cubicBezTo>
                      <a:cubicBezTo>
                        <a:pt x="206" y="327"/>
                        <a:pt x="207" y="326"/>
                        <a:pt x="207" y="326"/>
                      </a:cubicBezTo>
                      <a:cubicBezTo>
                        <a:pt x="208" y="325"/>
                        <a:pt x="207" y="322"/>
                        <a:pt x="209" y="321"/>
                      </a:cubicBezTo>
                      <a:cubicBezTo>
                        <a:pt x="208" y="322"/>
                        <a:pt x="210" y="323"/>
                        <a:pt x="210" y="323"/>
                      </a:cubicBezTo>
                      <a:cubicBezTo>
                        <a:pt x="210" y="319"/>
                        <a:pt x="210" y="319"/>
                        <a:pt x="210" y="319"/>
                      </a:cubicBezTo>
                      <a:cubicBezTo>
                        <a:pt x="211" y="319"/>
                        <a:pt x="211" y="321"/>
                        <a:pt x="212" y="320"/>
                      </a:cubicBezTo>
                      <a:cubicBezTo>
                        <a:pt x="211" y="319"/>
                        <a:pt x="211" y="319"/>
                        <a:pt x="212" y="318"/>
                      </a:cubicBezTo>
                      <a:cubicBezTo>
                        <a:pt x="212" y="319"/>
                        <a:pt x="214" y="317"/>
                        <a:pt x="214" y="319"/>
                      </a:cubicBezTo>
                      <a:cubicBezTo>
                        <a:pt x="215" y="319"/>
                        <a:pt x="214" y="319"/>
                        <a:pt x="215" y="320"/>
                      </a:cubicBezTo>
                      <a:cubicBezTo>
                        <a:pt x="215" y="319"/>
                        <a:pt x="215" y="319"/>
                        <a:pt x="216" y="318"/>
                      </a:cubicBezTo>
                      <a:cubicBezTo>
                        <a:pt x="216" y="319"/>
                        <a:pt x="216" y="319"/>
                        <a:pt x="216" y="319"/>
                      </a:cubicBezTo>
                      <a:cubicBezTo>
                        <a:pt x="217" y="319"/>
                        <a:pt x="218" y="317"/>
                        <a:pt x="217" y="317"/>
                      </a:cubicBezTo>
                      <a:cubicBezTo>
                        <a:pt x="217" y="317"/>
                        <a:pt x="218" y="318"/>
                        <a:pt x="217" y="317"/>
                      </a:cubicBezTo>
                      <a:cubicBezTo>
                        <a:pt x="217" y="316"/>
                        <a:pt x="218" y="316"/>
                        <a:pt x="219" y="315"/>
                      </a:cubicBezTo>
                      <a:cubicBezTo>
                        <a:pt x="219" y="316"/>
                        <a:pt x="219" y="316"/>
                        <a:pt x="219" y="317"/>
                      </a:cubicBezTo>
                      <a:cubicBezTo>
                        <a:pt x="220" y="315"/>
                        <a:pt x="222" y="314"/>
                        <a:pt x="223" y="314"/>
                      </a:cubicBezTo>
                      <a:cubicBezTo>
                        <a:pt x="223" y="314"/>
                        <a:pt x="223" y="315"/>
                        <a:pt x="223" y="315"/>
                      </a:cubicBezTo>
                      <a:cubicBezTo>
                        <a:pt x="225" y="316"/>
                        <a:pt x="228" y="313"/>
                        <a:pt x="229" y="316"/>
                      </a:cubicBezTo>
                      <a:cubicBezTo>
                        <a:pt x="229" y="316"/>
                        <a:pt x="229" y="315"/>
                        <a:pt x="229" y="315"/>
                      </a:cubicBezTo>
                      <a:cubicBezTo>
                        <a:pt x="230" y="315"/>
                        <a:pt x="230" y="316"/>
                        <a:pt x="231" y="316"/>
                      </a:cubicBezTo>
                      <a:cubicBezTo>
                        <a:pt x="231" y="317"/>
                        <a:pt x="232" y="316"/>
                        <a:pt x="233" y="316"/>
                      </a:cubicBezTo>
                      <a:cubicBezTo>
                        <a:pt x="233" y="316"/>
                        <a:pt x="233" y="317"/>
                        <a:pt x="232" y="317"/>
                      </a:cubicBezTo>
                      <a:cubicBezTo>
                        <a:pt x="233" y="316"/>
                        <a:pt x="237" y="318"/>
                        <a:pt x="238" y="320"/>
                      </a:cubicBezTo>
                      <a:cubicBezTo>
                        <a:pt x="239" y="319"/>
                        <a:pt x="241" y="319"/>
                        <a:pt x="241" y="320"/>
                      </a:cubicBezTo>
                      <a:cubicBezTo>
                        <a:pt x="240" y="320"/>
                        <a:pt x="240" y="320"/>
                        <a:pt x="240" y="320"/>
                      </a:cubicBezTo>
                      <a:cubicBezTo>
                        <a:pt x="240" y="321"/>
                        <a:pt x="240" y="321"/>
                        <a:pt x="240" y="321"/>
                      </a:cubicBezTo>
                      <a:cubicBezTo>
                        <a:pt x="240" y="321"/>
                        <a:pt x="241" y="321"/>
                        <a:pt x="240" y="321"/>
                      </a:cubicBezTo>
                      <a:cubicBezTo>
                        <a:pt x="241" y="321"/>
                        <a:pt x="241" y="322"/>
                        <a:pt x="241" y="322"/>
                      </a:cubicBezTo>
                      <a:cubicBezTo>
                        <a:pt x="241" y="322"/>
                        <a:pt x="241" y="321"/>
                        <a:pt x="240" y="321"/>
                      </a:cubicBezTo>
                      <a:cubicBezTo>
                        <a:pt x="240" y="321"/>
                        <a:pt x="240" y="321"/>
                        <a:pt x="240" y="321"/>
                      </a:cubicBezTo>
                      <a:cubicBezTo>
                        <a:pt x="240" y="322"/>
                        <a:pt x="241" y="322"/>
                        <a:pt x="241" y="322"/>
                      </a:cubicBezTo>
                      <a:cubicBezTo>
                        <a:pt x="241" y="322"/>
                        <a:pt x="241" y="322"/>
                        <a:pt x="241" y="322"/>
                      </a:cubicBezTo>
                      <a:cubicBezTo>
                        <a:pt x="241" y="322"/>
                        <a:pt x="241" y="322"/>
                        <a:pt x="241" y="322"/>
                      </a:cubicBezTo>
                      <a:cubicBezTo>
                        <a:pt x="242" y="322"/>
                        <a:pt x="243" y="322"/>
                        <a:pt x="243" y="323"/>
                      </a:cubicBezTo>
                      <a:cubicBezTo>
                        <a:pt x="242" y="323"/>
                        <a:pt x="241" y="324"/>
                        <a:pt x="242" y="324"/>
                      </a:cubicBezTo>
                      <a:cubicBezTo>
                        <a:pt x="243" y="325"/>
                        <a:pt x="242" y="324"/>
                        <a:pt x="243" y="325"/>
                      </a:cubicBezTo>
                      <a:cubicBezTo>
                        <a:pt x="244" y="325"/>
                        <a:pt x="244" y="325"/>
                        <a:pt x="244" y="325"/>
                      </a:cubicBezTo>
                      <a:cubicBezTo>
                        <a:pt x="245" y="324"/>
                        <a:pt x="245" y="326"/>
                        <a:pt x="245" y="325"/>
                      </a:cubicBezTo>
                      <a:cubicBezTo>
                        <a:pt x="245" y="325"/>
                        <a:pt x="247" y="326"/>
                        <a:pt x="246" y="327"/>
                      </a:cubicBezTo>
                      <a:cubicBezTo>
                        <a:pt x="244" y="328"/>
                        <a:pt x="244" y="328"/>
                        <a:pt x="244" y="328"/>
                      </a:cubicBezTo>
                      <a:cubicBezTo>
                        <a:pt x="245" y="328"/>
                        <a:pt x="246" y="327"/>
                        <a:pt x="247" y="327"/>
                      </a:cubicBezTo>
                      <a:cubicBezTo>
                        <a:pt x="247" y="328"/>
                        <a:pt x="247" y="328"/>
                        <a:pt x="247" y="328"/>
                      </a:cubicBezTo>
                      <a:cubicBezTo>
                        <a:pt x="248" y="327"/>
                        <a:pt x="247" y="329"/>
                        <a:pt x="249" y="329"/>
                      </a:cubicBezTo>
                      <a:cubicBezTo>
                        <a:pt x="249" y="330"/>
                        <a:pt x="251" y="331"/>
                        <a:pt x="250" y="332"/>
                      </a:cubicBezTo>
                      <a:cubicBezTo>
                        <a:pt x="251" y="333"/>
                        <a:pt x="252" y="333"/>
                        <a:pt x="253" y="334"/>
                      </a:cubicBezTo>
                      <a:cubicBezTo>
                        <a:pt x="252" y="334"/>
                        <a:pt x="252" y="334"/>
                        <a:pt x="252" y="334"/>
                      </a:cubicBezTo>
                      <a:cubicBezTo>
                        <a:pt x="252" y="335"/>
                        <a:pt x="252" y="335"/>
                        <a:pt x="253" y="335"/>
                      </a:cubicBezTo>
                      <a:cubicBezTo>
                        <a:pt x="253" y="335"/>
                        <a:pt x="253" y="337"/>
                        <a:pt x="252" y="338"/>
                      </a:cubicBezTo>
                      <a:cubicBezTo>
                        <a:pt x="253" y="338"/>
                        <a:pt x="254" y="337"/>
                        <a:pt x="255" y="337"/>
                      </a:cubicBezTo>
                      <a:cubicBezTo>
                        <a:pt x="253" y="339"/>
                        <a:pt x="257" y="339"/>
                        <a:pt x="256" y="341"/>
                      </a:cubicBezTo>
                      <a:cubicBezTo>
                        <a:pt x="256" y="340"/>
                        <a:pt x="255" y="340"/>
                        <a:pt x="255" y="341"/>
                      </a:cubicBezTo>
                      <a:cubicBezTo>
                        <a:pt x="253" y="343"/>
                        <a:pt x="257" y="341"/>
                        <a:pt x="257" y="343"/>
                      </a:cubicBezTo>
                      <a:cubicBezTo>
                        <a:pt x="258" y="342"/>
                        <a:pt x="258" y="342"/>
                        <a:pt x="258" y="342"/>
                      </a:cubicBezTo>
                      <a:cubicBezTo>
                        <a:pt x="257" y="343"/>
                        <a:pt x="260" y="343"/>
                        <a:pt x="258" y="344"/>
                      </a:cubicBezTo>
                      <a:cubicBezTo>
                        <a:pt x="259" y="344"/>
                        <a:pt x="259" y="346"/>
                        <a:pt x="260" y="344"/>
                      </a:cubicBezTo>
                      <a:cubicBezTo>
                        <a:pt x="260" y="347"/>
                        <a:pt x="264" y="349"/>
                        <a:pt x="262" y="351"/>
                      </a:cubicBezTo>
                      <a:cubicBezTo>
                        <a:pt x="262" y="351"/>
                        <a:pt x="262" y="352"/>
                        <a:pt x="263" y="352"/>
                      </a:cubicBezTo>
                      <a:cubicBezTo>
                        <a:pt x="263" y="351"/>
                        <a:pt x="262" y="351"/>
                        <a:pt x="262" y="351"/>
                      </a:cubicBezTo>
                      <a:cubicBezTo>
                        <a:pt x="262" y="351"/>
                        <a:pt x="263" y="351"/>
                        <a:pt x="263" y="351"/>
                      </a:cubicBezTo>
                      <a:cubicBezTo>
                        <a:pt x="263" y="351"/>
                        <a:pt x="263" y="352"/>
                        <a:pt x="262" y="352"/>
                      </a:cubicBezTo>
                      <a:cubicBezTo>
                        <a:pt x="262" y="354"/>
                        <a:pt x="265" y="352"/>
                        <a:pt x="265" y="354"/>
                      </a:cubicBezTo>
                      <a:cubicBezTo>
                        <a:pt x="265" y="354"/>
                        <a:pt x="265" y="354"/>
                        <a:pt x="265" y="355"/>
                      </a:cubicBezTo>
                      <a:cubicBezTo>
                        <a:pt x="267" y="355"/>
                        <a:pt x="267" y="355"/>
                        <a:pt x="267" y="355"/>
                      </a:cubicBezTo>
                      <a:cubicBezTo>
                        <a:pt x="267" y="356"/>
                        <a:pt x="266" y="356"/>
                        <a:pt x="265" y="357"/>
                      </a:cubicBezTo>
                      <a:cubicBezTo>
                        <a:pt x="265" y="358"/>
                        <a:pt x="265" y="358"/>
                        <a:pt x="266" y="358"/>
                      </a:cubicBezTo>
                      <a:cubicBezTo>
                        <a:pt x="266" y="360"/>
                        <a:pt x="266" y="360"/>
                        <a:pt x="266" y="360"/>
                      </a:cubicBezTo>
                      <a:cubicBezTo>
                        <a:pt x="266" y="358"/>
                        <a:pt x="266" y="360"/>
                        <a:pt x="267" y="360"/>
                      </a:cubicBezTo>
                      <a:cubicBezTo>
                        <a:pt x="266" y="360"/>
                        <a:pt x="266" y="360"/>
                        <a:pt x="266" y="360"/>
                      </a:cubicBezTo>
                      <a:cubicBezTo>
                        <a:pt x="266" y="360"/>
                        <a:pt x="267" y="360"/>
                        <a:pt x="267" y="361"/>
                      </a:cubicBezTo>
                      <a:cubicBezTo>
                        <a:pt x="268" y="360"/>
                        <a:pt x="267" y="359"/>
                        <a:pt x="267" y="359"/>
                      </a:cubicBezTo>
                      <a:cubicBezTo>
                        <a:pt x="268" y="359"/>
                        <a:pt x="268" y="359"/>
                        <a:pt x="269" y="359"/>
                      </a:cubicBezTo>
                      <a:cubicBezTo>
                        <a:pt x="268" y="360"/>
                        <a:pt x="269" y="361"/>
                        <a:pt x="269" y="361"/>
                      </a:cubicBezTo>
                      <a:cubicBezTo>
                        <a:pt x="269" y="362"/>
                        <a:pt x="270" y="361"/>
                        <a:pt x="270" y="361"/>
                      </a:cubicBezTo>
                      <a:cubicBezTo>
                        <a:pt x="270" y="362"/>
                        <a:pt x="271" y="362"/>
                        <a:pt x="270" y="362"/>
                      </a:cubicBezTo>
                      <a:cubicBezTo>
                        <a:pt x="270" y="362"/>
                        <a:pt x="270" y="362"/>
                        <a:pt x="269" y="362"/>
                      </a:cubicBezTo>
                      <a:cubicBezTo>
                        <a:pt x="269" y="362"/>
                        <a:pt x="268" y="363"/>
                        <a:pt x="270" y="363"/>
                      </a:cubicBezTo>
                      <a:cubicBezTo>
                        <a:pt x="270" y="363"/>
                        <a:pt x="271" y="362"/>
                        <a:pt x="271" y="363"/>
                      </a:cubicBezTo>
                      <a:cubicBezTo>
                        <a:pt x="270" y="363"/>
                        <a:pt x="270" y="363"/>
                        <a:pt x="270" y="363"/>
                      </a:cubicBezTo>
                      <a:cubicBezTo>
                        <a:pt x="270" y="364"/>
                        <a:pt x="270" y="364"/>
                        <a:pt x="270" y="364"/>
                      </a:cubicBezTo>
                      <a:cubicBezTo>
                        <a:pt x="271" y="364"/>
                        <a:pt x="271" y="364"/>
                        <a:pt x="271" y="364"/>
                      </a:cubicBezTo>
                      <a:cubicBezTo>
                        <a:pt x="271" y="364"/>
                        <a:pt x="271" y="364"/>
                        <a:pt x="271" y="364"/>
                      </a:cubicBezTo>
                      <a:cubicBezTo>
                        <a:pt x="272" y="364"/>
                        <a:pt x="272" y="365"/>
                        <a:pt x="273" y="365"/>
                      </a:cubicBezTo>
                      <a:cubicBezTo>
                        <a:pt x="274" y="365"/>
                        <a:pt x="273" y="366"/>
                        <a:pt x="273" y="367"/>
                      </a:cubicBezTo>
                      <a:cubicBezTo>
                        <a:pt x="273" y="367"/>
                        <a:pt x="273" y="367"/>
                        <a:pt x="273" y="367"/>
                      </a:cubicBezTo>
                      <a:cubicBezTo>
                        <a:pt x="273" y="368"/>
                        <a:pt x="274" y="368"/>
                        <a:pt x="275" y="368"/>
                      </a:cubicBezTo>
                      <a:cubicBezTo>
                        <a:pt x="275" y="368"/>
                        <a:pt x="275" y="368"/>
                        <a:pt x="275" y="368"/>
                      </a:cubicBezTo>
                      <a:cubicBezTo>
                        <a:pt x="275" y="369"/>
                        <a:pt x="275" y="369"/>
                        <a:pt x="276" y="369"/>
                      </a:cubicBezTo>
                      <a:cubicBezTo>
                        <a:pt x="276" y="370"/>
                        <a:pt x="273" y="372"/>
                        <a:pt x="275" y="372"/>
                      </a:cubicBezTo>
                      <a:cubicBezTo>
                        <a:pt x="275" y="372"/>
                        <a:pt x="277" y="372"/>
                        <a:pt x="277" y="371"/>
                      </a:cubicBezTo>
                      <a:cubicBezTo>
                        <a:pt x="278" y="373"/>
                        <a:pt x="280" y="373"/>
                        <a:pt x="280" y="376"/>
                      </a:cubicBezTo>
                      <a:cubicBezTo>
                        <a:pt x="280" y="376"/>
                        <a:pt x="280" y="375"/>
                        <a:pt x="281" y="376"/>
                      </a:cubicBezTo>
                      <a:cubicBezTo>
                        <a:pt x="282" y="378"/>
                        <a:pt x="284" y="379"/>
                        <a:pt x="284" y="382"/>
                      </a:cubicBezTo>
                      <a:cubicBezTo>
                        <a:pt x="283" y="381"/>
                        <a:pt x="283" y="382"/>
                        <a:pt x="282" y="383"/>
                      </a:cubicBezTo>
                      <a:cubicBezTo>
                        <a:pt x="283" y="383"/>
                        <a:pt x="282" y="384"/>
                        <a:pt x="283" y="383"/>
                      </a:cubicBezTo>
                      <a:cubicBezTo>
                        <a:pt x="284" y="382"/>
                        <a:pt x="285" y="382"/>
                        <a:pt x="285" y="381"/>
                      </a:cubicBezTo>
                      <a:cubicBezTo>
                        <a:pt x="286" y="382"/>
                        <a:pt x="287" y="384"/>
                        <a:pt x="287" y="385"/>
                      </a:cubicBezTo>
                      <a:cubicBezTo>
                        <a:pt x="287" y="385"/>
                        <a:pt x="287" y="385"/>
                        <a:pt x="288" y="385"/>
                      </a:cubicBezTo>
                      <a:cubicBezTo>
                        <a:pt x="286" y="386"/>
                        <a:pt x="287" y="387"/>
                        <a:pt x="288" y="387"/>
                      </a:cubicBezTo>
                      <a:cubicBezTo>
                        <a:pt x="288" y="387"/>
                        <a:pt x="288" y="387"/>
                        <a:pt x="288" y="387"/>
                      </a:cubicBezTo>
                      <a:cubicBezTo>
                        <a:pt x="288" y="388"/>
                        <a:pt x="288" y="388"/>
                        <a:pt x="288" y="388"/>
                      </a:cubicBezTo>
                      <a:cubicBezTo>
                        <a:pt x="288" y="388"/>
                        <a:pt x="290" y="387"/>
                        <a:pt x="289" y="388"/>
                      </a:cubicBezTo>
                      <a:cubicBezTo>
                        <a:pt x="289" y="389"/>
                        <a:pt x="289" y="389"/>
                        <a:pt x="289" y="389"/>
                      </a:cubicBezTo>
                      <a:cubicBezTo>
                        <a:pt x="290" y="389"/>
                        <a:pt x="292" y="389"/>
                        <a:pt x="291" y="390"/>
                      </a:cubicBezTo>
                      <a:cubicBezTo>
                        <a:pt x="291" y="392"/>
                        <a:pt x="291" y="392"/>
                        <a:pt x="291" y="392"/>
                      </a:cubicBezTo>
                      <a:cubicBezTo>
                        <a:pt x="291" y="392"/>
                        <a:pt x="292" y="392"/>
                        <a:pt x="292" y="391"/>
                      </a:cubicBezTo>
                      <a:cubicBezTo>
                        <a:pt x="292" y="393"/>
                        <a:pt x="293" y="394"/>
                        <a:pt x="292" y="395"/>
                      </a:cubicBezTo>
                      <a:cubicBezTo>
                        <a:pt x="296" y="396"/>
                        <a:pt x="298" y="398"/>
                        <a:pt x="300" y="402"/>
                      </a:cubicBezTo>
                      <a:cubicBezTo>
                        <a:pt x="299" y="402"/>
                        <a:pt x="299" y="402"/>
                        <a:pt x="299" y="402"/>
                      </a:cubicBezTo>
                      <a:cubicBezTo>
                        <a:pt x="299" y="404"/>
                        <a:pt x="300" y="402"/>
                        <a:pt x="300" y="403"/>
                      </a:cubicBezTo>
                      <a:cubicBezTo>
                        <a:pt x="299" y="403"/>
                        <a:pt x="299" y="405"/>
                        <a:pt x="298" y="404"/>
                      </a:cubicBezTo>
                      <a:cubicBezTo>
                        <a:pt x="298" y="406"/>
                        <a:pt x="300" y="405"/>
                        <a:pt x="301" y="406"/>
                      </a:cubicBezTo>
                      <a:cubicBezTo>
                        <a:pt x="302" y="406"/>
                        <a:pt x="300" y="406"/>
                        <a:pt x="301" y="406"/>
                      </a:cubicBezTo>
                      <a:cubicBezTo>
                        <a:pt x="301" y="406"/>
                        <a:pt x="301" y="408"/>
                        <a:pt x="302" y="408"/>
                      </a:cubicBezTo>
                      <a:cubicBezTo>
                        <a:pt x="302" y="408"/>
                        <a:pt x="301" y="408"/>
                        <a:pt x="300" y="408"/>
                      </a:cubicBezTo>
                      <a:cubicBezTo>
                        <a:pt x="301" y="409"/>
                        <a:pt x="301" y="409"/>
                        <a:pt x="301" y="409"/>
                      </a:cubicBezTo>
                      <a:cubicBezTo>
                        <a:pt x="300" y="410"/>
                        <a:pt x="298" y="407"/>
                        <a:pt x="296" y="409"/>
                      </a:cubicBezTo>
                      <a:cubicBezTo>
                        <a:pt x="297" y="409"/>
                        <a:pt x="297" y="409"/>
                        <a:pt x="297" y="409"/>
                      </a:cubicBezTo>
                      <a:cubicBezTo>
                        <a:pt x="295" y="410"/>
                        <a:pt x="295" y="408"/>
                        <a:pt x="294" y="410"/>
                      </a:cubicBezTo>
                      <a:cubicBezTo>
                        <a:pt x="295" y="410"/>
                        <a:pt x="297" y="411"/>
                        <a:pt x="298" y="410"/>
                      </a:cubicBezTo>
                      <a:cubicBezTo>
                        <a:pt x="298" y="412"/>
                        <a:pt x="301" y="410"/>
                        <a:pt x="301" y="412"/>
                      </a:cubicBezTo>
                      <a:cubicBezTo>
                        <a:pt x="300" y="413"/>
                        <a:pt x="301" y="411"/>
                        <a:pt x="300" y="411"/>
                      </a:cubicBezTo>
                      <a:cubicBezTo>
                        <a:pt x="299" y="412"/>
                        <a:pt x="301" y="413"/>
                        <a:pt x="300" y="414"/>
                      </a:cubicBezTo>
                      <a:cubicBezTo>
                        <a:pt x="301" y="413"/>
                        <a:pt x="302" y="414"/>
                        <a:pt x="303" y="415"/>
                      </a:cubicBezTo>
                      <a:cubicBezTo>
                        <a:pt x="302" y="416"/>
                        <a:pt x="301" y="414"/>
                        <a:pt x="301" y="415"/>
                      </a:cubicBezTo>
                      <a:cubicBezTo>
                        <a:pt x="302" y="416"/>
                        <a:pt x="302" y="417"/>
                        <a:pt x="303" y="416"/>
                      </a:cubicBezTo>
                      <a:cubicBezTo>
                        <a:pt x="305" y="417"/>
                        <a:pt x="302" y="418"/>
                        <a:pt x="303" y="419"/>
                      </a:cubicBezTo>
                      <a:cubicBezTo>
                        <a:pt x="302" y="419"/>
                        <a:pt x="301" y="417"/>
                        <a:pt x="300" y="418"/>
                      </a:cubicBezTo>
                      <a:cubicBezTo>
                        <a:pt x="301" y="418"/>
                        <a:pt x="301" y="420"/>
                        <a:pt x="303" y="420"/>
                      </a:cubicBezTo>
                      <a:cubicBezTo>
                        <a:pt x="303" y="421"/>
                        <a:pt x="302" y="420"/>
                        <a:pt x="301" y="420"/>
                      </a:cubicBezTo>
                      <a:cubicBezTo>
                        <a:pt x="300" y="420"/>
                        <a:pt x="303" y="423"/>
                        <a:pt x="300" y="422"/>
                      </a:cubicBezTo>
                      <a:cubicBezTo>
                        <a:pt x="301" y="423"/>
                        <a:pt x="301" y="423"/>
                        <a:pt x="301" y="423"/>
                      </a:cubicBezTo>
                      <a:cubicBezTo>
                        <a:pt x="301" y="423"/>
                        <a:pt x="301" y="423"/>
                        <a:pt x="300" y="424"/>
                      </a:cubicBezTo>
                      <a:cubicBezTo>
                        <a:pt x="299" y="424"/>
                        <a:pt x="300" y="427"/>
                        <a:pt x="298" y="426"/>
                      </a:cubicBezTo>
                      <a:cubicBezTo>
                        <a:pt x="298" y="426"/>
                        <a:pt x="298" y="428"/>
                        <a:pt x="299" y="428"/>
                      </a:cubicBezTo>
                      <a:cubicBezTo>
                        <a:pt x="300" y="427"/>
                        <a:pt x="299" y="426"/>
                        <a:pt x="301" y="426"/>
                      </a:cubicBezTo>
                      <a:cubicBezTo>
                        <a:pt x="299" y="426"/>
                        <a:pt x="300" y="428"/>
                        <a:pt x="300" y="429"/>
                      </a:cubicBezTo>
                      <a:cubicBezTo>
                        <a:pt x="300" y="428"/>
                        <a:pt x="300" y="428"/>
                        <a:pt x="300" y="428"/>
                      </a:cubicBezTo>
                      <a:cubicBezTo>
                        <a:pt x="300" y="429"/>
                        <a:pt x="299" y="430"/>
                        <a:pt x="300" y="430"/>
                      </a:cubicBezTo>
                      <a:cubicBezTo>
                        <a:pt x="299" y="430"/>
                        <a:pt x="299" y="430"/>
                        <a:pt x="299" y="430"/>
                      </a:cubicBezTo>
                      <a:cubicBezTo>
                        <a:pt x="299" y="431"/>
                        <a:pt x="299" y="431"/>
                        <a:pt x="299" y="431"/>
                      </a:cubicBezTo>
                      <a:cubicBezTo>
                        <a:pt x="299" y="432"/>
                        <a:pt x="298" y="430"/>
                        <a:pt x="297" y="431"/>
                      </a:cubicBezTo>
                      <a:cubicBezTo>
                        <a:pt x="297" y="430"/>
                        <a:pt x="297" y="430"/>
                        <a:pt x="297" y="430"/>
                      </a:cubicBezTo>
                      <a:cubicBezTo>
                        <a:pt x="297" y="430"/>
                        <a:pt x="296" y="430"/>
                        <a:pt x="296" y="431"/>
                      </a:cubicBezTo>
                      <a:cubicBezTo>
                        <a:pt x="296" y="432"/>
                        <a:pt x="297" y="433"/>
                        <a:pt x="298" y="433"/>
                      </a:cubicBezTo>
                      <a:cubicBezTo>
                        <a:pt x="297" y="434"/>
                        <a:pt x="296" y="433"/>
                        <a:pt x="297" y="434"/>
                      </a:cubicBezTo>
                      <a:cubicBezTo>
                        <a:pt x="296" y="433"/>
                        <a:pt x="296" y="433"/>
                        <a:pt x="296" y="433"/>
                      </a:cubicBezTo>
                      <a:cubicBezTo>
                        <a:pt x="296" y="432"/>
                        <a:pt x="295" y="432"/>
                        <a:pt x="294" y="433"/>
                      </a:cubicBezTo>
                      <a:cubicBezTo>
                        <a:pt x="294" y="434"/>
                        <a:pt x="294" y="436"/>
                        <a:pt x="295" y="435"/>
                      </a:cubicBezTo>
                      <a:cubicBezTo>
                        <a:pt x="295" y="436"/>
                        <a:pt x="294" y="436"/>
                        <a:pt x="294" y="435"/>
                      </a:cubicBezTo>
                      <a:cubicBezTo>
                        <a:pt x="293" y="436"/>
                        <a:pt x="295" y="436"/>
                        <a:pt x="295" y="437"/>
                      </a:cubicBezTo>
                      <a:cubicBezTo>
                        <a:pt x="294" y="437"/>
                        <a:pt x="292" y="437"/>
                        <a:pt x="291" y="437"/>
                      </a:cubicBezTo>
                      <a:cubicBezTo>
                        <a:pt x="290" y="435"/>
                        <a:pt x="290" y="435"/>
                        <a:pt x="290" y="435"/>
                      </a:cubicBezTo>
                      <a:cubicBezTo>
                        <a:pt x="290" y="436"/>
                        <a:pt x="290" y="436"/>
                        <a:pt x="290" y="436"/>
                      </a:cubicBezTo>
                      <a:cubicBezTo>
                        <a:pt x="290" y="434"/>
                        <a:pt x="289" y="435"/>
                        <a:pt x="288" y="434"/>
                      </a:cubicBezTo>
                      <a:cubicBezTo>
                        <a:pt x="288" y="434"/>
                        <a:pt x="288" y="435"/>
                        <a:pt x="288" y="435"/>
                      </a:cubicBezTo>
                      <a:cubicBezTo>
                        <a:pt x="290" y="436"/>
                        <a:pt x="289" y="439"/>
                        <a:pt x="291" y="440"/>
                      </a:cubicBezTo>
                      <a:cubicBezTo>
                        <a:pt x="290" y="442"/>
                        <a:pt x="286" y="437"/>
                        <a:pt x="287" y="441"/>
                      </a:cubicBezTo>
                      <a:cubicBezTo>
                        <a:pt x="288" y="441"/>
                        <a:pt x="288" y="442"/>
                        <a:pt x="288" y="442"/>
                      </a:cubicBezTo>
                      <a:cubicBezTo>
                        <a:pt x="288" y="443"/>
                        <a:pt x="289" y="444"/>
                        <a:pt x="288" y="444"/>
                      </a:cubicBezTo>
                      <a:cubicBezTo>
                        <a:pt x="288" y="442"/>
                        <a:pt x="286" y="443"/>
                        <a:pt x="286" y="441"/>
                      </a:cubicBezTo>
                      <a:cubicBezTo>
                        <a:pt x="286" y="442"/>
                        <a:pt x="287" y="441"/>
                        <a:pt x="287" y="441"/>
                      </a:cubicBezTo>
                      <a:cubicBezTo>
                        <a:pt x="286" y="440"/>
                        <a:pt x="285" y="439"/>
                        <a:pt x="285" y="440"/>
                      </a:cubicBezTo>
                      <a:cubicBezTo>
                        <a:pt x="284" y="440"/>
                        <a:pt x="284" y="441"/>
                        <a:pt x="284" y="442"/>
                      </a:cubicBezTo>
                      <a:cubicBezTo>
                        <a:pt x="285" y="443"/>
                        <a:pt x="285" y="441"/>
                        <a:pt x="286" y="442"/>
                      </a:cubicBezTo>
                      <a:cubicBezTo>
                        <a:pt x="285" y="443"/>
                        <a:pt x="283" y="442"/>
                        <a:pt x="284" y="444"/>
                      </a:cubicBezTo>
                      <a:cubicBezTo>
                        <a:pt x="285" y="443"/>
                        <a:pt x="286" y="444"/>
                        <a:pt x="286" y="445"/>
                      </a:cubicBezTo>
                      <a:cubicBezTo>
                        <a:pt x="286" y="446"/>
                        <a:pt x="286" y="446"/>
                        <a:pt x="286" y="446"/>
                      </a:cubicBezTo>
                      <a:cubicBezTo>
                        <a:pt x="286" y="445"/>
                        <a:pt x="286" y="445"/>
                        <a:pt x="286" y="445"/>
                      </a:cubicBezTo>
                      <a:cubicBezTo>
                        <a:pt x="284" y="446"/>
                        <a:pt x="286" y="447"/>
                        <a:pt x="285" y="448"/>
                      </a:cubicBezTo>
                      <a:cubicBezTo>
                        <a:pt x="283" y="447"/>
                        <a:pt x="283" y="447"/>
                        <a:pt x="283" y="447"/>
                      </a:cubicBezTo>
                      <a:cubicBezTo>
                        <a:pt x="283" y="445"/>
                        <a:pt x="285" y="446"/>
                        <a:pt x="284" y="444"/>
                      </a:cubicBezTo>
                      <a:cubicBezTo>
                        <a:pt x="283" y="445"/>
                        <a:pt x="283" y="446"/>
                        <a:pt x="282" y="446"/>
                      </a:cubicBezTo>
                      <a:cubicBezTo>
                        <a:pt x="283" y="445"/>
                        <a:pt x="283" y="445"/>
                        <a:pt x="283" y="445"/>
                      </a:cubicBezTo>
                      <a:cubicBezTo>
                        <a:pt x="282" y="445"/>
                        <a:pt x="280" y="443"/>
                        <a:pt x="280" y="446"/>
                      </a:cubicBezTo>
                      <a:cubicBezTo>
                        <a:pt x="280" y="447"/>
                        <a:pt x="280" y="446"/>
                        <a:pt x="281" y="447"/>
                      </a:cubicBezTo>
                      <a:cubicBezTo>
                        <a:pt x="280" y="448"/>
                        <a:pt x="280" y="449"/>
                        <a:pt x="279" y="450"/>
                      </a:cubicBezTo>
                      <a:cubicBezTo>
                        <a:pt x="278" y="449"/>
                        <a:pt x="278" y="451"/>
                        <a:pt x="277" y="449"/>
                      </a:cubicBezTo>
                      <a:cubicBezTo>
                        <a:pt x="278" y="449"/>
                        <a:pt x="280" y="448"/>
                        <a:pt x="280" y="446"/>
                      </a:cubicBezTo>
                      <a:cubicBezTo>
                        <a:pt x="278" y="445"/>
                        <a:pt x="281" y="446"/>
                        <a:pt x="280" y="444"/>
                      </a:cubicBezTo>
                      <a:cubicBezTo>
                        <a:pt x="279" y="445"/>
                        <a:pt x="278" y="443"/>
                        <a:pt x="277" y="442"/>
                      </a:cubicBezTo>
                      <a:cubicBezTo>
                        <a:pt x="277" y="442"/>
                        <a:pt x="277" y="443"/>
                        <a:pt x="277" y="443"/>
                      </a:cubicBezTo>
                      <a:cubicBezTo>
                        <a:pt x="277" y="444"/>
                        <a:pt x="277" y="444"/>
                        <a:pt x="278" y="445"/>
                      </a:cubicBezTo>
                      <a:cubicBezTo>
                        <a:pt x="277" y="446"/>
                        <a:pt x="276" y="447"/>
                        <a:pt x="276" y="448"/>
                      </a:cubicBezTo>
                      <a:cubicBezTo>
                        <a:pt x="276" y="448"/>
                        <a:pt x="275" y="447"/>
                        <a:pt x="275" y="447"/>
                      </a:cubicBezTo>
                      <a:cubicBezTo>
                        <a:pt x="265" y="447"/>
                        <a:pt x="270" y="445"/>
                        <a:pt x="267" y="444"/>
                      </a:cubicBezTo>
                      <a:cubicBezTo>
                        <a:pt x="267" y="446"/>
                        <a:pt x="266" y="444"/>
                        <a:pt x="265" y="444"/>
                      </a:cubicBezTo>
                      <a:cubicBezTo>
                        <a:pt x="265" y="444"/>
                        <a:pt x="266" y="443"/>
                        <a:pt x="266" y="443"/>
                      </a:cubicBezTo>
                      <a:cubicBezTo>
                        <a:pt x="265" y="443"/>
                        <a:pt x="267" y="442"/>
                        <a:pt x="266" y="441"/>
                      </a:cubicBezTo>
                      <a:cubicBezTo>
                        <a:pt x="265" y="441"/>
                        <a:pt x="263" y="441"/>
                        <a:pt x="262" y="440"/>
                      </a:cubicBezTo>
                      <a:cubicBezTo>
                        <a:pt x="262" y="438"/>
                        <a:pt x="259" y="437"/>
                        <a:pt x="258" y="436"/>
                      </a:cubicBezTo>
                      <a:cubicBezTo>
                        <a:pt x="258" y="435"/>
                        <a:pt x="260" y="435"/>
                        <a:pt x="259" y="434"/>
                      </a:cubicBezTo>
                      <a:cubicBezTo>
                        <a:pt x="259" y="433"/>
                        <a:pt x="259" y="435"/>
                        <a:pt x="258" y="434"/>
                      </a:cubicBezTo>
                      <a:cubicBezTo>
                        <a:pt x="259" y="434"/>
                        <a:pt x="259" y="434"/>
                        <a:pt x="259" y="434"/>
                      </a:cubicBezTo>
                      <a:cubicBezTo>
                        <a:pt x="258" y="434"/>
                        <a:pt x="258" y="431"/>
                        <a:pt x="256" y="432"/>
                      </a:cubicBezTo>
                      <a:cubicBezTo>
                        <a:pt x="257" y="432"/>
                        <a:pt x="257" y="432"/>
                        <a:pt x="257" y="432"/>
                      </a:cubicBezTo>
                      <a:cubicBezTo>
                        <a:pt x="257" y="431"/>
                        <a:pt x="257" y="431"/>
                        <a:pt x="257" y="431"/>
                      </a:cubicBezTo>
                      <a:cubicBezTo>
                        <a:pt x="257" y="431"/>
                        <a:pt x="257" y="430"/>
                        <a:pt x="258" y="430"/>
                      </a:cubicBezTo>
                      <a:cubicBezTo>
                        <a:pt x="258" y="429"/>
                        <a:pt x="257" y="429"/>
                        <a:pt x="256" y="429"/>
                      </a:cubicBezTo>
                      <a:cubicBezTo>
                        <a:pt x="255" y="430"/>
                        <a:pt x="255" y="430"/>
                        <a:pt x="255" y="430"/>
                      </a:cubicBezTo>
                      <a:cubicBezTo>
                        <a:pt x="254" y="429"/>
                        <a:pt x="254" y="428"/>
                        <a:pt x="253" y="427"/>
                      </a:cubicBezTo>
                      <a:cubicBezTo>
                        <a:pt x="254" y="426"/>
                        <a:pt x="254" y="426"/>
                        <a:pt x="254" y="426"/>
                      </a:cubicBezTo>
                      <a:cubicBezTo>
                        <a:pt x="252" y="426"/>
                        <a:pt x="252" y="426"/>
                        <a:pt x="252" y="426"/>
                      </a:cubicBezTo>
                      <a:cubicBezTo>
                        <a:pt x="253" y="425"/>
                        <a:pt x="253" y="424"/>
                        <a:pt x="252" y="424"/>
                      </a:cubicBezTo>
                      <a:cubicBezTo>
                        <a:pt x="256" y="424"/>
                        <a:pt x="256" y="424"/>
                        <a:pt x="256" y="424"/>
                      </a:cubicBezTo>
                      <a:cubicBezTo>
                        <a:pt x="256" y="425"/>
                        <a:pt x="254" y="425"/>
                        <a:pt x="254" y="426"/>
                      </a:cubicBezTo>
                      <a:cubicBezTo>
                        <a:pt x="253" y="427"/>
                        <a:pt x="255" y="427"/>
                        <a:pt x="255" y="427"/>
                      </a:cubicBezTo>
                      <a:cubicBezTo>
                        <a:pt x="255" y="426"/>
                        <a:pt x="255" y="427"/>
                        <a:pt x="254" y="427"/>
                      </a:cubicBezTo>
                      <a:cubicBezTo>
                        <a:pt x="255" y="425"/>
                        <a:pt x="256" y="426"/>
                        <a:pt x="257" y="426"/>
                      </a:cubicBezTo>
                      <a:cubicBezTo>
                        <a:pt x="257" y="426"/>
                        <a:pt x="257" y="425"/>
                        <a:pt x="257" y="425"/>
                      </a:cubicBezTo>
                      <a:cubicBezTo>
                        <a:pt x="257" y="425"/>
                        <a:pt x="258" y="426"/>
                        <a:pt x="258" y="426"/>
                      </a:cubicBezTo>
                      <a:cubicBezTo>
                        <a:pt x="258" y="426"/>
                        <a:pt x="258" y="427"/>
                        <a:pt x="257" y="427"/>
                      </a:cubicBezTo>
                      <a:cubicBezTo>
                        <a:pt x="258" y="426"/>
                        <a:pt x="259" y="427"/>
                        <a:pt x="260" y="428"/>
                      </a:cubicBezTo>
                      <a:cubicBezTo>
                        <a:pt x="259" y="429"/>
                        <a:pt x="262" y="429"/>
                        <a:pt x="262" y="430"/>
                      </a:cubicBezTo>
                      <a:cubicBezTo>
                        <a:pt x="261" y="430"/>
                        <a:pt x="260" y="431"/>
                        <a:pt x="259" y="430"/>
                      </a:cubicBezTo>
                      <a:cubicBezTo>
                        <a:pt x="259" y="432"/>
                        <a:pt x="259" y="431"/>
                        <a:pt x="260" y="432"/>
                      </a:cubicBezTo>
                      <a:cubicBezTo>
                        <a:pt x="261" y="432"/>
                        <a:pt x="262" y="431"/>
                        <a:pt x="263" y="431"/>
                      </a:cubicBezTo>
                      <a:cubicBezTo>
                        <a:pt x="262" y="432"/>
                        <a:pt x="262" y="432"/>
                        <a:pt x="262" y="432"/>
                      </a:cubicBezTo>
                      <a:cubicBezTo>
                        <a:pt x="263" y="432"/>
                        <a:pt x="264" y="431"/>
                        <a:pt x="265" y="432"/>
                      </a:cubicBezTo>
                      <a:cubicBezTo>
                        <a:pt x="266" y="434"/>
                        <a:pt x="268" y="435"/>
                        <a:pt x="269" y="437"/>
                      </a:cubicBezTo>
                      <a:cubicBezTo>
                        <a:pt x="268" y="437"/>
                        <a:pt x="268" y="437"/>
                        <a:pt x="268" y="437"/>
                      </a:cubicBezTo>
                      <a:cubicBezTo>
                        <a:pt x="270" y="436"/>
                        <a:pt x="271" y="439"/>
                        <a:pt x="272" y="439"/>
                      </a:cubicBezTo>
                      <a:cubicBezTo>
                        <a:pt x="272" y="439"/>
                        <a:pt x="273" y="439"/>
                        <a:pt x="273" y="440"/>
                      </a:cubicBezTo>
                      <a:cubicBezTo>
                        <a:pt x="275" y="437"/>
                        <a:pt x="277" y="435"/>
                        <a:pt x="279" y="433"/>
                      </a:cubicBezTo>
                      <a:cubicBezTo>
                        <a:pt x="280" y="435"/>
                        <a:pt x="280" y="435"/>
                        <a:pt x="280" y="435"/>
                      </a:cubicBezTo>
                      <a:cubicBezTo>
                        <a:pt x="280" y="434"/>
                        <a:pt x="281" y="435"/>
                        <a:pt x="281" y="434"/>
                      </a:cubicBezTo>
                      <a:cubicBezTo>
                        <a:pt x="280" y="434"/>
                        <a:pt x="281" y="433"/>
                        <a:pt x="280" y="432"/>
                      </a:cubicBezTo>
                      <a:cubicBezTo>
                        <a:pt x="282" y="431"/>
                        <a:pt x="283" y="429"/>
                        <a:pt x="283" y="428"/>
                      </a:cubicBezTo>
                      <a:cubicBezTo>
                        <a:pt x="284" y="428"/>
                        <a:pt x="284" y="428"/>
                        <a:pt x="284" y="428"/>
                      </a:cubicBezTo>
                      <a:cubicBezTo>
                        <a:pt x="283" y="426"/>
                        <a:pt x="285" y="426"/>
                        <a:pt x="287" y="425"/>
                      </a:cubicBezTo>
                      <a:cubicBezTo>
                        <a:pt x="287" y="425"/>
                        <a:pt x="288" y="425"/>
                        <a:pt x="288" y="424"/>
                      </a:cubicBezTo>
                      <a:cubicBezTo>
                        <a:pt x="287" y="423"/>
                        <a:pt x="287" y="423"/>
                        <a:pt x="287" y="421"/>
                      </a:cubicBezTo>
                      <a:cubicBezTo>
                        <a:pt x="288" y="420"/>
                        <a:pt x="289" y="419"/>
                        <a:pt x="289" y="419"/>
                      </a:cubicBezTo>
                      <a:cubicBezTo>
                        <a:pt x="288" y="415"/>
                        <a:pt x="289" y="413"/>
                        <a:pt x="287" y="410"/>
                      </a:cubicBezTo>
                      <a:cubicBezTo>
                        <a:pt x="288" y="410"/>
                        <a:pt x="288" y="410"/>
                        <a:pt x="288" y="410"/>
                      </a:cubicBezTo>
                      <a:cubicBezTo>
                        <a:pt x="285" y="408"/>
                        <a:pt x="284" y="403"/>
                        <a:pt x="281" y="401"/>
                      </a:cubicBezTo>
                      <a:cubicBezTo>
                        <a:pt x="283" y="400"/>
                        <a:pt x="283" y="400"/>
                        <a:pt x="283" y="400"/>
                      </a:cubicBezTo>
                      <a:cubicBezTo>
                        <a:pt x="283" y="399"/>
                        <a:pt x="281" y="398"/>
                        <a:pt x="280" y="399"/>
                      </a:cubicBezTo>
                      <a:cubicBezTo>
                        <a:pt x="280" y="398"/>
                        <a:pt x="278" y="397"/>
                        <a:pt x="279" y="396"/>
                      </a:cubicBezTo>
                      <a:cubicBezTo>
                        <a:pt x="278" y="395"/>
                        <a:pt x="277" y="395"/>
                        <a:pt x="277" y="395"/>
                      </a:cubicBezTo>
                      <a:cubicBezTo>
                        <a:pt x="276" y="393"/>
                        <a:pt x="275" y="392"/>
                        <a:pt x="274" y="391"/>
                      </a:cubicBezTo>
                      <a:cubicBezTo>
                        <a:pt x="275" y="391"/>
                        <a:pt x="275" y="390"/>
                        <a:pt x="275" y="390"/>
                      </a:cubicBezTo>
                      <a:cubicBezTo>
                        <a:pt x="274" y="389"/>
                        <a:pt x="274" y="387"/>
                        <a:pt x="272" y="389"/>
                      </a:cubicBezTo>
                      <a:cubicBezTo>
                        <a:pt x="272" y="386"/>
                        <a:pt x="269" y="385"/>
                        <a:pt x="269" y="383"/>
                      </a:cubicBezTo>
                      <a:cubicBezTo>
                        <a:pt x="268" y="383"/>
                        <a:pt x="268" y="383"/>
                        <a:pt x="267" y="383"/>
                      </a:cubicBezTo>
                      <a:cubicBezTo>
                        <a:pt x="266" y="381"/>
                        <a:pt x="266" y="379"/>
                        <a:pt x="264" y="378"/>
                      </a:cubicBezTo>
                      <a:cubicBezTo>
                        <a:pt x="265" y="377"/>
                        <a:pt x="266" y="378"/>
                        <a:pt x="265" y="377"/>
                      </a:cubicBezTo>
                      <a:cubicBezTo>
                        <a:pt x="265" y="377"/>
                        <a:pt x="265" y="377"/>
                        <a:pt x="264" y="377"/>
                      </a:cubicBezTo>
                      <a:cubicBezTo>
                        <a:pt x="261" y="375"/>
                        <a:pt x="261" y="371"/>
                        <a:pt x="260" y="369"/>
                      </a:cubicBezTo>
                      <a:cubicBezTo>
                        <a:pt x="256" y="365"/>
                        <a:pt x="253" y="360"/>
                        <a:pt x="250" y="356"/>
                      </a:cubicBezTo>
                      <a:cubicBezTo>
                        <a:pt x="251" y="356"/>
                        <a:pt x="251" y="356"/>
                        <a:pt x="251" y="356"/>
                      </a:cubicBezTo>
                      <a:cubicBezTo>
                        <a:pt x="248" y="355"/>
                        <a:pt x="250" y="351"/>
                        <a:pt x="247" y="352"/>
                      </a:cubicBezTo>
                      <a:cubicBezTo>
                        <a:pt x="247" y="351"/>
                        <a:pt x="247" y="350"/>
                        <a:pt x="248" y="350"/>
                      </a:cubicBezTo>
                      <a:cubicBezTo>
                        <a:pt x="246" y="350"/>
                        <a:pt x="247" y="347"/>
                        <a:pt x="245" y="346"/>
                      </a:cubicBezTo>
                      <a:cubicBezTo>
                        <a:pt x="245" y="344"/>
                        <a:pt x="243" y="343"/>
                        <a:pt x="242" y="341"/>
                      </a:cubicBezTo>
                      <a:cubicBezTo>
                        <a:pt x="243" y="341"/>
                        <a:pt x="243" y="341"/>
                        <a:pt x="243" y="341"/>
                      </a:cubicBezTo>
                      <a:cubicBezTo>
                        <a:pt x="244" y="340"/>
                        <a:pt x="241" y="341"/>
                        <a:pt x="242" y="339"/>
                      </a:cubicBezTo>
                      <a:cubicBezTo>
                        <a:pt x="242" y="339"/>
                        <a:pt x="241" y="340"/>
                        <a:pt x="241" y="340"/>
                      </a:cubicBezTo>
                      <a:cubicBezTo>
                        <a:pt x="240" y="336"/>
                        <a:pt x="236" y="333"/>
                        <a:pt x="233" y="331"/>
                      </a:cubicBezTo>
                      <a:cubicBezTo>
                        <a:pt x="231" y="329"/>
                        <a:pt x="235" y="328"/>
                        <a:pt x="232" y="328"/>
                      </a:cubicBezTo>
                      <a:cubicBezTo>
                        <a:pt x="232" y="328"/>
                        <a:pt x="232" y="329"/>
                        <a:pt x="232" y="329"/>
                      </a:cubicBezTo>
                      <a:cubicBezTo>
                        <a:pt x="231" y="329"/>
                        <a:pt x="232" y="326"/>
                        <a:pt x="231" y="326"/>
                      </a:cubicBezTo>
                      <a:cubicBezTo>
                        <a:pt x="230" y="328"/>
                        <a:pt x="230" y="327"/>
                        <a:pt x="230" y="328"/>
                      </a:cubicBezTo>
                      <a:cubicBezTo>
                        <a:pt x="229" y="326"/>
                        <a:pt x="229" y="324"/>
                        <a:pt x="228" y="325"/>
                      </a:cubicBezTo>
                      <a:cubicBezTo>
                        <a:pt x="228" y="325"/>
                        <a:pt x="228" y="325"/>
                        <a:pt x="228" y="325"/>
                      </a:cubicBezTo>
                      <a:cubicBezTo>
                        <a:pt x="226" y="326"/>
                        <a:pt x="225" y="325"/>
                        <a:pt x="224" y="327"/>
                      </a:cubicBezTo>
                      <a:cubicBezTo>
                        <a:pt x="220" y="327"/>
                        <a:pt x="215" y="330"/>
                        <a:pt x="209" y="335"/>
                      </a:cubicBezTo>
                      <a:cubicBezTo>
                        <a:pt x="211" y="339"/>
                        <a:pt x="211" y="339"/>
                        <a:pt x="211" y="339"/>
                      </a:cubicBezTo>
                      <a:cubicBezTo>
                        <a:pt x="213" y="343"/>
                        <a:pt x="215" y="348"/>
                        <a:pt x="217" y="352"/>
                      </a:cubicBezTo>
                      <a:cubicBezTo>
                        <a:pt x="217" y="355"/>
                        <a:pt x="217" y="355"/>
                        <a:pt x="219" y="357"/>
                      </a:cubicBezTo>
                      <a:cubicBezTo>
                        <a:pt x="218" y="357"/>
                        <a:pt x="218" y="357"/>
                        <a:pt x="218" y="357"/>
                      </a:cubicBezTo>
                      <a:cubicBezTo>
                        <a:pt x="220" y="357"/>
                        <a:pt x="219" y="359"/>
                        <a:pt x="221" y="358"/>
                      </a:cubicBezTo>
                      <a:cubicBezTo>
                        <a:pt x="222" y="362"/>
                        <a:pt x="224" y="365"/>
                        <a:pt x="226" y="368"/>
                      </a:cubicBezTo>
                      <a:cubicBezTo>
                        <a:pt x="226" y="367"/>
                        <a:pt x="224" y="368"/>
                        <a:pt x="225" y="368"/>
                      </a:cubicBezTo>
                      <a:cubicBezTo>
                        <a:pt x="226" y="368"/>
                        <a:pt x="226" y="368"/>
                        <a:pt x="226" y="368"/>
                      </a:cubicBezTo>
                      <a:cubicBezTo>
                        <a:pt x="226" y="369"/>
                        <a:pt x="226" y="369"/>
                        <a:pt x="226" y="369"/>
                      </a:cubicBezTo>
                      <a:cubicBezTo>
                        <a:pt x="226" y="369"/>
                        <a:pt x="227" y="369"/>
                        <a:pt x="227" y="369"/>
                      </a:cubicBezTo>
                      <a:cubicBezTo>
                        <a:pt x="233" y="376"/>
                        <a:pt x="236" y="385"/>
                        <a:pt x="241" y="393"/>
                      </a:cubicBezTo>
                      <a:cubicBezTo>
                        <a:pt x="241" y="395"/>
                        <a:pt x="244" y="398"/>
                        <a:pt x="246" y="399"/>
                      </a:cubicBezTo>
                      <a:cubicBezTo>
                        <a:pt x="248" y="406"/>
                        <a:pt x="251" y="412"/>
                        <a:pt x="256" y="417"/>
                      </a:cubicBezTo>
                      <a:cubicBezTo>
                        <a:pt x="256" y="417"/>
                        <a:pt x="252" y="419"/>
                        <a:pt x="250" y="417"/>
                      </a:cubicBezTo>
                      <a:cubicBezTo>
                        <a:pt x="245" y="416"/>
                        <a:pt x="244" y="410"/>
                        <a:pt x="240" y="408"/>
                      </a:cubicBezTo>
                      <a:cubicBezTo>
                        <a:pt x="240" y="408"/>
                        <a:pt x="242" y="407"/>
                        <a:pt x="241" y="406"/>
                      </a:cubicBezTo>
                      <a:cubicBezTo>
                        <a:pt x="236" y="405"/>
                        <a:pt x="233" y="398"/>
                        <a:pt x="233" y="393"/>
                      </a:cubicBezTo>
                      <a:cubicBezTo>
                        <a:pt x="233" y="393"/>
                        <a:pt x="233" y="393"/>
                        <a:pt x="233" y="393"/>
                      </a:cubicBezTo>
                      <a:cubicBezTo>
                        <a:pt x="233" y="392"/>
                        <a:pt x="231" y="392"/>
                        <a:pt x="231" y="391"/>
                      </a:cubicBezTo>
                      <a:cubicBezTo>
                        <a:pt x="231" y="391"/>
                        <a:pt x="231" y="391"/>
                        <a:pt x="232" y="390"/>
                      </a:cubicBezTo>
                      <a:cubicBezTo>
                        <a:pt x="230" y="391"/>
                        <a:pt x="230" y="389"/>
                        <a:pt x="229" y="389"/>
                      </a:cubicBezTo>
                      <a:cubicBezTo>
                        <a:pt x="229" y="389"/>
                        <a:pt x="230" y="388"/>
                        <a:pt x="230" y="387"/>
                      </a:cubicBezTo>
                      <a:cubicBezTo>
                        <a:pt x="229" y="388"/>
                        <a:pt x="229" y="388"/>
                        <a:pt x="229" y="388"/>
                      </a:cubicBezTo>
                      <a:cubicBezTo>
                        <a:pt x="225" y="388"/>
                        <a:pt x="227" y="384"/>
                        <a:pt x="224" y="383"/>
                      </a:cubicBezTo>
                      <a:cubicBezTo>
                        <a:pt x="225" y="383"/>
                        <a:pt x="225" y="383"/>
                        <a:pt x="225" y="383"/>
                      </a:cubicBezTo>
                      <a:cubicBezTo>
                        <a:pt x="222" y="381"/>
                        <a:pt x="220" y="377"/>
                        <a:pt x="217" y="374"/>
                      </a:cubicBezTo>
                      <a:cubicBezTo>
                        <a:pt x="218" y="374"/>
                        <a:pt x="218" y="373"/>
                        <a:pt x="219" y="373"/>
                      </a:cubicBezTo>
                      <a:cubicBezTo>
                        <a:pt x="218" y="373"/>
                        <a:pt x="217" y="373"/>
                        <a:pt x="216" y="372"/>
                      </a:cubicBezTo>
                      <a:cubicBezTo>
                        <a:pt x="217" y="371"/>
                        <a:pt x="214" y="371"/>
                        <a:pt x="214" y="369"/>
                      </a:cubicBezTo>
                      <a:cubicBezTo>
                        <a:pt x="214" y="369"/>
                        <a:pt x="214" y="369"/>
                        <a:pt x="214" y="369"/>
                      </a:cubicBezTo>
                      <a:cubicBezTo>
                        <a:pt x="213" y="369"/>
                        <a:pt x="214" y="368"/>
                        <a:pt x="212" y="368"/>
                      </a:cubicBezTo>
                      <a:cubicBezTo>
                        <a:pt x="213" y="367"/>
                        <a:pt x="213" y="367"/>
                        <a:pt x="213" y="367"/>
                      </a:cubicBezTo>
                      <a:cubicBezTo>
                        <a:pt x="211" y="367"/>
                        <a:pt x="213" y="365"/>
                        <a:pt x="212" y="365"/>
                      </a:cubicBezTo>
                      <a:cubicBezTo>
                        <a:pt x="212" y="365"/>
                        <a:pt x="212" y="365"/>
                        <a:pt x="212" y="365"/>
                      </a:cubicBezTo>
                      <a:cubicBezTo>
                        <a:pt x="211" y="365"/>
                        <a:pt x="212" y="364"/>
                        <a:pt x="211" y="364"/>
                      </a:cubicBezTo>
                      <a:cubicBezTo>
                        <a:pt x="211" y="363"/>
                        <a:pt x="211" y="363"/>
                        <a:pt x="211" y="363"/>
                      </a:cubicBezTo>
                      <a:cubicBezTo>
                        <a:pt x="210" y="362"/>
                        <a:pt x="211" y="361"/>
                        <a:pt x="209" y="362"/>
                      </a:cubicBezTo>
                      <a:cubicBezTo>
                        <a:pt x="210" y="361"/>
                        <a:pt x="210" y="363"/>
                        <a:pt x="212" y="361"/>
                      </a:cubicBezTo>
                      <a:cubicBezTo>
                        <a:pt x="208" y="358"/>
                        <a:pt x="205" y="353"/>
                        <a:pt x="203" y="348"/>
                      </a:cubicBezTo>
                      <a:cubicBezTo>
                        <a:pt x="203" y="347"/>
                        <a:pt x="203" y="347"/>
                        <a:pt x="204" y="346"/>
                      </a:cubicBezTo>
                      <a:cubicBezTo>
                        <a:pt x="203" y="346"/>
                        <a:pt x="203" y="345"/>
                        <a:pt x="202" y="345"/>
                      </a:cubicBezTo>
                      <a:cubicBezTo>
                        <a:pt x="202" y="345"/>
                        <a:pt x="202" y="344"/>
                        <a:pt x="202" y="344"/>
                      </a:cubicBezTo>
                      <a:cubicBezTo>
                        <a:pt x="203" y="343"/>
                        <a:pt x="200" y="344"/>
                        <a:pt x="201" y="342"/>
                      </a:cubicBezTo>
                      <a:cubicBezTo>
                        <a:pt x="201" y="343"/>
                        <a:pt x="202" y="343"/>
                        <a:pt x="202" y="342"/>
                      </a:cubicBezTo>
                      <a:cubicBezTo>
                        <a:pt x="201" y="342"/>
                        <a:pt x="201" y="341"/>
                        <a:pt x="200" y="341"/>
                      </a:cubicBezTo>
                      <a:cubicBezTo>
                        <a:pt x="200" y="340"/>
                        <a:pt x="200" y="340"/>
                        <a:pt x="199" y="340"/>
                      </a:cubicBezTo>
                      <a:cubicBezTo>
                        <a:pt x="200" y="340"/>
                        <a:pt x="200" y="340"/>
                        <a:pt x="200" y="340"/>
                      </a:cubicBezTo>
                      <a:cubicBezTo>
                        <a:pt x="200" y="340"/>
                        <a:pt x="200" y="340"/>
                        <a:pt x="200" y="340"/>
                      </a:cubicBezTo>
                      <a:cubicBezTo>
                        <a:pt x="199" y="339"/>
                        <a:pt x="200" y="338"/>
                        <a:pt x="199" y="337"/>
                      </a:cubicBezTo>
                      <a:cubicBezTo>
                        <a:pt x="200" y="337"/>
                        <a:pt x="200" y="337"/>
                        <a:pt x="200" y="337"/>
                      </a:cubicBezTo>
                      <a:cubicBezTo>
                        <a:pt x="200" y="336"/>
                        <a:pt x="198" y="338"/>
                        <a:pt x="198" y="336"/>
                      </a:cubicBezTo>
                      <a:cubicBezTo>
                        <a:pt x="198" y="336"/>
                        <a:pt x="198" y="336"/>
                        <a:pt x="199" y="336"/>
                      </a:cubicBezTo>
                      <a:cubicBezTo>
                        <a:pt x="197" y="336"/>
                        <a:pt x="196" y="334"/>
                        <a:pt x="195" y="333"/>
                      </a:cubicBezTo>
                      <a:close/>
                      <a:moveTo>
                        <a:pt x="200" y="340"/>
                      </a:moveTo>
                      <a:cubicBezTo>
                        <a:pt x="200" y="340"/>
                        <a:pt x="200" y="340"/>
                        <a:pt x="200" y="340"/>
                      </a:cubicBezTo>
                      <a:cubicBezTo>
                        <a:pt x="200" y="340"/>
                        <a:pt x="200" y="340"/>
                        <a:pt x="200" y="340"/>
                      </a:cubicBezTo>
                      <a:cubicBezTo>
                        <a:pt x="200" y="340"/>
                        <a:pt x="200" y="340"/>
                        <a:pt x="200" y="340"/>
                      </a:cubicBezTo>
                      <a:close/>
                      <a:moveTo>
                        <a:pt x="263" y="445"/>
                      </a:moveTo>
                      <a:cubicBezTo>
                        <a:pt x="264" y="445"/>
                        <a:pt x="264" y="445"/>
                        <a:pt x="264" y="445"/>
                      </a:cubicBezTo>
                      <a:cubicBezTo>
                        <a:pt x="264" y="445"/>
                        <a:pt x="264" y="445"/>
                        <a:pt x="263" y="445"/>
                      </a:cubicBezTo>
                      <a:close/>
                      <a:moveTo>
                        <a:pt x="282" y="448"/>
                      </a:moveTo>
                      <a:cubicBezTo>
                        <a:pt x="282" y="448"/>
                        <a:pt x="282" y="449"/>
                        <a:pt x="282" y="449"/>
                      </a:cubicBezTo>
                      <a:cubicBezTo>
                        <a:pt x="282" y="449"/>
                        <a:pt x="282" y="448"/>
                        <a:pt x="282" y="448"/>
                      </a:cubicBezTo>
                      <a:close/>
                      <a:moveTo>
                        <a:pt x="281" y="447"/>
                      </a:moveTo>
                      <a:cubicBezTo>
                        <a:pt x="281" y="447"/>
                        <a:pt x="282" y="447"/>
                        <a:pt x="282" y="447"/>
                      </a:cubicBezTo>
                      <a:cubicBezTo>
                        <a:pt x="282" y="446"/>
                        <a:pt x="281" y="446"/>
                        <a:pt x="281" y="447"/>
                      </a:cubicBezTo>
                      <a:close/>
                      <a:moveTo>
                        <a:pt x="292" y="440"/>
                      </a:moveTo>
                      <a:cubicBezTo>
                        <a:pt x="292" y="440"/>
                        <a:pt x="292" y="439"/>
                        <a:pt x="293" y="439"/>
                      </a:cubicBezTo>
                      <a:cubicBezTo>
                        <a:pt x="292" y="438"/>
                        <a:pt x="292" y="439"/>
                        <a:pt x="292" y="440"/>
                      </a:cubicBezTo>
                      <a:close/>
                      <a:moveTo>
                        <a:pt x="200" y="341"/>
                      </a:moveTo>
                      <a:cubicBezTo>
                        <a:pt x="199" y="343"/>
                        <a:pt x="199" y="344"/>
                        <a:pt x="200" y="341"/>
                      </a:cubicBezTo>
                      <a:close/>
                      <a:moveTo>
                        <a:pt x="199" y="327"/>
                      </a:moveTo>
                      <a:cubicBezTo>
                        <a:pt x="199" y="327"/>
                        <a:pt x="199" y="327"/>
                        <a:pt x="199" y="327"/>
                      </a:cubicBezTo>
                      <a:cubicBezTo>
                        <a:pt x="199" y="328"/>
                        <a:pt x="199" y="328"/>
                        <a:pt x="199" y="328"/>
                      </a:cubicBezTo>
                      <a:lnTo>
                        <a:pt x="199" y="327"/>
                      </a:lnTo>
                      <a:close/>
                      <a:moveTo>
                        <a:pt x="223" y="314"/>
                      </a:moveTo>
                      <a:cubicBezTo>
                        <a:pt x="223" y="314"/>
                        <a:pt x="224" y="314"/>
                        <a:pt x="224" y="314"/>
                      </a:cubicBezTo>
                      <a:cubicBezTo>
                        <a:pt x="224" y="314"/>
                        <a:pt x="224" y="314"/>
                        <a:pt x="223" y="314"/>
                      </a:cubicBezTo>
                      <a:close/>
                      <a:moveTo>
                        <a:pt x="220" y="314"/>
                      </a:moveTo>
                      <a:cubicBezTo>
                        <a:pt x="219" y="314"/>
                        <a:pt x="220" y="313"/>
                        <a:pt x="219" y="313"/>
                      </a:cubicBezTo>
                      <a:cubicBezTo>
                        <a:pt x="219" y="313"/>
                        <a:pt x="219" y="315"/>
                        <a:pt x="220" y="314"/>
                      </a:cubicBezTo>
                      <a:close/>
                      <a:moveTo>
                        <a:pt x="257" y="341"/>
                      </a:moveTo>
                      <a:cubicBezTo>
                        <a:pt x="257" y="342"/>
                        <a:pt x="257" y="342"/>
                        <a:pt x="257" y="342"/>
                      </a:cubicBezTo>
                      <a:cubicBezTo>
                        <a:pt x="258" y="342"/>
                        <a:pt x="258" y="342"/>
                        <a:pt x="258" y="342"/>
                      </a:cubicBezTo>
                      <a:lnTo>
                        <a:pt x="257" y="341"/>
                      </a:lnTo>
                      <a:close/>
                      <a:moveTo>
                        <a:pt x="289" y="441"/>
                      </a:moveTo>
                      <a:cubicBezTo>
                        <a:pt x="288" y="441"/>
                        <a:pt x="288" y="442"/>
                        <a:pt x="288" y="442"/>
                      </a:cubicBezTo>
                      <a:cubicBezTo>
                        <a:pt x="288" y="442"/>
                        <a:pt x="289" y="442"/>
                        <a:pt x="289" y="441"/>
                      </a:cubicBezTo>
                      <a:close/>
                      <a:moveTo>
                        <a:pt x="256" y="425"/>
                      </a:moveTo>
                      <a:cubicBezTo>
                        <a:pt x="257" y="425"/>
                        <a:pt x="257" y="425"/>
                        <a:pt x="257" y="425"/>
                      </a:cubicBezTo>
                      <a:cubicBezTo>
                        <a:pt x="257" y="425"/>
                        <a:pt x="257" y="425"/>
                        <a:pt x="256" y="425"/>
                      </a:cubicBezTo>
                      <a:close/>
                      <a:moveTo>
                        <a:pt x="241" y="322"/>
                      </a:moveTo>
                      <a:cubicBezTo>
                        <a:pt x="241" y="322"/>
                        <a:pt x="241" y="322"/>
                        <a:pt x="241" y="322"/>
                      </a:cubicBezTo>
                      <a:cubicBezTo>
                        <a:pt x="241" y="322"/>
                        <a:pt x="241" y="322"/>
                        <a:pt x="241" y="322"/>
                      </a:cubicBezTo>
                      <a:cubicBezTo>
                        <a:pt x="241" y="322"/>
                        <a:pt x="241" y="322"/>
                        <a:pt x="241" y="322"/>
                      </a:cubicBezTo>
                      <a:close/>
                      <a:moveTo>
                        <a:pt x="264" y="444"/>
                      </a:moveTo>
                      <a:cubicBezTo>
                        <a:pt x="264" y="444"/>
                        <a:pt x="264" y="443"/>
                        <a:pt x="264" y="444"/>
                      </a:cubicBezTo>
                      <a:cubicBezTo>
                        <a:pt x="264" y="444"/>
                        <a:pt x="264" y="444"/>
                        <a:pt x="263" y="444"/>
                      </a:cubicBezTo>
                      <a:cubicBezTo>
                        <a:pt x="263" y="444"/>
                        <a:pt x="264" y="444"/>
                        <a:pt x="264" y="444"/>
                      </a:cubicBezTo>
                      <a:close/>
                      <a:moveTo>
                        <a:pt x="245" y="346"/>
                      </a:moveTo>
                      <a:cubicBezTo>
                        <a:pt x="245" y="346"/>
                        <a:pt x="245" y="346"/>
                        <a:pt x="245" y="346"/>
                      </a:cubicBezTo>
                      <a:cubicBezTo>
                        <a:pt x="245" y="346"/>
                        <a:pt x="245" y="346"/>
                        <a:pt x="244" y="346"/>
                      </a:cubicBezTo>
                      <a:lnTo>
                        <a:pt x="245" y="346"/>
                      </a:lnTo>
                      <a:close/>
                      <a:moveTo>
                        <a:pt x="274" y="391"/>
                      </a:moveTo>
                      <a:cubicBezTo>
                        <a:pt x="274" y="391"/>
                        <a:pt x="274" y="391"/>
                        <a:pt x="274" y="391"/>
                      </a:cubicBezTo>
                      <a:cubicBezTo>
                        <a:pt x="274" y="391"/>
                        <a:pt x="274" y="390"/>
                        <a:pt x="274" y="390"/>
                      </a:cubicBezTo>
                      <a:lnTo>
                        <a:pt x="274" y="391"/>
                      </a:lnTo>
                      <a:close/>
                      <a:moveTo>
                        <a:pt x="264" y="445"/>
                      </a:moveTo>
                      <a:cubicBezTo>
                        <a:pt x="264" y="446"/>
                        <a:pt x="264" y="447"/>
                        <a:pt x="265" y="446"/>
                      </a:cubicBezTo>
                      <a:cubicBezTo>
                        <a:pt x="265" y="447"/>
                        <a:pt x="264" y="447"/>
                        <a:pt x="264" y="448"/>
                      </a:cubicBezTo>
                      <a:cubicBezTo>
                        <a:pt x="265" y="447"/>
                        <a:pt x="265" y="446"/>
                        <a:pt x="265" y="445"/>
                      </a:cubicBezTo>
                      <a:cubicBezTo>
                        <a:pt x="265" y="445"/>
                        <a:pt x="265" y="445"/>
                        <a:pt x="265" y="445"/>
                      </a:cubicBezTo>
                      <a:cubicBezTo>
                        <a:pt x="265" y="445"/>
                        <a:pt x="264" y="445"/>
                        <a:pt x="264" y="445"/>
                      </a:cubicBezTo>
                      <a:close/>
                      <a:moveTo>
                        <a:pt x="254" y="422"/>
                      </a:moveTo>
                      <a:cubicBezTo>
                        <a:pt x="254" y="422"/>
                        <a:pt x="253" y="423"/>
                        <a:pt x="253" y="423"/>
                      </a:cubicBezTo>
                      <a:cubicBezTo>
                        <a:pt x="254" y="423"/>
                        <a:pt x="254" y="422"/>
                        <a:pt x="254" y="422"/>
                      </a:cubicBezTo>
                      <a:close/>
                      <a:moveTo>
                        <a:pt x="252" y="420"/>
                      </a:moveTo>
                      <a:cubicBezTo>
                        <a:pt x="253" y="422"/>
                        <a:pt x="252" y="420"/>
                        <a:pt x="253" y="421"/>
                      </a:cubicBezTo>
                      <a:cubicBezTo>
                        <a:pt x="253" y="420"/>
                        <a:pt x="253" y="420"/>
                        <a:pt x="252" y="420"/>
                      </a:cubicBezTo>
                      <a:close/>
                      <a:moveTo>
                        <a:pt x="146" y="138"/>
                      </a:moveTo>
                      <a:cubicBezTo>
                        <a:pt x="147" y="139"/>
                        <a:pt x="147" y="140"/>
                        <a:pt x="147" y="139"/>
                      </a:cubicBezTo>
                      <a:cubicBezTo>
                        <a:pt x="147" y="138"/>
                        <a:pt x="146" y="138"/>
                        <a:pt x="145" y="138"/>
                      </a:cubicBezTo>
                      <a:cubicBezTo>
                        <a:pt x="145" y="138"/>
                        <a:pt x="144" y="138"/>
                        <a:pt x="144" y="138"/>
                      </a:cubicBezTo>
                      <a:cubicBezTo>
                        <a:pt x="145" y="138"/>
                        <a:pt x="145" y="138"/>
                        <a:pt x="145" y="139"/>
                      </a:cubicBezTo>
                      <a:cubicBezTo>
                        <a:pt x="145" y="139"/>
                        <a:pt x="146" y="139"/>
                        <a:pt x="146" y="138"/>
                      </a:cubicBezTo>
                      <a:close/>
                      <a:moveTo>
                        <a:pt x="144" y="140"/>
                      </a:moveTo>
                      <a:cubicBezTo>
                        <a:pt x="145" y="139"/>
                        <a:pt x="145" y="139"/>
                        <a:pt x="145" y="139"/>
                      </a:cubicBezTo>
                      <a:cubicBezTo>
                        <a:pt x="145" y="139"/>
                        <a:pt x="144" y="139"/>
                        <a:pt x="144" y="140"/>
                      </a:cubicBezTo>
                      <a:close/>
                      <a:moveTo>
                        <a:pt x="144" y="139"/>
                      </a:moveTo>
                      <a:cubicBezTo>
                        <a:pt x="144" y="138"/>
                        <a:pt x="143" y="138"/>
                        <a:pt x="143" y="138"/>
                      </a:cubicBezTo>
                      <a:cubicBezTo>
                        <a:pt x="143" y="139"/>
                        <a:pt x="144" y="139"/>
                        <a:pt x="143" y="139"/>
                      </a:cubicBezTo>
                      <a:cubicBezTo>
                        <a:pt x="144" y="140"/>
                        <a:pt x="144" y="139"/>
                        <a:pt x="144" y="139"/>
                      </a:cubicBezTo>
                      <a:close/>
                      <a:moveTo>
                        <a:pt x="149" y="134"/>
                      </a:moveTo>
                      <a:cubicBezTo>
                        <a:pt x="149" y="135"/>
                        <a:pt x="149" y="136"/>
                        <a:pt x="148" y="137"/>
                      </a:cubicBezTo>
                      <a:cubicBezTo>
                        <a:pt x="149" y="137"/>
                        <a:pt x="150" y="135"/>
                        <a:pt x="149" y="134"/>
                      </a:cubicBezTo>
                      <a:close/>
                      <a:moveTo>
                        <a:pt x="117" y="140"/>
                      </a:moveTo>
                      <a:cubicBezTo>
                        <a:pt x="117" y="139"/>
                        <a:pt x="116" y="140"/>
                        <a:pt x="116" y="140"/>
                      </a:cubicBezTo>
                      <a:cubicBezTo>
                        <a:pt x="118" y="140"/>
                        <a:pt x="116" y="140"/>
                        <a:pt x="117" y="140"/>
                      </a:cubicBezTo>
                      <a:close/>
                      <a:moveTo>
                        <a:pt x="83" y="12"/>
                      </a:moveTo>
                      <a:cubicBezTo>
                        <a:pt x="83" y="13"/>
                        <a:pt x="83" y="12"/>
                        <a:pt x="83" y="12"/>
                      </a:cubicBezTo>
                      <a:cubicBezTo>
                        <a:pt x="83" y="12"/>
                        <a:pt x="84" y="13"/>
                        <a:pt x="83" y="12"/>
                      </a:cubicBezTo>
                      <a:close/>
                      <a:moveTo>
                        <a:pt x="156" y="128"/>
                      </a:moveTo>
                      <a:cubicBezTo>
                        <a:pt x="155" y="128"/>
                        <a:pt x="155" y="128"/>
                        <a:pt x="155" y="128"/>
                      </a:cubicBezTo>
                      <a:cubicBezTo>
                        <a:pt x="155" y="129"/>
                        <a:pt x="155" y="128"/>
                        <a:pt x="156" y="128"/>
                      </a:cubicBezTo>
                      <a:close/>
                      <a:moveTo>
                        <a:pt x="88" y="36"/>
                      </a:moveTo>
                      <a:cubicBezTo>
                        <a:pt x="89" y="35"/>
                        <a:pt x="89" y="35"/>
                        <a:pt x="89" y="35"/>
                      </a:cubicBezTo>
                      <a:cubicBezTo>
                        <a:pt x="88" y="36"/>
                        <a:pt x="88" y="36"/>
                        <a:pt x="88" y="36"/>
                      </a:cubicBezTo>
                      <a:close/>
                      <a:moveTo>
                        <a:pt x="120" y="141"/>
                      </a:moveTo>
                      <a:cubicBezTo>
                        <a:pt x="120" y="140"/>
                        <a:pt x="119" y="140"/>
                        <a:pt x="118" y="139"/>
                      </a:cubicBezTo>
                      <a:cubicBezTo>
                        <a:pt x="119" y="140"/>
                        <a:pt x="119" y="140"/>
                        <a:pt x="120" y="141"/>
                      </a:cubicBezTo>
                      <a:close/>
                      <a:moveTo>
                        <a:pt x="123" y="138"/>
                      </a:moveTo>
                      <a:cubicBezTo>
                        <a:pt x="123" y="138"/>
                        <a:pt x="123" y="138"/>
                        <a:pt x="123" y="138"/>
                      </a:cubicBezTo>
                      <a:cubicBezTo>
                        <a:pt x="123" y="138"/>
                        <a:pt x="123" y="138"/>
                        <a:pt x="123" y="138"/>
                      </a:cubicBezTo>
                      <a:close/>
                      <a:moveTo>
                        <a:pt x="104" y="2"/>
                      </a:moveTo>
                      <a:cubicBezTo>
                        <a:pt x="104" y="2"/>
                        <a:pt x="104" y="2"/>
                        <a:pt x="104" y="2"/>
                      </a:cubicBezTo>
                      <a:cubicBezTo>
                        <a:pt x="104" y="2"/>
                        <a:pt x="104" y="2"/>
                        <a:pt x="104" y="2"/>
                      </a:cubicBezTo>
                      <a:cubicBezTo>
                        <a:pt x="104" y="2"/>
                        <a:pt x="104" y="2"/>
                        <a:pt x="104" y="2"/>
                      </a:cubicBezTo>
                      <a:close/>
                      <a:moveTo>
                        <a:pt x="131" y="10"/>
                      </a:moveTo>
                      <a:cubicBezTo>
                        <a:pt x="130" y="10"/>
                        <a:pt x="130" y="10"/>
                        <a:pt x="130" y="10"/>
                      </a:cubicBezTo>
                      <a:cubicBezTo>
                        <a:pt x="130" y="10"/>
                        <a:pt x="130" y="10"/>
                        <a:pt x="130" y="10"/>
                      </a:cubicBezTo>
                      <a:lnTo>
                        <a:pt x="131" y="10"/>
                      </a:lnTo>
                      <a:close/>
                      <a:moveTo>
                        <a:pt x="156" y="130"/>
                      </a:moveTo>
                      <a:cubicBezTo>
                        <a:pt x="157" y="130"/>
                        <a:pt x="157" y="129"/>
                        <a:pt x="156" y="130"/>
                      </a:cubicBezTo>
                      <a:cubicBezTo>
                        <a:pt x="156" y="130"/>
                        <a:pt x="156" y="130"/>
                        <a:pt x="156" y="130"/>
                      </a:cubicBezTo>
                      <a:close/>
                      <a:moveTo>
                        <a:pt x="159" y="114"/>
                      </a:moveTo>
                      <a:cubicBezTo>
                        <a:pt x="160" y="115"/>
                        <a:pt x="159" y="113"/>
                        <a:pt x="160" y="113"/>
                      </a:cubicBezTo>
                      <a:cubicBezTo>
                        <a:pt x="159" y="113"/>
                        <a:pt x="159" y="114"/>
                        <a:pt x="159" y="114"/>
                      </a:cubicBezTo>
                      <a:close/>
                      <a:moveTo>
                        <a:pt x="84" y="8"/>
                      </a:moveTo>
                      <a:cubicBezTo>
                        <a:pt x="84" y="8"/>
                        <a:pt x="84" y="9"/>
                        <a:pt x="84" y="9"/>
                      </a:cubicBezTo>
                      <a:cubicBezTo>
                        <a:pt x="84" y="9"/>
                        <a:pt x="84" y="9"/>
                        <a:pt x="84" y="8"/>
                      </a:cubicBezTo>
                      <a:close/>
                      <a:moveTo>
                        <a:pt x="132" y="63"/>
                      </a:moveTo>
                      <a:cubicBezTo>
                        <a:pt x="132" y="63"/>
                        <a:pt x="133" y="63"/>
                        <a:pt x="133" y="63"/>
                      </a:cubicBezTo>
                      <a:cubicBezTo>
                        <a:pt x="133" y="63"/>
                        <a:pt x="132" y="63"/>
                        <a:pt x="132" y="63"/>
                      </a:cubicBezTo>
                      <a:close/>
                      <a:moveTo>
                        <a:pt x="159" y="108"/>
                      </a:moveTo>
                      <a:cubicBezTo>
                        <a:pt x="159" y="107"/>
                        <a:pt x="158" y="107"/>
                        <a:pt x="158" y="108"/>
                      </a:cubicBezTo>
                      <a:cubicBezTo>
                        <a:pt x="158" y="108"/>
                        <a:pt x="158" y="108"/>
                        <a:pt x="158" y="108"/>
                      </a:cubicBezTo>
                      <a:lnTo>
                        <a:pt x="159" y="108"/>
                      </a:lnTo>
                      <a:close/>
                      <a:moveTo>
                        <a:pt x="86" y="13"/>
                      </a:moveTo>
                      <a:cubicBezTo>
                        <a:pt x="85" y="12"/>
                        <a:pt x="84" y="10"/>
                        <a:pt x="84" y="9"/>
                      </a:cubicBezTo>
                      <a:cubicBezTo>
                        <a:pt x="84" y="9"/>
                        <a:pt x="85" y="9"/>
                        <a:pt x="85" y="9"/>
                      </a:cubicBezTo>
                      <a:cubicBezTo>
                        <a:pt x="85" y="9"/>
                        <a:pt x="85" y="8"/>
                        <a:pt x="85" y="8"/>
                      </a:cubicBezTo>
                      <a:cubicBezTo>
                        <a:pt x="91" y="1"/>
                        <a:pt x="88" y="6"/>
                        <a:pt x="89" y="4"/>
                      </a:cubicBezTo>
                      <a:cubicBezTo>
                        <a:pt x="90" y="4"/>
                        <a:pt x="91" y="3"/>
                        <a:pt x="92" y="4"/>
                      </a:cubicBezTo>
                      <a:cubicBezTo>
                        <a:pt x="92" y="4"/>
                        <a:pt x="92" y="3"/>
                        <a:pt x="92" y="3"/>
                      </a:cubicBezTo>
                      <a:cubicBezTo>
                        <a:pt x="93" y="3"/>
                        <a:pt x="93" y="4"/>
                        <a:pt x="93" y="4"/>
                      </a:cubicBezTo>
                      <a:cubicBezTo>
                        <a:pt x="94" y="4"/>
                        <a:pt x="94" y="3"/>
                        <a:pt x="95" y="3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6" y="2"/>
                        <a:pt x="99" y="1"/>
                        <a:pt x="101" y="2"/>
                      </a:cubicBezTo>
                      <a:cubicBezTo>
                        <a:pt x="101" y="2"/>
                        <a:pt x="102" y="0"/>
                        <a:pt x="102" y="0"/>
                      </a:cubicBezTo>
                      <a:cubicBezTo>
                        <a:pt x="102" y="1"/>
                        <a:pt x="102" y="1"/>
                        <a:pt x="102" y="1"/>
                      </a:cubicBezTo>
                      <a:cubicBezTo>
                        <a:pt x="102" y="2"/>
                        <a:pt x="103" y="2"/>
                        <a:pt x="103" y="2"/>
                      </a:cubicBezTo>
                      <a:cubicBezTo>
                        <a:pt x="103" y="2"/>
                        <a:pt x="103" y="2"/>
                        <a:pt x="103" y="2"/>
                      </a:cubicBezTo>
                      <a:cubicBezTo>
                        <a:pt x="103" y="2"/>
                        <a:pt x="104" y="2"/>
                        <a:pt x="104" y="2"/>
                      </a:cubicBezTo>
                      <a:cubicBezTo>
                        <a:pt x="104" y="2"/>
                        <a:pt x="103" y="2"/>
                        <a:pt x="103" y="2"/>
                      </a:cubicBezTo>
                      <a:cubicBezTo>
                        <a:pt x="103" y="2"/>
                        <a:pt x="103" y="2"/>
                        <a:pt x="103" y="2"/>
                      </a:cubicBezTo>
                      <a:cubicBezTo>
                        <a:pt x="103" y="2"/>
                        <a:pt x="104" y="2"/>
                        <a:pt x="104" y="2"/>
                      </a:cubicBezTo>
                      <a:cubicBezTo>
                        <a:pt x="104" y="2"/>
                        <a:pt x="104" y="2"/>
                        <a:pt x="104" y="2"/>
                      </a:cubicBezTo>
                      <a:cubicBezTo>
                        <a:pt x="104" y="2"/>
                        <a:pt x="104" y="2"/>
                        <a:pt x="104" y="2"/>
                      </a:cubicBezTo>
                      <a:cubicBezTo>
                        <a:pt x="105" y="2"/>
                        <a:pt x="105" y="1"/>
                        <a:pt x="106" y="2"/>
                      </a:cubicBezTo>
                      <a:cubicBezTo>
                        <a:pt x="106" y="2"/>
                        <a:pt x="105" y="3"/>
                        <a:pt x="106" y="3"/>
                      </a:cubicBezTo>
                      <a:cubicBezTo>
                        <a:pt x="107" y="3"/>
                        <a:pt x="106" y="3"/>
                        <a:pt x="107" y="2"/>
                      </a:cubicBezTo>
                      <a:cubicBezTo>
                        <a:pt x="108" y="2"/>
                        <a:pt x="108" y="2"/>
                        <a:pt x="108" y="2"/>
                      </a:cubicBezTo>
                      <a:cubicBezTo>
                        <a:pt x="108" y="1"/>
                        <a:pt x="109" y="2"/>
                        <a:pt x="109" y="1"/>
                      </a:cubicBezTo>
                      <a:cubicBezTo>
                        <a:pt x="109" y="2"/>
                        <a:pt x="111" y="1"/>
                        <a:pt x="111" y="2"/>
                      </a:cubicBezTo>
                      <a:cubicBezTo>
                        <a:pt x="110" y="4"/>
                        <a:pt x="110" y="4"/>
                        <a:pt x="110" y="4"/>
                      </a:cubicBezTo>
                      <a:cubicBezTo>
                        <a:pt x="111" y="4"/>
                        <a:pt x="112" y="2"/>
                        <a:pt x="112" y="2"/>
                      </a:cubicBezTo>
                      <a:cubicBezTo>
                        <a:pt x="112" y="2"/>
                        <a:pt x="112" y="2"/>
                        <a:pt x="112" y="2"/>
                      </a:cubicBezTo>
                      <a:cubicBezTo>
                        <a:pt x="113" y="0"/>
                        <a:pt x="114" y="3"/>
                        <a:pt x="115" y="1"/>
                      </a:cubicBezTo>
                      <a:cubicBezTo>
                        <a:pt x="116" y="2"/>
                        <a:pt x="118" y="2"/>
                        <a:pt x="118" y="4"/>
                      </a:cubicBezTo>
                      <a:cubicBezTo>
                        <a:pt x="120" y="3"/>
                        <a:pt x="121" y="3"/>
                        <a:pt x="122" y="4"/>
                      </a:cubicBezTo>
                      <a:cubicBezTo>
                        <a:pt x="121" y="4"/>
                        <a:pt x="121" y="4"/>
                        <a:pt x="121" y="4"/>
                      </a:cubicBezTo>
                      <a:cubicBezTo>
                        <a:pt x="121" y="5"/>
                        <a:pt x="122" y="4"/>
                        <a:pt x="123" y="5"/>
                      </a:cubicBezTo>
                      <a:cubicBezTo>
                        <a:pt x="122" y="5"/>
                        <a:pt x="123" y="6"/>
                        <a:pt x="124" y="8"/>
                      </a:cubicBezTo>
                      <a:cubicBezTo>
                        <a:pt x="125" y="8"/>
                        <a:pt x="125" y="6"/>
                        <a:pt x="126" y="6"/>
                      </a:cubicBezTo>
                      <a:cubicBezTo>
                        <a:pt x="125" y="8"/>
                        <a:pt x="129" y="6"/>
                        <a:pt x="129" y="9"/>
                      </a:cubicBezTo>
                      <a:cubicBezTo>
                        <a:pt x="128" y="9"/>
                        <a:pt x="127" y="9"/>
                        <a:pt x="127" y="10"/>
                      </a:cubicBezTo>
                      <a:cubicBezTo>
                        <a:pt x="127" y="12"/>
                        <a:pt x="130" y="10"/>
                        <a:pt x="130" y="12"/>
                      </a:cubicBezTo>
                      <a:cubicBezTo>
                        <a:pt x="131" y="10"/>
                        <a:pt x="131" y="10"/>
                        <a:pt x="131" y="10"/>
                      </a:cubicBezTo>
                      <a:cubicBezTo>
                        <a:pt x="131" y="12"/>
                        <a:pt x="134" y="12"/>
                        <a:pt x="132" y="13"/>
                      </a:cubicBezTo>
                      <a:cubicBezTo>
                        <a:pt x="133" y="13"/>
                        <a:pt x="133" y="14"/>
                        <a:pt x="134" y="13"/>
                      </a:cubicBezTo>
                      <a:cubicBezTo>
                        <a:pt x="134" y="17"/>
                        <a:pt x="138" y="20"/>
                        <a:pt x="135" y="22"/>
                      </a:cubicBezTo>
                      <a:cubicBezTo>
                        <a:pt x="136" y="22"/>
                        <a:pt x="135" y="23"/>
                        <a:pt x="136" y="23"/>
                      </a:cubicBezTo>
                      <a:cubicBezTo>
                        <a:pt x="137" y="22"/>
                        <a:pt x="135" y="22"/>
                        <a:pt x="136" y="22"/>
                      </a:cubicBezTo>
                      <a:cubicBezTo>
                        <a:pt x="136" y="22"/>
                        <a:pt x="137" y="22"/>
                        <a:pt x="137" y="22"/>
                      </a:cubicBezTo>
                      <a:cubicBezTo>
                        <a:pt x="137" y="23"/>
                        <a:pt x="137" y="23"/>
                        <a:pt x="135" y="23"/>
                      </a:cubicBezTo>
                      <a:cubicBezTo>
                        <a:pt x="134" y="25"/>
                        <a:pt x="138" y="24"/>
                        <a:pt x="138" y="26"/>
                      </a:cubicBezTo>
                      <a:cubicBezTo>
                        <a:pt x="137" y="26"/>
                        <a:pt x="137" y="26"/>
                        <a:pt x="137" y="27"/>
                      </a:cubicBezTo>
                      <a:cubicBezTo>
                        <a:pt x="139" y="27"/>
                        <a:pt x="139" y="27"/>
                        <a:pt x="139" y="27"/>
                      </a:cubicBezTo>
                      <a:cubicBezTo>
                        <a:pt x="139" y="29"/>
                        <a:pt x="137" y="28"/>
                        <a:pt x="136" y="29"/>
                      </a:cubicBezTo>
                      <a:cubicBezTo>
                        <a:pt x="136" y="29"/>
                        <a:pt x="136" y="30"/>
                        <a:pt x="137" y="30"/>
                      </a:cubicBezTo>
                      <a:cubicBezTo>
                        <a:pt x="136" y="31"/>
                        <a:pt x="136" y="31"/>
                        <a:pt x="136" y="31"/>
                      </a:cubicBezTo>
                      <a:cubicBezTo>
                        <a:pt x="137" y="30"/>
                        <a:pt x="137" y="32"/>
                        <a:pt x="137" y="32"/>
                      </a:cubicBezTo>
                      <a:cubicBezTo>
                        <a:pt x="137" y="32"/>
                        <a:pt x="137" y="32"/>
                        <a:pt x="137" y="32"/>
                      </a:cubicBezTo>
                      <a:cubicBezTo>
                        <a:pt x="136" y="32"/>
                        <a:pt x="137" y="32"/>
                        <a:pt x="137" y="33"/>
                      </a:cubicBezTo>
                      <a:cubicBezTo>
                        <a:pt x="138" y="33"/>
                        <a:pt x="138" y="32"/>
                        <a:pt x="138" y="31"/>
                      </a:cubicBezTo>
                      <a:cubicBezTo>
                        <a:pt x="139" y="31"/>
                        <a:pt x="139" y="32"/>
                        <a:pt x="139" y="32"/>
                      </a:cubicBezTo>
                      <a:cubicBezTo>
                        <a:pt x="138" y="32"/>
                        <a:pt x="139" y="34"/>
                        <a:pt x="139" y="34"/>
                      </a:cubicBezTo>
                      <a:cubicBezTo>
                        <a:pt x="139" y="35"/>
                        <a:pt x="140" y="35"/>
                        <a:pt x="140" y="35"/>
                      </a:cubicBezTo>
                      <a:cubicBezTo>
                        <a:pt x="139" y="35"/>
                        <a:pt x="140" y="36"/>
                        <a:pt x="139" y="35"/>
                      </a:cubicBezTo>
                      <a:cubicBezTo>
                        <a:pt x="139" y="35"/>
                        <a:pt x="140" y="35"/>
                        <a:pt x="139" y="35"/>
                      </a:cubicBezTo>
                      <a:cubicBezTo>
                        <a:pt x="139" y="35"/>
                        <a:pt x="138" y="35"/>
                        <a:pt x="139" y="36"/>
                      </a:cubicBezTo>
                      <a:cubicBezTo>
                        <a:pt x="139" y="36"/>
                        <a:pt x="141" y="35"/>
                        <a:pt x="140" y="37"/>
                      </a:cubicBezTo>
                      <a:cubicBezTo>
                        <a:pt x="139" y="36"/>
                        <a:pt x="139" y="36"/>
                        <a:pt x="139" y="36"/>
                      </a:cubicBezTo>
                      <a:cubicBezTo>
                        <a:pt x="139" y="37"/>
                        <a:pt x="139" y="37"/>
                        <a:pt x="139" y="37"/>
                      </a:cubicBezTo>
                      <a:cubicBezTo>
                        <a:pt x="140" y="37"/>
                        <a:pt x="140" y="37"/>
                        <a:pt x="140" y="37"/>
                      </a:cubicBezTo>
                      <a:cubicBezTo>
                        <a:pt x="139" y="37"/>
                        <a:pt x="139" y="37"/>
                        <a:pt x="139" y="37"/>
                      </a:cubicBezTo>
                      <a:cubicBezTo>
                        <a:pt x="140" y="38"/>
                        <a:pt x="140" y="39"/>
                        <a:pt x="141" y="39"/>
                      </a:cubicBezTo>
                      <a:cubicBezTo>
                        <a:pt x="141" y="39"/>
                        <a:pt x="141" y="40"/>
                        <a:pt x="141" y="41"/>
                      </a:cubicBezTo>
                      <a:cubicBezTo>
                        <a:pt x="141" y="41"/>
                        <a:pt x="141" y="41"/>
                        <a:pt x="141" y="41"/>
                      </a:cubicBezTo>
                      <a:cubicBezTo>
                        <a:pt x="140" y="41"/>
                        <a:pt x="141" y="42"/>
                        <a:pt x="142" y="43"/>
                      </a:cubicBezTo>
                      <a:cubicBezTo>
                        <a:pt x="141" y="43"/>
                        <a:pt x="141" y="43"/>
                        <a:pt x="141" y="43"/>
                      </a:cubicBezTo>
                      <a:cubicBezTo>
                        <a:pt x="141" y="43"/>
                        <a:pt x="142" y="44"/>
                        <a:pt x="142" y="44"/>
                      </a:cubicBezTo>
                      <a:cubicBezTo>
                        <a:pt x="142" y="45"/>
                        <a:pt x="138" y="45"/>
                        <a:pt x="140" y="46"/>
                      </a:cubicBezTo>
                      <a:cubicBezTo>
                        <a:pt x="140" y="47"/>
                        <a:pt x="142" y="47"/>
                        <a:pt x="143" y="46"/>
                      </a:cubicBezTo>
                      <a:cubicBezTo>
                        <a:pt x="142" y="48"/>
                        <a:pt x="144" y="50"/>
                        <a:pt x="143" y="51"/>
                      </a:cubicBezTo>
                      <a:cubicBezTo>
                        <a:pt x="144" y="51"/>
                        <a:pt x="144" y="51"/>
                        <a:pt x="144" y="52"/>
                      </a:cubicBezTo>
                      <a:cubicBezTo>
                        <a:pt x="144" y="54"/>
                        <a:pt x="147" y="56"/>
                        <a:pt x="145" y="59"/>
                      </a:cubicBezTo>
                      <a:cubicBezTo>
                        <a:pt x="144" y="58"/>
                        <a:pt x="144" y="59"/>
                        <a:pt x="143" y="59"/>
                      </a:cubicBezTo>
                      <a:cubicBezTo>
                        <a:pt x="144" y="59"/>
                        <a:pt x="142" y="60"/>
                        <a:pt x="144" y="60"/>
                      </a:cubicBezTo>
                      <a:cubicBezTo>
                        <a:pt x="145" y="59"/>
                        <a:pt x="145" y="59"/>
                        <a:pt x="146" y="59"/>
                      </a:cubicBezTo>
                      <a:cubicBezTo>
                        <a:pt x="146" y="60"/>
                        <a:pt x="147" y="62"/>
                        <a:pt x="146" y="63"/>
                      </a:cubicBezTo>
                      <a:cubicBezTo>
                        <a:pt x="147" y="63"/>
                        <a:pt x="147" y="63"/>
                        <a:pt x="147" y="63"/>
                      </a:cubicBezTo>
                      <a:cubicBezTo>
                        <a:pt x="146" y="63"/>
                        <a:pt x="146" y="64"/>
                        <a:pt x="146" y="65"/>
                      </a:cubicBezTo>
                      <a:cubicBezTo>
                        <a:pt x="147" y="65"/>
                        <a:pt x="147" y="65"/>
                        <a:pt x="147" y="65"/>
                      </a:cubicBezTo>
                      <a:cubicBezTo>
                        <a:pt x="147" y="66"/>
                        <a:pt x="147" y="66"/>
                        <a:pt x="147" y="66"/>
                      </a:cubicBezTo>
                      <a:cubicBezTo>
                        <a:pt x="147" y="66"/>
                        <a:pt x="149" y="66"/>
                        <a:pt x="148" y="66"/>
                      </a:cubicBezTo>
                      <a:cubicBezTo>
                        <a:pt x="147" y="67"/>
                        <a:pt x="147" y="67"/>
                        <a:pt x="147" y="67"/>
                      </a:cubicBezTo>
                      <a:cubicBezTo>
                        <a:pt x="148" y="68"/>
                        <a:pt x="149" y="68"/>
                        <a:pt x="149" y="69"/>
                      </a:cubicBezTo>
                      <a:cubicBezTo>
                        <a:pt x="148" y="70"/>
                        <a:pt x="148" y="70"/>
                        <a:pt x="148" y="70"/>
                      </a:cubicBezTo>
                      <a:cubicBezTo>
                        <a:pt x="148" y="71"/>
                        <a:pt x="149" y="71"/>
                        <a:pt x="149" y="70"/>
                      </a:cubicBezTo>
                      <a:cubicBezTo>
                        <a:pt x="148" y="72"/>
                        <a:pt x="149" y="73"/>
                        <a:pt x="148" y="74"/>
                      </a:cubicBezTo>
                      <a:cubicBezTo>
                        <a:pt x="151" y="75"/>
                        <a:pt x="152" y="79"/>
                        <a:pt x="153" y="82"/>
                      </a:cubicBezTo>
                      <a:cubicBezTo>
                        <a:pt x="152" y="82"/>
                        <a:pt x="152" y="82"/>
                        <a:pt x="152" y="82"/>
                      </a:cubicBezTo>
                      <a:cubicBezTo>
                        <a:pt x="151" y="83"/>
                        <a:pt x="153" y="82"/>
                        <a:pt x="153" y="83"/>
                      </a:cubicBezTo>
                      <a:cubicBezTo>
                        <a:pt x="152" y="83"/>
                        <a:pt x="152" y="84"/>
                        <a:pt x="151" y="83"/>
                      </a:cubicBezTo>
                      <a:cubicBezTo>
                        <a:pt x="150" y="85"/>
                        <a:pt x="152" y="84"/>
                        <a:pt x="153" y="85"/>
                      </a:cubicBezTo>
                      <a:cubicBezTo>
                        <a:pt x="154" y="85"/>
                        <a:pt x="152" y="85"/>
                        <a:pt x="153" y="84"/>
                      </a:cubicBezTo>
                      <a:cubicBezTo>
                        <a:pt x="153" y="84"/>
                        <a:pt x="153" y="86"/>
                        <a:pt x="154" y="86"/>
                      </a:cubicBezTo>
                      <a:cubicBezTo>
                        <a:pt x="154" y="86"/>
                        <a:pt x="153" y="87"/>
                        <a:pt x="152" y="87"/>
                      </a:cubicBezTo>
                      <a:cubicBezTo>
                        <a:pt x="153" y="87"/>
                        <a:pt x="153" y="87"/>
                        <a:pt x="153" y="87"/>
                      </a:cubicBezTo>
                      <a:cubicBezTo>
                        <a:pt x="152" y="88"/>
                        <a:pt x="150" y="86"/>
                        <a:pt x="148" y="87"/>
                      </a:cubicBezTo>
                      <a:cubicBezTo>
                        <a:pt x="148" y="88"/>
                        <a:pt x="148" y="88"/>
                        <a:pt x="148" y="88"/>
                      </a:cubicBezTo>
                      <a:cubicBezTo>
                        <a:pt x="147" y="89"/>
                        <a:pt x="146" y="87"/>
                        <a:pt x="146" y="88"/>
                      </a:cubicBezTo>
                      <a:cubicBezTo>
                        <a:pt x="147" y="89"/>
                        <a:pt x="149" y="89"/>
                        <a:pt x="150" y="88"/>
                      </a:cubicBezTo>
                      <a:cubicBezTo>
                        <a:pt x="150" y="89"/>
                        <a:pt x="153" y="88"/>
                        <a:pt x="153" y="90"/>
                      </a:cubicBezTo>
                      <a:cubicBezTo>
                        <a:pt x="153" y="90"/>
                        <a:pt x="153" y="88"/>
                        <a:pt x="152" y="89"/>
                      </a:cubicBezTo>
                      <a:cubicBezTo>
                        <a:pt x="151" y="90"/>
                        <a:pt x="153" y="90"/>
                        <a:pt x="153" y="91"/>
                      </a:cubicBezTo>
                      <a:cubicBezTo>
                        <a:pt x="153" y="90"/>
                        <a:pt x="154" y="90"/>
                        <a:pt x="155" y="91"/>
                      </a:cubicBezTo>
                      <a:cubicBezTo>
                        <a:pt x="154" y="92"/>
                        <a:pt x="153" y="91"/>
                        <a:pt x="154" y="92"/>
                      </a:cubicBezTo>
                      <a:cubicBezTo>
                        <a:pt x="154" y="92"/>
                        <a:pt x="155" y="93"/>
                        <a:pt x="156" y="92"/>
                      </a:cubicBezTo>
                      <a:cubicBezTo>
                        <a:pt x="157" y="92"/>
                        <a:pt x="155" y="93"/>
                        <a:pt x="157" y="93"/>
                      </a:cubicBezTo>
                      <a:cubicBezTo>
                        <a:pt x="156" y="94"/>
                        <a:pt x="154" y="93"/>
                        <a:pt x="153" y="94"/>
                      </a:cubicBezTo>
                      <a:cubicBezTo>
                        <a:pt x="154" y="94"/>
                        <a:pt x="155" y="95"/>
                        <a:pt x="157" y="94"/>
                      </a:cubicBezTo>
                      <a:cubicBezTo>
                        <a:pt x="157" y="95"/>
                        <a:pt x="156" y="95"/>
                        <a:pt x="155" y="95"/>
                      </a:cubicBezTo>
                      <a:cubicBezTo>
                        <a:pt x="154" y="96"/>
                        <a:pt x="158" y="96"/>
                        <a:pt x="155" y="97"/>
                      </a:cubicBezTo>
                      <a:cubicBezTo>
                        <a:pt x="157" y="97"/>
                        <a:pt x="157" y="97"/>
                        <a:pt x="157" y="97"/>
                      </a:cubicBezTo>
                      <a:cubicBezTo>
                        <a:pt x="156" y="97"/>
                        <a:pt x="156" y="98"/>
                        <a:pt x="155" y="98"/>
                      </a:cubicBezTo>
                      <a:cubicBezTo>
                        <a:pt x="155" y="99"/>
                        <a:pt x="157" y="100"/>
                        <a:pt x="155" y="100"/>
                      </a:cubicBezTo>
                      <a:cubicBezTo>
                        <a:pt x="156" y="101"/>
                        <a:pt x="156" y="102"/>
                        <a:pt x="157" y="101"/>
                      </a:cubicBezTo>
                      <a:cubicBezTo>
                        <a:pt x="158" y="100"/>
                        <a:pt x="156" y="100"/>
                        <a:pt x="158" y="100"/>
                      </a:cubicBezTo>
                      <a:cubicBezTo>
                        <a:pt x="156" y="100"/>
                        <a:pt x="158" y="101"/>
                        <a:pt x="159" y="101"/>
                      </a:cubicBezTo>
                      <a:cubicBezTo>
                        <a:pt x="158" y="102"/>
                        <a:pt x="158" y="102"/>
                        <a:pt x="158" y="102"/>
                      </a:cubicBezTo>
                      <a:cubicBezTo>
                        <a:pt x="158" y="102"/>
                        <a:pt x="158" y="103"/>
                        <a:pt x="159" y="103"/>
                      </a:cubicBezTo>
                      <a:cubicBezTo>
                        <a:pt x="159" y="102"/>
                        <a:pt x="158" y="103"/>
                        <a:pt x="158" y="103"/>
                      </a:cubicBezTo>
                      <a:cubicBezTo>
                        <a:pt x="159" y="103"/>
                        <a:pt x="159" y="103"/>
                        <a:pt x="159" y="103"/>
                      </a:cubicBezTo>
                      <a:cubicBezTo>
                        <a:pt x="160" y="104"/>
                        <a:pt x="157" y="104"/>
                        <a:pt x="158" y="105"/>
                      </a:cubicBezTo>
                      <a:cubicBezTo>
                        <a:pt x="157" y="104"/>
                        <a:pt x="157" y="104"/>
                        <a:pt x="157" y="104"/>
                      </a:cubicBezTo>
                      <a:cubicBezTo>
                        <a:pt x="157" y="104"/>
                        <a:pt x="156" y="105"/>
                        <a:pt x="156" y="106"/>
                      </a:cubicBezTo>
                      <a:cubicBezTo>
                        <a:pt x="157" y="106"/>
                        <a:pt x="159" y="106"/>
                        <a:pt x="160" y="106"/>
                      </a:cubicBezTo>
                      <a:cubicBezTo>
                        <a:pt x="160" y="107"/>
                        <a:pt x="158" y="107"/>
                        <a:pt x="160" y="107"/>
                      </a:cubicBezTo>
                      <a:cubicBezTo>
                        <a:pt x="158" y="106"/>
                        <a:pt x="158" y="106"/>
                        <a:pt x="158" y="106"/>
                      </a:cubicBezTo>
                      <a:cubicBezTo>
                        <a:pt x="158" y="106"/>
                        <a:pt x="157" y="107"/>
                        <a:pt x="157" y="108"/>
                      </a:cubicBezTo>
                      <a:cubicBezTo>
                        <a:pt x="157" y="109"/>
                        <a:pt x="159" y="110"/>
                        <a:pt x="159" y="109"/>
                      </a:cubicBezTo>
                      <a:cubicBezTo>
                        <a:pt x="159" y="109"/>
                        <a:pt x="159" y="110"/>
                        <a:pt x="158" y="110"/>
                      </a:cubicBezTo>
                      <a:cubicBezTo>
                        <a:pt x="158" y="111"/>
                        <a:pt x="159" y="109"/>
                        <a:pt x="160" y="110"/>
                      </a:cubicBezTo>
                      <a:cubicBezTo>
                        <a:pt x="159" y="111"/>
                        <a:pt x="158" y="112"/>
                        <a:pt x="157" y="113"/>
                      </a:cubicBezTo>
                      <a:cubicBezTo>
                        <a:pt x="155" y="112"/>
                        <a:pt x="155" y="112"/>
                        <a:pt x="155" y="112"/>
                      </a:cubicBezTo>
                      <a:cubicBezTo>
                        <a:pt x="155" y="113"/>
                        <a:pt x="155" y="113"/>
                        <a:pt x="155" y="113"/>
                      </a:cubicBezTo>
                      <a:cubicBezTo>
                        <a:pt x="154" y="112"/>
                        <a:pt x="154" y="113"/>
                        <a:pt x="153" y="113"/>
                      </a:cubicBezTo>
                      <a:cubicBezTo>
                        <a:pt x="153" y="113"/>
                        <a:pt x="153" y="114"/>
                        <a:pt x="153" y="114"/>
                      </a:cubicBezTo>
                      <a:cubicBezTo>
                        <a:pt x="156" y="113"/>
                        <a:pt x="157" y="116"/>
                        <a:pt x="159" y="115"/>
                      </a:cubicBezTo>
                      <a:cubicBezTo>
                        <a:pt x="159" y="117"/>
                        <a:pt x="154" y="116"/>
                        <a:pt x="157" y="118"/>
                      </a:cubicBezTo>
                      <a:cubicBezTo>
                        <a:pt x="157" y="118"/>
                        <a:pt x="158" y="119"/>
                        <a:pt x="158" y="119"/>
                      </a:cubicBezTo>
                      <a:cubicBezTo>
                        <a:pt x="159" y="119"/>
                        <a:pt x="160" y="119"/>
                        <a:pt x="159" y="121"/>
                      </a:cubicBezTo>
                      <a:cubicBezTo>
                        <a:pt x="159" y="119"/>
                        <a:pt x="157" y="121"/>
                        <a:pt x="156" y="120"/>
                      </a:cubicBezTo>
                      <a:cubicBezTo>
                        <a:pt x="157" y="120"/>
                        <a:pt x="157" y="119"/>
                        <a:pt x="157" y="119"/>
                      </a:cubicBezTo>
                      <a:cubicBezTo>
                        <a:pt x="156" y="119"/>
                        <a:pt x="154" y="118"/>
                        <a:pt x="154" y="119"/>
                      </a:cubicBezTo>
                      <a:cubicBezTo>
                        <a:pt x="154" y="120"/>
                        <a:pt x="154" y="121"/>
                        <a:pt x="155" y="121"/>
                      </a:cubicBezTo>
                      <a:cubicBezTo>
                        <a:pt x="156" y="122"/>
                        <a:pt x="155" y="120"/>
                        <a:pt x="156" y="121"/>
                      </a:cubicBezTo>
                      <a:cubicBezTo>
                        <a:pt x="157" y="123"/>
                        <a:pt x="155" y="122"/>
                        <a:pt x="157" y="123"/>
                      </a:cubicBezTo>
                      <a:cubicBezTo>
                        <a:pt x="157" y="122"/>
                        <a:pt x="158" y="122"/>
                        <a:pt x="159" y="123"/>
                      </a:cubicBezTo>
                      <a:cubicBezTo>
                        <a:pt x="159" y="124"/>
                        <a:pt x="159" y="124"/>
                        <a:pt x="159" y="124"/>
                      </a:cubicBezTo>
                      <a:cubicBezTo>
                        <a:pt x="158" y="124"/>
                        <a:pt x="158" y="124"/>
                        <a:pt x="158" y="124"/>
                      </a:cubicBezTo>
                      <a:cubicBezTo>
                        <a:pt x="157" y="125"/>
                        <a:pt x="160" y="125"/>
                        <a:pt x="159" y="126"/>
                      </a:cubicBezTo>
                      <a:cubicBezTo>
                        <a:pt x="157" y="127"/>
                        <a:pt x="157" y="127"/>
                        <a:pt x="157" y="127"/>
                      </a:cubicBezTo>
                      <a:cubicBezTo>
                        <a:pt x="156" y="126"/>
                        <a:pt x="158" y="124"/>
                        <a:pt x="156" y="124"/>
                      </a:cubicBezTo>
                      <a:cubicBezTo>
                        <a:pt x="156" y="125"/>
                        <a:pt x="157" y="126"/>
                        <a:pt x="156" y="127"/>
                      </a:cubicBezTo>
                      <a:cubicBezTo>
                        <a:pt x="156" y="126"/>
                        <a:pt x="156" y="126"/>
                        <a:pt x="156" y="126"/>
                      </a:cubicBezTo>
                      <a:cubicBezTo>
                        <a:pt x="155" y="126"/>
                        <a:pt x="153" y="126"/>
                        <a:pt x="153" y="128"/>
                      </a:cubicBezTo>
                      <a:cubicBezTo>
                        <a:pt x="154" y="129"/>
                        <a:pt x="154" y="129"/>
                        <a:pt x="155" y="129"/>
                      </a:cubicBezTo>
                      <a:cubicBezTo>
                        <a:pt x="154" y="131"/>
                        <a:pt x="155" y="132"/>
                        <a:pt x="154" y="133"/>
                      </a:cubicBezTo>
                      <a:cubicBezTo>
                        <a:pt x="152" y="132"/>
                        <a:pt x="152" y="135"/>
                        <a:pt x="152" y="133"/>
                      </a:cubicBezTo>
                      <a:cubicBezTo>
                        <a:pt x="153" y="133"/>
                        <a:pt x="155" y="130"/>
                        <a:pt x="153" y="129"/>
                      </a:cubicBezTo>
                      <a:cubicBezTo>
                        <a:pt x="151" y="129"/>
                        <a:pt x="154" y="127"/>
                        <a:pt x="153" y="126"/>
                      </a:cubicBezTo>
                      <a:cubicBezTo>
                        <a:pt x="152" y="128"/>
                        <a:pt x="150" y="127"/>
                        <a:pt x="149" y="127"/>
                      </a:cubicBezTo>
                      <a:cubicBezTo>
                        <a:pt x="149" y="127"/>
                        <a:pt x="149" y="127"/>
                        <a:pt x="149" y="128"/>
                      </a:cubicBezTo>
                      <a:cubicBezTo>
                        <a:pt x="150" y="128"/>
                        <a:pt x="150" y="128"/>
                        <a:pt x="151" y="128"/>
                      </a:cubicBezTo>
                      <a:cubicBezTo>
                        <a:pt x="151" y="130"/>
                        <a:pt x="150" y="132"/>
                        <a:pt x="150" y="133"/>
                      </a:cubicBezTo>
                      <a:cubicBezTo>
                        <a:pt x="149" y="133"/>
                        <a:pt x="149" y="132"/>
                        <a:pt x="149" y="132"/>
                      </a:cubicBezTo>
                      <a:cubicBezTo>
                        <a:pt x="148" y="133"/>
                        <a:pt x="146" y="135"/>
                        <a:pt x="144" y="136"/>
                      </a:cubicBezTo>
                      <a:cubicBezTo>
                        <a:pt x="146" y="136"/>
                        <a:pt x="144" y="137"/>
                        <a:pt x="144" y="138"/>
                      </a:cubicBezTo>
                      <a:cubicBezTo>
                        <a:pt x="144" y="137"/>
                        <a:pt x="143" y="137"/>
                        <a:pt x="143" y="136"/>
                      </a:cubicBezTo>
                      <a:cubicBezTo>
                        <a:pt x="142" y="137"/>
                        <a:pt x="142" y="135"/>
                        <a:pt x="142" y="136"/>
                      </a:cubicBezTo>
                      <a:cubicBezTo>
                        <a:pt x="141" y="137"/>
                        <a:pt x="140" y="138"/>
                        <a:pt x="139" y="139"/>
                      </a:cubicBezTo>
                      <a:cubicBezTo>
                        <a:pt x="137" y="139"/>
                        <a:pt x="135" y="141"/>
                        <a:pt x="134" y="141"/>
                      </a:cubicBezTo>
                      <a:cubicBezTo>
                        <a:pt x="133" y="141"/>
                        <a:pt x="133" y="139"/>
                        <a:pt x="132" y="139"/>
                      </a:cubicBezTo>
                      <a:cubicBezTo>
                        <a:pt x="131" y="139"/>
                        <a:pt x="133" y="141"/>
                        <a:pt x="131" y="140"/>
                      </a:cubicBezTo>
                      <a:cubicBezTo>
                        <a:pt x="131" y="140"/>
                        <a:pt x="131" y="140"/>
                        <a:pt x="131" y="140"/>
                      </a:cubicBezTo>
                      <a:cubicBezTo>
                        <a:pt x="131" y="140"/>
                        <a:pt x="129" y="139"/>
                        <a:pt x="129" y="142"/>
                      </a:cubicBezTo>
                      <a:cubicBezTo>
                        <a:pt x="129" y="140"/>
                        <a:pt x="129" y="140"/>
                        <a:pt x="129" y="140"/>
                      </a:cubicBezTo>
                      <a:cubicBezTo>
                        <a:pt x="129" y="140"/>
                        <a:pt x="129" y="140"/>
                        <a:pt x="128" y="141"/>
                      </a:cubicBezTo>
                      <a:cubicBezTo>
                        <a:pt x="128" y="140"/>
                        <a:pt x="128" y="140"/>
                        <a:pt x="128" y="139"/>
                      </a:cubicBezTo>
                      <a:cubicBezTo>
                        <a:pt x="127" y="138"/>
                        <a:pt x="126" y="140"/>
                        <a:pt x="126" y="140"/>
                      </a:cubicBezTo>
                      <a:cubicBezTo>
                        <a:pt x="126" y="141"/>
                        <a:pt x="126" y="141"/>
                        <a:pt x="126" y="141"/>
                      </a:cubicBezTo>
                      <a:cubicBezTo>
                        <a:pt x="125" y="142"/>
                        <a:pt x="124" y="142"/>
                        <a:pt x="123" y="142"/>
                      </a:cubicBezTo>
                      <a:cubicBezTo>
                        <a:pt x="122" y="141"/>
                        <a:pt x="122" y="141"/>
                        <a:pt x="122" y="141"/>
                      </a:cubicBezTo>
                      <a:cubicBezTo>
                        <a:pt x="122" y="142"/>
                        <a:pt x="122" y="142"/>
                        <a:pt x="122" y="142"/>
                      </a:cubicBezTo>
                      <a:cubicBezTo>
                        <a:pt x="122" y="141"/>
                        <a:pt x="121" y="141"/>
                        <a:pt x="120" y="142"/>
                      </a:cubicBezTo>
                      <a:cubicBezTo>
                        <a:pt x="121" y="140"/>
                        <a:pt x="121" y="140"/>
                        <a:pt x="121" y="140"/>
                      </a:cubicBezTo>
                      <a:cubicBezTo>
                        <a:pt x="120" y="140"/>
                        <a:pt x="119" y="139"/>
                        <a:pt x="118" y="138"/>
                      </a:cubicBezTo>
                      <a:cubicBezTo>
                        <a:pt x="113" y="135"/>
                        <a:pt x="115" y="129"/>
                        <a:pt x="111" y="126"/>
                      </a:cubicBezTo>
                      <a:cubicBezTo>
                        <a:pt x="111" y="126"/>
                        <a:pt x="113" y="126"/>
                        <a:pt x="112" y="125"/>
                      </a:cubicBezTo>
                      <a:cubicBezTo>
                        <a:pt x="108" y="122"/>
                        <a:pt x="107" y="115"/>
                        <a:pt x="108" y="109"/>
                      </a:cubicBezTo>
                      <a:cubicBezTo>
                        <a:pt x="109" y="110"/>
                        <a:pt x="109" y="110"/>
                        <a:pt x="109" y="110"/>
                      </a:cubicBezTo>
                      <a:cubicBezTo>
                        <a:pt x="109" y="109"/>
                        <a:pt x="107" y="108"/>
                        <a:pt x="107" y="107"/>
                      </a:cubicBezTo>
                      <a:cubicBezTo>
                        <a:pt x="107" y="107"/>
                        <a:pt x="107" y="107"/>
                        <a:pt x="108" y="107"/>
                      </a:cubicBezTo>
                      <a:cubicBezTo>
                        <a:pt x="107" y="107"/>
                        <a:pt x="107" y="105"/>
                        <a:pt x="106" y="105"/>
                      </a:cubicBezTo>
                      <a:cubicBezTo>
                        <a:pt x="106" y="104"/>
                        <a:pt x="107" y="104"/>
                        <a:pt x="107" y="104"/>
                      </a:cubicBezTo>
                      <a:cubicBezTo>
                        <a:pt x="106" y="103"/>
                        <a:pt x="106" y="103"/>
                        <a:pt x="106" y="103"/>
                      </a:cubicBezTo>
                      <a:cubicBezTo>
                        <a:pt x="103" y="103"/>
                        <a:pt x="105" y="100"/>
                        <a:pt x="103" y="98"/>
                      </a:cubicBezTo>
                      <a:cubicBezTo>
                        <a:pt x="103" y="98"/>
                        <a:pt x="103" y="98"/>
                        <a:pt x="104" y="98"/>
                      </a:cubicBezTo>
                      <a:cubicBezTo>
                        <a:pt x="101" y="95"/>
                        <a:pt x="100" y="91"/>
                        <a:pt x="98" y="87"/>
                      </a:cubicBezTo>
                      <a:cubicBezTo>
                        <a:pt x="99" y="87"/>
                        <a:pt x="100" y="87"/>
                        <a:pt x="100" y="87"/>
                      </a:cubicBezTo>
                      <a:cubicBezTo>
                        <a:pt x="99" y="87"/>
                        <a:pt x="98" y="86"/>
                        <a:pt x="98" y="85"/>
                      </a:cubicBezTo>
                      <a:cubicBezTo>
                        <a:pt x="99" y="84"/>
                        <a:pt x="96" y="83"/>
                        <a:pt x="96" y="82"/>
                      </a:cubicBezTo>
                      <a:cubicBezTo>
                        <a:pt x="97" y="82"/>
                        <a:pt x="97" y="82"/>
                        <a:pt x="97" y="82"/>
                      </a:cubicBezTo>
                      <a:cubicBezTo>
                        <a:pt x="95" y="81"/>
                        <a:pt x="97" y="80"/>
                        <a:pt x="95" y="80"/>
                      </a:cubicBezTo>
                      <a:cubicBezTo>
                        <a:pt x="96" y="79"/>
                        <a:pt x="96" y="79"/>
                        <a:pt x="96" y="79"/>
                      </a:cubicBezTo>
                      <a:cubicBezTo>
                        <a:pt x="94" y="79"/>
                        <a:pt x="97" y="78"/>
                        <a:pt x="96" y="77"/>
                      </a:cubicBezTo>
                      <a:cubicBezTo>
                        <a:pt x="95" y="77"/>
                        <a:pt x="95" y="77"/>
                        <a:pt x="95" y="77"/>
                      </a:cubicBezTo>
                      <a:cubicBezTo>
                        <a:pt x="95" y="77"/>
                        <a:pt x="96" y="76"/>
                        <a:pt x="95" y="75"/>
                      </a:cubicBezTo>
                      <a:cubicBezTo>
                        <a:pt x="95" y="75"/>
                        <a:pt x="95" y="75"/>
                        <a:pt x="95" y="75"/>
                      </a:cubicBezTo>
                      <a:cubicBezTo>
                        <a:pt x="95" y="74"/>
                        <a:pt x="95" y="73"/>
                        <a:pt x="94" y="73"/>
                      </a:cubicBezTo>
                      <a:cubicBezTo>
                        <a:pt x="95" y="72"/>
                        <a:pt x="95" y="75"/>
                        <a:pt x="96" y="73"/>
                      </a:cubicBezTo>
                      <a:cubicBezTo>
                        <a:pt x="93" y="69"/>
                        <a:pt x="93" y="63"/>
                        <a:pt x="92" y="58"/>
                      </a:cubicBezTo>
                      <a:cubicBezTo>
                        <a:pt x="92" y="58"/>
                        <a:pt x="93" y="57"/>
                        <a:pt x="93" y="57"/>
                      </a:cubicBezTo>
                      <a:cubicBezTo>
                        <a:pt x="93" y="57"/>
                        <a:pt x="93" y="55"/>
                        <a:pt x="92" y="55"/>
                      </a:cubicBezTo>
                      <a:cubicBezTo>
                        <a:pt x="92" y="55"/>
                        <a:pt x="92" y="54"/>
                        <a:pt x="92" y="54"/>
                      </a:cubicBezTo>
                      <a:cubicBezTo>
                        <a:pt x="93" y="53"/>
                        <a:pt x="91" y="53"/>
                        <a:pt x="91" y="52"/>
                      </a:cubicBezTo>
                      <a:cubicBezTo>
                        <a:pt x="92" y="53"/>
                        <a:pt x="92" y="53"/>
                        <a:pt x="93" y="52"/>
                      </a:cubicBezTo>
                      <a:cubicBezTo>
                        <a:pt x="91" y="52"/>
                        <a:pt x="91" y="50"/>
                        <a:pt x="91" y="50"/>
                      </a:cubicBezTo>
                      <a:cubicBezTo>
                        <a:pt x="91" y="50"/>
                        <a:pt x="91" y="50"/>
                        <a:pt x="92" y="50"/>
                      </a:cubicBezTo>
                      <a:cubicBezTo>
                        <a:pt x="90" y="49"/>
                        <a:pt x="92" y="48"/>
                        <a:pt x="91" y="47"/>
                      </a:cubicBezTo>
                      <a:cubicBezTo>
                        <a:pt x="92" y="47"/>
                        <a:pt x="92" y="47"/>
                        <a:pt x="92" y="47"/>
                      </a:cubicBezTo>
                      <a:cubicBezTo>
                        <a:pt x="92" y="45"/>
                        <a:pt x="90" y="47"/>
                        <a:pt x="90" y="45"/>
                      </a:cubicBezTo>
                      <a:cubicBezTo>
                        <a:pt x="90" y="46"/>
                        <a:pt x="91" y="46"/>
                        <a:pt x="91" y="46"/>
                      </a:cubicBezTo>
                      <a:cubicBezTo>
                        <a:pt x="89" y="44"/>
                        <a:pt x="89" y="42"/>
                        <a:pt x="89" y="41"/>
                      </a:cubicBezTo>
                      <a:cubicBezTo>
                        <a:pt x="89" y="41"/>
                        <a:pt x="89" y="41"/>
                        <a:pt x="89" y="41"/>
                      </a:cubicBezTo>
                      <a:cubicBezTo>
                        <a:pt x="89" y="40"/>
                        <a:pt x="89" y="38"/>
                        <a:pt x="88" y="37"/>
                      </a:cubicBezTo>
                      <a:cubicBezTo>
                        <a:pt x="88" y="36"/>
                        <a:pt x="90" y="37"/>
                        <a:pt x="90" y="35"/>
                      </a:cubicBezTo>
                      <a:cubicBezTo>
                        <a:pt x="88" y="36"/>
                        <a:pt x="89" y="33"/>
                        <a:pt x="87" y="34"/>
                      </a:cubicBezTo>
                      <a:cubicBezTo>
                        <a:pt x="87" y="33"/>
                        <a:pt x="87" y="31"/>
                        <a:pt x="87" y="30"/>
                      </a:cubicBezTo>
                      <a:cubicBezTo>
                        <a:pt x="87" y="30"/>
                        <a:pt x="89" y="29"/>
                        <a:pt x="89" y="30"/>
                      </a:cubicBezTo>
                      <a:cubicBezTo>
                        <a:pt x="90" y="29"/>
                        <a:pt x="90" y="29"/>
                        <a:pt x="90" y="29"/>
                      </a:cubicBezTo>
                      <a:cubicBezTo>
                        <a:pt x="91" y="29"/>
                        <a:pt x="90" y="30"/>
                        <a:pt x="91" y="30"/>
                      </a:cubicBezTo>
                      <a:cubicBezTo>
                        <a:pt x="91" y="29"/>
                        <a:pt x="90" y="28"/>
                        <a:pt x="90" y="27"/>
                      </a:cubicBezTo>
                      <a:cubicBezTo>
                        <a:pt x="89" y="26"/>
                        <a:pt x="87" y="25"/>
                        <a:pt x="86" y="24"/>
                      </a:cubicBezTo>
                      <a:cubicBezTo>
                        <a:pt x="87" y="25"/>
                        <a:pt x="88" y="23"/>
                        <a:pt x="89" y="24"/>
                      </a:cubicBezTo>
                      <a:cubicBezTo>
                        <a:pt x="85" y="22"/>
                        <a:pt x="85" y="22"/>
                        <a:pt x="85" y="22"/>
                      </a:cubicBezTo>
                      <a:cubicBezTo>
                        <a:pt x="85" y="21"/>
                        <a:pt x="87" y="22"/>
                        <a:pt x="86" y="21"/>
                      </a:cubicBezTo>
                      <a:cubicBezTo>
                        <a:pt x="86" y="21"/>
                        <a:pt x="85" y="21"/>
                        <a:pt x="85" y="20"/>
                      </a:cubicBezTo>
                      <a:cubicBezTo>
                        <a:pt x="85" y="20"/>
                        <a:pt x="85" y="18"/>
                        <a:pt x="86" y="18"/>
                      </a:cubicBezTo>
                      <a:cubicBezTo>
                        <a:pt x="87" y="18"/>
                        <a:pt x="87" y="19"/>
                        <a:pt x="87" y="18"/>
                      </a:cubicBezTo>
                      <a:cubicBezTo>
                        <a:pt x="87" y="17"/>
                        <a:pt x="87" y="17"/>
                        <a:pt x="87" y="16"/>
                      </a:cubicBezTo>
                      <a:cubicBezTo>
                        <a:pt x="87" y="16"/>
                        <a:pt x="87" y="16"/>
                        <a:pt x="87" y="16"/>
                      </a:cubicBezTo>
                      <a:cubicBezTo>
                        <a:pt x="87" y="15"/>
                        <a:pt x="86" y="14"/>
                        <a:pt x="85" y="15"/>
                      </a:cubicBezTo>
                      <a:cubicBezTo>
                        <a:pt x="85" y="15"/>
                        <a:pt x="86" y="15"/>
                        <a:pt x="86" y="15"/>
                      </a:cubicBezTo>
                      <a:cubicBezTo>
                        <a:pt x="85" y="15"/>
                        <a:pt x="85" y="14"/>
                        <a:pt x="85" y="13"/>
                      </a:cubicBezTo>
                      <a:cubicBezTo>
                        <a:pt x="85" y="13"/>
                        <a:pt x="85" y="13"/>
                        <a:pt x="86" y="13"/>
                      </a:cubicBezTo>
                      <a:close/>
                      <a:moveTo>
                        <a:pt x="124" y="140"/>
                      </a:moveTo>
                      <a:cubicBezTo>
                        <a:pt x="124" y="140"/>
                        <a:pt x="124" y="140"/>
                        <a:pt x="123" y="141"/>
                      </a:cubicBezTo>
                      <a:cubicBezTo>
                        <a:pt x="123" y="140"/>
                        <a:pt x="123" y="140"/>
                        <a:pt x="123" y="140"/>
                      </a:cubicBezTo>
                      <a:cubicBezTo>
                        <a:pt x="123" y="140"/>
                        <a:pt x="122" y="140"/>
                        <a:pt x="122" y="140"/>
                      </a:cubicBezTo>
                      <a:cubicBezTo>
                        <a:pt x="122" y="140"/>
                        <a:pt x="122" y="141"/>
                        <a:pt x="122" y="141"/>
                      </a:cubicBezTo>
                      <a:cubicBezTo>
                        <a:pt x="123" y="142"/>
                        <a:pt x="124" y="141"/>
                        <a:pt x="124" y="140"/>
                      </a:cubicBezTo>
                      <a:close/>
                      <a:moveTo>
                        <a:pt x="97" y="12"/>
                      </a:moveTo>
                      <a:cubicBezTo>
                        <a:pt x="97" y="21"/>
                        <a:pt x="99" y="29"/>
                        <a:pt x="100" y="37"/>
                      </a:cubicBezTo>
                      <a:cubicBezTo>
                        <a:pt x="101" y="47"/>
                        <a:pt x="103" y="56"/>
                        <a:pt x="104" y="66"/>
                      </a:cubicBezTo>
                      <a:cubicBezTo>
                        <a:pt x="103" y="69"/>
                        <a:pt x="103" y="69"/>
                        <a:pt x="104" y="71"/>
                      </a:cubicBezTo>
                      <a:cubicBezTo>
                        <a:pt x="104" y="71"/>
                        <a:pt x="104" y="71"/>
                        <a:pt x="104" y="71"/>
                      </a:cubicBezTo>
                      <a:cubicBezTo>
                        <a:pt x="105" y="71"/>
                        <a:pt x="104" y="73"/>
                        <a:pt x="106" y="73"/>
                      </a:cubicBezTo>
                      <a:cubicBezTo>
                        <a:pt x="106" y="77"/>
                        <a:pt x="108" y="80"/>
                        <a:pt x="108" y="84"/>
                      </a:cubicBezTo>
                      <a:cubicBezTo>
                        <a:pt x="108" y="83"/>
                        <a:pt x="107" y="83"/>
                        <a:pt x="107" y="84"/>
                      </a:cubicBezTo>
                      <a:cubicBezTo>
                        <a:pt x="108" y="84"/>
                        <a:pt x="108" y="84"/>
                        <a:pt x="108" y="84"/>
                      </a:cubicBezTo>
                      <a:cubicBezTo>
                        <a:pt x="108" y="84"/>
                        <a:pt x="108" y="84"/>
                        <a:pt x="108" y="84"/>
                      </a:cubicBezTo>
                      <a:cubicBezTo>
                        <a:pt x="108" y="85"/>
                        <a:pt x="109" y="85"/>
                        <a:pt x="109" y="84"/>
                      </a:cubicBezTo>
                      <a:cubicBezTo>
                        <a:pt x="113" y="93"/>
                        <a:pt x="113" y="103"/>
                        <a:pt x="116" y="112"/>
                      </a:cubicBezTo>
                      <a:cubicBezTo>
                        <a:pt x="116" y="114"/>
                        <a:pt x="118" y="117"/>
                        <a:pt x="119" y="119"/>
                      </a:cubicBezTo>
                      <a:cubicBezTo>
                        <a:pt x="119" y="126"/>
                        <a:pt x="120" y="133"/>
                        <a:pt x="123" y="139"/>
                      </a:cubicBezTo>
                      <a:cubicBezTo>
                        <a:pt x="123" y="139"/>
                        <a:pt x="124" y="139"/>
                        <a:pt x="124" y="138"/>
                      </a:cubicBezTo>
                      <a:cubicBezTo>
                        <a:pt x="123" y="138"/>
                        <a:pt x="123" y="138"/>
                        <a:pt x="123" y="138"/>
                      </a:cubicBezTo>
                      <a:cubicBezTo>
                        <a:pt x="123" y="138"/>
                        <a:pt x="124" y="137"/>
                        <a:pt x="125" y="137"/>
                      </a:cubicBezTo>
                      <a:cubicBezTo>
                        <a:pt x="124" y="138"/>
                        <a:pt x="125" y="138"/>
                        <a:pt x="125" y="138"/>
                      </a:cubicBezTo>
                      <a:cubicBezTo>
                        <a:pt x="125" y="137"/>
                        <a:pt x="125" y="136"/>
                        <a:pt x="127" y="136"/>
                      </a:cubicBezTo>
                      <a:cubicBezTo>
                        <a:pt x="128" y="138"/>
                        <a:pt x="128" y="135"/>
                        <a:pt x="130" y="135"/>
                      </a:cubicBezTo>
                      <a:cubicBezTo>
                        <a:pt x="130" y="136"/>
                        <a:pt x="129" y="137"/>
                        <a:pt x="129" y="138"/>
                      </a:cubicBezTo>
                      <a:cubicBezTo>
                        <a:pt x="130" y="139"/>
                        <a:pt x="129" y="138"/>
                        <a:pt x="130" y="138"/>
                      </a:cubicBezTo>
                      <a:cubicBezTo>
                        <a:pt x="131" y="137"/>
                        <a:pt x="130" y="136"/>
                        <a:pt x="131" y="135"/>
                      </a:cubicBezTo>
                      <a:cubicBezTo>
                        <a:pt x="131" y="136"/>
                        <a:pt x="131" y="136"/>
                        <a:pt x="131" y="136"/>
                      </a:cubicBezTo>
                      <a:cubicBezTo>
                        <a:pt x="132" y="135"/>
                        <a:pt x="132" y="134"/>
                        <a:pt x="133" y="133"/>
                      </a:cubicBezTo>
                      <a:cubicBezTo>
                        <a:pt x="135" y="133"/>
                        <a:pt x="137" y="132"/>
                        <a:pt x="138" y="132"/>
                      </a:cubicBezTo>
                      <a:cubicBezTo>
                        <a:pt x="139" y="133"/>
                        <a:pt x="139" y="133"/>
                        <a:pt x="139" y="133"/>
                      </a:cubicBezTo>
                      <a:cubicBezTo>
                        <a:pt x="138" y="131"/>
                        <a:pt x="140" y="130"/>
                        <a:pt x="141" y="129"/>
                      </a:cubicBezTo>
                      <a:cubicBezTo>
                        <a:pt x="143" y="129"/>
                        <a:pt x="142" y="126"/>
                        <a:pt x="144" y="127"/>
                      </a:cubicBezTo>
                      <a:cubicBezTo>
                        <a:pt x="145" y="124"/>
                        <a:pt x="145" y="121"/>
                        <a:pt x="146" y="118"/>
                      </a:cubicBezTo>
                      <a:cubicBezTo>
                        <a:pt x="147" y="119"/>
                        <a:pt x="147" y="119"/>
                        <a:pt x="147" y="119"/>
                      </a:cubicBezTo>
                      <a:cubicBezTo>
                        <a:pt x="146" y="118"/>
                        <a:pt x="148" y="118"/>
                        <a:pt x="148" y="118"/>
                      </a:cubicBezTo>
                      <a:cubicBezTo>
                        <a:pt x="147" y="118"/>
                        <a:pt x="147" y="117"/>
                        <a:pt x="146" y="116"/>
                      </a:cubicBezTo>
                      <a:cubicBezTo>
                        <a:pt x="147" y="115"/>
                        <a:pt x="146" y="113"/>
                        <a:pt x="145" y="112"/>
                      </a:cubicBezTo>
                      <a:cubicBezTo>
                        <a:pt x="146" y="111"/>
                        <a:pt x="146" y="111"/>
                        <a:pt x="146" y="111"/>
                      </a:cubicBezTo>
                      <a:cubicBezTo>
                        <a:pt x="144" y="110"/>
                        <a:pt x="145" y="109"/>
                        <a:pt x="145" y="107"/>
                      </a:cubicBezTo>
                      <a:cubicBezTo>
                        <a:pt x="146" y="106"/>
                        <a:pt x="147" y="106"/>
                        <a:pt x="147" y="106"/>
                      </a:cubicBezTo>
                      <a:cubicBezTo>
                        <a:pt x="145" y="105"/>
                        <a:pt x="145" y="104"/>
                        <a:pt x="144" y="103"/>
                      </a:cubicBezTo>
                      <a:cubicBezTo>
                        <a:pt x="143" y="102"/>
                        <a:pt x="144" y="100"/>
                        <a:pt x="144" y="99"/>
                      </a:cubicBezTo>
                      <a:cubicBezTo>
                        <a:pt x="141" y="96"/>
                        <a:pt x="141" y="92"/>
                        <a:pt x="139" y="88"/>
                      </a:cubicBezTo>
                      <a:cubicBezTo>
                        <a:pt x="140" y="87"/>
                        <a:pt x="140" y="87"/>
                        <a:pt x="140" y="87"/>
                      </a:cubicBezTo>
                      <a:cubicBezTo>
                        <a:pt x="137" y="84"/>
                        <a:pt x="137" y="79"/>
                        <a:pt x="135" y="75"/>
                      </a:cubicBezTo>
                      <a:cubicBezTo>
                        <a:pt x="137" y="75"/>
                        <a:pt x="137" y="75"/>
                        <a:pt x="137" y="75"/>
                      </a:cubicBezTo>
                      <a:cubicBezTo>
                        <a:pt x="138" y="74"/>
                        <a:pt x="136" y="73"/>
                        <a:pt x="135" y="73"/>
                      </a:cubicBezTo>
                      <a:cubicBezTo>
                        <a:pt x="135" y="72"/>
                        <a:pt x="133" y="71"/>
                        <a:pt x="135" y="70"/>
                      </a:cubicBezTo>
                      <a:cubicBezTo>
                        <a:pt x="135" y="69"/>
                        <a:pt x="134" y="69"/>
                        <a:pt x="133" y="68"/>
                      </a:cubicBezTo>
                      <a:cubicBezTo>
                        <a:pt x="133" y="66"/>
                        <a:pt x="133" y="65"/>
                        <a:pt x="133" y="63"/>
                      </a:cubicBezTo>
                      <a:cubicBezTo>
                        <a:pt x="133" y="63"/>
                        <a:pt x="134" y="63"/>
                        <a:pt x="134" y="63"/>
                      </a:cubicBezTo>
                      <a:cubicBezTo>
                        <a:pt x="133" y="62"/>
                        <a:pt x="134" y="60"/>
                        <a:pt x="131" y="61"/>
                      </a:cubicBezTo>
                      <a:cubicBezTo>
                        <a:pt x="132" y="59"/>
                        <a:pt x="129" y="56"/>
                        <a:pt x="131" y="54"/>
                      </a:cubicBezTo>
                      <a:cubicBezTo>
                        <a:pt x="130" y="54"/>
                        <a:pt x="130" y="53"/>
                        <a:pt x="129" y="53"/>
                      </a:cubicBezTo>
                      <a:cubicBezTo>
                        <a:pt x="129" y="51"/>
                        <a:pt x="130" y="49"/>
                        <a:pt x="128" y="48"/>
                      </a:cubicBezTo>
                      <a:cubicBezTo>
                        <a:pt x="129" y="47"/>
                        <a:pt x="129" y="48"/>
                        <a:pt x="129" y="47"/>
                      </a:cubicBezTo>
                      <a:cubicBezTo>
                        <a:pt x="129" y="47"/>
                        <a:pt x="129" y="47"/>
                        <a:pt x="128" y="47"/>
                      </a:cubicBezTo>
                      <a:cubicBezTo>
                        <a:pt x="126" y="44"/>
                        <a:pt x="128" y="40"/>
                        <a:pt x="127" y="38"/>
                      </a:cubicBezTo>
                      <a:cubicBezTo>
                        <a:pt x="125" y="33"/>
                        <a:pt x="124" y="26"/>
                        <a:pt x="123" y="23"/>
                      </a:cubicBezTo>
                      <a:cubicBezTo>
                        <a:pt x="123" y="23"/>
                        <a:pt x="123" y="23"/>
                        <a:pt x="123" y="23"/>
                      </a:cubicBezTo>
                      <a:cubicBezTo>
                        <a:pt x="121" y="23"/>
                        <a:pt x="124" y="20"/>
                        <a:pt x="121" y="21"/>
                      </a:cubicBezTo>
                      <a:cubicBezTo>
                        <a:pt x="122" y="20"/>
                        <a:pt x="121" y="20"/>
                        <a:pt x="122" y="20"/>
                      </a:cubicBezTo>
                      <a:cubicBezTo>
                        <a:pt x="120" y="20"/>
                        <a:pt x="121" y="17"/>
                        <a:pt x="120" y="18"/>
                      </a:cubicBezTo>
                      <a:cubicBezTo>
                        <a:pt x="119" y="16"/>
                        <a:pt x="118" y="17"/>
                        <a:pt x="117" y="15"/>
                      </a:cubicBezTo>
                      <a:cubicBezTo>
                        <a:pt x="117" y="15"/>
                        <a:pt x="117" y="15"/>
                        <a:pt x="118" y="15"/>
                      </a:cubicBezTo>
                      <a:cubicBezTo>
                        <a:pt x="117" y="14"/>
                        <a:pt x="116" y="16"/>
                        <a:pt x="116" y="14"/>
                      </a:cubicBezTo>
                      <a:cubicBezTo>
                        <a:pt x="116" y="14"/>
                        <a:pt x="115" y="15"/>
                        <a:pt x="116" y="15"/>
                      </a:cubicBezTo>
                      <a:cubicBezTo>
                        <a:pt x="113" y="13"/>
                        <a:pt x="108" y="14"/>
                        <a:pt x="104" y="15"/>
                      </a:cubicBezTo>
                      <a:cubicBezTo>
                        <a:pt x="101" y="13"/>
                        <a:pt x="104" y="11"/>
                        <a:pt x="102" y="13"/>
                      </a:cubicBezTo>
                      <a:cubicBezTo>
                        <a:pt x="101" y="12"/>
                        <a:pt x="102" y="13"/>
                        <a:pt x="101" y="13"/>
                      </a:cubicBezTo>
                      <a:cubicBezTo>
                        <a:pt x="101" y="14"/>
                        <a:pt x="100" y="11"/>
                        <a:pt x="99" y="12"/>
                      </a:cubicBezTo>
                      <a:cubicBezTo>
                        <a:pt x="100" y="13"/>
                        <a:pt x="99" y="13"/>
                        <a:pt x="99" y="14"/>
                      </a:cubicBezTo>
                      <a:cubicBezTo>
                        <a:pt x="98" y="13"/>
                        <a:pt x="97" y="13"/>
                        <a:pt x="97" y="12"/>
                      </a:cubicBezTo>
                      <a:close/>
                      <a:moveTo>
                        <a:pt x="92" y="14"/>
                      </a:moveTo>
                      <a:cubicBezTo>
                        <a:pt x="91" y="15"/>
                        <a:pt x="91" y="15"/>
                        <a:pt x="91" y="15"/>
                      </a:cubicBezTo>
                      <a:cubicBezTo>
                        <a:pt x="91" y="15"/>
                        <a:pt x="91" y="15"/>
                        <a:pt x="91" y="15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7"/>
                        <a:pt x="91" y="16"/>
                        <a:pt x="92" y="14"/>
                      </a:cubicBezTo>
                      <a:close/>
                      <a:moveTo>
                        <a:pt x="120" y="18"/>
                      </a:moveTo>
                      <a:cubicBezTo>
                        <a:pt x="120" y="18"/>
                        <a:pt x="120" y="18"/>
                        <a:pt x="120" y="18"/>
                      </a:cubicBezTo>
                      <a:cubicBezTo>
                        <a:pt x="120" y="18"/>
                        <a:pt x="119" y="18"/>
                        <a:pt x="119" y="18"/>
                      </a:cubicBezTo>
                      <a:lnTo>
                        <a:pt x="120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</p:grpSp>
        <p:grpSp>
          <p:nvGrpSpPr>
            <p:cNvPr id="253" name="Gruppieren 252"/>
            <p:cNvGrpSpPr/>
            <p:nvPr/>
          </p:nvGrpSpPr>
          <p:grpSpPr>
            <a:xfrm>
              <a:off x="1814818" y="2961521"/>
              <a:ext cx="683634" cy="654969"/>
              <a:chOff x="2736467" y="1278180"/>
              <a:chExt cx="1510532" cy="1461179"/>
            </a:xfrm>
          </p:grpSpPr>
          <p:grpSp>
            <p:nvGrpSpPr>
              <p:cNvPr id="255" name="Gruppieren 254"/>
              <p:cNvGrpSpPr/>
              <p:nvPr/>
            </p:nvGrpSpPr>
            <p:grpSpPr>
              <a:xfrm>
                <a:off x="2736467" y="1278180"/>
                <a:ext cx="1510532" cy="1461179"/>
                <a:chOff x="3035589" y="1450709"/>
                <a:chExt cx="861234" cy="833095"/>
              </a:xfrm>
            </p:grpSpPr>
            <p:sp>
              <p:nvSpPr>
                <p:cNvPr id="259" name="Freeform 9"/>
                <p:cNvSpPr>
                  <a:spLocks/>
                </p:cNvSpPr>
                <p:nvPr/>
              </p:nvSpPr>
              <p:spPr bwMode="gray">
                <a:xfrm>
                  <a:off x="3035589" y="1454026"/>
                  <a:ext cx="861234" cy="805470"/>
                </a:xfrm>
                <a:custGeom>
                  <a:avLst/>
                  <a:gdLst>
                    <a:gd name="T0" fmla="*/ 111 w 294"/>
                    <a:gd name="T1" fmla="*/ 275 h 275"/>
                    <a:gd name="T2" fmla="*/ 135 w 294"/>
                    <a:gd name="T3" fmla="*/ 244 h 275"/>
                    <a:gd name="T4" fmla="*/ 105 w 294"/>
                    <a:gd name="T5" fmla="*/ 256 h 275"/>
                    <a:gd name="T6" fmla="*/ 125 w 294"/>
                    <a:gd name="T7" fmla="*/ 228 h 275"/>
                    <a:gd name="T8" fmla="*/ 154 w 294"/>
                    <a:gd name="T9" fmla="*/ 206 h 275"/>
                    <a:gd name="T10" fmla="*/ 60 w 294"/>
                    <a:gd name="T11" fmla="*/ 253 h 275"/>
                    <a:gd name="T12" fmla="*/ 63 w 294"/>
                    <a:gd name="T13" fmla="*/ 235 h 275"/>
                    <a:gd name="T14" fmla="*/ 88 w 294"/>
                    <a:gd name="T15" fmla="*/ 203 h 275"/>
                    <a:gd name="T16" fmla="*/ 41 w 294"/>
                    <a:gd name="T17" fmla="*/ 224 h 275"/>
                    <a:gd name="T18" fmla="*/ 76 w 294"/>
                    <a:gd name="T19" fmla="*/ 185 h 275"/>
                    <a:gd name="T20" fmla="*/ 23 w 294"/>
                    <a:gd name="T21" fmla="*/ 212 h 275"/>
                    <a:gd name="T22" fmla="*/ 57 w 294"/>
                    <a:gd name="T23" fmla="*/ 175 h 275"/>
                    <a:gd name="T24" fmla="*/ 24 w 294"/>
                    <a:gd name="T25" fmla="*/ 184 h 275"/>
                    <a:gd name="T26" fmla="*/ 75 w 294"/>
                    <a:gd name="T27" fmla="*/ 142 h 275"/>
                    <a:gd name="T28" fmla="*/ 3 w 294"/>
                    <a:gd name="T29" fmla="*/ 175 h 275"/>
                    <a:gd name="T30" fmla="*/ 80 w 294"/>
                    <a:gd name="T31" fmla="*/ 115 h 275"/>
                    <a:gd name="T32" fmla="*/ 17 w 294"/>
                    <a:gd name="T33" fmla="*/ 143 h 275"/>
                    <a:gd name="T34" fmla="*/ 60 w 294"/>
                    <a:gd name="T35" fmla="*/ 104 h 275"/>
                    <a:gd name="T36" fmla="*/ 35 w 294"/>
                    <a:gd name="T37" fmla="*/ 110 h 275"/>
                    <a:gd name="T38" fmla="*/ 43 w 294"/>
                    <a:gd name="T39" fmla="*/ 86 h 275"/>
                    <a:gd name="T40" fmla="*/ 66 w 294"/>
                    <a:gd name="T41" fmla="*/ 51 h 275"/>
                    <a:gd name="T42" fmla="*/ 50 w 294"/>
                    <a:gd name="T43" fmla="*/ 52 h 275"/>
                    <a:gd name="T44" fmla="*/ 54 w 294"/>
                    <a:gd name="T45" fmla="*/ 43 h 275"/>
                    <a:gd name="T46" fmla="*/ 110 w 294"/>
                    <a:gd name="T47" fmla="*/ 13 h 275"/>
                    <a:gd name="T48" fmla="*/ 83 w 294"/>
                    <a:gd name="T49" fmla="*/ 51 h 275"/>
                    <a:gd name="T50" fmla="*/ 171 w 294"/>
                    <a:gd name="T51" fmla="*/ 1 h 275"/>
                    <a:gd name="T52" fmla="*/ 119 w 294"/>
                    <a:gd name="T53" fmla="*/ 55 h 275"/>
                    <a:gd name="T54" fmla="*/ 211 w 294"/>
                    <a:gd name="T55" fmla="*/ 9 h 275"/>
                    <a:gd name="T56" fmla="*/ 156 w 294"/>
                    <a:gd name="T57" fmla="*/ 54 h 275"/>
                    <a:gd name="T58" fmla="*/ 227 w 294"/>
                    <a:gd name="T59" fmla="*/ 21 h 275"/>
                    <a:gd name="T60" fmla="*/ 220 w 294"/>
                    <a:gd name="T61" fmla="*/ 45 h 275"/>
                    <a:gd name="T62" fmla="*/ 190 w 294"/>
                    <a:gd name="T63" fmla="*/ 81 h 275"/>
                    <a:gd name="T64" fmla="*/ 264 w 294"/>
                    <a:gd name="T65" fmla="*/ 41 h 275"/>
                    <a:gd name="T66" fmla="*/ 257 w 294"/>
                    <a:gd name="T67" fmla="*/ 59 h 275"/>
                    <a:gd name="T68" fmla="*/ 228 w 294"/>
                    <a:gd name="T69" fmla="*/ 79 h 275"/>
                    <a:gd name="T70" fmla="*/ 272 w 294"/>
                    <a:gd name="T71" fmla="*/ 63 h 275"/>
                    <a:gd name="T72" fmla="*/ 233 w 294"/>
                    <a:gd name="T73" fmla="*/ 99 h 275"/>
                    <a:gd name="T74" fmla="*/ 256 w 294"/>
                    <a:gd name="T75" fmla="*/ 94 h 275"/>
                    <a:gd name="T76" fmla="*/ 190 w 294"/>
                    <a:gd name="T77" fmla="*/ 149 h 275"/>
                    <a:gd name="T78" fmla="*/ 291 w 294"/>
                    <a:gd name="T79" fmla="*/ 98 h 275"/>
                    <a:gd name="T80" fmla="*/ 242 w 294"/>
                    <a:gd name="T81" fmla="*/ 139 h 275"/>
                    <a:gd name="T82" fmla="*/ 265 w 294"/>
                    <a:gd name="T83" fmla="*/ 135 h 275"/>
                    <a:gd name="T84" fmla="*/ 216 w 294"/>
                    <a:gd name="T85" fmla="*/ 179 h 275"/>
                    <a:gd name="T86" fmla="*/ 287 w 294"/>
                    <a:gd name="T87" fmla="*/ 146 h 275"/>
                    <a:gd name="T88" fmla="*/ 245 w 294"/>
                    <a:gd name="T89" fmla="*/ 184 h 275"/>
                    <a:gd name="T90" fmla="*/ 265 w 294"/>
                    <a:gd name="T91" fmla="*/ 181 h 275"/>
                    <a:gd name="T92" fmla="*/ 231 w 294"/>
                    <a:gd name="T93" fmla="*/ 215 h 275"/>
                    <a:gd name="T94" fmla="*/ 263 w 294"/>
                    <a:gd name="T95" fmla="*/ 205 h 275"/>
                    <a:gd name="T96" fmla="*/ 258 w 294"/>
                    <a:gd name="T97" fmla="*/ 214 h 275"/>
                    <a:gd name="T98" fmla="*/ 161 w 294"/>
                    <a:gd name="T99" fmla="*/ 268 h 275"/>
                    <a:gd name="T100" fmla="*/ 173 w 294"/>
                    <a:gd name="T101" fmla="*/ 245 h 275"/>
                    <a:gd name="T102" fmla="*/ 183 w 294"/>
                    <a:gd name="T103" fmla="*/ 235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94" h="275">
                      <a:moveTo>
                        <a:pt x="113" y="275"/>
                      </a:moveTo>
                      <a:cubicBezTo>
                        <a:pt x="112" y="275"/>
                        <a:pt x="112" y="275"/>
                        <a:pt x="111" y="275"/>
                      </a:cubicBezTo>
                      <a:cubicBezTo>
                        <a:pt x="110" y="274"/>
                        <a:pt x="108" y="273"/>
                        <a:pt x="107" y="272"/>
                      </a:cubicBezTo>
                      <a:cubicBezTo>
                        <a:pt x="104" y="266"/>
                        <a:pt x="107" y="263"/>
                        <a:pt x="135" y="244"/>
                      </a:cubicBezTo>
                      <a:cubicBezTo>
                        <a:pt x="139" y="241"/>
                        <a:pt x="145" y="237"/>
                        <a:pt x="150" y="234"/>
                      </a:cubicBezTo>
                      <a:cubicBezTo>
                        <a:pt x="114" y="255"/>
                        <a:pt x="108" y="257"/>
                        <a:pt x="105" y="256"/>
                      </a:cubicBezTo>
                      <a:cubicBezTo>
                        <a:pt x="103" y="256"/>
                        <a:pt x="101" y="255"/>
                        <a:pt x="101" y="253"/>
                      </a:cubicBezTo>
                      <a:cubicBezTo>
                        <a:pt x="97" y="248"/>
                        <a:pt x="100" y="245"/>
                        <a:pt x="125" y="228"/>
                      </a:cubicBezTo>
                      <a:cubicBezTo>
                        <a:pt x="137" y="219"/>
                        <a:pt x="154" y="207"/>
                        <a:pt x="172" y="195"/>
                      </a:cubicBezTo>
                      <a:cubicBezTo>
                        <a:pt x="166" y="199"/>
                        <a:pt x="160" y="202"/>
                        <a:pt x="154" y="206"/>
                      </a:cubicBezTo>
                      <a:cubicBezTo>
                        <a:pt x="69" y="258"/>
                        <a:pt x="68" y="257"/>
                        <a:pt x="64" y="256"/>
                      </a:cubicBezTo>
                      <a:cubicBezTo>
                        <a:pt x="62" y="256"/>
                        <a:pt x="61" y="255"/>
                        <a:pt x="60" y="253"/>
                      </a:cubicBezTo>
                      <a:cubicBezTo>
                        <a:pt x="57" y="248"/>
                        <a:pt x="57" y="245"/>
                        <a:pt x="93" y="222"/>
                      </a:cubicBezTo>
                      <a:cubicBezTo>
                        <a:pt x="71" y="234"/>
                        <a:pt x="66" y="236"/>
                        <a:pt x="63" y="235"/>
                      </a:cubicBezTo>
                      <a:cubicBezTo>
                        <a:pt x="61" y="234"/>
                        <a:pt x="60" y="233"/>
                        <a:pt x="59" y="232"/>
                      </a:cubicBezTo>
                      <a:cubicBezTo>
                        <a:pt x="56" y="226"/>
                        <a:pt x="58" y="223"/>
                        <a:pt x="88" y="203"/>
                      </a:cubicBezTo>
                      <a:cubicBezTo>
                        <a:pt x="101" y="194"/>
                        <a:pt x="118" y="182"/>
                        <a:pt x="137" y="170"/>
                      </a:cubicBezTo>
                      <a:cubicBezTo>
                        <a:pt x="51" y="223"/>
                        <a:pt x="46" y="225"/>
                        <a:pt x="41" y="224"/>
                      </a:cubicBezTo>
                      <a:cubicBezTo>
                        <a:pt x="39" y="223"/>
                        <a:pt x="38" y="222"/>
                        <a:pt x="37" y="221"/>
                      </a:cubicBezTo>
                      <a:cubicBezTo>
                        <a:pt x="34" y="215"/>
                        <a:pt x="35" y="212"/>
                        <a:pt x="76" y="185"/>
                      </a:cubicBezTo>
                      <a:cubicBezTo>
                        <a:pt x="76" y="185"/>
                        <a:pt x="77" y="185"/>
                        <a:pt x="77" y="184"/>
                      </a:cubicBezTo>
                      <a:cubicBezTo>
                        <a:pt x="31" y="212"/>
                        <a:pt x="27" y="213"/>
                        <a:pt x="23" y="212"/>
                      </a:cubicBezTo>
                      <a:cubicBezTo>
                        <a:pt x="22" y="212"/>
                        <a:pt x="20" y="211"/>
                        <a:pt x="20" y="209"/>
                      </a:cubicBezTo>
                      <a:cubicBezTo>
                        <a:pt x="17" y="204"/>
                        <a:pt x="16" y="202"/>
                        <a:pt x="57" y="175"/>
                      </a:cubicBezTo>
                      <a:cubicBezTo>
                        <a:pt x="36" y="187"/>
                        <a:pt x="31" y="188"/>
                        <a:pt x="28" y="187"/>
                      </a:cubicBezTo>
                      <a:cubicBezTo>
                        <a:pt x="27" y="187"/>
                        <a:pt x="25" y="186"/>
                        <a:pt x="24" y="184"/>
                      </a:cubicBezTo>
                      <a:cubicBezTo>
                        <a:pt x="21" y="178"/>
                        <a:pt x="24" y="176"/>
                        <a:pt x="52" y="157"/>
                      </a:cubicBezTo>
                      <a:cubicBezTo>
                        <a:pt x="59" y="152"/>
                        <a:pt x="67" y="147"/>
                        <a:pt x="75" y="142"/>
                      </a:cubicBezTo>
                      <a:cubicBezTo>
                        <a:pt x="15" y="178"/>
                        <a:pt x="11" y="179"/>
                        <a:pt x="7" y="178"/>
                      </a:cubicBezTo>
                      <a:cubicBezTo>
                        <a:pt x="6" y="178"/>
                        <a:pt x="4" y="177"/>
                        <a:pt x="3" y="175"/>
                      </a:cubicBezTo>
                      <a:cubicBezTo>
                        <a:pt x="0" y="169"/>
                        <a:pt x="2" y="167"/>
                        <a:pt x="36" y="144"/>
                      </a:cubicBezTo>
                      <a:cubicBezTo>
                        <a:pt x="48" y="136"/>
                        <a:pt x="63" y="126"/>
                        <a:pt x="80" y="115"/>
                      </a:cubicBezTo>
                      <a:cubicBezTo>
                        <a:pt x="29" y="145"/>
                        <a:pt x="25" y="147"/>
                        <a:pt x="21" y="146"/>
                      </a:cubicBezTo>
                      <a:cubicBezTo>
                        <a:pt x="19" y="145"/>
                        <a:pt x="18" y="144"/>
                        <a:pt x="17" y="143"/>
                      </a:cubicBezTo>
                      <a:cubicBezTo>
                        <a:pt x="14" y="137"/>
                        <a:pt x="15" y="135"/>
                        <a:pt x="49" y="111"/>
                      </a:cubicBezTo>
                      <a:cubicBezTo>
                        <a:pt x="53" y="109"/>
                        <a:pt x="56" y="107"/>
                        <a:pt x="60" y="104"/>
                      </a:cubicBezTo>
                      <a:cubicBezTo>
                        <a:pt x="44" y="113"/>
                        <a:pt x="42" y="114"/>
                        <a:pt x="39" y="113"/>
                      </a:cubicBezTo>
                      <a:cubicBezTo>
                        <a:pt x="38" y="112"/>
                        <a:pt x="36" y="111"/>
                        <a:pt x="35" y="110"/>
                      </a:cubicBezTo>
                      <a:cubicBezTo>
                        <a:pt x="32" y="104"/>
                        <a:pt x="32" y="104"/>
                        <a:pt x="89" y="62"/>
                      </a:cubicBezTo>
                      <a:cubicBezTo>
                        <a:pt x="47" y="87"/>
                        <a:pt x="46" y="86"/>
                        <a:pt x="43" y="86"/>
                      </a:cubicBezTo>
                      <a:cubicBezTo>
                        <a:pt x="41" y="85"/>
                        <a:pt x="40" y="84"/>
                        <a:pt x="39" y="83"/>
                      </a:cubicBezTo>
                      <a:cubicBezTo>
                        <a:pt x="36" y="78"/>
                        <a:pt x="36" y="78"/>
                        <a:pt x="66" y="51"/>
                      </a:cubicBezTo>
                      <a:cubicBezTo>
                        <a:pt x="57" y="56"/>
                        <a:pt x="56" y="56"/>
                        <a:pt x="54" y="55"/>
                      </a:cubicBezTo>
                      <a:cubicBezTo>
                        <a:pt x="53" y="55"/>
                        <a:pt x="51" y="54"/>
                        <a:pt x="50" y="52"/>
                      </a:cubicBezTo>
                      <a:cubicBezTo>
                        <a:pt x="49" y="49"/>
                        <a:pt x="50" y="46"/>
                        <a:pt x="53" y="44"/>
                      </a:cubicBezTo>
                      <a:cubicBezTo>
                        <a:pt x="53" y="44"/>
                        <a:pt x="54" y="43"/>
                        <a:pt x="54" y="43"/>
                      </a:cubicBezTo>
                      <a:cubicBezTo>
                        <a:pt x="58" y="42"/>
                        <a:pt x="70" y="34"/>
                        <a:pt x="80" y="28"/>
                      </a:cubicBezTo>
                      <a:cubicBezTo>
                        <a:pt x="107" y="12"/>
                        <a:pt x="107" y="12"/>
                        <a:pt x="110" y="13"/>
                      </a:cubicBezTo>
                      <a:cubicBezTo>
                        <a:pt x="112" y="13"/>
                        <a:pt x="113" y="14"/>
                        <a:pt x="114" y="16"/>
                      </a:cubicBezTo>
                      <a:cubicBezTo>
                        <a:pt x="117" y="21"/>
                        <a:pt x="117" y="21"/>
                        <a:pt x="83" y="51"/>
                      </a:cubicBezTo>
                      <a:cubicBezTo>
                        <a:pt x="92" y="46"/>
                        <a:pt x="100" y="41"/>
                        <a:pt x="107" y="36"/>
                      </a:cubicBezTo>
                      <a:cubicBezTo>
                        <a:pt x="167" y="0"/>
                        <a:pt x="168" y="0"/>
                        <a:pt x="171" y="1"/>
                      </a:cubicBezTo>
                      <a:cubicBezTo>
                        <a:pt x="173" y="2"/>
                        <a:pt x="174" y="3"/>
                        <a:pt x="175" y="4"/>
                      </a:cubicBezTo>
                      <a:cubicBezTo>
                        <a:pt x="179" y="10"/>
                        <a:pt x="179" y="10"/>
                        <a:pt x="119" y="55"/>
                      </a:cubicBezTo>
                      <a:cubicBezTo>
                        <a:pt x="194" y="8"/>
                        <a:pt x="202" y="4"/>
                        <a:pt x="207" y="6"/>
                      </a:cubicBezTo>
                      <a:cubicBezTo>
                        <a:pt x="209" y="6"/>
                        <a:pt x="210" y="7"/>
                        <a:pt x="211" y="9"/>
                      </a:cubicBezTo>
                      <a:cubicBezTo>
                        <a:pt x="214" y="14"/>
                        <a:pt x="211" y="17"/>
                        <a:pt x="184" y="36"/>
                      </a:cubicBezTo>
                      <a:cubicBezTo>
                        <a:pt x="176" y="41"/>
                        <a:pt x="166" y="47"/>
                        <a:pt x="156" y="54"/>
                      </a:cubicBezTo>
                      <a:cubicBezTo>
                        <a:pt x="215" y="19"/>
                        <a:pt x="219" y="17"/>
                        <a:pt x="223" y="18"/>
                      </a:cubicBezTo>
                      <a:cubicBezTo>
                        <a:pt x="225" y="19"/>
                        <a:pt x="226" y="20"/>
                        <a:pt x="227" y="21"/>
                      </a:cubicBezTo>
                      <a:cubicBezTo>
                        <a:pt x="231" y="27"/>
                        <a:pt x="232" y="29"/>
                        <a:pt x="167" y="72"/>
                      </a:cubicBezTo>
                      <a:cubicBezTo>
                        <a:pt x="209" y="47"/>
                        <a:pt x="216" y="44"/>
                        <a:pt x="220" y="45"/>
                      </a:cubicBezTo>
                      <a:cubicBezTo>
                        <a:pt x="221" y="46"/>
                        <a:pt x="223" y="47"/>
                        <a:pt x="224" y="48"/>
                      </a:cubicBezTo>
                      <a:cubicBezTo>
                        <a:pt x="227" y="54"/>
                        <a:pt x="225" y="57"/>
                        <a:pt x="190" y="81"/>
                      </a:cubicBezTo>
                      <a:cubicBezTo>
                        <a:pt x="188" y="82"/>
                        <a:pt x="187" y="83"/>
                        <a:pt x="185" y="84"/>
                      </a:cubicBezTo>
                      <a:cubicBezTo>
                        <a:pt x="256" y="41"/>
                        <a:pt x="260" y="40"/>
                        <a:pt x="264" y="41"/>
                      </a:cubicBezTo>
                      <a:cubicBezTo>
                        <a:pt x="266" y="41"/>
                        <a:pt x="267" y="42"/>
                        <a:pt x="268" y="44"/>
                      </a:cubicBezTo>
                      <a:cubicBezTo>
                        <a:pt x="271" y="49"/>
                        <a:pt x="266" y="53"/>
                        <a:pt x="257" y="59"/>
                      </a:cubicBezTo>
                      <a:cubicBezTo>
                        <a:pt x="252" y="63"/>
                        <a:pt x="243" y="69"/>
                        <a:pt x="232" y="77"/>
                      </a:cubicBezTo>
                      <a:cubicBezTo>
                        <a:pt x="230" y="78"/>
                        <a:pt x="229" y="78"/>
                        <a:pt x="228" y="79"/>
                      </a:cubicBezTo>
                      <a:cubicBezTo>
                        <a:pt x="258" y="62"/>
                        <a:pt x="265" y="59"/>
                        <a:pt x="268" y="60"/>
                      </a:cubicBezTo>
                      <a:cubicBezTo>
                        <a:pt x="270" y="61"/>
                        <a:pt x="271" y="62"/>
                        <a:pt x="272" y="63"/>
                      </a:cubicBezTo>
                      <a:cubicBezTo>
                        <a:pt x="276" y="69"/>
                        <a:pt x="274" y="71"/>
                        <a:pt x="239" y="94"/>
                      </a:cubicBezTo>
                      <a:cubicBezTo>
                        <a:pt x="237" y="96"/>
                        <a:pt x="235" y="97"/>
                        <a:pt x="233" y="99"/>
                      </a:cubicBezTo>
                      <a:cubicBezTo>
                        <a:pt x="246" y="92"/>
                        <a:pt x="250" y="91"/>
                        <a:pt x="252" y="91"/>
                      </a:cubicBezTo>
                      <a:cubicBezTo>
                        <a:pt x="254" y="92"/>
                        <a:pt x="255" y="93"/>
                        <a:pt x="256" y="94"/>
                      </a:cubicBezTo>
                      <a:cubicBezTo>
                        <a:pt x="259" y="100"/>
                        <a:pt x="258" y="103"/>
                        <a:pt x="225" y="125"/>
                      </a:cubicBezTo>
                      <a:cubicBezTo>
                        <a:pt x="215" y="132"/>
                        <a:pt x="203" y="140"/>
                        <a:pt x="190" y="149"/>
                      </a:cubicBezTo>
                      <a:cubicBezTo>
                        <a:pt x="277" y="96"/>
                        <a:pt x="282" y="94"/>
                        <a:pt x="287" y="95"/>
                      </a:cubicBezTo>
                      <a:cubicBezTo>
                        <a:pt x="289" y="96"/>
                        <a:pt x="290" y="97"/>
                        <a:pt x="291" y="98"/>
                      </a:cubicBezTo>
                      <a:cubicBezTo>
                        <a:pt x="294" y="104"/>
                        <a:pt x="292" y="106"/>
                        <a:pt x="260" y="128"/>
                      </a:cubicBezTo>
                      <a:cubicBezTo>
                        <a:pt x="254" y="131"/>
                        <a:pt x="248" y="135"/>
                        <a:pt x="242" y="139"/>
                      </a:cubicBezTo>
                      <a:cubicBezTo>
                        <a:pt x="255" y="132"/>
                        <a:pt x="259" y="131"/>
                        <a:pt x="261" y="132"/>
                      </a:cubicBezTo>
                      <a:cubicBezTo>
                        <a:pt x="263" y="132"/>
                        <a:pt x="265" y="134"/>
                        <a:pt x="265" y="135"/>
                      </a:cubicBezTo>
                      <a:cubicBezTo>
                        <a:pt x="269" y="141"/>
                        <a:pt x="266" y="143"/>
                        <a:pt x="239" y="163"/>
                      </a:cubicBezTo>
                      <a:cubicBezTo>
                        <a:pt x="232" y="168"/>
                        <a:pt x="224" y="173"/>
                        <a:pt x="216" y="179"/>
                      </a:cubicBezTo>
                      <a:cubicBezTo>
                        <a:pt x="271" y="145"/>
                        <a:pt x="278" y="142"/>
                        <a:pt x="283" y="143"/>
                      </a:cubicBezTo>
                      <a:cubicBezTo>
                        <a:pt x="284" y="143"/>
                        <a:pt x="286" y="145"/>
                        <a:pt x="287" y="146"/>
                      </a:cubicBezTo>
                      <a:cubicBezTo>
                        <a:pt x="290" y="152"/>
                        <a:pt x="288" y="154"/>
                        <a:pt x="259" y="174"/>
                      </a:cubicBezTo>
                      <a:cubicBezTo>
                        <a:pt x="255" y="177"/>
                        <a:pt x="250" y="180"/>
                        <a:pt x="245" y="184"/>
                      </a:cubicBezTo>
                      <a:cubicBezTo>
                        <a:pt x="256" y="177"/>
                        <a:pt x="258" y="177"/>
                        <a:pt x="261" y="178"/>
                      </a:cubicBezTo>
                      <a:cubicBezTo>
                        <a:pt x="262" y="178"/>
                        <a:pt x="264" y="179"/>
                        <a:pt x="265" y="181"/>
                      </a:cubicBezTo>
                      <a:cubicBezTo>
                        <a:pt x="268" y="186"/>
                        <a:pt x="264" y="189"/>
                        <a:pt x="248" y="202"/>
                      </a:cubicBezTo>
                      <a:cubicBezTo>
                        <a:pt x="243" y="206"/>
                        <a:pt x="237" y="211"/>
                        <a:pt x="231" y="215"/>
                      </a:cubicBezTo>
                      <a:cubicBezTo>
                        <a:pt x="255" y="201"/>
                        <a:pt x="256" y="201"/>
                        <a:pt x="259" y="202"/>
                      </a:cubicBezTo>
                      <a:cubicBezTo>
                        <a:pt x="261" y="202"/>
                        <a:pt x="262" y="203"/>
                        <a:pt x="263" y="205"/>
                      </a:cubicBezTo>
                      <a:cubicBezTo>
                        <a:pt x="264" y="207"/>
                        <a:pt x="263" y="211"/>
                        <a:pt x="261" y="213"/>
                      </a:cubicBezTo>
                      <a:cubicBezTo>
                        <a:pt x="260" y="213"/>
                        <a:pt x="259" y="213"/>
                        <a:pt x="258" y="214"/>
                      </a:cubicBezTo>
                      <a:cubicBezTo>
                        <a:pt x="254" y="216"/>
                        <a:pt x="234" y="228"/>
                        <a:pt x="218" y="238"/>
                      </a:cubicBezTo>
                      <a:cubicBezTo>
                        <a:pt x="166" y="270"/>
                        <a:pt x="165" y="269"/>
                        <a:pt x="161" y="268"/>
                      </a:cubicBezTo>
                      <a:cubicBezTo>
                        <a:pt x="159" y="268"/>
                        <a:pt x="158" y="267"/>
                        <a:pt x="157" y="266"/>
                      </a:cubicBezTo>
                      <a:cubicBezTo>
                        <a:pt x="154" y="260"/>
                        <a:pt x="158" y="257"/>
                        <a:pt x="173" y="245"/>
                      </a:cubicBezTo>
                      <a:cubicBezTo>
                        <a:pt x="180" y="240"/>
                        <a:pt x="189" y="232"/>
                        <a:pt x="199" y="225"/>
                      </a:cubicBezTo>
                      <a:cubicBezTo>
                        <a:pt x="193" y="228"/>
                        <a:pt x="188" y="232"/>
                        <a:pt x="183" y="235"/>
                      </a:cubicBezTo>
                      <a:cubicBezTo>
                        <a:pt x="125" y="270"/>
                        <a:pt x="117" y="275"/>
                        <a:pt x="113" y="2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260" name="Freeform 240"/>
                <p:cNvSpPr>
                  <a:spLocks noEditPoints="1"/>
                </p:cNvSpPr>
                <p:nvPr/>
              </p:nvSpPr>
              <p:spPr bwMode="gray">
                <a:xfrm>
                  <a:off x="3071060" y="1450709"/>
                  <a:ext cx="811373" cy="833095"/>
                </a:xfrm>
                <a:custGeom>
                  <a:avLst/>
                  <a:gdLst>
                    <a:gd name="T0" fmla="*/ 261 w 269"/>
                    <a:gd name="T1" fmla="*/ 179 h 276"/>
                    <a:gd name="T2" fmla="*/ 108 w 269"/>
                    <a:gd name="T3" fmla="*/ 269 h 276"/>
                    <a:gd name="T4" fmla="*/ 74 w 269"/>
                    <a:gd name="T5" fmla="*/ 258 h 276"/>
                    <a:gd name="T6" fmla="*/ 14 w 269"/>
                    <a:gd name="T7" fmla="*/ 177 h 276"/>
                    <a:gd name="T8" fmla="*/ 40 w 269"/>
                    <a:gd name="T9" fmla="*/ 223 h 276"/>
                    <a:gd name="T10" fmla="*/ 77 w 269"/>
                    <a:gd name="T11" fmla="*/ 251 h 276"/>
                    <a:gd name="T12" fmla="*/ 101 w 269"/>
                    <a:gd name="T13" fmla="*/ 258 h 276"/>
                    <a:gd name="T14" fmla="*/ 147 w 269"/>
                    <a:gd name="T15" fmla="*/ 262 h 276"/>
                    <a:gd name="T16" fmla="*/ 168 w 269"/>
                    <a:gd name="T17" fmla="*/ 258 h 276"/>
                    <a:gd name="T18" fmla="*/ 187 w 269"/>
                    <a:gd name="T19" fmla="*/ 250 h 276"/>
                    <a:gd name="T20" fmla="*/ 211 w 269"/>
                    <a:gd name="T21" fmla="*/ 238 h 276"/>
                    <a:gd name="T22" fmla="*/ 224 w 269"/>
                    <a:gd name="T23" fmla="*/ 222 h 276"/>
                    <a:gd name="T24" fmla="*/ 234 w 269"/>
                    <a:gd name="T25" fmla="*/ 213 h 276"/>
                    <a:gd name="T26" fmla="*/ 240 w 269"/>
                    <a:gd name="T27" fmla="*/ 199 h 276"/>
                    <a:gd name="T28" fmla="*/ 252 w 269"/>
                    <a:gd name="T29" fmla="*/ 169 h 276"/>
                    <a:gd name="T30" fmla="*/ 254 w 269"/>
                    <a:gd name="T31" fmla="*/ 165 h 276"/>
                    <a:gd name="T32" fmla="*/ 256 w 269"/>
                    <a:gd name="T33" fmla="*/ 159 h 276"/>
                    <a:gd name="T34" fmla="*/ 256 w 269"/>
                    <a:gd name="T35" fmla="*/ 145 h 276"/>
                    <a:gd name="T36" fmla="*/ 256 w 269"/>
                    <a:gd name="T37" fmla="*/ 124 h 276"/>
                    <a:gd name="T38" fmla="*/ 252 w 269"/>
                    <a:gd name="T39" fmla="*/ 105 h 276"/>
                    <a:gd name="T40" fmla="*/ 244 w 269"/>
                    <a:gd name="T41" fmla="*/ 83 h 276"/>
                    <a:gd name="T42" fmla="*/ 235 w 269"/>
                    <a:gd name="T43" fmla="*/ 66 h 276"/>
                    <a:gd name="T44" fmla="*/ 231 w 269"/>
                    <a:gd name="T45" fmla="*/ 62 h 276"/>
                    <a:gd name="T46" fmla="*/ 224 w 269"/>
                    <a:gd name="T47" fmla="*/ 54 h 276"/>
                    <a:gd name="T48" fmla="*/ 218 w 269"/>
                    <a:gd name="T49" fmla="*/ 47 h 276"/>
                    <a:gd name="T50" fmla="*/ 207 w 269"/>
                    <a:gd name="T51" fmla="*/ 39 h 276"/>
                    <a:gd name="T52" fmla="*/ 182 w 269"/>
                    <a:gd name="T53" fmla="*/ 24 h 276"/>
                    <a:gd name="T54" fmla="*/ 164 w 269"/>
                    <a:gd name="T55" fmla="*/ 19 h 276"/>
                    <a:gd name="T56" fmla="*/ 126 w 269"/>
                    <a:gd name="T57" fmla="*/ 16 h 276"/>
                    <a:gd name="T58" fmla="*/ 116 w 269"/>
                    <a:gd name="T59" fmla="*/ 18 h 276"/>
                    <a:gd name="T60" fmla="*/ 114 w 269"/>
                    <a:gd name="T61" fmla="*/ 13 h 276"/>
                    <a:gd name="T62" fmla="*/ 104 w 269"/>
                    <a:gd name="T63" fmla="*/ 21 h 276"/>
                    <a:gd name="T64" fmla="*/ 92 w 269"/>
                    <a:gd name="T65" fmla="*/ 24 h 276"/>
                    <a:gd name="T66" fmla="*/ 84 w 269"/>
                    <a:gd name="T67" fmla="*/ 28 h 276"/>
                    <a:gd name="T68" fmla="*/ 76 w 269"/>
                    <a:gd name="T69" fmla="*/ 30 h 276"/>
                    <a:gd name="T70" fmla="*/ 69 w 269"/>
                    <a:gd name="T71" fmla="*/ 35 h 276"/>
                    <a:gd name="T72" fmla="*/ 59 w 269"/>
                    <a:gd name="T73" fmla="*/ 37 h 276"/>
                    <a:gd name="T74" fmla="*/ 54 w 269"/>
                    <a:gd name="T75" fmla="*/ 45 h 276"/>
                    <a:gd name="T76" fmla="*/ 50 w 269"/>
                    <a:gd name="T77" fmla="*/ 54 h 276"/>
                    <a:gd name="T78" fmla="*/ 45 w 269"/>
                    <a:gd name="T79" fmla="*/ 55 h 276"/>
                    <a:gd name="T80" fmla="*/ 41 w 269"/>
                    <a:gd name="T81" fmla="*/ 56 h 276"/>
                    <a:gd name="T82" fmla="*/ 27 w 269"/>
                    <a:gd name="T83" fmla="*/ 75 h 276"/>
                    <a:gd name="T84" fmla="*/ 13 w 269"/>
                    <a:gd name="T85" fmla="*/ 101 h 276"/>
                    <a:gd name="T86" fmla="*/ 10 w 269"/>
                    <a:gd name="T87" fmla="*/ 109 h 276"/>
                    <a:gd name="T88" fmla="*/ 7 w 269"/>
                    <a:gd name="T89" fmla="*/ 127 h 276"/>
                    <a:gd name="T90" fmla="*/ 6 w 269"/>
                    <a:gd name="T91" fmla="*/ 119 h 276"/>
                    <a:gd name="T92" fmla="*/ 11 w 269"/>
                    <a:gd name="T93" fmla="*/ 103 h 276"/>
                    <a:gd name="T94" fmla="*/ 21 w 269"/>
                    <a:gd name="T95" fmla="*/ 69 h 276"/>
                    <a:gd name="T96" fmla="*/ 59 w 269"/>
                    <a:gd name="T97" fmla="*/ 26 h 276"/>
                    <a:gd name="T98" fmla="*/ 119 w 269"/>
                    <a:gd name="T99" fmla="*/ 2 h 276"/>
                    <a:gd name="T100" fmla="*/ 171 w 269"/>
                    <a:gd name="T101" fmla="*/ 6 h 276"/>
                    <a:gd name="T102" fmla="*/ 219 w 269"/>
                    <a:gd name="T103" fmla="*/ 30 h 276"/>
                    <a:gd name="T104" fmla="*/ 264 w 269"/>
                    <a:gd name="T105" fmla="*/ 95 h 276"/>
                    <a:gd name="T106" fmla="*/ 268 w 269"/>
                    <a:gd name="T107" fmla="*/ 130 h 276"/>
                    <a:gd name="T108" fmla="*/ 26 w 269"/>
                    <a:gd name="T109" fmla="*/ 80 h 276"/>
                    <a:gd name="T110" fmla="*/ 56 w 269"/>
                    <a:gd name="T111" fmla="*/ 46 h 276"/>
                    <a:gd name="T112" fmla="*/ 183 w 269"/>
                    <a:gd name="T113" fmla="*/ 10 h 276"/>
                    <a:gd name="T114" fmla="*/ 235 w 269"/>
                    <a:gd name="T115" fmla="*/ 204 h 276"/>
                    <a:gd name="T116" fmla="*/ 27 w 269"/>
                    <a:gd name="T117" fmla="*/ 80 h 276"/>
                    <a:gd name="T118" fmla="*/ 253 w 269"/>
                    <a:gd name="T119" fmla="*/ 106 h 276"/>
                    <a:gd name="T120" fmla="*/ 64 w 269"/>
                    <a:gd name="T121" fmla="*/ 40 h 276"/>
                    <a:gd name="T122" fmla="*/ 27 w 269"/>
                    <a:gd name="T123" fmla="*/ 78 h 276"/>
                    <a:gd name="T124" fmla="*/ 31 w 269"/>
                    <a:gd name="T125" fmla="*/ 74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69" h="276">
                      <a:moveTo>
                        <a:pt x="268" y="130"/>
                      </a:moveTo>
                      <a:cubicBezTo>
                        <a:pt x="268" y="141"/>
                        <a:pt x="268" y="153"/>
                        <a:pt x="266" y="165"/>
                      </a:cubicBezTo>
                      <a:cubicBezTo>
                        <a:pt x="263" y="173"/>
                        <a:pt x="263" y="165"/>
                        <a:pt x="263" y="172"/>
                      </a:cubicBezTo>
                      <a:cubicBezTo>
                        <a:pt x="262" y="172"/>
                        <a:pt x="263" y="173"/>
                        <a:pt x="263" y="172"/>
                      </a:cubicBezTo>
                      <a:cubicBezTo>
                        <a:pt x="263" y="175"/>
                        <a:pt x="259" y="176"/>
                        <a:pt x="260" y="178"/>
                      </a:cubicBezTo>
                      <a:cubicBezTo>
                        <a:pt x="261" y="177"/>
                        <a:pt x="260" y="179"/>
                        <a:pt x="261" y="179"/>
                      </a:cubicBezTo>
                      <a:cubicBezTo>
                        <a:pt x="258" y="184"/>
                        <a:pt x="257" y="184"/>
                        <a:pt x="256" y="189"/>
                      </a:cubicBezTo>
                      <a:cubicBezTo>
                        <a:pt x="256" y="188"/>
                        <a:pt x="256" y="188"/>
                        <a:pt x="256" y="188"/>
                      </a:cubicBezTo>
                      <a:cubicBezTo>
                        <a:pt x="255" y="193"/>
                        <a:pt x="252" y="198"/>
                        <a:pt x="252" y="202"/>
                      </a:cubicBezTo>
                      <a:cubicBezTo>
                        <a:pt x="239" y="226"/>
                        <a:pt x="221" y="246"/>
                        <a:pt x="197" y="258"/>
                      </a:cubicBezTo>
                      <a:cubicBezTo>
                        <a:pt x="174" y="270"/>
                        <a:pt x="148" y="276"/>
                        <a:pt x="121" y="272"/>
                      </a:cubicBezTo>
                      <a:cubicBezTo>
                        <a:pt x="115" y="270"/>
                        <a:pt x="115" y="270"/>
                        <a:pt x="108" y="269"/>
                      </a:cubicBezTo>
                      <a:cubicBezTo>
                        <a:pt x="108" y="269"/>
                        <a:pt x="109" y="269"/>
                        <a:pt x="108" y="269"/>
                      </a:cubicBezTo>
                      <a:cubicBezTo>
                        <a:pt x="108" y="270"/>
                        <a:pt x="104" y="268"/>
                        <a:pt x="103" y="269"/>
                      </a:cubicBezTo>
                      <a:cubicBezTo>
                        <a:pt x="93" y="267"/>
                        <a:pt x="85" y="264"/>
                        <a:pt x="75" y="260"/>
                      </a:cubicBezTo>
                      <a:cubicBezTo>
                        <a:pt x="77" y="260"/>
                        <a:pt x="78" y="259"/>
                        <a:pt x="76" y="259"/>
                      </a:cubicBezTo>
                      <a:cubicBezTo>
                        <a:pt x="74" y="259"/>
                        <a:pt x="74" y="259"/>
                        <a:pt x="74" y="259"/>
                      </a:cubicBezTo>
                      <a:cubicBezTo>
                        <a:pt x="74" y="258"/>
                        <a:pt x="74" y="258"/>
                        <a:pt x="74" y="258"/>
                      </a:cubicBezTo>
                      <a:cubicBezTo>
                        <a:pt x="73" y="258"/>
                        <a:pt x="71" y="258"/>
                        <a:pt x="72" y="259"/>
                      </a:cubicBezTo>
                      <a:cubicBezTo>
                        <a:pt x="49" y="248"/>
                        <a:pt x="31" y="228"/>
                        <a:pt x="18" y="208"/>
                      </a:cubicBezTo>
                      <a:cubicBezTo>
                        <a:pt x="16" y="203"/>
                        <a:pt x="12" y="195"/>
                        <a:pt x="9" y="190"/>
                      </a:cubicBezTo>
                      <a:cubicBezTo>
                        <a:pt x="3" y="171"/>
                        <a:pt x="2" y="155"/>
                        <a:pt x="0" y="136"/>
                      </a:cubicBezTo>
                      <a:cubicBezTo>
                        <a:pt x="0" y="136"/>
                        <a:pt x="4" y="138"/>
                        <a:pt x="5" y="146"/>
                      </a:cubicBezTo>
                      <a:cubicBezTo>
                        <a:pt x="10" y="155"/>
                        <a:pt x="8" y="168"/>
                        <a:pt x="14" y="177"/>
                      </a:cubicBezTo>
                      <a:cubicBezTo>
                        <a:pt x="15" y="178"/>
                        <a:pt x="12" y="177"/>
                        <a:pt x="14" y="180"/>
                      </a:cubicBezTo>
                      <a:cubicBezTo>
                        <a:pt x="19" y="188"/>
                        <a:pt x="25" y="203"/>
                        <a:pt x="31" y="214"/>
                      </a:cubicBezTo>
                      <a:cubicBezTo>
                        <a:pt x="30" y="214"/>
                        <a:pt x="30" y="214"/>
                        <a:pt x="30" y="214"/>
                      </a:cubicBezTo>
                      <a:cubicBezTo>
                        <a:pt x="31" y="216"/>
                        <a:pt x="34" y="217"/>
                        <a:pt x="36" y="219"/>
                      </a:cubicBezTo>
                      <a:cubicBezTo>
                        <a:pt x="36" y="219"/>
                        <a:pt x="35" y="219"/>
                        <a:pt x="35" y="220"/>
                      </a:cubicBezTo>
                      <a:cubicBezTo>
                        <a:pt x="36" y="219"/>
                        <a:pt x="38" y="223"/>
                        <a:pt x="40" y="223"/>
                      </a:cubicBezTo>
                      <a:cubicBezTo>
                        <a:pt x="40" y="224"/>
                        <a:pt x="39" y="224"/>
                        <a:pt x="40" y="226"/>
                      </a:cubicBezTo>
                      <a:cubicBezTo>
                        <a:pt x="42" y="226"/>
                        <a:pt x="42" y="226"/>
                        <a:pt x="42" y="226"/>
                      </a:cubicBezTo>
                      <a:cubicBezTo>
                        <a:pt x="46" y="227"/>
                        <a:pt x="49" y="233"/>
                        <a:pt x="54" y="235"/>
                      </a:cubicBezTo>
                      <a:cubicBezTo>
                        <a:pt x="53" y="235"/>
                        <a:pt x="53" y="235"/>
                        <a:pt x="53" y="236"/>
                      </a:cubicBezTo>
                      <a:cubicBezTo>
                        <a:pt x="61" y="239"/>
                        <a:pt x="69" y="246"/>
                        <a:pt x="78" y="249"/>
                      </a:cubicBezTo>
                      <a:cubicBezTo>
                        <a:pt x="78" y="250"/>
                        <a:pt x="77" y="250"/>
                        <a:pt x="77" y="251"/>
                      </a:cubicBezTo>
                      <a:cubicBezTo>
                        <a:pt x="78" y="250"/>
                        <a:pt x="81" y="251"/>
                        <a:pt x="84" y="252"/>
                      </a:cubicBezTo>
                      <a:cubicBezTo>
                        <a:pt x="84" y="254"/>
                        <a:pt x="88" y="252"/>
                        <a:pt x="91" y="254"/>
                      </a:cubicBezTo>
                      <a:cubicBezTo>
                        <a:pt x="90" y="254"/>
                        <a:pt x="90" y="254"/>
                        <a:pt x="90" y="254"/>
                      </a:cubicBezTo>
                      <a:cubicBezTo>
                        <a:pt x="93" y="253"/>
                        <a:pt x="93" y="256"/>
                        <a:pt x="95" y="255"/>
                      </a:cubicBezTo>
                      <a:cubicBezTo>
                        <a:pt x="96" y="256"/>
                        <a:pt x="96" y="256"/>
                        <a:pt x="96" y="256"/>
                      </a:cubicBezTo>
                      <a:cubicBezTo>
                        <a:pt x="98" y="255"/>
                        <a:pt x="99" y="258"/>
                        <a:pt x="101" y="258"/>
                      </a:cubicBezTo>
                      <a:cubicBezTo>
                        <a:pt x="101" y="257"/>
                        <a:pt x="101" y="257"/>
                        <a:pt x="101" y="257"/>
                      </a:cubicBezTo>
                      <a:cubicBezTo>
                        <a:pt x="103" y="257"/>
                        <a:pt x="104" y="259"/>
                        <a:pt x="105" y="259"/>
                      </a:cubicBezTo>
                      <a:cubicBezTo>
                        <a:pt x="105" y="259"/>
                        <a:pt x="105" y="259"/>
                        <a:pt x="105" y="259"/>
                      </a:cubicBezTo>
                      <a:cubicBezTo>
                        <a:pt x="109" y="259"/>
                        <a:pt x="111" y="261"/>
                        <a:pt x="111" y="259"/>
                      </a:cubicBezTo>
                      <a:cubicBezTo>
                        <a:pt x="112" y="261"/>
                        <a:pt x="108" y="259"/>
                        <a:pt x="109" y="261"/>
                      </a:cubicBezTo>
                      <a:cubicBezTo>
                        <a:pt x="122" y="262"/>
                        <a:pt x="134" y="263"/>
                        <a:pt x="147" y="262"/>
                      </a:cubicBezTo>
                      <a:cubicBezTo>
                        <a:pt x="148" y="262"/>
                        <a:pt x="149" y="262"/>
                        <a:pt x="150" y="263"/>
                      </a:cubicBezTo>
                      <a:cubicBezTo>
                        <a:pt x="151" y="262"/>
                        <a:pt x="154" y="262"/>
                        <a:pt x="155" y="261"/>
                      </a:cubicBezTo>
                      <a:cubicBezTo>
                        <a:pt x="155" y="261"/>
                        <a:pt x="156" y="261"/>
                        <a:pt x="157" y="261"/>
                      </a:cubicBezTo>
                      <a:cubicBezTo>
                        <a:pt x="159" y="262"/>
                        <a:pt x="159" y="259"/>
                        <a:pt x="162" y="259"/>
                      </a:cubicBezTo>
                      <a:cubicBezTo>
                        <a:pt x="161" y="260"/>
                        <a:pt x="160" y="261"/>
                        <a:pt x="161" y="261"/>
                      </a:cubicBezTo>
                      <a:cubicBezTo>
                        <a:pt x="163" y="259"/>
                        <a:pt x="166" y="259"/>
                        <a:pt x="168" y="258"/>
                      </a:cubicBezTo>
                      <a:cubicBezTo>
                        <a:pt x="168" y="258"/>
                        <a:pt x="167" y="259"/>
                        <a:pt x="167" y="259"/>
                      </a:cubicBezTo>
                      <a:cubicBezTo>
                        <a:pt x="170" y="257"/>
                        <a:pt x="172" y="258"/>
                        <a:pt x="174" y="256"/>
                      </a:cubicBezTo>
                      <a:cubicBezTo>
                        <a:pt x="174" y="258"/>
                        <a:pt x="174" y="258"/>
                        <a:pt x="174" y="258"/>
                      </a:cubicBezTo>
                      <a:cubicBezTo>
                        <a:pt x="178" y="257"/>
                        <a:pt x="174" y="255"/>
                        <a:pt x="177" y="255"/>
                      </a:cubicBezTo>
                      <a:cubicBezTo>
                        <a:pt x="177" y="255"/>
                        <a:pt x="177" y="256"/>
                        <a:pt x="177" y="256"/>
                      </a:cubicBezTo>
                      <a:cubicBezTo>
                        <a:pt x="180" y="253"/>
                        <a:pt x="185" y="252"/>
                        <a:pt x="187" y="250"/>
                      </a:cubicBezTo>
                      <a:cubicBezTo>
                        <a:pt x="187" y="251"/>
                        <a:pt x="187" y="251"/>
                        <a:pt x="187" y="251"/>
                      </a:cubicBezTo>
                      <a:cubicBezTo>
                        <a:pt x="190" y="249"/>
                        <a:pt x="194" y="248"/>
                        <a:pt x="196" y="245"/>
                      </a:cubicBezTo>
                      <a:cubicBezTo>
                        <a:pt x="198" y="245"/>
                        <a:pt x="197" y="248"/>
                        <a:pt x="200" y="245"/>
                      </a:cubicBezTo>
                      <a:cubicBezTo>
                        <a:pt x="199" y="244"/>
                        <a:pt x="205" y="242"/>
                        <a:pt x="202" y="241"/>
                      </a:cubicBezTo>
                      <a:cubicBezTo>
                        <a:pt x="205" y="240"/>
                        <a:pt x="209" y="237"/>
                        <a:pt x="210" y="236"/>
                      </a:cubicBezTo>
                      <a:cubicBezTo>
                        <a:pt x="209" y="237"/>
                        <a:pt x="213" y="236"/>
                        <a:pt x="211" y="238"/>
                      </a:cubicBezTo>
                      <a:cubicBezTo>
                        <a:pt x="213" y="238"/>
                        <a:pt x="213" y="238"/>
                        <a:pt x="213" y="238"/>
                      </a:cubicBezTo>
                      <a:cubicBezTo>
                        <a:pt x="213" y="238"/>
                        <a:pt x="211" y="239"/>
                        <a:pt x="212" y="239"/>
                      </a:cubicBezTo>
                      <a:cubicBezTo>
                        <a:pt x="213" y="238"/>
                        <a:pt x="216" y="235"/>
                        <a:pt x="217" y="235"/>
                      </a:cubicBezTo>
                      <a:cubicBezTo>
                        <a:pt x="218" y="232"/>
                        <a:pt x="218" y="229"/>
                        <a:pt x="221" y="227"/>
                      </a:cubicBezTo>
                      <a:cubicBezTo>
                        <a:pt x="220" y="228"/>
                        <a:pt x="222" y="228"/>
                        <a:pt x="222" y="228"/>
                      </a:cubicBezTo>
                      <a:cubicBezTo>
                        <a:pt x="224" y="222"/>
                        <a:pt x="224" y="222"/>
                        <a:pt x="224" y="222"/>
                      </a:cubicBezTo>
                      <a:cubicBezTo>
                        <a:pt x="224" y="221"/>
                        <a:pt x="225" y="223"/>
                        <a:pt x="226" y="221"/>
                      </a:cubicBezTo>
                      <a:cubicBezTo>
                        <a:pt x="225" y="221"/>
                        <a:pt x="226" y="220"/>
                        <a:pt x="226" y="220"/>
                      </a:cubicBezTo>
                      <a:cubicBezTo>
                        <a:pt x="226" y="220"/>
                        <a:pt x="229" y="216"/>
                        <a:pt x="231" y="216"/>
                      </a:cubicBezTo>
                      <a:cubicBezTo>
                        <a:pt x="232" y="216"/>
                        <a:pt x="229" y="218"/>
                        <a:pt x="231" y="217"/>
                      </a:cubicBezTo>
                      <a:cubicBezTo>
                        <a:pt x="232" y="216"/>
                        <a:pt x="232" y="215"/>
                        <a:pt x="233" y="213"/>
                      </a:cubicBezTo>
                      <a:cubicBezTo>
                        <a:pt x="234" y="213"/>
                        <a:pt x="234" y="213"/>
                        <a:pt x="234" y="213"/>
                      </a:cubicBezTo>
                      <a:cubicBezTo>
                        <a:pt x="235" y="212"/>
                        <a:pt x="236" y="209"/>
                        <a:pt x="234" y="210"/>
                      </a:cubicBezTo>
                      <a:cubicBezTo>
                        <a:pt x="233" y="211"/>
                        <a:pt x="235" y="210"/>
                        <a:pt x="234" y="211"/>
                      </a:cubicBezTo>
                      <a:cubicBezTo>
                        <a:pt x="234" y="210"/>
                        <a:pt x="235" y="208"/>
                        <a:pt x="236" y="206"/>
                      </a:cubicBezTo>
                      <a:cubicBezTo>
                        <a:pt x="236" y="206"/>
                        <a:pt x="236" y="207"/>
                        <a:pt x="237" y="207"/>
                      </a:cubicBezTo>
                      <a:cubicBezTo>
                        <a:pt x="237" y="204"/>
                        <a:pt x="238" y="201"/>
                        <a:pt x="240" y="198"/>
                      </a:cubicBezTo>
                      <a:cubicBezTo>
                        <a:pt x="240" y="198"/>
                        <a:pt x="240" y="199"/>
                        <a:pt x="240" y="199"/>
                      </a:cubicBezTo>
                      <a:cubicBezTo>
                        <a:pt x="243" y="196"/>
                        <a:pt x="243" y="191"/>
                        <a:pt x="246" y="188"/>
                      </a:cubicBezTo>
                      <a:cubicBezTo>
                        <a:pt x="246" y="189"/>
                        <a:pt x="245" y="188"/>
                        <a:pt x="245" y="188"/>
                      </a:cubicBezTo>
                      <a:cubicBezTo>
                        <a:pt x="246" y="186"/>
                        <a:pt x="247" y="187"/>
                        <a:pt x="247" y="186"/>
                      </a:cubicBezTo>
                      <a:cubicBezTo>
                        <a:pt x="248" y="186"/>
                        <a:pt x="248" y="184"/>
                        <a:pt x="248" y="182"/>
                      </a:cubicBezTo>
                      <a:cubicBezTo>
                        <a:pt x="248" y="182"/>
                        <a:pt x="248" y="182"/>
                        <a:pt x="248" y="183"/>
                      </a:cubicBezTo>
                      <a:cubicBezTo>
                        <a:pt x="249" y="180"/>
                        <a:pt x="250" y="173"/>
                        <a:pt x="252" y="169"/>
                      </a:cubicBezTo>
                      <a:cubicBezTo>
                        <a:pt x="252" y="169"/>
                        <a:pt x="251" y="166"/>
                        <a:pt x="252" y="165"/>
                      </a:cubicBezTo>
                      <a:cubicBezTo>
                        <a:pt x="253" y="166"/>
                        <a:pt x="253" y="166"/>
                        <a:pt x="253" y="166"/>
                      </a:cubicBezTo>
                      <a:cubicBezTo>
                        <a:pt x="253" y="166"/>
                        <a:pt x="253" y="165"/>
                        <a:pt x="253" y="165"/>
                      </a:cubicBezTo>
                      <a:cubicBezTo>
                        <a:pt x="253" y="165"/>
                        <a:pt x="253" y="164"/>
                        <a:pt x="253" y="164"/>
                      </a:cubicBezTo>
                      <a:cubicBezTo>
                        <a:pt x="253" y="164"/>
                        <a:pt x="254" y="163"/>
                        <a:pt x="254" y="163"/>
                      </a:cubicBezTo>
                      <a:cubicBezTo>
                        <a:pt x="254" y="163"/>
                        <a:pt x="254" y="164"/>
                        <a:pt x="254" y="165"/>
                      </a:cubicBezTo>
                      <a:cubicBezTo>
                        <a:pt x="254" y="165"/>
                        <a:pt x="254" y="165"/>
                        <a:pt x="254" y="165"/>
                      </a:cubicBezTo>
                      <a:cubicBezTo>
                        <a:pt x="254" y="164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2"/>
                        <a:pt x="254" y="162"/>
                        <a:pt x="254" y="163"/>
                      </a:cubicBezTo>
                      <a:cubicBezTo>
                        <a:pt x="254" y="161"/>
                        <a:pt x="254" y="160"/>
                        <a:pt x="255" y="158"/>
                      </a:cubicBezTo>
                      <a:cubicBezTo>
                        <a:pt x="254" y="159"/>
                        <a:pt x="256" y="160"/>
                        <a:pt x="256" y="159"/>
                      </a:cubicBezTo>
                      <a:cubicBezTo>
                        <a:pt x="256" y="156"/>
                        <a:pt x="256" y="158"/>
                        <a:pt x="256" y="155"/>
                      </a:cubicBezTo>
                      <a:cubicBezTo>
                        <a:pt x="256" y="154"/>
                        <a:pt x="256" y="154"/>
                        <a:pt x="256" y="154"/>
                      </a:cubicBezTo>
                      <a:cubicBezTo>
                        <a:pt x="254" y="153"/>
                        <a:pt x="256" y="151"/>
                        <a:pt x="255" y="152"/>
                      </a:cubicBezTo>
                      <a:cubicBezTo>
                        <a:pt x="256" y="152"/>
                        <a:pt x="255" y="148"/>
                        <a:pt x="257" y="148"/>
                      </a:cubicBezTo>
                      <a:cubicBezTo>
                        <a:pt x="258" y="149"/>
                        <a:pt x="258" y="149"/>
                        <a:pt x="258" y="149"/>
                      </a:cubicBezTo>
                      <a:cubicBezTo>
                        <a:pt x="258" y="147"/>
                        <a:pt x="257" y="146"/>
                        <a:pt x="256" y="145"/>
                      </a:cubicBezTo>
                      <a:cubicBezTo>
                        <a:pt x="256" y="145"/>
                        <a:pt x="256" y="145"/>
                        <a:pt x="257" y="145"/>
                      </a:cubicBezTo>
                      <a:cubicBezTo>
                        <a:pt x="254" y="145"/>
                        <a:pt x="257" y="142"/>
                        <a:pt x="255" y="140"/>
                      </a:cubicBezTo>
                      <a:cubicBezTo>
                        <a:pt x="256" y="138"/>
                        <a:pt x="256" y="133"/>
                        <a:pt x="257" y="132"/>
                      </a:cubicBezTo>
                      <a:cubicBezTo>
                        <a:pt x="256" y="130"/>
                        <a:pt x="255" y="128"/>
                        <a:pt x="256" y="126"/>
                      </a:cubicBezTo>
                      <a:cubicBezTo>
                        <a:pt x="256" y="126"/>
                        <a:pt x="256" y="127"/>
                        <a:pt x="256" y="127"/>
                      </a:cubicBezTo>
                      <a:cubicBezTo>
                        <a:pt x="257" y="126"/>
                        <a:pt x="256" y="125"/>
                        <a:pt x="256" y="124"/>
                      </a:cubicBezTo>
                      <a:cubicBezTo>
                        <a:pt x="256" y="124"/>
                        <a:pt x="257" y="121"/>
                        <a:pt x="257" y="119"/>
                      </a:cubicBezTo>
                      <a:cubicBezTo>
                        <a:pt x="256" y="117"/>
                        <a:pt x="255" y="118"/>
                        <a:pt x="255" y="118"/>
                      </a:cubicBezTo>
                      <a:cubicBezTo>
                        <a:pt x="256" y="116"/>
                        <a:pt x="252" y="112"/>
                        <a:pt x="254" y="110"/>
                      </a:cubicBezTo>
                      <a:cubicBezTo>
                        <a:pt x="254" y="110"/>
                        <a:pt x="255" y="112"/>
                        <a:pt x="256" y="111"/>
                      </a:cubicBezTo>
                      <a:cubicBezTo>
                        <a:pt x="257" y="108"/>
                        <a:pt x="253" y="107"/>
                        <a:pt x="253" y="104"/>
                      </a:cubicBezTo>
                      <a:cubicBezTo>
                        <a:pt x="252" y="105"/>
                        <a:pt x="252" y="105"/>
                        <a:pt x="252" y="105"/>
                      </a:cubicBezTo>
                      <a:cubicBezTo>
                        <a:pt x="252" y="104"/>
                        <a:pt x="250" y="101"/>
                        <a:pt x="251" y="101"/>
                      </a:cubicBezTo>
                      <a:cubicBezTo>
                        <a:pt x="251" y="100"/>
                        <a:pt x="251" y="97"/>
                        <a:pt x="249" y="98"/>
                      </a:cubicBezTo>
                      <a:cubicBezTo>
                        <a:pt x="249" y="93"/>
                        <a:pt x="245" y="87"/>
                        <a:pt x="246" y="83"/>
                      </a:cubicBezTo>
                      <a:cubicBezTo>
                        <a:pt x="245" y="83"/>
                        <a:pt x="245" y="81"/>
                        <a:pt x="244" y="82"/>
                      </a:cubicBezTo>
                      <a:cubicBezTo>
                        <a:pt x="244" y="83"/>
                        <a:pt x="245" y="83"/>
                        <a:pt x="245" y="83"/>
                      </a:cubicBezTo>
                      <a:cubicBezTo>
                        <a:pt x="245" y="83"/>
                        <a:pt x="244" y="83"/>
                        <a:pt x="244" y="83"/>
                      </a:cubicBezTo>
                      <a:cubicBezTo>
                        <a:pt x="244" y="81"/>
                        <a:pt x="243" y="80"/>
                        <a:pt x="245" y="81"/>
                      </a:cubicBezTo>
                      <a:cubicBezTo>
                        <a:pt x="244" y="77"/>
                        <a:pt x="241" y="79"/>
                        <a:pt x="239" y="75"/>
                      </a:cubicBezTo>
                      <a:cubicBezTo>
                        <a:pt x="240" y="75"/>
                        <a:pt x="240" y="74"/>
                        <a:pt x="239" y="73"/>
                      </a:cubicBezTo>
                      <a:cubicBezTo>
                        <a:pt x="237" y="72"/>
                        <a:pt x="237" y="72"/>
                        <a:pt x="237" y="72"/>
                      </a:cubicBezTo>
                      <a:cubicBezTo>
                        <a:pt x="236" y="69"/>
                        <a:pt x="238" y="70"/>
                        <a:pt x="239" y="69"/>
                      </a:cubicBezTo>
                      <a:cubicBezTo>
                        <a:pt x="238" y="68"/>
                        <a:pt x="237" y="66"/>
                        <a:pt x="235" y="66"/>
                      </a:cubicBezTo>
                      <a:cubicBezTo>
                        <a:pt x="236" y="64"/>
                        <a:pt x="236" y="64"/>
                        <a:pt x="236" y="64"/>
                      </a:cubicBezTo>
                      <a:cubicBezTo>
                        <a:pt x="236" y="65"/>
                        <a:pt x="234" y="63"/>
                        <a:pt x="234" y="63"/>
                      </a:cubicBezTo>
                      <a:cubicBezTo>
                        <a:pt x="234" y="63"/>
                        <a:pt x="234" y="63"/>
                        <a:pt x="234" y="63"/>
                      </a:cubicBezTo>
                      <a:cubicBezTo>
                        <a:pt x="234" y="63"/>
                        <a:pt x="233" y="61"/>
                        <a:pt x="233" y="61"/>
                      </a:cubicBezTo>
                      <a:cubicBezTo>
                        <a:pt x="232" y="61"/>
                        <a:pt x="233" y="63"/>
                        <a:pt x="233" y="64"/>
                      </a:cubicBezTo>
                      <a:cubicBezTo>
                        <a:pt x="232" y="63"/>
                        <a:pt x="232" y="62"/>
                        <a:pt x="231" y="62"/>
                      </a:cubicBezTo>
                      <a:cubicBezTo>
                        <a:pt x="232" y="62"/>
                        <a:pt x="230" y="59"/>
                        <a:pt x="229" y="58"/>
                      </a:cubicBezTo>
                      <a:cubicBezTo>
                        <a:pt x="229" y="57"/>
                        <a:pt x="227" y="58"/>
                        <a:pt x="227" y="58"/>
                      </a:cubicBezTo>
                      <a:cubicBezTo>
                        <a:pt x="228" y="57"/>
                        <a:pt x="226" y="56"/>
                        <a:pt x="227" y="56"/>
                      </a:cubicBezTo>
                      <a:cubicBezTo>
                        <a:pt x="228" y="56"/>
                        <a:pt x="227" y="57"/>
                        <a:pt x="228" y="57"/>
                      </a:cubicBezTo>
                      <a:cubicBezTo>
                        <a:pt x="228" y="57"/>
                        <a:pt x="229" y="56"/>
                        <a:pt x="227" y="55"/>
                      </a:cubicBezTo>
                      <a:cubicBezTo>
                        <a:pt x="226" y="54"/>
                        <a:pt x="226" y="57"/>
                        <a:pt x="224" y="54"/>
                      </a:cubicBezTo>
                      <a:cubicBezTo>
                        <a:pt x="225" y="55"/>
                        <a:pt x="225" y="54"/>
                        <a:pt x="226" y="55"/>
                      </a:cubicBezTo>
                      <a:cubicBezTo>
                        <a:pt x="225" y="52"/>
                        <a:pt x="225" y="52"/>
                        <a:pt x="225" y="52"/>
                      </a:cubicBezTo>
                      <a:cubicBezTo>
                        <a:pt x="224" y="53"/>
                        <a:pt x="224" y="53"/>
                        <a:pt x="224" y="53"/>
                      </a:cubicBezTo>
                      <a:cubicBezTo>
                        <a:pt x="224" y="52"/>
                        <a:pt x="224" y="53"/>
                        <a:pt x="224" y="52"/>
                      </a:cubicBezTo>
                      <a:cubicBezTo>
                        <a:pt x="223" y="53"/>
                        <a:pt x="221" y="50"/>
                        <a:pt x="220" y="50"/>
                      </a:cubicBezTo>
                      <a:cubicBezTo>
                        <a:pt x="219" y="49"/>
                        <a:pt x="219" y="48"/>
                        <a:pt x="218" y="47"/>
                      </a:cubicBezTo>
                      <a:cubicBezTo>
                        <a:pt x="218" y="47"/>
                        <a:pt x="218" y="47"/>
                        <a:pt x="218" y="47"/>
                      </a:cubicBezTo>
                      <a:cubicBezTo>
                        <a:pt x="217" y="46"/>
                        <a:pt x="216" y="44"/>
                        <a:pt x="214" y="44"/>
                      </a:cubicBezTo>
                      <a:cubicBezTo>
                        <a:pt x="214" y="44"/>
                        <a:pt x="214" y="44"/>
                        <a:pt x="214" y="44"/>
                      </a:cubicBezTo>
                      <a:cubicBezTo>
                        <a:pt x="214" y="43"/>
                        <a:pt x="212" y="42"/>
                        <a:pt x="211" y="42"/>
                      </a:cubicBezTo>
                      <a:cubicBezTo>
                        <a:pt x="210" y="40"/>
                        <a:pt x="213" y="39"/>
                        <a:pt x="210" y="38"/>
                      </a:cubicBezTo>
                      <a:cubicBezTo>
                        <a:pt x="209" y="37"/>
                        <a:pt x="207" y="38"/>
                        <a:pt x="207" y="39"/>
                      </a:cubicBezTo>
                      <a:cubicBezTo>
                        <a:pt x="204" y="36"/>
                        <a:pt x="200" y="35"/>
                        <a:pt x="198" y="32"/>
                      </a:cubicBezTo>
                      <a:cubicBezTo>
                        <a:pt x="197" y="32"/>
                        <a:pt x="197" y="32"/>
                        <a:pt x="196" y="32"/>
                      </a:cubicBezTo>
                      <a:cubicBezTo>
                        <a:pt x="192" y="28"/>
                        <a:pt x="185" y="28"/>
                        <a:pt x="182" y="24"/>
                      </a:cubicBezTo>
                      <a:cubicBezTo>
                        <a:pt x="184" y="24"/>
                        <a:pt x="183" y="23"/>
                        <a:pt x="183" y="22"/>
                      </a:cubicBezTo>
                      <a:cubicBezTo>
                        <a:pt x="182" y="23"/>
                        <a:pt x="182" y="21"/>
                        <a:pt x="181" y="22"/>
                      </a:cubicBezTo>
                      <a:cubicBezTo>
                        <a:pt x="181" y="23"/>
                        <a:pt x="180" y="23"/>
                        <a:pt x="182" y="24"/>
                      </a:cubicBezTo>
                      <a:cubicBezTo>
                        <a:pt x="178" y="24"/>
                        <a:pt x="174" y="22"/>
                        <a:pt x="172" y="21"/>
                      </a:cubicBezTo>
                      <a:cubicBezTo>
                        <a:pt x="173" y="21"/>
                        <a:pt x="172" y="21"/>
                        <a:pt x="172" y="21"/>
                      </a:cubicBezTo>
                      <a:cubicBezTo>
                        <a:pt x="172" y="20"/>
                        <a:pt x="170" y="19"/>
                        <a:pt x="168" y="19"/>
                      </a:cubicBezTo>
                      <a:cubicBezTo>
                        <a:pt x="168" y="20"/>
                        <a:pt x="168" y="20"/>
                        <a:pt x="168" y="20"/>
                      </a:cubicBezTo>
                      <a:cubicBezTo>
                        <a:pt x="167" y="19"/>
                        <a:pt x="167" y="19"/>
                        <a:pt x="167" y="19"/>
                      </a:cubicBezTo>
                      <a:cubicBezTo>
                        <a:pt x="166" y="19"/>
                        <a:pt x="165" y="20"/>
                        <a:pt x="164" y="19"/>
                      </a:cubicBezTo>
                      <a:cubicBezTo>
                        <a:pt x="164" y="19"/>
                        <a:pt x="164" y="18"/>
                        <a:pt x="164" y="18"/>
                      </a:cubicBezTo>
                      <a:cubicBezTo>
                        <a:pt x="162" y="18"/>
                        <a:pt x="159" y="19"/>
                        <a:pt x="157" y="18"/>
                      </a:cubicBezTo>
                      <a:cubicBezTo>
                        <a:pt x="156" y="16"/>
                        <a:pt x="156" y="16"/>
                        <a:pt x="156" y="16"/>
                      </a:cubicBezTo>
                      <a:cubicBezTo>
                        <a:pt x="155" y="16"/>
                        <a:pt x="153" y="17"/>
                        <a:pt x="155" y="17"/>
                      </a:cubicBezTo>
                      <a:cubicBezTo>
                        <a:pt x="151" y="16"/>
                        <a:pt x="149" y="15"/>
                        <a:pt x="148" y="14"/>
                      </a:cubicBezTo>
                      <a:cubicBezTo>
                        <a:pt x="142" y="16"/>
                        <a:pt x="133" y="16"/>
                        <a:pt x="126" y="16"/>
                      </a:cubicBezTo>
                      <a:cubicBezTo>
                        <a:pt x="126" y="16"/>
                        <a:pt x="126" y="16"/>
                        <a:pt x="126" y="16"/>
                      </a:cubicBezTo>
                      <a:cubicBezTo>
                        <a:pt x="125" y="15"/>
                        <a:pt x="126" y="17"/>
                        <a:pt x="124" y="17"/>
                      </a:cubicBezTo>
                      <a:cubicBezTo>
                        <a:pt x="125" y="16"/>
                        <a:pt x="123" y="15"/>
                        <a:pt x="124" y="14"/>
                      </a:cubicBezTo>
                      <a:cubicBezTo>
                        <a:pt x="121" y="14"/>
                        <a:pt x="121" y="16"/>
                        <a:pt x="119" y="16"/>
                      </a:cubicBezTo>
                      <a:cubicBezTo>
                        <a:pt x="119" y="17"/>
                        <a:pt x="120" y="16"/>
                        <a:pt x="120" y="17"/>
                      </a:cubicBezTo>
                      <a:cubicBezTo>
                        <a:pt x="120" y="17"/>
                        <a:pt x="116" y="17"/>
                        <a:pt x="116" y="18"/>
                      </a:cubicBezTo>
                      <a:cubicBezTo>
                        <a:pt x="116" y="18"/>
                        <a:pt x="116" y="17"/>
                        <a:pt x="116" y="16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2" y="16"/>
                        <a:pt x="119" y="13"/>
                        <a:pt x="116" y="12"/>
                      </a:cubicBezTo>
                      <a:cubicBezTo>
                        <a:pt x="115" y="12"/>
                        <a:pt x="115" y="12"/>
                        <a:pt x="115" y="12"/>
                      </a:cubicBezTo>
                      <a:cubicBezTo>
                        <a:pt x="113" y="11"/>
                        <a:pt x="119" y="10"/>
                        <a:pt x="115" y="10"/>
                      </a:cubicBezTo>
                      <a:cubicBezTo>
                        <a:pt x="113" y="11"/>
                        <a:pt x="112" y="13"/>
                        <a:pt x="114" y="13"/>
                      </a:cubicBezTo>
                      <a:cubicBezTo>
                        <a:pt x="110" y="14"/>
                        <a:pt x="113" y="17"/>
                        <a:pt x="109" y="18"/>
                      </a:cubicBezTo>
                      <a:cubicBezTo>
                        <a:pt x="108" y="17"/>
                        <a:pt x="112" y="17"/>
                        <a:pt x="111" y="16"/>
                      </a:cubicBezTo>
                      <a:cubicBezTo>
                        <a:pt x="109" y="15"/>
                        <a:pt x="108" y="17"/>
                        <a:pt x="106" y="17"/>
                      </a:cubicBezTo>
                      <a:cubicBezTo>
                        <a:pt x="108" y="17"/>
                        <a:pt x="107" y="19"/>
                        <a:pt x="106" y="20"/>
                      </a:cubicBezTo>
                      <a:cubicBezTo>
                        <a:pt x="104" y="19"/>
                        <a:pt x="107" y="18"/>
                        <a:pt x="104" y="18"/>
                      </a:cubicBezTo>
                      <a:cubicBezTo>
                        <a:pt x="104" y="19"/>
                        <a:pt x="102" y="21"/>
                        <a:pt x="104" y="21"/>
                      </a:cubicBezTo>
                      <a:cubicBezTo>
                        <a:pt x="103" y="23"/>
                        <a:pt x="101" y="21"/>
                        <a:pt x="100" y="22"/>
                      </a:cubicBezTo>
                      <a:cubicBezTo>
                        <a:pt x="99" y="21"/>
                        <a:pt x="102" y="19"/>
                        <a:pt x="99" y="19"/>
                      </a:cubicBezTo>
                      <a:cubicBezTo>
                        <a:pt x="99" y="20"/>
                        <a:pt x="96" y="22"/>
                        <a:pt x="98" y="23"/>
                      </a:cubicBezTo>
                      <a:cubicBezTo>
                        <a:pt x="97" y="23"/>
                        <a:pt x="96" y="22"/>
                        <a:pt x="97" y="21"/>
                      </a:cubicBezTo>
                      <a:cubicBezTo>
                        <a:pt x="95" y="21"/>
                        <a:pt x="94" y="25"/>
                        <a:pt x="93" y="23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1" y="24"/>
                        <a:pt x="90" y="23"/>
                      </a:cubicBezTo>
                      <a:cubicBezTo>
                        <a:pt x="89" y="24"/>
                        <a:pt x="86" y="27"/>
                        <a:pt x="86" y="25"/>
                      </a:cubicBezTo>
                      <a:cubicBezTo>
                        <a:pt x="85" y="25"/>
                        <a:pt x="82" y="27"/>
                        <a:pt x="84" y="27"/>
                      </a:cubicBezTo>
                      <a:cubicBezTo>
                        <a:pt x="86" y="27"/>
                        <a:pt x="86" y="25"/>
                        <a:pt x="88" y="26"/>
                      </a:cubicBezTo>
                      <a:cubicBezTo>
                        <a:pt x="86" y="26"/>
                        <a:pt x="85" y="28"/>
                        <a:pt x="84" y="29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3" y="29"/>
                        <a:pt x="82" y="29"/>
                        <a:pt x="82" y="30"/>
                      </a:cubicBezTo>
                      <a:cubicBezTo>
                        <a:pt x="82" y="30"/>
                        <a:pt x="81" y="29"/>
                        <a:pt x="81" y="29"/>
                      </a:cubicBezTo>
                      <a:cubicBezTo>
                        <a:pt x="81" y="31"/>
                        <a:pt x="81" y="31"/>
                        <a:pt x="81" y="31"/>
                      </a:cubicBezTo>
                      <a:cubicBezTo>
                        <a:pt x="79" y="32"/>
                        <a:pt x="79" y="29"/>
                        <a:pt x="77" y="31"/>
                      </a:cubicBezTo>
                      <a:cubicBezTo>
                        <a:pt x="78" y="29"/>
                        <a:pt x="78" y="29"/>
                        <a:pt x="78" y="29"/>
                      </a:cubicBezTo>
                      <a:cubicBezTo>
                        <a:pt x="78" y="29"/>
                        <a:pt x="77" y="29"/>
                        <a:pt x="76" y="30"/>
                      </a:cubicBezTo>
                      <a:cubicBezTo>
                        <a:pt x="76" y="31"/>
                        <a:pt x="76" y="33"/>
                        <a:pt x="76" y="34"/>
                      </a:cubicBezTo>
                      <a:cubicBezTo>
                        <a:pt x="75" y="35"/>
                        <a:pt x="74" y="33"/>
                        <a:pt x="74" y="35"/>
                      </a:cubicBezTo>
                      <a:cubicBezTo>
                        <a:pt x="75" y="32"/>
                        <a:pt x="75" y="32"/>
                        <a:pt x="75" y="32"/>
                      </a:cubicBezTo>
                      <a:cubicBezTo>
                        <a:pt x="75" y="32"/>
                        <a:pt x="73" y="32"/>
                        <a:pt x="71" y="33"/>
                      </a:cubicBezTo>
                      <a:cubicBezTo>
                        <a:pt x="70" y="34"/>
                        <a:pt x="69" y="36"/>
                        <a:pt x="71" y="36"/>
                      </a:cubicBezTo>
                      <a:cubicBezTo>
                        <a:pt x="70" y="36"/>
                        <a:pt x="69" y="36"/>
                        <a:pt x="69" y="35"/>
                      </a:cubicBezTo>
                      <a:cubicBezTo>
                        <a:pt x="67" y="37"/>
                        <a:pt x="70" y="36"/>
                        <a:pt x="68" y="38"/>
                      </a:cubicBezTo>
                      <a:cubicBezTo>
                        <a:pt x="67" y="37"/>
                        <a:pt x="65" y="38"/>
                        <a:pt x="63" y="38"/>
                      </a:cubicBezTo>
                      <a:cubicBezTo>
                        <a:pt x="64" y="36"/>
                        <a:pt x="64" y="36"/>
                        <a:pt x="64" y="36"/>
                      </a:cubicBezTo>
                      <a:cubicBezTo>
                        <a:pt x="63" y="37"/>
                        <a:pt x="63" y="37"/>
                        <a:pt x="63" y="37"/>
                      </a:cubicBezTo>
                      <a:cubicBezTo>
                        <a:pt x="63" y="34"/>
                        <a:pt x="61" y="36"/>
                        <a:pt x="61" y="34"/>
                      </a:cubicBezTo>
                      <a:cubicBezTo>
                        <a:pt x="60" y="35"/>
                        <a:pt x="60" y="36"/>
                        <a:pt x="59" y="37"/>
                      </a:cubicBezTo>
                      <a:cubicBezTo>
                        <a:pt x="63" y="37"/>
                        <a:pt x="58" y="41"/>
                        <a:pt x="60" y="42"/>
                      </a:cubicBezTo>
                      <a:cubicBezTo>
                        <a:pt x="58" y="45"/>
                        <a:pt x="55" y="40"/>
                        <a:pt x="54" y="45"/>
                      </a:cubicBezTo>
                      <a:cubicBezTo>
                        <a:pt x="55" y="45"/>
                        <a:pt x="55" y="47"/>
                        <a:pt x="55" y="46"/>
                      </a:cubicBezTo>
                      <a:cubicBezTo>
                        <a:pt x="55" y="47"/>
                        <a:pt x="56" y="49"/>
                        <a:pt x="54" y="50"/>
                      </a:cubicBezTo>
                      <a:cubicBezTo>
                        <a:pt x="55" y="47"/>
                        <a:pt x="51" y="49"/>
                        <a:pt x="52" y="47"/>
                      </a:cubicBezTo>
                      <a:cubicBezTo>
                        <a:pt x="52" y="47"/>
                        <a:pt x="54" y="46"/>
                        <a:pt x="54" y="45"/>
                      </a:cubicBezTo>
                      <a:cubicBezTo>
                        <a:pt x="53" y="45"/>
                        <a:pt x="53" y="44"/>
                        <a:pt x="51" y="45"/>
                      </a:cubicBezTo>
                      <a:cubicBezTo>
                        <a:pt x="50" y="46"/>
                        <a:pt x="48" y="48"/>
                        <a:pt x="49" y="48"/>
                      </a:cubicBezTo>
                      <a:cubicBezTo>
                        <a:pt x="50" y="49"/>
                        <a:pt x="51" y="47"/>
                        <a:pt x="51" y="48"/>
                      </a:cubicBezTo>
                      <a:cubicBezTo>
                        <a:pt x="49" y="51"/>
                        <a:pt x="47" y="50"/>
                        <a:pt x="48" y="52"/>
                      </a:cubicBezTo>
                      <a:cubicBezTo>
                        <a:pt x="49" y="51"/>
                        <a:pt x="50" y="51"/>
                        <a:pt x="51" y="52"/>
                      </a:cubicBezTo>
                      <a:cubicBezTo>
                        <a:pt x="50" y="54"/>
                        <a:pt x="50" y="54"/>
                        <a:pt x="50" y="54"/>
                      </a:cubicBezTo>
                      <a:cubicBezTo>
                        <a:pt x="50" y="53"/>
                        <a:pt x="50" y="53"/>
                        <a:pt x="50" y="53"/>
                      </a:cubicBezTo>
                      <a:cubicBezTo>
                        <a:pt x="47" y="55"/>
                        <a:pt x="50" y="55"/>
                        <a:pt x="48" y="57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5" y="56"/>
                        <a:pt x="49" y="54"/>
                        <a:pt x="47" y="53"/>
                      </a:cubicBezTo>
                      <a:cubicBezTo>
                        <a:pt x="45" y="54"/>
                        <a:pt x="46" y="56"/>
                        <a:pt x="44" y="57"/>
                      </a:cubicBezTo>
                      <a:cubicBezTo>
                        <a:pt x="45" y="55"/>
                        <a:pt x="45" y="55"/>
                        <a:pt x="45" y="55"/>
                      </a:cubicBezTo>
                      <a:cubicBezTo>
                        <a:pt x="44" y="56"/>
                        <a:pt x="41" y="55"/>
                        <a:pt x="40" y="58"/>
                      </a:cubicBezTo>
                      <a:cubicBezTo>
                        <a:pt x="40" y="60"/>
                        <a:pt x="41" y="59"/>
                        <a:pt x="41" y="60"/>
                      </a:cubicBezTo>
                      <a:cubicBezTo>
                        <a:pt x="39" y="63"/>
                        <a:pt x="40" y="64"/>
                        <a:pt x="38" y="66"/>
                      </a:cubicBezTo>
                      <a:cubicBezTo>
                        <a:pt x="37" y="64"/>
                        <a:pt x="36" y="69"/>
                        <a:pt x="36" y="66"/>
                      </a:cubicBezTo>
                      <a:cubicBezTo>
                        <a:pt x="37" y="66"/>
                        <a:pt x="40" y="61"/>
                        <a:pt x="40" y="59"/>
                      </a:cubicBezTo>
                      <a:cubicBezTo>
                        <a:pt x="38" y="59"/>
                        <a:pt x="42" y="57"/>
                        <a:pt x="41" y="56"/>
                      </a:cubicBezTo>
                      <a:cubicBezTo>
                        <a:pt x="39" y="58"/>
                        <a:pt x="38" y="56"/>
                        <a:pt x="36" y="56"/>
                      </a:cubicBezTo>
                      <a:cubicBezTo>
                        <a:pt x="36" y="57"/>
                        <a:pt x="36" y="58"/>
                        <a:pt x="36" y="58"/>
                      </a:cubicBezTo>
                      <a:cubicBezTo>
                        <a:pt x="36" y="59"/>
                        <a:pt x="37" y="58"/>
                        <a:pt x="38" y="59"/>
                      </a:cubicBezTo>
                      <a:cubicBezTo>
                        <a:pt x="36" y="61"/>
                        <a:pt x="34" y="64"/>
                        <a:pt x="34" y="66"/>
                      </a:cubicBezTo>
                      <a:cubicBezTo>
                        <a:pt x="33" y="67"/>
                        <a:pt x="32" y="66"/>
                        <a:pt x="33" y="65"/>
                      </a:cubicBezTo>
                      <a:cubicBezTo>
                        <a:pt x="31" y="68"/>
                        <a:pt x="29" y="72"/>
                        <a:pt x="27" y="75"/>
                      </a:cubicBezTo>
                      <a:cubicBezTo>
                        <a:pt x="29" y="74"/>
                        <a:pt x="26" y="77"/>
                        <a:pt x="26" y="78"/>
                      </a:cubicBezTo>
                      <a:cubicBezTo>
                        <a:pt x="26" y="78"/>
                        <a:pt x="25" y="78"/>
                        <a:pt x="25" y="77"/>
                      </a:cubicBezTo>
                      <a:cubicBezTo>
                        <a:pt x="24" y="80"/>
                        <a:pt x="24" y="77"/>
                        <a:pt x="23" y="79"/>
                      </a:cubicBezTo>
                      <a:cubicBezTo>
                        <a:pt x="22" y="82"/>
                        <a:pt x="21" y="85"/>
                        <a:pt x="21" y="88"/>
                      </a:cubicBezTo>
                      <a:cubicBezTo>
                        <a:pt x="18" y="90"/>
                        <a:pt x="17" y="96"/>
                        <a:pt x="16" y="99"/>
                      </a:cubicBezTo>
                      <a:cubicBezTo>
                        <a:pt x="15" y="100"/>
                        <a:pt x="14" y="99"/>
                        <a:pt x="13" y="101"/>
                      </a:cubicBezTo>
                      <a:cubicBezTo>
                        <a:pt x="13" y="103"/>
                        <a:pt x="15" y="100"/>
                        <a:pt x="14" y="102"/>
                      </a:cubicBezTo>
                      <a:cubicBezTo>
                        <a:pt x="13" y="102"/>
                        <a:pt x="13" y="102"/>
                        <a:pt x="13" y="102"/>
                      </a:cubicBezTo>
                      <a:cubicBezTo>
                        <a:pt x="14" y="103"/>
                        <a:pt x="11" y="107"/>
                        <a:pt x="13" y="109"/>
                      </a:cubicBezTo>
                      <a:cubicBezTo>
                        <a:pt x="11" y="108"/>
                        <a:pt x="11" y="108"/>
                        <a:pt x="11" y="108"/>
                      </a:cubicBezTo>
                      <a:cubicBezTo>
                        <a:pt x="11" y="108"/>
                        <a:pt x="11" y="109"/>
                        <a:pt x="11" y="109"/>
                      </a:cubicBezTo>
                      <a:cubicBezTo>
                        <a:pt x="11" y="109"/>
                        <a:pt x="10" y="110"/>
                        <a:pt x="10" y="109"/>
                      </a:cubicBezTo>
                      <a:cubicBezTo>
                        <a:pt x="8" y="110"/>
                        <a:pt x="10" y="113"/>
                        <a:pt x="9" y="115"/>
                      </a:cubicBezTo>
                      <a:cubicBezTo>
                        <a:pt x="10" y="114"/>
                        <a:pt x="10" y="114"/>
                        <a:pt x="10" y="114"/>
                      </a:cubicBezTo>
                      <a:cubicBezTo>
                        <a:pt x="11" y="118"/>
                        <a:pt x="9" y="120"/>
                        <a:pt x="9" y="123"/>
                      </a:cubicBezTo>
                      <a:cubicBezTo>
                        <a:pt x="8" y="123"/>
                        <a:pt x="8" y="123"/>
                        <a:pt x="8" y="123"/>
                      </a:cubicBezTo>
                      <a:cubicBezTo>
                        <a:pt x="9" y="125"/>
                        <a:pt x="9" y="125"/>
                        <a:pt x="9" y="125"/>
                      </a:cubicBezTo>
                      <a:cubicBezTo>
                        <a:pt x="8" y="125"/>
                        <a:pt x="7" y="126"/>
                        <a:pt x="7" y="127"/>
                      </a:cubicBezTo>
                      <a:cubicBezTo>
                        <a:pt x="5" y="122"/>
                        <a:pt x="5" y="122"/>
                        <a:pt x="5" y="122"/>
                      </a:cubicBezTo>
                      <a:cubicBezTo>
                        <a:pt x="6" y="121"/>
                        <a:pt x="7" y="124"/>
                        <a:pt x="8" y="123"/>
                      </a:cubicBezTo>
                      <a:cubicBezTo>
                        <a:pt x="9" y="122"/>
                        <a:pt x="9" y="119"/>
                        <a:pt x="8" y="118"/>
                      </a:cubicBezTo>
                      <a:cubicBezTo>
                        <a:pt x="8" y="120"/>
                        <a:pt x="8" y="120"/>
                        <a:pt x="8" y="121"/>
                      </a:cubicBezTo>
                      <a:cubicBezTo>
                        <a:pt x="7" y="121"/>
                        <a:pt x="7" y="119"/>
                        <a:pt x="6" y="118"/>
                      </a:cubicBezTo>
                      <a:cubicBezTo>
                        <a:pt x="6" y="118"/>
                        <a:pt x="6" y="119"/>
                        <a:pt x="6" y="119"/>
                      </a:cubicBezTo>
                      <a:cubicBezTo>
                        <a:pt x="5" y="118"/>
                        <a:pt x="6" y="117"/>
                        <a:pt x="6" y="115"/>
                      </a:cubicBezTo>
                      <a:cubicBezTo>
                        <a:pt x="6" y="116"/>
                        <a:pt x="7" y="115"/>
                        <a:pt x="7" y="115"/>
                      </a:cubicBezTo>
                      <a:cubicBezTo>
                        <a:pt x="6" y="114"/>
                        <a:pt x="6" y="112"/>
                        <a:pt x="7" y="109"/>
                      </a:cubicBezTo>
                      <a:cubicBezTo>
                        <a:pt x="9" y="108"/>
                        <a:pt x="7" y="104"/>
                        <a:pt x="8" y="101"/>
                      </a:cubicBezTo>
                      <a:cubicBezTo>
                        <a:pt x="9" y="103"/>
                        <a:pt x="10" y="105"/>
                        <a:pt x="10" y="107"/>
                      </a:cubicBezTo>
                      <a:cubicBezTo>
                        <a:pt x="11" y="105"/>
                        <a:pt x="10" y="104"/>
                        <a:pt x="11" y="103"/>
                      </a:cubicBezTo>
                      <a:cubicBezTo>
                        <a:pt x="11" y="102"/>
                        <a:pt x="9" y="100"/>
                        <a:pt x="10" y="98"/>
                      </a:cubicBezTo>
                      <a:cubicBezTo>
                        <a:pt x="10" y="98"/>
                        <a:pt x="10" y="98"/>
                        <a:pt x="10" y="98"/>
                      </a:cubicBezTo>
                      <a:cubicBezTo>
                        <a:pt x="11" y="95"/>
                        <a:pt x="9" y="95"/>
                        <a:pt x="11" y="92"/>
                      </a:cubicBezTo>
                      <a:cubicBezTo>
                        <a:pt x="13" y="87"/>
                        <a:pt x="15" y="82"/>
                        <a:pt x="17" y="79"/>
                      </a:cubicBezTo>
                      <a:cubicBezTo>
                        <a:pt x="18" y="79"/>
                        <a:pt x="18" y="79"/>
                        <a:pt x="18" y="79"/>
                      </a:cubicBezTo>
                      <a:cubicBezTo>
                        <a:pt x="17" y="76"/>
                        <a:pt x="20" y="72"/>
                        <a:pt x="21" y="69"/>
                      </a:cubicBezTo>
                      <a:cubicBezTo>
                        <a:pt x="24" y="65"/>
                        <a:pt x="26" y="59"/>
                        <a:pt x="29" y="58"/>
                      </a:cubicBezTo>
                      <a:cubicBezTo>
                        <a:pt x="34" y="51"/>
                        <a:pt x="39" y="44"/>
                        <a:pt x="46" y="38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46" y="39"/>
                        <a:pt x="47" y="40"/>
                        <a:pt x="48" y="39"/>
                      </a:cubicBezTo>
                      <a:cubicBezTo>
                        <a:pt x="46" y="39"/>
                        <a:pt x="49" y="36"/>
                        <a:pt x="49" y="35"/>
                      </a:cubicBezTo>
                      <a:cubicBezTo>
                        <a:pt x="53" y="33"/>
                        <a:pt x="57" y="29"/>
                        <a:pt x="59" y="26"/>
                      </a:cubicBezTo>
                      <a:cubicBezTo>
                        <a:pt x="60" y="27"/>
                        <a:pt x="60" y="27"/>
                        <a:pt x="60" y="27"/>
                      </a:cubicBezTo>
                      <a:cubicBezTo>
                        <a:pt x="62" y="23"/>
                        <a:pt x="67" y="22"/>
                        <a:pt x="71" y="20"/>
                      </a:cubicBezTo>
                      <a:cubicBezTo>
                        <a:pt x="71" y="20"/>
                        <a:pt x="73" y="21"/>
                        <a:pt x="74" y="20"/>
                      </a:cubicBezTo>
                      <a:cubicBezTo>
                        <a:pt x="75" y="17"/>
                        <a:pt x="76" y="17"/>
                        <a:pt x="79" y="14"/>
                      </a:cubicBezTo>
                      <a:cubicBezTo>
                        <a:pt x="82" y="13"/>
                        <a:pt x="86" y="12"/>
                        <a:pt x="89" y="12"/>
                      </a:cubicBezTo>
                      <a:cubicBezTo>
                        <a:pt x="98" y="6"/>
                        <a:pt x="109" y="5"/>
                        <a:pt x="119" y="2"/>
                      </a:cubicBezTo>
                      <a:cubicBezTo>
                        <a:pt x="120" y="3"/>
                        <a:pt x="120" y="3"/>
                        <a:pt x="120" y="3"/>
                      </a:cubicBezTo>
                      <a:cubicBezTo>
                        <a:pt x="130" y="0"/>
                        <a:pt x="143" y="2"/>
                        <a:pt x="152" y="2"/>
                      </a:cubicBezTo>
                      <a:cubicBezTo>
                        <a:pt x="151" y="4"/>
                        <a:pt x="151" y="4"/>
                        <a:pt x="151" y="4"/>
                      </a:cubicBezTo>
                      <a:cubicBezTo>
                        <a:pt x="154" y="5"/>
                        <a:pt x="157" y="5"/>
                        <a:pt x="157" y="3"/>
                      </a:cubicBezTo>
                      <a:cubicBezTo>
                        <a:pt x="159" y="4"/>
                        <a:pt x="164" y="3"/>
                        <a:pt x="165" y="6"/>
                      </a:cubicBezTo>
                      <a:cubicBezTo>
                        <a:pt x="168" y="7"/>
                        <a:pt x="169" y="5"/>
                        <a:pt x="171" y="6"/>
                      </a:cubicBezTo>
                      <a:cubicBezTo>
                        <a:pt x="176" y="8"/>
                        <a:pt x="178" y="9"/>
                        <a:pt x="182" y="10"/>
                      </a:cubicBezTo>
                      <a:cubicBezTo>
                        <a:pt x="182" y="10"/>
                        <a:pt x="182" y="11"/>
                        <a:pt x="183" y="11"/>
                      </a:cubicBezTo>
                      <a:cubicBezTo>
                        <a:pt x="185" y="11"/>
                        <a:pt x="189" y="15"/>
                        <a:pt x="188" y="12"/>
                      </a:cubicBezTo>
                      <a:cubicBezTo>
                        <a:pt x="193" y="15"/>
                        <a:pt x="201" y="17"/>
                        <a:pt x="205" y="21"/>
                      </a:cubicBezTo>
                      <a:cubicBezTo>
                        <a:pt x="205" y="20"/>
                        <a:pt x="206" y="21"/>
                        <a:pt x="207" y="21"/>
                      </a:cubicBezTo>
                      <a:cubicBezTo>
                        <a:pt x="211" y="24"/>
                        <a:pt x="215" y="28"/>
                        <a:pt x="219" y="30"/>
                      </a:cubicBezTo>
                      <a:cubicBezTo>
                        <a:pt x="219" y="30"/>
                        <a:pt x="217" y="30"/>
                        <a:pt x="219" y="31"/>
                      </a:cubicBezTo>
                      <a:cubicBezTo>
                        <a:pt x="220" y="32"/>
                        <a:pt x="219" y="30"/>
                        <a:pt x="221" y="31"/>
                      </a:cubicBezTo>
                      <a:cubicBezTo>
                        <a:pt x="228" y="36"/>
                        <a:pt x="232" y="43"/>
                        <a:pt x="237" y="49"/>
                      </a:cubicBezTo>
                      <a:cubicBezTo>
                        <a:pt x="247" y="58"/>
                        <a:pt x="254" y="71"/>
                        <a:pt x="259" y="82"/>
                      </a:cubicBezTo>
                      <a:cubicBezTo>
                        <a:pt x="258" y="82"/>
                        <a:pt x="258" y="82"/>
                        <a:pt x="258" y="82"/>
                      </a:cubicBezTo>
                      <a:cubicBezTo>
                        <a:pt x="262" y="86"/>
                        <a:pt x="260" y="92"/>
                        <a:pt x="264" y="95"/>
                      </a:cubicBezTo>
                      <a:cubicBezTo>
                        <a:pt x="264" y="96"/>
                        <a:pt x="265" y="99"/>
                        <a:pt x="264" y="98"/>
                      </a:cubicBezTo>
                      <a:cubicBezTo>
                        <a:pt x="265" y="101"/>
                        <a:pt x="265" y="107"/>
                        <a:pt x="267" y="111"/>
                      </a:cubicBezTo>
                      <a:cubicBezTo>
                        <a:pt x="266" y="116"/>
                        <a:pt x="269" y="120"/>
                        <a:pt x="268" y="125"/>
                      </a:cubicBezTo>
                      <a:cubicBezTo>
                        <a:pt x="268" y="125"/>
                        <a:pt x="268" y="124"/>
                        <a:pt x="267" y="124"/>
                      </a:cubicBezTo>
                      <a:cubicBezTo>
                        <a:pt x="266" y="126"/>
                        <a:pt x="269" y="129"/>
                        <a:pt x="267" y="130"/>
                      </a:cubicBezTo>
                      <a:cubicBezTo>
                        <a:pt x="267" y="131"/>
                        <a:pt x="268" y="131"/>
                        <a:pt x="268" y="130"/>
                      </a:cubicBezTo>
                      <a:close/>
                      <a:moveTo>
                        <a:pt x="254" y="163"/>
                      </a:move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lose/>
                      <a:moveTo>
                        <a:pt x="26" y="79"/>
                      </a:moveTo>
                      <a:cubicBezTo>
                        <a:pt x="26" y="80"/>
                        <a:pt x="25" y="80"/>
                        <a:pt x="26" y="80"/>
                      </a:cubicBezTo>
                      <a:cubicBezTo>
                        <a:pt x="26" y="81"/>
                        <a:pt x="26" y="81"/>
                        <a:pt x="26" y="81"/>
                      </a:cubicBezTo>
                      <a:cubicBezTo>
                        <a:pt x="26" y="81"/>
                        <a:pt x="26" y="80"/>
                        <a:pt x="26" y="79"/>
                      </a:cubicBezTo>
                      <a:close/>
                      <a:moveTo>
                        <a:pt x="240" y="198"/>
                      </a:moveTo>
                      <a:cubicBezTo>
                        <a:pt x="240" y="198"/>
                        <a:pt x="240" y="198"/>
                        <a:pt x="240" y="198"/>
                      </a:cubicBezTo>
                      <a:cubicBezTo>
                        <a:pt x="240" y="197"/>
                        <a:pt x="240" y="198"/>
                        <a:pt x="240" y="198"/>
                      </a:cubicBezTo>
                      <a:close/>
                      <a:moveTo>
                        <a:pt x="56" y="46"/>
                      </a:moveTo>
                      <a:cubicBezTo>
                        <a:pt x="56" y="46"/>
                        <a:pt x="56" y="46"/>
                        <a:pt x="55" y="46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lose/>
                      <a:moveTo>
                        <a:pt x="183" y="10"/>
                      </a:moveTo>
                      <a:cubicBezTo>
                        <a:pt x="182" y="10"/>
                        <a:pt x="182" y="10"/>
                        <a:pt x="182" y="10"/>
                      </a:cubicBezTo>
                      <a:cubicBezTo>
                        <a:pt x="183" y="10"/>
                        <a:pt x="183" y="10"/>
                        <a:pt x="184" y="10"/>
                      </a:cubicBezTo>
                      <a:lnTo>
                        <a:pt x="183" y="10"/>
                      </a:lnTo>
                      <a:close/>
                      <a:moveTo>
                        <a:pt x="267" y="111"/>
                      </a:moveTo>
                      <a:cubicBezTo>
                        <a:pt x="267" y="111"/>
                        <a:pt x="267" y="111"/>
                        <a:pt x="267" y="111"/>
                      </a:cubicBezTo>
                      <a:cubicBezTo>
                        <a:pt x="267" y="111"/>
                        <a:pt x="267" y="112"/>
                        <a:pt x="267" y="112"/>
                      </a:cubicBezTo>
                      <a:lnTo>
                        <a:pt x="267" y="111"/>
                      </a:lnTo>
                      <a:close/>
                      <a:moveTo>
                        <a:pt x="236" y="204"/>
                      </a:moveTo>
                      <a:cubicBezTo>
                        <a:pt x="235" y="205"/>
                        <a:pt x="235" y="203"/>
                        <a:pt x="235" y="204"/>
                      </a:cubicBezTo>
                      <a:cubicBezTo>
                        <a:pt x="235" y="204"/>
                        <a:pt x="235" y="205"/>
                        <a:pt x="236" y="204"/>
                      </a:cubicBezTo>
                      <a:close/>
                      <a:moveTo>
                        <a:pt x="73" y="34"/>
                      </a:move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3" y="35"/>
                        <a:pt x="73" y="35"/>
                        <a:pt x="73" y="35"/>
                      </a:cubicBezTo>
                      <a:cubicBezTo>
                        <a:pt x="73" y="34"/>
                        <a:pt x="73" y="33"/>
                        <a:pt x="73" y="34"/>
                      </a:cubicBezTo>
                      <a:close/>
                      <a:moveTo>
                        <a:pt x="27" y="80"/>
                      </a:moveTo>
                      <a:cubicBezTo>
                        <a:pt x="28" y="80"/>
                        <a:pt x="28" y="79"/>
                        <a:pt x="28" y="79"/>
                      </a:cubicBezTo>
                      <a:cubicBezTo>
                        <a:pt x="27" y="79"/>
                        <a:pt x="27" y="80"/>
                        <a:pt x="27" y="80"/>
                      </a:cubicBezTo>
                      <a:close/>
                      <a:moveTo>
                        <a:pt x="253" y="106"/>
                      </a:moveTo>
                      <a:cubicBezTo>
                        <a:pt x="252" y="106"/>
                        <a:pt x="252" y="106"/>
                        <a:pt x="252" y="106"/>
                      </a:cubicBezTo>
                      <a:cubicBezTo>
                        <a:pt x="253" y="107"/>
                        <a:pt x="253" y="107"/>
                        <a:pt x="253" y="107"/>
                      </a:cubicBezTo>
                      <a:lnTo>
                        <a:pt x="253" y="106"/>
                      </a:lnTo>
                      <a:close/>
                      <a:moveTo>
                        <a:pt x="43" y="62"/>
                      </a:move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2" y="61"/>
                        <a:pt x="42" y="61"/>
                        <a:pt x="43" y="62"/>
                      </a:cubicBezTo>
                      <a:close/>
                      <a:moveTo>
                        <a:pt x="64" y="40"/>
                      </a:moveTo>
                      <a:cubicBezTo>
                        <a:pt x="63" y="40"/>
                        <a:pt x="63" y="41"/>
                        <a:pt x="62" y="42"/>
                      </a:cubicBezTo>
                      <a:cubicBezTo>
                        <a:pt x="62" y="43"/>
                        <a:pt x="64" y="40"/>
                        <a:pt x="64" y="40"/>
                      </a:cubicBezTo>
                      <a:close/>
                      <a:moveTo>
                        <a:pt x="42" y="59"/>
                      </a:moveTo>
                      <a:cubicBezTo>
                        <a:pt x="42" y="60"/>
                        <a:pt x="43" y="58"/>
                        <a:pt x="43" y="58"/>
                      </a:cubicBezTo>
                      <a:cubicBezTo>
                        <a:pt x="43" y="58"/>
                        <a:pt x="42" y="58"/>
                        <a:pt x="42" y="59"/>
                      </a:cubicBezTo>
                      <a:close/>
                      <a:moveTo>
                        <a:pt x="29" y="77"/>
                      </a:moveTo>
                      <a:cubicBezTo>
                        <a:pt x="30" y="77"/>
                        <a:pt x="30" y="78"/>
                        <a:pt x="31" y="77"/>
                      </a:cubicBezTo>
                      <a:cubicBezTo>
                        <a:pt x="30" y="76"/>
                        <a:pt x="28" y="76"/>
                        <a:pt x="27" y="78"/>
                      </a:cubicBezTo>
                      <a:cubicBezTo>
                        <a:pt x="27" y="78"/>
                        <a:pt x="27" y="78"/>
                        <a:pt x="27" y="78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78"/>
                        <a:pt x="29" y="78"/>
                        <a:pt x="29" y="77"/>
                      </a:cubicBezTo>
                      <a:close/>
                      <a:moveTo>
                        <a:pt x="31" y="74"/>
                      </a:moveTo>
                      <a:cubicBezTo>
                        <a:pt x="32" y="72"/>
                        <a:pt x="33" y="69"/>
                        <a:pt x="33" y="69"/>
                      </a:cubicBezTo>
                      <a:lnTo>
                        <a:pt x="31" y="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  <p:grpSp>
            <p:nvGrpSpPr>
              <p:cNvPr id="256" name="Gruppieren 255"/>
              <p:cNvGrpSpPr/>
              <p:nvPr/>
            </p:nvGrpSpPr>
            <p:grpSpPr bwMode="gray">
              <a:xfrm>
                <a:off x="3076613" y="1492687"/>
                <a:ext cx="894821" cy="1032164"/>
                <a:chOff x="303580" y="1685192"/>
                <a:chExt cx="1335439" cy="1540411"/>
              </a:xfrm>
            </p:grpSpPr>
            <p:sp>
              <p:nvSpPr>
                <p:cNvPr id="257" name="Freeform 13"/>
                <p:cNvSpPr>
                  <a:spLocks noEditPoints="1"/>
                </p:cNvSpPr>
                <p:nvPr/>
              </p:nvSpPr>
              <p:spPr bwMode="gray">
                <a:xfrm>
                  <a:off x="303580" y="1685192"/>
                  <a:ext cx="1335439" cy="1534061"/>
                </a:xfrm>
                <a:custGeom>
                  <a:avLst/>
                  <a:gdLst>
                    <a:gd name="T0" fmla="*/ 474 w 484"/>
                    <a:gd name="T1" fmla="*/ 485 h 556"/>
                    <a:gd name="T2" fmla="*/ 447 w 484"/>
                    <a:gd name="T3" fmla="*/ 460 h 556"/>
                    <a:gd name="T4" fmla="*/ 465 w 484"/>
                    <a:gd name="T5" fmla="*/ 421 h 556"/>
                    <a:gd name="T6" fmla="*/ 400 w 484"/>
                    <a:gd name="T7" fmla="*/ 431 h 556"/>
                    <a:gd name="T8" fmla="*/ 446 w 484"/>
                    <a:gd name="T9" fmla="*/ 364 h 556"/>
                    <a:gd name="T10" fmla="*/ 448 w 484"/>
                    <a:gd name="T11" fmla="*/ 337 h 556"/>
                    <a:gd name="T12" fmla="*/ 265 w 484"/>
                    <a:gd name="T13" fmla="*/ 413 h 556"/>
                    <a:gd name="T14" fmla="*/ 379 w 484"/>
                    <a:gd name="T15" fmla="*/ 330 h 556"/>
                    <a:gd name="T16" fmla="*/ 348 w 484"/>
                    <a:gd name="T17" fmla="*/ 321 h 556"/>
                    <a:gd name="T18" fmla="*/ 362 w 484"/>
                    <a:gd name="T19" fmla="*/ 316 h 556"/>
                    <a:gd name="T20" fmla="*/ 394 w 484"/>
                    <a:gd name="T21" fmla="*/ 325 h 556"/>
                    <a:gd name="T22" fmla="*/ 454 w 484"/>
                    <a:gd name="T23" fmla="*/ 281 h 556"/>
                    <a:gd name="T24" fmla="*/ 446 w 484"/>
                    <a:gd name="T25" fmla="*/ 242 h 556"/>
                    <a:gd name="T26" fmla="*/ 402 w 484"/>
                    <a:gd name="T27" fmla="*/ 238 h 556"/>
                    <a:gd name="T28" fmla="*/ 420 w 484"/>
                    <a:gd name="T29" fmla="*/ 205 h 556"/>
                    <a:gd name="T30" fmla="*/ 447 w 484"/>
                    <a:gd name="T31" fmla="*/ 155 h 556"/>
                    <a:gd name="T32" fmla="*/ 463 w 484"/>
                    <a:gd name="T33" fmla="*/ 118 h 556"/>
                    <a:gd name="T34" fmla="*/ 452 w 484"/>
                    <a:gd name="T35" fmla="*/ 82 h 556"/>
                    <a:gd name="T36" fmla="*/ 411 w 484"/>
                    <a:gd name="T37" fmla="*/ 73 h 556"/>
                    <a:gd name="T38" fmla="*/ 414 w 484"/>
                    <a:gd name="T39" fmla="*/ 27 h 556"/>
                    <a:gd name="T40" fmla="*/ 342 w 484"/>
                    <a:gd name="T41" fmla="*/ 37 h 556"/>
                    <a:gd name="T42" fmla="*/ 315 w 484"/>
                    <a:gd name="T43" fmla="*/ 11 h 556"/>
                    <a:gd name="T44" fmla="*/ 163 w 484"/>
                    <a:gd name="T45" fmla="*/ 73 h 556"/>
                    <a:gd name="T46" fmla="*/ 212 w 484"/>
                    <a:gd name="T47" fmla="*/ 7 h 556"/>
                    <a:gd name="T48" fmla="*/ 171 w 484"/>
                    <a:gd name="T49" fmla="*/ 4 h 556"/>
                    <a:gd name="T50" fmla="*/ 73 w 484"/>
                    <a:gd name="T51" fmla="*/ 36 h 556"/>
                    <a:gd name="T52" fmla="*/ 49 w 484"/>
                    <a:gd name="T53" fmla="*/ 27 h 556"/>
                    <a:gd name="T54" fmla="*/ 25 w 484"/>
                    <a:gd name="T55" fmla="*/ 77 h 556"/>
                    <a:gd name="T56" fmla="*/ 56 w 484"/>
                    <a:gd name="T57" fmla="*/ 85 h 556"/>
                    <a:gd name="T58" fmla="*/ 36 w 484"/>
                    <a:gd name="T59" fmla="*/ 130 h 556"/>
                    <a:gd name="T60" fmla="*/ 109 w 484"/>
                    <a:gd name="T61" fmla="*/ 120 h 556"/>
                    <a:gd name="T62" fmla="*/ 30 w 484"/>
                    <a:gd name="T63" fmla="*/ 196 h 556"/>
                    <a:gd name="T64" fmla="*/ 40 w 484"/>
                    <a:gd name="T65" fmla="*/ 213 h 556"/>
                    <a:gd name="T66" fmla="*/ 25 w 484"/>
                    <a:gd name="T67" fmla="*/ 262 h 556"/>
                    <a:gd name="T68" fmla="*/ 32 w 484"/>
                    <a:gd name="T69" fmla="*/ 302 h 556"/>
                    <a:gd name="T70" fmla="*/ 141 w 484"/>
                    <a:gd name="T71" fmla="*/ 272 h 556"/>
                    <a:gd name="T72" fmla="*/ 270 w 484"/>
                    <a:gd name="T73" fmla="*/ 217 h 556"/>
                    <a:gd name="T74" fmla="*/ 162 w 484"/>
                    <a:gd name="T75" fmla="*/ 320 h 556"/>
                    <a:gd name="T76" fmla="*/ 284 w 484"/>
                    <a:gd name="T77" fmla="*/ 279 h 556"/>
                    <a:gd name="T78" fmla="*/ 191 w 484"/>
                    <a:gd name="T79" fmla="*/ 323 h 556"/>
                    <a:gd name="T80" fmla="*/ 132 w 484"/>
                    <a:gd name="T81" fmla="*/ 327 h 556"/>
                    <a:gd name="T82" fmla="*/ 72 w 484"/>
                    <a:gd name="T83" fmla="*/ 335 h 556"/>
                    <a:gd name="T84" fmla="*/ 49 w 484"/>
                    <a:gd name="T85" fmla="*/ 324 h 556"/>
                    <a:gd name="T86" fmla="*/ 50 w 484"/>
                    <a:gd name="T87" fmla="*/ 338 h 556"/>
                    <a:gd name="T88" fmla="*/ 34 w 484"/>
                    <a:gd name="T89" fmla="*/ 394 h 556"/>
                    <a:gd name="T90" fmla="*/ 49 w 484"/>
                    <a:gd name="T91" fmla="*/ 416 h 556"/>
                    <a:gd name="T92" fmla="*/ 28 w 484"/>
                    <a:gd name="T93" fmla="*/ 462 h 556"/>
                    <a:gd name="T94" fmla="*/ 97 w 484"/>
                    <a:gd name="T95" fmla="*/ 455 h 556"/>
                    <a:gd name="T96" fmla="*/ 31 w 484"/>
                    <a:gd name="T97" fmla="*/ 531 h 556"/>
                    <a:gd name="T98" fmla="*/ 52 w 484"/>
                    <a:gd name="T99" fmla="*/ 548 h 556"/>
                    <a:gd name="T100" fmla="*/ 331 w 484"/>
                    <a:gd name="T101" fmla="*/ 409 h 556"/>
                    <a:gd name="T102" fmla="*/ 123 w 484"/>
                    <a:gd name="T103" fmla="*/ 556 h 556"/>
                    <a:gd name="T104" fmla="*/ 175 w 484"/>
                    <a:gd name="T105" fmla="*/ 545 h 556"/>
                    <a:gd name="T106" fmla="*/ 219 w 484"/>
                    <a:gd name="T107" fmla="*/ 550 h 556"/>
                    <a:gd name="T108" fmla="*/ 355 w 484"/>
                    <a:gd name="T109" fmla="*/ 497 h 556"/>
                    <a:gd name="T110" fmla="*/ 383 w 484"/>
                    <a:gd name="T111" fmla="*/ 503 h 556"/>
                    <a:gd name="T112" fmla="*/ 379 w 484"/>
                    <a:gd name="T113" fmla="*/ 549 h 556"/>
                    <a:gd name="T114" fmla="*/ 455 w 484"/>
                    <a:gd name="T115" fmla="*/ 529 h 556"/>
                    <a:gd name="T116" fmla="*/ 331 w 484"/>
                    <a:gd name="T117" fmla="*/ 109 h 556"/>
                    <a:gd name="T118" fmla="*/ 328 w 484"/>
                    <a:gd name="T119" fmla="*/ 298 h 556"/>
                    <a:gd name="T120" fmla="*/ 292 w 484"/>
                    <a:gd name="T121" fmla="*/ 299 h 556"/>
                    <a:gd name="T122" fmla="*/ 47 w 484"/>
                    <a:gd name="T123" fmla="*/ 328 h 5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484" h="556">
                      <a:moveTo>
                        <a:pt x="483" y="506"/>
                      </a:moveTo>
                      <a:cubicBezTo>
                        <a:pt x="482" y="505"/>
                        <a:pt x="480" y="504"/>
                        <a:pt x="479" y="503"/>
                      </a:cubicBezTo>
                      <a:cubicBezTo>
                        <a:pt x="476" y="503"/>
                        <a:pt x="476" y="503"/>
                        <a:pt x="458" y="513"/>
                      </a:cubicBezTo>
                      <a:cubicBezTo>
                        <a:pt x="480" y="492"/>
                        <a:pt x="480" y="492"/>
                        <a:pt x="478" y="487"/>
                      </a:cubicBezTo>
                      <a:cubicBezTo>
                        <a:pt x="477" y="486"/>
                        <a:pt x="475" y="485"/>
                        <a:pt x="474" y="485"/>
                      </a:cubicBezTo>
                      <a:cubicBezTo>
                        <a:pt x="470" y="484"/>
                        <a:pt x="470" y="484"/>
                        <a:pt x="427" y="510"/>
                      </a:cubicBezTo>
                      <a:cubicBezTo>
                        <a:pt x="460" y="481"/>
                        <a:pt x="460" y="481"/>
                        <a:pt x="457" y="476"/>
                      </a:cubicBezTo>
                      <a:cubicBezTo>
                        <a:pt x="456" y="474"/>
                        <a:pt x="455" y="473"/>
                        <a:pt x="453" y="473"/>
                      </a:cubicBezTo>
                      <a:cubicBezTo>
                        <a:pt x="450" y="472"/>
                        <a:pt x="449" y="472"/>
                        <a:pt x="418" y="491"/>
                      </a:cubicBezTo>
                      <a:cubicBezTo>
                        <a:pt x="451" y="465"/>
                        <a:pt x="450" y="464"/>
                        <a:pt x="447" y="460"/>
                      </a:cubicBezTo>
                      <a:cubicBezTo>
                        <a:pt x="447" y="458"/>
                        <a:pt x="445" y="457"/>
                        <a:pt x="444" y="457"/>
                      </a:cubicBezTo>
                      <a:cubicBezTo>
                        <a:pt x="441" y="456"/>
                        <a:pt x="438" y="456"/>
                        <a:pt x="420" y="467"/>
                      </a:cubicBezTo>
                      <a:cubicBezTo>
                        <a:pt x="427" y="462"/>
                        <a:pt x="434" y="457"/>
                        <a:pt x="440" y="453"/>
                      </a:cubicBezTo>
                      <a:cubicBezTo>
                        <a:pt x="470" y="432"/>
                        <a:pt x="472" y="430"/>
                        <a:pt x="469" y="424"/>
                      </a:cubicBezTo>
                      <a:cubicBezTo>
                        <a:pt x="468" y="423"/>
                        <a:pt x="466" y="422"/>
                        <a:pt x="465" y="421"/>
                      </a:cubicBezTo>
                      <a:cubicBezTo>
                        <a:pt x="461" y="420"/>
                        <a:pt x="457" y="422"/>
                        <a:pt x="407" y="451"/>
                      </a:cubicBezTo>
                      <a:cubicBezTo>
                        <a:pt x="416" y="445"/>
                        <a:pt x="424" y="440"/>
                        <a:pt x="432" y="434"/>
                      </a:cubicBezTo>
                      <a:cubicBezTo>
                        <a:pt x="468" y="410"/>
                        <a:pt x="470" y="407"/>
                        <a:pt x="466" y="402"/>
                      </a:cubicBezTo>
                      <a:cubicBezTo>
                        <a:pt x="466" y="400"/>
                        <a:pt x="464" y="399"/>
                        <a:pt x="463" y="399"/>
                      </a:cubicBezTo>
                      <a:cubicBezTo>
                        <a:pt x="458" y="397"/>
                        <a:pt x="450" y="401"/>
                        <a:pt x="400" y="431"/>
                      </a:cubicBezTo>
                      <a:cubicBezTo>
                        <a:pt x="410" y="424"/>
                        <a:pt x="420" y="418"/>
                        <a:pt x="428" y="413"/>
                      </a:cubicBezTo>
                      <a:cubicBezTo>
                        <a:pt x="470" y="385"/>
                        <a:pt x="471" y="382"/>
                        <a:pt x="468" y="376"/>
                      </a:cubicBezTo>
                      <a:cubicBezTo>
                        <a:pt x="467" y="375"/>
                        <a:pt x="466" y="374"/>
                        <a:pt x="464" y="373"/>
                      </a:cubicBezTo>
                      <a:cubicBezTo>
                        <a:pt x="459" y="372"/>
                        <a:pt x="453" y="374"/>
                        <a:pt x="350" y="437"/>
                      </a:cubicBezTo>
                      <a:cubicBezTo>
                        <a:pt x="451" y="372"/>
                        <a:pt x="450" y="370"/>
                        <a:pt x="446" y="364"/>
                      </a:cubicBezTo>
                      <a:cubicBezTo>
                        <a:pt x="445" y="362"/>
                        <a:pt x="444" y="361"/>
                        <a:pt x="442" y="361"/>
                      </a:cubicBezTo>
                      <a:cubicBezTo>
                        <a:pt x="438" y="360"/>
                        <a:pt x="429" y="363"/>
                        <a:pt x="389" y="386"/>
                      </a:cubicBezTo>
                      <a:cubicBezTo>
                        <a:pt x="391" y="385"/>
                        <a:pt x="393" y="384"/>
                        <a:pt x="395" y="383"/>
                      </a:cubicBezTo>
                      <a:cubicBezTo>
                        <a:pt x="412" y="372"/>
                        <a:pt x="425" y="363"/>
                        <a:pt x="433" y="357"/>
                      </a:cubicBezTo>
                      <a:cubicBezTo>
                        <a:pt x="445" y="348"/>
                        <a:pt x="452" y="343"/>
                        <a:pt x="448" y="337"/>
                      </a:cubicBezTo>
                      <a:cubicBezTo>
                        <a:pt x="447" y="335"/>
                        <a:pt x="446" y="334"/>
                        <a:pt x="444" y="334"/>
                      </a:cubicBezTo>
                      <a:cubicBezTo>
                        <a:pt x="440" y="333"/>
                        <a:pt x="430" y="337"/>
                        <a:pt x="401" y="354"/>
                      </a:cubicBezTo>
                      <a:cubicBezTo>
                        <a:pt x="453" y="320"/>
                        <a:pt x="452" y="318"/>
                        <a:pt x="449" y="313"/>
                      </a:cubicBezTo>
                      <a:cubicBezTo>
                        <a:pt x="448" y="311"/>
                        <a:pt x="446" y="310"/>
                        <a:pt x="445" y="310"/>
                      </a:cubicBezTo>
                      <a:cubicBezTo>
                        <a:pt x="439" y="308"/>
                        <a:pt x="420" y="318"/>
                        <a:pt x="265" y="413"/>
                      </a:cubicBezTo>
                      <a:cubicBezTo>
                        <a:pt x="237" y="430"/>
                        <a:pt x="207" y="448"/>
                        <a:pt x="179" y="465"/>
                      </a:cubicBezTo>
                      <a:cubicBezTo>
                        <a:pt x="193" y="457"/>
                        <a:pt x="207" y="448"/>
                        <a:pt x="220" y="440"/>
                      </a:cubicBezTo>
                      <a:cubicBezTo>
                        <a:pt x="259" y="416"/>
                        <a:pt x="300" y="391"/>
                        <a:pt x="330" y="372"/>
                      </a:cubicBezTo>
                      <a:cubicBezTo>
                        <a:pt x="346" y="362"/>
                        <a:pt x="357" y="354"/>
                        <a:pt x="365" y="349"/>
                      </a:cubicBezTo>
                      <a:cubicBezTo>
                        <a:pt x="376" y="341"/>
                        <a:pt x="383" y="336"/>
                        <a:pt x="379" y="330"/>
                      </a:cubicBezTo>
                      <a:cubicBezTo>
                        <a:pt x="378" y="329"/>
                        <a:pt x="377" y="327"/>
                        <a:pt x="375" y="327"/>
                      </a:cubicBezTo>
                      <a:cubicBezTo>
                        <a:pt x="371" y="326"/>
                        <a:pt x="364" y="329"/>
                        <a:pt x="329" y="349"/>
                      </a:cubicBezTo>
                      <a:cubicBezTo>
                        <a:pt x="333" y="346"/>
                        <a:pt x="336" y="344"/>
                        <a:pt x="339" y="342"/>
                      </a:cubicBezTo>
                      <a:cubicBezTo>
                        <a:pt x="349" y="335"/>
                        <a:pt x="356" y="330"/>
                        <a:pt x="352" y="324"/>
                      </a:cubicBezTo>
                      <a:cubicBezTo>
                        <a:pt x="351" y="322"/>
                        <a:pt x="350" y="321"/>
                        <a:pt x="348" y="321"/>
                      </a:cubicBezTo>
                      <a:cubicBezTo>
                        <a:pt x="342" y="319"/>
                        <a:pt x="319" y="331"/>
                        <a:pt x="219" y="392"/>
                      </a:cubicBezTo>
                      <a:cubicBezTo>
                        <a:pt x="283" y="351"/>
                        <a:pt x="298" y="340"/>
                        <a:pt x="300" y="334"/>
                      </a:cubicBezTo>
                      <a:cubicBezTo>
                        <a:pt x="306" y="332"/>
                        <a:pt x="320" y="324"/>
                        <a:pt x="370" y="294"/>
                      </a:cubicBezTo>
                      <a:cubicBezTo>
                        <a:pt x="379" y="288"/>
                        <a:pt x="388" y="282"/>
                        <a:pt x="398" y="277"/>
                      </a:cubicBezTo>
                      <a:cubicBezTo>
                        <a:pt x="359" y="311"/>
                        <a:pt x="359" y="311"/>
                        <a:pt x="362" y="316"/>
                      </a:cubicBezTo>
                      <a:cubicBezTo>
                        <a:pt x="363" y="318"/>
                        <a:pt x="364" y="319"/>
                        <a:pt x="366" y="319"/>
                      </a:cubicBezTo>
                      <a:cubicBezTo>
                        <a:pt x="369" y="320"/>
                        <a:pt x="369" y="320"/>
                        <a:pt x="402" y="300"/>
                      </a:cubicBezTo>
                      <a:cubicBezTo>
                        <a:pt x="405" y="298"/>
                        <a:pt x="408" y="296"/>
                        <a:pt x="411" y="294"/>
                      </a:cubicBezTo>
                      <a:cubicBezTo>
                        <a:pt x="388" y="318"/>
                        <a:pt x="388" y="318"/>
                        <a:pt x="390" y="322"/>
                      </a:cubicBezTo>
                      <a:cubicBezTo>
                        <a:pt x="391" y="324"/>
                        <a:pt x="393" y="325"/>
                        <a:pt x="394" y="325"/>
                      </a:cubicBezTo>
                      <a:cubicBezTo>
                        <a:pt x="397" y="326"/>
                        <a:pt x="398" y="326"/>
                        <a:pt x="427" y="308"/>
                      </a:cubicBezTo>
                      <a:cubicBezTo>
                        <a:pt x="437" y="302"/>
                        <a:pt x="450" y="294"/>
                        <a:pt x="454" y="292"/>
                      </a:cubicBezTo>
                      <a:cubicBezTo>
                        <a:pt x="454" y="292"/>
                        <a:pt x="455" y="292"/>
                        <a:pt x="456" y="292"/>
                      </a:cubicBezTo>
                      <a:cubicBezTo>
                        <a:pt x="458" y="290"/>
                        <a:pt x="459" y="286"/>
                        <a:pt x="458" y="283"/>
                      </a:cubicBezTo>
                      <a:cubicBezTo>
                        <a:pt x="457" y="282"/>
                        <a:pt x="456" y="281"/>
                        <a:pt x="454" y="281"/>
                      </a:cubicBezTo>
                      <a:cubicBezTo>
                        <a:pt x="451" y="280"/>
                        <a:pt x="451" y="280"/>
                        <a:pt x="429" y="293"/>
                      </a:cubicBezTo>
                      <a:cubicBezTo>
                        <a:pt x="449" y="272"/>
                        <a:pt x="449" y="271"/>
                        <a:pt x="447" y="267"/>
                      </a:cubicBezTo>
                      <a:cubicBezTo>
                        <a:pt x="446" y="266"/>
                        <a:pt x="444" y="265"/>
                        <a:pt x="443" y="264"/>
                      </a:cubicBezTo>
                      <a:cubicBezTo>
                        <a:pt x="440" y="263"/>
                        <a:pt x="438" y="264"/>
                        <a:pt x="415" y="277"/>
                      </a:cubicBezTo>
                      <a:cubicBezTo>
                        <a:pt x="449" y="248"/>
                        <a:pt x="449" y="247"/>
                        <a:pt x="446" y="242"/>
                      </a:cubicBezTo>
                      <a:cubicBezTo>
                        <a:pt x="446" y="241"/>
                        <a:pt x="444" y="240"/>
                        <a:pt x="443" y="240"/>
                      </a:cubicBezTo>
                      <a:cubicBezTo>
                        <a:pt x="440" y="239"/>
                        <a:pt x="438" y="239"/>
                        <a:pt x="408" y="256"/>
                      </a:cubicBezTo>
                      <a:cubicBezTo>
                        <a:pt x="449" y="228"/>
                        <a:pt x="448" y="227"/>
                        <a:pt x="445" y="222"/>
                      </a:cubicBezTo>
                      <a:cubicBezTo>
                        <a:pt x="444" y="220"/>
                        <a:pt x="443" y="219"/>
                        <a:pt x="441" y="219"/>
                      </a:cubicBezTo>
                      <a:cubicBezTo>
                        <a:pt x="438" y="218"/>
                        <a:pt x="435" y="219"/>
                        <a:pt x="402" y="238"/>
                      </a:cubicBezTo>
                      <a:cubicBezTo>
                        <a:pt x="405" y="236"/>
                        <a:pt x="408" y="234"/>
                        <a:pt x="411" y="232"/>
                      </a:cubicBezTo>
                      <a:cubicBezTo>
                        <a:pt x="440" y="212"/>
                        <a:pt x="442" y="209"/>
                        <a:pt x="439" y="204"/>
                      </a:cubicBezTo>
                      <a:cubicBezTo>
                        <a:pt x="438" y="202"/>
                        <a:pt x="437" y="201"/>
                        <a:pt x="435" y="201"/>
                      </a:cubicBezTo>
                      <a:cubicBezTo>
                        <a:pt x="432" y="200"/>
                        <a:pt x="428" y="201"/>
                        <a:pt x="414" y="209"/>
                      </a:cubicBezTo>
                      <a:cubicBezTo>
                        <a:pt x="416" y="207"/>
                        <a:pt x="418" y="206"/>
                        <a:pt x="420" y="205"/>
                      </a:cubicBezTo>
                      <a:cubicBezTo>
                        <a:pt x="452" y="183"/>
                        <a:pt x="455" y="181"/>
                        <a:pt x="452" y="175"/>
                      </a:cubicBezTo>
                      <a:cubicBezTo>
                        <a:pt x="451" y="174"/>
                        <a:pt x="449" y="172"/>
                        <a:pt x="447" y="172"/>
                      </a:cubicBezTo>
                      <a:cubicBezTo>
                        <a:pt x="444" y="171"/>
                        <a:pt x="436" y="174"/>
                        <a:pt x="405" y="192"/>
                      </a:cubicBezTo>
                      <a:cubicBezTo>
                        <a:pt x="407" y="190"/>
                        <a:pt x="410" y="189"/>
                        <a:pt x="412" y="187"/>
                      </a:cubicBezTo>
                      <a:cubicBezTo>
                        <a:pt x="449" y="163"/>
                        <a:pt x="451" y="161"/>
                        <a:pt x="447" y="155"/>
                      </a:cubicBezTo>
                      <a:cubicBezTo>
                        <a:pt x="446" y="153"/>
                        <a:pt x="445" y="152"/>
                        <a:pt x="443" y="152"/>
                      </a:cubicBezTo>
                      <a:cubicBezTo>
                        <a:pt x="440" y="151"/>
                        <a:pt x="435" y="152"/>
                        <a:pt x="424" y="158"/>
                      </a:cubicBezTo>
                      <a:cubicBezTo>
                        <a:pt x="424" y="158"/>
                        <a:pt x="424" y="158"/>
                        <a:pt x="424" y="158"/>
                      </a:cubicBezTo>
                      <a:cubicBezTo>
                        <a:pt x="469" y="129"/>
                        <a:pt x="470" y="127"/>
                        <a:pt x="467" y="121"/>
                      </a:cubicBezTo>
                      <a:cubicBezTo>
                        <a:pt x="466" y="120"/>
                        <a:pt x="464" y="119"/>
                        <a:pt x="463" y="118"/>
                      </a:cubicBezTo>
                      <a:cubicBezTo>
                        <a:pt x="457" y="117"/>
                        <a:pt x="440" y="125"/>
                        <a:pt x="377" y="163"/>
                      </a:cubicBezTo>
                      <a:cubicBezTo>
                        <a:pt x="441" y="122"/>
                        <a:pt x="440" y="120"/>
                        <a:pt x="436" y="114"/>
                      </a:cubicBezTo>
                      <a:cubicBezTo>
                        <a:pt x="435" y="113"/>
                        <a:pt x="434" y="112"/>
                        <a:pt x="432" y="111"/>
                      </a:cubicBezTo>
                      <a:cubicBezTo>
                        <a:pt x="430" y="111"/>
                        <a:pt x="427" y="111"/>
                        <a:pt x="421" y="114"/>
                      </a:cubicBezTo>
                      <a:cubicBezTo>
                        <a:pt x="457" y="90"/>
                        <a:pt x="455" y="87"/>
                        <a:pt x="452" y="82"/>
                      </a:cubicBezTo>
                      <a:cubicBezTo>
                        <a:pt x="452" y="81"/>
                        <a:pt x="450" y="80"/>
                        <a:pt x="448" y="79"/>
                      </a:cubicBezTo>
                      <a:cubicBezTo>
                        <a:pt x="444" y="78"/>
                        <a:pt x="430" y="85"/>
                        <a:pt x="386" y="110"/>
                      </a:cubicBezTo>
                      <a:cubicBezTo>
                        <a:pt x="444" y="74"/>
                        <a:pt x="443" y="72"/>
                        <a:pt x="440" y="66"/>
                      </a:cubicBezTo>
                      <a:cubicBezTo>
                        <a:pt x="439" y="65"/>
                        <a:pt x="437" y="64"/>
                        <a:pt x="436" y="63"/>
                      </a:cubicBezTo>
                      <a:cubicBezTo>
                        <a:pt x="433" y="62"/>
                        <a:pt x="427" y="64"/>
                        <a:pt x="411" y="73"/>
                      </a:cubicBezTo>
                      <a:cubicBezTo>
                        <a:pt x="456" y="44"/>
                        <a:pt x="454" y="41"/>
                        <a:pt x="451" y="36"/>
                      </a:cubicBezTo>
                      <a:cubicBezTo>
                        <a:pt x="450" y="34"/>
                        <a:pt x="449" y="33"/>
                        <a:pt x="447" y="33"/>
                      </a:cubicBezTo>
                      <a:cubicBezTo>
                        <a:pt x="441" y="31"/>
                        <a:pt x="422" y="40"/>
                        <a:pt x="362" y="76"/>
                      </a:cubicBezTo>
                      <a:cubicBezTo>
                        <a:pt x="422" y="38"/>
                        <a:pt x="421" y="36"/>
                        <a:pt x="418" y="30"/>
                      </a:cubicBezTo>
                      <a:cubicBezTo>
                        <a:pt x="417" y="29"/>
                        <a:pt x="415" y="28"/>
                        <a:pt x="414" y="27"/>
                      </a:cubicBezTo>
                      <a:cubicBezTo>
                        <a:pt x="410" y="26"/>
                        <a:pt x="402" y="29"/>
                        <a:pt x="368" y="49"/>
                      </a:cubicBezTo>
                      <a:cubicBezTo>
                        <a:pt x="421" y="15"/>
                        <a:pt x="420" y="12"/>
                        <a:pt x="417" y="7"/>
                      </a:cubicBezTo>
                      <a:cubicBezTo>
                        <a:pt x="416" y="5"/>
                        <a:pt x="414" y="4"/>
                        <a:pt x="412" y="4"/>
                      </a:cubicBezTo>
                      <a:cubicBezTo>
                        <a:pt x="406" y="2"/>
                        <a:pt x="385" y="13"/>
                        <a:pt x="312" y="56"/>
                      </a:cubicBezTo>
                      <a:cubicBezTo>
                        <a:pt x="325" y="48"/>
                        <a:pt x="335" y="41"/>
                        <a:pt x="342" y="37"/>
                      </a:cubicBezTo>
                      <a:cubicBezTo>
                        <a:pt x="352" y="29"/>
                        <a:pt x="359" y="24"/>
                        <a:pt x="355" y="18"/>
                      </a:cubicBezTo>
                      <a:cubicBezTo>
                        <a:pt x="355" y="17"/>
                        <a:pt x="353" y="15"/>
                        <a:pt x="351" y="15"/>
                      </a:cubicBezTo>
                      <a:cubicBezTo>
                        <a:pt x="345" y="14"/>
                        <a:pt x="329" y="22"/>
                        <a:pt x="230" y="82"/>
                      </a:cubicBezTo>
                      <a:cubicBezTo>
                        <a:pt x="324" y="22"/>
                        <a:pt x="323" y="20"/>
                        <a:pt x="319" y="14"/>
                      </a:cubicBezTo>
                      <a:cubicBezTo>
                        <a:pt x="319" y="12"/>
                        <a:pt x="317" y="11"/>
                        <a:pt x="315" y="11"/>
                      </a:cubicBezTo>
                      <a:cubicBezTo>
                        <a:pt x="310" y="9"/>
                        <a:pt x="298" y="15"/>
                        <a:pt x="202" y="74"/>
                      </a:cubicBezTo>
                      <a:cubicBezTo>
                        <a:pt x="294" y="13"/>
                        <a:pt x="294" y="13"/>
                        <a:pt x="290" y="6"/>
                      </a:cubicBezTo>
                      <a:cubicBezTo>
                        <a:pt x="289" y="5"/>
                        <a:pt x="288" y="4"/>
                        <a:pt x="286" y="3"/>
                      </a:cubicBezTo>
                      <a:cubicBezTo>
                        <a:pt x="281" y="2"/>
                        <a:pt x="276" y="4"/>
                        <a:pt x="177" y="65"/>
                      </a:cubicBezTo>
                      <a:cubicBezTo>
                        <a:pt x="172" y="67"/>
                        <a:pt x="168" y="70"/>
                        <a:pt x="163" y="73"/>
                      </a:cubicBezTo>
                      <a:cubicBezTo>
                        <a:pt x="237" y="24"/>
                        <a:pt x="236" y="23"/>
                        <a:pt x="233" y="17"/>
                      </a:cubicBezTo>
                      <a:cubicBezTo>
                        <a:pt x="232" y="15"/>
                        <a:pt x="230" y="14"/>
                        <a:pt x="229" y="14"/>
                      </a:cubicBezTo>
                      <a:cubicBezTo>
                        <a:pt x="225" y="13"/>
                        <a:pt x="218" y="15"/>
                        <a:pt x="177" y="40"/>
                      </a:cubicBezTo>
                      <a:cubicBezTo>
                        <a:pt x="180" y="38"/>
                        <a:pt x="183" y="36"/>
                        <a:pt x="186" y="34"/>
                      </a:cubicBezTo>
                      <a:cubicBezTo>
                        <a:pt x="212" y="16"/>
                        <a:pt x="216" y="13"/>
                        <a:pt x="212" y="7"/>
                      </a:cubicBezTo>
                      <a:cubicBezTo>
                        <a:pt x="211" y="6"/>
                        <a:pt x="210" y="4"/>
                        <a:pt x="208" y="4"/>
                      </a:cubicBezTo>
                      <a:cubicBezTo>
                        <a:pt x="204" y="3"/>
                        <a:pt x="201" y="4"/>
                        <a:pt x="138" y="42"/>
                      </a:cubicBezTo>
                      <a:cubicBezTo>
                        <a:pt x="144" y="38"/>
                        <a:pt x="149" y="34"/>
                        <a:pt x="153" y="31"/>
                      </a:cubicBezTo>
                      <a:cubicBezTo>
                        <a:pt x="173" y="16"/>
                        <a:pt x="178" y="13"/>
                        <a:pt x="175" y="7"/>
                      </a:cubicBezTo>
                      <a:cubicBezTo>
                        <a:pt x="174" y="6"/>
                        <a:pt x="172" y="4"/>
                        <a:pt x="171" y="4"/>
                      </a:cubicBezTo>
                      <a:cubicBezTo>
                        <a:pt x="167" y="3"/>
                        <a:pt x="166" y="3"/>
                        <a:pt x="105" y="40"/>
                      </a:cubicBezTo>
                      <a:cubicBezTo>
                        <a:pt x="99" y="44"/>
                        <a:pt x="93" y="48"/>
                        <a:pt x="87" y="51"/>
                      </a:cubicBezTo>
                      <a:cubicBezTo>
                        <a:pt x="115" y="27"/>
                        <a:pt x="115" y="26"/>
                        <a:pt x="112" y="21"/>
                      </a:cubicBezTo>
                      <a:cubicBezTo>
                        <a:pt x="111" y="20"/>
                        <a:pt x="110" y="19"/>
                        <a:pt x="108" y="19"/>
                      </a:cubicBezTo>
                      <a:cubicBezTo>
                        <a:pt x="105" y="18"/>
                        <a:pt x="104" y="18"/>
                        <a:pt x="73" y="36"/>
                      </a:cubicBezTo>
                      <a:cubicBezTo>
                        <a:pt x="104" y="9"/>
                        <a:pt x="104" y="9"/>
                        <a:pt x="101" y="4"/>
                      </a:cubicBezTo>
                      <a:cubicBezTo>
                        <a:pt x="100" y="3"/>
                        <a:pt x="99" y="2"/>
                        <a:pt x="97" y="1"/>
                      </a:cubicBezTo>
                      <a:cubicBezTo>
                        <a:pt x="94" y="0"/>
                        <a:pt x="94" y="0"/>
                        <a:pt x="70" y="15"/>
                      </a:cubicBezTo>
                      <a:cubicBezTo>
                        <a:pt x="63" y="19"/>
                        <a:pt x="53" y="25"/>
                        <a:pt x="50" y="26"/>
                      </a:cubicBezTo>
                      <a:cubicBezTo>
                        <a:pt x="50" y="26"/>
                        <a:pt x="50" y="27"/>
                        <a:pt x="49" y="27"/>
                      </a:cubicBezTo>
                      <a:cubicBezTo>
                        <a:pt x="46" y="28"/>
                        <a:pt x="45" y="32"/>
                        <a:pt x="47" y="35"/>
                      </a:cubicBezTo>
                      <a:cubicBezTo>
                        <a:pt x="48" y="36"/>
                        <a:pt x="49" y="37"/>
                        <a:pt x="51" y="38"/>
                      </a:cubicBezTo>
                      <a:cubicBezTo>
                        <a:pt x="52" y="38"/>
                        <a:pt x="52" y="38"/>
                        <a:pt x="53" y="38"/>
                      </a:cubicBezTo>
                      <a:cubicBezTo>
                        <a:pt x="18" y="69"/>
                        <a:pt x="18" y="69"/>
                        <a:pt x="21" y="74"/>
                      </a:cubicBezTo>
                      <a:cubicBezTo>
                        <a:pt x="22" y="75"/>
                        <a:pt x="23" y="76"/>
                        <a:pt x="25" y="77"/>
                      </a:cubicBezTo>
                      <a:cubicBezTo>
                        <a:pt x="28" y="77"/>
                        <a:pt x="29" y="78"/>
                        <a:pt x="62" y="58"/>
                      </a:cubicBezTo>
                      <a:cubicBezTo>
                        <a:pt x="35" y="81"/>
                        <a:pt x="35" y="81"/>
                        <a:pt x="38" y="86"/>
                      </a:cubicBezTo>
                      <a:cubicBezTo>
                        <a:pt x="39" y="87"/>
                        <a:pt x="40" y="88"/>
                        <a:pt x="42" y="89"/>
                      </a:cubicBezTo>
                      <a:cubicBezTo>
                        <a:pt x="44" y="90"/>
                        <a:pt x="46" y="90"/>
                        <a:pt x="70" y="76"/>
                      </a:cubicBezTo>
                      <a:cubicBezTo>
                        <a:pt x="65" y="79"/>
                        <a:pt x="60" y="82"/>
                        <a:pt x="56" y="85"/>
                      </a:cubicBezTo>
                      <a:cubicBezTo>
                        <a:pt x="36" y="100"/>
                        <a:pt x="32" y="103"/>
                        <a:pt x="36" y="109"/>
                      </a:cubicBezTo>
                      <a:cubicBezTo>
                        <a:pt x="36" y="110"/>
                        <a:pt x="38" y="111"/>
                        <a:pt x="39" y="112"/>
                      </a:cubicBezTo>
                      <a:cubicBezTo>
                        <a:pt x="42" y="113"/>
                        <a:pt x="44" y="113"/>
                        <a:pt x="75" y="94"/>
                      </a:cubicBezTo>
                      <a:cubicBezTo>
                        <a:pt x="71" y="97"/>
                        <a:pt x="67" y="100"/>
                        <a:pt x="63" y="103"/>
                      </a:cubicBezTo>
                      <a:cubicBezTo>
                        <a:pt x="35" y="122"/>
                        <a:pt x="32" y="125"/>
                        <a:pt x="36" y="130"/>
                      </a:cubicBezTo>
                      <a:cubicBezTo>
                        <a:pt x="36" y="132"/>
                        <a:pt x="38" y="133"/>
                        <a:pt x="40" y="133"/>
                      </a:cubicBezTo>
                      <a:cubicBezTo>
                        <a:pt x="44" y="134"/>
                        <a:pt x="51" y="132"/>
                        <a:pt x="98" y="103"/>
                      </a:cubicBezTo>
                      <a:cubicBezTo>
                        <a:pt x="42" y="141"/>
                        <a:pt x="42" y="141"/>
                        <a:pt x="46" y="147"/>
                      </a:cubicBezTo>
                      <a:cubicBezTo>
                        <a:pt x="46" y="148"/>
                        <a:pt x="48" y="150"/>
                        <a:pt x="50" y="150"/>
                      </a:cubicBezTo>
                      <a:cubicBezTo>
                        <a:pt x="54" y="151"/>
                        <a:pt x="64" y="147"/>
                        <a:pt x="109" y="120"/>
                      </a:cubicBezTo>
                      <a:cubicBezTo>
                        <a:pt x="45" y="162"/>
                        <a:pt x="46" y="164"/>
                        <a:pt x="49" y="169"/>
                      </a:cubicBezTo>
                      <a:cubicBezTo>
                        <a:pt x="50" y="171"/>
                        <a:pt x="52" y="172"/>
                        <a:pt x="53" y="172"/>
                      </a:cubicBezTo>
                      <a:cubicBezTo>
                        <a:pt x="57" y="173"/>
                        <a:pt x="64" y="171"/>
                        <a:pt x="105" y="146"/>
                      </a:cubicBezTo>
                      <a:cubicBezTo>
                        <a:pt x="90" y="156"/>
                        <a:pt x="76" y="165"/>
                        <a:pt x="63" y="173"/>
                      </a:cubicBezTo>
                      <a:cubicBezTo>
                        <a:pt x="48" y="183"/>
                        <a:pt x="37" y="190"/>
                        <a:pt x="30" y="196"/>
                      </a:cubicBezTo>
                      <a:cubicBezTo>
                        <a:pt x="20" y="203"/>
                        <a:pt x="13" y="208"/>
                        <a:pt x="17" y="214"/>
                      </a:cubicBezTo>
                      <a:cubicBezTo>
                        <a:pt x="17" y="215"/>
                        <a:pt x="19" y="216"/>
                        <a:pt x="20" y="217"/>
                      </a:cubicBezTo>
                      <a:cubicBezTo>
                        <a:pt x="24" y="218"/>
                        <a:pt x="33" y="214"/>
                        <a:pt x="80" y="187"/>
                      </a:cubicBezTo>
                      <a:cubicBezTo>
                        <a:pt x="79" y="187"/>
                        <a:pt x="78" y="187"/>
                        <a:pt x="78" y="188"/>
                      </a:cubicBezTo>
                      <a:cubicBezTo>
                        <a:pt x="61" y="199"/>
                        <a:pt x="48" y="207"/>
                        <a:pt x="40" y="213"/>
                      </a:cubicBezTo>
                      <a:cubicBezTo>
                        <a:pt x="28" y="221"/>
                        <a:pt x="22" y="226"/>
                        <a:pt x="25" y="233"/>
                      </a:cubicBezTo>
                      <a:cubicBezTo>
                        <a:pt x="26" y="234"/>
                        <a:pt x="28" y="235"/>
                        <a:pt x="29" y="236"/>
                      </a:cubicBezTo>
                      <a:cubicBezTo>
                        <a:pt x="33" y="237"/>
                        <a:pt x="41" y="233"/>
                        <a:pt x="81" y="210"/>
                      </a:cubicBezTo>
                      <a:cubicBezTo>
                        <a:pt x="16" y="251"/>
                        <a:pt x="18" y="253"/>
                        <a:pt x="21" y="259"/>
                      </a:cubicBezTo>
                      <a:cubicBezTo>
                        <a:pt x="22" y="260"/>
                        <a:pt x="24" y="262"/>
                        <a:pt x="25" y="262"/>
                      </a:cubicBezTo>
                      <a:cubicBezTo>
                        <a:pt x="31" y="263"/>
                        <a:pt x="46" y="256"/>
                        <a:pt x="127" y="208"/>
                      </a:cubicBezTo>
                      <a:cubicBezTo>
                        <a:pt x="29" y="268"/>
                        <a:pt x="31" y="270"/>
                        <a:pt x="34" y="277"/>
                      </a:cubicBezTo>
                      <a:cubicBezTo>
                        <a:pt x="35" y="278"/>
                        <a:pt x="37" y="279"/>
                        <a:pt x="38" y="280"/>
                      </a:cubicBezTo>
                      <a:cubicBezTo>
                        <a:pt x="43" y="281"/>
                        <a:pt x="55" y="276"/>
                        <a:pt x="97" y="251"/>
                      </a:cubicBezTo>
                      <a:cubicBezTo>
                        <a:pt x="27" y="294"/>
                        <a:pt x="29" y="296"/>
                        <a:pt x="32" y="302"/>
                      </a:cubicBezTo>
                      <a:cubicBezTo>
                        <a:pt x="33" y="303"/>
                        <a:pt x="34" y="304"/>
                        <a:pt x="36" y="305"/>
                      </a:cubicBezTo>
                      <a:cubicBezTo>
                        <a:pt x="40" y="306"/>
                        <a:pt x="49" y="302"/>
                        <a:pt x="85" y="281"/>
                      </a:cubicBezTo>
                      <a:cubicBezTo>
                        <a:pt x="46" y="307"/>
                        <a:pt x="48" y="310"/>
                        <a:pt x="50" y="314"/>
                      </a:cubicBezTo>
                      <a:cubicBezTo>
                        <a:pt x="51" y="316"/>
                        <a:pt x="53" y="317"/>
                        <a:pt x="54" y="317"/>
                      </a:cubicBezTo>
                      <a:cubicBezTo>
                        <a:pt x="59" y="319"/>
                        <a:pt x="71" y="313"/>
                        <a:pt x="141" y="272"/>
                      </a:cubicBezTo>
                      <a:cubicBezTo>
                        <a:pt x="65" y="318"/>
                        <a:pt x="66" y="320"/>
                        <a:pt x="70" y="326"/>
                      </a:cubicBezTo>
                      <a:cubicBezTo>
                        <a:pt x="71" y="327"/>
                        <a:pt x="72" y="328"/>
                        <a:pt x="74" y="329"/>
                      </a:cubicBezTo>
                      <a:cubicBezTo>
                        <a:pt x="80" y="330"/>
                        <a:pt x="95" y="322"/>
                        <a:pt x="234" y="237"/>
                      </a:cubicBezTo>
                      <a:cubicBezTo>
                        <a:pt x="264" y="219"/>
                        <a:pt x="298" y="198"/>
                        <a:pt x="330" y="179"/>
                      </a:cubicBezTo>
                      <a:cubicBezTo>
                        <a:pt x="310" y="192"/>
                        <a:pt x="289" y="205"/>
                        <a:pt x="270" y="217"/>
                      </a:cubicBezTo>
                      <a:cubicBezTo>
                        <a:pt x="122" y="309"/>
                        <a:pt x="123" y="310"/>
                        <a:pt x="127" y="317"/>
                      </a:cubicBezTo>
                      <a:cubicBezTo>
                        <a:pt x="128" y="319"/>
                        <a:pt x="130" y="320"/>
                        <a:pt x="131" y="320"/>
                      </a:cubicBezTo>
                      <a:cubicBezTo>
                        <a:pt x="136" y="321"/>
                        <a:pt x="147" y="316"/>
                        <a:pt x="188" y="292"/>
                      </a:cubicBezTo>
                      <a:cubicBezTo>
                        <a:pt x="184" y="295"/>
                        <a:pt x="179" y="298"/>
                        <a:pt x="176" y="300"/>
                      </a:cubicBezTo>
                      <a:cubicBezTo>
                        <a:pt x="164" y="309"/>
                        <a:pt x="158" y="314"/>
                        <a:pt x="162" y="320"/>
                      </a:cubicBezTo>
                      <a:cubicBezTo>
                        <a:pt x="162" y="321"/>
                        <a:pt x="164" y="322"/>
                        <a:pt x="166" y="323"/>
                      </a:cubicBezTo>
                      <a:cubicBezTo>
                        <a:pt x="171" y="324"/>
                        <a:pt x="184" y="318"/>
                        <a:pt x="235" y="287"/>
                      </a:cubicBezTo>
                      <a:cubicBezTo>
                        <a:pt x="195" y="313"/>
                        <a:pt x="195" y="316"/>
                        <a:pt x="198" y="321"/>
                      </a:cubicBezTo>
                      <a:cubicBezTo>
                        <a:pt x="199" y="323"/>
                        <a:pt x="200" y="324"/>
                        <a:pt x="202" y="324"/>
                      </a:cubicBezTo>
                      <a:cubicBezTo>
                        <a:pt x="206" y="325"/>
                        <a:pt x="211" y="324"/>
                        <a:pt x="284" y="279"/>
                      </a:cubicBezTo>
                      <a:cubicBezTo>
                        <a:pt x="279" y="283"/>
                        <a:pt x="274" y="286"/>
                        <a:pt x="270" y="289"/>
                      </a:cubicBezTo>
                      <a:cubicBezTo>
                        <a:pt x="249" y="302"/>
                        <a:pt x="240" y="309"/>
                        <a:pt x="236" y="314"/>
                      </a:cubicBezTo>
                      <a:cubicBezTo>
                        <a:pt x="230" y="314"/>
                        <a:pt x="215" y="322"/>
                        <a:pt x="134" y="372"/>
                      </a:cubicBezTo>
                      <a:cubicBezTo>
                        <a:pt x="146" y="364"/>
                        <a:pt x="156" y="357"/>
                        <a:pt x="165" y="350"/>
                      </a:cubicBezTo>
                      <a:cubicBezTo>
                        <a:pt x="191" y="332"/>
                        <a:pt x="194" y="328"/>
                        <a:pt x="191" y="323"/>
                      </a:cubicBezTo>
                      <a:cubicBezTo>
                        <a:pt x="190" y="321"/>
                        <a:pt x="189" y="320"/>
                        <a:pt x="187" y="320"/>
                      </a:cubicBezTo>
                      <a:cubicBezTo>
                        <a:pt x="182" y="319"/>
                        <a:pt x="178" y="320"/>
                        <a:pt x="101" y="368"/>
                      </a:cubicBezTo>
                      <a:cubicBezTo>
                        <a:pt x="99" y="369"/>
                        <a:pt x="96" y="370"/>
                        <a:pt x="94" y="372"/>
                      </a:cubicBezTo>
                      <a:cubicBezTo>
                        <a:pt x="139" y="336"/>
                        <a:pt x="139" y="335"/>
                        <a:pt x="136" y="330"/>
                      </a:cubicBezTo>
                      <a:cubicBezTo>
                        <a:pt x="135" y="328"/>
                        <a:pt x="134" y="327"/>
                        <a:pt x="132" y="327"/>
                      </a:cubicBezTo>
                      <a:cubicBezTo>
                        <a:pt x="128" y="326"/>
                        <a:pt x="127" y="326"/>
                        <a:pt x="80" y="355"/>
                      </a:cubicBezTo>
                      <a:cubicBezTo>
                        <a:pt x="78" y="356"/>
                        <a:pt x="76" y="357"/>
                        <a:pt x="74" y="359"/>
                      </a:cubicBezTo>
                      <a:cubicBezTo>
                        <a:pt x="108" y="328"/>
                        <a:pt x="108" y="328"/>
                        <a:pt x="105" y="323"/>
                      </a:cubicBezTo>
                      <a:cubicBezTo>
                        <a:pt x="104" y="321"/>
                        <a:pt x="102" y="320"/>
                        <a:pt x="101" y="320"/>
                      </a:cubicBezTo>
                      <a:cubicBezTo>
                        <a:pt x="98" y="319"/>
                        <a:pt x="97" y="320"/>
                        <a:pt x="72" y="335"/>
                      </a:cubicBezTo>
                      <a:cubicBezTo>
                        <a:pt x="69" y="337"/>
                        <a:pt x="65" y="339"/>
                        <a:pt x="61" y="341"/>
                      </a:cubicBezTo>
                      <a:cubicBezTo>
                        <a:pt x="62" y="341"/>
                        <a:pt x="62" y="340"/>
                        <a:pt x="62" y="340"/>
                      </a:cubicBezTo>
                      <a:cubicBezTo>
                        <a:pt x="66" y="325"/>
                        <a:pt x="66" y="325"/>
                        <a:pt x="64" y="322"/>
                      </a:cubicBezTo>
                      <a:cubicBezTo>
                        <a:pt x="63" y="321"/>
                        <a:pt x="62" y="320"/>
                        <a:pt x="60" y="319"/>
                      </a:cubicBezTo>
                      <a:cubicBezTo>
                        <a:pt x="58" y="319"/>
                        <a:pt x="57" y="319"/>
                        <a:pt x="49" y="324"/>
                      </a:cubicBezTo>
                      <a:cubicBezTo>
                        <a:pt x="47" y="326"/>
                        <a:pt x="44" y="327"/>
                        <a:pt x="43" y="328"/>
                      </a:cubicBezTo>
                      <a:cubicBezTo>
                        <a:pt x="42" y="328"/>
                        <a:pt x="42" y="328"/>
                        <a:pt x="41" y="329"/>
                      </a:cubicBezTo>
                      <a:cubicBezTo>
                        <a:pt x="38" y="330"/>
                        <a:pt x="37" y="334"/>
                        <a:pt x="39" y="337"/>
                      </a:cubicBezTo>
                      <a:cubicBezTo>
                        <a:pt x="40" y="338"/>
                        <a:pt x="41" y="339"/>
                        <a:pt x="43" y="340"/>
                      </a:cubicBezTo>
                      <a:cubicBezTo>
                        <a:pt x="45" y="340"/>
                        <a:pt x="46" y="340"/>
                        <a:pt x="50" y="338"/>
                      </a:cubicBezTo>
                      <a:cubicBezTo>
                        <a:pt x="46" y="353"/>
                        <a:pt x="46" y="353"/>
                        <a:pt x="47" y="356"/>
                      </a:cubicBezTo>
                      <a:cubicBezTo>
                        <a:pt x="48" y="357"/>
                        <a:pt x="50" y="358"/>
                        <a:pt x="51" y="359"/>
                      </a:cubicBezTo>
                      <a:cubicBezTo>
                        <a:pt x="53" y="359"/>
                        <a:pt x="54" y="359"/>
                        <a:pt x="58" y="357"/>
                      </a:cubicBezTo>
                      <a:cubicBezTo>
                        <a:pt x="27" y="386"/>
                        <a:pt x="27" y="386"/>
                        <a:pt x="30" y="391"/>
                      </a:cubicBezTo>
                      <a:cubicBezTo>
                        <a:pt x="31" y="392"/>
                        <a:pt x="32" y="393"/>
                        <a:pt x="34" y="394"/>
                      </a:cubicBezTo>
                      <a:cubicBezTo>
                        <a:pt x="37" y="395"/>
                        <a:pt x="38" y="395"/>
                        <a:pt x="71" y="374"/>
                      </a:cubicBezTo>
                      <a:cubicBezTo>
                        <a:pt x="24" y="412"/>
                        <a:pt x="24" y="412"/>
                        <a:pt x="28" y="417"/>
                      </a:cubicBezTo>
                      <a:cubicBezTo>
                        <a:pt x="28" y="419"/>
                        <a:pt x="30" y="420"/>
                        <a:pt x="31" y="420"/>
                      </a:cubicBezTo>
                      <a:cubicBezTo>
                        <a:pt x="35" y="421"/>
                        <a:pt x="36" y="421"/>
                        <a:pt x="78" y="396"/>
                      </a:cubicBezTo>
                      <a:cubicBezTo>
                        <a:pt x="67" y="403"/>
                        <a:pt x="57" y="410"/>
                        <a:pt x="49" y="416"/>
                      </a:cubicBezTo>
                      <a:cubicBezTo>
                        <a:pt x="25" y="433"/>
                        <a:pt x="21" y="436"/>
                        <a:pt x="25" y="442"/>
                      </a:cubicBezTo>
                      <a:cubicBezTo>
                        <a:pt x="25" y="443"/>
                        <a:pt x="27" y="445"/>
                        <a:pt x="29" y="445"/>
                      </a:cubicBezTo>
                      <a:cubicBezTo>
                        <a:pt x="31" y="446"/>
                        <a:pt x="35" y="445"/>
                        <a:pt x="62" y="429"/>
                      </a:cubicBezTo>
                      <a:cubicBezTo>
                        <a:pt x="62" y="429"/>
                        <a:pt x="61" y="430"/>
                        <a:pt x="61" y="430"/>
                      </a:cubicBezTo>
                      <a:cubicBezTo>
                        <a:pt x="27" y="453"/>
                        <a:pt x="24" y="456"/>
                        <a:pt x="28" y="462"/>
                      </a:cubicBezTo>
                      <a:cubicBezTo>
                        <a:pt x="29" y="463"/>
                        <a:pt x="30" y="464"/>
                        <a:pt x="32" y="465"/>
                      </a:cubicBezTo>
                      <a:cubicBezTo>
                        <a:pt x="36" y="466"/>
                        <a:pt x="45" y="462"/>
                        <a:pt x="92" y="434"/>
                      </a:cubicBezTo>
                      <a:cubicBezTo>
                        <a:pt x="22" y="480"/>
                        <a:pt x="23" y="481"/>
                        <a:pt x="26" y="487"/>
                      </a:cubicBezTo>
                      <a:cubicBezTo>
                        <a:pt x="27" y="488"/>
                        <a:pt x="29" y="490"/>
                        <a:pt x="30" y="490"/>
                      </a:cubicBezTo>
                      <a:cubicBezTo>
                        <a:pt x="35" y="491"/>
                        <a:pt x="44" y="487"/>
                        <a:pt x="97" y="455"/>
                      </a:cubicBezTo>
                      <a:cubicBezTo>
                        <a:pt x="0" y="517"/>
                        <a:pt x="1" y="518"/>
                        <a:pt x="5" y="524"/>
                      </a:cubicBezTo>
                      <a:cubicBezTo>
                        <a:pt x="6" y="526"/>
                        <a:pt x="7" y="527"/>
                        <a:pt x="9" y="527"/>
                      </a:cubicBezTo>
                      <a:cubicBezTo>
                        <a:pt x="13" y="528"/>
                        <a:pt x="20" y="525"/>
                        <a:pt x="53" y="507"/>
                      </a:cubicBezTo>
                      <a:cubicBezTo>
                        <a:pt x="50" y="509"/>
                        <a:pt x="47" y="510"/>
                        <a:pt x="45" y="512"/>
                      </a:cubicBezTo>
                      <a:cubicBezTo>
                        <a:pt x="34" y="520"/>
                        <a:pt x="27" y="525"/>
                        <a:pt x="31" y="531"/>
                      </a:cubicBezTo>
                      <a:cubicBezTo>
                        <a:pt x="32" y="532"/>
                        <a:pt x="33" y="533"/>
                        <a:pt x="35" y="534"/>
                      </a:cubicBezTo>
                      <a:cubicBezTo>
                        <a:pt x="39" y="535"/>
                        <a:pt x="47" y="532"/>
                        <a:pt x="86" y="509"/>
                      </a:cubicBezTo>
                      <a:cubicBezTo>
                        <a:pt x="76" y="515"/>
                        <a:pt x="68" y="521"/>
                        <a:pt x="62" y="525"/>
                      </a:cubicBezTo>
                      <a:cubicBezTo>
                        <a:pt x="50" y="533"/>
                        <a:pt x="44" y="539"/>
                        <a:pt x="47" y="545"/>
                      </a:cubicBezTo>
                      <a:cubicBezTo>
                        <a:pt x="48" y="546"/>
                        <a:pt x="50" y="547"/>
                        <a:pt x="52" y="548"/>
                      </a:cubicBezTo>
                      <a:cubicBezTo>
                        <a:pt x="57" y="549"/>
                        <a:pt x="76" y="540"/>
                        <a:pt x="139" y="503"/>
                      </a:cubicBezTo>
                      <a:cubicBezTo>
                        <a:pt x="94" y="532"/>
                        <a:pt x="95" y="534"/>
                        <a:pt x="98" y="539"/>
                      </a:cubicBezTo>
                      <a:cubicBezTo>
                        <a:pt x="99" y="541"/>
                        <a:pt x="100" y="542"/>
                        <a:pt x="102" y="542"/>
                      </a:cubicBezTo>
                      <a:cubicBezTo>
                        <a:pt x="108" y="544"/>
                        <a:pt x="124" y="536"/>
                        <a:pt x="262" y="451"/>
                      </a:cubicBezTo>
                      <a:cubicBezTo>
                        <a:pt x="284" y="438"/>
                        <a:pt x="308" y="423"/>
                        <a:pt x="331" y="409"/>
                      </a:cubicBezTo>
                      <a:cubicBezTo>
                        <a:pt x="312" y="421"/>
                        <a:pt x="291" y="434"/>
                        <a:pt x="272" y="446"/>
                      </a:cubicBezTo>
                      <a:cubicBezTo>
                        <a:pt x="232" y="470"/>
                        <a:pt x="194" y="494"/>
                        <a:pt x="166" y="512"/>
                      </a:cubicBezTo>
                      <a:cubicBezTo>
                        <a:pt x="151" y="522"/>
                        <a:pt x="140" y="529"/>
                        <a:pt x="132" y="534"/>
                      </a:cubicBezTo>
                      <a:cubicBezTo>
                        <a:pt x="122" y="542"/>
                        <a:pt x="115" y="546"/>
                        <a:pt x="119" y="553"/>
                      </a:cubicBezTo>
                      <a:cubicBezTo>
                        <a:pt x="120" y="554"/>
                        <a:pt x="121" y="555"/>
                        <a:pt x="123" y="556"/>
                      </a:cubicBezTo>
                      <a:cubicBezTo>
                        <a:pt x="123" y="556"/>
                        <a:pt x="124" y="556"/>
                        <a:pt x="124" y="556"/>
                      </a:cubicBezTo>
                      <a:cubicBezTo>
                        <a:pt x="131" y="556"/>
                        <a:pt x="152" y="544"/>
                        <a:pt x="276" y="469"/>
                      </a:cubicBezTo>
                      <a:cubicBezTo>
                        <a:pt x="293" y="458"/>
                        <a:pt x="310" y="448"/>
                        <a:pt x="328" y="437"/>
                      </a:cubicBezTo>
                      <a:cubicBezTo>
                        <a:pt x="317" y="444"/>
                        <a:pt x="307" y="450"/>
                        <a:pt x="297" y="457"/>
                      </a:cubicBezTo>
                      <a:cubicBezTo>
                        <a:pt x="171" y="537"/>
                        <a:pt x="171" y="538"/>
                        <a:pt x="175" y="545"/>
                      </a:cubicBezTo>
                      <a:cubicBezTo>
                        <a:pt x="176" y="546"/>
                        <a:pt x="178" y="548"/>
                        <a:pt x="179" y="548"/>
                      </a:cubicBezTo>
                      <a:cubicBezTo>
                        <a:pt x="185" y="549"/>
                        <a:pt x="198" y="543"/>
                        <a:pt x="293" y="486"/>
                      </a:cubicBezTo>
                      <a:cubicBezTo>
                        <a:pt x="278" y="495"/>
                        <a:pt x="264" y="504"/>
                        <a:pt x="252" y="512"/>
                      </a:cubicBezTo>
                      <a:cubicBezTo>
                        <a:pt x="212" y="539"/>
                        <a:pt x="212" y="541"/>
                        <a:pt x="215" y="547"/>
                      </a:cubicBezTo>
                      <a:cubicBezTo>
                        <a:pt x="216" y="548"/>
                        <a:pt x="217" y="549"/>
                        <a:pt x="219" y="550"/>
                      </a:cubicBezTo>
                      <a:cubicBezTo>
                        <a:pt x="224" y="551"/>
                        <a:pt x="236" y="546"/>
                        <a:pt x="318" y="495"/>
                      </a:cubicBezTo>
                      <a:cubicBezTo>
                        <a:pt x="304" y="504"/>
                        <a:pt x="291" y="513"/>
                        <a:pt x="280" y="520"/>
                      </a:cubicBezTo>
                      <a:cubicBezTo>
                        <a:pt x="247" y="543"/>
                        <a:pt x="245" y="546"/>
                        <a:pt x="248" y="551"/>
                      </a:cubicBezTo>
                      <a:cubicBezTo>
                        <a:pt x="249" y="553"/>
                        <a:pt x="250" y="554"/>
                        <a:pt x="252" y="554"/>
                      </a:cubicBezTo>
                      <a:cubicBezTo>
                        <a:pt x="256" y="555"/>
                        <a:pt x="257" y="556"/>
                        <a:pt x="355" y="497"/>
                      </a:cubicBezTo>
                      <a:cubicBezTo>
                        <a:pt x="355" y="496"/>
                        <a:pt x="356" y="496"/>
                        <a:pt x="356" y="496"/>
                      </a:cubicBezTo>
                      <a:cubicBezTo>
                        <a:pt x="283" y="545"/>
                        <a:pt x="284" y="546"/>
                        <a:pt x="287" y="552"/>
                      </a:cubicBezTo>
                      <a:cubicBezTo>
                        <a:pt x="288" y="553"/>
                        <a:pt x="290" y="555"/>
                        <a:pt x="291" y="555"/>
                      </a:cubicBezTo>
                      <a:cubicBezTo>
                        <a:pt x="295" y="556"/>
                        <a:pt x="296" y="556"/>
                        <a:pt x="364" y="514"/>
                      </a:cubicBezTo>
                      <a:cubicBezTo>
                        <a:pt x="370" y="511"/>
                        <a:pt x="377" y="507"/>
                        <a:pt x="383" y="503"/>
                      </a:cubicBezTo>
                      <a:cubicBezTo>
                        <a:pt x="343" y="534"/>
                        <a:pt x="343" y="534"/>
                        <a:pt x="346" y="540"/>
                      </a:cubicBezTo>
                      <a:cubicBezTo>
                        <a:pt x="347" y="541"/>
                        <a:pt x="349" y="542"/>
                        <a:pt x="350" y="543"/>
                      </a:cubicBezTo>
                      <a:cubicBezTo>
                        <a:pt x="354" y="543"/>
                        <a:pt x="355" y="544"/>
                        <a:pt x="404" y="513"/>
                      </a:cubicBezTo>
                      <a:cubicBezTo>
                        <a:pt x="372" y="541"/>
                        <a:pt x="373" y="541"/>
                        <a:pt x="375" y="546"/>
                      </a:cubicBezTo>
                      <a:cubicBezTo>
                        <a:pt x="376" y="548"/>
                        <a:pt x="378" y="549"/>
                        <a:pt x="379" y="549"/>
                      </a:cubicBezTo>
                      <a:cubicBezTo>
                        <a:pt x="383" y="550"/>
                        <a:pt x="383" y="550"/>
                        <a:pt x="428" y="523"/>
                      </a:cubicBezTo>
                      <a:cubicBezTo>
                        <a:pt x="430" y="522"/>
                        <a:pt x="432" y="520"/>
                        <a:pt x="434" y="519"/>
                      </a:cubicBezTo>
                      <a:cubicBezTo>
                        <a:pt x="412" y="541"/>
                        <a:pt x="412" y="541"/>
                        <a:pt x="414" y="546"/>
                      </a:cubicBezTo>
                      <a:cubicBezTo>
                        <a:pt x="415" y="547"/>
                        <a:pt x="417" y="548"/>
                        <a:pt x="418" y="548"/>
                      </a:cubicBezTo>
                      <a:cubicBezTo>
                        <a:pt x="421" y="549"/>
                        <a:pt x="422" y="549"/>
                        <a:pt x="455" y="529"/>
                      </a:cubicBezTo>
                      <a:cubicBezTo>
                        <a:pt x="464" y="524"/>
                        <a:pt x="476" y="517"/>
                        <a:pt x="479" y="515"/>
                      </a:cubicBezTo>
                      <a:cubicBezTo>
                        <a:pt x="479" y="515"/>
                        <a:pt x="480" y="515"/>
                        <a:pt x="480" y="514"/>
                      </a:cubicBezTo>
                      <a:cubicBezTo>
                        <a:pt x="483" y="513"/>
                        <a:pt x="484" y="509"/>
                        <a:pt x="483" y="506"/>
                      </a:cubicBezTo>
                      <a:close/>
                      <a:moveTo>
                        <a:pt x="262" y="151"/>
                      </a:moveTo>
                      <a:cubicBezTo>
                        <a:pt x="285" y="137"/>
                        <a:pt x="308" y="122"/>
                        <a:pt x="331" y="109"/>
                      </a:cubicBezTo>
                      <a:cubicBezTo>
                        <a:pt x="309" y="122"/>
                        <a:pt x="285" y="137"/>
                        <a:pt x="262" y="151"/>
                      </a:cubicBezTo>
                      <a:close/>
                      <a:moveTo>
                        <a:pt x="292" y="326"/>
                      </a:moveTo>
                      <a:cubicBezTo>
                        <a:pt x="284" y="328"/>
                        <a:pt x="265" y="338"/>
                        <a:pt x="214" y="369"/>
                      </a:cubicBezTo>
                      <a:cubicBezTo>
                        <a:pt x="249" y="346"/>
                        <a:pt x="268" y="334"/>
                        <a:pt x="278" y="326"/>
                      </a:cubicBezTo>
                      <a:cubicBezTo>
                        <a:pt x="284" y="324"/>
                        <a:pt x="297" y="316"/>
                        <a:pt x="328" y="298"/>
                      </a:cubicBezTo>
                      <a:cubicBezTo>
                        <a:pt x="302" y="316"/>
                        <a:pt x="294" y="323"/>
                        <a:pt x="292" y="326"/>
                      </a:cubicBezTo>
                      <a:close/>
                      <a:moveTo>
                        <a:pt x="209" y="348"/>
                      </a:moveTo>
                      <a:cubicBezTo>
                        <a:pt x="228" y="336"/>
                        <a:pt x="237" y="329"/>
                        <a:pt x="240" y="325"/>
                      </a:cubicBezTo>
                      <a:cubicBezTo>
                        <a:pt x="245" y="325"/>
                        <a:pt x="258" y="318"/>
                        <a:pt x="321" y="279"/>
                      </a:cubicBezTo>
                      <a:cubicBezTo>
                        <a:pt x="310" y="286"/>
                        <a:pt x="300" y="293"/>
                        <a:pt x="292" y="299"/>
                      </a:cubicBezTo>
                      <a:cubicBezTo>
                        <a:pt x="285" y="304"/>
                        <a:pt x="280" y="307"/>
                        <a:pt x="276" y="310"/>
                      </a:cubicBezTo>
                      <a:cubicBezTo>
                        <a:pt x="268" y="313"/>
                        <a:pt x="250" y="324"/>
                        <a:pt x="202" y="352"/>
                      </a:cubicBezTo>
                      <a:cubicBezTo>
                        <a:pt x="205" y="351"/>
                        <a:pt x="207" y="349"/>
                        <a:pt x="209" y="348"/>
                      </a:cubicBezTo>
                      <a:close/>
                      <a:moveTo>
                        <a:pt x="48" y="329"/>
                      </a:moveTo>
                      <a:cubicBezTo>
                        <a:pt x="48" y="329"/>
                        <a:pt x="48" y="329"/>
                        <a:pt x="47" y="328"/>
                      </a:cubicBezTo>
                      <a:cubicBezTo>
                        <a:pt x="48" y="329"/>
                        <a:pt x="48" y="329"/>
                        <a:pt x="48" y="32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258" name="Freeform 39"/>
                <p:cNvSpPr>
                  <a:spLocks noEditPoints="1"/>
                </p:cNvSpPr>
                <p:nvPr/>
              </p:nvSpPr>
              <p:spPr bwMode="gray">
                <a:xfrm>
                  <a:off x="303580" y="1693252"/>
                  <a:ext cx="1316189" cy="1532351"/>
                </a:xfrm>
                <a:custGeom>
                  <a:avLst/>
                  <a:gdLst>
                    <a:gd name="T0" fmla="*/ 397 w 464"/>
                    <a:gd name="T1" fmla="*/ 533 h 540"/>
                    <a:gd name="T2" fmla="*/ 259 w 464"/>
                    <a:gd name="T3" fmla="*/ 536 h 540"/>
                    <a:gd name="T4" fmla="*/ 127 w 464"/>
                    <a:gd name="T5" fmla="*/ 539 h 540"/>
                    <a:gd name="T6" fmla="*/ 35 w 464"/>
                    <a:gd name="T7" fmla="*/ 534 h 540"/>
                    <a:gd name="T8" fmla="*/ 14 w 464"/>
                    <a:gd name="T9" fmla="*/ 412 h 540"/>
                    <a:gd name="T10" fmla="*/ 22 w 464"/>
                    <a:gd name="T11" fmla="*/ 233 h 540"/>
                    <a:gd name="T12" fmla="*/ 25 w 464"/>
                    <a:gd name="T13" fmla="*/ 80 h 540"/>
                    <a:gd name="T14" fmla="*/ 309 w 464"/>
                    <a:gd name="T15" fmla="*/ 2 h 540"/>
                    <a:gd name="T16" fmla="*/ 442 w 464"/>
                    <a:gd name="T17" fmla="*/ 101 h 540"/>
                    <a:gd name="T18" fmla="*/ 443 w 464"/>
                    <a:gd name="T19" fmla="*/ 322 h 540"/>
                    <a:gd name="T20" fmla="*/ 429 w 464"/>
                    <a:gd name="T21" fmla="*/ 516 h 540"/>
                    <a:gd name="T22" fmla="*/ 266 w 464"/>
                    <a:gd name="T23" fmla="*/ 518 h 540"/>
                    <a:gd name="T24" fmla="*/ 58 w 464"/>
                    <a:gd name="T25" fmla="*/ 519 h 540"/>
                    <a:gd name="T26" fmla="*/ 197 w 464"/>
                    <a:gd name="T27" fmla="*/ 522 h 540"/>
                    <a:gd name="T28" fmla="*/ 24 w 464"/>
                    <a:gd name="T29" fmla="*/ 459 h 540"/>
                    <a:gd name="T30" fmla="*/ 195 w 464"/>
                    <a:gd name="T31" fmla="*/ 478 h 540"/>
                    <a:gd name="T32" fmla="*/ 284 w 464"/>
                    <a:gd name="T33" fmla="*/ 482 h 540"/>
                    <a:gd name="T34" fmla="*/ 368 w 464"/>
                    <a:gd name="T35" fmla="*/ 480 h 540"/>
                    <a:gd name="T36" fmla="*/ 433 w 464"/>
                    <a:gd name="T37" fmla="*/ 407 h 540"/>
                    <a:gd name="T38" fmla="*/ 324 w 464"/>
                    <a:gd name="T39" fmla="*/ 342 h 540"/>
                    <a:gd name="T40" fmla="*/ 131 w 464"/>
                    <a:gd name="T41" fmla="*/ 343 h 540"/>
                    <a:gd name="T42" fmla="*/ 44 w 464"/>
                    <a:gd name="T43" fmla="*/ 359 h 540"/>
                    <a:gd name="T44" fmla="*/ 18 w 464"/>
                    <a:gd name="T45" fmla="*/ 477 h 540"/>
                    <a:gd name="T46" fmla="*/ 335 w 464"/>
                    <a:gd name="T47" fmla="*/ 495 h 540"/>
                    <a:gd name="T48" fmla="*/ 176 w 464"/>
                    <a:gd name="T49" fmla="*/ 496 h 540"/>
                    <a:gd name="T50" fmla="*/ 100 w 464"/>
                    <a:gd name="T51" fmla="*/ 496 h 540"/>
                    <a:gd name="T52" fmla="*/ 236 w 464"/>
                    <a:gd name="T53" fmla="*/ 503 h 540"/>
                    <a:gd name="T54" fmla="*/ 443 w 464"/>
                    <a:gd name="T55" fmla="*/ 515 h 540"/>
                    <a:gd name="T56" fmla="*/ 315 w 464"/>
                    <a:gd name="T57" fmla="*/ 315 h 540"/>
                    <a:gd name="T58" fmla="*/ 122 w 464"/>
                    <a:gd name="T59" fmla="*/ 317 h 540"/>
                    <a:gd name="T60" fmla="*/ 195 w 464"/>
                    <a:gd name="T61" fmla="*/ 332 h 540"/>
                    <a:gd name="T62" fmla="*/ 45 w 464"/>
                    <a:gd name="T63" fmla="*/ 303 h 540"/>
                    <a:gd name="T64" fmla="*/ 378 w 464"/>
                    <a:gd name="T65" fmla="*/ 303 h 540"/>
                    <a:gd name="T66" fmla="*/ 428 w 464"/>
                    <a:gd name="T67" fmla="*/ 107 h 540"/>
                    <a:gd name="T68" fmla="*/ 320 w 464"/>
                    <a:gd name="T69" fmla="*/ 16 h 540"/>
                    <a:gd name="T70" fmla="*/ 87 w 464"/>
                    <a:gd name="T71" fmla="*/ 17 h 540"/>
                    <a:gd name="T72" fmla="*/ 39 w 464"/>
                    <a:gd name="T73" fmla="*/ 92 h 540"/>
                    <a:gd name="T74" fmla="*/ 36 w 464"/>
                    <a:gd name="T75" fmla="*/ 261 h 540"/>
                    <a:gd name="T76" fmla="*/ 68 w 464"/>
                    <a:gd name="T77" fmla="*/ 537 h 540"/>
                    <a:gd name="T78" fmla="*/ 101 w 464"/>
                    <a:gd name="T79" fmla="*/ 498 h 540"/>
                    <a:gd name="T80" fmla="*/ 368 w 464"/>
                    <a:gd name="T81" fmla="*/ 517 h 540"/>
                    <a:gd name="T82" fmla="*/ 41 w 464"/>
                    <a:gd name="T83" fmla="*/ 371 h 540"/>
                    <a:gd name="T84" fmla="*/ 22 w 464"/>
                    <a:gd name="T85" fmla="*/ 111 h 540"/>
                    <a:gd name="T86" fmla="*/ 41 w 464"/>
                    <a:gd name="T87" fmla="*/ 183 h 540"/>
                    <a:gd name="T88" fmla="*/ 300 w 464"/>
                    <a:gd name="T89" fmla="*/ 478 h 540"/>
                    <a:gd name="T90" fmla="*/ 410 w 464"/>
                    <a:gd name="T91" fmla="*/ 271 h 540"/>
                    <a:gd name="T92" fmla="*/ 411 w 464"/>
                    <a:gd name="T93" fmla="*/ 127 h 540"/>
                    <a:gd name="T94" fmla="*/ 175 w 464"/>
                    <a:gd name="T95" fmla="*/ 27 h 540"/>
                    <a:gd name="T96" fmla="*/ 63 w 464"/>
                    <a:gd name="T97" fmla="*/ 126 h 540"/>
                    <a:gd name="T98" fmla="*/ 86 w 464"/>
                    <a:gd name="T99" fmla="*/ 280 h 540"/>
                    <a:gd name="T100" fmla="*/ 235 w 464"/>
                    <a:gd name="T101" fmla="*/ 282 h 540"/>
                    <a:gd name="T102" fmla="*/ 384 w 464"/>
                    <a:gd name="T103" fmla="*/ 286 h 540"/>
                    <a:gd name="T104" fmla="*/ 51 w 464"/>
                    <a:gd name="T105" fmla="*/ 212 h 540"/>
                    <a:gd name="T106" fmla="*/ 314 w 464"/>
                    <a:gd name="T107" fmla="*/ 280 h 540"/>
                    <a:gd name="T108" fmla="*/ 196 w 464"/>
                    <a:gd name="T109" fmla="*/ 412 h 540"/>
                    <a:gd name="T110" fmla="*/ 240 w 464"/>
                    <a:gd name="T111" fmla="*/ 416 h 540"/>
                    <a:gd name="T112" fmla="*/ 185 w 464"/>
                    <a:gd name="T113" fmla="*/ 435 h 540"/>
                    <a:gd name="T114" fmla="*/ 206 w 464"/>
                    <a:gd name="T115" fmla="*/ 453 h 540"/>
                    <a:gd name="T116" fmla="*/ 244 w 464"/>
                    <a:gd name="T117" fmla="*/ 451 h 540"/>
                    <a:gd name="T118" fmla="*/ 281 w 464"/>
                    <a:gd name="T119" fmla="*/ 458 h 540"/>
                    <a:gd name="T120" fmla="*/ 198 w 464"/>
                    <a:gd name="T121" fmla="*/ 467 h 540"/>
                    <a:gd name="T122" fmla="*/ 268 w 464"/>
                    <a:gd name="T123" fmla="*/ 454 h 540"/>
                    <a:gd name="T124" fmla="*/ 264 w 464"/>
                    <a:gd name="T125" fmla="*/ 454 h 5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64" h="540">
                      <a:moveTo>
                        <a:pt x="35" y="536"/>
                      </a:moveTo>
                      <a:cubicBezTo>
                        <a:pt x="35" y="536"/>
                        <a:pt x="34" y="536"/>
                        <a:pt x="33" y="536"/>
                      </a:cubicBezTo>
                      <a:cubicBezTo>
                        <a:pt x="34" y="536"/>
                        <a:pt x="34" y="536"/>
                        <a:pt x="35" y="536"/>
                      </a:cubicBezTo>
                      <a:close/>
                      <a:moveTo>
                        <a:pt x="35" y="536"/>
                      </a:moveTo>
                      <a:cubicBezTo>
                        <a:pt x="36" y="536"/>
                        <a:pt x="37" y="537"/>
                        <a:pt x="38" y="536"/>
                      </a:cubicBezTo>
                      <a:cubicBezTo>
                        <a:pt x="39" y="537"/>
                        <a:pt x="37" y="537"/>
                        <a:pt x="39" y="538"/>
                      </a:cubicBezTo>
                      <a:cubicBezTo>
                        <a:pt x="40" y="537"/>
                        <a:pt x="38" y="535"/>
                        <a:pt x="36" y="535"/>
                      </a:cubicBezTo>
                      <a:cubicBezTo>
                        <a:pt x="36" y="535"/>
                        <a:pt x="36" y="535"/>
                        <a:pt x="35" y="535"/>
                      </a:cubicBezTo>
                      <a:cubicBezTo>
                        <a:pt x="36" y="535"/>
                        <a:pt x="35" y="536"/>
                        <a:pt x="35" y="536"/>
                      </a:cubicBezTo>
                      <a:close/>
                      <a:moveTo>
                        <a:pt x="461" y="508"/>
                      </a:move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7"/>
                        <a:pt x="461" y="507"/>
                        <a:pt x="461" y="508"/>
                      </a:cubicBezTo>
                      <a:close/>
                      <a:moveTo>
                        <a:pt x="90" y="537"/>
                      </a:moveTo>
                      <a:cubicBezTo>
                        <a:pt x="90" y="537"/>
                        <a:pt x="90" y="537"/>
                        <a:pt x="89" y="538"/>
                      </a:cubicBezTo>
                      <a:cubicBezTo>
                        <a:pt x="89" y="538"/>
                        <a:pt x="90" y="538"/>
                        <a:pt x="90" y="537"/>
                      </a:cubicBezTo>
                      <a:close/>
                      <a:moveTo>
                        <a:pt x="425" y="478"/>
                      </a:moveTo>
                      <a:cubicBezTo>
                        <a:pt x="425" y="478"/>
                        <a:pt x="425" y="478"/>
                        <a:pt x="425" y="478"/>
                      </a:cubicBezTo>
                      <a:cubicBezTo>
                        <a:pt x="425" y="477"/>
                        <a:pt x="425" y="478"/>
                        <a:pt x="425" y="478"/>
                      </a:cubicBezTo>
                      <a:close/>
                      <a:moveTo>
                        <a:pt x="462" y="503"/>
                      </a:moveTo>
                      <a:cubicBezTo>
                        <a:pt x="462" y="503"/>
                        <a:pt x="461" y="504"/>
                        <a:pt x="461" y="504"/>
                      </a:cubicBezTo>
                      <a:cubicBezTo>
                        <a:pt x="462" y="505"/>
                        <a:pt x="462" y="505"/>
                        <a:pt x="461" y="505"/>
                      </a:cubicBezTo>
                      <a:cubicBezTo>
                        <a:pt x="461" y="506"/>
                        <a:pt x="461" y="506"/>
                        <a:pt x="461" y="507"/>
                      </a:cubicBezTo>
                      <a:cubicBezTo>
                        <a:pt x="461" y="506"/>
                        <a:pt x="461" y="506"/>
                        <a:pt x="461" y="505"/>
                      </a:cubicBezTo>
                      <a:cubicBezTo>
                        <a:pt x="461" y="505"/>
                        <a:pt x="461" y="505"/>
                        <a:pt x="461" y="505"/>
                      </a:cubicBezTo>
                      <a:cubicBezTo>
                        <a:pt x="461" y="506"/>
                        <a:pt x="461" y="506"/>
                        <a:pt x="461" y="507"/>
                      </a:cubicBez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8"/>
                        <a:pt x="461" y="508"/>
                        <a:pt x="461" y="508"/>
                      </a:cubicBezTo>
                      <a:cubicBezTo>
                        <a:pt x="462" y="509"/>
                        <a:pt x="462" y="511"/>
                        <a:pt x="461" y="513"/>
                      </a:cubicBezTo>
                      <a:cubicBezTo>
                        <a:pt x="461" y="512"/>
                        <a:pt x="460" y="511"/>
                        <a:pt x="459" y="513"/>
                      </a:cubicBezTo>
                      <a:cubicBezTo>
                        <a:pt x="458" y="517"/>
                        <a:pt x="459" y="514"/>
                        <a:pt x="459" y="518"/>
                      </a:cubicBezTo>
                      <a:cubicBezTo>
                        <a:pt x="459" y="519"/>
                        <a:pt x="459" y="519"/>
                        <a:pt x="458" y="520"/>
                      </a:cubicBezTo>
                      <a:cubicBezTo>
                        <a:pt x="459" y="521"/>
                        <a:pt x="456" y="524"/>
                        <a:pt x="458" y="523"/>
                      </a:cubicBezTo>
                      <a:cubicBezTo>
                        <a:pt x="457" y="523"/>
                        <a:pt x="454" y="529"/>
                        <a:pt x="453" y="527"/>
                      </a:cubicBezTo>
                      <a:cubicBezTo>
                        <a:pt x="453" y="525"/>
                        <a:pt x="453" y="525"/>
                        <a:pt x="453" y="525"/>
                      </a:cubicBezTo>
                      <a:cubicBezTo>
                        <a:pt x="451" y="527"/>
                        <a:pt x="451" y="528"/>
                        <a:pt x="450" y="530"/>
                      </a:cubicBezTo>
                      <a:cubicBezTo>
                        <a:pt x="450" y="530"/>
                        <a:pt x="449" y="530"/>
                        <a:pt x="449" y="530"/>
                      </a:cubicBezTo>
                      <a:cubicBezTo>
                        <a:pt x="450" y="532"/>
                        <a:pt x="445" y="532"/>
                        <a:pt x="443" y="534"/>
                      </a:cubicBezTo>
                      <a:cubicBezTo>
                        <a:pt x="439" y="534"/>
                        <a:pt x="433" y="535"/>
                        <a:pt x="432" y="534"/>
                      </a:cubicBezTo>
                      <a:cubicBezTo>
                        <a:pt x="429" y="534"/>
                        <a:pt x="427" y="535"/>
                        <a:pt x="424" y="535"/>
                      </a:cubicBezTo>
                      <a:cubicBezTo>
                        <a:pt x="424" y="535"/>
                        <a:pt x="425" y="535"/>
                        <a:pt x="425" y="534"/>
                      </a:cubicBezTo>
                      <a:cubicBezTo>
                        <a:pt x="424" y="533"/>
                        <a:pt x="423" y="534"/>
                        <a:pt x="421" y="534"/>
                      </a:cubicBezTo>
                      <a:cubicBezTo>
                        <a:pt x="422" y="534"/>
                        <a:pt x="418" y="533"/>
                        <a:pt x="416" y="532"/>
                      </a:cubicBezTo>
                      <a:cubicBezTo>
                        <a:pt x="413" y="533"/>
                        <a:pt x="414" y="534"/>
                        <a:pt x="414" y="535"/>
                      </a:cubicBezTo>
                      <a:cubicBezTo>
                        <a:pt x="411" y="533"/>
                        <a:pt x="407" y="536"/>
                        <a:pt x="404" y="534"/>
                      </a:cubicBezTo>
                      <a:cubicBezTo>
                        <a:pt x="404" y="534"/>
                        <a:pt x="407" y="533"/>
                        <a:pt x="405" y="533"/>
                      </a:cubicBezTo>
                      <a:cubicBezTo>
                        <a:pt x="403" y="531"/>
                        <a:pt x="400" y="534"/>
                        <a:pt x="397" y="533"/>
                      </a:cubicBezTo>
                      <a:cubicBezTo>
                        <a:pt x="398" y="535"/>
                        <a:pt x="398" y="535"/>
                        <a:pt x="398" y="535"/>
                      </a:cubicBezTo>
                      <a:cubicBezTo>
                        <a:pt x="396" y="534"/>
                        <a:pt x="392" y="536"/>
                        <a:pt x="392" y="534"/>
                      </a:cubicBezTo>
                      <a:cubicBezTo>
                        <a:pt x="391" y="535"/>
                        <a:pt x="388" y="534"/>
                        <a:pt x="388" y="535"/>
                      </a:cubicBezTo>
                      <a:cubicBezTo>
                        <a:pt x="382" y="534"/>
                        <a:pt x="373" y="536"/>
                        <a:pt x="370" y="533"/>
                      </a:cubicBezTo>
                      <a:cubicBezTo>
                        <a:pt x="369" y="533"/>
                        <a:pt x="366" y="533"/>
                        <a:pt x="367" y="534"/>
                      </a:cubicBezTo>
                      <a:cubicBezTo>
                        <a:pt x="368" y="535"/>
                        <a:pt x="369" y="533"/>
                        <a:pt x="369" y="534"/>
                      </a:cubicBezTo>
                      <a:cubicBezTo>
                        <a:pt x="369" y="534"/>
                        <a:pt x="369" y="535"/>
                        <a:pt x="368" y="535"/>
                      </a:cubicBezTo>
                      <a:cubicBezTo>
                        <a:pt x="366" y="534"/>
                        <a:pt x="365" y="534"/>
                        <a:pt x="367" y="533"/>
                      </a:cubicBezTo>
                      <a:cubicBezTo>
                        <a:pt x="366" y="533"/>
                        <a:pt x="366" y="533"/>
                        <a:pt x="366" y="533"/>
                      </a:cubicBezTo>
                      <a:cubicBezTo>
                        <a:pt x="365" y="533"/>
                        <a:pt x="365" y="533"/>
                        <a:pt x="365" y="533"/>
                      </a:cubicBezTo>
                      <a:cubicBezTo>
                        <a:pt x="362" y="533"/>
                        <a:pt x="361" y="536"/>
                        <a:pt x="357" y="535"/>
                      </a:cubicBezTo>
                      <a:cubicBezTo>
                        <a:pt x="357" y="534"/>
                        <a:pt x="357" y="534"/>
                        <a:pt x="355" y="534"/>
                      </a:cubicBezTo>
                      <a:cubicBezTo>
                        <a:pt x="352" y="535"/>
                        <a:pt x="352" y="535"/>
                        <a:pt x="352" y="535"/>
                      </a:cubicBezTo>
                      <a:cubicBezTo>
                        <a:pt x="349" y="535"/>
                        <a:pt x="350" y="534"/>
                        <a:pt x="350" y="533"/>
                      </a:cubicBezTo>
                      <a:cubicBezTo>
                        <a:pt x="349" y="533"/>
                        <a:pt x="347" y="533"/>
                        <a:pt x="346" y="533"/>
                      </a:cubicBezTo>
                      <a:cubicBezTo>
                        <a:pt x="345" y="533"/>
                        <a:pt x="345" y="534"/>
                        <a:pt x="345" y="534"/>
                      </a:cubicBezTo>
                      <a:cubicBezTo>
                        <a:pt x="344" y="533"/>
                        <a:pt x="344" y="533"/>
                        <a:pt x="344" y="533"/>
                      </a:cubicBezTo>
                      <a:cubicBezTo>
                        <a:pt x="342" y="533"/>
                        <a:pt x="340" y="533"/>
                        <a:pt x="338" y="533"/>
                      </a:cubicBezTo>
                      <a:cubicBezTo>
                        <a:pt x="339" y="534"/>
                        <a:pt x="340" y="534"/>
                        <a:pt x="341" y="534"/>
                      </a:cubicBezTo>
                      <a:cubicBezTo>
                        <a:pt x="340" y="535"/>
                        <a:pt x="339" y="535"/>
                        <a:pt x="337" y="535"/>
                      </a:cubicBezTo>
                      <a:cubicBezTo>
                        <a:pt x="338" y="534"/>
                        <a:pt x="334" y="534"/>
                        <a:pt x="333" y="534"/>
                      </a:cubicBezTo>
                      <a:cubicBezTo>
                        <a:pt x="331" y="534"/>
                        <a:pt x="331" y="535"/>
                        <a:pt x="330" y="535"/>
                      </a:cubicBezTo>
                      <a:cubicBezTo>
                        <a:pt x="330" y="535"/>
                        <a:pt x="328" y="535"/>
                        <a:pt x="329" y="534"/>
                      </a:cubicBezTo>
                      <a:cubicBezTo>
                        <a:pt x="330" y="534"/>
                        <a:pt x="330" y="535"/>
                        <a:pt x="331" y="534"/>
                      </a:cubicBezTo>
                      <a:cubicBezTo>
                        <a:pt x="331" y="534"/>
                        <a:pt x="331" y="534"/>
                        <a:pt x="330" y="534"/>
                      </a:cubicBezTo>
                      <a:cubicBezTo>
                        <a:pt x="329" y="534"/>
                        <a:pt x="328" y="534"/>
                        <a:pt x="327" y="534"/>
                      </a:cubicBezTo>
                      <a:cubicBezTo>
                        <a:pt x="327" y="535"/>
                        <a:pt x="328" y="536"/>
                        <a:pt x="325" y="535"/>
                      </a:cubicBezTo>
                      <a:cubicBezTo>
                        <a:pt x="326" y="535"/>
                        <a:pt x="326" y="534"/>
                        <a:pt x="327" y="534"/>
                      </a:cubicBezTo>
                      <a:cubicBezTo>
                        <a:pt x="326" y="534"/>
                        <a:pt x="326" y="534"/>
                        <a:pt x="326" y="534"/>
                      </a:cubicBezTo>
                      <a:cubicBezTo>
                        <a:pt x="325" y="534"/>
                        <a:pt x="324" y="534"/>
                        <a:pt x="324" y="534"/>
                      </a:cubicBezTo>
                      <a:cubicBezTo>
                        <a:pt x="323" y="534"/>
                        <a:pt x="323" y="534"/>
                        <a:pt x="323" y="534"/>
                      </a:cubicBezTo>
                      <a:cubicBezTo>
                        <a:pt x="323" y="534"/>
                        <a:pt x="323" y="534"/>
                        <a:pt x="323" y="534"/>
                      </a:cubicBezTo>
                      <a:cubicBezTo>
                        <a:pt x="322" y="535"/>
                        <a:pt x="318" y="534"/>
                        <a:pt x="318" y="535"/>
                      </a:cubicBezTo>
                      <a:cubicBezTo>
                        <a:pt x="316" y="536"/>
                        <a:pt x="314" y="535"/>
                        <a:pt x="313" y="535"/>
                      </a:cubicBezTo>
                      <a:cubicBezTo>
                        <a:pt x="313" y="535"/>
                        <a:pt x="313" y="535"/>
                        <a:pt x="313" y="535"/>
                      </a:cubicBezTo>
                      <a:cubicBezTo>
                        <a:pt x="311" y="534"/>
                        <a:pt x="309" y="534"/>
                        <a:pt x="307" y="535"/>
                      </a:cubicBezTo>
                      <a:cubicBezTo>
                        <a:pt x="307" y="535"/>
                        <a:pt x="307" y="535"/>
                        <a:pt x="307" y="535"/>
                      </a:cubicBezTo>
                      <a:cubicBezTo>
                        <a:pt x="306" y="535"/>
                        <a:pt x="304" y="535"/>
                        <a:pt x="303" y="536"/>
                      </a:cubicBezTo>
                      <a:cubicBezTo>
                        <a:pt x="302" y="535"/>
                        <a:pt x="301" y="535"/>
                        <a:pt x="301" y="534"/>
                      </a:cubicBezTo>
                      <a:cubicBezTo>
                        <a:pt x="299" y="534"/>
                        <a:pt x="298" y="534"/>
                        <a:pt x="296" y="534"/>
                      </a:cubicBezTo>
                      <a:cubicBezTo>
                        <a:pt x="295" y="535"/>
                        <a:pt x="295" y="535"/>
                        <a:pt x="296" y="535"/>
                      </a:cubicBezTo>
                      <a:cubicBezTo>
                        <a:pt x="291" y="535"/>
                        <a:pt x="286" y="536"/>
                        <a:pt x="282" y="535"/>
                      </a:cubicBezTo>
                      <a:cubicBezTo>
                        <a:pt x="281" y="535"/>
                        <a:pt x="281" y="536"/>
                        <a:pt x="280" y="536"/>
                      </a:cubicBezTo>
                      <a:cubicBezTo>
                        <a:pt x="273" y="535"/>
                        <a:pt x="265" y="537"/>
                        <a:pt x="260" y="535"/>
                      </a:cubicBezTo>
                      <a:cubicBezTo>
                        <a:pt x="261" y="535"/>
                        <a:pt x="261" y="534"/>
                        <a:pt x="261" y="534"/>
                      </a:cubicBezTo>
                      <a:cubicBezTo>
                        <a:pt x="260" y="534"/>
                        <a:pt x="259" y="534"/>
                        <a:pt x="258" y="534"/>
                      </a:cubicBezTo>
                      <a:cubicBezTo>
                        <a:pt x="258" y="535"/>
                        <a:pt x="258" y="535"/>
                        <a:pt x="259" y="536"/>
                      </a:cubicBezTo>
                      <a:cubicBezTo>
                        <a:pt x="255" y="536"/>
                        <a:pt x="249" y="536"/>
                        <a:pt x="247" y="535"/>
                      </a:cubicBezTo>
                      <a:cubicBezTo>
                        <a:pt x="248" y="536"/>
                        <a:pt x="247" y="536"/>
                        <a:pt x="246" y="536"/>
                      </a:cubicBezTo>
                      <a:cubicBezTo>
                        <a:pt x="247" y="535"/>
                        <a:pt x="244" y="535"/>
                        <a:pt x="241" y="535"/>
                      </a:cubicBezTo>
                      <a:cubicBezTo>
                        <a:pt x="241" y="536"/>
                        <a:pt x="241" y="536"/>
                        <a:pt x="241" y="536"/>
                      </a:cubicBezTo>
                      <a:cubicBezTo>
                        <a:pt x="239" y="535"/>
                        <a:pt x="239" y="535"/>
                        <a:pt x="239" y="535"/>
                      </a:cubicBezTo>
                      <a:cubicBezTo>
                        <a:pt x="239" y="535"/>
                        <a:pt x="239" y="537"/>
                        <a:pt x="236" y="536"/>
                      </a:cubicBezTo>
                      <a:cubicBezTo>
                        <a:pt x="236" y="536"/>
                        <a:pt x="236" y="535"/>
                        <a:pt x="236" y="535"/>
                      </a:cubicBezTo>
                      <a:cubicBezTo>
                        <a:pt x="233" y="536"/>
                        <a:pt x="230" y="537"/>
                        <a:pt x="227" y="536"/>
                      </a:cubicBezTo>
                      <a:cubicBezTo>
                        <a:pt x="225" y="535"/>
                        <a:pt x="225" y="535"/>
                        <a:pt x="225" y="535"/>
                      </a:cubicBezTo>
                      <a:cubicBezTo>
                        <a:pt x="224" y="535"/>
                        <a:pt x="222" y="536"/>
                        <a:pt x="224" y="536"/>
                      </a:cubicBezTo>
                      <a:cubicBezTo>
                        <a:pt x="220" y="536"/>
                        <a:pt x="217" y="536"/>
                        <a:pt x="216" y="534"/>
                      </a:cubicBezTo>
                      <a:cubicBezTo>
                        <a:pt x="208" y="537"/>
                        <a:pt x="197" y="537"/>
                        <a:pt x="188" y="537"/>
                      </a:cubicBezTo>
                      <a:cubicBezTo>
                        <a:pt x="189" y="536"/>
                        <a:pt x="189" y="536"/>
                        <a:pt x="189" y="536"/>
                      </a:cubicBezTo>
                      <a:cubicBezTo>
                        <a:pt x="186" y="536"/>
                        <a:pt x="188" y="538"/>
                        <a:pt x="186" y="537"/>
                      </a:cubicBezTo>
                      <a:cubicBezTo>
                        <a:pt x="187" y="537"/>
                        <a:pt x="184" y="536"/>
                        <a:pt x="186" y="535"/>
                      </a:cubicBezTo>
                      <a:cubicBezTo>
                        <a:pt x="183" y="534"/>
                        <a:pt x="182" y="536"/>
                        <a:pt x="179" y="536"/>
                      </a:cubicBezTo>
                      <a:cubicBezTo>
                        <a:pt x="179" y="537"/>
                        <a:pt x="181" y="536"/>
                        <a:pt x="181" y="537"/>
                      </a:cubicBezTo>
                      <a:cubicBezTo>
                        <a:pt x="180" y="537"/>
                        <a:pt x="176" y="536"/>
                        <a:pt x="176" y="538"/>
                      </a:cubicBezTo>
                      <a:cubicBezTo>
                        <a:pt x="175" y="537"/>
                        <a:pt x="175" y="536"/>
                        <a:pt x="176" y="536"/>
                      </a:cubicBezTo>
                      <a:cubicBezTo>
                        <a:pt x="174" y="536"/>
                        <a:pt x="174" y="536"/>
                        <a:pt x="174" y="536"/>
                      </a:cubicBezTo>
                      <a:cubicBezTo>
                        <a:pt x="172" y="535"/>
                        <a:pt x="175" y="534"/>
                        <a:pt x="176" y="534"/>
                      </a:cubicBezTo>
                      <a:cubicBezTo>
                        <a:pt x="175" y="534"/>
                        <a:pt x="173" y="534"/>
                        <a:pt x="171" y="534"/>
                      </a:cubicBezTo>
                      <a:cubicBezTo>
                        <a:pt x="172" y="533"/>
                        <a:pt x="173" y="533"/>
                        <a:pt x="173" y="533"/>
                      </a:cubicBezTo>
                      <a:cubicBezTo>
                        <a:pt x="169" y="533"/>
                        <a:pt x="171" y="536"/>
                        <a:pt x="167" y="536"/>
                      </a:cubicBezTo>
                      <a:cubicBezTo>
                        <a:pt x="165" y="535"/>
                        <a:pt x="170" y="536"/>
                        <a:pt x="169" y="535"/>
                      </a:cubicBezTo>
                      <a:cubicBezTo>
                        <a:pt x="169" y="534"/>
                        <a:pt x="168" y="534"/>
                        <a:pt x="168" y="534"/>
                      </a:cubicBezTo>
                      <a:cubicBezTo>
                        <a:pt x="168" y="534"/>
                        <a:pt x="168" y="534"/>
                        <a:pt x="168" y="534"/>
                      </a:cubicBezTo>
                      <a:cubicBezTo>
                        <a:pt x="168" y="534"/>
                        <a:pt x="167" y="534"/>
                        <a:pt x="167" y="534"/>
                      </a:cubicBezTo>
                      <a:cubicBezTo>
                        <a:pt x="165" y="535"/>
                        <a:pt x="164" y="535"/>
                        <a:pt x="163" y="535"/>
                      </a:cubicBezTo>
                      <a:cubicBezTo>
                        <a:pt x="165" y="535"/>
                        <a:pt x="163" y="537"/>
                        <a:pt x="162" y="537"/>
                      </a:cubicBezTo>
                      <a:cubicBezTo>
                        <a:pt x="160" y="536"/>
                        <a:pt x="164" y="536"/>
                        <a:pt x="160" y="536"/>
                      </a:cubicBezTo>
                      <a:cubicBezTo>
                        <a:pt x="160" y="536"/>
                        <a:pt x="157" y="537"/>
                        <a:pt x="159" y="538"/>
                      </a:cubicBezTo>
                      <a:cubicBezTo>
                        <a:pt x="158" y="539"/>
                        <a:pt x="156" y="537"/>
                        <a:pt x="154" y="538"/>
                      </a:cubicBezTo>
                      <a:cubicBezTo>
                        <a:pt x="153" y="537"/>
                        <a:pt x="157" y="535"/>
                        <a:pt x="154" y="535"/>
                      </a:cubicBezTo>
                      <a:cubicBezTo>
                        <a:pt x="154" y="536"/>
                        <a:pt x="149" y="537"/>
                        <a:pt x="151" y="538"/>
                      </a:cubicBezTo>
                      <a:cubicBezTo>
                        <a:pt x="150" y="538"/>
                        <a:pt x="150" y="537"/>
                        <a:pt x="151" y="536"/>
                      </a:cubicBezTo>
                      <a:cubicBezTo>
                        <a:pt x="149" y="535"/>
                        <a:pt x="146" y="539"/>
                        <a:pt x="145" y="536"/>
                      </a:cubicBezTo>
                      <a:cubicBezTo>
                        <a:pt x="144" y="537"/>
                        <a:pt x="144" y="537"/>
                        <a:pt x="144" y="537"/>
                      </a:cubicBezTo>
                      <a:cubicBezTo>
                        <a:pt x="144" y="537"/>
                        <a:pt x="143" y="537"/>
                        <a:pt x="142" y="536"/>
                      </a:cubicBezTo>
                      <a:cubicBezTo>
                        <a:pt x="140" y="536"/>
                        <a:pt x="136" y="538"/>
                        <a:pt x="136" y="536"/>
                      </a:cubicBezTo>
                      <a:cubicBezTo>
                        <a:pt x="136" y="536"/>
                        <a:pt x="131" y="536"/>
                        <a:pt x="133" y="537"/>
                      </a:cubicBezTo>
                      <a:cubicBezTo>
                        <a:pt x="136" y="538"/>
                        <a:pt x="136" y="536"/>
                        <a:pt x="137" y="538"/>
                      </a:cubicBezTo>
                      <a:cubicBezTo>
                        <a:pt x="136" y="537"/>
                        <a:pt x="134" y="538"/>
                        <a:pt x="132" y="539"/>
                      </a:cubicBezTo>
                      <a:cubicBezTo>
                        <a:pt x="132" y="538"/>
                        <a:pt x="132" y="538"/>
                        <a:pt x="132" y="538"/>
                      </a:cubicBezTo>
                      <a:cubicBezTo>
                        <a:pt x="131" y="538"/>
                        <a:pt x="129" y="538"/>
                        <a:pt x="129" y="539"/>
                      </a:cubicBezTo>
                      <a:cubicBezTo>
                        <a:pt x="129" y="538"/>
                        <a:pt x="129" y="538"/>
                        <a:pt x="128" y="538"/>
                      </a:cubicBezTo>
                      <a:cubicBezTo>
                        <a:pt x="127" y="539"/>
                        <a:pt x="127" y="539"/>
                        <a:pt x="127" y="539"/>
                      </a:cubicBezTo>
                      <a:cubicBezTo>
                        <a:pt x="124" y="539"/>
                        <a:pt x="126" y="537"/>
                        <a:pt x="123" y="537"/>
                      </a:cubicBezTo>
                      <a:cubicBezTo>
                        <a:pt x="126" y="536"/>
                        <a:pt x="126" y="536"/>
                        <a:pt x="126" y="536"/>
                      </a:cubicBezTo>
                      <a:cubicBezTo>
                        <a:pt x="125" y="537"/>
                        <a:pt x="124" y="535"/>
                        <a:pt x="122" y="536"/>
                      </a:cubicBezTo>
                      <a:cubicBezTo>
                        <a:pt x="121" y="537"/>
                        <a:pt x="120" y="538"/>
                        <a:pt x="120" y="539"/>
                      </a:cubicBezTo>
                      <a:cubicBezTo>
                        <a:pt x="118" y="539"/>
                        <a:pt x="119" y="538"/>
                        <a:pt x="117" y="539"/>
                      </a:cubicBezTo>
                      <a:cubicBezTo>
                        <a:pt x="119" y="538"/>
                        <a:pt x="119" y="538"/>
                        <a:pt x="119" y="538"/>
                      </a:cubicBezTo>
                      <a:cubicBezTo>
                        <a:pt x="120" y="537"/>
                        <a:pt x="118" y="536"/>
                        <a:pt x="115" y="536"/>
                      </a:cubicBezTo>
                      <a:cubicBezTo>
                        <a:pt x="113" y="536"/>
                        <a:pt x="111" y="538"/>
                        <a:pt x="113" y="538"/>
                      </a:cubicBezTo>
                      <a:cubicBezTo>
                        <a:pt x="112" y="538"/>
                        <a:pt x="110" y="538"/>
                        <a:pt x="111" y="537"/>
                      </a:cubicBezTo>
                      <a:cubicBezTo>
                        <a:pt x="108" y="537"/>
                        <a:pt x="112" y="538"/>
                        <a:pt x="109" y="539"/>
                      </a:cubicBezTo>
                      <a:cubicBezTo>
                        <a:pt x="108" y="538"/>
                        <a:pt x="105" y="537"/>
                        <a:pt x="103" y="536"/>
                      </a:cubicBezTo>
                      <a:cubicBezTo>
                        <a:pt x="106" y="534"/>
                        <a:pt x="106" y="534"/>
                        <a:pt x="106" y="534"/>
                      </a:cubicBezTo>
                      <a:cubicBezTo>
                        <a:pt x="104" y="534"/>
                        <a:pt x="104" y="534"/>
                        <a:pt x="104" y="534"/>
                      </a:cubicBezTo>
                      <a:cubicBezTo>
                        <a:pt x="105" y="534"/>
                        <a:pt x="105" y="533"/>
                        <a:pt x="104" y="533"/>
                      </a:cubicBezTo>
                      <a:cubicBezTo>
                        <a:pt x="103" y="533"/>
                        <a:pt x="102" y="533"/>
                        <a:pt x="101" y="533"/>
                      </a:cubicBezTo>
                      <a:cubicBezTo>
                        <a:pt x="102" y="535"/>
                        <a:pt x="96" y="536"/>
                        <a:pt x="97" y="538"/>
                      </a:cubicBezTo>
                      <a:cubicBezTo>
                        <a:pt x="92" y="538"/>
                        <a:pt x="94" y="533"/>
                        <a:pt x="89" y="536"/>
                      </a:cubicBezTo>
                      <a:cubicBezTo>
                        <a:pt x="90" y="536"/>
                        <a:pt x="88" y="537"/>
                        <a:pt x="89" y="538"/>
                      </a:cubicBezTo>
                      <a:cubicBezTo>
                        <a:pt x="88" y="538"/>
                        <a:pt x="88" y="539"/>
                        <a:pt x="85" y="539"/>
                      </a:cubicBezTo>
                      <a:cubicBezTo>
                        <a:pt x="87" y="538"/>
                        <a:pt x="82" y="537"/>
                        <a:pt x="86" y="535"/>
                      </a:cubicBezTo>
                      <a:cubicBezTo>
                        <a:pt x="86" y="536"/>
                        <a:pt x="88" y="536"/>
                        <a:pt x="88" y="536"/>
                      </a:cubicBezTo>
                      <a:cubicBezTo>
                        <a:pt x="87" y="535"/>
                        <a:pt x="89" y="533"/>
                        <a:pt x="86" y="533"/>
                      </a:cubicBezTo>
                      <a:cubicBezTo>
                        <a:pt x="84" y="534"/>
                        <a:pt x="81" y="534"/>
                        <a:pt x="82" y="535"/>
                      </a:cubicBezTo>
                      <a:cubicBezTo>
                        <a:pt x="82" y="536"/>
                        <a:pt x="84" y="535"/>
                        <a:pt x="83" y="536"/>
                      </a:cubicBezTo>
                      <a:cubicBezTo>
                        <a:pt x="79" y="536"/>
                        <a:pt x="79" y="534"/>
                        <a:pt x="77" y="537"/>
                      </a:cubicBezTo>
                      <a:cubicBezTo>
                        <a:pt x="80" y="536"/>
                        <a:pt x="80" y="538"/>
                        <a:pt x="80" y="539"/>
                      </a:cubicBezTo>
                      <a:cubicBezTo>
                        <a:pt x="77" y="539"/>
                        <a:pt x="77" y="539"/>
                        <a:pt x="77" y="539"/>
                      </a:cubicBezTo>
                      <a:cubicBezTo>
                        <a:pt x="78" y="538"/>
                        <a:pt x="78" y="538"/>
                        <a:pt x="78" y="538"/>
                      </a:cubicBezTo>
                      <a:cubicBezTo>
                        <a:pt x="73" y="538"/>
                        <a:pt x="77" y="540"/>
                        <a:pt x="72" y="540"/>
                      </a:cubicBezTo>
                      <a:cubicBezTo>
                        <a:pt x="70" y="538"/>
                        <a:pt x="70" y="538"/>
                        <a:pt x="70" y="538"/>
                      </a:cubicBezTo>
                      <a:cubicBezTo>
                        <a:pt x="71" y="537"/>
                        <a:pt x="77" y="539"/>
                        <a:pt x="76" y="536"/>
                      </a:cubicBezTo>
                      <a:cubicBezTo>
                        <a:pt x="73" y="536"/>
                        <a:pt x="72" y="537"/>
                        <a:pt x="69" y="537"/>
                      </a:cubicBezTo>
                      <a:cubicBezTo>
                        <a:pt x="71" y="536"/>
                        <a:pt x="71" y="536"/>
                        <a:pt x="71" y="536"/>
                      </a:cubicBezTo>
                      <a:cubicBezTo>
                        <a:pt x="70" y="536"/>
                        <a:pt x="69" y="533"/>
                        <a:pt x="65" y="535"/>
                      </a:cubicBezTo>
                      <a:cubicBezTo>
                        <a:pt x="63" y="536"/>
                        <a:pt x="65" y="536"/>
                        <a:pt x="65" y="537"/>
                      </a:cubicBezTo>
                      <a:cubicBezTo>
                        <a:pt x="60" y="537"/>
                        <a:pt x="59" y="538"/>
                        <a:pt x="56" y="538"/>
                      </a:cubicBezTo>
                      <a:cubicBezTo>
                        <a:pt x="57" y="536"/>
                        <a:pt x="51" y="538"/>
                        <a:pt x="54" y="536"/>
                      </a:cubicBezTo>
                      <a:cubicBezTo>
                        <a:pt x="56" y="537"/>
                        <a:pt x="62" y="537"/>
                        <a:pt x="64" y="535"/>
                      </a:cubicBezTo>
                      <a:cubicBezTo>
                        <a:pt x="62" y="533"/>
                        <a:pt x="67" y="536"/>
                        <a:pt x="68" y="534"/>
                      </a:cubicBezTo>
                      <a:cubicBezTo>
                        <a:pt x="67" y="534"/>
                        <a:pt x="66" y="533"/>
                        <a:pt x="66" y="533"/>
                      </a:cubicBezTo>
                      <a:cubicBezTo>
                        <a:pt x="66" y="533"/>
                        <a:pt x="66" y="533"/>
                        <a:pt x="66" y="533"/>
                      </a:cubicBezTo>
                      <a:cubicBezTo>
                        <a:pt x="65" y="533"/>
                        <a:pt x="64" y="533"/>
                        <a:pt x="62" y="533"/>
                      </a:cubicBezTo>
                      <a:cubicBezTo>
                        <a:pt x="62" y="533"/>
                        <a:pt x="63" y="533"/>
                        <a:pt x="63" y="533"/>
                      </a:cubicBezTo>
                      <a:cubicBezTo>
                        <a:pt x="59" y="533"/>
                        <a:pt x="55" y="534"/>
                        <a:pt x="52" y="535"/>
                      </a:cubicBezTo>
                      <a:cubicBezTo>
                        <a:pt x="51" y="534"/>
                        <a:pt x="52" y="533"/>
                        <a:pt x="53" y="533"/>
                      </a:cubicBezTo>
                      <a:cubicBezTo>
                        <a:pt x="48" y="533"/>
                        <a:pt x="43" y="533"/>
                        <a:pt x="39" y="533"/>
                      </a:cubicBezTo>
                      <a:cubicBezTo>
                        <a:pt x="41" y="535"/>
                        <a:pt x="36" y="534"/>
                        <a:pt x="35" y="534"/>
                      </a:cubicBezTo>
                      <a:cubicBezTo>
                        <a:pt x="35" y="534"/>
                        <a:pt x="35" y="533"/>
                        <a:pt x="35" y="533"/>
                      </a:cubicBezTo>
                      <a:cubicBezTo>
                        <a:pt x="32" y="533"/>
                        <a:pt x="35" y="531"/>
                        <a:pt x="32" y="531"/>
                      </a:cubicBezTo>
                      <a:cubicBezTo>
                        <a:pt x="29" y="532"/>
                        <a:pt x="24" y="532"/>
                        <a:pt x="20" y="531"/>
                      </a:cubicBezTo>
                      <a:cubicBezTo>
                        <a:pt x="16" y="528"/>
                        <a:pt x="10" y="523"/>
                        <a:pt x="7" y="519"/>
                      </a:cubicBezTo>
                      <a:cubicBezTo>
                        <a:pt x="8" y="517"/>
                        <a:pt x="9" y="517"/>
                        <a:pt x="9" y="516"/>
                      </a:cubicBezTo>
                      <a:cubicBezTo>
                        <a:pt x="9" y="515"/>
                        <a:pt x="9" y="514"/>
                        <a:pt x="9" y="514"/>
                      </a:cubicBezTo>
                      <a:cubicBezTo>
                        <a:pt x="8" y="514"/>
                        <a:pt x="8" y="516"/>
                        <a:pt x="8" y="513"/>
                      </a:cubicBezTo>
                      <a:cubicBezTo>
                        <a:pt x="8" y="513"/>
                        <a:pt x="8" y="513"/>
                        <a:pt x="8" y="513"/>
                      </a:cubicBezTo>
                      <a:cubicBezTo>
                        <a:pt x="8" y="513"/>
                        <a:pt x="8" y="511"/>
                        <a:pt x="8" y="510"/>
                      </a:cubicBezTo>
                      <a:cubicBezTo>
                        <a:pt x="6" y="509"/>
                        <a:pt x="4" y="509"/>
                        <a:pt x="7" y="512"/>
                      </a:cubicBezTo>
                      <a:cubicBezTo>
                        <a:pt x="5" y="510"/>
                        <a:pt x="3" y="506"/>
                        <a:pt x="5" y="508"/>
                      </a:cubicBezTo>
                      <a:cubicBezTo>
                        <a:pt x="2" y="502"/>
                        <a:pt x="4" y="509"/>
                        <a:pt x="1" y="504"/>
                      </a:cubicBezTo>
                      <a:cubicBezTo>
                        <a:pt x="0" y="500"/>
                        <a:pt x="2" y="493"/>
                        <a:pt x="3" y="492"/>
                      </a:cubicBezTo>
                      <a:cubicBezTo>
                        <a:pt x="5" y="496"/>
                        <a:pt x="5" y="496"/>
                        <a:pt x="5" y="496"/>
                      </a:cubicBezTo>
                      <a:cubicBezTo>
                        <a:pt x="5" y="494"/>
                        <a:pt x="5" y="494"/>
                        <a:pt x="5" y="494"/>
                      </a:cubicBezTo>
                      <a:cubicBezTo>
                        <a:pt x="6" y="497"/>
                        <a:pt x="6" y="492"/>
                        <a:pt x="7" y="494"/>
                      </a:cubicBezTo>
                      <a:cubicBezTo>
                        <a:pt x="8" y="493"/>
                        <a:pt x="8" y="491"/>
                        <a:pt x="7" y="489"/>
                      </a:cubicBezTo>
                      <a:cubicBezTo>
                        <a:pt x="5" y="493"/>
                        <a:pt x="5" y="484"/>
                        <a:pt x="3" y="485"/>
                      </a:cubicBezTo>
                      <a:cubicBezTo>
                        <a:pt x="3" y="479"/>
                        <a:pt x="8" y="482"/>
                        <a:pt x="6" y="475"/>
                      </a:cubicBezTo>
                      <a:cubicBezTo>
                        <a:pt x="5" y="476"/>
                        <a:pt x="4" y="474"/>
                        <a:pt x="4" y="475"/>
                      </a:cubicBezTo>
                      <a:cubicBezTo>
                        <a:pt x="4" y="473"/>
                        <a:pt x="3" y="473"/>
                        <a:pt x="4" y="470"/>
                      </a:cubicBezTo>
                      <a:cubicBezTo>
                        <a:pt x="4" y="473"/>
                        <a:pt x="6" y="468"/>
                        <a:pt x="7" y="470"/>
                      </a:cubicBezTo>
                      <a:cubicBezTo>
                        <a:pt x="7" y="469"/>
                        <a:pt x="7" y="469"/>
                        <a:pt x="7" y="468"/>
                      </a:cubicBezTo>
                      <a:cubicBezTo>
                        <a:pt x="7" y="468"/>
                        <a:pt x="7" y="468"/>
                        <a:pt x="7" y="468"/>
                      </a:cubicBezTo>
                      <a:cubicBezTo>
                        <a:pt x="7" y="467"/>
                        <a:pt x="7" y="466"/>
                        <a:pt x="7" y="465"/>
                      </a:cubicBezTo>
                      <a:cubicBezTo>
                        <a:pt x="7" y="464"/>
                        <a:pt x="7" y="462"/>
                        <a:pt x="8" y="461"/>
                      </a:cubicBezTo>
                      <a:cubicBezTo>
                        <a:pt x="7" y="461"/>
                        <a:pt x="7" y="461"/>
                        <a:pt x="7" y="460"/>
                      </a:cubicBezTo>
                      <a:cubicBezTo>
                        <a:pt x="7" y="463"/>
                        <a:pt x="5" y="464"/>
                        <a:pt x="5" y="464"/>
                      </a:cubicBezTo>
                      <a:cubicBezTo>
                        <a:pt x="5" y="460"/>
                        <a:pt x="5" y="460"/>
                        <a:pt x="5" y="460"/>
                      </a:cubicBezTo>
                      <a:cubicBezTo>
                        <a:pt x="5" y="461"/>
                        <a:pt x="5" y="461"/>
                        <a:pt x="5" y="461"/>
                      </a:cubicBezTo>
                      <a:cubicBezTo>
                        <a:pt x="7" y="456"/>
                        <a:pt x="4" y="459"/>
                        <a:pt x="5" y="454"/>
                      </a:cubicBezTo>
                      <a:cubicBezTo>
                        <a:pt x="7" y="452"/>
                        <a:pt x="7" y="452"/>
                        <a:pt x="7" y="452"/>
                      </a:cubicBezTo>
                      <a:cubicBezTo>
                        <a:pt x="8" y="453"/>
                        <a:pt x="5" y="459"/>
                        <a:pt x="8" y="459"/>
                      </a:cubicBezTo>
                      <a:cubicBezTo>
                        <a:pt x="8" y="455"/>
                        <a:pt x="7" y="454"/>
                        <a:pt x="8" y="451"/>
                      </a:cubicBezTo>
                      <a:cubicBezTo>
                        <a:pt x="8" y="453"/>
                        <a:pt x="8" y="453"/>
                        <a:pt x="8" y="453"/>
                      </a:cubicBezTo>
                      <a:cubicBezTo>
                        <a:pt x="8" y="453"/>
                        <a:pt x="8" y="453"/>
                        <a:pt x="9" y="453"/>
                      </a:cubicBezTo>
                      <a:cubicBezTo>
                        <a:pt x="9" y="450"/>
                        <a:pt x="9" y="448"/>
                        <a:pt x="10" y="445"/>
                      </a:cubicBezTo>
                      <a:cubicBezTo>
                        <a:pt x="9" y="445"/>
                        <a:pt x="9" y="445"/>
                        <a:pt x="9" y="445"/>
                      </a:cubicBezTo>
                      <a:cubicBezTo>
                        <a:pt x="10" y="439"/>
                        <a:pt x="9" y="438"/>
                        <a:pt x="9" y="434"/>
                      </a:cubicBezTo>
                      <a:cubicBezTo>
                        <a:pt x="11" y="435"/>
                        <a:pt x="10" y="428"/>
                        <a:pt x="11" y="432"/>
                      </a:cubicBezTo>
                      <a:cubicBezTo>
                        <a:pt x="10" y="433"/>
                        <a:pt x="10" y="439"/>
                        <a:pt x="10" y="442"/>
                      </a:cubicBezTo>
                      <a:cubicBezTo>
                        <a:pt x="11" y="436"/>
                        <a:pt x="12" y="429"/>
                        <a:pt x="13" y="423"/>
                      </a:cubicBezTo>
                      <a:cubicBezTo>
                        <a:pt x="13" y="421"/>
                        <a:pt x="13" y="420"/>
                        <a:pt x="13" y="418"/>
                      </a:cubicBezTo>
                      <a:cubicBezTo>
                        <a:pt x="13" y="421"/>
                        <a:pt x="13" y="421"/>
                        <a:pt x="13" y="421"/>
                      </a:cubicBezTo>
                      <a:cubicBezTo>
                        <a:pt x="13" y="420"/>
                        <a:pt x="13" y="419"/>
                        <a:pt x="13" y="417"/>
                      </a:cubicBezTo>
                      <a:cubicBezTo>
                        <a:pt x="14" y="418"/>
                        <a:pt x="14" y="418"/>
                        <a:pt x="14" y="418"/>
                      </a:cubicBezTo>
                      <a:cubicBezTo>
                        <a:pt x="14" y="416"/>
                        <a:pt x="14" y="414"/>
                        <a:pt x="14" y="412"/>
                      </a:cubicBezTo>
                      <a:cubicBezTo>
                        <a:pt x="13" y="413"/>
                        <a:pt x="13" y="414"/>
                        <a:pt x="12" y="413"/>
                      </a:cubicBezTo>
                      <a:cubicBezTo>
                        <a:pt x="13" y="411"/>
                        <a:pt x="13" y="413"/>
                        <a:pt x="14" y="412"/>
                      </a:cubicBezTo>
                      <a:cubicBezTo>
                        <a:pt x="13" y="411"/>
                        <a:pt x="14" y="410"/>
                        <a:pt x="15" y="408"/>
                      </a:cubicBezTo>
                      <a:cubicBezTo>
                        <a:pt x="15" y="409"/>
                        <a:pt x="15" y="409"/>
                        <a:pt x="15" y="409"/>
                      </a:cubicBezTo>
                      <a:cubicBezTo>
                        <a:pt x="15" y="408"/>
                        <a:pt x="15" y="407"/>
                        <a:pt x="16" y="406"/>
                      </a:cubicBezTo>
                      <a:cubicBezTo>
                        <a:pt x="16" y="405"/>
                        <a:pt x="15" y="404"/>
                        <a:pt x="16" y="404"/>
                      </a:cubicBezTo>
                      <a:cubicBezTo>
                        <a:pt x="16" y="404"/>
                        <a:pt x="16" y="404"/>
                        <a:pt x="16" y="405"/>
                      </a:cubicBezTo>
                      <a:cubicBezTo>
                        <a:pt x="16" y="403"/>
                        <a:pt x="16" y="401"/>
                        <a:pt x="16" y="399"/>
                      </a:cubicBezTo>
                      <a:cubicBezTo>
                        <a:pt x="16" y="398"/>
                        <a:pt x="17" y="394"/>
                        <a:pt x="17" y="395"/>
                      </a:cubicBezTo>
                      <a:cubicBezTo>
                        <a:pt x="17" y="391"/>
                        <a:pt x="20" y="383"/>
                        <a:pt x="20" y="377"/>
                      </a:cubicBezTo>
                      <a:cubicBezTo>
                        <a:pt x="22" y="370"/>
                        <a:pt x="21" y="364"/>
                        <a:pt x="23" y="357"/>
                      </a:cubicBezTo>
                      <a:cubicBezTo>
                        <a:pt x="23" y="358"/>
                        <a:pt x="23" y="359"/>
                        <a:pt x="24" y="360"/>
                      </a:cubicBezTo>
                      <a:cubicBezTo>
                        <a:pt x="25" y="357"/>
                        <a:pt x="23" y="353"/>
                        <a:pt x="25" y="352"/>
                      </a:cubicBezTo>
                      <a:cubicBezTo>
                        <a:pt x="25" y="350"/>
                        <a:pt x="24" y="350"/>
                        <a:pt x="24" y="351"/>
                      </a:cubicBezTo>
                      <a:cubicBezTo>
                        <a:pt x="25" y="343"/>
                        <a:pt x="26" y="335"/>
                        <a:pt x="27" y="327"/>
                      </a:cubicBezTo>
                      <a:cubicBezTo>
                        <a:pt x="28" y="325"/>
                        <a:pt x="28" y="322"/>
                        <a:pt x="28" y="322"/>
                      </a:cubicBezTo>
                      <a:cubicBezTo>
                        <a:pt x="28" y="318"/>
                        <a:pt x="30" y="314"/>
                        <a:pt x="32" y="312"/>
                      </a:cubicBezTo>
                      <a:cubicBezTo>
                        <a:pt x="31" y="311"/>
                        <a:pt x="30" y="311"/>
                        <a:pt x="29" y="311"/>
                      </a:cubicBezTo>
                      <a:cubicBezTo>
                        <a:pt x="29" y="309"/>
                        <a:pt x="30" y="309"/>
                        <a:pt x="31" y="309"/>
                      </a:cubicBezTo>
                      <a:cubicBezTo>
                        <a:pt x="28" y="307"/>
                        <a:pt x="28" y="307"/>
                        <a:pt x="28" y="307"/>
                      </a:cubicBezTo>
                      <a:cubicBezTo>
                        <a:pt x="26" y="303"/>
                        <a:pt x="38" y="312"/>
                        <a:pt x="35" y="307"/>
                      </a:cubicBezTo>
                      <a:cubicBezTo>
                        <a:pt x="35" y="307"/>
                        <a:pt x="34" y="306"/>
                        <a:pt x="33" y="305"/>
                      </a:cubicBezTo>
                      <a:cubicBezTo>
                        <a:pt x="32" y="303"/>
                        <a:pt x="40" y="309"/>
                        <a:pt x="35" y="304"/>
                      </a:cubicBezTo>
                      <a:cubicBezTo>
                        <a:pt x="32" y="303"/>
                        <a:pt x="29" y="301"/>
                        <a:pt x="30" y="304"/>
                      </a:cubicBezTo>
                      <a:cubicBezTo>
                        <a:pt x="26" y="298"/>
                        <a:pt x="25" y="303"/>
                        <a:pt x="23" y="294"/>
                      </a:cubicBezTo>
                      <a:cubicBezTo>
                        <a:pt x="23" y="292"/>
                        <a:pt x="24" y="301"/>
                        <a:pt x="25" y="299"/>
                      </a:cubicBezTo>
                      <a:cubicBezTo>
                        <a:pt x="25" y="295"/>
                        <a:pt x="23" y="290"/>
                        <a:pt x="23" y="288"/>
                      </a:cubicBezTo>
                      <a:cubicBezTo>
                        <a:pt x="23" y="291"/>
                        <a:pt x="21" y="289"/>
                        <a:pt x="21" y="286"/>
                      </a:cubicBezTo>
                      <a:cubicBezTo>
                        <a:pt x="22" y="283"/>
                        <a:pt x="22" y="289"/>
                        <a:pt x="23" y="284"/>
                      </a:cubicBezTo>
                      <a:cubicBezTo>
                        <a:pt x="22" y="283"/>
                        <a:pt x="21" y="279"/>
                        <a:pt x="21" y="282"/>
                      </a:cubicBezTo>
                      <a:cubicBezTo>
                        <a:pt x="19" y="281"/>
                        <a:pt x="21" y="277"/>
                        <a:pt x="20" y="275"/>
                      </a:cubicBezTo>
                      <a:cubicBezTo>
                        <a:pt x="21" y="273"/>
                        <a:pt x="23" y="280"/>
                        <a:pt x="23" y="274"/>
                      </a:cubicBezTo>
                      <a:cubicBezTo>
                        <a:pt x="22" y="275"/>
                        <a:pt x="22" y="268"/>
                        <a:pt x="20" y="271"/>
                      </a:cubicBezTo>
                      <a:cubicBezTo>
                        <a:pt x="20" y="268"/>
                        <a:pt x="21" y="268"/>
                        <a:pt x="22" y="270"/>
                      </a:cubicBezTo>
                      <a:cubicBezTo>
                        <a:pt x="23" y="267"/>
                        <a:pt x="20" y="262"/>
                        <a:pt x="22" y="261"/>
                      </a:cubicBezTo>
                      <a:cubicBezTo>
                        <a:pt x="21" y="260"/>
                        <a:pt x="21" y="260"/>
                        <a:pt x="21" y="260"/>
                      </a:cubicBezTo>
                      <a:cubicBezTo>
                        <a:pt x="21" y="259"/>
                        <a:pt x="21" y="258"/>
                        <a:pt x="22" y="257"/>
                      </a:cubicBezTo>
                      <a:cubicBezTo>
                        <a:pt x="22" y="254"/>
                        <a:pt x="20" y="248"/>
                        <a:pt x="22" y="248"/>
                      </a:cubicBezTo>
                      <a:cubicBezTo>
                        <a:pt x="22" y="247"/>
                        <a:pt x="22" y="241"/>
                        <a:pt x="21" y="244"/>
                      </a:cubicBezTo>
                      <a:cubicBezTo>
                        <a:pt x="20" y="247"/>
                        <a:pt x="22" y="248"/>
                        <a:pt x="20" y="250"/>
                      </a:cubicBezTo>
                      <a:cubicBezTo>
                        <a:pt x="22" y="247"/>
                        <a:pt x="20" y="245"/>
                        <a:pt x="19" y="243"/>
                      </a:cubicBezTo>
                      <a:cubicBezTo>
                        <a:pt x="20" y="242"/>
                        <a:pt x="20" y="242"/>
                        <a:pt x="20" y="242"/>
                      </a:cubicBezTo>
                      <a:cubicBezTo>
                        <a:pt x="20" y="241"/>
                        <a:pt x="20" y="238"/>
                        <a:pt x="19" y="237"/>
                      </a:cubicBezTo>
                      <a:cubicBezTo>
                        <a:pt x="20" y="238"/>
                        <a:pt x="20" y="238"/>
                        <a:pt x="20" y="237"/>
                      </a:cubicBezTo>
                      <a:cubicBezTo>
                        <a:pt x="19" y="235"/>
                        <a:pt x="19" y="235"/>
                        <a:pt x="19" y="235"/>
                      </a:cubicBezTo>
                      <a:cubicBezTo>
                        <a:pt x="19" y="230"/>
                        <a:pt x="21" y="234"/>
                        <a:pt x="21" y="229"/>
                      </a:cubicBezTo>
                      <a:cubicBezTo>
                        <a:pt x="22" y="233"/>
                        <a:pt x="22" y="233"/>
                        <a:pt x="22" y="233"/>
                      </a:cubicBezTo>
                      <a:cubicBezTo>
                        <a:pt x="22" y="232"/>
                        <a:pt x="23" y="230"/>
                        <a:pt x="22" y="228"/>
                      </a:cubicBezTo>
                      <a:cubicBezTo>
                        <a:pt x="21" y="227"/>
                        <a:pt x="20" y="225"/>
                        <a:pt x="19" y="224"/>
                      </a:cubicBezTo>
                      <a:cubicBezTo>
                        <a:pt x="19" y="221"/>
                        <a:pt x="20" y="223"/>
                        <a:pt x="19" y="220"/>
                      </a:cubicBezTo>
                      <a:cubicBezTo>
                        <a:pt x="21" y="224"/>
                        <a:pt x="21" y="224"/>
                        <a:pt x="21" y="224"/>
                      </a:cubicBezTo>
                      <a:cubicBezTo>
                        <a:pt x="21" y="224"/>
                        <a:pt x="22" y="221"/>
                        <a:pt x="22" y="217"/>
                      </a:cubicBezTo>
                      <a:cubicBezTo>
                        <a:pt x="22" y="215"/>
                        <a:pt x="20" y="211"/>
                        <a:pt x="20" y="215"/>
                      </a:cubicBezTo>
                      <a:cubicBezTo>
                        <a:pt x="20" y="213"/>
                        <a:pt x="20" y="210"/>
                        <a:pt x="21" y="212"/>
                      </a:cubicBezTo>
                      <a:cubicBezTo>
                        <a:pt x="21" y="207"/>
                        <a:pt x="20" y="212"/>
                        <a:pt x="19" y="209"/>
                      </a:cubicBezTo>
                      <a:cubicBezTo>
                        <a:pt x="20" y="207"/>
                        <a:pt x="21" y="202"/>
                        <a:pt x="22" y="199"/>
                      </a:cubicBezTo>
                      <a:cubicBezTo>
                        <a:pt x="24" y="203"/>
                        <a:pt x="24" y="203"/>
                        <a:pt x="24" y="203"/>
                      </a:cubicBezTo>
                      <a:cubicBezTo>
                        <a:pt x="24" y="201"/>
                        <a:pt x="24" y="201"/>
                        <a:pt x="24" y="201"/>
                      </a:cubicBezTo>
                      <a:cubicBezTo>
                        <a:pt x="25" y="204"/>
                        <a:pt x="25" y="199"/>
                        <a:pt x="26" y="201"/>
                      </a:cubicBezTo>
                      <a:cubicBezTo>
                        <a:pt x="27" y="199"/>
                        <a:pt x="26" y="197"/>
                        <a:pt x="26" y="195"/>
                      </a:cubicBezTo>
                      <a:cubicBezTo>
                        <a:pt x="23" y="200"/>
                        <a:pt x="22" y="189"/>
                        <a:pt x="20" y="191"/>
                      </a:cubicBezTo>
                      <a:cubicBezTo>
                        <a:pt x="20" y="184"/>
                        <a:pt x="26" y="186"/>
                        <a:pt x="22" y="179"/>
                      </a:cubicBezTo>
                      <a:cubicBezTo>
                        <a:pt x="22" y="180"/>
                        <a:pt x="21" y="178"/>
                        <a:pt x="21" y="179"/>
                      </a:cubicBezTo>
                      <a:cubicBezTo>
                        <a:pt x="20" y="177"/>
                        <a:pt x="19" y="177"/>
                        <a:pt x="19" y="173"/>
                      </a:cubicBezTo>
                      <a:cubicBezTo>
                        <a:pt x="20" y="177"/>
                        <a:pt x="22" y="169"/>
                        <a:pt x="23" y="174"/>
                      </a:cubicBezTo>
                      <a:cubicBezTo>
                        <a:pt x="22" y="174"/>
                        <a:pt x="22" y="177"/>
                        <a:pt x="22" y="178"/>
                      </a:cubicBezTo>
                      <a:cubicBezTo>
                        <a:pt x="23" y="176"/>
                        <a:pt x="25" y="179"/>
                        <a:pt x="25" y="174"/>
                      </a:cubicBezTo>
                      <a:cubicBezTo>
                        <a:pt x="24" y="171"/>
                        <a:pt x="24" y="167"/>
                        <a:pt x="23" y="168"/>
                      </a:cubicBezTo>
                      <a:cubicBezTo>
                        <a:pt x="22" y="168"/>
                        <a:pt x="23" y="172"/>
                        <a:pt x="22" y="170"/>
                      </a:cubicBezTo>
                      <a:cubicBezTo>
                        <a:pt x="22" y="165"/>
                        <a:pt x="24" y="164"/>
                        <a:pt x="21" y="162"/>
                      </a:cubicBezTo>
                      <a:cubicBezTo>
                        <a:pt x="22" y="165"/>
                        <a:pt x="20" y="166"/>
                        <a:pt x="20" y="166"/>
                      </a:cubicBezTo>
                      <a:cubicBezTo>
                        <a:pt x="19" y="162"/>
                        <a:pt x="19" y="162"/>
                        <a:pt x="19" y="162"/>
                      </a:cubicBezTo>
                      <a:cubicBezTo>
                        <a:pt x="20" y="163"/>
                        <a:pt x="20" y="163"/>
                        <a:pt x="20" y="163"/>
                      </a:cubicBezTo>
                      <a:cubicBezTo>
                        <a:pt x="20" y="156"/>
                        <a:pt x="18" y="161"/>
                        <a:pt x="19" y="154"/>
                      </a:cubicBezTo>
                      <a:cubicBezTo>
                        <a:pt x="20" y="151"/>
                        <a:pt x="20" y="151"/>
                        <a:pt x="20" y="151"/>
                      </a:cubicBezTo>
                      <a:cubicBezTo>
                        <a:pt x="22" y="153"/>
                        <a:pt x="20" y="161"/>
                        <a:pt x="22" y="160"/>
                      </a:cubicBezTo>
                      <a:cubicBezTo>
                        <a:pt x="22" y="155"/>
                        <a:pt x="21" y="154"/>
                        <a:pt x="21" y="150"/>
                      </a:cubicBezTo>
                      <a:cubicBezTo>
                        <a:pt x="22" y="153"/>
                        <a:pt x="22" y="153"/>
                        <a:pt x="22" y="153"/>
                      </a:cubicBezTo>
                      <a:cubicBezTo>
                        <a:pt x="22" y="152"/>
                        <a:pt x="25" y="150"/>
                        <a:pt x="23" y="144"/>
                      </a:cubicBezTo>
                      <a:cubicBezTo>
                        <a:pt x="22" y="141"/>
                        <a:pt x="22" y="143"/>
                        <a:pt x="21" y="143"/>
                      </a:cubicBezTo>
                      <a:cubicBezTo>
                        <a:pt x="21" y="137"/>
                        <a:pt x="20" y="135"/>
                        <a:pt x="20" y="131"/>
                      </a:cubicBezTo>
                      <a:cubicBezTo>
                        <a:pt x="22" y="131"/>
                        <a:pt x="20" y="123"/>
                        <a:pt x="22" y="128"/>
                      </a:cubicBezTo>
                      <a:cubicBezTo>
                        <a:pt x="21" y="130"/>
                        <a:pt x="21" y="139"/>
                        <a:pt x="23" y="142"/>
                      </a:cubicBezTo>
                      <a:cubicBezTo>
                        <a:pt x="25" y="139"/>
                        <a:pt x="22" y="147"/>
                        <a:pt x="24" y="148"/>
                      </a:cubicBezTo>
                      <a:cubicBezTo>
                        <a:pt x="24" y="143"/>
                        <a:pt x="26" y="143"/>
                        <a:pt x="28" y="142"/>
                      </a:cubicBezTo>
                      <a:cubicBezTo>
                        <a:pt x="28" y="141"/>
                        <a:pt x="27" y="140"/>
                        <a:pt x="27" y="139"/>
                      </a:cubicBezTo>
                      <a:cubicBezTo>
                        <a:pt x="26" y="138"/>
                        <a:pt x="26" y="140"/>
                        <a:pt x="25" y="140"/>
                      </a:cubicBezTo>
                      <a:cubicBezTo>
                        <a:pt x="25" y="134"/>
                        <a:pt x="24" y="128"/>
                        <a:pt x="23" y="125"/>
                      </a:cubicBezTo>
                      <a:cubicBezTo>
                        <a:pt x="24" y="123"/>
                        <a:pt x="25" y="124"/>
                        <a:pt x="25" y="126"/>
                      </a:cubicBezTo>
                      <a:cubicBezTo>
                        <a:pt x="25" y="119"/>
                        <a:pt x="25" y="112"/>
                        <a:pt x="25" y="105"/>
                      </a:cubicBezTo>
                      <a:cubicBezTo>
                        <a:pt x="24" y="109"/>
                        <a:pt x="24" y="101"/>
                        <a:pt x="24" y="100"/>
                      </a:cubicBezTo>
                      <a:cubicBezTo>
                        <a:pt x="24" y="100"/>
                        <a:pt x="25" y="99"/>
                        <a:pt x="26" y="99"/>
                      </a:cubicBezTo>
                      <a:cubicBezTo>
                        <a:pt x="25" y="95"/>
                        <a:pt x="27" y="100"/>
                        <a:pt x="27" y="95"/>
                      </a:cubicBezTo>
                      <a:cubicBezTo>
                        <a:pt x="26" y="90"/>
                        <a:pt x="25" y="85"/>
                        <a:pt x="25" y="80"/>
                      </a:cubicBezTo>
                      <a:cubicBezTo>
                        <a:pt x="26" y="73"/>
                        <a:pt x="25" y="63"/>
                        <a:pt x="25" y="57"/>
                      </a:cubicBezTo>
                      <a:cubicBezTo>
                        <a:pt x="26" y="54"/>
                        <a:pt x="27" y="57"/>
                        <a:pt x="28" y="53"/>
                      </a:cubicBezTo>
                      <a:cubicBezTo>
                        <a:pt x="28" y="49"/>
                        <a:pt x="26" y="56"/>
                        <a:pt x="26" y="50"/>
                      </a:cubicBezTo>
                      <a:cubicBezTo>
                        <a:pt x="27" y="51"/>
                        <a:pt x="27" y="51"/>
                        <a:pt x="27" y="51"/>
                      </a:cubicBezTo>
                      <a:cubicBezTo>
                        <a:pt x="26" y="49"/>
                        <a:pt x="28" y="41"/>
                        <a:pt x="26" y="39"/>
                      </a:cubicBezTo>
                      <a:cubicBezTo>
                        <a:pt x="27" y="41"/>
                        <a:pt x="27" y="41"/>
                        <a:pt x="27" y="41"/>
                      </a:cubicBezTo>
                      <a:cubicBezTo>
                        <a:pt x="28" y="40"/>
                        <a:pt x="27" y="39"/>
                        <a:pt x="27" y="38"/>
                      </a:cubicBezTo>
                      <a:cubicBezTo>
                        <a:pt x="28" y="38"/>
                        <a:pt x="28" y="36"/>
                        <a:pt x="28" y="38"/>
                      </a:cubicBezTo>
                      <a:cubicBezTo>
                        <a:pt x="29" y="38"/>
                        <a:pt x="29" y="37"/>
                        <a:pt x="29" y="37"/>
                      </a:cubicBezTo>
                      <a:cubicBezTo>
                        <a:pt x="29" y="35"/>
                        <a:pt x="29" y="34"/>
                        <a:pt x="29" y="33"/>
                      </a:cubicBezTo>
                      <a:cubicBezTo>
                        <a:pt x="29" y="31"/>
                        <a:pt x="28" y="29"/>
                        <a:pt x="28" y="27"/>
                      </a:cubicBezTo>
                      <a:cubicBezTo>
                        <a:pt x="27" y="29"/>
                        <a:pt x="27" y="29"/>
                        <a:pt x="27" y="29"/>
                      </a:cubicBezTo>
                      <a:cubicBezTo>
                        <a:pt x="26" y="23"/>
                        <a:pt x="27" y="18"/>
                        <a:pt x="31" y="12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2" y="11"/>
                        <a:pt x="33" y="10"/>
                        <a:pt x="33" y="9"/>
                      </a:cubicBezTo>
                      <a:cubicBezTo>
                        <a:pt x="33" y="10"/>
                        <a:pt x="36" y="8"/>
                        <a:pt x="37" y="7"/>
                      </a:cubicBezTo>
                      <a:cubicBezTo>
                        <a:pt x="37" y="7"/>
                        <a:pt x="37" y="8"/>
                        <a:pt x="36" y="8"/>
                      </a:cubicBezTo>
                      <a:cubicBezTo>
                        <a:pt x="40" y="5"/>
                        <a:pt x="45" y="3"/>
                        <a:pt x="51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93" y="3"/>
                        <a:pt x="93" y="3"/>
                        <a:pt x="93" y="3"/>
                      </a:cubicBezTo>
                      <a:cubicBezTo>
                        <a:pt x="98" y="3"/>
                        <a:pt x="104" y="3"/>
                        <a:pt x="109" y="3"/>
                      </a:cubicBezTo>
                      <a:cubicBezTo>
                        <a:pt x="119" y="3"/>
                        <a:pt x="119" y="3"/>
                        <a:pt x="119" y="3"/>
                      </a:cubicBezTo>
                      <a:cubicBezTo>
                        <a:pt x="120" y="3"/>
                        <a:pt x="122" y="3"/>
                        <a:pt x="124" y="2"/>
                      </a:cubicBezTo>
                      <a:cubicBezTo>
                        <a:pt x="125" y="2"/>
                        <a:pt x="125" y="2"/>
                        <a:pt x="125" y="3"/>
                      </a:cubicBezTo>
                      <a:cubicBezTo>
                        <a:pt x="127" y="3"/>
                        <a:pt x="128" y="3"/>
                        <a:pt x="129" y="2"/>
                      </a:cubicBezTo>
                      <a:cubicBezTo>
                        <a:pt x="129" y="3"/>
                        <a:pt x="129" y="3"/>
                        <a:pt x="129" y="3"/>
                      </a:cubicBezTo>
                      <a:cubicBezTo>
                        <a:pt x="137" y="3"/>
                        <a:pt x="137" y="3"/>
                        <a:pt x="137" y="3"/>
                      </a:cubicBezTo>
                      <a:cubicBezTo>
                        <a:pt x="137" y="3"/>
                        <a:pt x="137" y="3"/>
                        <a:pt x="137" y="3"/>
                      </a:cubicBezTo>
                      <a:cubicBezTo>
                        <a:pt x="138" y="3"/>
                        <a:pt x="139" y="3"/>
                        <a:pt x="140" y="3"/>
                      </a:cubicBezTo>
                      <a:cubicBezTo>
                        <a:pt x="146" y="2"/>
                        <a:pt x="152" y="2"/>
                        <a:pt x="158" y="2"/>
                      </a:cubicBezTo>
                      <a:cubicBezTo>
                        <a:pt x="159" y="2"/>
                        <a:pt x="160" y="2"/>
                        <a:pt x="161" y="2"/>
                      </a:cubicBezTo>
                      <a:cubicBezTo>
                        <a:pt x="169" y="3"/>
                        <a:pt x="173" y="3"/>
                        <a:pt x="179" y="2"/>
                      </a:cubicBezTo>
                      <a:cubicBezTo>
                        <a:pt x="179" y="2"/>
                        <a:pt x="179" y="3"/>
                        <a:pt x="179" y="3"/>
                      </a:cubicBezTo>
                      <a:cubicBezTo>
                        <a:pt x="190" y="3"/>
                        <a:pt x="190" y="3"/>
                        <a:pt x="190" y="3"/>
                      </a:cubicBezTo>
                      <a:cubicBezTo>
                        <a:pt x="190" y="3"/>
                        <a:pt x="190" y="2"/>
                        <a:pt x="190" y="2"/>
                      </a:cubicBezTo>
                      <a:cubicBezTo>
                        <a:pt x="199" y="3"/>
                        <a:pt x="211" y="1"/>
                        <a:pt x="220" y="2"/>
                      </a:cubicBezTo>
                      <a:cubicBezTo>
                        <a:pt x="220" y="2"/>
                        <a:pt x="222" y="2"/>
                        <a:pt x="223" y="1"/>
                      </a:cubicBezTo>
                      <a:cubicBezTo>
                        <a:pt x="231" y="1"/>
                        <a:pt x="239" y="2"/>
                        <a:pt x="246" y="1"/>
                      </a:cubicBezTo>
                      <a:cubicBezTo>
                        <a:pt x="247" y="2"/>
                        <a:pt x="244" y="2"/>
                        <a:pt x="247" y="3"/>
                      </a:cubicBezTo>
                      <a:cubicBezTo>
                        <a:pt x="249" y="2"/>
                        <a:pt x="247" y="2"/>
                        <a:pt x="250" y="1"/>
                      </a:cubicBezTo>
                      <a:cubicBezTo>
                        <a:pt x="260" y="0"/>
                        <a:pt x="271" y="2"/>
                        <a:pt x="281" y="2"/>
                      </a:cubicBezTo>
                      <a:cubicBezTo>
                        <a:pt x="287" y="2"/>
                        <a:pt x="293" y="2"/>
                        <a:pt x="299" y="2"/>
                      </a:cubicBezTo>
                      <a:cubicBezTo>
                        <a:pt x="299" y="2"/>
                        <a:pt x="298" y="2"/>
                        <a:pt x="298" y="2"/>
                      </a:cubicBezTo>
                      <a:cubicBezTo>
                        <a:pt x="301" y="2"/>
                        <a:pt x="305" y="2"/>
                        <a:pt x="308" y="2"/>
                      </a:cubicBezTo>
                      <a:cubicBezTo>
                        <a:pt x="308" y="2"/>
                        <a:pt x="308" y="2"/>
                        <a:pt x="309" y="2"/>
                      </a:cubicBezTo>
                      <a:cubicBezTo>
                        <a:pt x="309" y="2"/>
                        <a:pt x="309" y="2"/>
                        <a:pt x="309" y="2"/>
                      </a:cubicBezTo>
                      <a:cubicBezTo>
                        <a:pt x="311" y="2"/>
                        <a:pt x="312" y="2"/>
                        <a:pt x="314" y="2"/>
                      </a:cubicBezTo>
                      <a:cubicBezTo>
                        <a:pt x="316" y="1"/>
                        <a:pt x="319" y="1"/>
                        <a:pt x="322" y="1"/>
                      </a:cubicBezTo>
                      <a:cubicBezTo>
                        <a:pt x="321" y="1"/>
                        <a:pt x="321" y="1"/>
                        <a:pt x="321" y="1"/>
                      </a:cubicBezTo>
                      <a:cubicBezTo>
                        <a:pt x="325" y="0"/>
                        <a:pt x="327" y="2"/>
                        <a:pt x="330" y="0"/>
                      </a:cubicBezTo>
                      <a:cubicBezTo>
                        <a:pt x="333" y="1"/>
                        <a:pt x="333" y="1"/>
                        <a:pt x="333" y="1"/>
                      </a:cubicBezTo>
                      <a:cubicBezTo>
                        <a:pt x="333" y="1"/>
                        <a:pt x="333" y="1"/>
                        <a:pt x="333" y="1"/>
                      </a:cubicBezTo>
                      <a:cubicBezTo>
                        <a:pt x="334" y="0"/>
                        <a:pt x="336" y="1"/>
                        <a:pt x="338" y="1"/>
                      </a:cubicBezTo>
                      <a:cubicBezTo>
                        <a:pt x="339" y="1"/>
                        <a:pt x="340" y="1"/>
                        <a:pt x="342" y="1"/>
                      </a:cubicBezTo>
                      <a:cubicBezTo>
                        <a:pt x="342" y="1"/>
                        <a:pt x="342" y="1"/>
                        <a:pt x="342" y="1"/>
                      </a:cubicBezTo>
                      <a:cubicBezTo>
                        <a:pt x="345" y="1"/>
                        <a:pt x="346" y="2"/>
                        <a:pt x="349" y="1"/>
                      </a:cubicBezTo>
                      <a:cubicBezTo>
                        <a:pt x="349" y="1"/>
                        <a:pt x="349" y="1"/>
                        <a:pt x="349" y="1"/>
                      </a:cubicBezTo>
                      <a:cubicBezTo>
                        <a:pt x="350" y="1"/>
                        <a:pt x="351" y="1"/>
                        <a:pt x="351" y="1"/>
                      </a:cubicBezTo>
                      <a:cubicBezTo>
                        <a:pt x="353" y="1"/>
                        <a:pt x="355" y="1"/>
                        <a:pt x="356" y="1"/>
                      </a:cubicBezTo>
                      <a:cubicBezTo>
                        <a:pt x="357" y="1"/>
                        <a:pt x="357" y="1"/>
                        <a:pt x="358" y="1"/>
                      </a:cubicBezTo>
                      <a:cubicBezTo>
                        <a:pt x="359" y="1"/>
                        <a:pt x="360" y="1"/>
                        <a:pt x="360" y="1"/>
                      </a:cubicBezTo>
                      <a:cubicBezTo>
                        <a:pt x="361" y="1"/>
                        <a:pt x="360" y="1"/>
                        <a:pt x="358" y="1"/>
                      </a:cubicBezTo>
                      <a:cubicBezTo>
                        <a:pt x="364" y="2"/>
                        <a:pt x="370" y="3"/>
                        <a:pt x="374" y="1"/>
                      </a:cubicBezTo>
                      <a:cubicBezTo>
                        <a:pt x="375" y="1"/>
                        <a:pt x="379" y="1"/>
                        <a:pt x="379" y="2"/>
                      </a:cubicBezTo>
                      <a:cubicBezTo>
                        <a:pt x="379" y="2"/>
                        <a:pt x="380" y="2"/>
                        <a:pt x="381" y="2"/>
                      </a:cubicBezTo>
                      <a:cubicBezTo>
                        <a:pt x="381" y="2"/>
                        <a:pt x="381" y="2"/>
                        <a:pt x="381" y="2"/>
                      </a:cubicBezTo>
                      <a:cubicBezTo>
                        <a:pt x="395" y="1"/>
                        <a:pt x="409" y="1"/>
                        <a:pt x="423" y="3"/>
                      </a:cubicBezTo>
                      <a:cubicBezTo>
                        <a:pt x="425" y="3"/>
                        <a:pt x="426" y="4"/>
                        <a:pt x="427" y="5"/>
                      </a:cubicBezTo>
                      <a:cubicBezTo>
                        <a:pt x="429" y="6"/>
                        <a:pt x="431" y="7"/>
                        <a:pt x="433" y="9"/>
                      </a:cubicBezTo>
                      <a:cubicBezTo>
                        <a:pt x="434" y="10"/>
                        <a:pt x="435" y="11"/>
                        <a:pt x="435" y="11"/>
                      </a:cubicBezTo>
                      <a:cubicBezTo>
                        <a:pt x="435" y="11"/>
                        <a:pt x="435" y="12"/>
                        <a:pt x="435" y="12"/>
                      </a:cubicBezTo>
                      <a:cubicBezTo>
                        <a:pt x="436" y="14"/>
                        <a:pt x="437" y="15"/>
                        <a:pt x="438" y="16"/>
                      </a:cubicBezTo>
                      <a:cubicBezTo>
                        <a:pt x="439" y="18"/>
                        <a:pt x="439" y="19"/>
                        <a:pt x="440" y="22"/>
                      </a:cubicBezTo>
                      <a:cubicBezTo>
                        <a:pt x="439" y="21"/>
                        <a:pt x="439" y="21"/>
                        <a:pt x="439" y="21"/>
                      </a:cubicBezTo>
                      <a:cubicBezTo>
                        <a:pt x="439" y="21"/>
                        <a:pt x="439" y="22"/>
                        <a:pt x="439" y="23"/>
                      </a:cubicBezTo>
                      <a:cubicBezTo>
                        <a:pt x="440" y="26"/>
                        <a:pt x="440" y="30"/>
                        <a:pt x="440" y="34"/>
                      </a:cubicBezTo>
                      <a:cubicBezTo>
                        <a:pt x="440" y="33"/>
                        <a:pt x="440" y="32"/>
                        <a:pt x="439" y="32"/>
                      </a:cubicBezTo>
                      <a:cubicBezTo>
                        <a:pt x="439" y="32"/>
                        <a:pt x="439" y="32"/>
                        <a:pt x="439" y="32"/>
                      </a:cubicBezTo>
                      <a:cubicBezTo>
                        <a:pt x="440" y="37"/>
                        <a:pt x="439" y="41"/>
                        <a:pt x="440" y="45"/>
                      </a:cubicBezTo>
                      <a:cubicBezTo>
                        <a:pt x="439" y="45"/>
                        <a:pt x="439" y="45"/>
                        <a:pt x="439" y="45"/>
                      </a:cubicBezTo>
                      <a:cubicBezTo>
                        <a:pt x="440" y="48"/>
                        <a:pt x="440" y="48"/>
                        <a:pt x="440" y="48"/>
                      </a:cubicBezTo>
                      <a:cubicBezTo>
                        <a:pt x="440" y="48"/>
                        <a:pt x="440" y="49"/>
                        <a:pt x="440" y="51"/>
                      </a:cubicBezTo>
                      <a:cubicBezTo>
                        <a:pt x="440" y="51"/>
                        <a:pt x="440" y="51"/>
                        <a:pt x="440" y="50"/>
                      </a:cubicBezTo>
                      <a:cubicBezTo>
                        <a:pt x="440" y="54"/>
                        <a:pt x="440" y="54"/>
                        <a:pt x="440" y="54"/>
                      </a:cubicBezTo>
                      <a:cubicBezTo>
                        <a:pt x="440" y="59"/>
                        <a:pt x="440" y="66"/>
                        <a:pt x="441" y="70"/>
                      </a:cubicBezTo>
                      <a:cubicBezTo>
                        <a:pt x="441" y="70"/>
                        <a:pt x="440" y="70"/>
                        <a:pt x="440" y="70"/>
                      </a:cubicBezTo>
                      <a:cubicBezTo>
                        <a:pt x="440" y="71"/>
                        <a:pt x="440" y="71"/>
                        <a:pt x="440" y="71"/>
                      </a:cubicBezTo>
                      <a:cubicBezTo>
                        <a:pt x="440" y="71"/>
                        <a:pt x="440" y="71"/>
                        <a:pt x="440" y="72"/>
                      </a:cubicBezTo>
                      <a:cubicBezTo>
                        <a:pt x="440" y="77"/>
                        <a:pt x="440" y="83"/>
                        <a:pt x="441" y="89"/>
                      </a:cubicBezTo>
                      <a:cubicBezTo>
                        <a:pt x="440" y="90"/>
                        <a:pt x="440" y="89"/>
                        <a:pt x="439" y="90"/>
                      </a:cubicBezTo>
                      <a:cubicBezTo>
                        <a:pt x="439" y="92"/>
                        <a:pt x="439" y="93"/>
                        <a:pt x="439" y="94"/>
                      </a:cubicBezTo>
                      <a:cubicBezTo>
                        <a:pt x="441" y="95"/>
                        <a:pt x="440" y="105"/>
                        <a:pt x="442" y="101"/>
                      </a:cubicBezTo>
                      <a:cubicBezTo>
                        <a:pt x="441" y="106"/>
                        <a:pt x="441" y="115"/>
                        <a:pt x="441" y="119"/>
                      </a:cubicBezTo>
                      <a:cubicBezTo>
                        <a:pt x="441" y="117"/>
                        <a:pt x="440" y="120"/>
                        <a:pt x="439" y="118"/>
                      </a:cubicBezTo>
                      <a:cubicBezTo>
                        <a:pt x="439" y="121"/>
                        <a:pt x="439" y="125"/>
                        <a:pt x="439" y="128"/>
                      </a:cubicBezTo>
                      <a:cubicBezTo>
                        <a:pt x="439" y="130"/>
                        <a:pt x="440" y="132"/>
                        <a:pt x="440" y="134"/>
                      </a:cubicBezTo>
                      <a:cubicBezTo>
                        <a:pt x="441" y="136"/>
                        <a:pt x="441" y="137"/>
                        <a:pt x="441" y="139"/>
                      </a:cubicBezTo>
                      <a:cubicBezTo>
                        <a:pt x="441" y="140"/>
                        <a:pt x="441" y="142"/>
                        <a:pt x="441" y="143"/>
                      </a:cubicBezTo>
                      <a:cubicBezTo>
                        <a:pt x="441" y="143"/>
                        <a:pt x="441" y="142"/>
                        <a:pt x="441" y="142"/>
                      </a:cubicBezTo>
                      <a:cubicBezTo>
                        <a:pt x="441" y="144"/>
                        <a:pt x="441" y="146"/>
                        <a:pt x="441" y="148"/>
                      </a:cubicBezTo>
                      <a:cubicBezTo>
                        <a:pt x="442" y="152"/>
                        <a:pt x="442" y="152"/>
                        <a:pt x="442" y="152"/>
                      </a:cubicBezTo>
                      <a:cubicBezTo>
                        <a:pt x="442" y="155"/>
                        <a:pt x="441" y="153"/>
                        <a:pt x="441" y="156"/>
                      </a:cubicBezTo>
                      <a:cubicBezTo>
                        <a:pt x="442" y="156"/>
                        <a:pt x="442" y="157"/>
                        <a:pt x="442" y="158"/>
                      </a:cubicBezTo>
                      <a:cubicBezTo>
                        <a:pt x="442" y="159"/>
                        <a:pt x="443" y="168"/>
                        <a:pt x="441" y="169"/>
                      </a:cubicBezTo>
                      <a:cubicBezTo>
                        <a:pt x="441" y="169"/>
                        <a:pt x="441" y="169"/>
                        <a:pt x="441" y="169"/>
                      </a:cubicBezTo>
                      <a:cubicBezTo>
                        <a:pt x="441" y="173"/>
                        <a:pt x="441" y="177"/>
                        <a:pt x="441" y="182"/>
                      </a:cubicBezTo>
                      <a:cubicBezTo>
                        <a:pt x="442" y="182"/>
                        <a:pt x="442" y="182"/>
                        <a:pt x="442" y="181"/>
                      </a:cubicBezTo>
                      <a:cubicBezTo>
                        <a:pt x="442" y="179"/>
                        <a:pt x="441" y="182"/>
                        <a:pt x="442" y="179"/>
                      </a:cubicBezTo>
                      <a:cubicBezTo>
                        <a:pt x="443" y="181"/>
                        <a:pt x="443" y="186"/>
                        <a:pt x="443" y="190"/>
                      </a:cubicBezTo>
                      <a:cubicBezTo>
                        <a:pt x="443" y="188"/>
                        <a:pt x="442" y="189"/>
                        <a:pt x="442" y="188"/>
                      </a:cubicBezTo>
                      <a:cubicBezTo>
                        <a:pt x="443" y="193"/>
                        <a:pt x="444" y="199"/>
                        <a:pt x="444" y="205"/>
                      </a:cubicBezTo>
                      <a:cubicBezTo>
                        <a:pt x="444" y="204"/>
                        <a:pt x="443" y="204"/>
                        <a:pt x="443" y="203"/>
                      </a:cubicBezTo>
                      <a:cubicBezTo>
                        <a:pt x="442" y="211"/>
                        <a:pt x="445" y="219"/>
                        <a:pt x="443" y="226"/>
                      </a:cubicBezTo>
                      <a:cubicBezTo>
                        <a:pt x="443" y="224"/>
                        <a:pt x="444" y="225"/>
                        <a:pt x="444" y="225"/>
                      </a:cubicBezTo>
                      <a:cubicBezTo>
                        <a:pt x="444" y="229"/>
                        <a:pt x="443" y="229"/>
                        <a:pt x="443" y="231"/>
                      </a:cubicBezTo>
                      <a:cubicBezTo>
                        <a:pt x="442" y="231"/>
                        <a:pt x="443" y="234"/>
                        <a:pt x="444" y="237"/>
                      </a:cubicBezTo>
                      <a:cubicBezTo>
                        <a:pt x="444" y="238"/>
                        <a:pt x="444" y="238"/>
                        <a:pt x="443" y="237"/>
                      </a:cubicBezTo>
                      <a:cubicBezTo>
                        <a:pt x="444" y="242"/>
                        <a:pt x="445" y="254"/>
                        <a:pt x="444" y="262"/>
                      </a:cubicBezTo>
                      <a:cubicBezTo>
                        <a:pt x="444" y="261"/>
                        <a:pt x="445" y="267"/>
                        <a:pt x="445" y="269"/>
                      </a:cubicBezTo>
                      <a:cubicBezTo>
                        <a:pt x="444" y="268"/>
                        <a:pt x="444" y="268"/>
                        <a:pt x="444" y="268"/>
                      </a:cubicBezTo>
                      <a:cubicBezTo>
                        <a:pt x="444" y="268"/>
                        <a:pt x="444" y="269"/>
                        <a:pt x="444" y="270"/>
                      </a:cubicBezTo>
                      <a:cubicBezTo>
                        <a:pt x="444" y="271"/>
                        <a:pt x="444" y="271"/>
                        <a:pt x="444" y="271"/>
                      </a:cubicBezTo>
                      <a:cubicBezTo>
                        <a:pt x="444" y="272"/>
                        <a:pt x="444" y="273"/>
                        <a:pt x="444" y="274"/>
                      </a:cubicBezTo>
                      <a:cubicBezTo>
                        <a:pt x="444" y="273"/>
                        <a:pt x="444" y="272"/>
                        <a:pt x="444" y="271"/>
                      </a:cubicBezTo>
                      <a:cubicBezTo>
                        <a:pt x="444" y="271"/>
                        <a:pt x="444" y="271"/>
                        <a:pt x="444" y="271"/>
                      </a:cubicBezTo>
                      <a:cubicBezTo>
                        <a:pt x="444" y="272"/>
                        <a:pt x="444" y="273"/>
                        <a:pt x="444" y="274"/>
                      </a:cubicBezTo>
                      <a:cubicBezTo>
                        <a:pt x="444" y="274"/>
                        <a:pt x="444" y="274"/>
                        <a:pt x="443" y="275"/>
                      </a:cubicBezTo>
                      <a:cubicBezTo>
                        <a:pt x="444" y="275"/>
                        <a:pt x="444" y="275"/>
                        <a:pt x="444" y="274"/>
                      </a:cubicBezTo>
                      <a:cubicBezTo>
                        <a:pt x="444" y="277"/>
                        <a:pt x="445" y="279"/>
                        <a:pt x="444" y="282"/>
                      </a:cubicBezTo>
                      <a:cubicBezTo>
                        <a:pt x="444" y="281"/>
                        <a:pt x="442" y="279"/>
                        <a:pt x="442" y="282"/>
                      </a:cubicBezTo>
                      <a:cubicBezTo>
                        <a:pt x="443" y="287"/>
                        <a:pt x="443" y="284"/>
                        <a:pt x="443" y="288"/>
                      </a:cubicBezTo>
                      <a:cubicBezTo>
                        <a:pt x="443" y="289"/>
                        <a:pt x="444" y="290"/>
                        <a:pt x="444" y="291"/>
                      </a:cubicBezTo>
                      <a:cubicBezTo>
                        <a:pt x="445" y="291"/>
                        <a:pt x="442" y="297"/>
                        <a:pt x="444" y="295"/>
                      </a:cubicBezTo>
                      <a:cubicBezTo>
                        <a:pt x="444" y="295"/>
                        <a:pt x="441" y="304"/>
                        <a:pt x="440" y="303"/>
                      </a:cubicBezTo>
                      <a:cubicBezTo>
                        <a:pt x="439" y="302"/>
                        <a:pt x="439" y="302"/>
                        <a:pt x="439" y="302"/>
                      </a:cubicBezTo>
                      <a:cubicBezTo>
                        <a:pt x="439" y="303"/>
                        <a:pt x="438" y="303"/>
                        <a:pt x="438" y="304"/>
                      </a:cubicBezTo>
                      <a:cubicBezTo>
                        <a:pt x="437" y="305"/>
                        <a:pt x="437" y="307"/>
                        <a:pt x="437" y="308"/>
                      </a:cubicBezTo>
                      <a:cubicBezTo>
                        <a:pt x="436" y="308"/>
                        <a:pt x="436" y="308"/>
                        <a:pt x="436" y="308"/>
                      </a:cubicBezTo>
                      <a:cubicBezTo>
                        <a:pt x="439" y="311"/>
                        <a:pt x="442" y="316"/>
                        <a:pt x="443" y="322"/>
                      </a:cubicBezTo>
                      <a:cubicBezTo>
                        <a:pt x="445" y="339"/>
                        <a:pt x="446" y="356"/>
                        <a:pt x="449" y="372"/>
                      </a:cubicBezTo>
                      <a:cubicBezTo>
                        <a:pt x="449" y="380"/>
                        <a:pt x="452" y="392"/>
                        <a:pt x="453" y="400"/>
                      </a:cubicBezTo>
                      <a:cubicBezTo>
                        <a:pt x="455" y="426"/>
                        <a:pt x="456" y="449"/>
                        <a:pt x="461" y="475"/>
                      </a:cubicBezTo>
                      <a:cubicBezTo>
                        <a:pt x="461" y="475"/>
                        <a:pt x="459" y="473"/>
                        <a:pt x="457" y="468"/>
                      </a:cubicBezTo>
                      <a:cubicBezTo>
                        <a:pt x="456" y="468"/>
                        <a:pt x="457" y="471"/>
                        <a:pt x="458" y="473"/>
                      </a:cubicBezTo>
                      <a:cubicBezTo>
                        <a:pt x="458" y="474"/>
                        <a:pt x="458" y="474"/>
                        <a:pt x="457" y="473"/>
                      </a:cubicBezTo>
                      <a:cubicBezTo>
                        <a:pt x="459" y="477"/>
                        <a:pt x="461" y="487"/>
                        <a:pt x="461" y="494"/>
                      </a:cubicBezTo>
                      <a:cubicBezTo>
                        <a:pt x="461" y="493"/>
                        <a:pt x="464" y="497"/>
                        <a:pt x="462" y="501"/>
                      </a:cubicBezTo>
                      <a:cubicBezTo>
                        <a:pt x="463" y="502"/>
                        <a:pt x="463" y="503"/>
                        <a:pt x="463" y="503"/>
                      </a:cubicBezTo>
                      <a:lnTo>
                        <a:pt x="462" y="503"/>
                      </a:lnTo>
                      <a:close/>
                      <a:moveTo>
                        <a:pt x="443" y="267"/>
                      </a:moveTo>
                      <a:cubicBezTo>
                        <a:pt x="443" y="266"/>
                        <a:pt x="443" y="266"/>
                        <a:pt x="443" y="265"/>
                      </a:cubicBezTo>
                      <a:cubicBezTo>
                        <a:pt x="443" y="266"/>
                        <a:pt x="443" y="266"/>
                        <a:pt x="443" y="267"/>
                      </a:cubicBezTo>
                      <a:close/>
                      <a:moveTo>
                        <a:pt x="372" y="521"/>
                      </a:moveTo>
                      <a:cubicBezTo>
                        <a:pt x="372" y="521"/>
                        <a:pt x="372" y="521"/>
                        <a:pt x="372" y="521"/>
                      </a:cubicBezTo>
                      <a:cubicBezTo>
                        <a:pt x="372" y="521"/>
                        <a:pt x="371" y="521"/>
                        <a:pt x="371" y="521"/>
                      </a:cubicBezTo>
                      <a:cubicBezTo>
                        <a:pt x="372" y="521"/>
                        <a:pt x="372" y="521"/>
                        <a:pt x="372" y="521"/>
                      </a:cubicBezTo>
                      <a:close/>
                      <a:moveTo>
                        <a:pt x="378" y="521"/>
                      </a:moveTo>
                      <a:cubicBezTo>
                        <a:pt x="381" y="520"/>
                        <a:pt x="384" y="520"/>
                        <a:pt x="388" y="519"/>
                      </a:cubicBezTo>
                      <a:cubicBezTo>
                        <a:pt x="387" y="519"/>
                        <a:pt x="387" y="520"/>
                        <a:pt x="386" y="520"/>
                      </a:cubicBezTo>
                      <a:cubicBezTo>
                        <a:pt x="391" y="521"/>
                        <a:pt x="397" y="519"/>
                        <a:pt x="401" y="520"/>
                      </a:cubicBezTo>
                      <a:cubicBezTo>
                        <a:pt x="400" y="520"/>
                        <a:pt x="401" y="519"/>
                        <a:pt x="401" y="519"/>
                      </a:cubicBezTo>
                      <a:cubicBezTo>
                        <a:pt x="403" y="519"/>
                        <a:pt x="403" y="521"/>
                        <a:pt x="405" y="520"/>
                      </a:cubicBezTo>
                      <a:cubicBezTo>
                        <a:pt x="405" y="521"/>
                        <a:pt x="407" y="520"/>
                        <a:pt x="409" y="520"/>
                      </a:cubicBezTo>
                      <a:cubicBezTo>
                        <a:pt x="409" y="519"/>
                        <a:pt x="409" y="520"/>
                        <a:pt x="408" y="520"/>
                      </a:cubicBezTo>
                      <a:cubicBezTo>
                        <a:pt x="412" y="519"/>
                        <a:pt x="420" y="518"/>
                        <a:pt x="425" y="519"/>
                      </a:cubicBezTo>
                      <a:cubicBezTo>
                        <a:pt x="425" y="519"/>
                        <a:pt x="428" y="518"/>
                        <a:pt x="429" y="518"/>
                      </a:cubicBezTo>
                      <a:cubicBezTo>
                        <a:pt x="429" y="519"/>
                        <a:pt x="429" y="519"/>
                        <a:pt x="429" y="519"/>
                      </a:cubicBezTo>
                      <a:cubicBezTo>
                        <a:pt x="429" y="519"/>
                        <a:pt x="430" y="519"/>
                        <a:pt x="430" y="519"/>
                      </a:cubicBezTo>
                      <a:cubicBezTo>
                        <a:pt x="431" y="519"/>
                        <a:pt x="431" y="519"/>
                        <a:pt x="431" y="519"/>
                      </a:cubicBezTo>
                      <a:cubicBezTo>
                        <a:pt x="432" y="519"/>
                        <a:pt x="432" y="519"/>
                        <a:pt x="433" y="519"/>
                      </a:cubicBezTo>
                      <a:cubicBezTo>
                        <a:pt x="432" y="519"/>
                        <a:pt x="431" y="519"/>
                        <a:pt x="431" y="519"/>
                      </a:cubicBezTo>
                      <a:cubicBezTo>
                        <a:pt x="431" y="519"/>
                        <a:pt x="431" y="519"/>
                        <a:pt x="431" y="520"/>
                      </a:cubicBezTo>
                      <a:cubicBezTo>
                        <a:pt x="431" y="519"/>
                        <a:pt x="432" y="519"/>
                        <a:pt x="433" y="519"/>
                      </a:cubicBezTo>
                      <a:cubicBezTo>
                        <a:pt x="433" y="519"/>
                        <a:pt x="433" y="519"/>
                        <a:pt x="433" y="520"/>
                      </a:cubicBezTo>
                      <a:cubicBezTo>
                        <a:pt x="434" y="519"/>
                        <a:pt x="434" y="519"/>
                        <a:pt x="433" y="519"/>
                      </a:cubicBezTo>
                      <a:cubicBezTo>
                        <a:pt x="435" y="519"/>
                        <a:pt x="437" y="519"/>
                        <a:pt x="437" y="519"/>
                      </a:cubicBezTo>
                      <a:cubicBezTo>
                        <a:pt x="437" y="519"/>
                        <a:pt x="436" y="521"/>
                        <a:pt x="438" y="520"/>
                      </a:cubicBezTo>
                      <a:cubicBezTo>
                        <a:pt x="440" y="520"/>
                        <a:pt x="438" y="520"/>
                        <a:pt x="440" y="519"/>
                      </a:cubicBezTo>
                      <a:cubicBezTo>
                        <a:pt x="441" y="518"/>
                        <a:pt x="441" y="518"/>
                        <a:pt x="441" y="518"/>
                      </a:cubicBezTo>
                      <a:cubicBezTo>
                        <a:pt x="441" y="517"/>
                        <a:pt x="443" y="517"/>
                        <a:pt x="442" y="516"/>
                      </a:cubicBezTo>
                      <a:cubicBezTo>
                        <a:pt x="442" y="517"/>
                        <a:pt x="442" y="516"/>
                        <a:pt x="443" y="516"/>
                      </a:cubicBezTo>
                      <a:cubicBezTo>
                        <a:pt x="442" y="516"/>
                        <a:pt x="439" y="516"/>
                        <a:pt x="440" y="517"/>
                      </a:cubicBezTo>
                      <a:cubicBezTo>
                        <a:pt x="439" y="516"/>
                        <a:pt x="433" y="518"/>
                        <a:pt x="433" y="516"/>
                      </a:cubicBezTo>
                      <a:cubicBezTo>
                        <a:pt x="434" y="515"/>
                        <a:pt x="434" y="515"/>
                        <a:pt x="434" y="515"/>
                      </a:cubicBezTo>
                      <a:cubicBezTo>
                        <a:pt x="432" y="515"/>
                        <a:pt x="431" y="516"/>
                        <a:pt x="429" y="517"/>
                      </a:cubicBezTo>
                      <a:cubicBezTo>
                        <a:pt x="429" y="517"/>
                        <a:pt x="428" y="517"/>
                        <a:pt x="429" y="516"/>
                      </a:cubicBezTo>
                      <a:cubicBezTo>
                        <a:pt x="428" y="518"/>
                        <a:pt x="424" y="516"/>
                        <a:pt x="421" y="518"/>
                      </a:cubicBezTo>
                      <a:cubicBezTo>
                        <a:pt x="417" y="517"/>
                        <a:pt x="411" y="518"/>
                        <a:pt x="409" y="516"/>
                      </a:cubicBezTo>
                      <a:cubicBezTo>
                        <a:pt x="406" y="517"/>
                        <a:pt x="403" y="518"/>
                        <a:pt x="399" y="517"/>
                      </a:cubicBezTo>
                      <a:cubicBezTo>
                        <a:pt x="400" y="517"/>
                        <a:pt x="401" y="517"/>
                        <a:pt x="401" y="517"/>
                      </a:cubicBezTo>
                      <a:cubicBezTo>
                        <a:pt x="399" y="516"/>
                        <a:pt x="398" y="517"/>
                        <a:pt x="396" y="517"/>
                      </a:cubicBezTo>
                      <a:cubicBezTo>
                        <a:pt x="396" y="517"/>
                        <a:pt x="393" y="516"/>
                        <a:pt x="390" y="515"/>
                      </a:cubicBezTo>
                      <a:cubicBezTo>
                        <a:pt x="389" y="515"/>
                        <a:pt x="388" y="515"/>
                        <a:pt x="388" y="515"/>
                      </a:cubicBezTo>
                      <a:cubicBezTo>
                        <a:pt x="388" y="515"/>
                        <a:pt x="388" y="515"/>
                        <a:pt x="387" y="515"/>
                      </a:cubicBezTo>
                      <a:cubicBezTo>
                        <a:pt x="386" y="516"/>
                        <a:pt x="387" y="517"/>
                        <a:pt x="386" y="517"/>
                      </a:cubicBezTo>
                      <a:cubicBezTo>
                        <a:pt x="383" y="515"/>
                        <a:pt x="377" y="519"/>
                        <a:pt x="374" y="517"/>
                      </a:cubicBezTo>
                      <a:cubicBezTo>
                        <a:pt x="375" y="517"/>
                        <a:pt x="378" y="516"/>
                        <a:pt x="376" y="515"/>
                      </a:cubicBezTo>
                      <a:cubicBezTo>
                        <a:pt x="376" y="515"/>
                        <a:pt x="376" y="515"/>
                        <a:pt x="376" y="515"/>
                      </a:cubicBezTo>
                      <a:cubicBezTo>
                        <a:pt x="374" y="515"/>
                        <a:pt x="372" y="515"/>
                        <a:pt x="371" y="515"/>
                      </a:cubicBezTo>
                      <a:cubicBezTo>
                        <a:pt x="369" y="516"/>
                        <a:pt x="367" y="516"/>
                        <a:pt x="365" y="516"/>
                      </a:cubicBezTo>
                      <a:cubicBezTo>
                        <a:pt x="366" y="518"/>
                        <a:pt x="366" y="518"/>
                        <a:pt x="366" y="518"/>
                      </a:cubicBezTo>
                      <a:cubicBezTo>
                        <a:pt x="364" y="517"/>
                        <a:pt x="359" y="519"/>
                        <a:pt x="360" y="517"/>
                      </a:cubicBezTo>
                      <a:cubicBezTo>
                        <a:pt x="358" y="517"/>
                        <a:pt x="354" y="516"/>
                        <a:pt x="355" y="518"/>
                      </a:cubicBezTo>
                      <a:cubicBezTo>
                        <a:pt x="347" y="517"/>
                        <a:pt x="336" y="519"/>
                        <a:pt x="331" y="516"/>
                      </a:cubicBezTo>
                      <a:cubicBezTo>
                        <a:pt x="330" y="516"/>
                        <a:pt x="327" y="516"/>
                        <a:pt x="328" y="517"/>
                      </a:cubicBezTo>
                      <a:cubicBezTo>
                        <a:pt x="330" y="518"/>
                        <a:pt x="330" y="516"/>
                        <a:pt x="331" y="517"/>
                      </a:cubicBezTo>
                      <a:cubicBezTo>
                        <a:pt x="330" y="517"/>
                        <a:pt x="330" y="517"/>
                        <a:pt x="330" y="517"/>
                      </a:cubicBezTo>
                      <a:cubicBezTo>
                        <a:pt x="327" y="517"/>
                        <a:pt x="325" y="517"/>
                        <a:pt x="328" y="515"/>
                      </a:cubicBezTo>
                      <a:cubicBezTo>
                        <a:pt x="327" y="515"/>
                        <a:pt x="327" y="515"/>
                        <a:pt x="326" y="515"/>
                      </a:cubicBezTo>
                      <a:cubicBezTo>
                        <a:pt x="326" y="515"/>
                        <a:pt x="326" y="515"/>
                        <a:pt x="326" y="515"/>
                      </a:cubicBezTo>
                      <a:cubicBezTo>
                        <a:pt x="322" y="515"/>
                        <a:pt x="321" y="518"/>
                        <a:pt x="315" y="518"/>
                      </a:cubicBezTo>
                      <a:cubicBezTo>
                        <a:pt x="316" y="517"/>
                        <a:pt x="315" y="517"/>
                        <a:pt x="313" y="517"/>
                      </a:cubicBezTo>
                      <a:cubicBezTo>
                        <a:pt x="309" y="518"/>
                        <a:pt x="309" y="518"/>
                        <a:pt x="309" y="518"/>
                      </a:cubicBezTo>
                      <a:cubicBezTo>
                        <a:pt x="305" y="518"/>
                        <a:pt x="307" y="516"/>
                        <a:pt x="307" y="515"/>
                      </a:cubicBezTo>
                      <a:cubicBezTo>
                        <a:pt x="304" y="515"/>
                        <a:pt x="302" y="515"/>
                        <a:pt x="300" y="516"/>
                      </a:cubicBezTo>
                      <a:cubicBezTo>
                        <a:pt x="298" y="515"/>
                        <a:pt x="298" y="515"/>
                        <a:pt x="298" y="515"/>
                      </a:cubicBezTo>
                      <a:cubicBezTo>
                        <a:pt x="298" y="515"/>
                        <a:pt x="298" y="515"/>
                        <a:pt x="298" y="515"/>
                      </a:cubicBezTo>
                      <a:cubicBezTo>
                        <a:pt x="299" y="516"/>
                        <a:pt x="296" y="515"/>
                        <a:pt x="295" y="516"/>
                      </a:cubicBezTo>
                      <a:cubicBezTo>
                        <a:pt x="296" y="515"/>
                        <a:pt x="296" y="515"/>
                        <a:pt x="296" y="515"/>
                      </a:cubicBezTo>
                      <a:cubicBezTo>
                        <a:pt x="295" y="515"/>
                        <a:pt x="293" y="515"/>
                        <a:pt x="291" y="515"/>
                      </a:cubicBezTo>
                      <a:cubicBezTo>
                        <a:pt x="291" y="516"/>
                        <a:pt x="294" y="516"/>
                        <a:pt x="296" y="517"/>
                      </a:cubicBezTo>
                      <a:cubicBezTo>
                        <a:pt x="295" y="517"/>
                        <a:pt x="293" y="517"/>
                        <a:pt x="291" y="518"/>
                      </a:cubicBezTo>
                      <a:cubicBezTo>
                        <a:pt x="292" y="517"/>
                        <a:pt x="287" y="517"/>
                        <a:pt x="285" y="517"/>
                      </a:cubicBezTo>
                      <a:cubicBezTo>
                        <a:pt x="283" y="516"/>
                        <a:pt x="283" y="518"/>
                        <a:pt x="282" y="518"/>
                      </a:cubicBezTo>
                      <a:cubicBezTo>
                        <a:pt x="282" y="517"/>
                        <a:pt x="279" y="518"/>
                        <a:pt x="281" y="517"/>
                      </a:cubicBezTo>
                      <a:cubicBezTo>
                        <a:pt x="281" y="517"/>
                        <a:pt x="282" y="517"/>
                        <a:pt x="283" y="517"/>
                      </a:cubicBezTo>
                      <a:cubicBezTo>
                        <a:pt x="282" y="516"/>
                        <a:pt x="282" y="515"/>
                        <a:pt x="279" y="516"/>
                      </a:cubicBezTo>
                      <a:cubicBezTo>
                        <a:pt x="277" y="517"/>
                        <a:pt x="280" y="518"/>
                        <a:pt x="276" y="518"/>
                      </a:cubicBezTo>
                      <a:cubicBezTo>
                        <a:pt x="277" y="517"/>
                        <a:pt x="277" y="517"/>
                        <a:pt x="278" y="517"/>
                      </a:cubicBezTo>
                      <a:cubicBezTo>
                        <a:pt x="274" y="516"/>
                        <a:pt x="274" y="516"/>
                        <a:pt x="274" y="516"/>
                      </a:cubicBezTo>
                      <a:cubicBezTo>
                        <a:pt x="274" y="517"/>
                        <a:pt x="274" y="517"/>
                        <a:pt x="274" y="517"/>
                      </a:cubicBezTo>
                      <a:cubicBezTo>
                        <a:pt x="273" y="517"/>
                        <a:pt x="273" y="517"/>
                        <a:pt x="273" y="516"/>
                      </a:cubicBezTo>
                      <a:cubicBezTo>
                        <a:pt x="272" y="518"/>
                        <a:pt x="267" y="517"/>
                        <a:pt x="266" y="518"/>
                      </a:cubicBezTo>
                      <a:cubicBezTo>
                        <a:pt x="264" y="518"/>
                        <a:pt x="262" y="517"/>
                        <a:pt x="260" y="517"/>
                      </a:cubicBezTo>
                      <a:cubicBezTo>
                        <a:pt x="261" y="517"/>
                        <a:pt x="261" y="517"/>
                        <a:pt x="261" y="517"/>
                      </a:cubicBezTo>
                      <a:cubicBezTo>
                        <a:pt x="258" y="516"/>
                        <a:pt x="255" y="517"/>
                        <a:pt x="253" y="518"/>
                      </a:cubicBezTo>
                      <a:cubicBezTo>
                        <a:pt x="253" y="517"/>
                        <a:pt x="253" y="517"/>
                        <a:pt x="253" y="517"/>
                      </a:cubicBezTo>
                      <a:cubicBezTo>
                        <a:pt x="252" y="517"/>
                        <a:pt x="249" y="517"/>
                        <a:pt x="248" y="518"/>
                      </a:cubicBezTo>
                      <a:cubicBezTo>
                        <a:pt x="244" y="517"/>
                        <a:pt x="246" y="514"/>
                        <a:pt x="243" y="515"/>
                      </a:cubicBezTo>
                      <a:cubicBezTo>
                        <a:pt x="240" y="515"/>
                        <a:pt x="238" y="517"/>
                        <a:pt x="239" y="518"/>
                      </a:cubicBezTo>
                      <a:cubicBezTo>
                        <a:pt x="233" y="517"/>
                        <a:pt x="227" y="519"/>
                        <a:pt x="221" y="517"/>
                      </a:cubicBezTo>
                      <a:cubicBezTo>
                        <a:pt x="220" y="518"/>
                        <a:pt x="221" y="518"/>
                        <a:pt x="219" y="518"/>
                      </a:cubicBezTo>
                      <a:cubicBezTo>
                        <a:pt x="211" y="518"/>
                        <a:pt x="201" y="520"/>
                        <a:pt x="194" y="518"/>
                      </a:cubicBezTo>
                      <a:cubicBezTo>
                        <a:pt x="197" y="517"/>
                        <a:pt x="195" y="516"/>
                        <a:pt x="195" y="516"/>
                      </a:cubicBezTo>
                      <a:cubicBezTo>
                        <a:pt x="192" y="517"/>
                        <a:pt x="192" y="515"/>
                        <a:pt x="191" y="517"/>
                      </a:cubicBezTo>
                      <a:cubicBezTo>
                        <a:pt x="192" y="517"/>
                        <a:pt x="191" y="518"/>
                        <a:pt x="194" y="518"/>
                      </a:cubicBezTo>
                      <a:cubicBezTo>
                        <a:pt x="189" y="519"/>
                        <a:pt x="181" y="519"/>
                        <a:pt x="178" y="518"/>
                      </a:cubicBezTo>
                      <a:cubicBezTo>
                        <a:pt x="179" y="518"/>
                        <a:pt x="178" y="519"/>
                        <a:pt x="177" y="519"/>
                      </a:cubicBezTo>
                      <a:cubicBezTo>
                        <a:pt x="178" y="517"/>
                        <a:pt x="174" y="517"/>
                        <a:pt x="171" y="518"/>
                      </a:cubicBezTo>
                      <a:cubicBezTo>
                        <a:pt x="171" y="519"/>
                        <a:pt x="171" y="519"/>
                        <a:pt x="171" y="519"/>
                      </a:cubicBezTo>
                      <a:cubicBezTo>
                        <a:pt x="169" y="518"/>
                        <a:pt x="169" y="518"/>
                        <a:pt x="169" y="518"/>
                      </a:cubicBezTo>
                      <a:cubicBezTo>
                        <a:pt x="168" y="518"/>
                        <a:pt x="168" y="520"/>
                        <a:pt x="165" y="519"/>
                      </a:cubicBezTo>
                      <a:cubicBezTo>
                        <a:pt x="165" y="518"/>
                        <a:pt x="164" y="518"/>
                        <a:pt x="164" y="518"/>
                      </a:cubicBezTo>
                      <a:cubicBezTo>
                        <a:pt x="161" y="519"/>
                        <a:pt x="157" y="520"/>
                        <a:pt x="154" y="519"/>
                      </a:cubicBezTo>
                      <a:cubicBezTo>
                        <a:pt x="151" y="518"/>
                        <a:pt x="151" y="518"/>
                        <a:pt x="151" y="518"/>
                      </a:cubicBezTo>
                      <a:cubicBezTo>
                        <a:pt x="150" y="518"/>
                        <a:pt x="147" y="519"/>
                        <a:pt x="150" y="519"/>
                      </a:cubicBezTo>
                      <a:cubicBezTo>
                        <a:pt x="144" y="518"/>
                        <a:pt x="141" y="518"/>
                        <a:pt x="139" y="517"/>
                      </a:cubicBezTo>
                      <a:cubicBezTo>
                        <a:pt x="130" y="520"/>
                        <a:pt x="116" y="520"/>
                        <a:pt x="105" y="520"/>
                      </a:cubicBezTo>
                      <a:cubicBezTo>
                        <a:pt x="105" y="519"/>
                        <a:pt x="105" y="519"/>
                        <a:pt x="105" y="519"/>
                      </a:cubicBezTo>
                      <a:cubicBezTo>
                        <a:pt x="102" y="518"/>
                        <a:pt x="104" y="520"/>
                        <a:pt x="102" y="520"/>
                      </a:cubicBezTo>
                      <a:cubicBezTo>
                        <a:pt x="103" y="519"/>
                        <a:pt x="100" y="518"/>
                        <a:pt x="102" y="518"/>
                      </a:cubicBezTo>
                      <a:cubicBezTo>
                        <a:pt x="98" y="517"/>
                        <a:pt x="96" y="519"/>
                        <a:pt x="94" y="519"/>
                      </a:cubicBezTo>
                      <a:cubicBezTo>
                        <a:pt x="93" y="520"/>
                        <a:pt x="96" y="518"/>
                        <a:pt x="95" y="520"/>
                      </a:cubicBezTo>
                      <a:cubicBezTo>
                        <a:pt x="95" y="520"/>
                        <a:pt x="90" y="519"/>
                        <a:pt x="89" y="520"/>
                      </a:cubicBezTo>
                      <a:cubicBezTo>
                        <a:pt x="88" y="520"/>
                        <a:pt x="89" y="519"/>
                        <a:pt x="89" y="518"/>
                      </a:cubicBezTo>
                      <a:cubicBezTo>
                        <a:pt x="87" y="519"/>
                        <a:pt x="87" y="519"/>
                        <a:pt x="87" y="519"/>
                      </a:cubicBezTo>
                      <a:cubicBezTo>
                        <a:pt x="84" y="517"/>
                        <a:pt x="93" y="516"/>
                        <a:pt x="91" y="514"/>
                      </a:cubicBezTo>
                      <a:cubicBezTo>
                        <a:pt x="89" y="514"/>
                        <a:pt x="88" y="514"/>
                        <a:pt x="87" y="514"/>
                      </a:cubicBezTo>
                      <a:cubicBezTo>
                        <a:pt x="86" y="514"/>
                        <a:pt x="86" y="514"/>
                        <a:pt x="85" y="514"/>
                      </a:cubicBezTo>
                      <a:cubicBezTo>
                        <a:pt x="85" y="515"/>
                        <a:pt x="85" y="515"/>
                        <a:pt x="86" y="515"/>
                      </a:cubicBezTo>
                      <a:cubicBezTo>
                        <a:pt x="81" y="516"/>
                        <a:pt x="84" y="519"/>
                        <a:pt x="78" y="519"/>
                      </a:cubicBezTo>
                      <a:cubicBezTo>
                        <a:pt x="76" y="518"/>
                        <a:pt x="82" y="518"/>
                        <a:pt x="81" y="517"/>
                      </a:cubicBezTo>
                      <a:cubicBezTo>
                        <a:pt x="79" y="516"/>
                        <a:pt x="76" y="518"/>
                        <a:pt x="73" y="517"/>
                      </a:cubicBezTo>
                      <a:cubicBezTo>
                        <a:pt x="76" y="518"/>
                        <a:pt x="74" y="519"/>
                        <a:pt x="72" y="520"/>
                      </a:cubicBezTo>
                      <a:cubicBezTo>
                        <a:pt x="69" y="519"/>
                        <a:pt x="74" y="518"/>
                        <a:pt x="70" y="518"/>
                      </a:cubicBezTo>
                      <a:cubicBezTo>
                        <a:pt x="69" y="519"/>
                        <a:pt x="65" y="520"/>
                        <a:pt x="69" y="520"/>
                      </a:cubicBezTo>
                      <a:cubicBezTo>
                        <a:pt x="67" y="522"/>
                        <a:pt x="64" y="520"/>
                        <a:pt x="62" y="521"/>
                      </a:cubicBezTo>
                      <a:cubicBezTo>
                        <a:pt x="61" y="520"/>
                        <a:pt x="66" y="518"/>
                        <a:pt x="62" y="517"/>
                      </a:cubicBezTo>
                      <a:cubicBezTo>
                        <a:pt x="63" y="519"/>
                        <a:pt x="56" y="519"/>
                        <a:pt x="59" y="521"/>
                      </a:cubicBezTo>
                      <a:cubicBezTo>
                        <a:pt x="57" y="521"/>
                        <a:pt x="57" y="520"/>
                        <a:pt x="58" y="519"/>
                      </a:cubicBezTo>
                      <a:cubicBezTo>
                        <a:pt x="55" y="518"/>
                        <a:pt x="52" y="521"/>
                        <a:pt x="51" y="519"/>
                      </a:cubicBezTo>
                      <a:cubicBezTo>
                        <a:pt x="50" y="520"/>
                        <a:pt x="50" y="520"/>
                        <a:pt x="50" y="520"/>
                      </a:cubicBezTo>
                      <a:cubicBezTo>
                        <a:pt x="49" y="519"/>
                        <a:pt x="48" y="519"/>
                        <a:pt x="47" y="519"/>
                      </a:cubicBezTo>
                      <a:cubicBezTo>
                        <a:pt x="45" y="518"/>
                        <a:pt x="40" y="520"/>
                        <a:pt x="40" y="518"/>
                      </a:cubicBezTo>
                      <a:cubicBezTo>
                        <a:pt x="39" y="519"/>
                        <a:pt x="34" y="518"/>
                        <a:pt x="36" y="520"/>
                      </a:cubicBezTo>
                      <a:cubicBezTo>
                        <a:pt x="39" y="521"/>
                        <a:pt x="40" y="519"/>
                        <a:pt x="41" y="521"/>
                      </a:cubicBezTo>
                      <a:cubicBezTo>
                        <a:pt x="39" y="519"/>
                        <a:pt x="37" y="521"/>
                        <a:pt x="35" y="521"/>
                      </a:cubicBezTo>
                      <a:cubicBezTo>
                        <a:pt x="35" y="521"/>
                        <a:pt x="35" y="521"/>
                        <a:pt x="35" y="521"/>
                      </a:cubicBezTo>
                      <a:cubicBezTo>
                        <a:pt x="33" y="521"/>
                        <a:pt x="31" y="521"/>
                        <a:pt x="30" y="521"/>
                      </a:cubicBezTo>
                      <a:cubicBezTo>
                        <a:pt x="31" y="521"/>
                        <a:pt x="31" y="521"/>
                        <a:pt x="30" y="520"/>
                      </a:cubicBezTo>
                      <a:cubicBezTo>
                        <a:pt x="28" y="521"/>
                        <a:pt x="28" y="521"/>
                        <a:pt x="28" y="521"/>
                      </a:cubicBezTo>
                      <a:cubicBezTo>
                        <a:pt x="22" y="521"/>
                        <a:pt x="27" y="519"/>
                        <a:pt x="21" y="519"/>
                      </a:cubicBezTo>
                      <a:cubicBezTo>
                        <a:pt x="26" y="518"/>
                        <a:pt x="26" y="518"/>
                        <a:pt x="26" y="518"/>
                      </a:cubicBezTo>
                      <a:cubicBezTo>
                        <a:pt x="25" y="518"/>
                        <a:pt x="23" y="517"/>
                        <a:pt x="20" y="517"/>
                      </a:cubicBezTo>
                      <a:cubicBezTo>
                        <a:pt x="20" y="517"/>
                        <a:pt x="19" y="518"/>
                        <a:pt x="18" y="518"/>
                      </a:cubicBezTo>
                      <a:cubicBezTo>
                        <a:pt x="19" y="520"/>
                        <a:pt x="21" y="522"/>
                        <a:pt x="24" y="523"/>
                      </a:cubicBezTo>
                      <a:cubicBezTo>
                        <a:pt x="26" y="523"/>
                        <a:pt x="28" y="524"/>
                        <a:pt x="31" y="524"/>
                      </a:cubicBezTo>
                      <a:cubicBezTo>
                        <a:pt x="32" y="524"/>
                        <a:pt x="37" y="524"/>
                        <a:pt x="48" y="524"/>
                      </a:cubicBezTo>
                      <a:cubicBezTo>
                        <a:pt x="50" y="524"/>
                        <a:pt x="53" y="524"/>
                        <a:pt x="55" y="524"/>
                      </a:cubicBezTo>
                      <a:cubicBezTo>
                        <a:pt x="55" y="523"/>
                        <a:pt x="56" y="524"/>
                        <a:pt x="56" y="524"/>
                      </a:cubicBezTo>
                      <a:cubicBezTo>
                        <a:pt x="58" y="524"/>
                        <a:pt x="61" y="524"/>
                        <a:pt x="64" y="524"/>
                      </a:cubicBezTo>
                      <a:cubicBezTo>
                        <a:pt x="70" y="523"/>
                        <a:pt x="77" y="523"/>
                        <a:pt x="84" y="524"/>
                      </a:cubicBezTo>
                      <a:cubicBezTo>
                        <a:pt x="91" y="524"/>
                        <a:pt x="98" y="524"/>
                        <a:pt x="106" y="524"/>
                      </a:cubicBezTo>
                      <a:cubicBezTo>
                        <a:pt x="107" y="524"/>
                        <a:pt x="107" y="524"/>
                        <a:pt x="108" y="524"/>
                      </a:cubicBezTo>
                      <a:cubicBezTo>
                        <a:pt x="108" y="524"/>
                        <a:pt x="108" y="524"/>
                        <a:pt x="108" y="524"/>
                      </a:cubicBezTo>
                      <a:cubicBezTo>
                        <a:pt x="109" y="524"/>
                        <a:pt x="110" y="524"/>
                        <a:pt x="110" y="524"/>
                      </a:cubicBezTo>
                      <a:cubicBezTo>
                        <a:pt x="112" y="524"/>
                        <a:pt x="114" y="524"/>
                        <a:pt x="115" y="524"/>
                      </a:cubicBezTo>
                      <a:cubicBezTo>
                        <a:pt x="121" y="524"/>
                        <a:pt x="126" y="524"/>
                        <a:pt x="132" y="524"/>
                      </a:cubicBezTo>
                      <a:cubicBezTo>
                        <a:pt x="133" y="524"/>
                        <a:pt x="134" y="524"/>
                        <a:pt x="134" y="524"/>
                      </a:cubicBezTo>
                      <a:cubicBezTo>
                        <a:pt x="136" y="524"/>
                        <a:pt x="139" y="524"/>
                        <a:pt x="142" y="524"/>
                      </a:cubicBezTo>
                      <a:cubicBezTo>
                        <a:pt x="143" y="524"/>
                        <a:pt x="144" y="524"/>
                        <a:pt x="145" y="524"/>
                      </a:cubicBezTo>
                      <a:cubicBezTo>
                        <a:pt x="148" y="524"/>
                        <a:pt x="151" y="524"/>
                        <a:pt x="154" y="524"/>
                      </a:cubicBezTo>
                      <a:cubicBezTo>
                        <a:pt x="158" y="523"/>
                        <a:pt x="161" y="523"/>
                        <a:pt x="165" y="523"/>
                      </a:cubicBezTo>
                      <a:cubicBezTo>
                        <a:pt x="166" y="523"/>
                        <a:pt x="168" y="523"/>
                        <a:pt x="169" y="523"/>
                      </a:cubicBezTo>
                      <a:cubicBezTo>
                        <a:pt x="169" y="523"/>
                        <a:pt x="169" y="523"/>
                        <a:pt x="169" y="523"/>
                      </a:cubicBezTo>
                      <a:cubicBezTo>
                        <a:pt x="171" y="523"/>
                        <a:pt x="172" y="523"/>
                        <a:pt x="174" y="523"/>
                      </a:cubicBezTo>
                      <a:cubicBezTo>
                        <a:pt x="175" y="523"/>
                        <a:pt x="175" y="523"/>
                        <a:pt x="176" y="523"/>
                      </a:cubicBezTo>
                      <a:cubicBezTo>
                        <a:pt x="176" y="523"/>
                        <a:pt x="176" y="523"/>
                        <a:pt x="176" y="523"/>
                      </a:cubicBezTo>
                      <a:cubicBezTo>
                        <a:pt x="177" y="523"/>
                        <a:pt x="179" y="523"/>
                        <a:pt x="180" y="523"/>
                      </a:cubicBezTo>
                      <a:cubicBezTo>
                        <a:pt x="182" y="522"/>
                        <a:pt x="183" y="522"/>
                        <a:pt x="184" y="522"/>
                      </a:cubicBezTo>
                      <a:cubicBezTo>
                        <a:pt x="184" y="523"/>
                        <a:pt x="184" y="523"/>
                        <a:pt x="184" y="523"/>
                      </a:cubicBezTo>
                      <a:cubicBezTo>
                        <a:pt x="187" y="521"/>
                        <a:pt x="188" y="523"/>
                        <a:pt x="190" y="522"/>
                      </a:cubicBezTo>
                      <a:cubicBezTo>
                        <a:pt x="191" y="523"/>
                        <a:pt x="191" y="523"/>
                        <a:pt x="191" y="523"/>
                      </a:cubicBezTo>
                      <a:cubicBezTo>
                        <a:pt x="192" y="523"/>
                        <a:pt x="192" y="523"/>
                        <a:pt x="192" y="522"/>
                      </a:cubicBezTo>
                      <a:cubicBezTo>
                        <a:pt x="192" y="522"/>
                        <a:pt x="193" y="522"/>
                        <a:pt x="194" y="522"/>
                      </a:cubicBezTo>
                      <a:cubicBezTo>
                        <a:pt x="195" y="522"/>
                        <a:pt x="196" y="522"/>
                        <a:pt x="197" y="522"/>
                      </a:cubicBezTo>
                      <a:cubicBezTo>
                        <a:pt x="197" y="522"/>
                        <a:pt x="197" y="522"/>
                        <a:pt x="197" y="522"/>
                      </a:cubicBezTo>
                      <a:cubicBezTo>
                        <a:pt x="198" y="522"/>
                        <a:pt x="199" y="522"/>
                        <a:pt x="200" y="522"/>
                      </a:cubicBezTo>
                      <a:cubicBezTo>
                        <a:pt x="203" y="522"/>
                        <a:pt x="206" y="523"/>
                        <a:pt x="209" y="523"/>
                      </a:cubicBezTo>
                      <a:cubicBezTo>
                        <a:pt x="209" y="522"/>
                        <a:pt x="209" y="522"/>
                        <a:pt x="209" y="522"/>
                      </a:cubicBezTo>
                      <a:cubicBezTo>
                        <a:pt x="210" y="522"/>
                        <a:pt x="209" y="522"/>
                        <a:pt x="209" y="523"/>
                      </a:cubicBezTo>
                      <a:cubicBezTo>
                        <a:pt x="212" y="523"/>
                        <a:pt x="216" y="522"/>
                        <a:pt x="219" y="522"/>
                      </a:cubicBezTo>
                      <a:cubicBezTo>
                        <a:pt x="218" y="523"/>
                        <a:pt x="218" y="523"/>
                        <a:pt x="218" y="523"/>
                      </a:cubicBezTo>
                      <a:cubicBezTo>
                        <a:pt x="220" y="523"/>
                        <a:pt x="222" y="523"/>
                        <a:pt x="224" y="523"/>
                      </a:cubicBezTo>
                      <a:cubicBezTo>
                        <a:pt x="224" y="523"/>
                        <a:pt x="224" y="523"/>
                        <a:pt x="224" y="522"/>
                      </a:cubicBezTo>
                      <a:cubicBezTo>
                        <a:pt x="227" y="523"/>
                        <a:pt x="232" y="521"/>
                        <a:pt x="234" y="523"/>
                      </a:cubicBezTo>
                      <a:cubicBezTo>
                        <a:pt x="237" y="523"/>
                        <a:pt x="238" y="522"/>
                        <a:pt x="241" y="522"/>
                      </a:cubicBezTo>
                      <a:cubicBezTo>
                        <a:pt x="246" y="522"/>
                        <a:pt x="249" y="522"/>
                        <a:pt x="254" y="522"/>
                      </a:cubicBezTo>
                      <a:cubicBezTo>
                        <a:pt x="253" y="522"/>
                        <a:pt x="253" y="523"/>
                        <a:pt x="255" y="523"/>
                      </a:cubicBezTo>
                      <a:cubicBezTo>
                        <a:pt x="257" y="523"/>
                        <a:pt x="263" y="524"/>
                        <a:pt x="261" y="521"/>
                      </a:cubicBezTo>
                      <a:cubicBezTo>
                        <a:pt x="267" y="523"/>
                        <a:pt x="276" y="520"/>
                        <a:pt x="282" y="522"/>
                      </a:cubicBezTo>
                      <a:cubicBezTo>
                        <a:pt x="282" y="521"/>
                        <a:pt x="283" y="521"/>
                        <a:pt x="284" y="521"/>
                      </a:cubicBezTo>
                      <a:cubicBezTo>
                        <a:pt x="290" y="521"/>
                        <a:pt x="296" y="522"/>
                        <a:pt x="300" y="521"/>
                      </a:cubicBezTo>
                      <a:cubicBezTo>
                        <a:pt x="301" y="521"/>
                        <a:pt x="299" y="522"/>
                        <a:pt x="301" y="522"/>
                      </a:cubicBezTo>
                      <a:cubicBezTo>
                        <a:pt x="303" y="522"/>
                        <a:pt x="301" y="521"/>
                        <a:pt x="303" y="521"/>
                      </a:cubicBezTo>
                      <a:cubicBezTo>
                        <a:pt x="312" y="520"/>
                        <a:pt x="322" y="522"/>
                        <a:pt x="330" y="522"/>
                      </a:cubicBezTo>
                      <a:cubicBezTo>
                        <a:pt x="338" y="521"/>
                        <a:pt x="345" y="521"/>
                        <a:pt x="353" y="521"/>
                      </a:cubicBezTo>
                      <a:cubicBezTo>
                        <a:pt x="353" y="521"/>
                        <a:pt x="353" y="521"/>
                        <a:pt x="353" y="521"/>
                      </a:cubicBezTo>
                      <a:cubicBezTo>
                        <a:pt x="353" y="521"/>
                        <a:pt x="354" y="521"/>
                        <a:pt x="354" y="521"/>
                      </a:cubicBezTo>
                      <a:cubicBezTo>
                        <a:pt x="355" y="521"/>
                        <a:pt x="355" y="521"/>
                        <a:pt x="356" y="521"/>
                      </a:cubicBezTo>
                      <a:cubicBezTo>
                        <a:pt x="357" y="521"/>
                        <a:pt x="357" y="521"/>
                        <a:pt x="357" y="521"/>
                      </a:cubicBezTo>
                      <a:cubicBezTo>
                        <a:pt x="357" y="521"/>
                        <a:pt x="360" y="521"/>
                        <a:pt x="362" y="521"/>
                      </a:cubicBezTo>
                      <a:cubicBezTo>
                        <a:pt x="365" y="521"/>
                        <a:pt x="368" y="521"/>
                        <a:pt x="371" y="521"/>
                      </a:cubicBezTo>
                      <a:cubicBezTo>
                        <a:pt x="373" y="520"/>
                        <a:pt x="375" y="520"/>
                        <a:pt x="378" y="520"/>
                      </a:cubicBezTo>
                      <a:cubicBezTo>
                        <a:pt x="377" y="520"/>
                        <a:pt x="377" y="521"/>
                        <a:pt x="377" y="521"/>
                      </a:cubicBezTo>
                      <a:cubicBezTo>
                        <a:pt x="377" y="521"/>
                        <a:pt x="377" y="521"/>
                        <a:pt x="378" y="521"/>
                      </a:cubicBezTo>
                      <a:close/>
                      <a:moveTo>
                        <a:pt x="38" y="370"/>
                      </a:moveTo>
                      <a:cubicBezTo>
                        <a:pt x="37" y="375"/>
                        <a:pt x="35" y="374"/>
                        <a:pt x="34" y="375"/>
                      </a:cubicBezTo>
                      <a:cubicBezTo>
                        <a:pt x="33" y="376"/>
                        <a:pt x="34" y="377"/>
                        <a:pt x="34" y="378"/>
                      </a:cubicBezTo>
                      <a:cubicBezTo>
                        <a:pt x="35" y="378"/>
                        <a:pt x="35" y="377"/>
                        <a:pt x="36" y="377"/>
                      </a:cubicBezTo>
                      <a:cubicBezTo>
                        <a:pt x="35" y="382"/>
                        <a:pt x="35" y="386"/>
                        <a:pt x="36" y="389"/>
                      </a:cubicBezTo>
                      <a:cubicBezTo>
                        <a:pt x="35" y="391"/>
                        <a:pt x="34" y="390"/>
                        <a:pt x="34" y="388"/>
                      </a:cubicBezTo>
                      <a:cubicBezTo>
                        <a:pt x="34" y="394"/>
                        <a:pt x="33" y="400"/>
                        <a:pt x="32" y="405"/>
                      </a:cubicBezTo>
                      <a:cubicBezTo>
                        <a:pt x="34" y="403"/>
                        <a:pt x="32" y="409"/>
                        <a:pt x="33" y="410"/>
                      </a:cubicBezTo>
                      <a:cubicBezTo>
                        <a:pt x="32" y="410"/>
                        <a:pt x="31" y="410"/>
                        <a:pt x="31" y="410"/>
                      </a:cubicBezTo>
                      <a:cubicBezTo>
                        <a:pt x="31" y="414"/>
                        <a:pt x="30" y="410"/>
                        <a:pt x="29" y="413"/>
                      </a:cubicBezTo>
                      <a:cubicBezTo>
                        <a:pt x="29" y="417"/>
                        <a:pt x="29" y="422"/>
                        <a:pt x="29" y="426"/>
                      </a:cubicBezTo>
                      <a:cubicBezTo>
                        <a:pt x="27" y="431"/>
                        <a:pt x="27" y="439"/>
                        <a:pt x="27" y="444"/>
                      </a:cubicBezTo>
                      <a:cubicBezTo>
                        <a:pt x="26" y="446"/>
                        <a:pt x="24" y="445"/>
                        <a:pt x="24" y="447"/>
                      </a:cubicBezTo>
                      <a:cubicBezTo>
                        <a:pt x="24" y="447"/>
                        <a:pt x="24" y="447"/>
                        <a:pt x="24" y="447"/>
                      </a:cubicBezTo>
                      <a:cubicBezTo>
                        <a:pt x="24" y="447"/>
                        <a:pt x="24" y="448"/>
                        <a:pt x="23" y="448"/>
                      </a:cubicBezTo>
                      <a:cubicBezTo>
                        <a:pt x="24" y="449"/>
                        <a:pt x="25" y="446"/>
                        <a:pt x="24" y="450"/>
                      </a:cubicBezTo>
                      <a:cubicBezTo>
                        <a:pt x="24" y="449"/>
                        <a:pt x="24" y="449"/>
                        <a:pt x="24" y="449"/>
                      </a:cubicBezTo>
                      <a:cubicBezTo>
                        <a:pt x="24" y="451"/>
                        <a:pt x="22" y="458"/>
                        <a:pt x="24" y="459"/>
                      </a:cubicBezTo>
                      <a:cubicBezTo>
                        <a:pt x="22" y="458"/>
                        <a:pt x="22" y="458"/>
                        <a:pt x="22" y="458"/>
                      </a:cubicBezTo>
                      <a:cubicBezTo>
                        <a:pt x="22" y="458"/>
                        <a:pt x="22" y="459"/>
                        <a:pt x="22" y="460"/>
                      </a:cubicBezTo>
                      <a:cubicBezTo>
                        <a:pt x="22" y="460"/>
                        <a:pt x="21" y="461"/>
                        <a:pt x="21" y="459"/>
                      </a:cubicBezTo>
                      <a:cubicBezTo>
                        <a:pt x="21" y="460"/>
                        <a:pt x="20" y="460"/>
                        <a:pt x="20" y="461"/>
                      </a:cubicBezTo>
                      <a:cubicBezTo>
                        <a:pt x="20" y="461"/>
                        <a:pt x="20" y="461"/>
                        <a:pt x="20" y="461"/>
                      </a:cubicBezTo>
                      <a:cubicBezTo>
                        <a:pt x="20" y="461"/>
                        <a:pt x="20" y="460"/>
                        <a:pt x="20" y="460"/>
                      </a:cubicBezTo>
                      <a:cubicBezTo>
                        <a:pt x="21" y="461"/>
                        <a:pt x="20" y="463"/>
                        <a:pt x="21" y="465"/>
                      </a:cubicBezTo>
                      <a:cubicBezTo>
                        <a:pt x="20" y="465"/>
                        <a:pt x="20" y="465"/>
                        <a:pt x="20" y="466"/>
                      </a:cubicBezTo>
                      <a:cubicBezTo>
                        <a:pt x="20" y="467"/>
                        <a:pt x="20" y="468"/>
                        <a:pt x="20" y="469"/>
                      </a:cubicBezTo>
                      <a:cubicBezTo>
                        <a:pt x="21" y="467"/>
                        <a:pt x="21" y="467"/>
                        <a:pt x="21" y="467"/>
                      </a:cubicBezTo>
                      <a:cubicBezTo>
                        <a:pt x="21" y="471"/>
                        <a:pt x="20" y="474"/>
                        <a:pt x="20" y="478"/>
                      </a:cubicBezTo>
                      <a:cubicBezTo>
                        <a:pt x="21" y="478"/>
                        <a:pt x="23" y="480"/>
                        <a:pt x="24" y="479"/>
                      </a:cubicBezTo>
                      <a:cubicBezTo>
                        <a:pt x="25" y="479"/>
                        <a:pt x="26" y="481"/>
                        <a:pt x="28" y="481"/>
                      </a:cubicBezTo>
                      <a:cubicBezTo>
                        <a:pt x="28" y="481"/>
                        <a:pt x="28" y="481"/>
                        <a:pt x="28" y="481"/>
                      </a:cubicBezTo>
                      <a:cubicBezTo>
                        <a:pt x="29" y="482"/>
                        <a:pt x="32" y="482"/>
                        <a:pt x="34" y="481"/>
                      </a:cubicBezTo>
                      <a:cubicBezTo>
                        <a:pt x="34" y="481"/>
                        <a:pt x="34" y="481"/>
                        <a:pt x="34" y="481"/>
                      </a:cubicBezTo>
                      <a:cubicBezTo>
                        <a:pt x="35" y="481"/>
                        <a:pt x="38" y="481"/>
                        <a:pt x="40" y="480"/>
                      </a:cubicBezTo>
                      <a:cubicBezTo>
                        <a:pt x="41" y="481"/>
                        <a:pt x="41" y="482"/>
                        <a:pt x="42" y="483"/>
                      </a:cubicBezTo>
                      <a:cubicBezTo>
                        <a:pt x="46" y="483"/>
                        <a:pt x="46" y="483"/>
                        <a:pt x="46" y="483"/>
                      </a:cubicBezTo>
                      <a:cubicBezTo>
                        <a:pt x="48" y="482"/>
                        <a:pt x="49" y="481"/>
                        <a:pt x="48" y="480"/>
                      </a:cubicBezTo>
                      <a:cubicBezTo>
                        <a:pt x="54" y="481"/>
                        <a:pt x="60" y="479"/>
                        <a:pt x="65" y="481"/>
                      </a:cubicBezTo>
                      <a:cubicBezTo>
                        <a:pt x="66" y="481"/>
                        <a:pt x="66" y="480"/>
                        <a:pt x="67" y="480"/>
                      </a:cubicBezTo>
                      <a:cubicBezTo>
                        <a:pt x="76" y="481"/>
                        <a:pt x="85" y="479"/>
                        <a:pt x="92" y="481"/>
                      </a:cubicBezTo>
                      <a:cubicBezTo>
                        <a:pt x="89" y="481"/>
                        <a:pt x="91" y="482"/>
                        <a:pt x="92" y="483"/>
                      </a:cubicBezTo>
                      <a:cubicBezTo>
                        <a:pt x="92" y="483"/>
                        <a:pt x="92" y="483"/>
                        <a:pt x="92" y="483"/>
                      </a:cubicBezTo>
                      <a:cubicBezTo>
                        <a:pt x="93" y="482"/>
                        <a:pt x="93" y="482"/>
                        <a:pt x="93" y="482"/>
                      </a:cubicBezTo>
                      <a:cubicBezTo>
                        <a:pt x="94" y="482"/>
                        <a:pt x="94" y="482"/>
                        <a:pt x="95" y="482"/>
                      </a:cubicBezTo>
                      <a:cubicBezTo>
                        <a:pt x="95" y="482"/>
                        <a:pt x="95" y="482"/>
                        <a:pt x="95" y="482"/>
                      </a:cubicBezTo>
                      <a:cubicBezTo>
                        <a:pt x="95" y="481"/>
                        <a:pt x="95" y="481"/>
                        <a:pt x="92" y="480"/>
                      </a:cubicBezTo>
                      <a:cubicBezTo>
                        <a:pt x="97" y="480"/>
                        <a:pt x="105" y="480"/>
                        <a:pt x="108" y="481"/>
                      </a:cubicBezTo>
                      <a:cubicBezTo>
                        <a:pt x="106" y="480"/>
                        <a:pt x="108" y="480"/>
                        <a:pt x="109" y="479"/>
                      </a:cubicBezTo>
                      <a:cubicBezTo>
                        <a:pt x="108" y="481"/>
                        <a:pt x="112" y="481"/>
                        <a:pt x="115" y="481"/>
                      </a:cubicBezTo>
                      <a:cubicBezTo>
                        <a:pt x="115" y="480"/>
                        <a:pt x="115" y="480"/>
                        <a:pt x="115" y="480"/>
                      </a:cubicBezTo>
                      <a:cubicBezTo>
                        <a:pt x="117" y="481"/>
                        <a:pt x="117" y="481"/>
                        <a:pt x="117" y="481"/>
                      </a:cubicBezTo>
                      <a:cubicBezTo>
                        <a:pt x="118" y="480"/>
                        <a:pt x="118" y="479"/>
                        <a:pt x="121" y="480"/>
                      </a:cubicBezTo>
                      <a:cubicBezTo>
                        <a:pt x="121" y="480"/>
                        <a:pt x="121" y="480"/>
                        <a:pt x="122" y="481"/>
                      </a:cubicBezTo>
                      <a:cubicBezTo>
                        <a:pt x="125" y="480"/>
                        <a:pt x="129" y="479"/>
                        <a:pt x="132" y="479"/>
                      </a:cubicBezTo>
                      <a:cubicBezTo>
                        <a:pt x="134" y="481"/>
                        <a:pt x="134" y="481"/>
                        <a:pt x="134" y="481"/>
                      </a:cubicBezTo>
                      <a:cubicBezTo>
                        <a:pt x="136" y="481"/>
                        <a:pt x="138" y="480"/>
                        <a:pt x="136" y="479"/>
                      </a:cubicBezTo>
                      <a:cubicBezTo>
                        <a:pt x="141" y="480"/>
                        <a:pt x="145" y="480"/>
                        <a:pt x="146" y="482"/>
                      </a:cubicBezTo>
                      <a:cubicBezTo>
                        <a:pt x="155" y="479"/>
                        <a:pt x="169" y="479"/>
                        <a:pt x="180" y="479"/>
                      </a:cubicBezTo>
                      <a:cubicBezTo>
                        <a:pt x="179" y="479"/>
                        <a:pt x="179" y="479"/>
                        <a:pt x="179" y="479"/>
                      </a:cubicBezTo>
                      <a:cubicBezTo>
                        <a:pt x="182" y="480"/>
                        <a:pt x="181" y="478"/>
                        <a:pt x="183" y="479"/>
                      </a:cubicBezTo>
                      <a:cubicBezTo>
                        <a:pt x="182" y="479"/>
                        <a:pt x="185" y="480"/>
                        <a:pt x="183" y="481"/>
                      </a:cubicBezTo>
                      <a:cubicBezTo>
                        <a:pt x="187" y="482"/>
                        <a:pt x="188" y="480"/>
                        <a:pt x="191" y="479"/>
                      </a:cubicBezTo>
                      <a:cubicBezTo>
                        <a:pt x="191" y="479"/>
                        <a:pt x="189" y="480"/>
                        <a:pt x="189" y="479"/>
                      </a:cubicBezTo>
                      <a:cubicBezTo>
                        <a:pt x="190" y="479"/>
                        <a:pt x="195" y="480"/>
                        <a:pt x="195" y="478"/>
                      </a:cubicBezTo>
                      <a:cubicBezTo>
                        <a:pt x="197" y="479"/>
                        <a:pt x="196" y="480"/>
                        <a:pt x="195" y="480"/>
                      </a:cubicBezTo>
                      <a:cubicBezTo>
                        <a:pt x="198" y="480"/>
                        <a:pt x="198" y="480"/>
                        <a:pt x="198" y="480"/>
                      </a:cubicBezTo>
                      <a:cubicBezTo>
                        <a:pt x="199" y="480"/>
                        <a:pt x="198" y="481"/>
                        <a:pt x="196" y="482"/>
                      </a:cubicBezTo>
                      <a:cubicBezTo>
                        <a:pt x="197" y="482"/>
                        <a:pt x="198" y="482"/>
                        <a:pt x="198" y="482"/>
                      </a:cubicBezTo>
                      <a:cubicBezTo>
                        <a:pt x="198" y="482"/>
                        <a:pt x="198" y="482"/>
                        <a:pt x="198" y="483"/>
                      </a:cubicBezTo>
                      <a:cubicBezTo>
                        <a:pt x="199" y="483"/>
                        <a:pt x="199" y="483"/>
                        <a:pt x="199" y="483"/>
                      </a:cubicBezTo>
                      <a:cubicBezTo>
                        <a:pt x="200" y="482"/>
                        <a:pt x="201" y="482"/>
                        <a:pt x="202" y="482"/>
                      </a:cubicBezTo>
                      <a:cubicBezTo>
                        <a:pt x="203" y="481"/>
                        <a:pt x="203" y="480"/>
                        <a:pt x="206" y="480"/>
                      </a:cubicBezTo>
                      <a:cubicBezTo>
                        <a:pt x="208" y="481"/>
                        <a:pt x="202" y="480"/>
                        <a:pt x="203" y="481"/>
                      </a:cubicBezTo>
                      <a:cubicBezTo>
                        <a:pt x="203" y="481"/>
                        <a:pt x="204" y="482"/>
                        <a:pt x="204" y="482"/>
                      </a:cubicBezTo>
                      <a:cubicBezTo>
                        <a:pt x="205" y="482"/>
                        <a:pt x="205" y="482"/>
                        <a:pt x="205" y="482"/>
                      </a:cubicBezTo>
                      <a:cubicBezTo>
                        <a:pt x="205" y="482"/>
                        <a:pt x="205" y="482"/>
                        <a:pt x="205" y="482"/>
                      </a:cubicBezTo>
                      <a:cubicBezTo>
                        <a:pt x="207" y="482"/>
                        <a:pt x="209" y="481"/>
                        <a:pt x="211" y="481"/>
                      </a:cubicBezTo>
                      <a:cubicBezTo>
                        <a:pt x="208" y="481"/>
                        <a:pt x="210" y="479"/>
                        <a:pt x="212" y="479"/>
                      </a:cubicBezTo>
                      <a:cubicBezTo>
                        <a:pt x="215" y="480"/>
                        <a:pt x="210" y="480"/>
                        <a:pt x="214" y="480"/>
                      </a:cubicBezTo>
                      <a:cubicBezTo>
                        <a:pt x="215" y="480"/>
                        <a:pt x="219" y="479"/>
                        <a:pt x="215" y="478"/>
                      </a:cubicBezTo>
                      <a:cubicBezTo>
                        <a:pt x="217" y="477"/>
                        <a:pt x="220" y="479"/>
                        <a:pt x="222" y="477"/>
                      </a:cubicBezTo>
                      <a:cubicBezTo>
                        <a:pt x="223" y="479"/>
                        <a:pt x="218" y="480"/>
                        <a:pt x="222" y="481"/>
                      </a:cubicBezTo>
                      <a:cubicBezTo>
                        <a:pt x="222" y="481"/>
                        <a:pt x="222" y="481"/>
                        <a:pt x="222" y="481"/>
                      </a:cubicBezTo>
                      <a:cubicBezTo>
                        <a:pt x="222" y="480"/>
                        <a:pt x="228" y="479"/>
                        <a:pt x="225" y="478"/>
                      </a:cubicBezTo>
                      <a:cubicBezTo>
                        <a:pt x="227" y="478"/>
                        <a:pt x="227" y="479"/>
                        <a:pt x="226" y="480"/>
                      </a:cubicBezTo>
                      <a:cubicBezTo>
                        <a:pt x="229" y="480"/>
                        <a:pt x="232" y="477"/>
                        <a:pt x="233" y="480"/>
                      </a:cubicBezTo>
                      <a:cubicBezTo>
                        <a:pt x="234" y="479"/>
                        <a:pt x="234" y="479"/>
                        <a:pt x="234" y="479"/>
                      </a:cubicBezTo>
                      <a:cubicBezTo>
                        <a:pt x="235" y="479"/>
                        <a:pt x="236" y="479"/>
                        <a:pt x="237" y="480"/>
                      </a:cubicBezTo>
                      <a:cubicBezTo>
                        <a:pt x="239" y="480"/>
                        <a:pt x="244" y="478"/>
                        <a:pt x="244" y="480"/>
                      </a:cubicBezTo>
                      <a:cubicBezTo>
                        <a:pt x="245" y="480"/>
                        <a:pt x="250" y="480"/>
                        <a:pt x="248" y="479"/>
                      </a:cubicBezTo>
                      <a:cubicBezTo>
                        <a:pt x="245" y="478"/>
                        <a:pt x="244" y="480"/>
                        <a:pt x="242" y="478"/>
                      </a:cubicBezTo>
                      <a:cubicBezTo>
                        <a:pt x="245" y="479"/>
                        <a:pt x="247" y="478"/>
                        <a:pt x="249" y="477"/>
                      </a:cubicBezTo>
                      <a:cubicBezTo>
                        <a:pt x="249" y="478"/>
                        <a:pt x="249" y="478"/>
                        <a:pt x="249" y="478"/>
                      </a:cubicBezTo>
                      <a:cubicBezTo>
                        <a:pt x="250" y="478"/>
                        <a:pt x="253" y="478"/>
                        <a:pt x="253" y="477"/>
                      </a:cubicBezTo>
                      <a:cubicBezTo>
                        <a:pt x="252" y="477"/>
                        <a:pt x="253" y="478"/>
                        <a:pt x="254" y="478"/>
                      </a:cubicBezTo>
                      <a:cubicBezTo>
                        <a:pt x="255" y="477"/>
                        <a:pt x="255" y="477"/>
                        <a:pt x="255" y="477"/>
                      </a:cubicBezTo>
                      <a:cubicBezTo>
                        <a:pt x="259" y="476"/>
                        <a:pt x="256" y="479"/>
                        <a:pt x="260" y="479"/>
                      </a:cubicBezTo>
                      <a:cubicBezTo>
                        <a:pt x="257" y="480"/>
                        <a:pt x="257" y="480"/>
                        <a:pt x="257" y="480"/>
                      </a:cubicBezTo>
                      <a:cubicBezTo>
                        <a:pt x="258" y="479"/>
                        <a:pt x="259" y="480"/>
                        <a:pt x="261" y="480"/>
                      </a:cubicBezTo>
                      <a:cubicBezTo>
                        <a:pt x="262" y="479"/>
                        <a:pt x="263" y="478"/>
                        <a:pt x="264" y="477"/>
                      </a:cubicBezTo>
                      <a:cubicBezTo>
                        <a:pt x="267" y="477"/>
                        <a:pt x="265" y="478"/>
                        <a:pt x="268" y="477"/>
                      </a:cubicBezTo>
                      <a:cubicBezTo>
                        <a:pt x="264" y="478"/>
                        <a:pt x="264" y="478"/>
                        <a:pt x="264" y="478"/>
                      </a:cubicBezTo>
                      <a:cubicBezTo>
                        <a:pt x="264" y="479"/>
                        <a:pt x="267" y="480"/>
                        <a:pt x="270" y="480"/>
                      </a:cubicBezTo>
                      <a:cubicBezTo>
                        <a:pt x="272" y="480"/>
                        <a:pt x="275" y="478"/>
                        <a:pt x="272" y="478"/>
                      </a:cubicBezTo>
                      <a:cubicBezTo>
                        <a:pt x="273" y="478"/>
                        <a:pt x="276" y="478"/>
                        <a:pt x="274" y="479"/>
                      </a:cubicBezTo>
                      <a:cubicBezTo>
                        <a:pt x="278" y="479"/>
                        <a:pt x="274" y="478"/>
                        <a:pt x="277" y="477"/>
                      </a:cubicBezTo>
                      <a:cubicBezTo>
                        <a:pt x="278" y="478"/>
                        <a:pt x="282" y="479"/>
                        <a:pt x="285" y="480"/>
                      </a:cubicBezTo>
                      <a:cubicBezTo>
                        <a:pt x="281" y="482"/>
                        <a:pt x="281" y="482"/>
                        <a:pt x="281" y="482"/>
                      </a:cubicBezTo>
                      <a:cubicBezTo>
                        <a:pt x="284" y="482"/>
                        <a:pt x="284" y="482"/>
                        <a:pt x="284" y="482"/>
                      </a:cubicBezTo>
                      <a:cubicBezTo>
                        <a:pt x="284" y="482"/>
                        <a:pt x="283" y="482"/>
                        <a:pt x="283" y="482"/>
                      </a:cubicBezTo>
                      <a:cubicBezTo>
                        <a:pt x="284" y="482"/>
                        <a:pt x="284" y="482"/>
                        <a:pt x="284" y="482"/>
                      </a:cubicBezTo>
                      <a:cubicBezTo>
                        <a:pt x="285" y="482"/>
                        <a:pt x="285" y="482"/>
                        <a:pt x="285" y="482"/>
                      </a:cubicBezTo>
                      <a:cubicBezTo>
                        <a:pt x="285" y="482"/>
                        <a:pt x="285" y="482"/>
                        <a:pt x="284" y="482"/>
                      </a:cubicBezTo>
                      <a:cubicBezTo>
                        <a:pt x="285" y="482"/>
                        <a:pt x="285" y="483"/>
                        <a:pt x="286" y="483"/>
                      </a:cubicBezTo>
                      <a:cubicBezTo>
                        <a:pt x="287" y="483"/>
                        <a:pt x="287" y="483"/>
                        <a:pt x="287" y="483"/>
                      </a:cubicBezTo>
                      <a:cubicBezTo>
                        <a:pt x="286" y="481"/>
                        <a:pt x="293" y="480"/>
                        <a:pt x="292" y="478"/>
                      </a:cubicBezTo>
                      <a:cubicBezTo>
                        <a:pt x="298" y="478"/>
                        <a:pt x="296" y="483"/>
                        <a:pt x="302" y="480"/>
                      </a:cubicBezTo>
                      <a:cubicBezTo>
                        <a:pt x="301" y="480"/>
                        <a:pt x="303" y="478"/>
                        <a:pt x="302" y="478"/>
                      </a:cubicBezTo>
                      <a:cubicBezTo>
                        <a:pt x="303" y="478"/>
                        <a:pt x="303" y="476"/>
                        <a:pt x="307" y="477"/>
                      </a:cubicBezTo>
                      <a:cubicBezTo>
                        <a:pt x="304" y="478"/>
                        <a:pt x="310" y="479"/>
                        <a:pt x="306" y="481"/>
                      </a:cubicBezTo>
                      <a:cubicBezTo>
                        <a:pt x="306" y="480"/>
                        <a:pt x="303" y="480"/>
                        <a:pt x="302" y="480"/>
                      </a:cubicBezTo>
                      <a:cubicBezTo>
                        <a:pt x="303" y="481"/>
                        <a:pt x="303" y="481"/>
                        <a:pt x="303" y="482"/>
                      </a:cubicBezTo>
                      <a:cubicBezTo>
                        <a:pt x="306" y="481"/>
                        <a:pt x="308" y="482"/>
                        <a:pt x="310" y="482"/>
                      </a:cubicBezTo>
                      <a:cubicBezTo>
                        <a:pt x="311" y="482"/>
                        <a:pt x="311" y="482"/>
                        <a:pt x="311" y="481"/>
                      </a:cubicBezTo>
                      <a:cubicBezTo>
                        <a:pt x="311" y="480"/>
                        <a:pt x="307" y="481"/>
                        <a:pt x="309" y="480"/>
                      </a:cubicBezTo>
                      <a:cubicBezTo>
                        <a:pt x="314" y="480"/>
                        <a:pt x="314" y="481"/>
                        <a:pt x="316" y="479"/>
                      </a:cubicBezTo>
                      <a:cubicBezTo>
                        <a:pt x="313" y="479"/>
                        <a:pt x="313" y="478"/>
                        <a:pt x="313" y="477"/>
                      </a:cubicBezTo>
                      <a:cubicBezTo>
                        <a:pt x="316" y="477"/>
                        <a:pt x="316" y="477"/>
                        <a:pt x="316" y="477"/>
                      </a:cubicBezTo>
                      <a:cubicBezTo>
                        <a:pt x="315" y="478"/>
                        <a:pt x="315" y="478"/>
                        <a:pt x="315" y="478"/>
                      </a:cubicBezTo>
                      <a:cubicBezTo>
                        <a:pt x="321" y="478"/>
                        <a:pt x="317" y="476"/>
                        <a:pt x="322" y="476"/>
                      </a:cubicBezTo>
                      <a:cubicBezTo>
                        <a:pt x="325" y="478"/>
                        <a:pt x="325" y="478"/>
                        <a:pt x="325" y="478"/>
                      </a:cubicBezTo>
                      <a:cubicBezTo>
                        <a:pt x="323" y="479"/>
                        <a:pt x="317" y="477"/>
                        <a:pt x="318" y="480"/>
                      </a:cubicBezTo>
                      <a:cubicBezTo>
                        <a:pt x="321" y="480"/>
                        <a:pt x="323" y="479"/>
                        <a:pt x="326" y="479"/>
                      </a:cubicBezTo>
                      <a:cubicBezTo>
                        <a:pt x="323" y="480"/>
                        <a:pt x="323" y="480"/>
                        <a:pt x="323" y="480"/>
                      </a:cubicBezTo>
                      <a:cubicBezTo>
                        <a:pt x="324" y="480"/>
                        <a:pt x="325" y="481"/>
                        <a:pt x="327" y="481"/>
                      </a:cubicBezTo>
                      <a:cubicBezTo>
                        <a:pt x="328" y="481"/>
                        <a:pt x="328" y="481"/>
                        <a:pt x="328" y="481"/>
                      </a:cubicBezTo>
                      <a:cubicBezTo>
                        <a:pt x="328" y="481"/>
                        <a:pt x="328" y="481"/>
                        <a:pt x="329" y="481"/>
                      </a:cubicBezTo>
                      <a:cubicBezTo>
                        <a:pt x="329" y="481"/>
                        <a:pt x="330" y="481"/>
                        <a:pt x="331" y="481"/>
                      </a:cubicBezTo>
                      <a:cubicBezTo>
                        <a:pt x="333" y="480"/>
                        <a:pt x="331" y="480"/>
                        <a:pt x="331" y="479"/>
                      </a:cubicBezTo>
                      <a:cubicBezTo>
                        <a:pt x="337" y="479"/>
                        <a:pt x="339" y="478"/>
                        <a:pt x="342" y="478"/>
                      </a:cubicBezTo>
                      <a:cubicBezTo>
                        <a:pt x="341" y="480"/>
                        <a:pt x="349" y="478"/>
                        <a:pt x="345" y="480"/>
                      </a:cubicBezTo>
                      <a:cubicBezTo>
                        <a:pt x="343" y="479"/>
                        <a:pt x="335" y="479"/>
                        <a:pt x="333" y="481"/>
                      </a:cubicBezTo>
                      <a:cubicBezTo>
                        <a:pt x="333" y="481"/>
                        <a:pt x="333" y="481"/>
                        <a:pt x="333" y="481"/>
                      </a:cubicBezTo>
                      <a:cubicBezTo>
                        <a:pt x="337" y="481"/>
                        <a:pt x="341" y="481"/>
                        <a:pt x="344" y="481"/>
                      </a:cubicBezTo>
                      <a:cubicBezTo>
                        <a:pt x="345" y="481"/>
                        <a:pt x="345" y="481"/>
                        <a:pt x="346" y="481"/>
                      </a:cubicBezTo>
                      <a:cubicBezTo>
                        <a:pt x="346" y="481"/>
                        <a:pt x="346" y="481"/>
                        <a:pt x="346" y="481"/>
                      </a:cubicBezTo>
                      <a:cubicBezTo>
                        <a:pt x="346" y="481"/>
                        <a:pt x="346" y="481"/>
                        <a:pt x="347" y="481"/>
                      </a:cubicBezTo>
                      <a:cubicBezTo>
                        <a:pt x="347" y="481"/>
                        <a:pt x="347" y="481"/>
                        <a:pt x="348" y="482"/>
                      </a:cubicBezTo>
                      <a:cubicBezTo>
                        <a:pt x="348" y="482"/>
                        <a:pt x="348" y="482"/>
                        <a:pt x="349" y="482"/>
                      </a:cubicBezTo>
                      <a:cubicBezTo>
                        <a:pt x="349" y="481"/>
                        <a:pt x="349" y="481"/>
                        <a:pt x="349" y="481"/>
                      </a:cubicBezTo>
                      <a:cubicBezTo>
                        <a:pt x="349" y="481"/>
                        <a:pt x="349" y="481"/>
                        <a:pt x="349" y="481"/>
                      </a:cubicBezTo>
                      <a:cubicBezTo>
                        <a:pt x="349" y="482"/>
                        <a:pt x="349" y="482"/>
                        <a:pt x="349" y="482"/>
                      </a:cubicBezTo>
                      <a:cubicBezTo>
                        <a:pt x="350" y="482"/>
                        <a:pt x="351" y="482"/>
                        <a:pt x="351" y="482"/>
                      </a:cubicBezTo>
                      <a:cubicBezTo>
                        <a:pt x="353" y="482"/>
                        <a:pt x="356" y="482"/>
                        <a:pt x="354" y="480"/>
                      </a:cubicBezTo>
                      <a:cubicBezTo>
                        <a:pt x="358" y="481"/>
                        <a:pt x="364" y="481"/>
                        <a:pt x="366" y="481"/>
                      </a:cubicBezTo>
                      <a:cubicBezTo>
                        <a:pt x="364" y="480"/>
                        <a:pt x="362" y="479"/>
                        <a:pt x="363" y="478"/>
                      </a:cubicBezTo>
                      <a:cubicBezTo>
                        <a:pt x="365" y="478"/>
                        <a:pt x="363" y="479"/>
                        <a:pt x="364" y="480"/>
                      </a:cubicBezTo>
                      <a:cubicBezTo>
                        <a:pt x="366" y="479"/>
                        <a:pt x="367" y="480"/>
                        <a:pt x="368" y="480"/>
                      </a:cubicBezTo>
                      <a:cubicBezTo>
                        <a:pt x="367" y="480"/>
                        <a:pt x="367" y="481"/>
                        <a:pt x="368" y="481"/>
                      </a:cubicBezTo>
                      <a:cubicBezTo>
                        <a:pt x="367" y="481"/>
                        <a:pt x="367" y="481"/>
                        <a:pt x="367" y="481"/>
                      </a:cubicBezTo>
                      <a:cubicBezTo>
                        <a:pt x="367" y="481"/>
                        <a:pt x="367" y="481"/>
                        <a:pt x="366" y="481"/>
                      </a:cubicBezTo>
                      <a:cubicBezTo>
                        <a:pt x="366" y="481"/>
                        <a:pt x="366" y="481"/>
                        <a:pt x="366" y="482"/>
                      </a:cubicBezTo>
                      <a:cubicBezTo>
                        <a:pt x="366" y="482"/>
                        <a:pt x="367" y="482"/>
                        <a:pt x="368" y="482"/>
                      </a:cubicBezTo>
                      <a:cubicBezTo>
                        <a:pt x="368" y="482"/>
                        <a:pt x="368" y="481"/>
                        <a:pt x="368" y="481"/>
                      </a:cubicBezTo>
                      <a:cubicBezTo>
                        <a:pt x="368" y="481"/>
                        <a:pt x="368" y="481"/>
                        <a:pt x="368" y="482"/>
                      </a:cubicBezTo>
                      <a:cubicBezTo>
                        <a:pt x="372" y="481"/>
                        <a:pt x="376" y="481"/>
                        <a:pt x="380" y="481"/>
                      </a:cubicBezTo>
                      <a:cubicBezTo>
                        <a:pt x="381" y="481"/>
                        <a:pt x="382" y="481"/>
                        <a:pt x="383" y="481"/>
                      </a:cubicBezTo>
                      <a:cubicBezTo>
                        <a:pt x="383" y="481"/>
                        <a:pt x="382" y="481"/>
                        <a:pt x="382" y="481"/>
                      </a:cubicBezTo>
                      <a:cubicBezTo>
                        <a:pt x="384" y="481"/>
                        <a:pt x="385" y="481"/>
                        <a:pt x="386" y="481"/>
                      </a:cubicBezTo>
                      <a:cubicBezTo>
                        <a:pt x="389" y="480"/>
                        <a:pt x="389" y="480"/>
                        <a:pt x="389" y="480"/>
                      </a:cubicBezTo>
                      <a:cubicBezTo>
                        <a:pt x="391" y="480"/>
                        <a:pt x="389" y="481"/>
                        <a:pt x="392" y="481"/>
                      </a:cubicBezTo>
                      <a:cubicBezTo>
                        <a:pt x="392" y="480"/>
                        <a:pt x="392" y="480"/>
                        <a:pt x="393" y="480"/>
                      </a:cubicBezTo>
                      <a:cubicBezTo>
                        <a:pt x="394" y="480"/>
                        <a:pt x="399" y="479"/>
                        <a:pt x="400" y="481"/>
                      </a:cubicBezTo>
                      <a:cubicBezTo>
                        <a:pt x="400" y="481"/>
                        <a:pt x="400" y="481"/>
                        <a:pt x="400" y="481"/>
                      </a:cubicBezTo>
                      <a:cubicBezTo>
                        <a:pt x="400" y="481"/>
                        <a:pt x="400" y="481"/>
                        <a:pt x="400" y="481"/>
                      </a:cubicBezTo>
                      <a:cubicBezTo>
                        <a:pt x="400" y="482"/>
                        <a:pt x="400" y="482"/>
                        <a:pt x="400" y="482"/>
                      </a:cubicBezTo>
                      <a:cubicBezTo>
                        <a:pt x="401" y="481"/>
                        <a:pt x="403" y="481"/>
                        <a:pt x="404" y="481"/>
                      </a:cubicBezTo>
                      <a:cubicBezTo>
                        <a:pt x="404" y="481"/>
                        <a:pt x="405" y="481"/>
                        <a:pt x="405" y="481"/>
                      </a:cubicBezTo>
                      <a:cubicBezTo>
                        <a:pt x="405" y="481"/>
                        <a:pt x="405" y="481"/>
                        <a:pt x="405" y="481"/>
                      </a:cubicBezTo>
                      <a:cubicBezTo>
                        <a:pt x="405" y="481"/>
                        <a:pt x="406" y="481"/>
                        <a:pt x="406" y="481"/>
                      </a:cubicBezTo>
                      <a:cubicBezTo>
                        <a:pt x="408" y="481"/>
                        <a:pt x="410" y="481"/>
                        <a:pt x="409" y="480"/>
                      </a:cubicBezTo>
                      <a:cubicBezTo>
                        <a:pt x="407" y="480"/>
                        <a:pt x="409" y="481"/>
                        <a:pt x="407" y="480"/>
                      </a:cubicBezTo>
                      <a:cubicBezTo>
                        <a:pt x="409" y="479"/>
                        <a:pt x="412" y="479"/>
                        <a:pt x="415" y="479"/>
                      </a:cubicBezTo>
                      <a:cubicBezTo>
                        <a:pt x="414" y="479"/>
                        <a:pt x="414" y="480"/>
                        <a:pt x="413" y="480"/>
                      </a:cubicBezTo>
                      <a:cubicBezTo>
                        <a:pt x="417" y="479"/>
                        <a:pt x="421" y="478"/>
                        <a:pt x="425" y="478"/>
                      </a:cubicBezTo>
                      <a:cubicBezTo>
                        <a:pt x="425" y="478"/>
                        <a:pt x="424" y="479"/>
                        <a:pt x="423" y="479"/>
                      </a:cubicBezTo>
                      <a:cubicBezTo>
                        <a:pt x="429" y="480"/>
                        <a:pt x="434" y="477"/>
                        <a:pt x="439" y="480"/>
                      </a:cubicBezTo>
                      <a:cubicBezTo>
                        <a:pt x="438" y="479"/>
                        <a:pt x="439" y="478"/>
                        <a:pt x="439" y="478"/>
                      </a:cubicBezTo>
                      <a:cubicBezTo>
                        <a:pt x="442" y="479"/>
                        <a:pt x="442" y="480"/>
                        <a:pt x="444" y="480"/>
                      </a:cubicBezTo>
                      <a:cubicBezTo>
                        <a:pt x="444" y="481"/>
                        <a:pt x="444" y="481"/>
                        <a:pt x="445" y="481"/>
                      </a:cubicBezTo>
                      <a:cubicBezTo>
                        <a:pt x="444" y="479"/>
                        <a:pt x="444" y="477"/>
                        <a:pt x="444" y="475"/>
                      </a:cubicBezTo>
                      <a:cubicBezTo>
                        <a:pt x="444" y="476"/>
                        <a:pt x="444" y="476"/>
                        <a:pt x="445" y="476"/>
                      </a:cubicBezTo>
                      <a:cubicBezTo>
                        <a:pt x="443" y="472"/>
                        <a:pt x="442" y="468"/>
                        <a:pt x="441" y="463"/>
                      </a:cubicBezTo>
                      <a:cubicBezTo>
                        <a:pt x="441" y="463"/>
                        <a:pt x="442" y="464"/>
                        <a:pt x="442" y="464"/>
                      </a:cubicBezTo>
                      <a:cubicBezTo>
                        <a:pt x="442" y="458"/>
                        <a:pt x="438" y="451"/>
                        <a:pt x="439" y="446"/>
                      </a:cubicBezTo>
                      <a:cubicBezTo>
                        <a:pt x="440" y="447"/>
                        <a:pt x="438" y="447"/>
                        <a:pt x="439" y="446"/>
                      </a:cubicBezTo>
                      <a:cubicBezTo>
                        <a:pt x="438" y="443"/>
                        <a:pt x="439" y="443"/>
                        <a:pt x="439" y="441"/>
                      </a:cubicBezTo>
                      <a:cubicBezTo>
                        <a:pt x="439" y="441"/>
                        <a:pt x="438" y="439"/>
                        <a:pt x="438" y="437"/>
                      </a:cubicBezTo>
                      <a:cubicBezTo>
                        <a:pt x="437" y="436"/>
                        <a:pt x="437" y="436"/>
                        <a:pt x="438" y="437"/>
                      </a:cubicBezTo>
                      <a:cubicBezTo>
                        <a:pt x="437" y="433"/>
                        <a:pt x="434" y="423"/>
                        <a:pt x="435" y="417"/>
                      </a:cubicBezTo>
                      <a:cubicBezTo>
                        <a:pt x="434" y="417"/>
                        <a:pt x="432" y="413"/>
                        <a:pt x="432" y="411"/>
                      </a:cubicBezTo>
                      <a:cubicBezTo>
                        <a:pt x="433" y="412"/>
                        <a:pt x="433" y="412"/>
                        <a:pt x="433" y="412"/>
                      </a:cubicBezTo>
                      <a:cubicBezTo>
                        <a:pt x="433" y="411"/>
                        <a:pt x="433" y="410"/>
                        <a:pt x="433" y="410"/>
                      </a:cubicBezTo>
                      <a:cubicBezTo>
                        <a:pt x="433" y="409"/>
                        <a:pt x="433" y="409"/>
                        <a:pt x="433" y="409"/>
                      </a:cubicBezTo>
                      <a:cubicBezTo>
                        <a:pt x="433" y="408"/>
                        <a:pt x="433" y="407"/>
                        <a:pt x="433" y="407"/>
                      </a:cubicBezTo>
                      <a:cubicBezTo>
                        <a:pt x="433" y="407"/>
                        <a:pt x="433" y="408"/>
                        <a:pt x="434" y="409"/>
                      </a:cubicBezTo>
                      <a:cubicBezTo>
                        <a:pt x="434" y="409"/>
                        <a:pt x="434" y="409"/>
                        <a:pt x="434" y="409"/>
                      </a:cubicBezTo>
                      <a:cubicBezTo>
                        <a:pt x="434" y="408"/>
                        <a:pt x="433" y="407"/>
                        <a:pt x="433" y="407"/>
                      </a:cubicBezTo>
                      <a:cubicBezTo>
                        <a:pt x="433" y="406"/>
                        <a:pt x="433" y="406"/>
                        <a:pt x="433" y="406"/>
                      </a:cubicBezTo>
                      <a:cubicBezTo>
                        <a:pt x="433" y="405"/>
                        <a:pt x="433" y="406"/>
                        <a:pt x="433" y="406"/>
                      </a:cubicBezTo>
                      <a:cubicBezTo>
                        <a:pt x="432" y="404"/>
                        <a:pt x="432" y="402"/>
                        <a:pt x="432" y="400"/>
                      </a:cubicBezTo>
                      <a:cubicBezTo>
                        <a:pt x="432" y="401"/>
                        <a:pt x="434" y="402"/>
                        <a:pt x="434" y="400"/>
                      </a:cubicBezTo>
                      <a:cubicBezTo>
                        <a:pt x="433" y="395"/>
                        <a:pt x="433" y="399"/>
                        <a:pt x="432" y="395"/>
                      </a:cubicBezTo>
                      <a:cubicBezTo>
                        <a:pt x="431" y="393"/>
                        <a:pt x="431" y="393"/>
                        <a:pt x="431" y="393"/>
                      </a:cubicBezTo>
                      <a:cubicBezTo>
                        <a:pt x="430" y="393"/>
                        <a:pt x="431" y="389"/>
                        <a:pt x="430" y="391"/>
                      </a:cubicBezTo>
                      <a:cubicBezTo>
                        <a:pt x="431" y="390"/>
                        <a:pt x="429" y="384"/>
                        <a:pt x="430" y="385"/>
                      </a:cubicBezTo>
                      <a:cubicBezTo>
                        <a:pt x="432" y="385"/>
                        <a:pt x="432" y="385"/>
                        <a:pt x="432" y="385"/>
                      </a:cubicBezTo>
                      <a:cubicBezTo>
                        <a:pt x="431" y="383"/>
                        <a:pt x="430" y="382"/>
                        <a:pt x="429" y="381"/>
                      </a:cubicBezTo>
                      <a:cubicBezTo>
                        <a:pt x="429" y="380"/>
                        <a:pt x="429" y="380"/>
                        <a:pt x="430" y="380"/>
                      </a:cubicBezTo>
                      <a:cubicBezTo>
                        <a:pt x="428" y="380"/>
                        <a:pt x="429" y="375"/>
                        <a:pt x="427" y="373"/>
                      </a:cubicBezTo>
                      <a:cubicBezTo>
                        <a:pt x="428" y="369"/>
                        <a:pt x="426" y="363"/>
                        <a:pt x="427" y="361"/>
                      </a:cubicBezTo>
                      <a:cubicBezTo>
                        <a:pt x="426" y="358"/>
                        <a:pt x="425" y="355"/>
                        <a:pt x="425" y="352"/>
                      </a:cubicBezTo>
                      <a:cubicBezTo>
                        <a:pt x="425" y="352"/>
                        <a:pt x="425" y="353"/>
                        <a:pt x="426" y="353"/>
                      </a:cubicBezTo>
                      <a:cubicBezTo>
                        <a:pt x="426" y="351"/>
                        <a:pt x="426" y="351"/>
                        <a:pt x="425" y="349"/>
                      </a:cubicBezTo>
                      <a:cubicBezTo>
                        <a:pt x="425" y="349"/>
                        <a:pt x="425" y="345"/>
                        <a:pt x="426" y="344"/>
                      </a:cubicBezTo>
                      <a:cubicBezTo>
                        <a:pt x="425" y="344"/>
                        <a:pt x="425" y="344"/>
                        <a:pt x="425" y="343"/>
                      </a:cubicBezTo>
                      <a:cubicBezTo>
                        <a:pt x="424" y="344"/>
                        <a:pt x="424" y="344"/>
                        <a:pt x="423" y="345"/>
                      </a:cubicBezTo>
                      <a:cubicBezTo>
                        <a:pt x="423" y="342"/>
                        <a:pt x="417" y="344"/>
                        <a:pt x="414" y="342"/>
                      </a:cubicBezTo>
                      <a:cubicBezTo>
                        <a:pt x="414" y="342"/>
                        <a:pt x="415" y="342"/>
                        <a:pt x="415" y="342"/>
                      </a:cubicBezTo>
                      <a:cubicBezTo>
                        <a:pt x="412" y="342"/>
                        <a:pt x="409" y="342"/>
                        <a:pt x="406" y="342"/>
                      </a:cubicBezTo>
                      <a:cubicBezTo>
                        <a:pt x="407" y="343"/>
                        <a:pt x="407" y="343"/>
                        <a:pt x="407" y="343"/>
                      </a:cubicBezTo>
                      <a:cubicBezTo>
                        <a:pt x="405" y="342"/>
                        <a:pt x="400" y="344"/>
                        <a:pt x="401" y="342"/>
                      </a:cubicBezTo>
                      <a:cubicBezTo>
                        <a:pt x="399" y="343"/>
                        <a:pt x="395" y="342"/>
                        <a:pt x="396" y="343"/>
                      </a:cubicBezTo>
                      <a:cubicBezTo>
                        <a:pt x="389" y="342"/>
                        <a:pt x="380" y="344"/>
                        <a:pt x="375" y="342"/>
                      </a:cubicBezTo>
                      <a:cubicBezTo>
                        <a:pt x="374" y="342"/>
                        <a:pt x="373" y="342"/>
                        <a:pt x="373" y="342"/>
                      </a:cubicBezTo>
                      <a:cubicBezTo>
                        <a:pt x="373" y="342"/>
                        <a:pt x="373" y="342"/>
                        <a:pt x="373" y="342"/>
                      </a:cubicBezTo>
                      <a:cubicBezTo>
                        <a:pt x="372" y="342"/>
                        <a:pt x="372" y="343"/>
                        <a:pt x="372" y="343"/>
                      </a:cubicBezTo>
                      <a:cubicBezTo>
                        <a:pt x="370" y="343"/>
                        <a:pt x="369" y="342"/>
                        <a:pt x="369" y="342"/>
                      </a:cubicBezTo>
                      <a:cubicBezTo>
                        <a:pt x="367" y="342"/>
                        <a:pt x="366" y="342"/>
                        <a:pt x="364" y="342"/>
                      </a:cubicBezTo>
                      <a:cubicBezTo>
                        <a:pt x="363" y="343"/>
                        <a:pt x="361" y="343"/>
                        <a:pt x="358" y="343"/>
                      </a:cubicBezTo>
                      <a:cubicBezTo>
                        <a:pt x="358" y="342"/>
                        <a:pt x="358" y="342"/>
                        <a:pt x="356" y="342"/>
                      </a:cubicBezTo>
                      <a:cubicBezTo>
                        <a:pt x="352" y="343"/>
                        <a:pt x="352" y="343"/>
                        <a:pt x="352" y="343"/>
                      </a:cubicBezTo>
                      <a:cubicBezTo>
                        <a:pt x="349" y="343"/>
                        <a:pt x="349" y="343"/>
                        <a:pt x="349" y="342"/>
                      </a:cubicBezTo>
                      <a:cubicBezTo>
                        <a:pt x="347" y="342"/>
                        <a:pt x="346" y="342"/>
                        <a:pt x="344" y="342"/>
                      </a:cubicBezTo>
                      <a:cubicBezTo>
                        <a:pt x="344" y="342"/>
                        <a:pt x="343" y="342"/>
                        <a:pt x="343" y="342"/>
                      </a:cubicBezTo>
                      <a:cubicBezTo>
                        <a:pt x="343" y="342"/>
                        <a:pt x="343" y="342"/>
                        <a:pt x="343" y="342"/>
                      </a:cubicBezTo>
                      <a:cubicBezTo>
                        <a:pt x="341" y="342"/>
                        <a:pt x="338" y="341"/>
                        <a:pt x="335" y="341"/>
                      </a:cubicBezTo>
                      <a:cubicBezTo>
                        <a:pt x="336" y="342"/>
                        <a:pt x="338" y="342"/>
                        <a:pt x="339" y="342"/>
                      </a:cubicBezTo>
                      <a:cubicBezTo>
                        <a:pt x="338" y="343"/>
                        <a:pt x="336" y="343"/>
                        <a:pt x="334" y="343"/>
                      </a:cubicBezTo>
                      <a:cubicBezTo>
                        <a:pt x="335" y="342"/>
                        <a:pt x="331" y="342"/>
                        <a:pt x="329" y="342"/>
                      </a:cubicBezTo>
                      <a:cubicBezTo>
                        <a:pt x="327" y="342"/>
                        <a:pt x="326" y="343"/>
                        <a:pt x="326" y="343"/>
                      </a:cubicBezTo>
                      <a:cubicBezTo>
                        <a:pt x="326" y="343"/>
                        <a:pt x="322" y="343"/>
                        <a:pt x="324" y="342"/>
                      </a:cubicBezTo>
                      <a:cubicBezTo>
                        <a:pt x="325" y="342"/>
                        <a:pt x="326" y="343"/>
                        <a:pt x="327" y="342"/>
                      </a:cubicBezTo>
                      <a:cubicBezTo>
                        <a:pt x="325" y="342"/>
                        <a:pt x="326" y="341"/>
                        <a:pt x="323" y="342"/>
                      </a:cubicBezTo>
                      <a:cubicBezTo>
                        <a:pt x="321" y="342"/>
                        <a:pt x="323" y="344"/>
                        <a:pt x="319" y="343"/>
                      </a:cubicBezTo>
                      <a:cubicBezTo>
                        <a:pt x="320" y="343"/>
                        <a:pt x="321" y="342"/>
                        <a:pt x="321" y="342"/>
                      </a:cubicBezTo>
                      <a:cubicBezTo>
                        <a:pt x="318" y="341"/>
                        <a:pt x="318" y="341"/>
                        <a:pt x="318" y="341"/>
                      </a:cubicBezTo>
                      <a:cubicBezTo>
                        <a:pt x="317" y="342"/>
                        <a:pt x="317" y="342"/>
                        <a:pt x="317" y="342"/>
                      </a:cubicBezTo>
                      <a:cubicBezTo>
                        <a:pt x="317" y="342"/>
                        <a:pt x="317" y="342"/>
                        <a:pt x="317" y="342"/>
                      </a:cubicBezTo>
                      <a:cubicBezTo>
                        <a:pt x="316" y="343"/>
                        <a:pt x="311" y="342"/>
                        <a:pt x="310" y="344"/>
                      </a:cubicBezTo>
                      <a:cubicBezTo>
                        <a:pt x="308" y="344"/>
                        <a:pt x="306" y="343"/>
                        <a:pt x="304" y="343"/>
                      </a:cubicBezTo>
                      <a:cubicBezTo>
                        <a:pt x="305" y="343"/>
                        <a:pt x="305" y="343"/>
                        <a:pt x="305" y="343"/>
                      </a:cubicBezTo>
                      <a:cubicBezTo>
                        <a:pt x="303" y="342"/>
                        <a:pt x="300" y="342"/>
                        <a:pt x="298" y="343"/>
                      </a:cubicBezTo>
                      <a:cubicBezTo>
                        <a:pt x="298" y="343"/>
                        <a:pt x="298" y="343"/>
                        <a:pt x="298" y="343"/>
                      </a:cubicBezTo>
                      <a:cubicBezTo>
                        <a:pt x="297" y="343"/>
                        <a:pt x="294" y="343"/>
                        <a:pt x="292" y="344"/>
                      </a:cubicBezTo>
                      <a:cubicBezTo>
                        <a:pt x="290" y="343"/>
                        <a:pt x="290" y="342"/>
                        <a:pt x="290" y="341"/>
                      </a:cubicBezTo>
                      <a:cubicBezTo>
                        <a:pt x="288" y="341"/>
                        <a:pt x="287" y="341"/>
                        <a:pt x="286" y="341"/>
                      </a:cubicBezTo>
                      <a:cubicBezTo>
                        <a:pt x="284" y="342"/>
                        <a:pt x="283" y="343"/>
                        <a:pt x="284" y="344"/>
                      </a:cubicBezTo>
                      <a:cubicBezTo>
                        <a:pt x="278" y="343"/>
                        <a:pt x="272" y="345"/>
                        <a:pt x="267" y="343"/>
                      </a:cubicBezTo>
                      <a:cubicBezTo>
                        <a:pt x="266" y="343"/>
                        <a:pt x="266" y="344"/>
                        <a:pt x="265" y="344"/>
                      </a:cubicBezTo>
                      <a:cubicBezTo>
                        <a:pt x="256" y="343"/>
                        <a:pt x="247" y="345"/>
                        <a:pt x="241" y="343"/>
                      </a:cubicBezTo>
                      <a:cubicBezTo>
                        <a:pt x="242" y="343"/>
                        <a:pt x="242" y="343"/>
                        <a:pt x="242" y="342"/>
                      </a:cubicBezTo>
                      <a:cubicBezTo>
                        <a:pt x="240" y="342"/>
                        <a:pt x="239" y="342"/>
                        <a:pt x="238" y="342"/>
                      </a:cubicBezTo>
                      <a:cubicBezTo>
                        <a:pt x="238" y="343"/>
                        <a:pt x="238" y="343"/>
                        <a:pt x="240" y="344"/>
                      </a:cubicBezTo>
                      <a:cubicBezTo>
                        <a:pt x="235" y="344"/>
                        <a:pt x="228" y="344"/>
                        <a:pt x="225" y="343"/>
                      </a:cubicBezTo>
                      <a:cubicBezTo>
                        <a:pt x="226" y="344"/>
                        <a:pt x="225" y="344"/>
                        <a:pt x="224" y="344"/>
                      </a:cubicBezTo>
                      <a:cubicBezTo>
                        <a:pt x="224" y="343"/>
                        <a:pt x="221" y="343"/>
                        <a:pt x="218" y="343"/>
                      </a:cubicBezTo>
                      <a:cubicBezTo>
                        <a:pt x="218" y="344"/>
                        <a:pt x="218" y="344"/>
                        <a:pt x="218" y="344"/>
                      </a:cubicBezTo>
                      <a:cubicBezTo>
                        <a:pt x="216" y="343"/>
                        <a:pt x="216" y="343"/>
                        <a:pt x="216" y="343"/>
                      </a:cubicBezTo>
                      <a:cubicBezTo>
                        <a:pt x="215" y="343"/>
                        <a:pt x="215" y="345"/>
                        <a:pt x="212" y="344"/>
                      </a:cubicBezTo>
                      <a:cubicBezTo>
                        <a:pt x="212" y="344"/>
                        <a:pt x="212" y="344"/>
                        <a:pt x="211" y="343"/>
                      </a:cubicBezTo>
                      <a:cubicBezTo>
                        <a:pt x="208" y="344"/>
                        <a:pt x="204" y="345"/>
                        <a:pt x="201" y="345"/>
                      </a:cubicBezTo>
                      <a:cubicBezTo>
                        <a:pt x="199" y="343"/>
                        <a:pt x="199" y="343"/>
                        <a:pt x="199" y="343"/>
                      </a:cubicBezTo>
                      <a:cubicBezTo>
                        <a:pt x="197" y="343"/>
                        <a:pt x="195" y="344"/>
                        <a:pt x="197" y="345"/>
                      </a:cubicBezTo>
                      <a:cubicBezTo>
                        <a:pt x="192" y="344"/>
                        <a:pt x="189" y="344"/>
                        <a:pt x="187" y="342"/>
                      </a:cubicBezTo>
                      <a:cubicBezTo>
                        <a:pt x="178" y="345"/>
                        <a:pt x="165" y="345"/>
                        <a:pt x="154" y="345"/>
                      </a:cubicBezTo>
                      <a:cubicBezTo>
                        <a:pt x="154" y="345"/>
                        <a:pt x="154" y="345"/>
                        <a:pt x="154" y="345"/>
                      </a:cubicBezTo>
                      <a:cubicBezTo>
                        <a:pt x="152" y="344"/>
                        <a:pt x="153" y="346"/>
                        <a:pt x="151" y="345"/>
                      </a:cubicBezTo>
                      <a:cubicBezTo>
                        <a:pt x="152" y="345"/>
                        <a:pt x="149" y="344"/>
                        <a:pt x="151" y="343"/>
                      </a:cubicBezTo>
                      <a:cubicBezTo>
                        <a:pt x="147" y="342"/>
                        <a:pt x="146" y="344"/>
                        <a:pt x="143" y="345"/>
                      </a:cubicBezTo>
                      <a:cubicBezTo>
                        <a:pt x="143" y="345"/>
                        <a:pt x="145" y="344"/>
                        <a:pt x="145" y="345"/>
                      </a:cubicBezTo>
                      <a:cubicBezTo>
                        <a:pt x="144" y="345"/>
                        <a:pt x="139" y="344"/>
                        <a:pt x="138" y="346"/>
                      </a:cubicBezTo>
                      <a:cubicBezTo>
                        <a:pt x="137" y="345"/>
                        <a:pt x="138" y="344"/>
                        <a:pt x="139" y="344"/>
                      </a:cubicBezTo>
                      <a:cubicBezTo>
                        <a:pt x="136" y="344"/>
                        <a:pt x="136" y="344"/>
                        <a:pt x="136" y="344"/>
                      </a:cubicBezTo>
                      <a:cubicBezTo>
                        <a:pt x="134" y="343"/>
                        <a:pt x="140" y="342"/>
                        <a:pt x="141" y="341"/>
                      </a:cubicBezTo>
                      <a:cubicBezTo>
                        <a:pt x="139" y="341"/>
                        <a:pt x="137" y="341"/>
                        <a:pt x="135" y="341"/>
                      </a:cubicBezTo>
                      <a:cubicBezTo>
                        <a:pt x="136" y="341"/>
                        <a:pt x="136" y="341"/>
                        <a:pt x="136" y="341"/>
                      </a:cubicBezTo>
                      <a:cubicBezTo>
                        <a:pt x="130" y="341"/>
                        <a:pt x="133" y="344"/>
                        <a:pt x="128" y="344"/>
                      </a:cubicBezTo>
                      <a:cubicBezTo>
                        <a:pt x="126" y="343"/>
                        <a:pt x="132" y="344"/>
                        <a:pt x="131" y="343"/>
                      </a:cubicBezTo>
                      <a:cubicBezTo>
                        <a:pt x="128" y="342"/>
                        <a:pt x="126" y="343"/>
                        <a:pt x="123" y="343"/>
                      </a:cubicBezTo>
                      <a:cubicBezTo>
                        <a:pt x="126" y="343"/>
                        <a:pt x="124" y="345"/>
                        <a:pt x="122" y="345"/>
                      </a:cubicBezTo>
                      <a:cubicBezTo>
                        <a:pt x="119" y="344"/>
                        <a:pt x="124" y="344"/>
                        <a:pt x="120" y="344"/>
                      </a:cubicBezTo>
                      <a:cubicBezTo>
                        <a:pt x="119" y="344"/>
                        <a:pt x="116" y="345"/>
                        <a:pt x="119" y="346"/>
                      </a:cubicBezTo>
                      <a:cubicBezTo>
                        <a:pt x="117" y="347"/>
                        <a:pt x="115" y="345"/>
                        <a:pt x="112" y="346"/>
                      </a:cubicBezTo>
                      <a:cubicBezTo>
                        <a:pt x="111" y="345"/>
                        <a:pt x="117" y="344"/>
                        <a:pt x="112" y="343"/>
                      </a:cubicBezTo>
                      <a:cubicBezTo>
                        <a:pt x="113" y="344"/>
                        <a:pt x="107" y="345"/>
                        <a:pt x="109" y="346"/>
                      </a:cubicBezTo>
                      <a:cubicBezTo>
                        <a:pt x="107" y="346"/>
                        <a:pt x="107" y="345"/>
                        <a:pt x="108" y="344"/>
                      </a:cubicBezTo>
                      <a:cubicBezTo>
                        <a:pt x="106" y="344"/>
                        <a:pt x="102" y="347"/>
                        <a:pt x="102" y="344"/>
                      </a:cubicBezTo>
                      <a:cubicBezTo>
                        <a:pt x="101" y="345"/>
                        <a:pt x="101" y="345"/>
                        <a:pt x="101" y="345"/>
                      </a:cubicBezTo>
                      <a:cubicBezTo>
                        <a:pt x="100" y="345"/>
                        <a:pt x="99" y="345"/>
                        <a:pt x="98" y="344"/>
                      </a:cubicBezTo>
                      <a:cubicBezTo>
                        <a:pt x="95" y="344"/>
                        <a:pt x="91" y="346"/>
                        <a:pt x="91" y="344"/>
                      </a:cubicBezTo>
                      <a:cubicBezTo>
                        <a:pt x="90" y="344"/>
                        <a:pt x="85" y="344"/>
                        <a:pt x="87" y="345"/>
                      </a:cubicBezTo>
                      <a:cubicBezTo>
                        <a:pt x="90" y="346"/>
                        <a:pt x="91" y="344"/>
                        <a:pt x="92" y="346"/>
                      </a:cubicBezTo>
                      <a:cubicBezTo>
                        <a:pt x="90" y="345"/>
                        <a:pt x="88" y="346"/>
                        <a:pt x="86" y="347"/>
                      </a:cubicBezTo>
                      <a:cubicBezTo>
                        <a:pt x="86" y="346"/>
                        <a:pt x="86" y="346"/>
                        <a:pt x="86" y="346"/>
                      </a:cubicBezTo>
                      <a:cubicBezTo>
                        <a:pt x="85" y="346"/>
                        <a:pt x="82" y="346"/>
                        <a:pt x="82" y="347"/>
                      </a:cubicBezTo>
                      <a:cubicBezTo>
                        <a:pt x="82" y="346"/>
                        <a:pt x="82" y="346"/>
                        <a:pt x="81" y="346"/>
                      </a:cubicBezTo>
                      <a:cubicBezTo>
                        <a:pt x="80" y="347"/>
                        <a:pt x="80" y="347"/>
                        <a:pt x="80" y="347"/>
                      </a:cubicBezTo>
                      <a:cubicBezTo>
                        <a:pt x="76" y="347"/>
                        <a:pt x="79" y="345"/>
                        <a:pt x="75" y="345"/>
                      </a:cubicBezTo>
                      <a:cubicBezTo>
                        <a:pt x="78" y="344"/>
                        <a:pt x="78" y="344"/>
                        <a:pt x="78" y="344"/>
                      </a:cubicBezTo>
                      <a:cubicBezTo>
                        <a:pt x="77" y="345"/>
                        <a:pt x="76" y="344"/>
                        <a:pt x="74" y="344"/>
                      </a:cubicBezTo>
                      <a:cubicBezTo>
                        <a:pt x="73" y="345"/>
                        <a:pt x="72" y="346"/>
                        <a:pt x="71" y="347"/>
                      </a:cubicBezTo>
                      <a:cubicBezTo>
                        <a:pt x="69" y="347"/>
                        <a:pt x="70" y="346"/>
                        <a:pt x="67" y="347"/>
                      </a:cubicBezTo>
                      <a:cubicBezTo>
                        <a:pt x="71" y="346"/>
                        <a:pt x="71" y="346"/>
                        <a:pt x="71" y="346"/>
                      </a:cubicBezTo>
                      <a:cubicBezTo>
                        <a:pt x="71" y="345"/>
                        <a:pt x="68" y="344"/>
                        <a:pt x="65" y="344"/>
                      </a:cubicBezTo>
                      <a:cubicBezTo>
                        <a:pt x="63" y="344"/>
                        <a:pt x="60" y="346"/>
                        <a:pt x="63" y="346"/>
                      </a:cubicBezTo>
                      <a:cubicBezTo>
                        <a:pt x="62" y="346"/>
                        <a:pt x="60" y="346"/>
                        <a:pt x="61" y="345"/>
                      </a:cubicBezTo>
                      <a:cubicBezTo>
                        <a:pt x="57" y="345"/>
                        <a:pt x="61" y="346"/>
                        <a:pt x="58" y="347"/>
                      </a:cubicBezTo>
                      <a:cubicBezTo>
                        <a:pt x="57" y="346"/>
                        <a:pt x="53" y="345"/>
                        <a:pt x="51" y="344"/>
                      </a:cubicBezTo>
                      <a:cubicBezTo>
                        <a:pt x="51" y="343"/>
                        <a:pt x="53" y="343"/>
                        <a:pt x="54" y="342"/>
                      </a:cubicBezTo>
                      <a:cubicBezTo>
                        <a:pt x="52" y="342"/>
                        <a:pt x="52" y="342"/>
                        <a:pt x="52" y="342"/>
                      </a:cubicBezTo>
                      <a:cubicBezTo>
                        <a:pt x="54" y="341"/>
                        <a:pt x="50" y="341"/>
                        <a:pt x="52" y="340"/>
                      </a:cubicBezTo>
                      <a:cubicBezTo>
                        <a:pt x="50" y="340"/>
                        <a:pt x="49" y="340"/>
                        <a:pt x="48" y="341"/>
                      </a:cubicBezTo>
                      <a:cubicBezTo>
                        <a:pt x="51" y="343"/>
                        <a:pt x="44" y="345"/>
                        <a:pt x="46" y="347"/>
                      </a:cubicBezTo>
                      <a:cubicBezTo>
                        <a:pt x="46" y="347"/>
                        <a:pt x="46" y="347"/>
                        <a:pt x="45" y="347"/>
                      </a:cubicBezTo>
                      <a:cubicBezTo>
                        <a:pt x="46" y="348"/>
                        <a:pt x="46" y="350"/>
                        <a:pt x="45" y="351"/>
                      </a:cubicBezTo>
                      <a:cubicBezTo>
                        <a:pt x="45" y="348"/>
                        <a:pt x="43" y="354"/>
                        <a:pt x="42" y="349"/>
                      </a:cubicBezTo>
                      <a:cubicBezTo>
                        <a:pt x="43" y="349"/>
                        <a:pt x="43" y="348"/>
                        <a:pt x="43" y="346"/>
                      </a:cubicBezTo>
                      <a:cubicBezTo>
                        <a:pt x="43" y="346"/>
                        <a:pt x="43" y="346"/>
                        <a:pt x="43" y="346"/>
                      </a:cubicBezTo>
                      <a:cubicBezTo>
                        <a:pt x="42" y="348"/>
                        <a:pt x="41" y="345"/>
                        <a:pt x="40" y="349"/>
                      </a:cubicBezTo>
                      <a:cubicBezTo>
                        <a:pt x="40" y="352"/>
                        <a:pt x="40" y="355"/>
                        <a:pt x="41" y="354"/>
                      </a:cubicBezTo>
                      <a:cubicBezTo>
                        <a:pt x="42" y="355"/>
                        <a:pt x="41" y="351"/>
                        <a:pt x="42" y="353"/>
                      </a:cubicBezTo>
                      <a:cubicBezTo>
                        <a:pt x="42" y="357"/>
                        <a:pt x="40" y="358"/>
                        <a:pt x="42" y="360"/>
                      </a:cubicBezTo>
                      <a:cubicBezTo>
                        <a:pt x="42" y="357"/>
                        <a:pt x="44" y="356"/>
                        <a:pt x="44" y="357"/>
                      </a:cubicBezTo>
                      <a:cubicBezTo>
                        <a:pt x="44" y="360"/>
                        <a:pt x="44" y="360"/>
                        <a:pt x="44" y="360"/>
                      </a:cubicBezTo>
                      <a:cubicBezTo>
                        <a:pt x="44" y="359"/>
                        <a:pt x="44" y="359"/>
                        <a:pt x="44" y="359"/>
                      </a:cubicBezTo>
                      <a:cubicBezTo>
                        <a:pt x="42" y="364"/>
                        <a:pt x="45" y="361"/>
                        <a:pt x="44" y="366"/>
                      </a:cubicBezTo>
                      <a:cubicBezTo>
                        <a:pt x="42" y="368"/>
                        <a:pt x="42" y="368"/>
                        <a:pt x="42" y="368"/>
                      </a:cubicBezTo>
                      <a:cubicBezTo>
                        <a:pt x="41" y="367"/>
                        <a:pt x="44" y="361"/>
                        <a:pt x="41" y="362"/>
                      </a:cubicBezTo>
                      <a:cubicBezTo>
                        <a:pt x="41" y="365"/>
                        <a:pt x="42" y="366"/>
                        <a:pt x="41" y="369"/>
                      </a:cubicBezTo>
                      <a:cubicBezTo>
                        <a:pt x="41" y="367"/>
                        <a:pt x="41" y="367"/>
                        <a:pt x="41" y="367"/>
                      </a:cubicBezTo>
                      <a:cubicBezTo>
                        <a:pt x="40" y="368"/>
                        <a:pt x="37" y="369"/>
                        <a:pt x="38" y="374"/>
                      </a:cubicBezTo>
                      <a:cubicBezTo>
                        <a:pt x="39" y="376"/>
                        <a:pt x="39" y="375"/>
                        <a:pt x="40" y="375"/>
                      </a:cubicBezTo>
                      <a:cubicBezTo>
                        <a:pt x="39" y="380"/>
                        <a:pt x="40" y="382"/>
                        <a:pt x="40" y="385"/>
                      </a:cubicBezTo>
                      <a:cubicBezTo>
                        <a:pt x="38" y="384"/>
                        <a:pt x="39" y="391"/>
                        <a:pt x="38" y="387"/>
                      </a:cubicBezTo>
                      <a:cubicBezTo>
                        <a:pt x="39" y="386"/>
                        <a:pt x="40" y="378"/>
                        <a:pt x="38" y="376"/>
                      </a:cubicBezTo>
                      <a:cubicBezTo>
                        <a:pt x="36" y="378"/>
                        <a:pt x="39" y="372"/>
                        <a:pt x="38" y="370"/>
                      </a:cubicBezTo>
                      <a:close/>
                      <a:moveTo>
                        <a:pt x="43" y="345"/>
                      </a:moveTo>
                      <a:cubicBezTo>
                        <a:pt x="43" y="345"/>
                        <a:pt x="43" y="345"/>
                        <a:pt x="43" y="345"/>
                      </a:cubicBezTo>
                      <a:cubicBezTo>
                        <a:pt x="43" y="345"/>
                        <a:pt x="43" y="345"/>
                        <a:pt x="43" y="345"/>
                      </a:cubicBezTo>
                      <a:cubicBezTo>
                        <a:pt x="43" y="345"/>
                        <a:pt x="43" y="345"/>
                        <a:pt x="43" y="345"/>
                      </a:cubicBezTo>
                      <a:close/>
                      <a:moveTo>
                        <a:pt x="370" y="342"/>
                      </a:moveTo>
                      <a:cubicBezTo>
                        <a:pt x="370" y="342"/>
                        <a:pt x="370" y="342"/>
                        <a:pt x="370" y="342"/>
                      </a:cubicBezTo>
                      <a:cubicBezTo>
                        <a:pt x="371" y="343"/>
                        <a:pt x="372" y="342"/>
                        <a:pt x="372" y="342"/>
                      </a:cubicBezTo>
                      <a:cubicBezTo>
                        <a:pt x="372" y="342"/>
                        <a:pt x="371" y="342"/>
                        <a:pt x="370" y="342"/>
                      </a:cubicBezTo>
                      <a:close/>
                      <a:moveTo>
                        <a:pt x="434" y="412"/>
                      </a:moveTo>
                      <a:cubicBezTo>
                        <a:pt x="435" y="413"/>
                        <a:pt x="435" y="413"/>
                        <a:pt x="435" y="414"/>
                      </a:cubicBezTo>
                      <a:cubicBezTo>
                        <a:pt x="435" y="413"/>
                        <a:pt x="435" y="413"/>
                        <a:pt x="434" y="412"/>
                      </a:cubicBezTo>
                      <a:close/>
                      <a:moveTo>
                        <a:pt x="446" y="514"/>
                      </a:moveTo>
                      <a:cubicBezTo>
                        <a:pt x="446" y="514"/>
                        <a:pt x="446" y="514"/>
                        <a:pt x="446" y="515"/>
                      </a:cubicBezTo>
                      <a:cubicBezTo>
                        <a:pt x="445" y="515"/>
                        <a:pt x="445" y="515"/>
                        <a:pt x="445" y="515"/>
                      </a:cubicBezTo>
                      <a:cubicBezTo>
                        <a:pt x="445" y="515"/>
                        <a:pt x="445" y="515"/>
                        <a:pt x="445" y="515"/>
                      </a:cubicBezTo>
                      <a:cubicBezTo>
                        <a:pt x="446" y="516"/>
                        <a:pt x="446" y="516"/>
                        <a:pt x="446" y="516"/>
                      </a:cubicBezTo>
                      <a:cubicBezTo>
                        <a:pt x="446" y="516"/>
                        <a:pt x="446" y="515"/>
                        <a:pt x="446" y="514"/>
                      </a:cubicBezTo>
                      <a:close/>
                      <a:moveTo>
                        <a:pt x="329" y="482"/>
                      </a:moveTo>
                      <a:cubicBezTo>
                        <a:pt x="329" y="482"/>
                        <a:pt x="329" y="482"/>
                        <a:pt x="329" y="482"/>
                      </a:cubicBezTo>
                      <a:cubicBezTo>
                        <a:pt x="329" y="482"/>
                        <a:pt x="330" y="482"/>
                        <a:pt x="330" y="481"/>
                      </a:cubicBezTo>
                      <a:cubicBezTo>
                        <a:pt x="330" y="481"/>
                        <a:pt x="330" y="481"/>
                        <a:pt x="330" y="481"/>
                      </a:cubicBezTo>
                      <a:cubicBezTo>
                        <a:pt x="330" y="481"/>
                        <a:pt x="329" y="481"/>
                        <a:pt x="329" y="482"/>
                      </a:cubicBezTo>
                      <a:close/>
                      <a:moveTo>
                        <a:pt x="18" y="475"/>
                      </a:moveTo>
                      <a:cubicBezTo>
                        <a:pt x="18" y="476"/>
                        <a:pt x="18" y="476"/>
                        <a:pt x="18" y="476"/>
                      </a:cubicBezTo>
                      <a:cubicBezTo>
                        <a:pt x="18" y="476"/>
                        <a:pt x="19" y="476"/>
                        <a:pt x="19" y="476"/>
                      </a:cubicBezTo>
                      <a:cubicBezTo>
                        <a:pt x="19" y="476"/>
                        <a:pt x="19" y="476"/>
                        <a:pt x="19" y="476"/>
                      </a:cubicBezTo>
                      <a:cubicBezTo>
                        <a:pt x="19" y="476"/>
                        <a:pt x="19" y="476"/>
                        <a:pt x="18" y="475"/>
                      </a:cubicBezTo>
                      <a:cubicBezTo>
                        <a:pt x="18" y="475"/>
                        <a:pt x="19" y="474"/>
                        <a:pt x="19" y="474"/>
                      </a:cubicBezTo>
                      <a:cubicBezTo>
                        <a:pt x="19" y="474"/>
                        <a:pt x="19" y="474"/>
                        <a:pt x="18" y="474"/>
                      </a:cubicBezTo>
                      <a:cubicBezTo>
                        <a:pt x="18" y="474"/>
                        <a:pt x="18" y="475"/>
                        <a:pt x="18" y="475"/>
                      </a:cubicBezTo>
                      <a:close/>
                      <a:moveTo>
                        <a:pt x="19" y="478"/>
                      </a:moveTo>
                      <a:cubicBezTo>
                        <a:pt x="19" y="477"/>
                        <a:pt x="19" y="477"/>
                        <a:pt x="19" y="476"/>
                      </a:cubicBezTo>
                      <a:cubicBezTo>
                        <a:pt x="19" y="476"/>
                        <a:pt x="19" y="476"/>
                        <a:pt x="18" y="476"/>
                      </a:cubicBezTo>
                      <a:cubicBezTo>
                        <a:pt x="18" y="476"/>
                        <a:pt x="18" y="476"/>
                        <a:pt x="18" y="477"/>
                      </a:cubicBezTo>
                      <a:cubicBezTo>
                        <a:pt x="18" y="477"/>
                        <a:pt x="18" y="477"/>
                        <a:pt x="18" y="477"/>
                      </a:cubicBezTo>
                      <a:cubicBezTo>
                        <a:pt x="18" y="477"/>
                        <a:pt x="18" y="477"/>
                        <a:pt x="18" y="477"/>
                      </a:cubicBezTo>
                      <a:cubicBezTo>
                        <a:pt x="18" y="477"/>
                        <a:pt x="18" y="477"/>
                        <a:pt x="19" y="478"/>
                      </a:cubicBezTo>
                      <a:close/>
                      <a:moveTo>
                        <a:pt x="439" y="504"/>
                      </a:moveTo>
                      <a:cubicBezTo>
                        <a:pt x="441" y="504"/>
                        <a:pt x="442" y="503"/>
                        <a:pt x="443" y="503"/>
                      </a:cubicBezTo>
                      <a:cubicBezTo>
                        <a:pt x="444" y="502"/>
                        <a:pt x="445" y="501"/>
                        <a:pt x="446" y="500"/>
                      </a:cubicBezTo>
                      <a:cubicBezTo>
                        <a:pt x="446" y="500"/>
                        <a:pt x="446" y="500"/>
                        <a:pt x="446" y="500"/>
                      </a:cubicBezTo>
                      <a:cubicBezTo>
                        <a:pt x="445" y="499"/>
                        <a:pt x="443" y="499"/>
                        <a:pt x="443" y="497"/>
                      </a:cubicBezTo>
                      <a:cubicBezTo>
                        <a:pt x="443" y="497"/>
                        <a:pt x="444" y="498"/>
                        <a:pt x="444" y="497"/>
                      </a:cubicBezTo>
                      <a:cubicBezTo>
                        <a:pt x="444" y="496"/>
                        <a:pt x="443" y="497"/>
                        <a:pt x="442" y="496"/>
                      </a:cubicBezTo>
                      <a:cubicBezTo>
                        <a:pt x="442" y="496"/>
                        <a:pt x="441" y="494"/>
                        <a:pt x="439" y="493"/>
                      </a:cubicBezTo>
                      <a:cubicBezTo>
                        <a:pt x="437" y="493"/>
                        <a:pt x="437" y="495"/>
                        <a:pt x="437" y="495"/>
                      </a:cubicBezTo>
                      <a:cubicBezTo>
                        <a:pt x="436" y="493"/>
                        <a:pt x="430" y="496"/>
                        <a:pt x="428" y="494"/>
                      </a:cubicBezTo>
                      <a:cubicBezTo>
                        <a:pt x="429" y="494"/>
                        <a:pt x="431" y="493"/>
                        <a:pt x="429" y="493"/>
                      </a:cubicBezTo>
                      <a:cubicBezTo>
                        <a:pt x="427" y="491"/>
                        <a:pt x="425" y="494"/>
                        <a:pt x="421" y="493"/>
                      </a:cubicBezTo>
                      <a:cubicBezTo>
                        <a:pt x="422" y="495"/>
                        <a:pt x="422" y="495"/>
                        <a:pt x="422" y="495"/>
                      </a:cubicBezTo>
                      <a:cubicBezTo>
                        <a:pt x="420" y="494"/>
                        <a:pt x="417" y="496"/>
                        <a:pt x="417" y="494"/>
                      </a:cubicBezTo>
                      <a:cubicBezTo>
                        <a:pt x="416" y="495"/>
                        <a:pt x="413" y="494"/>
                        <a:pt x="413" y="496"/>
                      </a:cubicBezTo>
                      <a:cubicBezTo>
                        <a:pt x="407" y="494"/>
                        <a:pt x="399" y="496"/>
                        <a:pt x="395" y="493"/>
                      </a:cubicBezTo>
                      <a:cubicBezTo>
                        <a:pt x="394" y="494"/>
                        <a:pt x="392" y="493"/>
                        <a:pt x="392" y="494"/>
                      </a:cubicBezTo>
                      <a:cubicBezTo>
                        <a:pt x="394" y="495"/>
                        <a:pt x="394" y="494"/>
                        <a:pt x="395" y="494"/>
                      </a:cubicBezTo>
                      <a:cubicBezTo>
                        <a:pt x="394" y="494"/>
                        <a:pt x="394" y="495"/>
                        <a:pt x="394" y="495"/>
                      </a:cubicBezTo>
                      <a:cubicBezTo>
                        <a:pt x="392" y="495"/>
                        <a:pt x="391" y="494"/>
                        <a:pt x="392" y="493"/>
                      </a:cubicBezTo>
                      <a:cubicBezTo>
                        <a:pt x="388" y="492"/>
                        <a:pt x="388" y="496"/>
                        <a:pt x="383" y="495"/>
                      </a:cubicBezTo>
                      <a:cubicBezTo>
                        <a:pt x="383" y="495"/>
                        <a:pt x="383" y="494"/>
                        <a:pt x="381" y="494"/>
                      </a:cubicBezTo>
                      <a:cubicBezTo>
                        <a:pt x="378" y="496"/>
                        <a:pt x="378" y="496"/>
                        <a:pt x="378" y="496"/>
                      </a:cubicBezTo>
                      <a:cubicBezTo>
                        <a:pt x="375" y="495"/>
                        <a:pt x="376" y="494"/>
                        <a:pt x="376" y="493"/>
                      </a:cubicBezTo>
                      <a:cubicBezTo>
                        <a:pt x="374" y="493"/>
                        <a:pt x="372" y="493"/>
                        <a:pt x="371" y="494"/>
                      </a:cubicBezTo>
                      <a:cubicBezTo>
                        <a:pt x="369" y="492"/>
                        <a:pt x="369" y="492"/>
                        <a:pt x="369" y="492"/>
                      </a:cubicBezTo>
                      <a:cubicBezTo>
                        <a:pt x="371" y="493"/>
                        <a:pt x="368" y="493"/>
                        <a:pt x="367" y="493"/>
                      </a:cubicBezTo>
                      <a:cubicBezTo>
                        <a:pt x="368" y="493"/>
                        <a:pt x="368" y="493"/>
                        <a:pt x="368" y="493"/>
                      </a:cubicBezTo>
                      <a:cubicBezTo>
                        <a:pt x="367" y="493"/>
                        <a:pt x="365" y="493"/>
                        <a:pt x="364" y="493"/>
                      </a:cubicBezTo>
                      <a:cubicBezTo>
                        <a:pt x="364" y="494"/>
                        <a:pt x="367" y="494"/>
                        <a:pt x="368" y="494"/>
                      </a:cubicBezTo>
                      <a:cubicBezTo>
                        <a:pt x="367" y="495"/>
                        <a:pt x="365" y="495"/>
                        <a:pt x="364" y="495"/>
                      </a:cubicBezTo>
                      <a:cubicBezTo>
                        <a:pt x="365" y="494"/>
                        <a:pt x="361" y="494"/>
                        <a:pt x="360" y="494"/>
                      </a:cubicBezTo>
                      <a:cubicBezTo>
                        <a:pt x="358" y="494"/>
                        <a:pt x="358" y="495"/>
                        <a:pt x="357" y="495"/>
                      </a:cubicBezTo>
                      <a:cubicBezTo>
                        <a:pt x="357" y="495"/>
                        <a:pt x="355" y="495"/>
                        <a:pt x="356" y="494"/>
                      </a:cubicBezTo>
                      <a:cubicBezTo>
                        <a:pt x="357" y="494"/>
                        <a:pt x="357" y="495"/>
                        <a:pt x="358" y="494"/>
                      </a:cubicBezTo>
                      <a:cubicBezTo>
                        <a:pt x="357" y="494"/>
                        <a:pt x="357" y="493"/>
                        <a:pt x="355" y="494"/>
                      </a:cubicBezTo>
                      <a:cubicBezTo>
                        <a:pt x="353" y="494"/>
                        <a:pt x="355" y="496"/>
                        <a:pt x="352" y="495"/>
                      </a:cubicBezTo>
                      <a:cubicBezTo>
                        <a:pt x="353" y="495"/>
                        <a:pt x="353" y="495"/>
                        <a:pt x="354" y="494"/>
                      </a:cubicBezTo>
                      <a:cubicBezTo>
                        <a:pt x="351" y="494"/>
                        <a:pt x="351" y="494"/>
                        <a:pt x="351" y="494"/>
                      </a:cubicBezTo>
                      <a:cubicBezTo>
                        <a:pt x="351" y="495"/>
                        <a:pt x="351" y="495"/>
                        <a:pt x="351" y="495"/>
                      </a:cubicBezTo>
                      <a:cubicBezTo>
                        <a:pt x="350" y="494"/>
                        <a:pt x="351" y="494"/>
                        <a:pt x="350" y="494"/>
                      </a:cubicBezTo>
                      <a:cubicBezTo>
                        <a:pt x="349" y="495"/>
                        <a:pt x="346" y="494"/>
                        <a:pt x="345" y="496"/>
                      </a:cubicBezTo>
                      <a:cubicBezTo>
                        <a:pt x="343" y="496"/>
                        <a:pt x="342" y="495"/>
                        <a:pt x="340" y="495"/>
                      </a:cubicBezTo>
                      <a:cubicBezTo>
                        <a:pt x="341" y="495"/>
                        <a:pt x="341" y="495"/>
                        <a:pt x="341" y="495"/>
                      </a:cubicBezTo>
                      <a:cubicBezTo>
                        <a:pt x="339" y="494"/>
                        <a:pt x="336" y="495"/>
                        <a:pt x="335" y="495"/>
                      </a:cubicBezTo>
                      <a:cubicBezTo>
                        <a:pt x="335" y="495"/>
                        <a:pt x="335" y="495"/>
                        <a:pt x="335" y="495"/>
                      </a:cubicBezTo>
                      <a:cubicBezTo>
                        <a:pt x="334" y="495"/>
                        <a:pt x="332" y="495"/>
                        <a:pt x="330" y="496"/>
                      </a:cubicBezTo>
                      <a:cubicBezTo>
                        <a:pt x="329" y="495"/>
                        <a:pt x="329" y="493"/>
                        <a:pt x="328" y="493"/>
                      </a:cubicBezTo>
                      <a:cubicBezTo>
                        <a:pt x="328" y="493"/>
                        <a:pt x="328" y="493"/>
                        <a:pt x="327" y="493"/>
                      </a:cubicBezTo>
                      <a:cubicBezTo>
                        <a:pt x="327" y="493"/>
                        <a:pt x="327" y="493"/>
                        <a:pt x="327" y="493"/>
                      </a:cubicBezTo>
                      <a:cubicBezTo>
                        <a:pt x="324" y="493"/>
                        <a:pt x="323" y="495"/>
                        <a:pt x="324" y="496"/>
                      </a:cubicBezTo>
                      <a:cubicBezTo>
                        <a:pt x="320" y="495"/>
                        <a:pt x="314" y="497"/>
                        <a:pt x="310" y="495"/>
                      </a:cubicBezTo>
                      <a:cubicBezTo>
                        <a:pt x="310" y="495"/>
                        <a:pt x="310" y="496"/>
                        <a:pt x="309" y="496"/>
                      </a:cubicBezTo>
                      <a:cubicBezTo>
                        <a:pt x="302" y="496"/>
                        <a:pt x="295" y="497"/>
                        <a:pt x="289" y="495"/>
                      </a:cubicBezTo>
                      <a:cubicBezTo>
                        <a:pt x="291" y="495"/>
                        <a:pt x="290" y="494"/>
                        <a:pt x="290" y="493"/>
                      </a:cubicBezTo>
                      <a:cubicBezTo>
                        <a:pt x="288" y="494"/>
                        <a:pt x="288" y="492"/>
                        <a:pt x="287" y="494"/>
                      </a:cubicBezTo>
                      <a:cubicBezTo>
                        <a:pt x="287" y="495"/>
                        <a:pt x="287" y="496"/>
                        <a:pt x="289" y="496"/>
                      </a:cubicBezTo>
                      <a:cubicBezTo>
                        <a:pt x="285" y="496"/>
                        <a:pt x="279" y="496"/>
                        <a:pt x="277" y="496"/>
                      </a:cubicBezTo>
                      <a:cubicBezTo>
                        <a:pt x="278" y="496"/>
                        <a:pt x="277" y="496"/>
                        <a:pt x="276" y="497"/>
                      </a:cubicBezTo>
                      <a:cubicBezTo>
                        <a:pt x="277" y="495"/>
                        <a:pt x="274" y="495"/>
                        <a:pt x="271" y="495"/>
                      </a:cubicBezTo>
                      <a:cubicBezTo>
                        <a:pt x="271" y="496"/>
                        <a:pt x="271" y="496"/>
                        <a:pt x="271" y="496"/>
                      </a:cubicBezTo>
                      <a:cubicBezTo>
                        <a:pt x="270" y="495"/>
                        <a:pt x="270" y="495"/>
                        <a:pt x="270" y="495"/>
                      </a:cubicBezTo>
                      <a:cubicBezTo>
                        <a:pt x="269" y="496"/>
                        <a:pt x="269" y="497"/>
                        <a:pt x="267" y="496"/>
                      </a:cubicBezTo>
                      <a:cubicBezTo>
                        <a:pt x="266" y="496"/>
                        <a:pt x="266" y="496"/>
                        <a:pt x="266" y="495"/>
                      </a:cubicBezTo>
                      <a:cubicBezTo>
                        <a:pt x="264" y="496"/>
                        <a:pt x="260" y="497"/>
                        <a:pt x="258" y="497"/>
                      </a:cubicBezTo>
                      <a:cubicBezTo>
                        <a:pt x="256" y="495"/>
                        <a:pt x="256" y="495"/>
                        <a:pt x="256" y="495"/>
                      </a:cubicBezTo>
                      <a:cubicBezTo>
                        <a:pt x="255" y="495"/>
                        <a:pt x="253" y="496"/>
                        <a:pt x="255" y="497"/>
                      </a:cubicBezTo>
                      <a:cubicBezTo>
                        <a:pt x="251" y="496"/>
                        <a:pt x="248" y="496"/>
                        <a:pt x="247" y="495"/>
                      </a:cubicBezTo>
                      <a:cubicBezTo>
                        <a:pt x="239" y="497"/>
                        <a:pt x="229" y="498"/>
                        <a:pt x="221" y="497"/>
                      </a:cubicBezTo>
                      <a:cubicBezTo>
                        <a:pt x="221" y="497"/>
                        <a:pt x="221" y="497"/>
                        <a:pt x="221" y="497"/>
                      </a:cubicBezTo>
                      <a:cubicBezTo>
                        <a:pt x="219" y="496"/>
                        <a:pt x="220" y="498"/>
                        <a:pt x="218" y="497"/>
                      </a:cubicBezTo>
                      <a:cubicBezTo>
                        <a:pt x="219" y="497"/>
                        <a:pt x="216" y="496"/>
                        <a:pt x="218" y="495"/>
                      </a:cubicBezTo>
                      <a:cubicBezTo>
                        <a:pt x="215" y="494"/>
                        <a:pt x="214" y="496"/>
                        <a:pt x="212" y="497"/>
                      </a:cubicBezTo>
                      <a:cubicBezTo>
                        <a:pt x="211" y="498"/>
                        <a:pt x="213" y="496"/>
                        <a:pt x="213" y="497"/>
                      </a:cubicBezTo>
                      <a:cubicBezTo>
                        <a:pt x="213" y="498"/>
                        <a:pt x="209" y="497"/>
                        <a:pt x="208" y="498"/>
                      </a:cubicBezTo>
                      <a:cubicBezTo>
                        <a:pt x="207" y="497"/>
                        <a:pt x="208" y="496"/>
                        <a:pt x="208" y="496"/>
                      </a:cubicBezTo>
                      <a:cubicBezTo>
                        <a:pt x="206" y="496"/>
                        <a:pt x="206" y="496"/>
                        <a:pt x="206" y="496"/>
                      </a:cubicBezTo>
                      <a:cubicBezTo>
                        <a:pt x="204" y="495"/>
                        <a:pt x="209" y="494"/>
                        <a:pt x="210" y="493"/>
                      </a:cubicBezTo>
                      <a:cubicBezTo>
                        <a:pt x="208" y="493"/>
                        <a:pt x="207" y="493"/>
                        <a:pt x="206" y="493"/>
                      </a:cubicBezTo>
                      <a:cubicBezTo>
                        <a:pt x="206" y="493"/>
                        <a:pt x="206" y="493"/>
                        <a:pt x="206" y="493"/>
                      </a:cubicBezTo>
                      <a:cubicBezTo>
                        <a:pt x="202" y="493"/>
                        <a:pt x="204" y="496"/>
                        <a:pt x="199" y="496"/>
                      </a:cubicBezTo>
                      <a:cubicBezTo>
                        <a:pt x="198" y="495"/>
                        <a:pt x="203" y="496"/>
                        <a:pt x="202" y="495"/>
                      </a:cubicBezTo>
                      <a:cubicBezTo>
                        <a:pt x="200" y="494"/>
                        <a:pt x="198" y="495"/>
                        <a:pt x="196" y="495"/>
                      </a:cubicBezTo>
                      <a:cubicBezTo>
                        <a:pt x="198" y="496"/>
                        <a:pt x="196" y="497"/>
                        <a:pt x="195" y="497"/>
                      </a:cubicBezTo>
                      <a:cubicBezTo>
                        <a:pt x="193" y="497"/>
                        <a:pt x="197" y="496"/>
                        <a:pt x="193" y="496"/>
                      </a:cubicBezTo>
                      <a:cubicBezTo>
                        <a:pt x="193" y="497"/>
                        <a:pt x="190" y="497"/>
                        <a:pt x="192" y="498"/>
                      </a:cubicBezTo>
                      <a:cubicBezTo>
                        <a:pt x="191" y="500"/>
                        <a:pt x="189" y="497"/>
                        <a:pt x="187" y="499"/>
                      </a:cubicBezTo>
                      <a:cubicBezTo>
                        <a:pt x="186" y="497"/>
                        <a:pt x="191" y="496"/>
                        <a:pt x="187" y="495"/>
                      </a:cubicBezTo>
                      <a:cubicBezTo>
                        <a:pt x="188" y="496"/>
                        <a:pt x="183" y="497"/>
                        <a:pt x="185" y="499"/>
                      </a:cubicBezTo>
                      <a:cubicBezTo>
                        <a:pt x="183" y="498"/>
                        <a:pt x="183" y="497"/>
                        <a:pt x="184" y="496"/>
                      </a:cubicBezTo>
                      <a:cubicBezTo>
                        <a:pt x="182" y="496"/>
                        <a:pt x="179" y="499"/>
                        <a:pt x="179" y="496"/>
                      </a:cubicBezTo>
                      <a:cubicBezTo>
                        <a:pt x="178" y="498"/>
                        <a:pt x="178" y="498"/>
                        <a:pt x="178" y="498"/>
                      </a:cubicBezTo>
                      <a:cubicBezTo>
                        <a:pt x="177" y="497"/>
                        <a:pt x="177" y="497"/>
                        <a:pt x="176" y="496"/>
                      </a:cubicBezTo>
                      <a:cubicBezTo>
                        <a:pt x="174" y="496"/>
                        <a:pt x="170" y="498"/>
                        <a:pt x="170" y="496"/>
                      </a:cubicBezTo>
                      <a:cubicBezTo>
                        <a:pt x="170" y="496"/>
                        <a:pt x="166" y="496"/>
                        <a:pt x="167" y="497"/>
                      </a:cubicBezTo>
                      <a:cubicBezTo>
                        <a:pt x="170" y="498"/>
                        <a:pt x="170" y="496"/>
                        <a:pt x="171" y="498"/>
                      </a:cubicBezTo>
                      <a:cubicBezTo>
                        <a:pt x="170" y="497"/>
                        <a:pt x="168" y="498"/>
                        <a:pt x="166" y="499"/>
                      </a:cubicBezTo>
                      <a:cubicBezTo>
                        <a:pt x="166" y="498"/>
                        <a:pt x="166" y="498"/>
                        <a:pt x="166" y="498"/>
                      </a:cubicBezTo>
                      <a:cubicBezTo>
                        <a:pt x="165" y="498"/>
                        <a:pt x="163" y="498"/>
                        <a:pt x="163" y="499"/>
                      </a:cubicBezTo>
                      <a:cubicBezTo>
                        <a:pt x="163" y="499"/>
                        <a:pt x="163" y="498"/>
                        <a:pt x="162" y="498"/>
                      </a:cubicBezTo>
                      <a:cubicBezTo>
                        <a:pt x="162" y="499"/>
                        <a:pt x="162" y="499"/>
                        <a:pt x="162" y="499"/>
                      </a:cubicBezTo>
                      <a:cubicBezTo>
                        <a:pt x="158" y="500"/>
                        <a:pt x="161" y="497"/>
                        <a:pt x="157" y="497"/>
                      </a:cubicBezTo>
                      <a:cubicBezTo>
                        <a:pt x="160" y="497"/>
                        <a:pt x="160" y="497"/>
                        <a:pt x="160" y="497"/>
                      </a:cubicBezTo>
                      <a:cubicBezTo>
                        <a:pt x="159" y="497"/>
                        <a:pt x="158" y="496"/>
                        <a:pt x="157" y="496"/>
                      </a:cubicBezTo>
                      <a:cubicBezTo>
                        <a:pt x="156" y="497"/>
                        <a:pt x="155" y="498"/>
                        <a:pt x="154" y="499"/>
                      </a:cubicBezTo>
                      <a:cubicBezTo>
                        <a:pt x="152" y="500"/>
                        <a:pt x="153" y="498"/>
                        <a:pt x="152" y="499"/>
                      </a:cubicBezTo>
                      <a:cubicBezTo>
                        <a:pt x="154" y="498"/>
                        <a:pt x="154" y="498"/>
                        <a:pt x="154" y="498"/>
                      </a:cubicBezTo>
                      <a:cubicBezTo>
                        <a:pt x="154" y="497"/>
                        <a:pt x="152" y="496"/>
                        <a:pt x="150" y="496"/>
                      </a:cubicBezTo>
                      <a:cubicBezTo>
                        <a:pt x="148" y="496"/>
                        <a:pt x="146" y="498"/>
                        <a:pt x="148" y="498"/>
                      </a:cubicBezTo>
                      <a:cubicBezTo>
                        <a:pt x="147" y="498"/>
                        <a:pt x="145" y="498"/>
                        <a:pt x="146" y="497"/>
                      </a:cubicBezTo>
                      <a:cubicBezTo>
                        <a:pt x="143" y="497"/>
                        <a:pt x="147" y="498"/>
                        <a:pt x="144" y="499"/>
                      </a:cubicBezTo>
                      <a:cubicBezTo>
                        <a:pt x="143" y="498"/>
                        <a:pt x="140" y="497"/>
                        <a:pt x="138" y="496"/>
                      </a:cubicBezTo>
                      <a:cubicBezTo>
                        <a:pt x="141" y="494"/>
                        <a:pt x="141" y="494"/>
                        <a:pt x="141" y="494"/>
                      </a:cubicBezTo>
                      <a:cubicBezTo>
                        <a:pt x="139" y="494"/>
                        <a:pt x="139" y="494"/>
                        <a:pt x="139" y="494"/>
                      </a:cubicBezTo>
                      <a:cubicBezTo>
                        <a:pt x="141" y="493"/>
                        <a:pt x="138" y="493"/>
                        <a:pt x="139" y="492"/>
                      </a:cubicBezTo>
                      <a:cubicBezTo>
                        <a:pt x="139" y="492"/>
                        <a:pt x="138" y="492"/>
                        <a:pt x="138" y="492"/>
                      </a:cubicBezTo>
                      <a:cubicBezTo>
                        <a:pt x="137" y="492"/>
                        <a:pt x="136" y="493"/>
                        <a:pt x="136" y="493"/>
                      </a:cubicBezTo>
                      <a:cubicBezTo>
                        <a:pt x="137" y="495"/>
                        <a:pt x="132" y="496"/>
                        <a:pt x="132" y="498"/>
                      </a:cubicBezTo>
                      <a:cubicBezTo>
                        <a:pt x="128" y="498"/>
                        <a:pt x="129" y="493"/>
                        <a:pt x="125" y="496"/>
                      </a:cubicBezTo>
                      <a:cubicBezTo>
                        <a:pt x="125" y="497"/>
                        <a:pt x="124" y="498"/>
                        <a:pt x="125" y="498"/>
                      </a:cubicBezTo>
                      <a:cubicBezTo>
                        <a:pt x="123" y="498"/>
                        <a:pt x="123" y="500"/>
                        <a:pt x="121" y="499"/>
                      </a:cubicBezTo>
                      <a:cubicBezTo>
                        <a:pt x="123" y="498"/>
                        <a:pt x="118" y="497"/>
                        <a:pt x="122" y="495"/>
                      </a:cubicBezTo>
                      <a:cubicBezTo>
                        <a:pt x="121" y="496"/>
                        <a:pt x="124" y="496"/>
                        <a:pt x="124" y="496"/>
                      </a:cubicBezTo>
                      <a:cubicBezTo>
                        <a:pt x="123" y="495"/>
                        <a:pt x="124" y="494"/>
                        <a:pt x="121" y="494"/>
                      </a:cubicBezTo>
                      <a:cubicBezTo>
                        <a:pt x="120" y="494"/>
                        <a:pt x="117" y="494"/>
                        <a:pt x="117" y="495"/>
                      </a:cubicBezTo>
                      <a:cubicBezTo>
                        <a:pt x="118" y="496"/>
                        <a:pt x="120" y="495"/>
                        <a:pt x="119" y="496"/>
                      </a:cubicBezTo>
                      <a:cubicBezTo>
                        <a:pt x="115" y="497"/>
                        <a:pt x="115" y="495"/>
                        <a:pt x="113" y="497"/>
                      </a:cubicBezTo>
                      <a:cubicBezTo>
                        <a:pt x="116" y="497"/>
                        <a:pt x="116" y="498"/>
                        <a:pt x="116" y="499"/>
                      </a:cubicBezTo>
                      <a:cubicBezTo>
                        <a:pt x="113" y="499"/>
                        <a:pt x="113" y="499"/>
                        <a:pt x="113" y="499"/>
                      </a:cubicBezTo>
                      <a:cubicBezTo>
                        <a:pt x="114" y="498"/>
                        <a:pt x="114" y="498"/>
                        <a:pt x="114" y="498"/>
                      </a:cubicBezTo>
                      <a:cubicBezTo>
                        <a:pt x="110" y="498"/>
                        <a:pt x="113" y="500"/>
                        <a:pt x="109" y="500"/>
                      </a:cubicBezTo>
                      <a:cubicBezTo>
                        <a:pt x="107" y="498"/>
                        <a:pt x="107" y="498"/>
                        <a:pt x="107" y="498"/>
                      </a:cubicBezTo>
                      <a:cubicBezTo>
                        <a:pt x="108" y="497"/>
                        <a:pt x="113" y="499"/>
                        <a:pt x="112" y="496"/>
                      </a:cubicBezTo>
                      <a:cubicBezTo>
                        <a:pt x="109" y="496"/>
                        <a:pt x="108" y="498"/>
                        <a:pt x="106" y="497"/>
                      </a:cubicBezTo>
                      <a:cubicBezTo>
                        <a:pt x="108" y="497"/>
                        <a:pt x="108" y="497"/>
                        <a:pt x="108" y="497"/>
                      </a:cubicBezTo>
                      <a:cubicBezTo>
                        <a:pt x="107" y="496"/>
                        <a:pt x="106" y="493"/>
                        <a:pt x="102" y="495"/>
                      </a:cubicBezTo>
                      <a:cubicBezTo>
                        <a:pt x="100" y="496"/>
                        <a:pt x="101" y="496"/>
                        <a:pt x="101" y="497"/>
                      </a:cubicBezTo>
                      <a:cubicBezTo>
                        <a:pt x="97" y="497"/>
                        <a:pt x="96" y="498"/>
                        <a:pt x="93" y="498"/>
                      </a:cubicBezTo>
                      <a:cubicBezTo>
                        <a:pt x="93" y="496"/>
                        <a:pt x="88" y="498"/>
                        <a:pt x="91" y="496"/>
                      </a:cubicBezTo>
                      <a:cubicBezTo>
                        <a:pt x="92" y="497"/>
                        <a:pt x="99" y="497"/>
                        <a:pt x="100" y="496"/>
                      </a:cubicBezTo>
                      <a:cubicBezTo>
                        <a:pt x="99" y="494"/>
                        <a:pt x="104" y="496"/>
                        <a:pt x="105" y="494"/>
                      </a:cubicBezTo>
                      <a:cubicBezTo>
                        <a:pt x="104" y="494"/>
                        <a:pt x="104" y="494"/>
                        <a:pt x="103" y="494"/>
                      </a:cubicBezTo>
                      <a:cubicBezTo>
                        <a:pt x="102" y="494"/>
                        <a:pt x="101" y="494"/>
                        <a:pt x="100" y="494"/>
                      </a:cubicBezTo>
                      <a:cubicBezTo>
                        <a:pt x="100" y="494"/>
                        <a:pt x="100" y="493"/>
                        <a:pt x="99" y="493"/>
                      </a:cubicBezTo>
                      <a:cubicBezTo>
                        <a:pt x="99" y="493"/>
                        <a:pt x="99" y="493"/>
                        <a:pt x="99" y="494"/>
                      </a:cubicBezTo>
                      <a:cubicBezTo>
                        <a:pt x="95" y="493"/>
                        <a:pt x="92" y="494"/>
                        <a:pt x="89" y="495"/>
                      </a:cubicBezTo>
                      <a:cubicBezTo>
                        <a:pt x="89" y="495"/>
                        <a:pt x="89" y="495"/>
                        <a:pt x="89" y="494"/>
                      </a:cubicBezTo>
                      <a:cubicBezTo>
                        <a:pt x="84" y="494"/>
                        <a:pt x="78" y="494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0" y="495"/>
                        <a:pt x="67" y="494"/>
                        <a:pt x="64" y="494"/>
                      </a:cubicBezTo>
                      <a:cubicBezTo>
                        <a:pt x="65" y="494"/>
                        <a:pt x="63" y="495"/>
                        <a:pt x="62" y="495"/>
                      </a:cubicBezTo>
                      <a:cubicBezTo>
                        <a:pt x="55" y="495"/>
                        <a:pt x="48" y="494"/>
                        <a:pt x="42" y="495"/>
                      </a:cubicBezTo>
                      <a:cubicBezTo>
                        <a:pt x="41" y="495"/>
                        <a:pt x="44" y="494"/>
                        <a:pt x="41" y="494"/>
                      </a:cubicBezTo>
                      <a:cubicBezTo>
                        <a:pt x="40" y="494"/>
                        <a:pt x="41" y="495"/>
                        <a:pt x="39" y="495"/>
                      </a:cubicBezTo>
                      <a:cubicBezTo>
                        <a:pt x="36" y="496"/>
                        <a:pt x="29" y="496"/>
                        <a:pt x="22" y="494"/>
                      </a:cubicBezTo>
                      <a:cubicBezTo>
                        <a:pt x="21" y="494"/>
                        <a:pt x="20" y="495"/>
                        <a:pt x="19" y="497"/>
                      </a:cubicBezTo>
                      <a:cubicBezTo>
                        <a:pt x="18" y="496"/>
                        <a:pt x="18" y="496"/>
                        <a:pt x="18" y="496"/>
                      </a:cubicBezTo>
                      <a:cubicBezTo>
                        <a:pt x="17" y="498"/>
                        <a:pt x="17" y="498"/>
                        <a:pt x="17" y="498"/>
                      </a:cubicBezTo>
                      <a:cubicBezTo>
                        <a:pt x="17" y="497"/>
                        <a:pt x="16" y="499"/>
                        <a:pt x="16" y="500"/>
                      </a:cubicBezTo>
                      <a:cubicBezTo>
                        <a:pt x="16" y="499"/>
                        <a:pt x="16" y="499"/>
                        <a:pt x="16" y="499"/>
                      </a:cubicBezTo>
                      <a:cubicBezTo>
                        <a:pt x="16" y="499"/>
                        <a:pt x="15" y="499"/>
                        <a:pt x="15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8" y="503"/>
                        <a:pt x="24" y="505"/>
                        <a:pt x="30" y="505"/>
                      </a:cubicBezTo>
                      <a:cubicBezTo>
                        <a:pt x="30" y="505"/>
                        <a:pt x="30" y="505"/>
                        <a:pt x="68" y="505"/>
                      </a:cubicBezTo>
                      <a:cubicBezTo>
                        <a:pt x="70" y="505"/>
                        <a:pt x="71" y="505"/>
                        <a:pt x="73" y="505"/>
                      </a:cubicBezTo>
                      <a:cubicBezTo>
                        <a:pt x="74" y="505"/>
                        <a:pt x="74" y="505"/>
                        <a:pt x="74" y="505"/>
                      </a:cubicBezTo>
                      <a:cubicBezTo>
                        <a:pt x="77" y="505"/>
                        <a:pt x="81" y="505"/>
                        <a:pt x="84" y="505"/>
                      </a:cubicBezTo>
                      <a:cubicBezTo>
                        <a:pt x="92" y="505"/>
                        <a:pt x="100" y="505"/>
                        <a:pt x="108" y="505"/>
                      </a:cubicBezTo>
                      <a:cubicBezTo>
                        <a:pt x="120" y="505"/>
                        <a:pt x="133" y="506"/>
                        <a:pt x="143" y="505"/>
                      </a:cubicBezTo>
                      <a:cubicBezTo>
                        <a:pt x="142" y="505"/>
                        <a:pt x="142" y="505"/>
                        <a:pt x="142" y="505"/>
                      </a:cubicBezTo>
                      <a:cubicBezTo>
                        <a:pt x="145" y="505"/>
                        <a:pt x="147" y="505"/>
                        <a:pt x="149" y="505"/>
                      </a:cubicBezTo>
                      <a:cubicBezTo>
                        <a:pt x="150" y="505"/>
                        <a:pt x="150" y="505"/>
                        <a:pt x="149" y="505"/>
                      </a:cubicBezTo>
                      <a:cubicBezTo>
                        <a:pt x="153" y="505"/>
                        <a:pt x="158" y="504"/>
                        <a:pt x="161" y="505"/>
                      </a:cubicBezTo>
                      <a:cubicBezTo>
                        <a:pt x="163" y="505"/>
                        <a:pt x="164" y="505"/>
                        <a:pt x="166" y="505"/>
                      </a:cubicBezTo>
                      <a:cubicBezTo>
                        <a:pt x="167" y="505"/>
                        <a:pt x="168" y="504"/>
                        <a:pt x="170" y="504"/>
                      </a:cubicBezTo>
                      <a:cubicBezTo>
                        <a:pt x="177" y="505"/>
                        <a:pt x="180" y="505"/>
                        <a:pt x="187" y="505"/>
                      </a:cubicBezTo>
                      <a:cubicBezTo>
                        <a:pt x="186" y="505"/>
                        <a:pt x="186" y="505"/>
                        <a:pt x="186" y="505"/>
                      </a:cubicBezTo>
                      <a:cubicBezTo>
                        <a:pt x="189" y="505"/>
                        <a:pt x="193" y="505"/>
                        <a:pt x="196" y="505"/>
                      </a:cubicBezTo>
                      <a:cubicBezTo>
                        <a:pt x="196" y="505"/>
                        <a:pt x="196" y="504"/>
                        <a:pt x="195" y="504"/>
                      </a:cubicBezTo>
                      <a:cubicBezTo>
                        <a:pt x="203" y="505"/>
                        <a:pt x="213" y="503"/>
                        <a:pt x="220" y="504"/>
                      </a:cubicBezTo>
                      <a:cubicBezTo>
                        <a:pt x="221" y="504"/>
                        <a:pt x="222" y="504"/>
                        <a:pt x="222" y="504"/>
                      </a:cubicBezTo>
                      <a:cubicBezTo>
                        <a:pt x="223" y="504"/>
                        <a:pt x="224" y="504"/>
                        <a:pt x="224" y="503"/>
                      </a:cubicBezTo>
                      <a:cubicBezTo>
                        <a:pt x="226" y="503"/>
                        <a:pt x="228" y="504"/>
                        <a:pt x="230" y="504"/>
                      </a:cubicBezTo>
                      <a:cubicBezTo>
                        <a:pt x="232" y="503"/>
                        <a:pt x="234" y="503"/>
                        <a:pt x="236" y="503"/>
                      </a:cubicBezTo>
                      <a:cubicBezTo>
                        <a:pt x="235" y="504"/>
                        <a:pt x="235" y="504"/>
                        <a:pt x="235" y="504"/>
                      </a:cubicBezTo>
                      <a:cubicBezTo>
                        <a:pt x="238" y="502"/>
                        <a:pt x="240" y="505"/>
                        <a:pt x="243" y="503"/>
                      </a:cubicBezTo>
                      <a:cubicBezTo>
                        <a:pt x="244" y="504"/>
                        <a:pt x="244" y="504"/>
                        <a:pt x="244" y="504"/>
                      </a:cubicBezTo>
                      <a:cubicBezTo>
                        <a:pt x="244" y="504"/>
                        <a:pt x="245" y="504"/>
                        <a:pt x="245" y="504"/>
                      </a:cubicBezTo>
                      <a:cubicBezTo>
                        <a:pt x="245" y="504"/>
                        <a:pt x="245" y="504"/>
                        <a:pt x="245" y="504"/>
                      </a:cubicBezTo>
                      <a:cubicBezTo>
                        <a:pt x="246" y="503"/>
                        <a:pt x="247" y="503"/>
                        <a:pt x="248" y="504"/>
                      </a:cubicBezTo>
                      <a:cubicBezTo>
                        <a:pt x="248" y="504"/>
                        <a:pt x="248" y="504"/>
                        <a:pt x="248" y="504"/>
                      </a:cubicBezTo>
                      <a:cubicBezTo>
                        <a:pt x="254" y="503"/>
                        <a:pt x="260" y="503"/>
                        <a:pt x="266" y="504"/>
                      </a:cubicBezTo>
                      <a:cubicBezTo>
                        <a:pt x="266" y="504"/>
                        <a:pt x="267" y="503"/>
                        <a:pt x="267" y="503"/>
                      </a:cubicBezTo>
                      <a:cubicBezTo>
                        <a:pt x="267" y="503"/>
                        <a:pt x="267" y="504"/>
                        <a:pt x="266" y="504"/>
                      </a:cubicBezTo>
                      <a:cubicBezTo>
                        <a:pt x="270" y="504"/>
                        <a:pt x="274" y="504"/>
                        <a:pt x="277" y="504"/>
                      </a:cubicBezTo>
                      <a:cubicBezTo>
                        <a:pt x="282" y="504"/>
                        <a:pt x="287" y="504"/>
                        <a:pt x="292" y="504"/>
                      </a:cubicBezTo>
                      <a:cubicBezTo>
                        <a:pt x="307" y="504"/>
                        <a:pt x="323" y="504"/>
                        <a:pt x="338" y="504"/>
                      </a:cubicBezTo>
                      <a:cubicBezTo>
                        <a:pt x="338" y="504"/>
                        <a:pt x="338" y="504"/>
                        <a:pt x="338" y="504"/>
                      </a:cubicBezTo>
                      <a:cubicBezTo>
                        <a:pt x="344" y="502"/>
                        <a:pt x="352" y="506"/>
                        <a:pt x="357" y="503"/>
                      </a:cubicBezTo>
                      <a:cubicBezTo>
                        <a:pt x="358" y="504"/>
                        <a:pt x="362" y="504"/>
                        <a:pt x="361" y="504"/>
                      </a:cubicBezTo>
                      <a:cubicBezTo>
                        <a:pt x="363" y="504"/>
                        <a:pt x="366" y="504"/>
                        <a:pt x="369" y="504"/>
                      </a:cubicBezTo>
                      <a:cubicBezTo>
                        <a:pt x="373" y="504"/>
                        <a:pt x="377" y="504"/>
                        <a:pt x="380" y="504"/>
                      </a:cubicBezTo>
                      <a:cubicBezTo>
                        <a:pt x="379" y="504"/>
                        <a:pt x="379" y="504"/>
                        <a:pt x="379" y="504"/>
                      </a:cubicBezTo>
                      <a:cubicBezTo>
                        <a:pt x="384" y="504"/>
                        <a:pt x="389" y="504"/>
                        <a:pt x="395" y="504"/>
                      </a:cubicBezTo>
                      <a:cubicBezTo>
                        <a:pt x="396" y="504"/>
                        <a:pt x="396" y="504"/>
                        <a:pt x="396" y="505"/>
                      </a:cubicBezTo>
                      <a:cubicBezTo>
                        <a:pt x="397" y="505"/>
                        <a:pt x="398" y="505"/>
                        <a:pt x="399" y="505"/>
                      </a:cubicBezTo>
                      <a:cubicBezTo>
                        <a:pt x="399" y="503"/>
                        <a:pt x="399" y="503"/>
                        <a:pt x="399" y="503"/>
                      </a:cubicBezTo>
                      <a:cubicBezTo>
                        <a:pt x="399" y="503"/>
                        <a:pt x="399" y="503"/>
                        <a:pt x="399" y="503"/>
                      </a:cubicBezTo>
                      <a:cubicBezTo>
                        <a:pt x="399" y="505"/>
                        <a:pt x="399" y="505"/>
                        <a:pt x="399" y="505"/>
                      </a:cubicBezTo>
                      <a:cubicBezTo>
                        <a:pt x="399" y="505"/>
                        <a:pt x="400" y="505"/>
                        <a:pt x="400" y="505"/>
                      </a:cubicBezTo>
                      <a:cubicBezTo>
                        <a:pt x="402" y="504"/>
                        <a:pt x="408" y="504"/>
                        <a:pt x="405" y="503"/>
                      </a:cubicBezTo>
                      <a:cubicBezTo>
                        <a:pt x="410" y="503"/>
                        <a:pt x="417" y="504"/>
                        <a:pt x="420" y="503"/>
                      </a:cubicBezTo>
                      <a:cubicBezTo>
                        <a:pt x="418" y="504"/>
                        <a:pt x="420" y="505"/>
                        <a:pt x="420" y="505"/>
                      </a:cubicBezTo>
                      <a:cubicBezTo>
                        <a:pt x="424" y="505"/>
                        <a:pt x="428" y="505"/>
                        <a:pt x="433" y="505"/>
                      </a:cubicBezTo>
                      <a:cubicBezTo>
                        <a:pt x="435" y="504"/>
                        <a:pt x="437" y="503"/>
                        <a:pt x="440" y="503"/>
                      </a:cubicBezTo>
                      <a:cubicBezTo>
                        <a:pt x="439" y="503"/>
                        <a:pt x="439" y="504"/>
                        <a:pt x="439" y="504"/>
                      </a:cubicBezTo>
                      <a:close/>
                      <a:moveTo>
                        <a:pt x="399" y="505"/>
                      </a:moveTo>
                      <a:cubicBezTo>
                        <a:pt x="400" y="505"/>
                        <a:pt x="400" y="505"/>
                        <a:pt x="400" y="505"/>
                      </a:cubicBezTo>
                      <a:cubicBezTo>
                        <a:pt x="399" y="505"/>
                        <a:pt x="399" y="505"/>
                        <a:pt x="398" y="505"/>
                      </a:cubicBezTo>
                      <a:cubicBezTo>
                        <a:pt x="399" y="505"/>
                        <a:pt x="399" y="505"/>
                        <a:pt x="399" y="505"/>
                      </a:cubicBezTo>
                      <a:close/>
                      <a:moveTo>
                        <a:pt x="17" y="495"/>
                      </a:moveTo>
                      <a:cubicBezTo>
                        <a:pt x="17" y="496"/>
                        <a:pt x="18" y="496"/>
                        <a:pt x="18" y="496"/>
                      </a:cubicBezTo>
                      <a:cubicBezTo>
                        <a:pt x="19" y="495"/>
                        <a:pt x="20" y="494"/>
                        <a:pt x="21" y="493"/>
                      </a:cubicBezTo>
                      <a:cubicBezTo>
                        <a:pt x="21" y="493"/>
                        <a:pt x="20" y="493"/>
                        <a:pt x="20" y="493"/>
                      </a:cubicBezTo>
                      <a:cubicBezTo>
                        <a:pt x="20" y="493"/>
                        <a:pt x="20" y="493"/>
                        <a:pt x="20" y="494"/>
                      </a:cubicBezTo>
                      <a:cubicBezTo>
                        <a:pt x="19" y="493"/>
                        <a:pt x="19" y="493"/>
                        <a:pt x="19" y="493"/>
                      </a:cubicBezTo>
                      <a:cubicBezTo>
                        <a:pt x="18" y="494"/>
                        <a:pt x="18" y="495"/>
                        <a:pt x="17" y="495"/>
                      </a:cubicBezTo>
                      <a:close/>
                      <a:moveTo>
                        <a:pt x="443" y="515"/>
                      </a:moveTo>
                      <a:cubicBezTo>
                        <a:pt x="443" y="516"/>
                        <a:pt x="443" y="516"/>
                        <a:pt x="443" y="516"/>
                      </a:cubicBezTo>
                      <a:cubicBezTo>
                        <a:pt x="443" y="516"/>
                        <a:pt x="443" y="516"/>
                        <a:pt x="443" y="515"/>
                      </a:cubicBezTo>
                      <a:cubicBezTo>
                        <a:pt x="443" y="515"/>
                        <a:pt x="443" y="515"/>
                        <a:pt x="443" y="515"/>
                      </a:cubicBezTo>
                      <a:close/>
                      <a:moveTo>
                        <a:pt x="22" y="450"/>
                      </a:moveTo>
                      <a:cubicBezTo>
                        <a:pt x="22" y="451"/>
                        <a:pt x="22" y="451"/>
                        <a:pt x="21" y="452"/>
                      </a:cubicBezTo>
                      <a:cubicBezTo>
                        <a:pt x="22" y="452"/>
                        <a:pt x="22" y="451"/>
                        <a:pt x="22" y="451"/>
                      </a:cubicBezTo>
                      <a:cubicBezTo>
                        <a:pt x="22" y="451"/>
                        <a:pt x="22" y="450"/>
                        <a:pt x="22" y="450"/>
                      </a:cubicBezTo>
                      <a:close/>
                      <a:moveTo>
                        <a:pt x="427" y="520"/>
                      </a:moveTo>
                      <a:cubicBezTo>
                        <a:pt x="427" y="520"/>
                        <a:pt x="428" y="520"/>
                        <a:pt x="428" y="520"/>
                      </a:cubicBezTo>
                      <a:cubicBezTo>
                        <a:pt x="428" y="520"/>
                        <a:pt x="427" y="520"/>
                        <a:pt x="427" y="520"/>
                      </a:cubicBezTo>
                      <a:close/>
                      <a:moveTo>
                        <a:pt x="440" y="374"/>
                      </a:moveTo>
                      <a:cubicBezTo>
                        <a:pt x="440" y="375"/>
                        <a:pt x="441" y="376"/>
                        <a:pt x="441" y="377"/>
                      </a:cubicBezTo>
                      <a:cubicBezTo>
                        <a:pt x="441" y="376"/>
                        <a:pt x="441" y="375"/>
                        <a:pt x="441" y="374"/>
                      </a:cubicBezTo>
                      <a:cubicBezTo>
                        <a:pt x="440" y="374"/>
                        <a:pt x="440" y="374"/>
                        <a:pt x="440" y="374"/>
                      </a:cubicBezTo>
                      <a:close/>
                      <a:moveTo>
                        <a:pt x="460" y="496"/>
                      </a:moveTo>
                      <a:cubicBezTo>
                        <a:pt x="460" y="495"/>
                        <a:pt x="460" y="495"/>
                        <a:pt x="460" y="496"/>
                      </a:cubicBezTo>
                      <a:close/>
                      <a:moveTo>
                        <a:pt x="441" y="357"/>
                      </a:moveTo>
                      <a:cubicBezTo>
                        <a:pt x="441" y="355"/>
                        <a:pt x="439" y="352"/>
                        <a:pt x="438" y="349"/>
                      </a:cubicBezTo>
                      <a:cubicBezTo>
                        <a:pt x="438" y="349"/>
                        <a:pt x="438" y="349"/>
                        <a:pt x="437" y="350"/>
                      </a:cubicBezTo>
                      <a:cubicBezTo>
                        <a:pt x="437" y="350"/>
                        <a:pt x="437" y="350"/>
                        <a:pt x="437" y="351"/>
                      </a:cubicBezTo>
                      <a:cubicBezTo>
                        <a:pt x="437" y="351"/>
                        <a:pt x="437" y="350"/>
                        <a:pt x="437" y="350"/>
                      </a:cubicBezTo>
                      <a:cubicBezTo>
                        <a:pt x="437" y="350"/>
                        <a:pt x="437" y="350"/>
                        <a:pt x="437" y="350"/>
                      </a:cubicBezTo>
                      <a:cubicBezTo>
                        <a:pt x="437" y="351"/>
                        <a:pt x="437" y="352"/>
                        <a:pt x="437" y="353"/>
                      </a:cubicBezTo>
                      <a:cubicBezTo>
                        <a:pt x="439" y="354"/>
                        <a:pt x="439" y="359"/>
                        <a:pt x="440" y="359"/>
                      </a:cubicBezTo>
                      <a:cubicBezTo>
                        <a:pt x="440" y="358"/>
                        <a:pt x="440" y="357"/>
                        <a:pt x="440" y="356"/>
                      </a:cubicBezTo>
                      <a:lnTo>
                        <a:pt x="441" y="357"/>
                      </a:lnTo>
                      <a:close/>
                      <a:moveTo>
                        <a:pt x="436" y="334"/>
                      </a:moveTo>
                      <a:cubicBezTo>
                        <a:pt x="431" y="330"/>
                        <a:pt x="437" y="317"/>
                        <a:pt x="427" y="315"/>
                      </a:cubicBezTo>
                      <a:cubicBezTo>
                        <a:pt x="427" y="315"/>
                        <a:pt x="427" y="315"/>
                        <a:pt x="427" y="315"/>
                      </a:cubicBezTo>
                      <a:cubicBezTo>
                        <a:pt x="420" y="316"/>
                        <a:pt x="412" y="317"/>
                        <a:pt x="410" y="315"/>
                      </a:cubicBezTo>
                      <a:cubicBezTo>
                        <a:pt x="407" y="316"/>
                        <a:pt x="403" y="317"/>
                        <a:pt x="399" y="316"/>
                      </a:cubicBezTo>
                      <a:cubicBezTo>
                        <a:pt x="400" y="316"/>
                        <a:pt x="401" y="316"/>
                        <a:pt x="401" y="315"/>
                      </a:cubicBezTo>
                      <a:cubicBezTo>
                        <a:pt x="398" y="315"/>
                        <a:pt x="398" y="315"/>
                        <a:pt x="395" y="316"/>
                      </a:cubicBezTo>
                      <a:cubicBezTo>
                        <a:pt x="396" y="315"/>
                        <a:pt x="391" y="315"/>
                        <a:pt x="388" y="314"/>
                      </a:cubicBezTo>
                      <a:cubicBezTo>
                        <a:pt x="387" y="314"/>
                        <a:pt x="386" y="314"/>
                        <a:pt x="386" y="314"/>
                      </a:cubicBezTo>
                      <a:cubicBezTo>
                        <a:pt x="383" y="315"/>
                        <a:pt x="384" y="316"/>
                        <a:pt x="384" y="316"/>
                      </a:cubicBezTo>
                      <a:cubicBezTo>
                        <a:pt x="381" y="314"/>
                        <a:pt x="373" y="317"/>
                        <a:pt x="369" y="316"/>
                      </a:cubicBezTo>
                      <a:cubicBezTo>
                        <a:pt x="370" y="315"/>
                        <a:pt x="375" y="315"/>
                        <a:pt x="371" y="314"/>
                      </a:cubicBezTo>
                      <a:cubicBezTo>
                        <a:pt x="371" y="314"/>
                        <a:pt x="371" y="314"/>
                        <a:pt x="371" y="314"/>
                      </a:cubicBezTo>
                      <a:cubicBezTo>
                        <a:pt x="370" y="314"/>
                        <a:pt x="368" y="315"/>
                        <a:pt x="366" y="314"/>
                      </a:cubicBezTo>
                      <a:cubicBezTo>
                        <a:pt x="367" y="314"/>
                        <a:pt x="367" y="314"/>
                        <a:pt x="367" y="314"/>
                      </a:cubicBezTo>
                      <a:cubicBezTo>
                        <a:pt x="366" y="314"/>
                        <a:pt x="365" y="314"/>
                        <a:pt x="364" y="314"/>
                      </a:cubicBezTo>
                      <a:cubicBezTo>
                        <a:pt x="363" y="315"/>
                        <a:pt x="361" y="315"/>
                        <a:pt x="360" y="315"/>
                      </a:cubicBezTo>
                      <a:cubicBezTo>
                        <a:pt x="359" y="315"/>
                        <a:pt x="359" y="315"/>
                        <a:pt x="359" y="315"/>
                      </a:cubicBezTo>
                      <a:cubicBezTo>
                        <a:pt x="359" y="315"/>
                        <a:pt x="359" y="315"/>
                        <a:pt x="359" y="315"/>
                      </a:cubicBezTo>
                      <a:cubicBezTo>
                        <a:pt x="360" y="316"/>
                        <a:pt x="360" y="316"/>
                        <a:pt x="360" y="316"/>
                      </a:cubicBezTo>
                      <a:cubicBezTo>
                        <a:pt x="358" y="315"/>
                        <a:pt x="352" y="317"/>
                        <a:pt x="353" y="316"/>
                      </a:cubicBezTo>
                      <a:cubicBezTo>
                        <a:pt x="351" y="316"/>
                        <a:pt x="346" y="315"/>
                        <a:pt x="347" y="317"/>
                      </a:cubicBezTo>
                      <a:cubicBezTo>
                        <a:pt x="338" y="315"/>
                        <a:pt x="325" y="318"/>
                        <a:pt x="319" y="314"/>
                      </a:cubicBezTo>
                      <a:cubicBezTo>
                        <a:pt x="318" y="315"/>
                        <a:pt x="314" y="314"/>
                        <a:pt x="315" y="315"/>
                      </a:cubicBezTo>
                      <a:cubicBezTo>
                        <a:pt x="317" y="316"/>
                        <a:pt x="318" y="315"/>
                        <a:pt x="319" y="315"/>
                      </a:cubicBezTo>
                      <a:cubicBezTo>
                        <a:pt x="318" y="315"/>
                        <a:pt x="317" y="316"/>
                        <a:pt x="317" y="316"/>
                      </a:cubicBezTo>
                      <a:cubicBezTo>
                        <a:pt x="315" y="316"/>
                        <a:pt x="312" y="316"/>
                        <a:pt x="315" y="314"/>
                      </a:cubicBezTo>
                      <a:cubicBezTo>
                        <a:pt x="309" y="313"/>
                        <a:pt x="308" y="317"/>
                        <a:pt x="300" y="316"/>
                      </a:cubicBezTo>
                      <a:cubicBezTo>
                        <a:pt x="301" y="316"/>
                        <a:pt x="300" y="315"/>
                        <a:pt x="298" y="316"/>
                      </a:cubicBezTo>
                      <a:cubicBezTo>
                        <a:pt x="293" y="317"/>
                        <a:pt x="293" y="317"/>
                        <a:pt x="293" y="317"/>
                      </a:cubicBezTo>
                      <a:cubicBezTo>
                        <a:pt x="288" y="316"/>
                        <a:pt x="290" y="315"/>
                        <a:pt x="290" y="314"/>
                      </a:cubicBezTo>
                      <a:cubicBezTo>
                        <a:pt x="288" y="314"/>
                        <a:pt x="284" y="314"/>
                        <a:pt x="283" y="315"/>
                      </a:cubicBezTo>
                      <a:cubicBezTo>
                        <a:pt x="279" y="313"/>
                        <a:pt x="279" y="313"/>
                        <a:pt x="279" y="313"/>
                      </a:cubicBezTo>
                      <a:cubicBezTo>
                        <a:pt x="282" y="315"/>
                        <a:pt x="277" y="314"/>
                        <a:pt x="276" y="314"/>
                      </a:cubicBezTo>
                      <a:cubicBezTo>
                        <a:pt x="277" y="314"/>
                        <a:pt x="277" y="314"/>
                        <a:pt x="277" y="314"/>
                      </a:cubicBezTo>
                      <a:cubicBezTo>
                        <a:pt x="277" y="314"/>
                        <a:pt x="273" y="314"/>
                        <a:pt x="272" y="314"/>
                      </a:cubicBezTo>
                      <a:cubicBezTo>
                        <a:pt x="272" y="315"/>
                        <a:pt x="276" y="315"/>
                        <a:pt x="277" y="315"/>
                      </a:cubicBezTo>
                      <a:cubicBezTo>
                        <a:pt x="276" y="316"/>
                        <a:pt x="274" y="316"/>
                        <a:pt x="272" y="316"/>
                      </a:cubicBezTo>
                      <a:cubicBezTo>
                        <a:pt x="272" y="315"/>
                        <a:pt x="267" y="316"/>
                        <a:pt x="265" y="315"/>
                      </a:cubicBezTo>
                      <a:cubicBezTo>
                        <a:pt x="263" y="315"/>
                        <a:pt x="262" y="317"/>
                        <a:pt x="261" y="316"/>
                      </a:cubicBezTo>
                      <a:cubicBezTo>
                        <a:pt x="261" y="316"/>
                        <a:pt x="257" y="316"/>
                        <a:pt x="259" y="316"/>
                      </a:cubicBezTo>
                      <a:cubicBezTo>
                        <a:pt x="260" y="315"/>
                        <a:pt x="261" y="316"/>
                        <a:pt x="263" y="316"/>
                      </a:cubicBezTo>
                      <a:cubicBezTo>
                        <a:pt x="261" y="315"/>
                        <a:pt x="261" y="314"/>
                        <a:pt x="258" y="315"/>
                      </a:cubicBezTo>
                      <a:cubicBezTo>
                        <a:pt x="255" y="315"/>
                        <a:pt x="258" y="317"/>
                        <a:pt x="254" y="316"/>
                      </a:cubicBezTo>
                      <a:cubicBezTo>
                        <a:pt x="255" y="316"/>
                        <a:pt x="255" y="316"/>
                        <a:pt x="256" y="315"/>
                      </a:cubicBezTo>
                      <a:cubicBezTo>
                        <a:pt x="251" y="315"/>
                        <a:pt x="251" y="315"/>
                        <a:pt x="251" y="315"/>
                      </a:cubicBezTo>
                      <a:cubicBezTo>
                        <a:pt x="251" y="316"/>
                        <a:pt x="251" y="316"/>
                        <a:pt x="251" y="316"/>
                      </a:cubicBezTo>
                      <a:cubicBezTo>
                        <a:pt x="251" y="315"/>
                        <a:pt x="251" y="315"/>
                        <a:pt x="251" y="315"/>
                      </a:cubicBezTo>
                      <a:cubicBezTo>
                        <a:pt x="249" y="316"/>
                        <a:pt x="244" y="316"/>
                        <a:pt x="243" y="317"/>
                      </a:cubicBezTo>
                      <a:cubicBezTo>
                        <a:pt x="240" y="317"/>
                        <a:pt x="238" y="316"/>
                        <a:pt x="235" y="316"/>
                      </a:cubicBezTo>
                      <a:cubicBezTo>
                        <a:pt x="236" y="316"/>
                        <a:pt x="236" y="316"/>
                        <a:pt x="236" y="316"/>
                      </a:cubicBezTo>
                      <a:cubicBezTo>
                        <a:pt x="233" y="315"/>
                        <a:pt x="230" y="316"/>
                        <a:pt x="227" y="316"/>
                      </a:cubicBezTo>
                      <a:cubicBezTo>
                        <a:pt x="227" y="316"/>
                        <a:pt x="227" y="316"/>
                        <a:pt x="227" y="316"/>
                      </a:cubicBezTo>
                      <a:cubicBezTo>
                        <a:pt x="226" y="316"/>
                        <a:pt x="222" y="316"/>
                        <a:pt x="220" y="317"/>
                      </a:cubicBezTo>
                      <a:cubicBezTo>
                        <a:pt x="218" y="316"/>
                        <a:pt x="218" y="315"/>
                        <a:pt x="217" y="314"/>
                      </a:cubicBezTo>
                      <a:cubicBezTo>
                        <a:pt x="217" y="314"/>
                        <a:pt x="216" y="314"/>
                        <a:pt x="216" y="314"/>
                      </a:cubicBezTo>
                      <a:cubicBezTo>
                        <a:pt x="215" y="314"/>
                        <a:pt x="215" y="314"/>
                        <a:pt x="215" y="314"/>
                      </a:cubicBezTo>
                      <a:cubicBezTo>
                        <a:pt x="211" y="314"/>
                        <a:pt x="209" y="316"/>
                        <a:pt x="211" y="317"/>
                      </a:cubicBezTo>
                      <a:cubicBezTo>
                        <a:pt x="204" y="316"/>
                        <a:pt x="196" y="318"/>
                        <a:pt x="190" y="316"/>
                      </a:cubicBezTo>
                      <a:cubicBezTo>
                        <a:pt x="189" y="317"/>
                        <a:pt x="189" y="317"/>
                        <a:pt x="187" y="317"/>
                      </a:cubicBezTo>
                      <a:cubicBezTo>
                        <a:pt x="177" y="317"/>
                        <a:pt x="166" y="318"/>
                        <a:pt x="158" y="316"/>
                      </a:cubicBezTo>
                      <a:cubicBezTo>
                        <a:pt x="161" y="316"/>
                        <a:pt x="158" y="315"/>
                        <a:pt x="158" y="315"/>
                      </a:cubicBezTo>
                      <a:cubicBezTo>
                        <a:pt x="156" y="316"/>
                        <a:pt x="155" y="314"/>
                        <a:pt x="154" y="315"/>
                      </a:cubicBezTo>
                      <a:cubicBezTo>
                        <a:pt x="155" y="316"/>
                        <a:pt x="154" y="317"/>
                        <a:pt x="157" y="317"/>
                      </a:cubicBezTo>
                      <a:cubicBezTo>
                        <a:pt x="151" y="318"/>
                        <a:pt x="142" y="318"/>
                        <a:pt x="139" y="317"/>
                      </a:cubicBezTo>
                      <a:cubicBezTo>
                        <a:pt x="140" y="317"/>
                        <a:pt x="139" y="317"/>
                        <a:pt x="138" y="318"/>
                      </a:cubicBezTo>
                      <a:cubicBezTo>
                        <a:pt x="138" y="316"/>
                        <a:pt x="134" y="316"/>
                        <a:pt x="130" y="316"/>
                      </a:cubicBezTo>
                      <a:cubicBezTo>
                        <a:pt x="130" y="317"/>
                        <a:pt x="130" y="317"/>
                        <a:pt x="130" y="317"/>
                      </a:cubicBezTo>
                      <a:cubicBezTo>
                        <a:pt x="128" y="316"/>
                        <a:pt x="128" y="316"/>
                        <a:pt x="128" y="316"/>
                      </a:cubicBezTo>
                      <a:cubicBezTo>
                        <a:pt x="126" y="317"/>
                        <a:pt x="126" y="318"/>
                        <a:pt x="123" y="318"/>
                      </a:cubicBezTo>
                      <a:cubicBezTo>
                        <a:pt x="123" y="317"/>
                        <a:pt x="123" y="317"/>
                        <a:pt x="122" y="317"/>
                      </a:cubicBezTo>
                      <a:cubicBezTo>
                        <a:pt x="119" y="317"/>
                        <a:pt x="114" y="319"/>
                        <a:pt x="110" y="318"/>
                      </a:cubicBezTo>
                      <a:cubicBezTo>
                        <a:pt x="109" y="317"/>
                        <a:pt x="109" y="317"/>
                        <a:pt x="109" y="317"/>
                      </a:cubicBezTo>
                      <a:cubicBezTo>
                        <a:pt x="108" y="317"/>
                        <a:pt x="108" y="317"/>
                        <a:pt x="107" y="317"/>
                      </a:cubicBezTo>
                      <a:cubicBezTo>
                        <a:pt x="108" y="317"/>
                        <a:pt x="108" y="317"/>
                        <a:pt x="108" y="317"/>
                      </a:cubicBezTo>
                      <a:cubicBezTo>
                        <a:pt x="107" y="316"/>
                        <a:pt x="107" y="316"/>
                        <a:pt x="107" y="316"/>
                      </a:cubicBezTo>
                      <a:cubicBezTo>
                        <a:pt x="105" y="317"/>
                        <a:pt x="102" y="317"/>
                        <a:pt x="105" y="318"/>
                      </a:cubicBezTo>
                      <a:cubicBezTo>
                        <a:pt x="102" y="317"/>
                        <a:pt x="99" y="317"/>
                        <a:pt x="97" y="317"/>
                      </a:cubicBezTo>
                      <a:cubicBezTo>
                        <a:pt x="95" y="317"/>
                        <a:pt x="92" y="317"/>
                        <a:pt x="90" y="316"/>
                      </a:cubicBezTo>
                      <a:cubicBezTo>
                        <a:pt x="91" y="316"/>
                        <a:pt x="91" y="318"/>
                        <a:pt x="91" y="317"/>
                      </a:cubicBezTo>
                      <a:cubicBezTo>
                        <a:pt x="89" y="317"/>
                        <a:pt x="88" y="317"/>
                        <a:pt x="88" y="317"/>
                      </a:cubicBezTo>
                      <a:cubicBezTo>
                        <a:pt x="78" y="318"/>
                        <a:pt x="67" y="319"/>
                        <a:pt x="56" y="319"/>
                      </a:cubicBezTo>
                      <a:cubicBezTo>
                        <a:pt x="56" y="319"/>
                        <a:pt x="55" y="319"/>
                        <a:pt x="54" y="319"/>
                      </a:cubicBezTo>
                      <a:cubicBezTo>
                        <a:pt x="55" y="318"/>
                        <a:pt x="55" y="318"/>
                        <a:pt x="55" y="318"/>
                      </a:cubicBezTo>
                      <a:cubicBezTo>
                        <a:pt x="54" y="318"/>
                        <a:pt x="53" y="318"/>
                        <a:pt x="53" y="318"/>
                      </a:cubicBezTo>
                      <a:cubicBezTo>
                        <a:pt x="53" y="318"/>
                        <a:pt x="53" y="318"/>
                        <a:pt x="53" y="318"/>
                      </a:cubicBezTo>
                      <a:cubicBezTo>
                        <a:pt x="50" y="317"/>
                        <a:pt x="51" y="319"/>
                        <a:pt x="48" y="318"/>
                      </a:cubicBezTo>
                      <a:cubicBezTo>
                        <a:pt x="49" y="318"/>
                        <a:pt x="49" y="318"/>
                        <a:pt x="48" y="318"/>
                      </a:cubicBezTo>
                      <a:cubicBezTo>
                        <a:pt x="47" y="318"/>
                        <a:pt x="46" y="318"/>
                        <a:pt x="45" y="318"/>
                      </a:cubicBezTo>
                      <a:cubicBezTo>
                        <a:pt x="45" y="318"/>
                        <a:pt x="46" y="316"/>
                        <a:pt x="44" y="317"/>
                      </a:cubicBezTo>
                      <a:cubicBezTo>
                        <a:pt x="41" y="319"/>
                        <a:pt x="43" y="318"/>
                        <a:pt x="41" y="319"/>
                      </a:cubicBezTo>
                      <a:cubicBezTo>
                        <a:pt x="41" y="321"/>
                        <a:pt x="41" y="321"/>
                        <a:pt x="41" y="321"/>
                      </a:cubicBezTo>
                      <a:cubicBezTo>
                        <a:pt x="41" y="321"/>
                        <a:pt x="40" y="321"/>
                        <a:pt x="41" y="322"/>
                      </a:cubicBezTo>
                      <a:cubicBezTo>
                        <a:pt x="40" y="322"/>
                        <a:pt x="40" y="327"/>
                        <a:pt x="39" y="326"/>
                      </a:cubicBezTo>
                      <a:cubicBezTo>
                        <a:pt x="38" y="325"/>
                        <a:pt x="38" y="325"/>
                        <a:pt x="38" y="325"/>
                      </a:cubicBezTo>
                      <a:cubicBezTo>
                        <a:pt x="38" y="327"/>
                        <a:pt x="39" y="329"/>
                        <a:pt x="39" y="330"/>
                      </a:cubicBezTo>
                      <a:cubicBezTo>
                        <a:pt x="39" y="330"/>
                        <a:pt x="39" y="331"/>
                        <a:pt x="38" y="331"/>
                      </a:cubicBezTo>
                      <a:cubicBezTo>
                        <a:pt x="40" y="331"/>
                        <a:pt x="39" y="332"/>
                        <a:pt x="39" y="334"/>
                      </a:cubicBezTo>
                      <a:cubicBezTo>
                        <a:pt x="39" y="334"/>
                        <a:pt x="40" y="334"/>
                        <a:pt x="40" y="333"/>
                      </a:cubicBezTo>
                      <a:cubicBezTo>
                        <a:pt x="40" y="334"/>
                        <a:pt x="39" y="334"/>
                        <a:pt x="39" y="334"/>
                      </a:cubicBezTo>
                      <a:cubicBezTo>
                        <a:pt x="39" y="334"/>
                        <a:pt x="39" y="334"/>
                        <a:pt x="39" y="334"/>
                      </a:cubicBezTo>
                      <a:cubicBezTo>
                        <a:pt x="42" y="333"/>
                        <a:pt x="47" y="332"/>
                        <a:pt x="52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87" y="332"/>
                        <a:pt x="87" y="332"/>
                        <a:pt x="87" y="332"/>
                      </a:cubicBezTo>
                      <a:cubicBezTo>
                        <a:pt x="88" y="332"/>
                        <a:pt x="88" y="332"/>
                        <a:pt x="89" y="332"/>
                      </a:cubicBezTo>
                      <a:cubicBezTo>
                        <a:pt x="90" y="332"/>
                        <a:pt x="92" y="332"/>
                        <a:pt x="94" y="332"/>
                      </a:cubicBezTo>
                      <a:cubicBezTo>
                        <a:pt x="109" y="332"/>
                        <a:pt x="109" y="332"/>
                        <a:pt x="109" y="332"/>
                      </a:cubicBezTo>
                      <a:cubicBezTo>
                        <a:pt x="109" y="332"/>
                        <a:pt x="109" y="332"/>
                        <a:pt x="109" y="332"/>
                      </a:cubicBezTo>
                      <a:cubicBezTo>
                        <a:pt x="111" y="332"/>
                        <a:pt x="112" y="332"/>
                        <a:pt x="114" y="331"/>
                      </a:cubicBezTo>
                      <a:cubicBezTo>
                        <a:pt x="114" y="331"/>
                        <a:pt x="114" y="331"/>
                        <a:pt x="115" y="331"/>
                      </a:cubicBezTo>
                      <a:cubicBezTo>
                        <a:pt x="125" y="331"/>
                        <a:pt x="135" y="331"/>
                        <a:pt x="146" y="330"/>
                      </a:cubicBezTo>
                      <a:cubicBezTo>
                        <a:pt x="147" y="332"/>
                        <a:pt x="147" y="332"/>
                        <a:pt x="147" y="332"/>
                      </a:cubicBezTo>
                      <a:cubicBezTo>
                        <a:pt x="147" y="332"/>
                        <a:pt x="147" y="332"/>
                        <a:pt x="147" y="332"/>
                      </a:cubicBezTo>
                      <a:cubicBezTo>
                        <a:pt x="161" y="329"/>
                        <a:pt x="178" y="331"/>
                        <a:pt x="190" y="330"/>
                      </a:cubicBezTo>
                      <a:cubicBezTo>
                        <a:pt x="189" y="332"/>
                        <a:pt x="189" y="332"/>
                        <a:pt x="189" y="332"/>
                      </a:cubicBezTo>
                      <a:cubicBezTo>
                        <a:pt x="195" y="332"/>
                        <a:pt x="195" y="332"/>
                        <a:pt x="195" y="332"/>
                      </a:cubicBezTo>
                      <a:cubicBezTo>
                        <a:pt x="197" y="331"/>
                        <a:pt x="197" y="331"/>
                        <a:pt x="197" y="330"/>
                      </a:cubicBezTo>
                      <a:cubicBezTo>
                        <a:pt x="201" y="331"/>
                        <a:pt x="207" y="329"/>
                        <a:pt x="209" y="331"/>
                      </a:cubicBezTo>
                      <a:cubicBezTo>
                        <a:pt x="213" y="331"/>
                        <a:pt x="214" y="330"/>
                        <a:pt x="217" y="330"/>
                      </a:cubicBezTo>
                      <a:cubicBezTo>
                        <a:pt x="224" y="330"/>
                        <a:pt x="227" y="330"/>
                        <a:pt x="233" y="330"/>
                      </a:cubicBezTo>
                      <a:cubicBezTo>
                        <a:pt x="233" y="330"/>
                        <a:pt x="233" y="331"/>
                        <a:pt x="234" y="331"/>
                      </a:cubicBezTo>
                      <a:cubicBezTo>
                        <a:pt x="237" y="331"/>
                        <a:pt x="244" y="332"/>
                        <a:pt x="242" y="329"/>
                      </a:cubicBezTo>
                      <a:cubicBezTo>
                        <a:pt x="249" y="331"/>
                        <a:pt x="260" y="328"/>
                        <a:pt x="268" y="330"/>
                      </a:cubicBezTo>
                      <a:cubicBezTo>
                        <a:pt x="267" y="329"/>
                        <a:pt x="269" y="329"/>
                        <a:pt x="270" y="329"/>
                      </a:cubicBezTo>
                      <a:cubicBezTo>
                        <a:pt x="277" y="329"/>
                        <a:pt x="284" y="330"/>
                        <a:pt x="289" y="329"/>
                      </a:cubicBezTo>
                      <a:cubicBezTo>
                        <a:pt x="290" y="329"/>
                        <a:pt x="290" y="329"/>
                        <a:pt x="289" y="330"/>
                      </a:cubicBezTo>
                      <a:cubicBezTo>
                        <a:pt x="290" y="330"/>
                        <a:pt x="290" y="330"/>
                        <a:pt x="290" y="330"/>
                      </a:cubicBezTo>
                      <a:cubicBezTo>
                        <a:pt x="292" y="330"/>
                        <a:pt x="291" y="329"/>
                        <a:pt x="293" y="329"/>
                      </a:cubicBezTo>
                      <a:cubicBezTo>
                        <a:pt x="304" y="328"/>
                        <a:pt x="315" y="330"/>
                        <a:pt x="325" y="330"/>
                      </a:cubicBezTo>
                      <a:cubicBezTo>
                        <a:pt x="343" y="329"/>
                        <a:pt x="362" y="329"/>
                        <a:pt x="380" y="329"/>
                      </a:cubicBezTo>
                      <a:cubicBezTo>
                        <a:pt x="379" y="330"/>
                        <a:pt x="379" y="330"/>
                        <a:pt x="379" y="330"/>
                      </a:cubicBezTo>
                      <a:cubicBezTo>
                        <a:pt x="385" y="328"/>
                        <a:pt x="393" y="331"/>
                        <a:pt x="398" y="329"/>
                      </a:cubicBezTo>
                      <a:cubicBezTo>
                        <a:pt x="399" y="329"/>
                        <a:pt x="403" y="329"/>
                        <a:pt x="402" y="330"/>
                      </a:cubicBezTo>
                      <a:cubicBezTo>
                        <a:pt x="406" y="329"/>
                        <a:pt x="413" y="330"/>
                        <a:pt x="422" y="331"/>
                      </a:cubicBezTo>
                      <a:cubicBezTo>
                        <a:pt x="424" y="331"/>
                        <a:pt x="426" y="332"/>
                        <a:pt x="428" y="333"/>
                      </a:cubicBezTo>
                      <a:cubicBezTo>
                        <a:pt x="429" y="333"/>
                        <a:pt x="430" y="334"/>
                        <a:pt x="431" y="334"/>
                      </a:cubicBezTo>
                      <a:cubicBezTo>
                        <a:pt x="430" y="334"/>
                        <a:pt x="430" y="334"/>
                        <a:pt x="430" y="334"/>
                      </a:cubicBezTo>
                      <a:cubicBezTo>
                        <a:pt x="432" y="335"/>
                        <a:pt x="433" y="336"/>
                        <a:pt x="434" y="337"/>
                      </a:cubicBezTo>
                      <a:cubicBezTo>
                        <a:pt x="434" y="337"/>
                        <a:pt x="434" y="337"/>
                        <a:pt x="434" y="337"/>
                      </a:cubicBezTo>
                      <a:cubicBezTo>
                        <a:pt x="434" y="337"/>
                        <a:pt x="434" y="337"/>
                        <a:pt x="434" y="337"/>
                      </a:cubicBezTo>
                      <a:cubicBezTo>
                        <a:pt x="436" y="340"/>
                        <a:pt x="438" y="343"/>
                        <a:pt x="438" y="347"/>
                      </a:cubicBezTo>
                      <a:cubicBezTo>
                        <a:pt x="438" y="347"/>
                        <a:pt x="439" y="347"/>
                        <a:pt x="439" y="347"/>
                      </a:cubicBezTo>
                      <a:cubicBezTo>
                        <a:pt x="438" y="346"/>
                        <a:pt x="438" y="340"/>
                        <a:pt x="436" y="339"/>
                      </a:cubicBezTo>
                      <a:cubicBezTo>
                        <a:pt x="437" y="337"/>
                        <a:pt x="438" y="337"/>
                        <a:pt x="438" y="335"/>
                      </a:cubicBezTo>
                      <a:lnTo>
                        <a:pt x="436" y="334"/>
                      </a:lnTo>
                      <a:close/>
                      <a:moveTo>
                        <a:pt x="428" y="314"/>
                      </a:moveTo>
                      <a:cubicBezTo>
                        <a:pt x="428" y="314"/>
                        <a:pt x="428" y="314"/>
                        <a:pt x="427" y="315"/>
                      </a:cubicBezTo>
                      <a:cubicBezTo>
                        <a:pt x="428" y="314"/>
                        <a:pt x="429" y="314"/>
                        <a:pt x="428" y="314"/>
                      </a:cubicBezTo>
                      <a:cubicBezTo>
                        <a:pt x="428" y="314"/>
                        <a:pt x="428" y="314"/>
                        <a:pt x="428" y="314"/>
                      </a:cubicBezTo>
                      <a:close/>
                      <a:moveTo>
                        <a:pt x="38" y="244"/>
                      </a:moveTo>
                      <a:cubicBezTo>
                        <a:pt x="37" y="244"/>
                        <a:pt x="36" y="246"/>
                        <a:pt x="36" y="244"/>
                      </a:cubicBezTo>
                      <a:cubicBezTo>
                        <a:pt x="36" y="244"/>
                        <a:pt x="36" y="245"/>
                        <a:pt x="36" y="245"/>
                      </a:cubicBezTo>
                      <a:cubicBezTo>
                        <a:pt x="36" y="247"/>
                        <a:pt x="36" y="248"/>
                        <a:pt x="36" y="249"/>
                      </a:cubicBezTo>
                      <a:cubicBezTo>
                        <a:pt x="36" y="251"/>
                        <a:pt x="36" y="253"/>
                        <a:pt x="36" y="255"/>
                      </a:cubicBezTo>
                      <a:cubicBezTo>
                        <a:pt x="37" y="252"/>
                        <a:pt x="37" y="252"/>
                        <a:pt x="37" y="252"/>
                      </a:cubicBezTo>
                      <a:cubicBezTo>
                        <a:pt x="38" y="259"/>
                        <a:pt x="37" y="263"/>
                        <a:pt x="38" y="269"/>
                      </a:cubicBezTo>
                      <a:cubicBezTo>
                        <a:pt x="37" y="269"/>
                        <a:pt x="37" y="269"/>
                        <a:pt x="37" y="269"/>
                      </a:cubicBezTo>
                      <a:cubicBezTo>
                        <a:pt x="37" y="273"/>
                        <a:pt x="37" y="273"/>
                        <a:pt x="37" y="273"/>
                      </a:cubicBezTo>
                      <a:cubicBezTo>
                        <a:pt x="36" y="272"/>
                        <a:pt x="36" y="274"/>
                        <a:pt x="36" y="276"/>
                      </a:cubicBezTo>
                      <a:cubicBezTo>
                        <a:pt x="36" y="275"/>
                        <a:pt x="36" y="275"/>
                        <a:pt x="36" y="275"/>
                      </a:cubicBezTo>
                      <a:cubicBezTo>
                        <a:pt x="36" y="280"/>
                        <a:pt x="36" y="285"/>
                        <a:pt x="36" y="290"/>
                      </a:cubicBezTo>
                      <a:cubicBezTo>
                        <a:pt x="36" y="296"/>
                        <a:pt x="39" y="300"/>
                        <a:pt x="44" y="302"/>
                      </a:cubicBezTo>
                      <a:cubicBezTo>
                        <a:pt x="44" y="302"/>
                        <a:pt x="44" y="303"/>
                        <a:pt x="45" y="303"/>
                      </a:cubicBezTo>
                      <a:cubicBezTo>
                        <a:pt x="45" y="303"/>
                        <a:pt x="45" y="303"/>
                        <a:pt x="45" y="303"/>
                      </a:cubicBezTo>
                      <a:cubicBezTo>
                        <a:pt x="47" y="303"/>
                        <a:pt x="48" y="304"/>
                        <a:pt x="50" y="304"/>
                      </a:cubicBezTo>
                      <a:cubicBezTo>
                        <a:pt x="64" y="304"/>
                        <a:pt x="85" y="304"/>
                        <a:pt x="97" y="303"/>
                      </a:cubicBezTo>
                      <a:cubicBezTo>
                        <a:pt x="97" y="304"/>
                        <a:pt x="97" y="304"/>
                        <a:pt x="97" y="304"/>
                      </a:cubicBezTo>
                      <a:cubicBezTo>
                        <a:pt x="98" y="304"/>
                        <a:pt x="99" y="303"/>
                        <a:pt x="100" y="303"/>
                      </a:cubicBezTo>
                      <a:cubicBezTo>
                        <a:pt x="100" y="303"/>
                        <a:pt x="100" y="304"/>
                        <a:pt x="101" y="304"/>
                      </a:cubicBezTo>
                      <a:cubicBezTo>
                        <a:pt x="102" y="304"/>
                        <a:pt x="103" y="304"/>
                        <a:pt x="105" y="304"/>
                      </a:cubicBezTo>
                      <a:cubicBezTo>
                        <a:pt x="105" y="304"/>
                        <a:pt x="105" y="304"/>
                        <a:pt x="105" y="303"/>
                      </a:cubicBezTo>
                      <a:cubicBezTo>
                        <a:pt x="109" y="304"/>
                        <a:pt x="114" y="303"/>
                        <a:pt x="118" y="304"/>
                      </a:cubicBezTo>
                      <a:cubicBezTo>
                        <a:pt x="120" y="303"/>
                        <a:pt x="123" y="303"/>
                        <a:pt x="126" y="303"/>
                      </a:cubicBezTo>
                      <a:cubicBezTo>
                        <a:pt x="127" y="303"/>
                        <a:pt x="128" y="303"/>
                        <a:pt x="129" y="303"/>
                      </a:cubicBezTo>
                      <a:cubicBezTo>
                        <a:pt x="138" y="304"/>
                        <a:pt x="141" y="304"/>
                        <a:pt x="149" y="303"/>
                      </a:cubicBezTo>
                      <a:cubicBezTo>
                        <a:pt x="149" y="303"/>
                        <a:pt x="148" y="303"/>
                        <a:pt x="148" y="303"/>
                      </a:cubicBezTo>
                      <a:cubicBezTo>
                        <a:pt x="152" y="303"/>
                        <a:pt x="156" y="303"/>
                        <a:pt x="160" y="303"/>
                      </a:cubicBezTo>
                      <a:cubicBezTo>
                        <a:pt x="160" y="303"/>
                        <a:pt x="159" y="303"/>
                        <a:pt x="159" y="303"/>
                      </a:cubicBezTo>
                      <a:cubicBezTo>
                        <a:pt x="167" y="304"/>
                        <a:pt x="176" y="302"/>
                        <a:pt x="184" y="303"/>
                      </a:cubicBezTo>
                      <a:cubicBezTo>
                        <a:pt x="187" y="303"/>
                        <a:pt x="189" y="303"/>
                        <a:pt x="192" y="303"/>
                      </a:cubicBezTo>
                      <a:cubicBezTo>
                        <a:pt x="192" y="302"/>
                        <a:pt x="193" y="302"/>
                        <a:pt x="193" y="302"/>
                      </a:cubicBezTo>
                      <a:cubicBezTo>
                        <a:pt x="196" y="302"/>
                        <a:pt x="199" y="302"/>
                        <a:pt x="202" y="302"/>
                      </a:cubicBezTo>
                      <a:cubicBezTo>
                        <a:pt x="205" y="302"/>
                        <a:pt x="209" y="302"/>
                        <a:pt x="212" y="302"/>
                      </a:cubicBezTo>
                      <a:cubicBezTo>
                        <a:pt x="215" y="302"/>
                        <a:pt x="218" y="302"/>
                        <a:pt x="221" y="302"/>
                      </a:cubicBezTo>
                      <a:cubicBezTo>
                        <a:pt x="221" y="302"/>
                        <a:pt x="221" y="302"/>
                        <a:pt x="221" y="302"/>
                      </a:cubicBezTo>
                      <a:cubicBezTo>
                        <a:pt x="228" y="302"/>
                        <a:pt x="234" y="302"/>
                        <a:pt x="241" y="302"/>
                      </a:cubicBezTo>
                      <a:cubicBezTo>
                        <a:pt x="256" y="302"/>
                        <a:pt x="270" y="302"/>
                        <a:pt x="285" y="302"/>
                      </a:cubicBezTo>
                      <a:cubicBezTo>
                        <a:pt x="287" y="302"/>
                        <a:pt x="289" y="302"/>
                        <a:pt x="291" y="302"/>
                      </a:cubicBezTo>
                      <a:cubicBezTo>
                        <a:pt x="291" y="302"/>
                        <a:pt x="291" y="302"/>
                        <a:pt x="291" y="302"/>
                      </a:cubicBezTo>
                      <a:cubicBezTo>
                        <a:pt x="291" y="302"/>
                        <a:pt x="291" y="302"/>
                        <a:pt x="291" y="302"/>
                      </a:cubicBezTo>
                      <a:cubicBezTo>
                        <a:pt x="295" y="301"/>
                        <a:pt x="296" y="303"/>
                        <a:pt x="299" y="302"/>
                      </a:cubicBezTo>
                      <a:cubicBezTo>
                        <a:pt x="301" y="302"/>
                        <a:pt x="301" y="302"/>
                        <a:pt x="301" y="302"/>
                      </a:cubicBezTo>
                      <a:cubicBezTo>
                        <a:pt x="302" y="302"/>
                        <a:pt x="302" y="302"/>
                        <a:pt x="302" y="302"/>
                      </a:cubicBezTo>
                      <a:cubicBezTo>
                        <a:pt x="303" y="302"/>
                        <a:pt x="305" y="302"/>
                        <a:pt x="306" y="302"/>
                      </a:cubicBezTo>
                      <a:cubicBezTo>
                        <a:pt x="308" y="302"/>
                        <a:pt x="309" y="302"/>
                        <a:pt x="310" y="302"/>
                      </a:cubicBezTo>
                      <a:cubicBezTo>
                        <a:pt x="310" y="302"/>
                        <a:pt x="310" y="302"/>
                        <a:pt x="310" y="302"/>
                      </a:cubicBezTo>
                      <a:cubicBezTo>
                        <a:pt x="313" y="302"/>
                        <a:pt x="314" y="302"/>
                        <a:pt x="316" y="302"/>
                      </a:cubicBezTo>
                      <a:cubicBezTo>
                        <a:pt x="316" y="302"/>
                        <a:pt x="316" y="302"/>
                        <a:pt x="316" y="302"/>
                      </a:cubicBezTo>
                      <a:cubicBezTo>
                        <a:pt x="317" y="302"/>
                        <a:pt x="317" y="302"/>
                        <a:pt x="318" y="302"/>
                      </a:cubicBezTo>
                      <a:cubicBezTo>
                        <a:pt x="318" y="302"/>
                        <a:pt x="318" y="302"/>
                        <a:pt x="318" y="302"/>
                      </a:cubicBezTo>
                      <a:cubicBezTo>
                        <a:pt x="321" y="302"/>
                        <a:pt x="324" y="302"/>
                        <a:pt x="327" y="302"/>
                      </a:cubicBezTo>
                      <a:cubicBezTo>
                        <a:pt x="327" y="302"/>
                        <a:pt x="327" y="302"/>
                        <a:pt x="327" y="302"/>
                      </a:cubicBezTo>
                      <a:cubicBezTo>
                        <a:pt x="328" y="302"/>
                        <a:pt x="328" y="302"/>
                        <a:pt x="328" y="302"/>
                      </a:cubicBezTo>
                      <a:cubicBezTo>
                        <a:pt x="329" y="302"/>
                        <a:pt x="328" y="302"/>
                        <a:pt x="327" y="303"/>
                      </a:cubicBezTo>
                      <a:cubicBezTo>
                        <a:pt x="327" y="303"/>
                        <a:pt x="327" y="303"/>
                        <a:pt x="327" y="303"/>
                      </a:cubicBezTo>
                      <a:cubicBezTo>
                        <a:pt x="334" y="301"/>
                        <a:pt x="343" y="305"/>
                        <a:pt x="349" y="302"/>
                      </a:cubicBezTo>
                      <a:cubicBezTo>
                        <a:pt x="350" y="302"/>
                        <a:pt x="354" y="302"/>
                        <a:pt x="354" y="303"/>
                      </a:cubicBezTo>
                      <a:cubicBezTo>
                        <a:pt x="355" y="303"/>
                        <a:pt x="357" y="303"/>
                        <a:pt x="358" y="303"/>
                      </a:cubicBezTo>
                      <a:cubicBezTo>
                        <a:pt x="358" y="303"/>
                        <a:pt x="359" y="303"/>
                        <a:pt x="359" y="303"/>
                      </a:cubicBezTo>
                      <a:cubicBezTo>
                        <a:pt x="366" y="303"/>
                        <a:pt x="372" y="303"/>
                        <a:pt x="378" y="303"/>
                      </a:cubicBezTo>
                      <a:cubicBezTo>
                        <a:pt x="378" y="303"/>
                        <a:pt x="378" y="303"/>
                        <a:pt x="378" y="303"/>
                      </a:cubicBezTo>
                      <a:cubicBezTo>
                        <a:pt x="378" y="303"/>
                        <a:pt x="378" y="303"/>
                        <a:pt x="378" y="303"/>
                      </a:cubicBezTo>
                      <a:cubicBezTo>
                        <a:pt x="381" y="303"/>
                        <a:pt x="385" y="303"/>
                        <a:pt x="388" y="303"/>
                      </a:cubicBezTo>
                      <a:cubicBezTo>
                        <a:pt x="388" y="303"/>
                        <a:pt x="388" y="302"/>
                        <a:pt x="387" y="302"/>
                      </a:cubicBezTo>
                      <a:cubicBezTo>
                        <a:pt x="396" y="302"/>
                        <a:pt x="404" y="302"/>
                        <a:pt x="413" y="302"/>
                      </a:cubicBezTo>
                      <a:cubicBezTo>
                        <a:pt x="415" y="302"/>
                        <a:pt x="418" y="302"/>
                        <a:pt x="422" y="303"/>
                      </a:cubicBezTo>
                      <a:cubicBezTo>
                        <a:pt x="423" y="302"/>
                        <a:pt x="424" y="302"/>
                        <a:pt x="425" y="301"/>
                      </a:cubicBezTo>
                      <a:cubicBezTo>
                        <a:pt x="425" y="301"/>
                        <a:pt x="424" y="301"/>
                        <a:pt x="424" y="302"/>
                      </a:cubicBezTo>
                      <a:cubicBezTo>
                        <a:pt x="425" y="301"/>
                        <a:pt x="426" y="301"/>
                        <a:pt x="426" y="300"/>
                      </a:cubicBezTo>
                      <a:cubicBezTo>
                        <a:pt x="427" y="300"/>
                        <a:pt x="427" y="300"/>
                        <a:pt x="427" y="300"/>
                      </a:cubicBezTo>
                      <a:cubicBezTo>
                        <a:pt x="430" y="297"/>
                        <a:pt x="431" y="294"/>
                        <a:pt x="432" y="290"/>
                      </a:cubicBezTo>
                      <a:cubicBezTo>
                        <a:pt x="431" y="290"/>
                        <a:pt x="431" y="289"/>
                        <a:pt x="431" y="287"/>
                      </a:cubicBezTo>
                      <a:cubicBezTo>
                        <a:pt x="432" y="288"/>
                        <a:pt x="432" y="288"/>
                        <a:pt x="432" y="288"/>
                      </a:cubicBezTo>
                      <a:cubicBezTo>
                        <a:pt x="432" y="288"/>
                        <a:pt x="432" y="287"/>
                        <a:pt x="432" y="286"/>
                      </a:cubicBezTo>
                      <a:cubicBezTo>
                        <a:pt x="431" y="283"/>
                        <a:pt x="431" y="278"/>
                        <a:pt x="431" y="275"/>
                      </a:cubicBezTo>
                      <a:cubicBezTo>
                        <a:pt x="431" y="275"/>
                        <a:pt x="431" y="274"/>
                        <a:pt x="431" y="274"/>
                      </a:cubicBezTo>
                      <a:cubicBezTo>
                        <a:pt x="431" y="274"/>
                        <a:pt x="431" y="274"/>
                        <a:pt x="431" y="274"/>
                      </a:cubicBezTo>
                      <a:cubicBezTo>
                        <a:pt x="431" y="272"/>
                        <a:pt x="431" y="271"/>
                        <a:pt x="431" y="269"/>
                      </a:cubicBezTo>
                      <a:cubicBezTo>
                        <a:pt x="431" y="269"/>
                        <a:pt x="431" y="269"/>
                        <a:pt x="431" y="269"/>
                      </a:cubicBezTo>
                      <a:cubicBezTo>
                        <a:pt x="431" y="264"/>
                        <a:pt x="431" y="258"/>
                        <a:pt x="431" y="251"/>
                      </a:cubicBezTo>
                      <a:cubicBezTo>
                        <a:pt x="431" y="250"/>
                        <a:pt x="432" y="250"/>
                        <a:pt x="432" y="249"/>
                      </a:cubicBezTo>
                      <a:cubicBezTo>
                        <a:pt x="432" y="248"/>
                        <a:pt x="432" y="247"/>
                        <a:pt x="432" y="246"/>
                      </a:cubicBezTo>
                      <a:cubicBezTo>
                        <a:pt x="431" y="245"/>
                        <a:pt x="432" y="236"/>
                        <a:pt x="430" y="239"/>
                      </a:cubicBezTo>
                      <a:cubicBezTo>
                        <a:pt x="430" y="234"/>
                        <a:pt x="431" y="226"/>
                        <a:pt x="430" y="222"/>
                      </a:cubicBezTo>
                      <a:cubicBezTo>
                        <a:pt x="431" y="224"/>
                        <a:pt x="432" y="221"/>
                        <a:pt x="432" y="222"/>
                      </a:cubicBezTo>
                      <a:cubicBezTo>
                        <a:pt x="432" y="220"/>
                        <a:pt x="432" y="218"/>
                        <a:pt x="432" y="216"/>
                      </a:cubicBezTo>
                      <a:cubicBezTo>
                        <a:pt x="432" y="213"/>
                        <a:pt x="432" y="211"/>
                        <a:pt x="431" y="209"/>
                      </a:cubicBezTo>
                      <a:cubicBezTo>
                        <a:pt x="431" y="207"/>
                        <a:pt x="431" y="205"/>
                        <a:pt x="431" y="203"/>
                      </a:cubicBezTo>
                      <a:cubicBezTo>
                        <a:pt x="431" y="201"/>
                        <a:pt x="431" y="200"/>
                        <a:pt x="430" y="198"/>
                      </a:cubicBezTo>
                      <a:cubicBezTo>
                        <a:pt x="431" y="199"/>
                        <a:pt x="431" y="199"/>
                        <a:pt x="431" y="199"/>
                      </a:cubicBezTo>
                      <a:cubicBezTo>
                        <a:pt x="431" y="197"/>
                        <a:pt x="431" y="195"/>
                        <a:pt x="431" y="193"/>
                      </a:cubicBezTo>
                      <a:cubicBezTo>
                        <a:pt x="429" y="189"/>
                        <a:pt x="429" y="189"/>
                        <a:pt x="429" y="189"/>
                      </a:cubicBezTo>
                      <a:cubicBezTo>
                        <a:pt x="429" y="187"/>
                        <a:pt x="431" y="189"/>
                        <a:pt x="430" y="186"/>
                      </a:cubicBezTo>
                      <a:cubicBezTo>
                        <a:pt x="430" y="186"/>
                        <a:pt x="430" y="185"/>
                        <a:pt x="429" y="184"/>
                      </a:cubicBezTo>
                      <a:cubicBezTo>
                        <a:pt x="429" y="183"/>
                        <a:pt x="429" y="175"/>
                        <a:pt x="430" y="174"/>
                      </a:cubicBezTo>
                      <a:cubicBezTo>
                        <a:pt x="430" y="174"/>
                        <a:pt x="430" y="174"/>
                        <a:pt x="431" y="174"/>
                      </a:cubicBezTo>
                      <a:cubicBezTo>
                        <a:pt x="430" y="169"/>
                        <a:pt x="430" y="165"/>
                        <a:pt x="430" y="161"/>
                      </a:cubicBezTo>
                      <a:cubicBezTo>
                        <a:pt x="430" y="161"/>
                        <a:pt x="430" y="161"/>
                        <a:pt x="429" y="162"/>
                      </a:cubicBezTo>
                      <a:cubicBezTo>
                        <a:pt x="429" y="163"/>
                        <a:pt x="430" y="161"/>
                        <a:pt x="430" y="164"/>
                      </a:cubicBezTo>
                      <a:cubicBezTo>
                        <a:pt x="429" y="162"/>
                        <a:pt x="429" y="157"/>
                        <a:pt x="429" y="153"/>
                      </a:cubicBezTo>
                      <a:cubicBezTo>
                        <a:pt x="429" y="154"/>
                        <a:pt x="429" y="154"/>
                        <a:pt x="430" y="155"/>
                      </a:cubicBezTo>
                      <a:cubicBezTo>
                        <a:pt x="428" y="150"/>
                        <a:pt x="428" y="144"/>
                        <a:pt x="427" y="138"/>
                      </a:cubicBezTo>
                      <a:cubicBezTo>
                        <a:pt x="428" y="139"/>
                        <a:pt x="428" y="140"/>
                        <a:pt x="428" y="140"/>
                      </a:cubicBezTo>
                      <a:cubicBezTo>
                        <a:pt x="429" y="133"/>
                        <a:pt x="427" y="125"/>
                        <a:pt x="429" y="118"/>
                      </a:cubicBezTo>
                      <a:cubicBezTo>
                        <a:pt x="429" y="119"/>
                        <a:pt x="427" y="119"/>
                        <a:pt x="428" y="119"/>
                      </a:cubicBezTo>
                      <a:cubicBezTo>
                        <a:pt x="428" y="115"/>
                        <a:pt x="429" y="115"/>
                        <a:pt x="428" y="113"/>
                      </a:cubicBezTo>
                      <a:cubicBezTo>
                        <a:pt x="429" y="113"/>
                        <a:pt x="428" y="110"/>
                        <a:pt x="428" y="107"/>
                      </a:cubicBezTo>
                      <a:cubicBezTo>
                        <a:pt x="428" y="106"/>
                        <a:pt x="428" y="107"/>
                        <a:pt x="428" y="107"/>
                      </a:cubicBezTo>
                      <a:cubicBezTo>
                        <a:pt x="428" y="103"/>
                        <a:pt x="427" y="91"/>
                        <a:pt x="428" y="83"/>
                      </a:cubicBezTo>
                      <a:cubicBezTo>
                        <a:pt x="427" y="84"/>
                        <a:pt x="426" y="79"/>
                        <a:pt x="426" y="77"/>
                      </a:cubicBezTo>
                      <a:cubicBezTo>
                        <a:pt x="427" y="77"/>
                        <a:pt x="427" y="77"/>
                        <a:pt x="427" y="77"/>
                      </a:cubicBezTo>
                      <a:cubicBezTo>
                        <a:pt x="427" y="77"/>
                        <a:pt x="427" y="76"/>
                        <a:pt x="427" y="75"/>
                      </a:cubicBezTo>
                      <a:cubicBezTo>
                        <a:pt x="427" y="75"/>
                        <a:pt x="427" y="74"/>
                        <a:pt x="427" y="74"/>
                      </a:cubicBezTo>
                      <a:cubicBezTo>
                        <a:pt x="427" y="73"/>
                        <a:pt x="427" y="72"/>
                        <a:pt x="428" y="72"/>
                      </a:cubicBezTo>
                      <a:cubicBezTo>
                        <a:pt x="428" y="72"/>
                        <a:pt x="428" y="73"/>
                        <a:pt x="428" y="74"/>
                      </a:cubicBezTo>
                      <a:cubicBezTo>
                        <a:pt x="428" y="74"/>
                        <a:pt x="428" y="74"/>
                        <a:pt x="428" y="74"/>
                      </a:cubicBezTo>
                      <a:cubicBezTo>
                        <a:pt x="428" y="73"/>
                        <a:pt x="428" y="73"/>
                        <a:pt x="428" y="72"/>
                      </a:cubicBezTo>
                      <a:cubicBezTo>
                        <a:pt x="428" y="71"/>
                        <a:pt x="428" y="71"/>
                        <a:pt x="428" y="71"/>
                      </a:cubicBezTo>
                      <a:cubicBezTo>
                        <a:pt x="428" y="70"/>
                        <a:pt x="428" y="70"/>
                        <a:pt x="428" y="71"/>
                      </a:cubicBezTo>
                      <a:cubicBezTo>
                        <a:pt x="427" y="69"/>
                        <a:pt x="427" y="66"/>
                        <a:pt x="428" y="64"/>
                      </a:cubicBezTo>
                      <a:cubicBezTo>
                        <a:pt x="427" y="65"/>
                        <a:pt x="429" y="66"/>
                        <a:pt x="429" y="64"/>
                      </a:cubicBezTo>
                      <a:cubicBezTo>
                        <a:pt x="429" y="64"/>
                        <a:pt x="429" y="64"/>
                        <a:pt x="429" y="63"/>
                      </a:cubicBezTo>
                      <a:cubicBezTo>
                        <a:pt x="429" y="59"/>
                        <a:pt x="429" y="62"/>
                        <a:pt x="428" y="58"/>
                      </a:cubicBezTo>
                      <a:cubicBezTo>
                        <a:pt x="428" y="55"/>
                        <a:pt x="428" y="55"/>
                        <a:pt x="428" y="55"/>
                      </a:cubicBezTo>
                      <a:cubicBezTo>
                        <a:pt x="427" y="55"/>
                        <a:pt x="428" y="50"/>
                        <a:pt x="427" y="52"/>
                      </a:cubicBezTo>
                      <a:cubicBezTo>
                        <a:pt x="428" y="52"/>
                        <a:pt x="426" y="45"/>
                        <a:pt x="428" y="45"/>
                      </a:cubicBezTo>
                      <a:cubicBezTo>
                        <a:pt x="429" y="46"/>
                        <a:pt x="429" y="46"/>
                        <a:pt x="429" y="46"/>
                      </a:cubicBezTo>
                      <a:cubicBezTo>
                        <a:pt x="429" y="46"/>
                        <a:pt x="429" y="46"/>
                        <a:pt x="429" y="45"/>
                      </a:cubicBezTo>
                      <a:cubicBezTo>
                        <a:pt x="429" y="43"/>
                        <a:pt x="428" y="42"/>
                        <a:pt x="427" y="41"/>
                      </a:cubicBezTo>
                      <a:cubicBezTo>
                        <a:pt x="427" y="40"/>
                        <a:pt x="428" y="40"/>
                        <a:pt x="428" y="40"/>
                      </a:cubicBezTo>
                      <a:cubicBezTo>
                        <a:pt x="426" y="39"/>
                        <a:pt x="428" y="34"/>
                        <a:pt x="426" y="32"/>
                      </a:cubicBezTo>
                      <a:cubicBezTo>
                        <a:pt x="427" y="26"/>
                        <a:pt x="426" y="21"/>
                        <a:pt x="426" y="20"/>
                      </a:cubicBezTo>
                      <a:cubicBezTo>
                        <a:pt x="424" y="18"/>
                        <a:pt x="422" y="17"/>
                        <a:pt x="420" y="16"/>
                      </a:cubicBezTo>
                      <a:cubicBezTo>
                        <a:pt x="421" y="16"/>
                        <a:pt x="421" y="16"/>
                        <a:pt x="422" y="16"/>
                      </a:cubicBezTo>
                      <a:cubicBezTo>
                        <a:pt x="421" y="14"/>
                        <a:pt x="420" y="15"/>
                        <a:pt x="418" y="15"/>
                      </a:cubicBezTo>
                      <a:cubicBezTo>
                        <a:pt x="419" y="14"/>
                        <a:pt x="414" y="13"/>
                        <a:pt x="411" y="13"/>
                      </a:cubicBezTo>
                      <a:cubicBezTo>
                        <a:pt x="410" y="13"/>
                        <a:pt x="410" y="13"/>
                        <a:pt x="410" y="13"/>
                      </a:cubicBezTo>
                      <a:cubicBezTo>
                        <a:pt x="407" y="13"/>
                        <a:pt x="408" y="14"/>
                        <a:pt x="408" y="15"/>
                      </a:cubicBezTo>
                      <a:cubicBezTo>
                        <a:pt x="404" y="13"/>
                        <a:pt x="397" y="17"/>
                        <a:pt x="393" y="15"/>
                      </a:cubicBezTo>
                      <a:cubicBezTo>
                        <a:pt x="394" y="14"/>
                        <a:pt x="399" y="14"/>
                        <a:pt x="395" y="13"/>
                      </a:cubicBezTo>
                      <a:cubicBezTo>
                        <a:pt x="395" y="13"/>
                        <a:pt x="395" y="13"/>
                        <a:pt x="395" y="13"/>
                      </a:cubicBezTo>
                      <a:cubicBezTo>
                        <a:pt x="393" y="13"/>
                        <a:pt x="392" y="13"/>
                        <a:pt x="391" y="13"/>
                      </a:cubicBezTo>
                      <a:cubicBezTo>
                        <a:pt x="389" y="13"/>
                        <a:pt x="386" y="14"/>
                        <a:pt x="383" y="14"/>
                      </a:cubicBezTo>
                      <a:cubicBezTo>
                        <a:pt x="385" y="15"/>
                        <a:pt x="385" y="15"/>
                        <a:pt x="385" y="15"/>
                      </a:cubicBezTo>
                      <a:cubicBezTo>
                        <a:pt x="382" y="14"/>
                        <a:pt x="377" y="16"/>
                        <a:pt x="377" y="15"/>
                      </a:cubicBezTo>
                      <a:cubicBezTo>
                        <a:pt x="375" y="15"/>
                        <a:pt x="371" y="14"/>
                        <a:pt x="372" y="16"/>
                      </a:cubicBezTo>
                      <a:cubicBezTo>
                        <a:pt x="363" y="14"/>
                        <a:pt x="350" y="17"/>
                        <a:pt x="345" y="14"/>
                      </a:cubicBezTo>
                      <a:cubicBezTo>
                        <a:pt x="343" y="14"/>
                        <a:pt x="340" y="14"/>
                        <a:pt x="341" y="14"/>
                      </a:cubicBezTo>
                      <a:cubicBezTo>
                        <a:pt x="343" y="15"/>
                        <a:pt x="344" y="14"/>
                        <a:pt x="345" y="14"/>
                      </a:cubicBezTo>
                      <a:cubicBezTo>
                        <a:pt x="343" y="14"/>
                        <a:pt x="343" y="15"/>
                        <a:pt x="343" y="15"/>
                      </a:cubicBezTo>
                      <a:cubicBezTo>
                        <a:pt x="340" y="15"/>
                        <a:pt x="338" y="15"/>
                        <a:pt x="341" y="13"/>
                      </a:cubicBezTo>
                      <a:cubicBezTo>
                        <a:pt x="335" y="12"/>
                        <a:pt x="334" y="16"/>
                        <a:pt x="327" y="15"/>
                      </a:cubicBezTo>
                      <a:cubicBezTo>
                        <a:pt x="327" y="15"/>
                        <a:pt x="326" y="14"/>
                        <a:pt x="324" y="15"/>
                      </a:cubicBezTo>
                      <a:cubicBezTo>
                        <a:pt x="320" y="16"/>
                        <a:pt x="320" y="16"/>
                        <a:pt x="320" y="16"/>
                      </a:cubicBezTo>
                      <a:cubicBezTo>
                        <a:pt x="315" y="15"/>
                        <a:pt x="317" y="14"/>
                        <a:pt x="317" y="13"/>
                      </a:cubicBezTo>
                      <a:cubicBezTo>
                        <a:pt x="314" y="13"/>
                        <a:pt x="311" y="13"/>
                        <a:pt x="310" y="14"/>
                      </a:cubicBezTo>
                      <a:cubicBezTo>
                        <a:pt x="306" y="13"/>
                        <a:pt x="306" y="13"/>
                        <a:pt x="306" y="13"/>
                      </a:cubicBezTo>
                      <a:cubicBezTo>
                        <a:pt x="309" y="14"/>
                        <a:pt x="304" y="13"/>
                        <a:pt x="303" y="14"/>
                      </a:cubicBezTo>
                      <a:cubicBezTo>
                        <a:pt x="304" y="13"/>
                        <a:pt x="304" y="13"/>
                        <a:pt x="304" y="13"/>
                      </a:cubicBezTo>
                      <a:cubicBezTo>
                        <a:pt x="304" y="13"/>
                        <a:pt x="300" y="13"/>
                        <a:pt x="299" y="13"/>
                      </a:cubicBezTo>
                      <a:cubicBezTo>
                        <a:pt x="299" y="14"/>
                        <a:pt x="302" y="14"/>
                        <a:pt x="304" y="14"/>
                      </a:cubicBezTo>
                      <a:cubicBezTo>
                        <a:pt x="303" y="15"/>
                        <a:pt x="301" y="15"/>
                        <a:pt x="299" y="15"/>
                      </a:cubicBezTo>
                      <a:cubicBezTo>
                        <a:pt x="299" y="14"/>
                        <a:pt x="294" y="15"/>
                        <a:pt x="292" y="14"/>
                      </a:cubicBezTo>
                      <a:cubicBezTo>
                        <a:pt x="290" y="14"/>
                        <a:pt x="290" y="16"/>
                        <a:pt x="289" y="16"/>
                      </a:cubicBezTo>
                      <a:cubicBezTo>
                        <a:pt x="289" y="15"/>
                        <a:pt x="285" y="15"/>
                        <a:pt x="287" y="15"/>
                      </a:cubicBezTo>
                      <a:cubicBezTo>
                        <a:pt x="288" y="14"/>
                        <a:pt x="289" y="15"/>
                        <a:pt x="290" y="15"/>
                      </a:cubicBezTo>
                      <a:cubicBezTo>
                        <a:pt x="288" y="14"/>
                        <a:pt x="289" y="13"/>
                        <a:pt x="285" y="14"/>
                      </a:cubicBezTo>
                      <a:cubicBezTo>
                        <a:pt x="283" y="14"/>
                        <a:pt x="286" y="16"/>
                        <a:pt x="281" y="15"/>
                      </a:cubicBezTo>
                      <a:cubicBezTo>
                        <a:pt x="282" y="15"/>
                        <a:pt x="283" y="15"/>
                        <a:pt x="284" y="14"/>
                      </a:cubicBezTo>
                      <a:cubicBezTo>
                        <a:pt x="279" y="14"/>
                        <a:pt x="279" y="14"/>
                        <a:pt x="279" y="14"/>
                      </a:cubicBezTo>
                      <a:cubicBezTo>
                        <a:pt x="279" y="15"/>
                        <a:pt x="279" y="15"/>
                        <a:pt x="279" y="15"/>
                      </a:cubicBezTo>
                      <a:cubicBezTo>
                        <a:pt x="278" y="14"/>
                        <a:pt x="279" y="14"/>
                        <a:pt x="278" y="14"/>
                      </a:cubicBezTo>
                      <a:cubicBezTo>
                        <a:pt x="277" y="15"/>
                        <a:pt x="272" y="15"/>
                        <a:pt x="271" y="16"/>
                      </a:cubicBezTo>
                      <a:cubicBezTo>
                        <a:pt x="268" y="16"/>
                        <a:pt x="266" y="15"/>
                        <a:pt x="264" y="15"/>
                      </a:cubicBezTo>
                      <a:cubicBezTo>
                        <a:pt x="264" y="15"/>
                        <a:pt x="264" y="15"/>
                        <a:pt x="264" y="15"/>
                      </a:cubicBezTo>
                      <a:cubicBezTo>
                        <a:pt x="261" y="14"/>
                        <a:pt x="258" y="15"/>
                        <a:pt x="256" y="15"/>
                      </a:cubicBezTo>
                      <a:cubicBezTo>
                        <a:pt x="256" y="15"/>
                        <a:pt x="256" y="15"/>
                        <a:pt x="256" y="15"/>
                      </a:cubicBezTo>
                      <a:cubicBezTo>
                        <a:pt x="254" y="15"/>
                        <a:pt x="251" y="15"/>
                        <a:pt x="249" y="16"/>
                      </a:cubicBezTo>
                      <a:cubicBezTo>
                        <a:pt x="247" y="15"/>
                        <a:pt x="247" y="14"/>
                        <a:pt x="246" y="13"/>
                      </a:cubicBezTo>
                      <a:cubicBezTo>
                        <a:pt x="246" y="13"/>
                        <a:pt x="245" y="13"/>
                        <a:pt x="245" y="13"/>
                      </a:cubicBezTo>
                      <a:cubicBezTo>
                        <a:pt x="244" y="13"/>
                        <a:pt x="244" y="13"/>
                        <a:pt x="244" y="13"/>
                      </a:cubicBezTo>
                      <a:cubicBezTo>
                        <a:pt x="240" y="13"/>
                        <a:pt x="238" y="15"/>
                        <a:pt x="240" y="16"/>
                      </a:cubicBezTo>
                      <a:cubicBezTo>
                        <a:pt x="233" y="15"/>
                        <a:pt x="225" y="17"/>
                        <a:pt x="219" y="15"/>
                      </a:cubicBezTo>
                      <a:cubicBezTo>
                        <a:pt x="218" y="16"/>
                        <a:pt x="219" y="16"/>
                        <a:pt x="217" y="16"/>
                      </a:cubicBezTo>
                      <a:cubicBezTo>
                        <a:pt x="207" y="16"/>
                        <a:pt x="196" y="17"/>
                        <a:pt x="188" y="15"/>
                      </a:cubicBezTo>
                      <a:cubicBezTo>
                        <a:pt x="191" y="15"/>
                        <a:pt x="189" y="14"/>
                        <a:pt x="189" y="14"/>
                      </a:cubicBezTo>
                      <a:cubicBezTo>
                        <a:pt x="186" y="15"/>
                        <a:pt x="186" y="13"/>
                        <a:pt x="185" y="14"/>
                      </a:cubicBezTo>
                      <a:cubicBezTo>
                        <a:pt x="185" y="15"/>
                        <a:pt x="185" y="16"/>
                        <a:pt x="188" y="16"/>
                      </a:cubicBezTo>
                      <a:cubicBezTo>
                        <a:pt x="182" y="17"/>
                        <a:pt x="173" y="17"/>
                        <a:pt x="170" y="16"/>
                      </a:cubicBezTo>
                      <a:cubicBezTo>
                        <a:pt x="171" y="16"/>
                        <a:pt x="170" y="16"/>
                        <a:pt x="169" y="17"/>
                      </a:cubicBezTo>
                      <a:cubicBezTo>
                        <a:pt x="169" y="15"/>
                        <a:pt x="165" y="15"/>
                        <a:pt x="162" y="16"/>
                      </a:cubicBezTo>
                      <a:cubicBezTo>
                        <a:pt x="161" y="16"/>
                        <a:pt x="161" y="16"/>
                        <a:pt x="161" y="16"/>
                      </a:cubicBezTo>
                      <a:cubicBezTo>
                        <a:pt x="159" y="15"/>
                        <a:pt x="159" y="15"/>
                        <a:pt x="159" y="15"/>
                      </a:cubicBezTo>
                      <a:cubicBezTo>
                        <a:pt x="158" y="16"/>
                        <a:pt x="158" y="17"/>
                        <a:pt x="155" y="17"/>
                      </a:cubicBezTo>
                      <a:cubicBezTo>
                        <a:pt x="154" y="16"/>
                        <a:pt x="154" y="16"/>
                        <a:pt x="154" y="16"/>
                      </a:cubicBezTo>
                      <a:cubicBezTo>
                        <a:pt x="150" y="16"/>
                        <a:pt x="145" y="18"/>
                        <a:pt x="142" y="17"/>
                      </a:cubicBezTo>
                      <a:cubicBezTo>
                        <a:pt x="139" y="15"/>
                        <a:pt x="139" y="15"/>
                        <a:pt x="139" y="15"/>
                      </a:cubicBezTo>
                      <a:cubicBezTo>
                        <a:pt x="137" y="16"/>
                        <a:pt x="135" y="16"/>
                        <a:pt x="137" y="17"/>
                      </a:cubicBezTo>
                      <a:cubicBezTo>
                        <a:pt x="131" y="16"/>
                        <a:pt x="127" y="16"/>
                        <a:pt x="125" y="15"/>
                      </a:cubicBezTo>
                      <a:cubicBezTo>
                        <a:pt x="114" y="18"/>
                        <a:pt x="99" y="18"/>
                        <a:pt x="86" y="18"/>
                      </a:cubicBezTo>
                      <a:cubicBezTo>
                        <a:pt x="87" y="17"/>
                        <a:pt x="87" y="17"/>
                        <a:pt x="87" y="17"/>
                      </a:cubicBezTo>
                      <a:cubicBezTo>
                        <a:pt x="83" y="16"/>
                        <a:pt x="85" y="18"/>
                        <a:pt x="83" y="18"/>
                      </a:cubicBezTo>
                      <a:cubicBezTo>
                        <a:pt x="84" y="17"/>
                        <a:pt x="80" y="16"/>
                        <a:pt x="83" y="15"/>
                      </a:cubicBezTo>
                      <a:cubicBezTo>
                        <a:pt x="78" y="15"/>
                        <a:pt x="77" y="16"/>
                        <a:pt x="73" y="17"/>
                      </a:cubicBezTo>
                      <a:cubicBezTo>
                        <a:pt x="73" y="18"/>
                        <a:pt x="76" y="16"/>
                        <a:pt x="75" y="17"/>
                      </a:cubicBezTo>
                      <a:cubicBezTo>
                        <a:pt x="75" y="18"/>
                        <a:pt x="69" y="17"/>
                        <a:pt x="68" y="18"/>
                      </a:cubicBezTo>
                      <a:cubicBezTo>
                        <a:pt x="67" y="18"/>
                        <a:pt x="68" y="16"/>
                        <a:pt x="68" y="16"/>
                      </a:cubicBezTo>
                      <a:cubicBezTo>
                        <a:pt x="65" y="17"/>
                        <a:pt x="65" y="17"/>
                        <a:pt x="65" y="17"/>
                      </a:cubicBezTo>
                      <a:cubicBezTo>
                        <a:pt x="62" y="15"/>
                        <a:pt x="74" y="14"/>
                        <a:pt x="70" y="12"/>
                      </a:cubicBezTo>
                      <a:cubicBezTo>
                        <a:pt x="67" y="12"/>
                        <a:pt x="67" y="12"/>
                        <a:pt x="67" y="12"/>
                      </a:cubicBezTo>
                      <a:cubicBezTo>
                        <a:pt x="65" y="10"/>
                        <a:pt x="74" y="10"/>
                        <a:pt x="68" y="10"/>
                      </a:cubicBezTo>
                      <a:cubicBezTo>
                        <a:pt x="65" y="10"/>
                        <a:pt x="62" y="12"/>
                        <a:pt x="65" y="13"/>
                      </a:cubicBezTo>
                      <a:cubicBezTo>
                        <a:pt x="59" y="13"/>
                        <a:pt x="62" y="16"/>
                        <a:pt x="55" y="16"/>
                      </a:cubicBezTo>
                      <a:cubicBezTo>
                        <a:pt x="53" y="15"/>
                        <a:pt x="61" y="16"/>
                        <a:pt x="59" y="15"/>
                      </a:cubicBezTo>
                      <a:cubicBezTo>
                        <a:pt x="56" y="14"/>
                        <a:pt x="53" y="15"/>
                        <a:pt x="50" y="15"/>
                      </a:cubicBezTo>
                      <a:cubicBezTo>
                        <a:pt x="53" y="16"/>
                        <a:pt x="50" y="17"/>
                        <a:pt x="50" y="18"/>
                      </a:cubicBezTo>
                      <a:cubicBezTo>
                        <a:pt x="48" y="17"/>
                        <a:pt x="51" y="16"/>
                        <a:pt x="48" y="17"/>
                      </a:cubicBezTo>
                      <a:cubicBezTo>
                        <a:pt x="48" y="17"/>
                        <a:pt x="47" y="19"/>
                        <a:pt x="48" y="18"/>
                      </a:cubicBezTo>
                      <a:cubicBezTo>
                        <a:pt x="49" y="21"/>
                        <a:pt x="46" y="19"/>
                        <a:pt x="46" y="21"/>
                      </a:cubicBezTo>
                      <a:cubicBezTo>
                        <a:pt x="45" y="21"/>
                        <a:pt x="45" y="17"/>
                        <a:pt x="43" y="19"/>
                      </a:cubicBezTo>
                      <a:cubicBezTo>
                        <a:pt x="45" y="20"/>
                        <a:pt x="43" y="23"/>
                        <a:pt x="45" y="22"/>
                      </a:cubicBezTo>
                      <a:cubicBezTo>
                        <a:pt x="45" y="23"/>
                        <a:pt x="44" y="23"/>
                        <a:pt x="43" y="22"/>
                      </a:cubicBezTo>
                      <a:cubicBezTo>
                        <a:pt x="42" y="23"/>
                        <a:pt x="45" y="26"/>
                        <a:pt x="43" y="27"/>
                      </a:cubicBezTo>
                      <a:cubicBezTo>
                        <a:pt x="44" y="28"/>
                        <a:pt x="44" y="28"/>
                        <a:pt x="44" y="28"/>
                      </a:cubicBezTo>
                      <a:cubicBezTo>
                        <a:pt x="43" y="29"/>
                        <a:pt x="43" y="31"/>
                        <a:pt x="42" y="32"/>
                      </a:cubicBezTo>
                      <a:cubicBezTo>
                        <a:pt x="42" y="35"/>
                        <a:pt x="44" y="40"/>
                        <a:pt x="42" y="40"/>
                      </a:cubicBezTo>
                      <a:cubicBezTo>
                        <a:pt x="42" y="41"/>
                        <a:pt x="42" y="47"/>
                        <a:pt x="44" y="45"/>
                      </a:cubicBezTo>
                      <a:cubicBezTo>
                        <a:pt x="44" y="41"/>
                        <a:pt x="43" y="40"/>
                        <a:pt x="44" y="38"/>
                      </a:cubicBezTo>
                      <a:cubicBezTo>
                        <a:pt x="43" y="41"/>
                        <a:pt x="45" y="44"/>
                        <a:pt x="45" y="46"/>
                      </a:cubicBezTo>
                      <a:cubicBezTo>
                        <a:pt x="44" y="46"/>
                        <a:pt x="44" y="46"/>
                        <a:pt x="44" y="46"/>
                      </a:cubicBezTo>
                      <a:cubicBezTo>
                        <a:pt x="45" y="47"/>
                        <a:pt x="45" y="50"/>
                        <a:pt x="45" y="51"/>
                      </a:cubicBezTo>
                      <a:cubicBezTo>
                        <a:pt x="45" y="50"/>
                        <a:pt x="44" y="51"/>
                        <a:pt x="44" y="52"/>
                      </a:cubicBezTo>
                      <a:cubicBezTo>
                        <a:pt x="45" y="53"/>
                        <a:pt x="45" y="53"/>
                        <a:pt x="45" y="53"/>
                      </a:cubicBezTo>
                      <a:cubicBezTo>
                        <a:pt x="46" y="58"/>
                        <a:pt x="43" y="54"/>
                        <a:pt x="44" y="59"/>
                      </a:cubicBezTo>
                      <a:cubicBezTo>
                        <a:pt x="43" y="55"/>
                        <a:pt x="43" y="55"/>
                        <a:pt x="43" y="55"/>
                      </a:cubicBezTo>
                      <a:cubicBezTo>
                        <a:pt x="43" y="56"/>
                        <a:pt x="42" y="58"/>
                        <a:pt x="42" y="60"/>
                      </a:cubicBezTo>
                      <a:cubicBezTo>
                        <a:pt x="43" y="61"/>
                        <a:pt x="45" y="63"/>
                        <a:pt x="45" y="64"/>
                      </a:cubicBezTo>
                      <a:cubicBezTo>
                        <a:pt x="46" y="66"/>
                        <a:pt x="44" y="65"/>
                        <a:pt x="45" y="68"/>
                      </a:cubicBezTo>
                      <a:cubicBezTo>
                        <a:pt x="44" y="64"/>
                        <a:pt x="44" y="64"/>
                        <a:pt x="44" y="64"/>
                      </a:cubicBezTo>
                      <a:cubicBezTo>
                        <a:pt x="44" y="63"/>
                        <a:pt x="42" y="66"/>
                        <a:pt x="42" y="70"/>
                      </a:cubicBezTo>
                      <a:cubicBezTo>
                        <a:pt x="43" y="73"/>
                        <a:pt x="44" y="76"/>
                        <a:pt x="45" y="72"/>
                      </a:cubicBezTo>
                      <a:cubicBezTo>
                        <a:pt x="45" y="74"/>
                        <a:pt x="44" y="77"/>
                        <a:pt x="43" y="76"/>
                      </a:cubicBezTo>
                      <a:cubicBezTo>
                        <a:pt x="44" y="80"/>
                        <a:pt x="45" y="75"/>
                        <a:pt x="45" y="79"/>
                      </a:cubicBezTo>
                      <a:cubicBezTo>
                        <a:pt x="44" y="80"/>
                        <a:pt x="43" y="85"/>
                        <a:pt x="43" y="88"/>
                      </a:cubicBezTo>
                      <a:cubicBezTo>
                        <a:pt x="41" y="84"/>
                        <a:pt x="41" y="84"/>
                        <a:pt x="41" y="84"/>
                      </a:cubicBezTo>
                      <a:cubicBezTo>
                        <a:pt x="41" y="86"/>
                        <a:pt x="41" y="86"/>
                        <a:pt x="41" y="86"/>
                      </a:cubicBezTo>
                      <a:cubicBezTo>
                        <a:pt x="39" y="83"/>
                        <a:pt x="40" y="88"/>
                        <a:pt x="38" y="86"/>
                      </a:cubicBezTo>
                      <a:cubicBezTo>
                        <a:pt x="38" y="88"/>
                        <a:pt x="39" y="90"/>
                        <a:pt x="39" y="92"/>
                      </a:cubicBezTo>
                      <a:cubicBezTo>
                        <a:pt x="41" y="87"/>
                        <a:pt x="42" y="97"/>
                        <a:pt x="44" y="96"/>
                      </a:cubicBezTo>
                      <a:cubicBezTo>
                        <a:pt x="45" y="103"/>
                        <a:pt x="39" y="100"/>
                        <a:pt x="42" y="107"/>
                      </a:cubicBezTo>
                      <a:cubicBezTo>
                        <a:pt x="43" y="107"/>
                        <a:pt x="44" y="108"/>
                        <a:pt x="44" y="107"/>
                      </a:cubicBezTo>
                      <a:cubicBezTo>
                        <a:pt x="44" y="109"/>
                        <a:pt x="46" y="109"/>
                        <a:pt x="45" y="113"/>
                      </a:cubicBezTo>
                      <a:cubicBezTo>
                        <a:pt x="44" y="110"/>
                        <a:pt x="43" y="117"/>
                        <a:pt x="42" y="112"/>
                      </a:cubicBezTo>
                      <a:cubicBezTo>
                        <a:pt x="42" y="112"/>
                        <a:pt x="42" y="109"/>
                        <a:pt x="42" y="108"/>
                      </a:cubicBezTo>
                      <a:cubicBezTo>
                        <a:pt x="41" y="110"/>
                        <a:pt x="40" y="108"/>
                        <a:pt x="40" y="112"/>
                      </a:cubicBezTo>
                      <a:cubicBezTo>
                        <a:pt x="40" y="115"/>
                        <a:pt x="40" y="119"/>
                        <a:pt x="41" y="118"/>
                      </a:cubicBezTo>
                      <a:cubicBezTo>
                        <a:pt x="43" y="118"/>
                        <a:pt x="41" y="114"/>
                        <a:pt x="42" y="116"/>
                      </a:cubicBezTo>
                      <a:cubicBezTo>
                        <a:pt x="43" y="121"/>
                        <a:pt x="41" y="122"/>
                        <a:pt x="43" y="124"/>
                      </a:cubicBezTo>
                      <a:cubicBezTo>
                        <a:pt x="43" y="121"/>
                        <a:pt x="44" y="120"/>
                        <a:pt x="45" y="120"/>
                      </a:cubicBezTo>
                      <a:cubicBezTo>
                        <a:pt x="46" y="124"/>
                        <a:pt x="46" y="124"/>
                        <a:pt x="46" y="124"/>
                      </a:cubicBezTo>
                      <a:cubicBezTo>
                        <a:pt x="45" y="123"/>
                        <a:pt x="45" y="123"/>
                        <a:pt x="45" y="123"/>
                      </a:cubicBezTo>
                      <a:cubicBezTo>
                        <a:pt x="44" y="129"/>
                        <a:pt x="46" y="125"/>
                        <a:pt x="46" y="131"/>
                      </a:cubicBezTo>
                      <a:cubicBezTo>
                        <a:pt x="44" y="134"/>
                        <a:pt x="44" y="134"/>
                        <a:pt x="44" y="134"/>
                      </a:cubicBezTo>
                      <a:cubicBezTo>
                        <a:pt x="43" y="133"/>
                        <a:pt x="45" y="125"/>
                        <a:pt x="43" y="126"/>
                      </a:cubicBezTo>
                      <a:cubicBezTo>
                        <a:pt x="43" y="130"/>
                        <a:pt x="44" y="132"/>
                        <a:pt x="43" y="135"/>
                      </a:cubicBezTo>
                      <a:cubicBezTo>
                        <a:pt x="43" y="132"/>
                        <a:pt x="43" y="132"/>
                        <a:pt x="43" y="132"/>
                      </a:cubicBezTo>
                      <a:cubicBezTo>
                        <a:pt x="43" y="134"/>
                        <a:pt x="40" y="135"/>
                        <a:pt x="41" y="141"/>
                      </a:cubicBezTo>
                      <a:cubicBezTo>
                        <a:pt x="42" y="144"/>
                        <a:pt x="42" y="142"/>
                        <a:pt x="43" y="142"/>
                      </a:cubicBezTo>
                      <a:cubicBezTo>
                        <a:pt x="43" y="148"/>
                        <a:pt x="44" y="150"/>
                        <a:pt x="44" y="154"/>
                      </a:cubicBezTo>
                      <a:cubicBezTo>
                        <a:pt x="43" y="153"/>
                        <a:pt x="44" y="162"/>
                        <a:pt x="43" y="157"/>
                      </a:cubicBezTo>
                      <a:cubicBezTo>
                        <a:pt x="43" y="155"/>
                        <a:pt x="43" y="146"/>
                        <a:pt x="42" y="143"/>
                      </a:cubicBezTo>
                      <a:cubicBezTo>
                        <a:pt x="40" y="146"/>
                        <a:pt x="42" y="138"/>
                        <a:pt x="40" y="137"/>
                      </a:cubicBezTo>
                      <a:cubicBezTo>
                        <a:pt x="40" y="142"/>
                        <a:pt x="38" y="142"/>
                        <a:pt x="37" y="143"/>
                      </a:cubicBezTo>
                      <a:cubicBezTo>
                        <a:pt x="37" y="144"/>
                        <a:pt x="37" y="146"/>
                        <a:pt x="38" y="146"/>
                      </a:cubicBezTo>
                      <a:cubicBezTo>
                        <a:pt x="39" y="147"/>
                        <a:pt x="39" y="145"/>
                        <a:pt x="40" y="145"/>
                      </a:cubicBezTo>
                      <a:cubicBezTo>
                        <a:pt x="40" y="151"/>
                        <a:pt x="40" y="156"/>
                        <a:pt x="41" y="159"/>
                      </a:cubicBezTo>
                      <a:cubicBezTo>
                        <a:pt x="41" y="161"/>
                        <a:pt x="40" y="161"/>
                        <a:pt x="40" y="159"/>
                      </a:cubicBezTo>
                      <a:cubicBezTo>
                        <a:pt x="40" y="165"/>
                        <a:pt x="40" y="173"/>
                        <a:pt x="39" y="179"/>
                      </a:cubicBezTo>
                      <a:cubicBezTo>
                        <a:pt x="41" y="176"/>
                        <a:pt x="40" y="183"/>
                        <a:pt x="41" y="184"/>
                      </a:cubicBezTo>
                      <a:cubicBezTo>
                        <a:pt x="40" y="184"/>
                        <a:pt x="40" y="185"/>
                        <a:pt x="39" y="184"/>
                      </a:cubicBezTo>
                      <a:cubicBezTo>
                        <a:pt x="40" y="189"/>
                        <a:pt x="38" y="184"/>
                        <a:pt x="38" y="189"/>
                      </a:cubicBezTo>
                      <a:cubicBezTo>
                        <a:pt x="39" y="193"/>
                        <a:pt x="39" y="199"/>
                        <a:pt x="40" y="204"/>
                      </a:cubicBezTo>
                      <a:cubicBezTo>
                        <a:pt x="38" y="210"/>
                        <a:pt x="40" y="220"/>
                        <a:pt x="40" y="225"/>
                      </a:cubicBezTo>
                      <a:cubicBezTo>
                        <a:pt x="39" y="228"/>
                        <a:pt x="37" y="226"/>
                        <a:pt x="37" y="229"/>
                      </a:cubicBezTo>
                      <a:cubicBezTo>
                        <a:pt x="37" y="233"/>
                        <a:pt x="39" y="226"/>
                        <a:pt x="38" y="232"/>
                      </a:cubicBezTo>
                      <a:cubicBezTo>
                        <a:pt x="38" y="231"/>
                        <a:pt x="38" y="231"/>
                        <a:pt x="38" y="231"/>
                      </a:cubicBezTo>
                      <a:cubicBezTo>
                        <a:pt x="38" y="233"/>
                        <a:pt x="37" y="242"/>
                        <a:pt x="39" y="243"/>
                      </a:cubicBezTo>
                      <a:cubicBezTo>
                        <a:pt x="37" y="242"/>
                        <a:pt x="37" y="242"/>
                        <a:pt x="37" y="242"/>
                      </a:cubicBezTo>
                      <a:cubicBezTo>
                        <a:pt x="37" y="243"/>
                        <a:pt x="37" y="243"/>
                        <a:pt x="38" y="244"/>
                      </a:cubicBezTo>
                      <a:close/>
                      <a:moveTo>
                        <a:pt x="428" y="78"/>
                      </a:moveTo>
                      <a:cubicBezTo>
                        <a:pt x="428" y="79"/>
                        <a:pt x="428" y="80"/>
                        <a:pt x="428" y="80"/>
                      </a:cubicBezTo>
                      <a:cubicBezTo>
                        <a:pt x="428" y="80"/>
                        <a:pt x="428" y="79"/>
                        <a:pt x="428" y="78"/>
                      </a:cubicBezTo>
                      <a:close/>
                      <a:moveTo>
                        <a:pt x="36" y="269"/>
                      </a:moveTo>
                      <a:cubicBezTo>
                        <a:pt x="36" y="269"/>
                        <a:pt x="36" y="269"/>
                        <a:pt x="36" y="269"/>
                      </a:cubicBezTo>
                      <a:cubicBezTo>
                        <a:pt x="37" y="267"/>
                        <a:pt x="37" y="262"/>
                        <a:pt x="36" y="261"/>
                      </a:cubicBezTo>
                      <a:cubicBezTo>
                        <a:pt x="36" y="261"/>
                        <a:pt x="36" y="262"/>
                        <a:pt x="36" y="263"/>
                      </a:cubicBezTo>
                      <a:cubicBezTo>
                        <a:pt x="36" y="263"/>
                        <a:pt x="36" y="264"/>
                        <a:pt x="36" y="265"/>
                      </a:cubicBezTo>
                      <a:cubicBezTo>
                        <a:pt x="36" y="265"/>
                        <a:pt x="36" y="265"/>
                        <a:pt x="36" y="265"/>
                      </a:cubicBezTo>
                      <a:cubicBezTo>
                        <a:pt x="36" y="266"/>
                        <a:pt x="36" y="268"/>
                        <a:pt x="36" y="269"/>
                      </a:cubicBezTo>
                      <a:close/>
                      <a:moveTo>
                        <a:pt x="36" y="233"/>
                      </a:moveTo>
                      <a:cubicBezTo>
                        <a:pt x="36" y="233"/>
                        <a:pt x="36" y="233"/>
                        <a:pt x="36" y="233"/>
                      </a:cubicBezTo>
                      <a:cubicBezTo>
                        <a:pt x="36" y="234"/>
                        <a:pt x="36" y="234"/>
                        <a:pt x="36" y="235"/>
                      </a:cubicBezTo>
                      <a:cubicBezTo>
                        <a:pt x="36" y="234"/>
                        <a:pt x="36" y="234"/>
                        <a:pt x="36" y="233"/>
                      </a:cubicBezTo>
                      <a:close/>
                      <a:moveTo>
                        <a:pt x="29" y="21"/>
                      </a:moveTo>
                      <a:cubicBezTo>
                        <a:pt x="29" y="20"/>
                        <a:pt x="29" y="19"/>
                        <a:pt x="30" y="19"/>
                      </a:cubicBezTo>
                      <a:cubicBezTo>
                        <a:pt x="30" y="18"/>
                        <a:pt x="30" y="18"/>
                        <a:pt x="30" y="17"/>
                      </a:cubicBezTo>
                      <a:cubicBezTo>
                        <a:pt x="30" y="17"/>
                        <a:pt x="30" y="17"/>
                        <a:pt x="30" y="17"/>
                      </a:cubicBezTo>
                      <a:cubicBezTo>
                        <a:pt x="31" y="15"/>
                        <a:pt x="31" y="14"/>
                        <a:pt x="32" y="13"/>
                      </a:cubicBezTo>
                      <a:cubicBezTo>
                        <a:pt x="32" y="13"/>
                        <a:pt x="32" y="13"/>
                        <a:pt x="32" y="13"/>
                      </a:cubicBezTo>
                      <a:cubicBezTo>
                        <a:pt x="30" y="14"/>
                        <a:pt x="28" y="19"/>
                        <a:pt x="29" y="21"/>
                      </a:cubicBezTo>
                      <a:close/>
                      <a:moveTo>
                        <a:pt x="29" y="49"/>
                      </a:moveTo>
                      <a:cubicBezTo>
                        <a:pt x="29" y="49"/>
                        <a:pt x="29" y="48"/>
                        <a:pt x="29" y="47"/>
                      </a:cubicBezTo>
                      <a:cubicBezTo>
                        <a:pt x="29" y="48"/>
                        <a:pt x="29" y="48"/>
                        <a:pt x="29" y="49"/>
                      </a:cubicBezTo>
                      <a:cubicBezTo>
                        <a:pt x="29" y="49"/>
                        <a:pt x="29" y="49"/>
                        <a:pt x="29" y="49"/>
                      </a:cubicBezTo>
                      <a:close/>
                      <a:moveTo>
                        <a:pt x="6" y="474"/>
                      </a:moveTo>
                      <a:cubicBezTo>
                        <a:pt x="6" y="474"/>
                        <a:pt x="6" y="473"/>
                        <a:pt x="7" y="472"/>
                      </a:cubicBezTo>
                      <a:cubicBezTo>
                        <a:pt x="7" y="472"/>
                        <a:pt x="7" y="472"/>
                        <a:pt x="7" y="471"/>
                      </a:cubicBezTo>
                      <a:cubicBezTo>
                        <a:pt x="6" y="472"/>
                        <a:pt x="6" y="474"/>
                        <a:pt x="6" y="475"/>
                      </a:cubicBezTo>
                      <a:cubicBezTo>
                        <a:pt x="6" y="474"/>
                        <a:pt x="6" y="474"/>
                        <a:pt x="6" y="474"/>
                      </a:cubicBezTo>
                      <a:close/>
                      <a:moveTo>
                        <a:pt x="173" y="533"/>
                      </a:moveTo>
                      <a:cubicBezTo>
                        <a:pt x="173" y="532"/>
                        <a:pt x="173" y="532"/>
                        <a:pt x="173" y="532"/>
                      </a:cubicBezTo>
                      <a:cubicBezTo>
                        <a:pt x="173" y="532"/>
                        <a:pt x="173" y="533"/>
                        <a:pt x="173" y="533"/>
                      </a:cubicBezTo>
                      <a:close/>
                      <a:moveTo>
                        <a:pt x="35" y="535"/>
                      </a:moveTo>
                      <a:cubicBezTo>
                        <a:pt x="35" y="535"/>
                        <a:pt x="35" y="535"/>
                        <a:pt x="35" y="534"/>
                      </a:cubicBezTo>
                      <a:cubicBezTo>
                        <a:pt x="35" y="535"/>
                        <a:pt x="35" y="535"/>
                        <a:pt x="35" y="535"/>
                      </a:cubicBezTo>
                      <a:close/>
                      <a:moveTo>
                        <a:pt x="254" y="522"/>
                      </a:moveTo>
                      <a:cubicBezTo>
                        <a:pt x="254" y="522"/>
                        <a:pt x="254" y="522"/>
                        <a:pt x="254" y="522"/>
                      </a:cubicBezTo>
                      <a:cubicBezTo>
                        <a:pt x="254" y="522"/>
                        <a:pt x="255" y="522"/>
                        <a:pt x="255" y="522"/>
                      </a:cubicBezTo>
                      <a:lnTo>
                        <a:pt x="254" y="522"/>
                      </a:lnTo>
                      <a:close/>
                      <a:moveTo>
                        <a:pt x="32" y="535"/>
                      </a:moveTo>
                      <a:cubicBezTo>
                        <a:pt x="32" y="535"/>
                        <a:pt x="32" y="535"/>
                        <a:pt x="31" y="535"/>
                      </a:cubicBezTo>
                      <a:cubicBezTo>
                        <a:pt x="32" y="536"/>
                        <a:pt x="33" y="535"/>
                        <a:pt x="34" y="535"/>
                      </a:cubicBezTo>
                      <a:cubicBezTo>
                        <a:pt x="33" y="535"/>
                        <a:pt x="32" y="534"/>
                        <a:pt x="32" y="535"/>
                      </a:cubicBezTo>
                      <a:close/>
                      <a:moveTo>
                        <a:pt x="49" y="535"/>
                      </a:moveTo>
                      <a:cubicBezTo>
                        <a:pt x="43" y="536"/>
                        <a:pt x="43" y="536"/>
                        <a:pt x="43" y="536"/>
                      </a:cubicBezTo>
                      <a:cubicBezTo>
                        <a:pt x="45" y="536"/>
                        <a:pt x="49" y="536"/>
                        <a:pt x="49" y="535"/>
                      </a:cubicBezTo>
                      <a:close/>
                      <a:moveTo>
                        <a:pt x="65" y="538"/>
                      </a:moveTo>
                      <a:cubicBezTo>
                        <a:pt x="64" y="538"/>
                        <a:pt x="64" y="538"/>
                        <a:pt x="64" y="539"/>
                      </a:cubicBezTo>
                      <a:cubicBezTo>
                        <a:pt x="66" y="539"/>
                        <a:pt x="66" y="539"/>
                        <a:pt x="65" y="538"/>
                      </a:cubicBezTo>
                      <a:close/>
                      <a:moveTo>
                        <a:pt x="68" y="537"/>
                      </a:moveTo>
                      <a:cubicBezTo>
                        <a:pt x="68" y="537"/>
                        <a:pt x="68" y="537"/>
                        <a:pt x="68" y="537"/>
                      </a:cubicBezTo>
                      <a:cubicBezTo>
                        <a:pt x="68" y="537"/>
                        <a:pt x="68" y="537"/>
                        <a:pt x="68" y="537"/>
                      </a:cubicBezTo>
                      <a:close/>
                      <a:moveTo>
                        <a:pt x="68" y="537"/>
                      </a:moveTo>
                      <a:cubicBezTo>
                        <a:pt x="67" y="537"/>
                        <a:pt x="67" y="536"/>
                        <a:pt x="66" y="536"/>
                      </a:cubicBezTo>
                      <a:cubicBezTo>
                        <a:pt x="65" y="537"/>
                        <a:pt x="67" y="537"/>
                        <a:pt x="68" y="537"/>
                      </a:cubicBezTo>
                      <a:close/>
                      <a:moveTo>
                        <a:pt x="99" y="538"/>
                      </a:moveTo>
                      <a:cubicBezTo>
                        <a:pt x="99" y="539"/>
                        <a:pt x="102" y="538"/>
                        <a:pt x="103" y="539"/>
                      </a:cubicBezTo>
                      <a:cubicBezTo>
                        <a:pt x="102" y="538"/>
                        <a:pt x="100" y="538"/>
                        <a:pt x="99" y="538"/>
                      </a:cubicBezTo>
                      <a:close/>
                      <a:moveTo>
                        <a:pt x="115" y="537"/>
                      </a:moveTo>
                      <a:cubicBezTo>
                        <a:pt x="116" y="538"/>
                        <a:pt x="116" y="538"/>
                        <a:pt x="116" y="538"/>
                      </a:cubicBezTo>
                      <a:cubicBezTo>
                        <a:pt x="116" y="538"/>
                        <a:pt x="117" y="538"/>
                        <a:pt x="116" y="537"/>
                      </a:cubicBezTo>
                      <a:cubicBezTo>
                        <a:pt x="116" y="537"/>
                        <a:pt x="116" y="537"/>
                        <a:pt x="115" y="537"/>
                      </a:cubicBezTo>
                      <a:close/>
                      <a:moveTo>
                        <a:pt x="399" y="535"/>
                      </a:moveTo>
                      <a:cubicBezTo>
                        <a:pt x="400" y="535"/>
                        <a:pt x="400" y="535"/>
                        <a:pt x="400" y="535"/>
                      </a:cubicBezTo>
                      <a:cubicBezTo>
                        <a:pt x="399" y="534"/>
                        <a:pt x="399" y="534"/>
                        <a:pt x="399" y="534"/>
                      </a:cubicBezTo>
                      <a:lnTo>
                        <a:pt x="399" y="535"/>
                      </a:lnTo>
                      <a:close/>
                      <a:moveTo>
                        <a:pt x="416" y="478"/>
                      </a:moveTo>
                      <a:cubicBezTo>
                        <a:pt x="414" y="478"/>
                        <a:pt x="416" y="477"/>
                        <a:pt x="415" y="477"/>
                      </a:cubicBezTo>
                      <a:cubicBezTo>
                        <a:pt x="415" y="477"/>
                        <a:pt x="415" y="478"/>
                        <a:pt x="416" y="478"/>
                      </a:cubicBezTo>
                      <a:close/>
                      <a:moveTo>
                        <a:pt x="388" y="519"/>
                      </a:moveTo>
                      <a:cubicBezTo>
                        <a:pt x="388" y="519"/>
                        <a:pt x="388" y="519"/>
                        <a:pt x="388" y="519"/>
                      </a:cubicBezTo>
                      <a:cubicBezTo>
                        <a:pt x="388" y="519"/>
                        <a:pt x="388" y="519"/>
                        <a:pt x="388" y="519"/>
                      </a:cubicBezTo>
                      <a:close/>
                      <a:moveTo>
                        <a:pt x="73" y="496"/>
                      </a:moveTo>
                      <a:cubicBezTo>
                        <a:pt x="74" y="496"/>
                        <a:pt x="74" y="497"/>
                        <a:pt x="76" y="497"/>
                      </a:cubicBezTo>
                      <a:cubicBezTo>
                        <a:pt x="76" y="497"/>
                        <a:pt x="75" y="498"/>
                        <a:pt x="76" y="498"/>
                      </a:cubicBezTo>
                      <a:cubicBezTo>
                        <a:pt x="78" y="497"/>
                        <a:pt x="76" y="496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6"/>
                        <a:pt x="73" y="496"/>
                      </a:cubicBezTo>
                      <a:close/>
                      <a:moveTo>
                        <a:pt x="126" y="498"/>
                      </a:moveTo>
                      <a:cubicBezTo>
                        <a:pt x="126" y="498"/>
                        <a:pt x="125" y="498"/>
                        <a:pt x="125" y="498"/>
                      </a:cubicBezTo>
                      <a:cubicBezTo>
                        <a:pt x="125" y="498"/>
                        <a:pt x="125" y="498"/>
                        <a:pt x="126" y="498"/>
                      </a:cubicBezTo>
                      <a:close/>
                      <a:moveTo>
                        <a:pt x="73" y="495"/>
                      </a:move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lose/>
                      <a:moveTo>
                        <a:pt x="433" y="519"/>
                      </a:moveTo>
                      <a:cubicBezTo>
                        <a:pt x="433" y="519"/>
                        <a:pt x="433" y="519"/>
                        <a:pt x="433" y="519"/>
                      </a:cubicBezTo>
                      <a:cubicBezTo>
                        <a:pt x="433" y="519"/>
                        <a:pt x="433" y="519"/>
                        <a:pt x="433" y="519"/>
                      </a:cubicBezTo>
                      <a:cubicBezTo>
                        <a:pt x="433" y="519"/>
                        <a:pt x="433" y="519"/>
                        <a:pt x="433" y="519"/>
                      </a:cubicBezTo>
                      <a:close/>
                      <a:moveTo>
                        <a:pt x="71" y="497"/>
                      </a:moveTo>
                      <a:cubicBezTo>
                        <a:pt x="72" y="496"/>
                        <a:pt x="72" y="496"/>
                        <a:pt x="73" y="496"/>
                      </a:cubicBezTo>
                      <a:cubicBezTo>
                        <a:pt x="72" y="496"/>
                        <a:pt x="72" y="496"/>
                        <a:pt x="71" y="497"/>
                      </a:cubicBezTo>
                      <a:close/>
                      <a:moveTo>
                        <a:pt x="70" y="495"/>
                      </a:moveTo>
                      <a:cubicBezTo>
                        <a:pt x="70" y="495"/>
                        <a:pt x="70" y="495"/>
                        <a:pt x="69" y="496"/>
                      </a:cubicBezTo>
                      <a:cubicBezTo>
                        <a:pt x="70" y="496"/>
                        <a:pt x="70" y="495"/>
                        <a:pt x="71" y="495"/>
                      </a:cubicBezTo>
                      <a:cubicBezTo>
                        <a:pt x="71" y="495"/>
                        <a:pt x="70" y="495"/>
                        <a:pt x="70" y="495"/>
                      </a:cubicBezTo>
                      <a:close/>
                      <a:moveTo>
                        <a:pt x="86" y="495"/>
                      </a:moveTo>
                      <a:cubicBezTo>
                        <a:pt x="80" y="497"/>
                        <a:pt x="80" y="497"/>
                        <a:pt x="80" y="497"/>
                      </a:cubicBezTo>
                      <a:cubicBezTo>
                        <a:pt x="82" y="497"/>
                        <a:pt x="86" y="496"/>
                        <a:pt x="86" y="495"/>
                      </a:cubicBezTo>
                      <a:close/>
                      <a:moveTo>
                        <a:pt x="101" y="498"/>
                      </a:moveTo>
                      <a:cubicBezTo>
                        <a:pt x="101" y="498"/>
                        <a:pt x="100" y="499"/>
                        <a:pt x="100" y="499"/>
                      </a:cubicBezTo>
                      <a:cubicBezTo>
                        <a:pt x="102" y="499"/>
                        <a:pt x="102" y="499"/>
                        <a:pt x="101" y="498"/>
                      </a:cubicBezTo>
                      <a:close/>
                      <a:moveTo>
                        <a:pt x="104" y="497"/>
                      </a:moveTo>
                      <a:cubicBezTo>
                        <a:pt x="104" y="497"/>
                        <a:pt x="103" y="497"/>
                        <a:pt x="102" y="497"/>
                      </a:cubicBezTo>
                      <a:cubicBezTo>
                        <a:pt x="102" y="498"/>
                        <a:pt x="104" y="497"/>
                        <a:pt x="104" y="497"/>
                      </a:cubicBezTo>
                      <a:close/>
                      <a:moveTo>
                        <a:pt x="104" y="497"/>
                      </a:moveTo>
                      <a:cubicBezTo>
                        <a:pt x="104" y="497"/>
                        <a:pt x="105" y="497"/>
                        <a:pt x="105" y="497"/>
                      </a:cubicBezTo>
                      <a:cubicBezTo>
                        <a:pt x="105" y="497"/>
                        <a:pt x="105" y="497"/>
                        <a:pt x="104" y="497"/>
                      </a:cubicBezTo>
                      <a:close/>
                      <a:moveTo>
                        <a:pt x="135" y="499"/>
                      </a:moveTo>
                      <a:cubicBezTo>
                        <a:pt x="134" y="500"/>
                        <a:pt x="137" y="498"/>
                        <a:pt x="138" y="499"/>
                      </a:cubicBezTo>
                      <a:cubicBezTo>
                        <a:pt x="137" y="498"/>
                        <a:pt x="135" y="499"/>
                        <a:pt x="135" y="499"/>
                      </a:cubicBezTo>
                      <a:close/>
                      <a:moveTo>
                        <a:pt x="150" y="498"/>
                      </a:moveTo>
                      <a:cubicBezTo>
                        <a:pt x="150" y="498"/>
                        <a:pt x="150" y="498"/>
                        <a:pt x="150" y="498"/>
                      </a:cubicBezTo>
                      <a:cubicBezTo>
                        <a:pt x="151" y="498"/>
                        <a:pt x="152" y="498"/>
                        <a:pt x="151" y="498"/>
                      </a:cubicBezTo>
                      <a:cubicBezTo>
                        <a:pt x="150" y="498"/>
                        <a:pt x="150" y="498"/>
                        <a:pt x="150" y="498"/>
                      </a:cubicBezTo>
                      <a:close/>
                      <a:moveTo>
                        <a:pt x="423" y="495"/>
                      </a:moveTo>
                      <a:cubicBezTo>
                        <a:pt x="425" y="495"/>
                        <a:pt x="425" y="495"/>
                        <a:pt x="425" y="495"/>
                      </a:cubicBezTo>
                      <a:cubicBezTo>
                        <a:pt x="423" y="494"/>
                        <a:pt x="423" y="494"/>
                        <a:pt x="423" y="494"/>
                      </a:cubicBezTo>
                      <a:lnTo>
                        <a:pt x="423" y="495"/>
                      </a:lnTo>
                      <a:close/>
                      <a:moveTo>
                        <a:pt x="378" y="518"/>
                      </a:moveTo>
                      <a:cubicBezTo>
                        <a:pt x="378" y="518"/>
                        <a:pt x="378" y="519"/>
                        <a:pt x="379" y="519"/>
                      </a:cubicBezTo>
                      <a:cubicBezTo>
                        <a:pt x="377" y="519"/>
                        <a:pt x="379" y="518"/>
                        <a:pt x="378" y="518"/>
                      </a:cubicBezTo>
                      <a:close/>
                      <a:moveTo>
                        <a:pt x="4" y="475"/>
                      </a:moveTo>
                      <a:cubicBezTo>
                        <a:pt x="4" y="475"/>
                        <a:pt x="4" y="476"/>
                        <a:pt x="4" y="477"/>
                      </a:cubicBezTo>
                      <a:cubicBezTo>
                        <a:pt x="4" y="476"/>
                        <a:pt x="4" y="476"/>
                        <a:pt x="4" y="475"/>
                      </a:cubicBezTo>
                      <a:close/>
                      <a:moveTo>
                        <a:pt x="14" y="406"/>
                      </a:moveTo>
                      <a:cubicBezTo>
                        <a:pt x="14" y="407"/>
                        <a:pt x="15" y="408"/>
                        <a:pt x="15" y="408"/>
                      </a:cubicBezTo>
                      <a:cubicBezTo>
                        <a:pt x="15" y="408"/>
                        <a:pt x="15" y="407"/>
                        <a:pt x="14" y="406"/>
                      </a:cubicBezTo>
                      <a:close/>
                      <a:moveTo>
                        <a:pt x="187" y="504"/>
                      </a:moveTo>
                      <a:cubicBezTo>
                        <a:pt x="187" y="504"/>
                        <a:pt x="187" y="504"/>
                        <a:pt x="187" y="505"/>
                      </a:cubicBezTo>
                      <a:cubicBezTo>
                        <a:pt x="187" y="505"/>
                        <a:pt x="188" y="504"/>
                        <a:pt x="189" y="504"/>
                      </a:cubicBezTo>
                      <a:lnTo>
                        <a:pt x="187" y="504"/>
                      </a:lnTo>
                      <a:close/>
                      <a:moveTo>
                        <a:pt x="8" y="445"/>
                      </a:moveTo>
                      <a:cubicBezTo>
                        <a:pt x="7" y="444"/>
                        <a:pt x="7" y="443"/>
                        <a:pt x="7" y="444"/>
                      </a:cubicBezTo>
                      <a:cubicBezTo>
                        <a:pt x="7" y="446"/>
                        <a:pt x="7" y="446"/>
                        <a:pt x="8" y="445"/>
                      </a:cubicBezTo>
                      <a:close/>
                      <a:moveTo>
                        <a:pt x="8" y="449"/>
                      </a:moveTo>
                      <a:cubicBezTo>
                        <a:pt x="9" y="448"/>
                        <a:pt x="9" y="448"/>
                        <a:pt x="9" y="446"/>
                      </a:cubicBezTo>
                      <a:cubicBezTo>
                        <a:pt x="8" y="446"/>
                        <a:pt x="8" y="448"/>
                        <a:pt x="8" y="449"/>
                      </a:cubicBezTo>
                      <a:close/>
                      <a:moveTo>
                        <a:pt x="8" y="449"/>
                      </a:moveTo>
                      <a:cubicBezTo>
                        <a:pt x="8" y="449"/>
                        <a:pt x="8" y="449"/>
                        <a:pt x="8" y="449"/>
                      </a:cubicBezTo>
                      <a:cubicBezTo>
                        <a:pt x="8" y="449"/>
                        <a:pt x="8" y="449"/>
                        <a:pt x="8" y="449"/>
                      </a:cubicBezTo>
                      <a:close/>
                      <a:moveTo>
                        <a:pt x="2" y="488"/>
                      </a:moveTo>
                      <a:cubicBezTo>
                        <a:pt x="1" y="487"/>
                        <a:pt x="2" y="491"/>
                        <a:pt x="1" y="492"/>
                      </a:cubicBezTo>
                      <a:cubicBezTo>
                        <a:pt x="2" y="491"/>
                        <a:pt x="2" y="489"/>
                        <a:pt x="2" y="488"/>
                      </a:cubicBezTo>
                      <a:close/>
                      <a:moveTo>
                        <a:pt x="368" y="517"/>
                      </a:moveTo>
                      <a:cubicBezTo>
                        <a:pt x="370" y="517"/>
                        <a:pt x="370" y="517"/>
                        <a:pt x="370" y="517"/>
                      </a:cubicBezTo>
                      <a:cubicBezTo>
                        <a:pt x="368" y="517"/>
                        <a:pt x="368" y="517"/>
                        <a:pt x="368" y="517"/>
                      </a:cubicBezTo>
                      <a:close/>
                      <a:moveTo>
                        <a:pt x="438" y="353"/>
                      </a:moveTo>
                      <a:cubicBezTo>
                        <a:pt x="439" y="353"/>
                        <a:pt x="439" y="353"/>
                        <a:pt x="439" y="353"/>
                      </a:cubicBezTo>
                      <a:cubicBezTo>
                        <a:pt x="439" y="352"/>
                        <a:pt x="439" y="352"/>
                        <a:pt x="439" y="352"/>
                      </a:cubicBezTo>
                      <a:lnTo>
                        <a:pt x="438" y="353"/>
                      </a:lnTo>
                      <a:close/>
                      <a:moveTo>
                        <a:pt x="233" y="330"/>
                      </a:moveTo>
                      <a:cubicBezTo>
                        <a:pt x="233" y="330"/>
                        <a:pt x="233" y="330"/>
                        <a:pt x="233" y="330"/>
                      </a:cubicBezTo>
                      <a:cubicBezTo>
                        <a:pt x="234" y="330"/>
                        <a:pt x="234" y="330"/>
                        <a:pt x="235" y="330"/>
                      </a:cubicBezTo>
                      <a:lnTo>
                        <a:pt x="233" y="330"/>
                      </a:lnTo>
                      <a:close/>
                      <a:moveTo>
                        <a:pt x="34" y="412"/>
                      </a:moveTo>
                      <a:cubicBezTo>
                        <a:pt x="34" y="411"/>
                        <a:pt x="34" y="411"/>
                        <a:pt x="34" y="410"/>
                      </a:cubicBezTo>
                      <a:cubicBezTo>
                        <a:pt x="34" y="411"/>
                        <a:pt x="34" y="412"/>
                        <a:pt x="34" y="412"/>
                      </a:cubicBezTo>
                      <a:close/>
                      <a:moveTo>
                        <a:pt x="441" y="463"/>
                      </a:moveTo>
                      <a:cubicBezTo>
                        <a:pt x="441" y="463"/>
                        <a:pt x="441" y="462"/>
                        <a:pt x="441" y="462"/>
                      </a:cubicBezTo>
                      <a:cubicBezTo>
                        <a:pt x="440" y="462"/>
                        <a:pt x="440" y="463"/>
                        <a:pt x="441" y="463"/>
                      </a:cubicBezTo>
                      <a:close/>
                      <a:moveTo>
                        <a:pt x="33" y="410"/>
                      </a:moveTo>
                      <a:cubicBezTo>
                        <a:pt x="33" y="410"/>
                        <a:pt x="33" y="410"/>
                        <a:pt x="33" y="410"/>
                      </a:cubicBezTo>
                      <a:cubicBezTo>
                        <a:pt x="33" y="410"/>
                        <a:pt x="33" y="410"/>
                        <a:pt x="33" y="410"/>
                      </a:cubicBezTo>
                      <a:close/>
                      <a:moveTo>
                        <a:pt x="421" y="330"/>
                      </a:moveTo>
                      <a:cubicBezTo>
                        <a:pt x="421" y="330"/>
                        <a:pt x="421" y="330"/>
                        <a:pt x="422" y="331"/>
                      </a:cubicBezTo>
                      <a:cubicBezTo>
                        <a:pt x="422" y="331"/>
                        <a:pt x="423" y="331"/>
                        <a:pt x="423" y="331"/>
                      </a:cubicBezTo>
                      <a:cubicBezTo>
                        <a:pt x="423" y="330"/>
                        <a:pt x="422" y="330"/>
                        <a:pt x="421" y="330"/>
                      </a:cubicBezTo>
                      <a:close/>
                      <a:moveTo>
                        <a:pt x="433" y="407"/>
                      </a:moveTo>
                      <a:cubicBezTo>
                        <a:pt x="433" y="407"/>
                        <a:pt x="433" y="407"/>
                        <a:pt x="433" y="406"/>
                      </a:cubicBezTo>
                      <a:cubicBezTo>
                        <a:pt x="433" y="407"/>
                        <a:pt x="433" y="407"/>
                        <a:pt x="433" y="407"/>
                      </a:cubicBezTo>
                      <a:cubicBezTo>
                        <a:pt x="433" y="407"/>
                        <a:pt x="433" y="407"/>
                        <a:pt x="433" y="407"/>
                      </a:cubicBezTo>
                      <a:close/>
                      <a:moveTo>
                        <a:pt x="34" y="410"/>
                      </a:moveTo>
                      <a:cubicBezTo>
                        <a:pt x="34" y="409"/>
                        <a:pt x="36" y="408"/>
                        <a:pt x="35" y="407"/>
                      </a:cubicBezTo>
                      <a:cubicBezTo>
                        <a:pt x="36" y="406"/>
                        <a:pt x="36" y="408"/>
                        <a:pt x="36" y="406"/>
                      </a:cubicBezTo>
                      <a:cubicBezTo>
                        <a:pt x="36" y="404"/>
                        <a:pt x="34" y="407"/>
                        <a:pt x="33" y="409"/>
                      </a:cubicBezTo>
                      <a:cubicBezTo>
                        <a:pt x="33" y="410"/>
                        <a:pt x="33" y="410"/>
                        <a:pt x="33" y="410"/>
                      </a:cubicBezTo>
                      <a:cubicBezTo>
                        <a:pt x="34" y="410"/>
                        <a:pt x="34" y="410"/>
                        <a:pt x="34" y="410"/>
                      </a:cubicBezTo>
                      <a:close/>
                      <a:moveTo>
                        <a:pt x="32" y="413"/>
                      </a:moveTo>
                      <a:cubicBezTo>
                        <a:pt x="33" y="414"/>
                        <a:pt x="33" y="414"/>
                        <a:pt x="33" y="415"/>
                      </a:cubicBezTo>
                      <a:cubicBezTo>
                        <a:pt x="33" y="414"/>
                        <a:pt x="33" y="413"/>
                        <a:pt x="33" y="412"/>
                      </a:cubicBezTo>
                      <a:cubicBezTo>
                        <a:pt x="33" y="412"/>
                        <a:pt x="32" y="413"/>
                        <a:pt x="32" y="413"/>
                      </a:cubicBezTo>
                      <a:close/>
                      <a:moveTo>
                        <a:pt x="36" y="401"/>
                      </a:moveTo>
                      <a:cubicBezTo>
                        <a:pt x="36" y="398"/>
                        <a:pt x="36" y="394"/>
                        <a:pt x="36" y="393"/>
                      </a:cubicBezTo>
                      <a:lnTo>
                        <a:pt x="36" y="401"/>
                      </a:lnTo>
                      <a:close/>
                      <a:moveTo>
                        <a:pt x="42" y="376"/>
                      </a:moveTo>
                      <a:cubicBezTo>
                        <a:pt x="42" y="374"/>
                        <a:pt x="42" y="374"/>
                        <a:pt x="41" y="375"/>
                      </a:cubicBezTo>
                      <a:cubicBezTo>
                        <a:pt x="41" y="376"/>
                        <a:pt x="42" y="376"/>
                        <a:pt x="42" y="376"/>
                      </a:cubicBezTo>
                      <a:close/>
                      <a:moveTo>
                        <a:pt x="41" y="371"/>
                      </a:moveTo>
                      <a:cubicBezTo>
                        <a:pt x="41" y="371"/>
                        <a:pt x="41" y="371"/>
                        <a:pt x="41" y="371"/>
                      </a:cubicBezTo>
                      <a:cubicBezTo>
                        <a:pt x="41" y="371"/>
                        <a:pt x="41" y="371"/>
                        <a:pt x="41" y="371"/>
                      </a:cubicBezTo>
                      <a:close/>
                      <a:moveTo>
                        <a:pt x="41" y="371"/>
                      </a:moveTo>
                      <a:cubicBezTo>
                        <a:pt x="40" y="372"/>
                        <a:pt x="40" y="372"/>
                        <a:pt x="40" y="374"/>
                      </a:cubicBezTo>
                      <a:cubicBezTo>
                        <a:pt x="41" y="374"/>
                        <a:pt x="40" y="372"/>
                        <a:pt x="41" y="371"/>
                      </a:cubicBezTo>
                      <a:close/>
                      <a:moveTo>
                        <a:pt x="51" y="347"/>
                      </a:moveTo>
                      <a:cubicBezTo>
                        <a:pt x="50" y="346"/>
                        <a:pt x="49" y="347"/>
                        <a:pt x="48" y="347"/>
                      </a:cubicBezTo>
                      <a:cubicBezTo>
                        <a:pt x="48" y="348"/>
                        <a:pt x="50" y="346"/>
                        <a:pt x="51" y="347"/>
                      </a:cubicBezTo>
                      <a:close/>
                      <a:moveTo>
                        <a:pt x="67" y="345"/>
                      </a:moveTo>
                      <a:cubicBezTo>
                        <a:pt x="66" y="346"/>
                        <a:pt x="66" y="345"/>
                        <a:pt x="65" y="345"/>
                      </a:cubicBezTo>
                      <a:cubicBezTo>
                        <a:pt x="66" y="346"/>
                        <a:pt x="66" y="346"/>
                        <a:pt x="66" y="346"/>
                      </a:cubicBezTo>
                      <a:cubicBezTo>
                        <a:pt x="67" y="346"/>
                        <a:pt x="68" y="346"/>
                        <a:pt x="67" y="345"/>
                      </a:cubicBezTo>
                      <a:close/>
                      <a:moveTo>
                        <a:pt x="409" y="342"/>
                      </a:moveTo>
                      <a:cubicBezTo>
                        <a:pt x="408" y="343"/>
                        <a:pt x="408" y="343"/>
                        <a:pt x="408" y="343"/>
                      </a:cubicBezTo>
                      <a:cubicBezTo>
                        <a:pt x="410" y="343"/>
                        <a:pt x="410" y="343"/>
                        <a:pt x="410" y="343"/>
                      </a:cubicBezTo>
                      <a:lnTo>
                        <a:pt x="409" y="342"/>
                      </a:lnTo>
                      <a:close/>
                      <a:moveTo>
                        <a:pt x="442" y="473"/>
                      </a:moveTo>
                      <a:cubicBezTo>
                        <a:pt x="442" y="476"/>
                        <a:pt x="441" y="473"/>
                        <a:pt x="441" y="475"/>
                      </a:cubicBezTo>
                      <a:cubicBezTo>
                        <a:pt x="441" y="475"/>
                        <a:pt x="443" y="475"/>
                        <a:pt x="442" y="473"/>
                      </a:cubicBezTo>
                      <a:close/>
                      <a:moveTo>
                        <a:pt x="22" y="100"/>
                      </a:moveTo>
                      <a:cubicBezTo>
                        <a:pt x="22" y="101"/>
                        <a:pt x="21" y="102"/>
                        <a:pt x="22" y="104"/>
                      </a:cubicBezTo>
                      <a:cubicBezTo>
                        <a:pt x="21" y="105"/>
                        <a:pt x="21" y="103"/>
                        <a:pt x="20" y="105"/>
                      </a:cubicBezTo>
                      <a:cubicBezTo>
                        <a:pt x="21" y="107"/>
                        <a:pt x="23" y="104"/>
                        <a:pt x="23" y="100"/>
                      </a:cubicBezTo>
                      <a:cubicBezTo>
                        <a:pt x="23" y="100"/>
                        <a:pt x="23" y="100"/>
                        <a:pt x="23" y="100"/>
                      </a:cubicBezTo>
                      <a:cubicBezTo>
                        <a:pt x="23" y="100"/>
                        <a:pt x="22" y="100"/>
                        <a:pt x="22" y="100"/>
                      </a:cubicBezTo>
                      <a:close/>
                      <a:moveTo>
                        <a:pt x="149" y="303"/>
                      </a:moveTo>
                      <a:cubicBezTo>
                        <a:pt x="149" y="303"/>
                        <a:pt x="149" y="303"/>
                        <a:pt x="149" y="303"/>
                      </a:cubicBezTo>
                      <a:cubicBezTo>
                        <a:pt x="149" y="303"/>
                        <a:pt x="150" y="303"/>
                        <a:pt x="151" y="303"/>
                      </a:cubicBezTo>
                      <a:lnTo>
                        <a:pt x="149" y="303"/>
                      </a:lnTo>
                      <a:close/>
                      <a:moveTo>
                        <a:pt x="444" y="274"/>
                      </a:moveTo>
                      <a:cubicBezTo>
                        <a:pt x="444" y="274"/>
                        <a:pt x="444" y="274"/>
                        <a:pt x="444" y="274"/>
                      </a:cubicBezTo>
                      <a:cubicBezTo>
                        <a:pt x="444" y="274"/>
                        <a:pt x="444" y="274"/>
                        <a:pt x="444" y="274"/>
                      </a:cubicBezTo>
                      <a:cubicBezTo>
                        <a:pt x="444" y="274"/>
                        <a:pt x="444" y="274"/>
                        <a:pt x="444" y="274"/>
                      </a:cubicBezTo>
                      <a:close/>
                      <a:moveTo>
                        <a:pt x="23" y="100"/>
                      </a:moveTo>
                      <a:cubicBezTo>
                        <a:pt x="23" y="100"/>
                        <a:pt x="23" y="100"/>
                        <a:pt x="24" y="100"/>
                      </a:cubicBezTo>
                      <a:cubicBezTo>
                        <a:pt x="24" y="100"/>
                        <a:pt x="23" y="100"/>
                        <a:pt x="23" y="100"/>
                      </a:cubicBezTo>
                      <a:close/>
                      <a:moveTo>
                        <a:pt x="22" y="97"/>
                      </a:moveTo>
                      <a:cubicBezTo>
                        <a:pt x="22" y="98"/>
                        <a:pt x="22" y="99"/>
                        <a:pt x="22" y="100"/>
                      </a:cubicBezTo>
                      <a:cubicBezTo>
                        <a:pt x="22" y="99"/>
                        <a:pt x="22" y="98"/>
                        <a:pt x="22" y="97"/>
                      </a:cubicBezTo>
                      <a:close/>
                      <a:moveTo>
                        <a:pt x="444" y="205"/>
                      </a:moveTo>
                      <a:cubicBezTo>
                        <a:pt x="444" y="205"/>
                        <a:pt x="444" y="205"/>
                        <a:pt x="444" y="206"/>
                      </a:cubicBezTo>
                      <a:cubicBezTo>
                        <a:pt x="444" y="206"/>
                        <a:pt x="444" y="205"/>
                        <a:pt x="444" y="205"/>
                      </a:cubicBezTo>
                      <a:close/>
                      <a:moveTo>
                        <a:pt x="21" y="181"/>
                      </a:moveTo>
                      <a:cubicBezTo>
                        <a:pt x="21" y="180"/>
                        <a:pt x="21" y="180"/>
                        <a:pt x="21" y="179"/>
                      </a:cubicBezTo>
                      <a:cubicBezTo>
                        <a:pt x="20" y="180"/>
                        <a:pt x="21" y="180"/>
                        <a:pt x="21" y="181"/>
                      </a:cubicBezTo>
                      <a:close/>
                      <a:moveTo>
                        <a:pt x="23" y="96"/>
                      </a:moveTo>
                      <a:cubicBezTo>
                        <a:pt x="23" y="95"/>
                        <a:pt x="23" y="95"/>
                        <a:pt x="23" y="94"/>
                      </a:cubicBezTo>
                      <a:cubicBezTo>
                        <a:pt x="22" y="95"/>
                        <a:pt x="23" y="96"/>
                        <a:pt x="23" y="97"/>
                      </a:cubicBezTo>
                      <a:cubicBezTo>
                        <a:pt x="23" y="97"/>
                        <a:pt x="24" y="96"/>
                        <a:pt x="23" y="96"/>
                      </a:cubicBezTo>
                      <a:close/>
                      <a:moveTo>
                        <a:pt x="22" y="111"/>
                      </a:moveTo>
                      <a:cubicBezTo>
                        <a:pt x="22" y="115"/>
                        <a:pt x="22" y="120"/>
                        <a:pt x="23" y="120"/>
                      </a:cubicBezTo>
                      <a:lnTo>
                        <a:pt x="22" y="111"/>
                      </a:lnTo>
                      <a:close/>
                      <a:moveTo>
                        <a:pt x="20" y="143"/>
                      </a:moveTo>
                      <a:cubicBezTo>
                        <a:pt x="20" y="143"/>
                        <a:pt x="20" y="142"/>
                        <a:pt x="19" y="142"/>
                      </a:cubicBezTo>
                      <a:cubicBezTo>
                        <a:pt x="19" y="144"/>
                        <a:pt x="20" y="145"/>
                        <a:pt x="20" y="143"/>
                      </a:cubicBezTo>
                      <a:close/>
                      <a:moveTo>
                        <a:pt x="21" y="148"/>
                      </a:moveTo>
                      <a:cubicBezTo>
                        <a:pt x="21" y="148"/>
                        <a:pt x="21" y="148"/>
                        <a:pt x="21" y="148"/>
                      </a:cubicBezTo>
                      <a:cubicBezTo>
                        <a:pt x="21" y="148"/>
                        <a:pt x="21" y="148"/>
                        <a:pt x="21" y="148"/>
                      </a:cubicBezTo>
                      <a:close/>
                      <a:moveTo>
                        <a:pt x="22" y="145"/>
                      </a:moveTo>
                      <a:cubicBezTo>
                        <a:pt x="21" y="144"/>
                        <a:pt x="21" y="147"/>
                        <a:pt x="21" y="148"/>
                      </a:cubicBezTo>
                      <a:cubicBezTo>
                        <a:pt x="21" y="147"/>
                        <a:pt x="22" y="146"/>
                        <a:pt x="22" y="145"/>
                      </a:cubicBezTo>
                      <a:close/>
                      <a:moveTo>
                        <a:pt x="20" y="194"/>
                      </a:moveTo>
                      <a:cubicBezTo>
                        <a:pt x="19" y="193"/>
                        <a:pt x="20" y="198"/>
                        <a:pt x="20" y="199"/>
                      </a:cubicBezTo>
                      <a:cubicBezTo>
                        <a:pt x="20" y="198"/>
                        <a:pt x="20" y="195"/>
                        <a:pt x="20" y="194"/>
                      </a:cubicBezTo>
                      <a:close/>
                      <a:moveTo>
                        <a:pt x="20" y="218"/>
                      </a:moveTo>
                      <a:cubicBezTo>
                        <a:pt x="20" y="219"/>
                        <a:pt x="20" y="221"/>
                        <a:pt x="21" y="219"/>
                      </a:cubicBezTo>
                      <a:cubicBezTo>
                        <a:pt x="21" y="218"/>
                        <a:pt x="21" y="218"/>
                        <a:pt x="21" y="217"/>
                      </a:cubicBezTo>
                      <a:lnTo>
                        <a:pt x="20" y="218"/>
                      </a:lnTo>
                      <a:close/>
                      <a:moveTo>
                        <a:pt x="362" y="316"/>
                      </a:moveTo>
                      <a:cubicBezTo>
                        <a:pt x="364" y="316"/>
                        <a:pt x="364" y="316"/>
                        <a:pt x="364" y="316"/>
                      </a:cubicBezTo>
                      <a:cubicBezTo>
                        <a:pt x="362" y="315"/>
                        <a:pt x="362" y="315"/>
                        <a:pt x="362" y="315"/>
                      </a:cubicBezTo>
                      <a:lnTo>
                        <a:pt x="362" y="316"/>
                      </a:lnTo>
                      <a:close/>
                      <a:moveTo>
                        <a:pt x="445" y="190"/>
                      </a:moveTo>
                      <a:cubicBezTo>
                        <a:pt x="445" y="190"/>
                        <a:pt x="444" y="190"/>
                        <a:pt x="444" y="192"/>
                      </a:cubicBezTo>
                      <a:cubicBezTo>
                        <a:pt x="444" y="189"/>
                        <a:pt x="445" y="192"/>
                        <a:pt x="445" y="190"/>
                      </a:cubicBezTo>
                      <a:close/>
                      <a:moveTo>
                        <a:pt x="441" y="94"/>
                      </a:moveTo>
                      <a:cubicBezTo>
                        <a:pt x="441" y="93"/>
                        <a:pt x="441" y="93"/>
                        <a:pt x="441" y="93"/>
                      </a:cubicBezTo>
                      <a:cubicBezTo>
                        <a:pt x="439" y="94"/>
                        <a:pt x="439" y="94"/>
                        <a:pt x="439" y="94"/>
                      </a:cubicBezTo>
                      <a:lnTo>
                        <a:pt x="441" y="94"/>
                      </a:lnTo>
                      <a:close/>
                      <a:moveTo>
                        <a:pt x="43" y="187"/>
                      </a:moveTo>
                      <a:cubicBezTo>
                        <a:pt x="43" y="186"/>
                        <a:pt x="43" y="185"/>
                        <a:pt x="42" y="184"/>
                      </a:cubicBezTo>
                      <a:cubicBezTo>
                        <a:pt x="42" y="185"/>
                        <a:pt x="42" y="186"/>
                        <a:pt x="43" y="187"/>
                      </a:cubicBezTo>
                      <a:close/>
                      <a:moveTo>
                        <a:pt x="44" y="105"/>
                      </a:moveTo>
                      <a:cubicBezTo>
                        <a:pt x="44" y="106"/>
                        <a:pt x="44" y="107"/>
                        <a:pt x="44" y="107"/>
                      </a:cubicBezTo>
                      <a:cubicBezTo>
                        <a:pt x="44" y="107"/>
                        <a:pt x="44" y="106"/>
                        <a:pt x="44" y="105"/>
                      </a:cubicBezTo>
                      <a:close/>
                      <a:moveTo>
                        <a:pt x="36" y="276"/>
                      </a:moveTo>
                      <a:cubicBezTo>
                        <a:pt x="36" y="276"/>
                        <a:pt x="36" y="277"/>
                        <a:pt x="36" y="277"/>
                      </a:cubicBezTo>
                      <a:lnTo>
                        <a:pt x="36" y="276"/>
                      </a:lnTo>
                      <a:close/>
                      <a:moveTo>
                        <a:pt x="41" y="184"/>
                      </a:moveTo>
                      <a:cubicBezTo>
                        <a:pt x="41" y="184"/>
                        <a:pt x="41" y="184"/>
                        <a:pt x="41" y="184"/>
                      </a:cubicBezTo>
                      <a:cubicBezTo>
                        <a:pt x="41" y="184"/>
                        <a:pt x="41" y="184"/>
                        <a:pt x="41" y="184"/>
                      </a:cubicBezTo>
                      <a:close/>
                      <a:moveTo>
                        <a:pt x="180" y="2"/>
                      </a:moveTo>
                      <a:cubicBezTo>
                        <a:pt x="180" y="2"/>
                        <a:pt x="180" y="2"/>
                        <a:pt x="179" y="2"/>
                      </a:cubicBezTo>
                      <a:cubicBezTo>
                        <a:pt x="180" y="2"/>
                        <a:pt x="181" y="2"/>
                        <a:pt x="182" y="2"/>
                      </a:cubicBezTo>
                      <a:lnTo>
                        <a:pt x="180" y="2"/>
                      </a:lnTo>
                      <a:close/>
                      <a:moveTo>
                        <a:pt x="42" y="184"/>
                      </a:moveTo>
                      <a:cubicBezTo>
                        <a:pt x="43" y="183"/>
                        <a:pt x="44" y="182"/>
                        <a:pt x="43" y="180"/>
                      </a:cubicBezTo>
                      <a:cubicBezTo>
                        <a:pt x="43" y="179"/>
                        <a:pt x="44" y="181"/>
                        <a:pt x="44" y="179"/>
                      </a:cubicBezTo>
                      <a:cubicBezTo>
                        <a:pt x="43" y="177"/>
                        <a:pt x="42" y="180"/>
                        <a:pt x="41" y="183"/>
                      </a:cubicBezTo>
                      <a:cubicBezTo>
                        <a:pt x="41" y="184"/>
                        <a:pt x="41" y="184"/>
                        <a:pt x="41" y="184"/>
                      </a:cubicBezTo>
                      <a:cubicBezTo>
                        <a:pt x="42" y="184"/>
                        <a:pt x="42" y="184"/>
                        <a:pt x="42" y="184"/>
                      </a:cubicBezTo>
                      <a:close/>
                      <a:moveTo>
                        <a:pt x="428" y="72"/>
                      </a:moveTo>
                      <a:cubicBezTo>
                        <a:pt x="428" y="72"/>
                        <a:pt x="428" y="72"/>
                        <a:pt x="428" y="72"/>
                      </a:cubicBezTo>
                      <a:cubicBezTo>
                        <a:pt x="428" y="71"/>
                        <a:pt x="428" y="71"/>
                        <a:pt x="428" y="71"/>
                      </a:cubicBezTo>
                      <a:cubicBezTo>
                        <a:pt x="428" y="71"/>
                        <a:pt x="428" y="72"/>
                        <a:pt x="428" y="72"/>
                      </a:cubicBezTo>
                      <a:close/>
                      <a:moveTo>
                        <a:pt x="427" y="138"/>
                      </a:moveTo>
                      <a:cubicBezTo>
                        <a:pt x="427" y="138"/>
                        <a:pt x="427" y="138"/>
                        <a:pt x="427" y="138"/>
                      </a:cubicBezTo>
                      <a:cubicBezTo>
                        <a:pt x="427" y="138"/>
                        <a:pt x="427" y="138"/>
                        <a:pt x="427" y="138"/>
                      </a:cubicBezTo>
                      <a:close/>
                      <a:moveTo>
                        <a:pt x="42" y="190"/>
                      </a:moveTo>
                      <a:cubicBezTo>
                        <a:pt x="42" y="189"/>
                        <a:pt x="42" y="188"/>
                        <a:pt x="42" y="186"/>
                      </a:cubicBezTo>
                      <a:cubicBezTo>
                        <a:pt x="41" y="187"/>
                        <a:pt x="41" y="188"/>
                        <a:pt x="41" y="188"/>
                      </a:cubicBezTo>
                      <a:cubicBezTo>
                        <a:pt x="41" y="189"/>
                        <a:pt x="42" y="188"/>
                        <a:pt x="42" y="190"/>
                      </a:cubicBezTo>
                      <a:close/>
                      <a:moveTo>
                        <a:pt x="43" y="173"/>
                      </a:moveTo>
                      <a:cubicBezTo>
                        <a:pt x="43" y="170"/>
                        <a:pt x="42" y="165"/>
                        <a:pt x="42" y="164"/>
                      </a:cubicBezTo>
                      <a:lnTo>
                        <a:pt x="43" y="173"/>
                      </a:lnTo>
                      <a:close/>
                      <a:moveTo>
                        <a:pt x="45" y="143"/>
                      </a:moveTo>
                      <a:cubicBezTo>
                        <a:pt x="45" y="141"/>
                        <a:pt x="45" y="140"/>
                        <a:pt x="44" y="142"/>
                      </a:cubicBezTo>
                      <a:cubicBezTo>
                        <a:pt x="45" y="143"/>
                        <a:pt x="45" y="144"/>
                        <a:pt x="45" y="143"/>
                      </a:cubicBezTo>
                      <a:close/>
                      <a:moveTo>
                        <a:pt x="43" y="137"/>
                      </a:moveTo>
                      <a:cubicBezTo>
                        <a:pt x="44" y="137"/>
                        <a:pt x="44" y="137"/>
                        <a:pt x="44" y="137"/>
                      </a:cubicBezTo>
                      <a:cubicBezTo>
                        <a:pt x="44" y="137"/>
                        <a:pt x="43" y="137"/>
                        <a:pt x="43" y="137"/>
                      </a:cubicBezTo>
                      <a:close/>
                      <a:moveTo>
                        <a:pt x="43" y="141"/>
                      </a:moveTo>
                      <a:cubicBezTo>
                        <a:pt x="44" y="141"/>
                        <a:pt x="43" y="138"/>
                        <a:pt x="43" y="137"/>
                      </a:cubicBezTo>
                      <a:cubicBezTo>
                        <a:pt x="43" y="138"/>
                        <a:pt x="43" y="139"/>
                        <a:pt x="43" y="141"/>
                      </a:cubicBezTo>
                      <a:close/>
                      <a:moveTo>
                        <a:pt x="45" y="88"/>
                      </a:moveTo>
                      <a:cubicBezTo>
                        <a:pt x="44" y="89"/>
                        <a:pt x="45" y="91"/>
                        <a:pt x="45" y="93"/>
                      </a:cubicBezTo>
                      <a:cubicBezTo>
                        <a:pt x="46" y="93"/>
                        <a:pt x="44" y="89"/>
                        <a:pt x="45" y="88"/>
                      </a:cubicBezTo>
                      <a:close/>
                      <a:moveTo>
                        <a:pt x="44" y="68"/>
                      </a:moveTo>
                      <a:cubicBezTo>
                        <a:pt x="44" y="69"/>
                        <a:pt x="44" y="69"/>
                        <a:pt x="44" y="70"/>
                      </a:cubicBezTo>
                      <a:cubicBezTo>
                        <a:pt x="45" y="69"/>
                        <a:pt x="45" y="69"/>
                        <a:pt x="45" y="69"/>
                      </a:cubicBezTo>
                      <a:cubicBezTo>
                        <a:pt x="45" y="68"/>
                        <a:pt x="44" y="67"/>
                        <a:pt x="44" y="68"/>
                      </a:cubicBezTo>
                      <a:close/>
                      <a:moveTo>
                        <a:pt x="387" y="14"/>
                      </a:moveTo>
                      <a:cubicBezTo>
                        <a:pt x="386" y="15"/>
                        <a:pt x="386" y="15"/>
                        <a:pt x="386" y="15"/>
                      </a:cubicBezTo>
                      <a:cubicBezTo>
                        <a:pt x="389" y="15"/>
                        <a:pt x="389" y="15"/>
                        <a:pt x="389" y="15"/>
                      </a:cubicBezTo>
                      <a:lnTo>
                        <a:pt x="387" y="14"/>
                      </a:lnTo>
                      <a:close/>
                      <a:moveTo>
                        <a:pt x="427" y="151"/>
                      </a:moveTo>
                      <a:cubicBezTo>
                        <a:pt x="427" y="154"/>
                        <a:pt x="426" y="151"/>
                        <a:pt x="426" y="153"/>
                      </a:cubicBezTo>
                      <a:cubicBezTo>
                        <a:pt x="426" y="152"/>
                        <a:pt x="428" y="153"/>
                        <a:pt x="427" y="151"/>
                      </a:cubicBezTo>
                      <a:close/>
                      <a:moveTo>
                        <a:pt x="432" y="246"/>
                      </a:moveTo>
                      <a:cubicBezTo>
                        <a:pt x="431" y="246"/>
                        <a:pt x="431" y="246"/>
                        <a:pt x="431" y="246"/>
                      </a:cubicBezTo>
                      <a:cubicBezTo>
                        <a:pt x="431" y="247"/>
                        <a:pt x="431" y="247"/>
                        <a:pt x="431" y="247"/>
                      </a:cubicBezTo>
                      <a:lnTo>
                        <a:pt x="432" y="246"/>
                      </a:lnTo>
                      <a:close/>
                      <a:moveTo>
                        <a:pt x="107" y="317"/>
                      </a:moveTo>
                      <a:cubicBezTo>
                        <a:pt x="107" y="317"/>
                        <a:pt x="107" y="317"/>
                        <a:pt x="107" y="317"/>
                      </a:cubicBezTo>
                      <a:cubicBezTo>
                        <a:pt x="107" y="318"/>
                        <a:pt x="107" y="318"/>
                        <a:pt x="107" y="317"/>
                      </a:cubicBezTo>
                      <a:close/>
                      <a:moveTo>
                        <a:pt x="300" y="478"/>
                      </a:moveTo>
                      <a:cubicBezTo>
                        <a:pt x="301" y="479"/>
                        <a:pt x="301" y="478"/>
                        <a:pt x="302" y="478"/>
                      </a:cubicBezTo>
                      <a:cubicBezTo>
                        <a:pt x="301" y="478"/>
                        <a:pt x="301" y="478"/>
                        <a:pt x="300" y="478"/>
                      </a:cubicBezTo>
                      <a:close/>
                      <a:moveTo>
                        <a:pt x="368" y="481"/>
                      </a:moveTo>
                      <a:cubicBezTo>
                        <a:pt x="368" y="481"/>
                        <a:pt x="368" y="481"/>
                        <a:pt x="368" y="481"/>
                      </a:cubicBezTo>
                      <a:cubicBezTo>
                        <a:pt x="368" y="481"/>
                        <a:pt x="368" y="481"/>
                        <a:pt x="368" y="481"/>
                      </a:cubicBezTo>
                      <a:close/>
                      <a:moveTo>
                        <a:pt x="41" y="322"/>
                      </a:moveTo>
                      <a:cubicBezTo>
                        <a:pt x="41" y="322"/>
                        <a:pt x="41" y="322"/>
                        <a:pt x="41" y="322"/>
                      </a:cubicBezTo>
                      <a:cubicBezTo>
                        <a:pt x="41" y="321"/>
                        <a:pt x="41" y="321"/>
                        <a:pt x="41" y="322"/>
                      </a:cubicBezTo>
                      <a:close/>
                      <a:moveTo>
                        <a:pt x="20" y="377"/>
                      </a:moveTo>
                      <a:cubicBezTo>
                        <a:pt x="20" y="377"/>
                        <a:pt x="20" y="377"/>
                        <a:pt x="20" y="377"/>
                      </a:cubicBezTo>
                      <a:cubicBezTo>
                        <a:pt x="20" y="376"/>
                        <a:pt x="20" y="376"/>
                        <a:pt x="20" y="375"/>
                      </a:cubicBezTo>
                      <a:cubicBezTo>
                        <a:pt x="20" y="376"/>
                        <a:pt x="20" y="376"/>
                        <a:pt x="20" y="377"/>
                      </a:cubicBezTo>
                      <a:close/>
                      <a:moveTo>
                        <a:pt x="370" y="480"/>
                      </a:moveTo>
                      <a:cubicBezTo>
                        <a:pt x="369" y="480"/>
                        <a:pt x="368" y="480"/>
                        <a:pt x="368" y="480"/>
                      </a:cubicBezTo>
                      <a:cubicBezTo>
                        <a:pt x="369" y="480"/>
                        <a:pt x="369" y="480"/>
                        <a:pt x="370" y="480"/>
                      </a:cubicBezTo>
                      <a:close/>
                      <a:moveTo>
                        <a:pt x="99" y="494"/>
                      </a:moveTo>
                      <a:cubicBezTo>
                        <a:pt x="99" y="494"/>
                        <a:pt x="99" y="494"/>
                        <a:pt x="100" y="494"/>
                      </a:cubicBezTo>
                      <a:cubicBezTo>
                        <a:pt x="99" y="494"/>
                        <a:pt x="98" y="494"/>
                        <a:pt x="97" y="494"/>
                      </a:cubicBezTo>
                      <a:lnTo>
                        <a:pt x="99" y="494"/>
                      </a:lnTo>
                      <a:close/>
                      <a:moveTo>
                        <a:pt x="371" y="481"/>
                      </a:moveTo>
                      <a:cubicBezTo>
                        <a:pt x="372" y="481"/>
                        <a:pt x="372" y="481"/>
                        <a:pt x="373" y="481"/>
                      </a:cubicBezTo>
                      <a:cubicBezTo>
                        <a:pt x="372" y="480"/>
                        <a:pt x="371" y="481"/>
                        <a:pt x="370" y="481"/>
                      </a:cubicBezTo>
                      <a:cubicBezTo>
                        <a:pt x="370" y="481"/>
                        <a:pt x="371" y="482"/>
                        <a:pt x="371" y="481"/>
                      </a:cubicBezTo>
                      <a:close/>
                      <a:moveTo>
                        <a:pt x="351" y="481"/>
                      </a:moveTo>
                      <a:cubicBezTo>
                        <a:pt x="358" y="480"/>
                        <a:pt x="358" y="480"/>
                        <a:pt x="358" y="480"/>
                      </a:cubicBezTo>
                      <a:cubicBezTo>
                        <a:pt x="356" y="480"/>
                        <a:pt x="351" y="480"/>
                        <a:pt x="351" y="481"/>
                      </a:cubicBezTo>
                      <a:close/>
                      <a:moveTo>
                        <a:pt x="332" y="478"/>
                      </a:moveTo>
                      <a:cubicBezTo>
                        <a:pt x="332" y="478"/>
                        <a:pt x="333" y="477"/>
                        <a:pt x="333" y="477"/>
                      </a:cubicBezTo>
                      <a:cubicBezTo>
                        <a:pt x="331" y="477"/>
                        <a:pt x="330" y="477"/>
                        <a:pt x="332" y="478"/>
                      </a:cubicBezTo>
                      <a:close/>
                      <a:moveTo>
                        <a:pt x="328" y="479"/>
                      </a:moveTo>
                      <a:cubicBezTo>
                        <a:pt x="328" y="479"/>
                        <a:pt x="327" y="479"/>
                        <a:pt x="327" y="479"/>
                      </a:cubicBezTo>
                      <a:cubicBezTo>
                        <a:pt x="327" y="479"/>
                        <a:pt x="327" y="479"/>
                        <a:pt x="328" y="479"/>
                      </a:cubicBezTo>
                      <a:close/>
                      <a:moveTo>
                        <a:pt x="328" y="479"/>
                      </a:moveTo>
                      <a:cubicBezTo>
                        <a:pt x="328" y="479"/>
                        <a:pt x="329" y="480"/>
                        <a:pt x="330" y="480"/>
                      </a:cubicBezTo>
                      <a:cubicBezTo>
                        <a:pt x="331" y="479"/>
                        <a:pt x="329" y="479"/>
                        <a:pt x="328" y="479"/>
                      </a:cubicBezTo>
                      <a:close/>
                      <a:moveTo>
                        <a:pt x="285" y="477"/>
                      </a:moveTo>
                      <a:cubicBezTo>
                        <a:pt x="286" y="478"/>
                        <a:pt x="288" y="478"/>
                        <a:pt x="289" y="478"/>
                      </a:cubicBezTo>
                      <a:cubicBezTo>
                        <a:pt x="290" y="476"/>
                        <a:pt x="286" y="478"/>
                        <a:pt x="285" y="477"/>
                      </a:cubicBezTo>
                      <a:close/>
                      <a:moveTo>
                        <a:pt x="268" y="479"/>
                      </a:moveTo>
                      <a:cubicBezTo>
                        <a:pt x="269" y="478"/>
                        <a:pt x="269" y="479"/>
                        <a:pt x="270" y="479"/>
                      </a:cubicBezTo>
                      <a:cubicBezTo>
                        <a:pt x="269" y="478"/>
                        <a:pt x="269" y="478"/>
                        <a:pt x="269" y="478"/>
                      </a:cubicBezTo>
                      <a:cubicBezTo>
                        <a:pt x="268" y="478"/>
                        <a:pt x="267" y="478"/>
                        <a:pt x="268" y="479"/>
                      </a:cubicBezTo>
                      <a:close/>
                      <a:moveTo>
                        <a:pt x="118" y="318"/>
                      </a:moveTo>
                      <a:cubicBezTo>
                        <a:pt x="121" y="318"/>
                        <a:pt x="118" y="319"/>
                        <a:pt x="120" y="318"/>
                      </a:cubicBezTo>
                      <a:cubicBezTo>
                        <a:pt x="120" y="318"/>
                        <a:pt x="120" y="317"/>
                        <a:pt x="118" y="318"/>
                      </a:cubicBezTo>
                      <a:close/>
                      <a:moveTo>
                        <a:pt x="410" y="274"/>
                      </a:moveTo>
                      <a:cubicBezTo>
                        <a:pt x="411" y="273"/>
                        <a:pt x="411" y="272"/>
                        <a:pt x="410" y="271"/>
                      </a:cubicBezTo>
                      <a:cubicBezTo>
                        <a:pt x="409" y="277"/>
                        <a:pt x="411" y="270"/>
                        <a:pt x="410" y="274"/>
                      </a:cubicBezTo>
                      <a:close/>
                      <a:moveTo>
                        <a:pt x="91" y="31"/>
                      </a:moveTo>
                      <a:cubicBezTo>
                        <a:pt x="91" y="31"/>
                        <a:pt x="91" y="31"/>
                        <a:pt x="91" y="31"/>
                      </a:cubicBezTo>
                      <a:cubicBezTo>
                        <a:pt x="91" y="31"/>
                        <a:pt x="91" y="31"/>
                        <a:pt x="91" y="31"/>
                      </a:cubicBezTo>
                      <a:cubicBezTo>
                        <a:pt x="91" y="31"/>
                        <a:pt x="91" y="31"/>
                        <a:pt x="91" y="31"/>
                      </a:cubicBezTo>
                      <a:close/>
                      <a:moveTo>
                        <a:pt x="51" y="176"/>
                      </a:moveTo>
                      <a:cubicBezTo>
                        <a:pt x="49" y="157"/>
                        <a:pt x="50" y="137"/>
                        <a:pt x="50" y="119"/>
                      </a:cubicBezTo>
                      <a:cubicBezTo>
                        <a:pt x="50" y="119"/>
                        <a:pt x="50" y="119"/>
                        <a:pt x="50" y="119"/>
                      </a:cubicBezTo>
                      <a:cubicBezTo>
                        <a:pt x="48" y="113"/>
                        <a:pt x="52" y="105"/>
                        <a:pt x="49" y="100"/>
                      </a:cubicBezTo>
                      <a:cubicBezTo>
                        <a:pt x="50" y="99"/>
                        <a:pt x="50" y="95"/>
                        <a:pt x="50" y="96"/>
                      </a:cubicBezTo>
                      <a:cubicBezTo>
                        <a:pt x="49" y="92"/>
                        <a:pt x="51" y="84"/>
                        <a:pt x="50" y="77"/>
                      </a:cubicBezTo>
                      <a:cubicBezTo>
                        <a:pt x="51" y="70"/>
                        <a:pt x="50" y="64"/>
                        <a:pt x="51" y="57"/>
                      </a:cubicBezTo>
                      <a:cubicBezTo>
                        <a:pt x="51" y="58"/>
                        <a:pt x="51" y="59"/>
                        <a:pt x="52" y="59"/>
                      </a:cubicBezTo>
                      <a:cubicBezTo>
                        <a:pt x="53" y="56"/>
                        <a:pt x="50" y="52"/>
                        <a:pt x="52" y="51"/>
                      </a:cubicBezTo>
                      <a:cubicBezTo>
                        <a:pt x="52" y="49"/>
                        <a:pt x="51" y="50"/>
                        <a:pt x="51" y="51"/>
                      </a:cubicBezTo>
                      <a:cubicBezTo>
                        <a:pt x="51" y="45"/>
                        <a:pt x="50" y="29"/>
                        <a:pt x="62" y="23"/>
                      </a:cubicBezTo>
                      <a:cubicBezTo>
                        <a:pt x="74" y="17"/>
                        <a:pt x="82" y="19"/>
                        <a:pt x="90" y="18"/>
                      </a:cubicBezTo>
                      <a:cubicBezTo>
                        <a:pt x="103" y="19"/>
                        <a:pt x="91" y="22"/>
                        <a:pt x="101" y="20"/>
                      </a:cubicBezTo>
                      <a:cubicBezTo>
                        <a:pt x="102" y="21"/>
                        <a:pt x="101" y="19"/>
                        <a:pt x="101" y="20"/>
                      </a:cubicBezTo>
                      <a:cubicBezTo>
                        <a:pt x="105" y="19"/>
                        <a:pt x="107" y="22"/>
                        <a:pt x="110" y="21"/>
                      </a:cubicBezTo>
                      <a:cubicBezTo>
                        <a:pt x="109" y="20"/>
                        <a:pt x="111" y="20"/>
                        <a:pt x="112" y="19"/>
                      </a:cubicBezTo>
                      <a:cubicBezTo>
                        <a:pt x="119" y="20"/>
                        <a:pt x="120" y="22"/>
                        <a:pt x="126" y="21"/>
                      </a:cubicBezTo>
                      <a:cubicBezTo>
                        <a:pt x="126" y="21"/>
                        <a:pt x="126" y="21"/>
                        <a:pt x="126" y="21"/>
                      </a:cubicBezTo>
                      <a:cubicBezTo>
                        <a:pt x="133" y="19"/>
                        <a:pt x="141" y="20"/>
                        <a:pt x="146" y="18"/>
                      </a:cubicBezTo>
                      <a:cubicBezTo>
                        <a:pt x="184" y="17"/>
                        <a:pt x="220" y="16"/>
                        <a:pt x="257" y="16"/>
                      </a:cubicBezTo>
                      <a:cubicBezTo>
                        <a:pt x="293" y="16"/>
                        <a:pt x="329" y="15"/>
                        <a:pt x="366" y="17"/>
                      </a:cubicBezTo>
                      <a:cubicBezTo>
                        <a:pt x="374" y="18"/>
                        <a:pt x="375" y="18"/>
                        <a:pt x="384" y="18"/>
                      </a:cubicBezTo>
                      <a:cubicBezTo>
                        <a:pt x="384" y="18"/>
                        <a:pt x="383" y="18"/>
                        <a:pt x="384" y="18"/>
                      </a:cubicBezTo>
                      <a:cubicBezTo>
                        <a:pt x="384" y="17"/>
                        <a:pt x="391" y="18"/>
                        <a:pt x="392" y="17"/>
                      </a:cubicBezTo>
                      <a:cubicBezTo>
                        <a:pt x="402" y="17"/>
                        <a:pt x="412" y="23"/>
                        <a:pt x="416" y="33"/>
                      </a:cubicBezTo>
                      <a:cubicBezTo>
                        <a:pt x="419" y="45"/>
                        <a:pt x="417" y="49"/>
                        <a:pt x="418" y="57"/>
                      </a:cubicBezTo>
                      <a:cubicBezTo>
                        <a:pt x="418" y="54"/>
                        <a:pt x="416" y="53"/>
                        <a:pt x="416" y="56"/>
                      </a:cubicBezTo>
                      <a:cubicBezTo>
                        <a:pt x="417" y="59"/>
                        <a:pt x="417" y="59"/>
                        <a:pt x="417" y="59"/>
                      </a:cubicBezTo>
                      <a:cubicBezTo>
                        <a:pt x="417" y="59"/>
                        <a:pt x="417" y="59"/>
                        <a:pt x="417" y="59"/>
                      </a:cubicBezTo>
                      <a:cubicBezTo>
                        <a:pt x="417" y="61"/>
                        <a:pt x="418" y="63"/>
                        <a:pt x="418" y="61"/>
                      </a:cubicBezTo>
                      <a:cubicBezTo>
                        <a:pt x="420" y="96"/>
                        <a:pt x="417" y="131"/>
                        <a:pt x="417" y="165"/>
                      </a:cubicBezTo>
                      <a:cubicBezTo>
                        <a:pt x="416" y="174"/>
                        <a:pt x="417" y="185"/>
                        <a:pt x="417" y="194"/>
                      </a:cubicBezTo>
                      <a:cubicBezTo>
                        <a:pt x="415" y="221"/>
                        <a:pt x="414" y="244"/>
                        <a:pt x="415" y="271"/>
                      </a:cubicBezTo>
                      <a:cubicBezTo>
                        <a:pt x="415" y="271"/>
                        <a:pt x="411" y="268"/>
                        <a:pt x="410" y="257"/>
                      </a:cubicBezTo>
                      <a:cubicBezTo>
                        <a:pt x="406" y="243"/>
                        <a:pt x="410" y="224"/>
                        <a:pt x="408" y="208"/>
                      </a:cubicBezTo>
                      <a:cubicBezTo>
                        <a:pt x="408" y="207"/>
                        <a:pt x="410" y="209"/>
                        <a:pt x="409" y="205"/>
                      </a:cubicBezTo>
                      <a:cubicBezTo>
                        <a:pt x="406" y="190"/>
                        <a:pt x="408" y="166"/>
                        <a:pt x="410" y="148"/>
                      </a:cubicBezTo>
                      <a:cubicBezTo>
                        <a:pt x="411" y="149"/>
                        <a:pt x="411" y="149"/>
                        <a:pt x="411" y="149"/>
                      </a:cubicBezTo>
                      <a:cubicBezTo>
                        <a:pt x="411" y="146"/>
                        <a:pt x="409" y="141"/>
                        <a:pt x="410" y="138"/>
                      </a:cubicBezTo>
                      <a:cubicBezTo>
                        <a:pt x="410" y="138"/>
                        <a:pt x="410" y="139"/>
                        <a:pt x="411" y="138"/>
                      </a:cubicBezTo>
                      <a:cubicBezTo>
                        <a:pt x="410" y="137"/>
                        <a:pt x="410" y="131"/>
                        <a:pt x="409" y="130"/>
                      </a:cubicBezTo>
                      <a:cubicBezTo>
                        <a:pt x="410" y="128"/>
                        <a:pt x="411" y="128"/>
                        <a:pt x="411" y="127"/>
                      </a:cubicBezTo>
                      <a:cubicBezTo>
                        <a:pt x="410" y="124"/>
                        <a:pt x="410" y="124"/>
                        <a:pt x="410" y="124"/>
                      </a:cubicBezTo>
                      <a:cubicBezTo>
                        <a:pt x="407" y="119"/>
                        <a:pt x="410" y="110"/>
                        <a:pt x="408" y="102"/>
                      </a:cubicBezTo>
                      <a:cubicBezTo>
                        <a:pt x="409" y="103"/>
                        <a:pt x="409" y="103"/>
                        <a:pt x="409" y="103"/>
                      </a:cubicBezTo>
                      <a:cubicBezTo>
                        <a:pt x="407" y="90"/>
                        <a:pt x="408" y="74"/>
                        <a:pt x="407" y="59"/>
                      </a:cubicBezTo>
                      <a:cubicBezTo>
                        <a:pt x="408" y="60"/>
                        <a:pt x="408" y="60"/>
                        <a:pt x="409" y="60"/>
                      </a:cubicBezTo>
                      <a:cubicBezTo>
                        <a:pt x="408" y="59"/>
                        <a:pt x="407" y="54"/>
                        <a:pt x="407" y="51"/>
                      </a:cubicBezTo>
                      <a:cubicBezTo>
                        <a:pt x="408" y="49"/>
                        <a:pt x="406" y="44"/>
                        <a:pt x="406" y="40"/>
                      </a:cubicBezTo>
                      <a:cubicBezTo>
                        <a:pt x="406" y="40"/>
                        <a:pt x="406" y="40"/>
                        <a:pt x="406" y="40"/>
                      </a:cubicBezTo>
                      <a:cubicBezTo>
                        <a:pt x="405" y="38"/>
                        <a:pt x="406" y="35"/>
                        <a:pt x="403" y="34"/>
                      </a:cubicBezTo>
                      <a:cubicBezTo>
                        <a:pt x="403" y="32"/>
                        <a:pt x="403" y="32"/>
                        <a:pt x="403" y="32"/>
                      </a:cubicBezTo>
                      <a:cubicBezTo>
                        <a:pt x="401" y="33"/>
                        <a:pt x="400" y="28"/>
                        <a:pt x="397" y="28"/>
                      </a:cubicBezTo>
                      <a:cubicBezTo>
                        <a:pt x="397" y="29"/>
                        <a:pt x="397" y="29"/>
                        <a:pt x="397" y="29"/>
                      </a:cubicBezTo>
                      <a:cubicBezTo>
                        <a:pt x="395" y="29"/>
                        <a:pt x="394" y="27"/>
                        <a:pt x="391" y="27"/>
                      </a:cubicBezTo>
                      <a:cubicBezTo>
                        <a:pt x="391" y="27"/>
                        <a:pt x="391" y="27"/>
                        <a:pt x="391" y="27"/>
                      </a:cubicBezTo>
                      <a:cubicBezTo>
                        <a:pt x="386" y="28"/>
                        <a:pt x="382" y="27"/>
                        <a:pt x="382" y="28"/>
                      </a:cubicBezTo>
                      <a:cubicBezTo>
                        <a:pt x="380" y="27"/>
                        <a:pt x="388" y="28"/>
                        <a:pt x="385" y="26"/>
                      </a:cubicBezTo>
                      <a:cubicBezTo>
                        <a:pt x="366" y="27"/>
                        <a:pt x="347" y="27"/>
                        <a:pt x="328" y="27"/>
                      </a:cubicBezTo>
                      <a:cubicBezTo>
                        <a:pt x="326" y="27"/>
                        <a:pt x="325" y="26"/>
                        <a:pt x="324" y="26"/>
                      </a:cubicBezTo>
                      <a:cubicBezTo>
                        <a:pt x="323" y="26"/>
                        <a:pt x="317" y="26"/>
                        <a:pt x="316" y="27"/>
                      </a:cubicBezTo>
                      <a:cubicBezTo>
                        <a:pt x="316" y="27"/>
                        <a:pt x="314" y="26"/>
                        <a:pt x="313" y="26"/>
                      </a:cubicBezTo>
                      <a:cubicBezTo>
                        <a:pt x="310" y="25"/>
                        <a:pt x="310" y="28"/>
                        <a:pt x="306" y="27"/>
                      </a:cubicBezTo>
                      <a:cubicBezTo>
                        <a:pt x="307" y="27"/>
                        <a:pt x="308" y="26"/>
                        <a:pt x="307" y="26"/>
                      </a:cubicBezTo>
                      <a:cubicBezTo>
                        <a:pt x="304" y="27"/>
                        <a:pt x="300" y="27"/>
                        <a:pt x="296" y="27"/>
                      </a:cubicBezTo>
                      <a:cubicBezTo>
                        <a:pt x="297" y="27"/>
                        <a:pt x="298" y="27"/>
                        <a:pt x="298" y="26"/>
                      </a:cubicBezTo>
                      <a:cubicBezTo>
                        <a:pt x="293" y="27"/>
                        <a:pt x="290" y="26"/>
                        <a:pt x="286" y="27"/>
                      </a:cubicBezTo>
                      <a:cubicBezTo>
                        <a:pt x="288" y="26"/>
                        <a:pt x="288" y="26"/>
                        <a:pt x="288" y="26"/>
                      </a:cubicBezTo>
                      <a:cubicBezTo>
                        <a:pt x="282" y="25"/>
                        <a:pt x="286" y="28"/>
                        <a:pt x="281" y="27"/>
                      </a:cubicBezTo>
                      <a:cubicBezTo>
                        <a:pt x="282" y="27"/>
                        <a:pt x="282" y="26"/>
                        <a:pt x="282" y="26"/>
                      </a:cubicBezTo>
                      <a:cubicBezTo>
                        <a:pt x="277" y="28"/>
                        <a:pt x="270" y="27"/>
                        <a:pt x="265" y="28"/>
                      </a:cubicBezTo>
                      <a:cubicBezTo>
                        <a:pt x="265" y="27"/>
                        <a:pt x="265" y="27"/>
                        <a:pt x="265" y="27"/>
                      </a:cubicBezTo>
                      <a:cubicBezTo>
                        <a:pt x="260" y="27"/>
                        <a:pt x="255" y="27"/>
                        <a:pt x="249" y="28"/>
                      </a:cubicBezTo>
                      <a:cubicBezTo>
                        <a:pt x="247" y="27"/>
                        <a:pt x="250" y="25"/>
                        <a:pt x="245" y="26"/>
                      </a:cubicBezTo>
                      <a:cubicBezTo>
                        <a:pt x="245" y="28"/>
                        <a:pt x="235" y="26"/>
                        <a:pt x="239" y="29"/>
                      </a:cubicBezTo>
                      <a:cubicBezTo>
                        <a:pt x="234" y="28"/>
                        <a:pt x="227" y="28"/>
                        <a:pt x="224" y="28"/>
                      </a:cubicBezTo>
                      <a:cubicBezTo>
                        <a:pt x="226" y="27"/>
                        <a:pt x="221" y="26"/>
                        <a:pt x="225" y="26"/>
                      </a:cubicBezTo>
                      <a:cubicBezTo>
                        <a:pt x="222" y="25"/>
                        <a:pt x="222" y="25"/>
                        <a:pt x="222" y="25"/>
                      </a:cubicBezTo>
                      <a:cubicBezTo>
                        <a:pt x="223" y="24"/>
                        <a:pt x="225" y="25"/>
                        <a:pt x="224" y="24"/>
                      </a:cubicBezTo>
                      <a:cubicBezTo>
                        <a:pt x="222" y="24"/>
                        <a:pt x="217" y="25"/>
                        <a:pt x="215" y="25"/>
                      </a:cubicBezTo>
                      <a:cubicBezTo>
                        <a:pt x="212" y="26"/>
                        <a:pt x="208" y="28"/>
                        <a:pt x="203" y="28"/>
                      </a:cubicBezTo>
                      <a:cubicBezTo>
                        <a:pt x="205" y="27"/>
                        <a:pt x="202" y="26"/>
                        <a:pt x="202" y="26"/>
                      </a:cubicBezTo>
                      <a:cubicBezTo>
                        <a:pt x="195" y="29"/>
                        <a:pt x="195" y="29"/>
                        <a:pt x="195" y="29"/>
                      </a:cubicBezTo>
                      <a:cubicBezTo>
                        <a:pt x="193" y="29"/>
                        <a:pt x="194" y="28"/>
                        <a:pt x="192" y="28"/>
                      </a:cubicBezTo>
                      <a:cubicBezTo>
                        <a:pt x="192" y="29"/>
                        <a:pt x="191" y="29"/>
                        <a:pt x="190" y="29"/>
                      </a:cubicBezTo>
                      <a:cubicBezTo>
                        <a:pt x="189" y="29"/>
                        <a:pt x="182" y="30"/>
                        <a:pt x="181" y="28"/>
                      </a:cubicBezTo>
                      <a:cubicBezTo>
                        <a:pt x="180" y="27"/>
                        <a:pt x="184" y="28"/>
                        <a:pt x="182" y="27"/>
                      </a:cubicBezTo>
                      <a:cubicBezTo>
                        <a:pt x="178" y="27"/>
                        <a:pt x="178" y="28"/>
                        <a:pt x="175" y="28"/>
                      </a:cubicBezTo>
                      <a:cubicBezTo>
                        <a:pt x="175" y="27"/>
                        <a:pt x="175" y="27"/>
                        <a:pt x="175" y="27"/>
                      </a:cubicBezTo>
                      <a:cubicBezTo>
                        <a:pt x="172" y="27"/>
                        <a:pt x="168" y="28"/>
                        <a:pt x="170" y="29"/>
                      </a:cubicBezTo>
                      <a:cubicBezTo>
                        <a:pt x="172" y="29"/>
                        <a:pt x="170" y="28"/>
                        <a:pt x="172" y="29"/>
                      </a:cubicBezTo>
                      <a:cubicBezTo>
                        <a:pt x="170" y="30"/>
                        <a:pt x="166" y="30"/>
                        <a:pt x="163" y="30"/>
                      </a:cubicBezTo>
                      <a:cubicBezTo>
                        <a:pt x="164" y="30"/>
                        <a:pt x="164" y="29"/>
                        <a:pt x="164" y="29"/>
                      </a:cubicBezTo>
                      <a:cubicBezTo>
                        <a:pt x="160" y="30"/>
                        <a:pt x="155" y="30"/>
                        <a:pt x="150" y="31"/>
                      </a:cubicBezTo>
                      <a:cubicBezTo>
                        <a:pt x="150" y="31"/>
                        <a:pt x="151" y="30"/>
                        <a:pt x="152" y="30"/>
                      </a:cubicBezTo>
                      <a:cubicBezTo>
                        <a:pt x="145" y="29"/>
                        <a:pt x="138" y="32"/>
                        <a:pt x="132" y="30"/>
                      </a:cubicBezTo>
                      <a:cubicBezTo>
                        <a:pt x="133" y="30"/>
                        <a:pt x="133" y="31"/>
                        <a:pt x="133" y="31"/>
                      </a:cubicBezTo>
                      <a:cubicBezTo>
                        <a:pt x="129" y="31"/>
                        <a:pt x="130" y="30"/>
                        <a:pt x="127" y="30"/>
                      </a:cubicBezTo>
                      <a:cubicBezTo>
                        <a:pt x="127" y="29"/>
                        <a:pt x="125" y="30"/>
                        <a:pt x="123" y="30"/>
                      </a:cubicBezTo>
                      <a:cubicBezTo>
                        <a:pt x="122" y="31"/>
                        <a:pt x="122" y="30"/>
                        <a:pt x="123" y="30"/>
                      </a:cubicBezTo>
                      <a:cubicBezTo>
                        <a:pt x="118" y="31"/>
                        <a:pt x="108" y="32"/>
                        <a:pt x="101" y="31"/>
                      </a:cubicBezTo>
                      <a:cubicBezTo>
                        <a:pt x="102" y="31"/>
                        <a:pt x="97" y="32"/>
                        <a:pt x="95" y="32"/>
                      </a:cubicBezTo>
                      <a:cubicBezTo>
                        <a:pt x="96" y="31"/>
                        <a:pt x="96" y="31"/>
                        <a:pt x="96" y="31"/>
                      </a:cubicBezTo>
                      <a:cubicBezTo>
                        <a:pt x="96" y="31"/>
                        <a:pt x="95" y="31"/>
                        <a:pt x="94" y="31"/>
                      </a:cubicBezTo>
                      <a:cubicBezTo>
                        <a:pt x="94" y="31"/>
                        <a:pt x="94" y="31"/>
                        <a:pt x="93" y="31"/>
                      </a:cubicBezTo>
                      <a:cubicBezTo>
                        <a:pt x="93" y="31"/>
                        <a:pt x="92" y="31"/>
                        <a:pt x="91" y="31"/>
                      </a:cubicBezTo>
                      <a:cubicBezTo>
                        <a:pt x="92" y="31"/>
                        <a:pt x="93" y="31"/>
                        <a:pt x="94" y="31"/>
                      </a:cubicBezTo>
                      <a:cubicBezTo>
                        <a:pt x="94" y="31"/>
                        <a:pt x="93" y="31"/>
                        <a:pt x="94" y="31"/>
                      </a:cubicBezTo>
                      <a:cubicBezTo>
                        <a:pt x="93" y="31"/>
                        <a:pt x="92" y="31"/>
                        <a:pt x="91" y="31"/>
                      </a:cubicBezTo>
                      <a:cubicBezTo>
                        <a:pt x="91" y="31"/>
                        <a:pt x="90" y="31"/>
                        <a:pt x="90" y="30"/>
                      </a:cubicBezTo>
                      <a:cubicBezTo>
                        <a:pt x="90" y="31"/>
                        <a:pt x="90" y="31"/>
                        <a:pt x="91" y="31"/>
                      </a:cubicBezTo>
                      <a:cubicBezTo>
                        <a:pt x="88" y="31"/>
                        <a:pt x="86" y="31"/>
                        <a:pt x="84" y="31"/>
                      </a:cubicBezTo>
                      <a:cubicBezTo>
                        <a:pt x="85" y="31"/>
                        <a:pt x="87" y="29"/>
                        <a:pt x="84" y="29"/>
                      </a:cubicBezTo>
                      <a:cubicBezTo>
                        <a:pt x="79" y="30"/>
                        <a:pt x="83" y="30"/>
                        <a:pt x="79" y="30"/>
                      </a:cubicBezTo>
                      <a:cubicBezTo>
                        <a:pt x="77" y="31"/>
                        <a:pt x="77" y="31"/>
                        <a:pt x="77" y="31"/>
                      </a:cubicBezTo>
                      <a:cubicBezTo>
                        <a:pt x="76" y="32"/>
                        <a:pt x="73" y="31"/>
                        <a:pt x="74" y="32"/>
                      </a:cubicBezTo>
                      <a:cubicBezTo>
                        <a:pt x="74" y="31"/>
                        <a:pt x="70" y="33"/>
                        <a:pt x="69" y="31"/>
                      </a:cubicBezTo>
                      <a:cubicBezTo>
                        <a:pt x="70" y="30"/>
                        <a:pt x="70" y="30"/>
                        <a:pt x="70" y="30"/>
                      </a:cubicBezTo>
                      <a:cubicBezTo>
                        <a:pt x="68" y="30"/>
                        <a:pt x="68" y="33"/>
                        <a:pt x="67" y="34"/>
                      </a:cubicBezTo>
                      <a:cubicBezTo>
                        <a:pt x="67" y="34"/>
                        <a:pt x="67" y="34"/>
                        <a:pt x="67" y="33"/>
                      </a:cubicBezTo>
                      <a:cubicBezTo>
                        <a:pt x="67" y="35"/>
                        <a:pt x="64" y="36"/>
                        <a:pt x="65" y="38"/>
                      </a:cubicBezTo>
                      <a:cubicBezTo>
                        <a:pt x="63" y="39"/>
                        <a:pt x="63" y="45"/>
                        <a:pt x="62" y="48"/>
                      </a:cubicBezTo>
                      <a:cubicBezTo>
                        <a:pt x="63" y="51"/>
                        <a:pt x="64" y="54"/>
                        <a:pt x="63" y="58"/>
                      </a:cubicBezTo>
                      <a:cubicBezTo>
                        <a:pt x="63" y="57"/>
                        <a:pt x="63" y="56"/>
                        <a:pt x="63" y="56"/>
                      </a:cubicBezTo>
                      <a:cubicBezTo>
                        <a:pt x="62" y="58"/>
                        <a:pt x="63" y="59"/>
                        <a:pt x="63" y="61"/>
                      </a:cubicBezTo>
                      <a:cubicBezTo>
                        <a:pt x="63" y="60"/>
                        <a:pt x="62" y="65"/>
                        <a:pt x="61" y="68"/>
                      </a:cubicBezTo>
                      <a:cubicBezTo>
                        <a:pt x="62" y="71"/>
                        <a:pt x="63" y="70"/>
                        <a:pt x="63" y="70"/>
                      </a:cubicBezTo>
                      <a:cubicBezTo>
                        <a:pt x="61" y="73"/>
                        <a:pt x="65" y="80"/>
                        <a:pt x="63" y="83"/>
                      </a:cubicBezTo>
                      <a:cubicBezTo>
                        <a:pt x="63" y="82"/>
                        <a:pt x="62" y="79"/>
                        <a:pt x="61" y="81"/>
                      </a:cubicBezTo>
                      <a:cubicBezTo>
                        <a:pt x="59" y="84"/>
                        <a:pt x="63" y="87"/>
                        <a:pt x="62" y="92"/>
                      </a:cubicBezTo>
                      <a:cubicBezTo>
                        <a:pt x="64" y="91"/>
                        <a:pt x="64" y="91"/>
                        <a:pt x="64" y="91"/>
                      </a:cubicBezTo>
                      <a:cubicBezTo>
                        <a:pt x="63" y="93"/>
                        <a:pt x="65" y="98"/>
                        <a:pt x="63" y="97"/>
                      </a:cubicBezTo>
                      <a:cubicBezTo>
                        <a:pt x="63" y="99"/>
                        <a:pt x="62" y="103"/>
                        <a:pt x="64" y="102"/>
                      </a:cubicBezTo>
                      <a:cubicBezTo>
                        <a:pt x="63" y="110"/>
                        <a:pt x="65" y="121"/>
                        <a:pt x="62" y="126"/>
                      </a:cubicBezTo>
                      <a:cubicBezTo>
                        <a:pt x="62" y="127"/>
                        <a:pt x="62" y="130"/>
                        <a:pt x="63" y="129"/>
                      </a:cubicBezTo>
                      <a:cubicBezTo>
                        <a:pt x="64" y="128"/>
                        <a:pt x="62" y="127"/>
                        <a:pt x="63" y="126"/>
                      </a:cubicBezTo>
                      <a:cubicBezTo>
                        <a:pt x="63" y="127"/>
                        <a:pt x="63" y="127"/>
                        <a:pt x="63" y="127"/>
                      </a:cubicBezTo>
                      <a:cubicBezTo>
                        <a:pt x="63" y="130"/>
                        <a:pt x="63" y="132"/>
                        <a:pt x="61" y="129"/>
                      </a:cubicBezTo>
                      <a:cubicBezTo>
                        <a:pt x="60" y="135"/>
                        <a:pt x="64" y="135"/>
                        <a:pt x="64" y="142"/>
                      </a:cubicBezTo>
                      <a:cubicBezTo>
                        <a:pt x="63" y="142"/>
                        <a:pt x="63" y="142"/>
                        <a:pt x="63" y="144"/>
                      </a:cubicBezTo>
                      <a:cubicBezTo>
                        <a:pt x="64" y="148"/>
                        <a:pt x="64" y="148"/>
                        <a:pt x="64" y="148"/>
                      </a:cubicBezTo>
                      <a:cubicBezTo>
                        <a:pt x="64" y="152"/>
                        <a:pt x="62" y="150"/>
                        <a:pt x="61" y="151"/>
                      </a:cubicBezTo>
                      <a:cubicBezTo>
                        <a:pt x="61" y="153"/>
                        <a:pt x="61" y="156"/>
                        <a:pt x="62" y="157"/>
                      </a:cubicBezTo>
                      <a:cubicBezTo>
                        <a:pt x="61" y="160"/>
                        <a:pt x="61" y="160"/>
                        <a:pt x="61" y="160"/>
                      </a:cubicBezTo>
                      <a:cubicBezTo>
                        <a:pt x="62" y="158"/>
                        <a:pt x="62" y="162"/>
                        <a:pt x="62" y="163"/>
                      </a:cubicBezTo>
                      <a:cubicBezTo>
                        <a:pt x="62" y="162"/>
                        <a:pt x="62" y="162"/>
                        <a:pt x="62" y="162"/>
                      </a:cubicBezTo>
                      <a:cubicBezTo>
                        <a:pt x="61" y="162"/>
                        <a:pt x="61" y="165"/>
                        <a:pt x="61" y="166"/>
                      </a:cubicBezTo>
                      <a:cubicBezTo>
                        <a:pt x="62" y="166"/>
                        <a:pt x="63" y="163"/>
                        <a:pt x="63" y="162"/>
                      </a:cubicBezTo>
                      <a:cubicBezTo>
                        <a:pt x="63" y="163"/>
                        <a:pt x="63" y="165"/>
                        <a:pt x="64" y="166"/>
                      </a:cubicBezTo>
                      <a:cubicBezTo>
                        <a:pt x="63" y="166"/>
                        <a:pt x="63" y="170"/>
                        <a:pt x="63" y="172"/>
                      </a:cubicBezTo>
                      <a:cubicBezTo>
                        <a:pt x="63" y="174"/>
                        <a:pt x="64" y="175"/>
                        <a:pt x="64" y="175"/>
                      </a:cubicBezTo>
                      <a:cubicBezTo>
                        <a:pt x="63" y="175"/>
                        <a:pt x="64" y="179"/>
                        <a:pt x="63" y="177"/>
                      </a:cubicBezTo>
                      <a:cubicBezTo>
                        <a:pt x="63" y="176"/>
                        <a:pt x="63" y="175"/>
                        <a:pt x="63" y="174"/>
                      </a:cubicBezTo>
                      <a:cubicBezTo>
                        <a:pt x="62" y="176"/>
                        <a:pt x="61" y="175"/>
                        <a:pt x="62" y="178"/>
                      </a:cubicBezTo>
                      <a:cubicBezTo>
                        <a:pt x="63" y="181"/>
                        <a:pt x="64" y="178"/>
                        <a:pt x="64" y="182"/>
                      </a:cubicBezTo>
                      <a:cubicBezTo>
                        <a:pt x="63" y="181"/>
                        <a:pt x="63" y="181"/>
                        <a:pt x="63" y="180"/>
                      </a:cubicBezTo>
                      <a:cubicBezTo>
                        <a:pt x="62" y="184"/>
                        <a:pt x="62" y="184"/>
                        <a:pt x="62" y="184"/>
                      </a:cubicBezTo>
                      <a:cubicBezTo>
                        <a:pt x="63" y="184"/>
                        <a:pt x="63" y="184"/>
                        <a:pt x="63" y="184"/>
                      </a:cubicBezTo>
                      <a:cubicBezTo>
                        <a:pt x="63" y="184"/>
                        <a:pt x="63" y="184"/>
                        <a:pt x="63" y="184"/>
                      </a:cubicBezTo>
                      <a:cubicBezTo>
                        <a:pt x="64" y="186"/>
                        <a:pt x="63" y="190"/>
                        <a:pt x="64" y="191"/>
                      </a:cubicBezTo>
                      <a:cubicBezTo>
                        <a:pt x="64" y="193"/>
                        <a:pt x="63" y="195"/>
                        <a:pt x="63" y="197"/>
                      </a:cubicBezTo>
                      <a:cubicBezTo>
                        <a:pt x="63" y="197"/>
                        <a:pt x="63" y="197"/>
                        <a:pt x="63" y="197"/>
                      </a:cubicBezTo>
                      <a:cubicBezTo>
                        <a:pt x="63" y="199"/>
                        <a:pt x="63" y="202"/>
                        <a:pt x="64" y="204"/>
                      </a:cubicBezTo>
                      <a:cubicBezTo>
                        <a:pt x="63" y="204"/>
                        <a:pt x="63" y="204"/>
                        <a:pt x="63" y="204"/>
                      </a:cubicBezTo>
                      <a:cubicBezTo>
                        <a:pt x="63" y="206"/>
                        <a:pt x="64" y="209"/>
                        <a:pt x="64" y="210"/>
                      </a:cubicBezTo>
                      <a:cubicBezTo>
                        <a:pt x="63" y="213"/>
                        <a:pt x="60" y="211"/>
                        <a:pt x="61" y="215"/>
                      </a:cubicBezTo>
                      <a:cubicBezTo>
                        <a:pt x="61" y="218"/>
                        <a:pt x="63" y="220"/>
                        <a:pt x="64" y="219"/>
                      </a:cubicBezTo>
                      <a:cubicBezTo>
                        <a:pt x="63" y="224"/>
                        <a:pt x="65" y="231"/>
                        <a:pt x="63" y="237"/>
                      </a:cubicBezTo>
                      <a:cubicBezTo>
                        <a:pt x="64" y="237"/>
                        <a:pt x="64" y="237"/>
                        <a:pt x="64" y="239"/>
                      </a:cubicBezTo>
                      <a:cubicBezTo>
                        <a:pt x="64" y="247"/>
                        <a:pt x="66" y="257"/>
                        <a:pt x="64" y="264"/>
                      </a:cubicBezTo>
                      <a:cubicBezTo>
                        <a:pt x="63" y="261"/>
                        <a:pt x="63" y="264"/>
                        <a:pt x="62" y="264"/>
                      </a:cubicBezTo>
                      <a:cubicBezTo>
                        <a:pt x="63" y="266"/>
                        <a:pt x="61" y="266"/>
                        <a:pt x="63" y="267"/>
                      </a:cubicBezTo>
                      <a:cubicBezTo>
                        <a:pt x="64" y="267"/>
                        <a:pt x="64" y="267"/>
                        <a:pt x="64" y="264"/>
                      </a:cubicBezTo>
                      <a:cubicBezTo>
                        <a:pt x="65" y="271"/>
                        <a:pt x="65" y="275"/>
                        <a:pt x="66" y="276"/>
                      </a:cubicBezTo>
                      <a:cubicBezTo>
                        <a:pt x="66" y="276"/>
                        <a:pt x="66" y="276"/>
                        <a:pt x="67" y="276"/>
                      </a:cubicBezTo>
                      <a:cubicBezTo>
                        <a:pt x="65" y="277"/>
                        <a:pt x="66" y="279"/>
                        <a:pt x="68" y="280"/>
                      </a:cubicBezTo>
                      <a:cubicBezTo>
                        <a:pt x="69" y="279"/>
                        <a:pt x="69" y="279"/>
                        <a:pt x="69" y="279"/>
                      </a:cubicBezTo>
                      <a:cubicBezTo>
                        <a:pt x="70" y="280"/>
                        <a:pt x="70" y="280"/>
                        <a:pt x="70" y="280"/>
                      </a:cubicBezTo>
                      <a:cubicBezTo>
                        <a:pt x="70" y="281"/>
                        <a:pt x="71" y="279"/>
                        <a:pt x="72" y="280"/>
                      </a:cubicBezTo>
                      <a:cubicBezTo>
                        <a:pt x="72" y="280"/>
                        <a:pt x="72" y="281"/>
                        <a:pt x="73" y="281"/>
                      </a:cubicBezTo>
                      <a:cubicBezTo>
                        <a:pt x="74" y="281"/>
                        <a:pt x="79" y="279"/>
                        <a:pt x="82" y="280"/>
                      </a:cubicBezTo>
                      <a:cubicBezTo>
                        <a:pt x="85" y="281"/>
                        <a:pt x="85" y="281"/>
                        <a:pt x="85" y="281"/>
                      </a:cubicBezTo>
                      <a:cubicBezTo>
                        <a:pt x="86" y="281"/>
                        <a:pt x="89" y="280"/>
                        <a:pt x="86" y="280"/>
                      </a:cubicBezTo>
                      <a:cubicBezTo>
                        <a:pt x="92" y="281"/>
                        <a:pt x="95" y="281"/>
                        <a:pt x="97" y="282"/>
                      </a:cubicBezTo>
                      <a:cubicBezTo>
                        <a:pt x="106" y="279"/>
                        <a:pt x="120" y="279"/>
                        <a:pt x="131" y="279"/>
                      </a:cubicBezTo>
                      <a:cubicBezTo>
                        <a:pt x="131" y="280"/>
                        <a:pt x="131" y="280"/>
                        <a:pt x="131" y="280"/>
                      </a:cubicBezTo>
                      <a:cubicBezTo>
                        <a:pt x="134" y="281"/>
                        <a:pt x="132" y="279"/>
                        <a:pt x="134" y="279"/>
                      </a:cubicBezTo>
                      <a:cubicBezTo>
                        <a:pt x="133" y="280"/>
                        <a:pt x="137" y="281"/>
                        <a:pt x="134" y="282"/>
                      </a:cubicBezTo>
                      <a:cubicBezTo>
                        <a:pt x="139" y="282"/>
                        <a:pt x="140" y="280"/>
                        <a:pt x="142" y="280"/>
                      </a:cubicBezTo>
                      <a:cubicBezTo>
                        <a:pt x="143" y="279"/>
                        <a:pt x="140" y="281"/>
                        <a:pt x="141" y="279"/>
                      </a:cubicBezTo>
                      <a:cubicBezTo>
                        <a:pt x="141" y="279"/>
                        <a:pt x="147" y="280"/>
                        <a:pt x="147" y="279"/>
                      </a:cubicBezTo>
                      <a:cubicBezTo>
                        <a:pt x="148" y="279"/>
                        <a:pt x="148" y="280"/>
                        <a:pt x="147" y="281"/>
                      </a:cubicBezTo>
                      <a:cubicBezTo>
                        <a:pt x="150" y="280"/>
                        <a:pt x="150" y="280"/>
                        <a:pt x="150" y="280"/>
                      </a:cubicBezTo>
                      <a:cubicBezTo>
                        <a:pt x="153" y="282"/>
                        <a:pt x="142" y="283"/>
                        <a:pt x="146" y="285"/>
                      </a:cubicBezTo>
                      <a:cubicBezTo>
                        <a:pt x="148" y="285"/>
                        <a:pt x="148" y="285"/>
                        <a:pt x="148" y="285"/>
                      </a:cubicBezTo>
                      <a:cubicBezTo>
                        <a:pt x="150" y="286"/>
                        <a:pt x="142" y="287"/>
                        <a:pt x="148" y="287"/>
                      </a:cubicBezTo>
                      <a:cubicBezTo>
                        <a:pt x="150" y="286"/>
                        <a:pt x="153" y="284"/>
                        <a:pt x="150" y="284"/>
                      </a:cubicBezTo>
                      <a:cubicBezTo>
                        <a:pt x="156" y="283"/>
                        <a:pt x="153" y="280"/>
                        <a:pt x="159" y="281"/>
                      </a:cubicBezTo>
                      <a:cubicBezTo>
                        <a:pt x="160" y="281"/>
                        <a:pt x="154" y="281"/>
                        <a:pt x="155" y="282"/>
                      </a:cubicBezTo>
                      <a:cubicBezTo>
                        <a:pt x="158" y="283"/>
                        <a:pt x="160" y="281"/>
                        <a:pt x="163" y="282"/>
                      </a:cubicBezTo>
                      <a:cubicBezTo>
                        <a:pt x="160" y="281"/>
                        <a:pt x="162" y="280"/>
                        <a:pt x="164" y="280"/>
                      </a:cubicBezTo>
                      <a:cubicBezTo>
                        <a:pt x="167" y="280"/>
                        <a:pt x="162" y="281"/>
                        <a:pt x="166" y="281"/>
                      </a:cubicBezTo>
                      <a:cubicBezTo>
                        <a:pt x="167" y="280"/>
                        <a:pt x="171" y="280"/>
                        <a:pt x="168" y="279"/>
                      </a:cubicBezTo>
                      <a:cubicBezTo>
                        <a:pt x="169" y="277"/>
                        <a:pt x="172" y="280"/>
                        <a:pt x="174" y="278"/>
                      </a:cubicBezTo>
                      <a:cubicBezTo>
                        <a:pt x="176" y="279"/>
                        <a:pt x="170" y="281"/>
                        <a:pt x="175" y="282"/>
                      </a:cubicBezTo>
                      <a:cubicBezTo>
                        <a:pt x="174" y="280"/>
                        <a:pt x="180" y="280"/>
                        <a:pt x="178" y="278"/>
                      </a:cubicBezTo>
                      <a:cubicBezTo>
                        <a:pt x="180" y="279"/>
                        <a:pt x="180" y="280"/>
                        <a:pt x="179" y="280"/>
                      </a:cubicBezTo>
                      <a:cubicBezTo>
                        <a:pt x="181" y="281"/>
                        <a:pt x="185" y="278"/>
                        <a:pt x="186" y="280"/>
                      </a:cubicBezTo>
                      <a:cubicBezTo>
                        <a:pt x="187" y="279"/>
                        <a:pt x="187" y="279"/>
                        <a:pt x="187" y="279"/>
                      </a:cubicBezTo>
                      <a:cubicBezTo>
                        <a:pt x="187" y="280"/>
                        <a:pt x="188" y="280"/>
                        <a:pt x="190" y="281"/>
                      </a:cubicBezTo>
                      <a:cubicBezTo>
                        <a:pt x="192" y="281"/>
                        <a:pt x="197" y="279"/>
                        <a:pt x="197" y="281"/>
                      </a:cubicBezTo>
                      <a:cubicBezTo>
                        <a:pt x="198" y="281"/>
                        <a:pt x="203" y="281"/>
                        <a:pt x="201" y="279"/>
                      </a:cubicBezTo>
                      <a:cubicBezTo>
                        <a:pt x="198" y="279"/>
                        <a:pt x="197" y="280"/>
                        <a:pt x="195" y="279"/>
                      </a:cubicBezTo>
                      <a:cubicBezTo>
                        <a:pt x="198" y="280"/>
                        <a:pt x="200" y="278"/>
                        <a:pt x="202" y="278"/>
                      </a:cubicBezTo>
                      <a:cubicBezTo>
                        <a:pt x="202" y="279"/>
                        <a:pt x="202" y="279"/>
                        <a:pt x="202" y="279"/>
                      </a:cubicBezTo>
                      <a:cubicBezTo>
                        <a:pt x="203" y="278"/>
                        <a:pt x="206" y="278"/>
                        <a:pt x="206" y="278"/>
                      </a:cubicBezTo>
                      <a:cubicBezTo>
                        <a:pt x="206" y="278"/>
                        <a:pt x="206" y="279"/>
                        <a:pt x="207" y="279"/>
                      </a:cubicBezTo>
                      <a:cubicBezTo>
                        <a:pt x="208" y="278"/>
                        <a:pt x="208" y="278"/>
                        <a:pt x="208" y="278"/>
                      </a:cubicBezTo>
                      <a:cubicBezTo>
                        <a:pt x="213" y="277"/>
                        <a:pt x="209" y="280"/>
                        <a:pt x="213" y="279"/>
                      </a:cubicBezTo>
                      <a:cubicBezTo>
                        <a:pt x="210" y="280"/>
                        <a:pt x="210" y="280"/>
                        <a:pt x="210" y="280"/>
                      </a:cubicBezTo>
                      <a:cubicBezTo>
                        <a:pt x="211" y="280"/>
                        <a:pt x="212" y="281"/>
                        <a:pt x="214" y="281"/>
                      </a:cubicBezTo>
                      <a:cubicBezTo>
                        <a:pt x="215" y="280"/>
                        <a:pt x="217" y="278"/>
                        <a:pt x="218" y="278"/>
                      </a:cubicBezTo>
                      <a:cubicBezTo>
                        <a:pt x="220" y="277"/>
                        <a:pt x="219" y="279"/>
                        <a:pt x="221" y="278"/>
                      </a:cubicBezTo>
                      <a:cubicBezTo>
                        <a:pt x="218" y="279"/>
                        <a:pt x="218" y="279"/>
                        <a:pt x="218" y="279"/>
                      </a:cubicBezTo>
                      <a:cubicBezTo>
                        <a:pt x="217" y="279"/>
                        <a:pt x="220" y="281"/>
                        <a:pt x="223" y="281"/>
                      </a:cubicBezTo>
                      <a:cubicBezTo>
                        <a:pt x="225" y="280"/>
                        <a:pt x="229" y="279"/>
                        <a:pt x="225" y="278"/>
                      </a:cubicBezTo>
                      <a:cubicBezTo>
                        <a:pt x="227" y="278"/>
                        <a:pt x="229" y="279"/>
                        <a:pt x="228" y="280"/>
                      </a:cubicBezTo>
                      <a:cubicBezTo>
                        <a:pt x="232" y="279"/>
                        <a:pt x="228" y="279"/>
                        <a:pt x="231" y="278"/>
                      </a:cubicBezTo>
                      <a:cubicBezTo>
                        <a:pt x="232" y="279"/>
                        <a:pt x="236" y="280"/>
                        <a:pt x="239" y="281"/>
                      </a:cubicBezTo>
                      <a:cubicBezTo>
                        <a:pt x="235" y="282"/>
                        <a:pt x="235" y="282"/>
                        <a:pt x="235" y="282"/>
                      </a:cubicBezTo>
                      <a:cubicBezTo>
                        <a:pt x="238" y="282"/>
                        <a:pt x="238" y="282"/>
                        <a:pt x="238" y="282"/>
                      </a:cubicBezTo>
                      <a:cubicBezTo>
                        <a:pt x="235" y="284"/>
                        <a:pt x="239" y="283"/>
                        <a:pt x="237" y="285"/>
                      </a:cubicBezTo>
                      <a:cubicBezTo>
                        <a:pt x="239" y="285"/>
                        <a:pt x="241" y="285"/>
                        <a:pt x="242" y="284"/>
                      </a:cubicBezTo>
                      <a:cubicBezTo>
                        <a:pt x="238" y="282"/>
                        <a:pt x="247" y="281"/>
                        <a:pt x="246" y="279"/>
                      </a:cubicBezTo>
                      <a:cubicBezTo>
                        <a:pt x="252" y="278"/>
                        <a:pt x="250" y="284"/>
                        <a:pt x="256" y="281"/>
                      </a:cubicBezTo>
                      <a:cubicBezTo>
                        <a:pt x="255" y="280"/>
                        <a:pt x="257" y="279"/>
                        <a:pt x="256" y="279"/>
                      </a:cubicBezTo>
                      <a:cubicBezTo>
                        <a:pt x="258" y="279"/>
                        <a:pt x="258" y="277"/>
                        <a:pt x="261" y="278"/>
                      </a:cubicBezTo>
                      <a:cubicBezTo>
                        <a:pt x="258" y="279"/>
                        <a:pt x="265" y="280"/>
                        <a:pt x="260" y="281"/>
                      </a:cubicBezTo>
                      <a:cubicBezTo>
                        <a:pt x="260" y="281"/>
                        <a:pt x="257" y="281"/>
                        <a:pt x="257" y="281"/>
                      </a:cubicBezTo>
                      <a:cubicBezTo>
                        <a:pt x="258" y="282"/>
                        <a:pt x="256" y="283"/>
                        <a:pt x="260" y="283"/>
                      </a:cubicBezTo>
                      <a:cubicBezTo>
                        <a:pt x="263" y="283"/>
                        <a:pt x="266" y="283"/>
                        <a:pt x="265" y="282"/>
                      </a:cubicBezTo>
                      <a:cubicBezTo>
                        <a:pt x="265" y="281"/>
                        <a:pt x="262" y="282"/>
                        <a:pt x="263" y="281"/>
                      </a:cubicBezTo>
                      <a:cubicBezTo>
                        <a:pt x="268" y="280"/>
                        <a:pt x="269" y="282"/>
                        <a:pt x="271" y="280"/>
                      </a:cubicBezTo>
                      <a:cubicBezTo>
                        <a:pt x="268" y="280"/>
                        <a:pt x="267" y="279"/>
                        <a:pt x="267" y="278"/>
                      </a:cubicBezTo>
                      <a:cubicBezTo>
                        <a:pt x="271" y="277"/>
                        <a:pt x="271" y="277"/>
                        <a:pt x="271" y="277"/>
                      </a:cubicBezTo>
                      <a:cubicBezTo>
                        <a:pt x="270" y="278"/>
                        <a:pt x="270" y="278"/>
                        <a:pt x="270" y="278"/>
                      </a:cubicBezTo>
                      <a:cubicBezTo>
                        <a:pt x="276" y="279"/>
                        <a:pt x="272" y="277"/>
                        <a:pt x="277" y="277"/>
                      </a:cubicBezTo>
                      <a:cubicBezTo>
                        <a:pt x="280" y="279"/>
                        <a:pt x="280" y="279"/>
                        <a:pt x="280" y="279"/>
                      </a:cubicBezTo>
                      <a:cubicBezTo>
                        <a:pt x="278" y="280"/>
                        <a:pt x="272" y="278"/>
                        <a:pt x="273" y="280"/>
                      </a:cubicBezTo>
                      <a:cubicBezTo>
                        <a:pt x="276" y="280"/>
                        <a:pt x="277" y="279"/>
                        <a:pt x="281" y="280"/>
                      </a:cubicBezTo>
                      <a:cubicBezTo>
                        <a:pt x="278" y="280"/>
                        <a:pt x="278" y="280"/>
                        <a:pt x="278" y="280"/>
                      </a:cubicBezTo>
                      <a:cubicBezTo>
                        <a:pt x="279" y="280"/>
                        <a:pt x="281" y="283"/>
                        <a:pt x="286" y="282"/>
                      </a:cubicBezTo>
                      <a:cubicBezTo>
                        <a:pt x="288" y="281"/>
                        <a:pt x="286" y="281"/>
                        <a:pt x="287" y="280"/>
                      </a:cubicBezTo>
                      <a:cubicBezTo>
                        <a:pt x="292" y="280"/>
                        <a:pt x="294" y="279"/>
                        <a:pt x="298" y="279"/>
                      </a:cubicBezTo>
                      <a:cubicBezTo>
                        <a:pt x="297" y="280"/>
                        <a:pt x="304" y="279"/>
                        <a:pt x="300" y="280"/>
                      </a:cubicBezTo>
                      <a:cubicBezTo>
                        <a:pt x="298" y="280"/>
                        <a:pt x="290" y="280"/>
                        <a:pt x="288" y="281"/>
                      </a:cubicBezTo>
                      <a:cubicBezTo>
                        <a:pt x="290" y="283"/>
                        <a:pt x="283" y="281"/>
                        <a:pt x="282" y="283"/>
                      </a:cubicBezTo>
                      <a:cubicBezTo>
                        <a:pt x="287" y="283"/>
                        <a:pt x="287" y="285"/>
                        <a:pt x="287" y="286"/>
                      </a:cubicBezTo>
                      <a:cubicBezTo>
                        <a:pt x="289" y="286"/>
                        <a:pt x="290" y="286"/>
                        <a:pt x="291" y="285"/>
                      </a:cubicBezTo>
                      <a:cubicBezTo>
                        <a:pt x="291" y="284"/>
                        <a:pt x="289" y="284"/>
                        <a:pt x="289" y="283"/>
                      </a:cubicBezTo>
                      <a:cubicBezTo>
                        <a:pt x="294" y="283"/>
                        <a:pt x="299" y="283"/>
                        <a:pt x="302" y="282"/>
                      </a:cubicBezTo>
                      <a:cubicBezTo>
                        <a:pt x="304" y="282"/>
                        <a:pt x="303" y="283"/>
                        <a:pt x="301" y="283"/>
                      </a:cubicBezTo>
                      <a:cubicBezTo>
                        <a:pt x="307" y="283"/>
                        <a:pt x="314" y="283"/>
                        <a:pt x="319" y="284"/>
                      </a:cubicBezTo>
                      <a:cubicBezTo>
                        <a:pt x="316" y="282"/>
                        <a:pt x="323" y="283"/>
                        <a:pt x="324" y="282"/>
                      </a:cubicBezTo>
                      <a:cubicBezTo>
                        <a:pt x="324" y="283"/>
                        <a:pt x="324" y="283"/>
                        <a:pt x="324" y="284"/>
                      </a:cubicBezTo>
                      <a:cubicBezTo>
                        <a:pt x="328" y="283"/>
                        <a:pt x="324" y="285"/>
                        <a:pt x="328" y="285"/>
                      </a:cubicBezTo>
                      <a:cubicBezTo>
                        <a:pt x="332" y="284"/>
                        <a:pt x="337" y="284"/>
                        <a:pt x="341" y="283"/>
                      </a:cubicBezTo>
                      <a:cubicBezTo>
                        <a:pt x="347" y="285"/>
                        <a:pt x="355" y="283"/>
                        <a:pt x="360" y="283"/>
                      </a:cubicBezTo>
                      <a:cubicBezTo>
                        <a:pt x="362" y="284"/>
                        <a:pt x="361" y="286"/>
                        <a:pt x="364" y="286"/>
                      </a:cubicBezTo>
                      <a:cubicBezTo>
                        <a:pt x="367" y="286"/>
                        <a:pt x="361" y="284"/>
                        <a:pt x="366" y="285"/>
                      </a:cubicBezTo>
                      <a:cubicBezTo>
                        <a:pt x="365" y="285"/>
                        <a:pt x="365" y="285"/>
                        <a:pt x="365" y="285"/>
                      </a:cubicBezTo>
                      <a:cubicBezTo>
                        <a:pt x="367" y="285"/>
                        <a:pt x="374" y="286"/>
                        <a:pt x="376" y="284"/>
                      </a:cubicBezTo>
                      <a:cubicBezTo>
                        <a:pt x="374" y="286"/>
                        <a:pt x="374" y="286"/>
                        <a:pt x="374" y="286"/>
                      </a:cubicBezTo>
                      <a:cubicBezTo>
                        <a:pt x="375" y="286"/>
                        <a:pt x="376" y="286"/>
                        <a:pt x="377" y="285"/>
                      </a:cubicBezTo>
                      <a:cubicBezTo>
                        <a:pt x="377" y="286"/>
                        <a:pt x="378" y="287"/>
                        <a:pt x="376" y="287"/>
                      </a:cubicBezTo>
                      <a:cubicBezTo>
                        <a:pt x="379" y="288"/>
                        <a:pt x="383" y="287"/>
                        <a:pt x="386" y="287"/>
                      </a:cubicBezTo>
                      <a:cubicBezTo>
                        <a:pt x="384" y="286"/>
                        <a:pt x="384" y="286"/>
                        <a:pt x="384" y="286"/>
                      </a:cubicBezTo>
                      <a:cubicBezTo>
                        <a:pt x="390" y="285"/>
                        <a:pt x="393" y="286"/>
                        <a:pt x="398" y="284"/>
                      </a:cubicBezTo>
                      <a:cubicBezTo>
                        <a:pt x="398" y="285"/>
                        <a:pt x="398" y="285"/>
                        <a:pt x="398" y="285"/>
                      </a:cubicBezTo>
                      <a:cubicBezTo>
                        <a:pt x="400" y="283"/>
                        <a:pt x="400" y="283"/>
                        <a:pt x="400" y="283"/>
                      </a:cubicBezTo>
                      <a:cubicBezTo>
                        <a:pt x="400" y="284"/>
                        <a:pt x="402" y="284"/>
                        <a:pt x="403" y="283"/>
                      </a:cubicBezTo>
                      <a:cubicBezTo>
                        <a:pt x="402" y="285"/>
                        <a:pt x="400" y="287"/>
                        <a:pt x="398" y="288"/>
                      </a:cubicBezTo>
                      <a:cubicBezTo>
                        <a:pt x="395" y="288"/>
                        <a:pt x="400" y="287"/>
                        <a:pt x="398" y="286"/>
                      </a:cubicBezTo>
                      <a:cubicBezTo>
                        <a:pt x="397" y="285"/>
                        <a:pt x="392" y="286"/>
                        <a:pt x="391" y="287"/>
                      </a:cubicBezTo>
                      <a:cubicBezTo>
                        <a:pt x="393" y="287"/>
                        <a:pt x="393" y="287"/>
                        <a:pt x="395" y="286"/>
                      </a:cubicBezTo>
                      <a:cubicBezTo>
                        <a:pt x="396" y="288"/>
                        <a:pt x="392" y="288"/>
                        <a:pt x="391" y="289"/>
                      </a:cubicBezTo>
                      <a:cubicBezTo>
                        <a:pt x="392" y="289"/>
                        <a:pt x="392" y="289"/>
                        <a:pt x="393" y="289"/>
                      </a:cubicBezTo>
                      <a:cubicBezTo>
                        <a:pt x="391" y="290"/>
                        <a:pt x="389" y="290"/>
                        <a:pt x="386" y="290"/>
                      </a:cubicBezTo>
                      <a:cubicBezTo>
                        <a:pt x="388" y="290"/>
                        <a:pt x="386" y="289"/>
                        <a:pt x="386" y="289"/>
                      </a:cubicBezTo>
                      <a:cubicBezTo>
                        <a:pt x="385" y="290"/>
                        <a:pt x="382" y="290"/>
                        <a:pt x="379" y="290"/>
                      </a:cubicBezTo>
                      <a:cubicBezTo>
                        <a:pt x="376" y="289"/>
                        <a:pt x="371" y="291"/>
                        <a:pt x="366" y="291"/>
                      </a:cubicBezTo>
                      <a:cubicBezTo>
                        <a:pt x="368" y="289"/>
                        <a:pt x="371" y="288"/>
                        <a:pt x="374" y="288"/>
                      </a:cubicBezTo>
                      <a:cubicBezTo>
                        <a:pt x="371" y="287"/>
                        <a:pt x="370" y="288"/>
                        <a:pt x="367" y="287"/>
                      </a:cubicBezTo>
                      <a:cubicBezTo>
                        <a:pt x="366" y="288"/>
                        <a:pt x="365" y="290"/>
                        <a:pt x="361" y="290"/>
                      </a:cubicBezTo>
                      <a:cubicBezTo>
                        <a:pt x="361" y="289"/>
                        <a:pt x="361" y="289"/>
                        <a:pt x="361" y="289"/>
                      </a:cubicBezTo>
                      <a:cubicBezTo>
                        <a:pt x="357" y="290"/>
                        <a:pt x="357" y="291"/>
                        <a:pt x="353" y="291"/>
                      </a:cubicBezTo>
                      <a:cubicBezTo>
                        <a:pt x="345" y="290"/>
                        <a:pt x="337" y="290"/>
                        <a:pt x="332" y="290"/>
                      </a:cubicBezTo>
                      <a:cubicBezTo>
                        <a:pt x="331" y="289"/>
                        <a:pt x="331" y="289"/>
                        <a:pt x="331" y="289"/>
                      </a:cubicBezTo>
                      <a:cubicBezTo>
                        <a:pt x="328" y="291"/>
                        <a:pt x="321" y="290"/>
                        <a:pt x="316" y="291"/>
                      </a:cubicBezTo>
                      <a:cubicBezTo>
                        <a:pt x="309" y="290"/>
                        <a:pt x="300" y="292"/>
                        <a:pt x="296" y="290"/>
                      </a:cubicBezTo>
                      <a:cubicBezTo>
                        <a:pt x="283" y="291"/>
                        <a:pt x="272" y="292"/>
                        <a:pt x="258" y="291"/>
                      </a:cubicBezTo>
                      <a:cubicBezTo>
                        <a:pt x="261" y="290"/>
                        <a:pt x="261" y="290"/>
                        <a:pt x="261" y="290"/>
                      </a:cubicBezTo>
                      <a:cubicBezTo>
                        <a:pt x="258" y="291"/>
                        <a:pt x="259" y="289"/>
                        <a:pt x="257" y="289"/>
                      </a:cubicBezTo>
                      <a:cubicBezTo>
                        <a:pt x="260" y="290"/>
                        <a:pt x="254" y="291"/>
                        <a:pt x="252" y="292"/>
                      </a:cubicBezTo>
                      <a:cubicBezTo>
                        <a:pt x="246" y="291"/>
                        <a:pt x="238" y="292"/>
                        <a:pt x="233" y="293"/>
                      </a:cubicBezTo>
                      <a:cubicBezTo>
                        <a:pt x="233" y="292"/>
                        <a:pt x="233" y="292"/>
                        <a:pt x="233" y="292"/>
                      </a:cubicBezTo>
                      <a:cubicBezTo>
                        <a:pt x="227" y="294"/>
                        <a:pt x="221" y="292"/>
                        <a:pt x="214" y="292"/>
                      </a:cubicBezTo>
                      <a:cubicBezTo>
                        <a:pt x="213" y="291"/>
                        <a:pt x="212" y="290"/>
                        <a:pt x="210" y="291"/>
                      </a:cubicBezTo>
                      <a:cubicBezTo>
                        <a:pt x="206" y="292"/>
                        <a:pt x="204" y="292"/>
                        <a:pt x="199" y="293"/>
                      </a:cubicBezTo>
                      <a:cubicBezTo>
                        <a:pt x="195" y="293"/>
                        <a:pt x="189" y="293"/>
                        <a:pt x="185" y="292"/>
                      </a:cubicBezTo>
                      <a:cubicBezTo>
                        <a:pt x="170" y="294"/>
                        <a:pt x="155" y="293"/>
                        <a:pt x="140" y="294"/>
                      </a:cubicBezTo>
                      <a:cubicBezTo>
                        <a:pt x="139" y="293"/>
                        <a:pt x="139" y="293"/>
                        <a:pt x="139" y="293"/>
                      </a:cubicBezTo>
                      <a:cubicBezTo>
                        <a:pt x="124" y="295"/>
                        <a:pt x="106" y="293"/>
                        <a:pt x="93" y="294"/>
                      </a:cubicBezTo>
                      <a:cubicBezTo>
                        <a:pt x="94" y="292"/>
                        <a:pt x="94" y="292"/>
                        <a:pt x="94" y="292"/>
                      </a:cubicBezTo>
                      <a:cubicBezTo>
                        <a:pt x="90" y="292"/>
                        <a:pt x="85" y="293"/>
                        <a:pt x="86" y="294"/>
                      </a:cubicBezTo>
                      <a:cubicBezTo>
                        <a:pt x="82" y="294"/>
                        <a:pt x="77" y="295"/>
                        <a:pt x="74" y="294"/>
                      </a:cubicBezTo>
                      <a:cubicBezTo>
                        <a:pt x="69" y="292"/>
                        <a:pt x="67" y="294"/>
                        <a:pt x="62" y="292"/>
                      </a:cubicBezTo>
                      <a:cubicBezTo>
                        <a:pt x="53" y="286"/>
                        <a:pt x="52" y="280"/>
                        <a:pt x="51" y="272"/>
                      </a:cubicBezTo>
                      <a:cubicBezTo>
                        <a:pt x="51" y="272"/>
                        <a:pt x="52" y="272"/>
                        <a:pt x="52" y="270"/>
                      </a:cubicBezTo>
                      <a:cubicBezTo>
                        <a:pt x="51" y="267"/>
                        <a:pt x="52" y="260"/>
                        <a:pt x="50" y="263"/>
                      </a:cubicBezTo>
                      <a:cubicBezTo>
                        <a:pt x="51" y="254"/>
                        <a:pt x="49" y="244"/>
                        <a:pt x="51" y="236"/>
                      </a:cubicBezTo>
                      <a:cubicBezTo>
                        <a:pt x="50" y="236"/>
                        <a:pt x="50" y="234"/>
                        <a:pt x="49" y="233"/>
                      </a:cubicBezTo>
                      <a:cubicBezTo>
                        <a:pt x="49" y="226"/>
                        <a:pt x="51" y="219"/>
                        <a:pt x="50" y="213"/>
                      </a:cubicBezTo>
                      <a:cubicBezTo>
                        <a:pt x="50" y="212"/>
                        <a:pt x="51" y="215"/>
                        <a:pt x="51" y="212"/>
                      </a:cubicBezTo>
                      <a:cubicBezTo>
                        <a:pt x="51" y="210"/>
                        <a:pt x="50" y="212"/>
                        <a:pt x="50" y="210"/>
                      </a:cubicBezTo>
                      <a:cubicBezTo>
                        <a:pt x="48" y="198"/>
                        <a:pt x="51" y="186"/>
                        <a:pt x="51" y="176"/>
                      </a:cubicBezTo>
                      <a:close/>
                      <a:moveTo>
                        <a:pt x="97" y="30"/>
                      </a:moveTo>
                      <a:cubicBezTo>
                        <a:pt x="98" y="30"/>
                        <a:pt x="98" y="30"/>
                        <a:pt x="99" y="30"/>
                      </a:cubicBezTo>
                      <a:cubicBezTo>
                        <a:pt x="98" y="30"/>
                        <a:pt x="98" y="30"/>
                        <a:pt x="97" y="30"/>
                      </a:cubicBezTo>
                      <a:close/>
                      <a:moveTo>
                        <a:pt x="50" y="271"/>
                      </a:moveTo>
                      <a:cubicBezTo>
                        <a:pt x="51" y="272"/>
                        <a:pt x="51" y="272"/>
                        <a:pt x="51" y="272"/>
                      </a:cubicBezTo>
                      <a:cubicBezTo>
                        <a:pt x="51" y="271"/>
                        <a:pt x="51" y="270"/>
                        <a:pt x="50" y="269"/>
                      </a:cubicBezTo>
                      <a:lnTo>
                        <a:pt x="50" y="271"/>
                      </a:lnTo>
                      <a:close/>
                      <a:moveTo>
                        <a:pt x="150" y="31"/>
                      </a:moveTo>
                      <a:cubicBezTo>
                        <a:pt x="150" y="31"/>
                        <a:pt x="149" y="31"/>
                        <a:pt x="149" y="31"/>
                      </a:cubicBezTo>
                      <a:cubicBezTo>
                        <a:pt x="149" y="31"/>
                        <a:pt x="149" y="31"/>
                        <a:pt x="150" y="31"/>
                      </a:cubicBezTo>
                      <a:close/>
                      <a:moveTo>
                        <a:pt x="404" y="282"/>
                      </a:moveTo>
                      <a:cubicBezTo>
                        <a:pt x="403" y="282"/>
                        <a:pt x="403" y="283"/>
                        <a:pt x="403" y="283"/>
                      </a:cubicBezTo>
                      <a:cubicBezTo>
                        <a:pt x="403" y="283"/>
                        <a:pt x="404" y="282"/>
                        <a:pt x="404" y="282"/>
                      </a:cubicBezTo>
                      <a:close/>
                      <a:moveTo>
                        <a:pt x="324" y="281"/>
                      </a:moveTo>
                      <a:cubicBezTo>
                        <a:pt x="323" y="280"/>
                        <a:pt x="322" y="279"/>
                        <a:pt x="320" y="280"/>
                      </a:cubicBezTo>
                      <a:cubicBezTo>
                        <a:pt x="319" y="280"/>
                        <a:pt x="321" y="279"/>
                        <a:pt x="319" y="279"/>
                      </a:cubicBezTo>
                      <a:cubicBezTo>
                        <a:pt x="318" y="280"/>
                        <a:pt x="320" y="281"/>
                        <a:pt x="323" y="282"/>
                      </a:cubicBezTo>
                      <a:cubicBezTo>
                        <a:pt x="323" y="282"/>
                        <a:pt x="323" y="282"/>
                        <a:pt x="323" y="282"/>
                      </a:cubicBezTo>
                      <a:cubicBezTo>
                        <a:pt x="323" y="281"/>
                        <a:pt x="323" y="281"/>
                        <a:pt x="324" y="281"/>
                      </a:cubicBezTo>
                      <a:close/>
                      <a:moveTo>
                        <a:pt x="393" y="289"/>
                      </a:moveTo>
                      <a:cubicBezTo>
                        <a:pt x="393" y="289"/>
                        <a:pt x="394" y="289"/>
                        <a:pt x="394" y="289"/>
                      </a:cubicBezTo>
                      <a:cubicBezTo>
                        <a:pt x="394" y="289"/>
                        <a:pt x="393" y="289"/>
                        <a:pt x="393" y="289"/>
                      </a:cubicBezTo>
                      <a:close/>
                      <a:moveTo>
                        <a:pt x="326" y="280"/>
                      </a:moveTo>
                      <a:cubicBezTo>
                        <a:pt x="325" y="280"/>
                        <a:pt x="324" y="280"/>
                        <a:pt x="324" y="281"/>
                      </a:cubicBezTo>
                      <a:cubicBezTo>
                        <a:pt x="325" y="281"/>
                        <a:pt x="325" y="281"/>
                        <a:pt x="326" y="280"/>
                      </a:cubicBezTo>
                      <a:close/>
                      <a:moveTo>
                        <a:pt x="323" y="282"/>
                      </a:moveTo>
                      <a:cubicBezTo>
                        <a:pt x="323" y="282"/>
                        <a:pt x="323" y="282"/>
                        <a:pt x="324" y="282"/>
                      </a:cubicBezTo>
                      <a:cubicBezTo>
                        <a:pt x="324" y="282"/>
                        <a:pt x="324" y="282"/>
                        <a:pt x="323" y="282"/>
                      </a:cubicBezTo>
                      <a:close/>
                      <a:moveTo>
                        <a:pt x="254" y="279"/>
                      </a:moveTo>
                      <a:cubicBezTo>
                        <a:pt x="255" y="279"/>
                        <a:pt x="255" y="279"/>
                        <a:pt x="256" y="279"/>
                      </a:cubicBezTo>
                      <a:cubicBezTo>
                        <a:pt x="256" y="279"/>
                        <a:pt x="255" y="279"/>
                        <a:pt x="254" y="279"/>
                      </a:cubicBezTo>
                      <a:close/>
                      <a:moveTo>
                        <a:pt x="50" y="77"/>
                      </a:moveTo>
                      <a:cubicBezTo>
                        <a:pt x="50" y="77"/>
                        <a:pt x="50" y="77"/>
                        <a:pt x="50" y="77"/>
                      </a:cubicBezTo>
                      <a:cubicBezTo>
                        <a:pt x="50" y="77"/>
                        <a:pt x="50" y="76"/>
                        <a:pt x="50" y="76"/>
                      </a:cubicBezTo>
                      <a:cubicBezTo>
                        <a:pt x="50" y="76"/>
                        <a:pt x="50" y="77"/>
                        <a:pt x="50" y="77"/>
                      </a:cubicBezTo>
                      <a:close/>
                      <a:moveTo>
                        <a:pt x="406" y="281"/>
                      </a:moveTo>
                      <a:cubicBezTo>
                        <a:pt x="405" y="283"/>
                        <a:pt x="407" y="281"/>
                        <a:pt x="409" y="280"/>
                      </a:cubicBezTo>
                      <a:cubicBezTo>
                        <a:pt x="408" y="280"/>
                        <a:pt x="406" y="281"/>
                        <a:pt x="406" y="281"/>
                      </a:cubicBezTo>
                      <a:close/>
                      <a:moveTo>
                        <a:pt x="326" y="282"/>
                      </a:moveTo>
                      <a:cubicBezTo>
                        <a:pt x="326" y="282"/>
                        <a:pt x="327" y="282"/>
                        <a:pt x="327" y="282"/>
                      </a:cubicBezTo>
                      <a:cubicBezTo>
                        <a:pt x="328" y="282"/>
                        <a:pt x="328" y="281"/>
                        <a:pt x="329" y="281"/>
                      </a:cubicBezTo>
                      <a:cubicBezTo>
                        <a:pt x="328" y="281"/>
                        <a:pt x="327" y="281"/>
                        <a:pt x="326" y="282"/>
                      </a:cubicBezTo>
                      <a:close/>
                      <a:moveTo>
                        <a:pt x="314" y="280"/>
                      </a:moveTo>
                      <a:cubicBezTo>
                        <a:pt x="311" y="280"/>
                        <a:pt x="307" y="281"/>
                        <a:pt x="306" y="281"/>
                      </a:cubicBezTo>
                      <a:lnTo>
                        <a:pt x="314" y="280"/>
                      </a:lnTo>
                      <a:close/>
                      <a:moveTo>
                        <a:pt x="287" y="279"/>
                      </a:moveTo>
                      <a:cubicBezTo>
                        <a:pt x="287" y="278"/>
                        <a:pt x="288" y="278"/>
                        <a:pt x="288" y="278"/>
                      </a:cubicBezTo>
                      <a:cubicBezTo>
                        <a:pt x="286" y="278"/>
                        <a:pt x="285" y="278"/>
                        <a:pt x="287" y="279"/>
                      </a:cubicBezTo>
                      <a:close/>
                      <a:moveTo>
                        <a:pt x="283" y="280"/>
                      </a:moveTo>
                      <a:cubicBezTo>
                        <a:pt x="282" y="280"/>
                        <a:pt x="282" y="279"/>
                        <a:pt x="282" y="279"/>
                      </a:cubicBezTo>
                      <a:cubicBezTo>
                        <a:pt x="282" y="280"/>
                        <a:pt x="282" y="280"/>
                        <a:pt x="283" y="280"/>
                      </a:cubicBezTo>
                      <a:close/>
                      <a:moveTo>
                        <a:pt x="283" y="280"/>
                      </a:moveTo>
                      <a:cubicBezTo>
                        <a:pt x="283" y="280"/>
                        <a:pt x="284" y="280"/>
                        <a:pt x="285" y="280"/>
                      </a:cubicBezTo>
                      <a:cubicBezTo>
                        <a:pt x="286" y="279"/>
                        <a:pt x="283" y="280"/>
                        <a:pt x="283" y="280"/>
                      </a:cubicBezTo>
                      <a:close/>
                      <a:moveTo>
                        <a:pt x="239" y="278"/>
                      </a:moveTo>
                      <a:cubicBezTo>
                        <a:pt x="240" y="279"/>
                        <a:pt x="242" y="278"/>
                        <a:pt x="243" y="278"/>
                      </a:cubicBezTo>
                      <a:cubicBezTo>
                        <a:pt x="244" y="277"/>
                        <a:pt x="240" y="279"/>
                        <a:pt x="239" y="278"/>
                      </a:cubicBezTo>
                      <a:close/>
                      <a:moveTo>
                        <a:pt x="222" y="279"/>
                      </a:moveTo>
                      <a:cubicBezTo>
                        <a:pt x="222" y="279"/>
                        <a:pt x="223" y="279"/>
                        <a:pt x="223" y="279"/>
                      </a:cubicBezTo>
                      <a:cubicBezTo>
                        <a:pt x="223" y="278"/>
                        <a:pt x="223" y="278"/>
                        <a:pt x="223" y="278"/>
                      </a:cubicBezTo>
                      <a:cubicBezTo>
                        <a:pt x="222" y="278"/>
                        <a:pt x="221" y="279"/>
                        <a:pt x="222" y="279"/>
                      </a:cubicBezTo>
                      <a:close/>
                      <a:moveTo>
                        <a:pt x="63" y="89"/>
                      </a:moveTo>
                      <a:cubicBezTo>
                        <a:pt x="63" y="87"/>
                        <a:pt x="63" y="87"/>
                        <a:pt x="63" y="87"/>
                      </a:cubicBezTo>
                      <a:cubicBezTo>
                        <a:pt x="63" y="89"/>
                        <a:pt x="63" y="89"/>
                        <a:pt x="63" y="89"/>
                      </a:cubicBezTo>
                      <a:close/>
                      <a:moveTo>
                        <a:pt x="163" y="32"/>
                      </a:moveTo>
                      <a:cubicBezTo>
                        <a:pt x="162" y="32"/>
                        <a:pt x="163" y="31"/>
                        <a:pt x="161" y="31"/>
                      </a:cubicBezTo>
                      <a:cubicBezTo>
                        <a:pt x="163" y="31"/>
                        <a:pt x="161" y="32"/>
                        <a:pt x="163" y="32"/>
                      </a:cubicBezTo>
                      <a:close/>
                      <a:moveTo>
                        <a:pt x="245" y="28"/>
                      </a:moveTo>
                      <a:cubicBezTo>
                        <a:pt x="245" y="26"/>
                        <a:pt x="245" y="26"/>
                        <a:pt x="245" y="26"/>
                      </a:cubicBezTo>
                      <a:cubicBezTo>
                        <a:pt x="245" y="28"/>
                        <a:pt x="245" y="28"/>
                        <a:pt x="245" y="28"/>
                      </a:cubicBezTo>
                      <a:close/>
                      <a:moveTo>
                        <a:pt x="292" y="457"/>
                      </a:moveTo>
                      <a:cubicBezTo>
                        <a:pt x="291" y="459"/>
                        <a:pt x="293" y="456"/>
                        <a:pt x="292" y="458"/>
                      </a:cubicBezTo>
                      <a:cubicBezTo>
                        <a:pt x="293" y="458"/>
                        <a:pt x="293" y="457"/>
                        <a:pt x="292" y="457"/>
                      </a:cubicBezTo>
                      <a:close/>
                      <a:moveTo>
                        <a:pt x="171" y="458"/>
                      </a:moveTo>
                      <a:cubicBezTo>
                        <a:pt x="170" y="450"/>
                        <a:pt x="171" y="447"/>
                        <a:pt x="172" y="442"/>
                      </a:cubicBezTo>
                      <a:cubicBezTo>
                        <a:pt x="172" y="442"/>
                        <a:pt x="172" y="442"/>
                        <a:pt x="172" y="442"/>
                      </a:cubicBezTo>
                      <a:cubicBezTo>
                        <a:pt x="171" y="441"/>
                        <a:pt x="175" y="439"/>
                        <a:pt x="172" y="438"/>
                      </a:cubicBezTo>
                      <a:cubicBezTo>
                        <a:pt x="173" y="437"/>
                        <a:pt x="173" y="436"/>
                        <a:pt x="173" y="437"/>
                      </a:cubicBezTo>
                      <a:cubicBezTo>
                        <a:pt x="172" y="435"/>
                        <a:pt x="175" y="434"/>
                        <a:pt x="174" y="432"/>
                      </a:cubicBezTo>
                      <a:cubicBezTo>
                        <a:pt x="175" y="431"/>
                        <a:pt x="174" y="429"/>
                        <a:pt x="175" y="427"/>
                      </a:cubicBezTo>
                      <a:cubicBezTo>
                        <a:pt x="175" y="427"/>
                        <a:pt x="175" y="428"/>
                        <a:pt x="176" y="428"/>
                      </a:cubicBezTo>
                      <a:cubicBezTo>
                        <a:pt x="177" y="427"/>
                        <a:pt x="174" y="426"/>
                        <a:pt x="177" y="426"/>
                      </a:cubicBezTo>
                      <a:cubicBezTo>
                        <a:pt x="177" y="425"/>
                        <a:pt x="175" y="425"/>
                        <a:pt x="175" y="426"/>
                      </a:cubicBezTo>
                      <a:cubicBezTo>
                        <a:pt x="176" y="424"/>
                        <a:pt x="176" y="422"/>
                        <a:pt x="176" y="420"/>
                      </a:cubicBezTo>
                      <a:cubicBezTo>
                        <a:pt x="177" y="419"/>
                        <a:pt x="175" y="418"/>
                        <a:pt x="179" y="412"/>
                      </a:cubicBezTo>
                      <a:cubicBezTo>
                        <a:pt x="184" y="408"/>
                        <a:pt x="186" y="409"/>
                        <a:pt x="187" y="409"/>
                      </a:cubicBezTo>
                      <a:cubicBezTo>
                        <a:pt x="190" y="410"/>
                        <a:pt x="187" y="413"/>
                        <a:pt x="190" y="411"/>
                      </a:cubicBezTo>
                      <a:cubicBezTo>
                        <a:pt x="190" y="411"/>
                        <a:pt x="190" y="410"/>
                        <a:pt x="190" y="411"/>
                      </a:cubicBezTo>
                      <a:cubicBezTo>
                        <a:pt x="191" y="410"/>
                        <a:pt x="191" y="413"/>
                        <a:pt x="192" y="412"/>
                      </a:cubicBezTo>
                      <a:cubicBezTo>
                        <a:pt x="192" y="411"/>
                        <a:pt x="192" y="411"/>
                        <a:pt x="192" y="410"/>
                      </a:cubicBezTo>
                      <a:cubicBezTo>
                        <a:pt x="194" y="411"/>
                        <a:pt x="194" y="413"/>
                        <a:pt x="196" y="411"/>
                      </a:cubicBezTo>
                      <a:cubicBezTo>
                        <a:pt x="196" y="412"/>
                        <a:pt x="196" y="412"/>
                        <a:pt x="196" y="412"/>
                      </a:cubicBezTo>
                      <a:cubicBezTo>
                        <a:pt x="197" y="410"/>
                        <a:pt x="199" y="411"/>
                        <a:pt x="201" y="409"/>
                      </a:cubicBezTo>
                      <a:cubicBezTo>
                        <a:pt x="210" y="408"/>
                        <a:pt x="219" y="407"/>
                        <a:pt x="228" y="407"/>
                      </a:cubicBezTo>
                      <a:cubicBezTo>
                        <a:pt x="237" y="407"/>
                        <a:pt x="246" y="406"/>
                        <a:pt x="255" y="407"/>
                      </a:cubicBezTo>
                      <a:cubicBezTo>
                        <a:pt x="257" y="409"/>
                        <a:pt x="257" y="409"/>
                        <a:pt x="259" y="409"/>
                      </a:cubicBezTo>
                      <a:cubicBezTo>
                        <a:pt x="259" y="409"/>
                        <a:pt x="259" y="409"/>
                        <a:pt x="259" y="409"/>
                      </a:cubicBezTo>
                      <a:cubicBezTo>
                        <a:pt x="259" y="408"/>
                        <a:pt x="261" y="409"/>
                        <a:pt x="261" y="408"/>
                      </a:cubicBezTo>
                      <a:cubicBezTo>
                        <a:pt x="265" y="408"/>
                        <a:pt x="268" y="407"/>
                        <a:pt x="271" y="407"/>
                      </a:cubicBezTo>
                      <a:cubicBezTo>
                        <a:pt x="271" y="408"/>
                        <a:pt x="270" y="409"/>
                        <a:pt x="271" y="409"/>
                      </a:cubicBezTo>
                      <a:cubicBezTo>
                        <a:pt x="272" y="408"/>
                        <a:pt x="272" y="408"/>
                        <a:pt x="272" y="408"/>
                      </a:cubicBezTo>
                      <a:cubicBezTo>
                        <a:pt x="272" y="408"/>
                        <a:pt x="272" y="408"/>
                        <a:pt x="272" y="408"/>
                      </a:cubicBezTo>
                      <a:cubicBezTo>
                        <a:pt x="272" y="408"/>
                        <a:pt x="273" y="407"/>
                        <a:pt x="272" y="407"/>
                      </a:cubicBezTo>
                      <a:cubicBezTo>
                        <a:pt x="274" y="406"/>
                        <a:pt x="277" y="406"/>
                        <a:pt x="279" y="406"/>
                      </a:cubicBezTo>
                      <a:cubicBezTo>
                        <a:pt x="280" y="409"/>
                        <a:pt x="284" y="401"/>
                        <a:pt x="294" y="415"/>
                      </a:cubicBezTo>
                      <a:cubicBezTo>
                        <a:pt x="295" y="423"/>
                        <a:pt x="294" y="425"/>
                        <a:pt x="295" y="430"/>
                      </a:cubicBezTo>
                      <a:cubicBezTo>
                        <a:pt x="295" y="432"/>
                        <a:pt x="296" y="435"/>
                        <a:pt x="296" y="437"/>
                      </a:cubicBezTo>
                      <a:cubicBezTo>
                        <a:pt x="295" y="444"/>
                        <a:pt x="294" y="450"/>
                        <a:pt x="297" y="456"/>
                      </a:cubicBezTo>
                      <a:cubicBezTo>
                        <a:pt x="297" y="456"/>
                        <a:pt x="293" y="456"/>
                        <a:pt x="291" y="453"/>
                      </a:cubicBezTo>
                      <a:cubicBezTo>
                        <a:pt x="287" y="450"/>
                        <a:pt x="290" y="445"/>
                        <a:pt x="287" y="442"/>
                      </a:cubicBezTo>
                      <a:cubicBezTo>
                        <a:pt x="287" y="441"/>
                        <a:pt x="289" y="441"/>
                        <a:pt x="289" y="441"/>
                      </a:cubicBezTo>
                      <a:cubicBezTo>
                        <a:pt x="285" y="437"/>
                        <a:pt x="286" y="431"/>
                        <a:pt x="288" y="427"/>
                      </a:cubicBezTo>
                      <a:cubicBezTo>
                        <a:pt x="288" y="427"/>
                        <a:pt x="288" y="427"/>
                        <a:pt x="288" y="427"/>
                      </a:cubicBezTo>
                      <a:cubicBezTo>
                        <a:pt x="289" y="426"/>
                        <a:pt x="287" y="425"/>
                        <a:pt x="287" y="424"/>
                      </a:cubicBezTo>
                      <a:cubicBezTo>
                        <a:pt x="287" y="424"/>
                        <a:pt x="287" y="424"/>
                        <a:pt x="288" y="424"/>
                      </a:cubicBezTo>
                      <a:cubicBezTo>
                        <a:pt x="287" y="424"/>
                        <a:pt x="287" y="422"/>
                        <a:pt x="286" y="422"/>
                      </a:cubicBezTo>
                      <a:cubicBezTo>
                        <a:pt x="287" y="422"/>
                        <a:pt x="287" y="422"/>
                        <a:pt x="288" y="421"/>
                      </a:cubicBezTo>
                      <a:cubicBezTo>
                        <a:pt x="287" y="421"/>
                        <a:pt x="287" y="421"/>
                        <a:pt x="287" y="421"/>
                      </a:cubicBezTo>
                      <a:cubicBezTo>
                        <a:pt x="284" y="421"/>
                        <a:pt x="286" y="416"/>
                        <a:pt x="282" y="417"/>
                      </a:cubicBezTo>
                      <a:cubicBezTo>
                        <a:pt x="282" y="416"/>
                        <a:pt x="283" y="416"/>
                        <a:pt x="283" y="416"/>
                      </a:cubicBezTo>
                      <a:cubicBezTo>
                        <a:pt x="279" y="418"/>
                        <a:pt x="275" y="417"/>
                        <a:pt x="272" y="418"/>
                      </a:cubicBezTo>
                      <a:cubicBezTo>
                        <a:pt x="272" y="418"/>
                        <a:pt x="272" y="417"/>
                        <a:pt x="272" y="416"/>
                      </a:cubicBezTo>
                      <a:cubicBezTo>
                        <a:pt x="272" y="418"/>
                        <a:pt x="271" y="418"/>
                        <a:pt x="270" y="418"/>
                      </a:cubicBezTo>
                      <a:cubicBezTo>
                        <a:pt x="269" y="417"/>
                        <a:pt x="268" y="420"/>
                        <a:pt x="267" y="419"/>
                      </a:cubicBezTo>
                      <a:cubicBezTo>
                        <a:pt x="267" y="418"/>
                        <a:pt x="267" y="418"/>
                        <a:pt x="267" y="418"/>
                      </a:cubicBezTo>
                      <a:cubicBezTo>
                        <a:pt x="266" y="420"/>
                        <a:pt x="266" y="418"/>
                        <a:pt x="265" y="419"/>
                      </a:cubicBezTo>
                      <a:cubicBezTo>
                        <a:pt x="265" y="418"/>
                        <a:pt x="265" y="418"/>
                        <a:pt x="265" y="418"/>
                      </a:cubicBezTo>
                      <a:cubicBezTo>
                        <a:pt x="264" y="420"/>
                        <a:pt x="263" y="417"/>
                        <a:pt x="263" y="418"/>
                      </a:cubicBezTo>
                      <a:cubicBezTo>
                        <a:pt x="263" y="419"/>
                        <a:pt x="263" y="419"/>
                        <a:pt x="263" y="419"/>
                      </a:cubicBezTo>
                      <a:cubicBezTo>
                        <a:pt x="262" y="419"/>
                        <a:pt x="262" y="418"/>
                        <a:pt x="261" y="418"/>
                      </a:cubicBezTo>
                      <a:cubicBezTo>
                        <a:pt x="261" y="418"/>
                        <a:pt x="261" y="418"/>
                        <a:pt x="261" y="418"/>
                      </a:cubicBezTo>
                      <a:cubicBezTo>
                        <a:pt x="260" y="419"/>
                        <a:pt x="259" y="418"/>
                        <a:pt x="259" y="419"/>
                      </a:cubicBezTo>
                      <a:cubicBezTo>
                        <a:pt x="258" y="418"/>
                        <a:pt x="260" y="419"/>
                        <a:pt x="260" y="417"/>
                      </a:cubicBezTo>
                      <a:cubicBezTo>
                        <a:pt x="255" y="418"/>
                        <a:pt x="250" y="418"/>
                        <a:pt x="246" y="418"/>
                      </a:cubicBezTo>
                      <a:cubicBezTo>
                        <a:pt x="245" y="418"/>
                        <a:pt x="245" y="417"/>
                        <a:pt x="245" y="417"/>
                      </a:cubicBezTo>
                      <a:cubicBezTo>
                        <a:pt x="244" y="417"/>
                        <a:pt x="243" y="417"/>
                        <a:pt x="242" y="418"/>
                      </a:cubicBezTo>
                      <a:cubicBezTo>
                        <a:pt x="243" y="418"/>
                        <a:pt x="242" y="417"/>
                        <a:pt x="242" y="417"/>
                      </a:cubicBezTo>
                      <a:cubicBezTo>
                        <a:pt x="241" y="416"/>
                        <a:pt x="241" y="419"/>
                        <a:pt x="240" y="418"/>
                      </a:cubicBezTo>
                      <a:cubicBezTo>
                        <a:pt x="240" y="418"/>
                        <a:pt x="241" y="417"/>
                        <a:pt x="240" y="416"/>
                      </a:cubicBezTo>
                      <a:cubicBezTo>
                        <a:pt x="240" y="418"/>
                        <a:pt x="239" y="417"/>
                        <a:pt x="238" y="418"/>
                      </a:cubicBezTo>
                      <a:cubicBezTo>
                        <a:pt x="238" y="418"/>
                        <a:pt x="238" y="417"/>
                        <a:pt x="238" y="417"/>
                      </a:cubicBezTo>
                      <a:cubicBezTo>
                        <a:pt x="237" y="418"/>
                        <a:pt x="236" y="417"/>
                        <a:pt x="235" y="418"/>
                      </a:cubicBezTo>
                      <a:cubicBezTo>
                        <a:pt x="236" y="417"/>
                        <a:pt x="236" y="417"/>
                        <a:pt x="236" y="417"/>
                      </a:cubicBezTo>
                      <a:cubicBezTo>
                        <a:pt x="234" y="416"/>
                        <a:pt x="235" y="419"/>
                        <a:pt x="234" y="418"/>
                      </a:cubicBezTo>
                      <a:cubicBezTo>
                        <a:pt x="234" y="418"/>
                        <a:pt x="234" y="417"/>
                        <a:pt x="234" y="417"/>
                      </a:cubicBezTo>
                      <a:cubicBezTo>
                        <a:pt x="233" y="419"/>
                        <a:pt x="231" y="418"/>
                        <a:pt x="230" y="419"/>
                      </a:cubicBezTo>
                      <a:cubicBezTo>
                        <a:pt x="230" y="418"/>
                        <a:pt x="230" y="418"/>
                        <a:pt x="230" y="418"/>
                      </a:cubicBezTo>
                      <a:cubicBezTo>
                        <a:pt x="229" y="418"/>
                        <a:pt x="228" y="418"/>
                        <a:pt x="226" y="419"/>
                      </a:cubicBezTo>
                      <a:cubicBezTo>
                        <a:pt x="226" y="418"/>
                        <a:pt x="226" y="416"/>
                        <a:pt x="225" y="417"/>
                      </a:cubicBezTo>
                      <a:cubicBezTo>
                        <a:pt x="225" y="419"/>
                        <a:pt x="223" y="417"/>
                        <a:pt x="224" y="419"/>
                      </a:cubicBezTo>
                      <a:cubicBezTo>
                        <a:pt x="222" y="419"/>
                        <a:pt x="221" y="419"/>
                        <a:pt x="220" y="419"/>
                      </a:cubicBezTo>
                      <a:cubicBezTo>
                        <a:pt x="220" y="418"/>
                        <a:pt x="219" y="417"/>
                        <a:pt x="220" y="417"/>
                      </a:cubicBezTo>
                      <a:cubicBezTo>
                        <a:pt x="220" y="416"/>
                        <a:pt x="220" y="416"/>
                        <a:pt x="220" y="416"/>
                      </a:cubicBezTo>
                      <a:cubicBezTo>
                        <a:pt x="220" y="415"/>
                        <a:pt x="220" y="416"/>
                        <a:pt x="220" y="415"/>
                      </a:cubicBezTo>
                      <a:cubicBezTo>
                        <a:pt x="220" y="415"/>
                        <a:pt x="218" y="416"/>
                        <a:pt x="218" y="416"/>
                      </a:cubicBezTo>
                      <a:cubicBezTo>
                        <a:pt x="217" y="417"/>
                        <a:pt x="216" y="419"/>
                        <a:pt x="215" y="419"/>
                      </a:cubicBezTo>
                      <a:cubicBezTo>
                        <a:pt x="215" y="418"/>
                        <a:pt x="214" y="417"/>
                        <a:pt x="215" y="417"/>
                      </a:cubicBezTo>
                      <a:cubicBezTo>
                        <a:pt x="213" y="420"/>
                        <a:pt x="213" y="420"/>
                        <a:pt x="213" y="420"/>
                      </a:cubicBezTo>
                      <a:cubicBezTo>
                        <a:pt x="212" y="420"/>
                        <a:pt x="213" y="419"/>
                        <a:pt x="212" y="419"/>
                      </a:cubicBezTo>
                      <a:cubicBezTo>
                        <a:pt x="212" y="420"/>
                        <a:pt x="212" y="420"/>
                        <a:pt x="211" y="420"/>
                      </a:cubicBezTo>
                      <a:cubicBezTo>
                        <a:pt x="211" y="420"/>
                        <a:pt x="210" y="421"/>
                        <a:pt x="209" y="419"/>
                      </a:cubicBezTo>
                      <a:cubicBezTo>
                        <a:pt x="209" y="418"/>
                        <a:pt x="210" y="419"/>
                        <a:pt x="210" y="418"/>
                      </a:cubicBezTo>
                      <a:cubicBezTo>
                        <a:pt x="209" y="418"/>
                        <a:pt x="209" y="419"/>
                        <a:pt x="208" y="419"/>
                      </a:cubicBezTo>
                      <a:cubicBezTo>
                        <a:pt x="208" y="418"/>
                        <a:pt x="208" y="418"/>
                        <a:pt x="208" y="418"/>
                      </a:cubicBezTo>
                      <a:cubicBezTo>
                        <a:pt x="207" y="418"/>
                        <a:pt x="206" y="419"/>
                        <a:pt x="207" y="420"/>
                      </a:cubicBezTo>
                      <a:cubicBezTo>
                        <a:pt x="207" y="420"/>
                        <a:pt x="207" y="419"/>
                        <a:pt x="207" y="420"/>
                      </a:cubicBezTo>
                      <a:cubicBezTo>
                        <a:pt x="207" y="421"/>
                        <a:pt x="206" y="421"/>
                        <a:pt x="205" y="421"/>
                      </a:cubicBezTo>
                      <a:cubicBezTo>
                        <a:pt x="205" y="421"/>
                        <a:pt x="205" y="420"/>
                        <a:pt x="205" y="420"/>
                      </a:cubicBezTo>
                      <a:cubicBezTo>
                        <a:pt x="204" y="421"/>
                        <a:pt x="203" y="421"/>
                        <a:pt x="202" y="422"/>
                      </a:cubicBezTo>
                      <a:cubicBezTo>
                        <a:pt x="202" y="422"/>
                        <a:pt x="202" y="421"/>
                        <a:pt x="202" y="421"/>
                      </a:cubicBezTo>
                      <a:cubicBezTo>
                        <a:pt x="200" y="420"/>
                        <a:pt x="199" y="423"/>
                        <a:pt x="197" y="421"/>
                      </a:cubicBezTo>
                      <a:cubicBezTo>
                        <a:pt x="198" y="421"/>
                        <a:pt x="197" y="422"/>
                        <a:pt x="197" y="422"/>
                      </a:cubicBezTo>
                      <a:cubicBezTo>
                        <a:pt x="197" y="422"/>
                        <a:pt x="197" y="420"/>
                        <a:pt x="196" y="421"/>
                      </a:cubicBezTo>
                      <a:cubicBezTo>
                        <a:pt x="196" y="420"/>
                        <a:pt x="195" y="421"/>
                        <a:pt x="195" y="421"/>
                      </a:cubicBezTo>
                      <a:cubicBezTo>
                        <a:pt x="195" y="422"/>
                        <a:pt x="195" y="421"/>
                        <a:pt x="195" y="421"/>
                      </a:cubicBezTo>
                      <a:cubicBezTo>
                        <a:pt x="194" y="422"/>
                        <a:pt x="191" y="423"/>
                        <a:pt x="190" y="422"/>
                      </a:cubicBezTo>
                      <a:cubicBezTo>
                        <a:pt x="190" y="422"/>
                        <a:pt x="189" y="423"/>
                        <a:pt x="188" y="423"/>
                      </a:cubicBezTo>
                      <a:cubicBezTo>
                        <a:pt x="188" y="423"/>
                        <a:pt x="189" y="424"/>
                        <a:pt x="189" y="424"/>
                      </a:cubicBezTo>
                      <a:cubicBezTo>
                        <a:pt x="188" y="425"/>
                        <a:pt x="188" y="426"/>
                        <a:pt x="187" y="427"/>
                      </a:cubicBezTo>
                      <a:cubicBezTo>
                        <a:pt x="188" y="428"/>
                        <a:pt x="188" y="428"/>
                        <a:pt x="188" y="429"/>
                      </a:cubicBezTo>
                      <a:cubicBezTo>
                        <a:pt x="187" y="429"/>
                        <a:pt x="187" y="429"/>
                        <a:pt x="187" y="429"/>
                      </a:cubicBezTo>
                      <a:cubicBezTo>
                        <a:pt x="186" y="429"/>
                        <a:pt x="187" y="429"/>
                        <a:pt x="187" y="430"/>
                      </a:cubicBezTo>
                      <a:cubicBezTo>
                        <a:pt x="187" y="430"/>
                        <a:pt x="186" y="431"/>
                        <a:pt x="185" y="431"/>
                      </a:cubicBezTo>
                      <a:cubicBezTo>
                        <a:pt x="185" y="432"/>
                        <a:pt x="187" y="432"/>
                        <a:pt x="187" y="432"/>
                      </a:cubicBezTo>
                      <a:cubicBezTo>
                        <a:pt x="185" y="433"/>
                        <a:pt x="188" y="435"/>
                        <a:pt x="186" y="435"/>
                      </a:cubicBezTo>
                      <a:cubicBezTo>
                        <a:pt x="186" y="435"/>
                        <a:pt x="185" y="434"/>
                        <a:pt x="185" y="435"/>
                      </a:cubicBezTo>
                      <a:cubicBezTo>
                        <a:pt x="183" y="435"/>
                        <a:pt x="186" y="436"/>
                        <a:pt x="185" y="437"/>
                      </a:cubicBezTo>
                      <a:cubicBezTo>
                        <a:pt x="187" y="437"/>
                        <a:pt x="187" y="437"/>
                        <a:pt x="187" y="437"/>
                      </a:cubicBezTo>
                      <a:cubicBezTo>
                        <a:pt x="185" y="438"/>
                        <a:pt x="187" y="439"/>
                        <a:pt x="186" y="439"/>
                      </a:cubicBezTo>
                      <a:cubicBezTo>
                        <a:pt x="186" y="439"/>
                        <a:pt x="185" y="440"/>
                        <a:pt x="187" y="440"/>
                      </a:cubicBezTo>
                      <a:cubicBezTo>
                        <a:pt x="185" y="442"/>
                        <a:pt x="187" y="445"/>
                        <a:pt x="184" y="446"/>
                      </a:cubicBezTo>
                      <a:cubicBezTo>
                        <a:pt x="184" y="446"/>
                        <a:pt x="183" y="447"/>
                        <a:pt x="184" y="447"/>
                      </a:cubicBezTo>
                      <a:cubicBezTo>
                        <a:pt x="185" y="446"/>
                        <a:pt x="184" y="446"/>
                        <a:pt x="184" y="446"/>
                      </a:cubicBezTo>
                      <a:cubicBezTo>
                        <a:pt x="184" y="446"/>
                        <a:pt x="185" y="446"/>
                        <a:pt x="185" y="446"/>
                      </a:cubicBezTo>
                      <a:cubicBezTo>
                        <a:pt x="185" y="447"/>
                        <a:pt x="184" y="447"/>
                        <a:pt x="183" y="446"/>
                      </a:cubicBezTo>
                      <a:cubicBezTo>
                        <a:pt x="182" y="448"/>
                        <a:pt x="186" y="448"/>
                        <a:pt x="185" y="450"/>
                      </a:cubicBezTo>
                      <a:cubicBezTo>
                        <a:pt x="184" y="450"/>
                        <a:pt x="184" y="450"/>
                        <a:pt x="184" y="450"/>
                      </a:cubicBezTo>
                      <a:cubicBezTo>
                        <a:pt x="185" y="451"/>
                        <a:pt x="185" y="451"/>
                        <a:pt x="185" y="451"/>
                      </a:cubicBezTo>
                      <a:cubicBezTo>
                        <a:pt x="185" y="452"/>
                        <a:pt x="183" y="452"/>
                        <a:pt x="182" y="452"/>
                      </a:cubicBezTo>
                      <a:cubicBezTo>
                        <a:pt x="182" y="452"/>
                        <a:pt x="182" y="453"/>
                        <a:pt x="183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1" y="454"/>
                        <a:pt x="181" y="454"/>
                        <a:pt x="181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3" y="455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5"/>
                        <a:pt x="183" y="454"/>
                        <a:pt x="183" y="454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4" y="455"/>
                        <a:pt x="184" y="455"/>
                        <a:pt x="183" y="454"/>
                      </a:cubicBezTo>
                      <a:cubicBezTo>
                        <a:pt x="184" y="454"/>
                        <a:pt x="184" y="454"/>
                        <a:pt x="184" y="454"/>
                      </a:cubicBezTo>
                      <a:cubicBezTo>
                        <a:pt x="184" y="454"/>
                        <a:pt x="184" y="454"/>
                        <a:pt x="184" y="454"/>
                      </a:cubicBezTo>
                      <a:cubicBezTo>
                        <a:pt x="184" y="454"/>
                        <a:pt x="185" y="454"/>
                        <a:pt x="185" y="453"/>
                      </a:cubicBezTo>
                      <a:cubicBezTo>
                        <a:pt x="186" y="454"/>
                        <a:pt x="186" y="457"/>
                        <a:pt x="187" y="456"/>
                      </a:cubicBezTo>
                      <a:cubicBezTo>
                        <a:pt x="187" y="456"/>
                        <a:pt x="188" y="454"/>
                        <a:pt x="188" y="453"/>
                      </a:cubicBezTo>
                      <a:cubicBezTo>
                        <a:pt x="189" y="454"/>
                        <a:pt x="191" y="452"/>
                        <a:pt x="192" y="454"/>
                      </a:cubicBezTo>
                      <a:cubicBezTo>
                        <a:pt x="192" y="454"/>
                        <a:pt x="192" y="453"/>
                        <a:pt x="192" y="453"/>
                      </a:cubicBezTo>
                      <a:cubicBezTo>
                        <a:pt x="195" y="453"/>
                        <a:pt x="197" y="452"/>
                        <a:pt x="199" y="454"/>
                      </a:cubicBezTo>
                      <a:cubicBezTo>
                        <a:pt x="198" y="454"/>
                        <a:pt x="199" y="455"/>
                        <a:pt x="199" y="456"/>
                      </a:cubicBezTo>
                      <a:cubicBezTo>
                        <a:pt x="199" y="455"/>
                        <a:pt x="199" y="457"/>
                        <a:pt x="199" y="455"/>
                      </a:cubicBezTo>
                      <a:cubicBezTo>
                        <a:pt x="199" y="454"/>
                        <a:pt x="199" y="453"/>
                        <a:pt x="199" y="453"/>
                      </a:cubicBezTo>
                      <a:cubicBezTo>
                        <a:pt x="200" y="453"/>
                        <a:pt x="202" y="453"/>
                        <a:pt x="203" y="453"/>
                      </a:cubicBezTo>
                      <a:cubicBezTo>
                        <a:pt x="202" y="453"/>
                        <a:pt x="203" y="453"/>
                        <a:pt x="203" y="452"/>
                      </a:cubicBezTo>
                      <a:cubicBezTo>
                        <a:pt x="203" y="454"/>
                        <a:pt x="204" y="454"/>
                        <a:pt x="204" y="454"/>
                      </a:cubicBezTo>
                      <a:cubicBezTo>
                        <a:pt x="205" y="453"/>
                        <a:pt x="205" y="453"/>
                        <a:pt x="205" y="453"/>
                      </a:cubicBezTo>
                      <a:cubicBezTo>
                        <a:pt x="205" y="454"/>
                        <a:pt x="205" y="454"/>
                        <a:pt x="205" y="454"/>
                      </a:cubicBezTo>
                      <a:cubicBezTo>
                        <a:pt x="205" y="453"/>
                        <a:pt x="205" y="452"/>
                        <a:pt x="206" y="453"/>
                      </a:cubicBezTo>
                      <a:cubicBezTo>
                        <a:pt x="206" y="454"/>
                        <a:pt x="206" y="454"/>
                        <a:pt x="206" y="454"/>
                      </a:cubicBezTo>
                      <a:cubicBezTo>
                        <a:pt x="207" y="453"/>
                        <a:pt x="208" y="452"/>
                        <a:pt x="209" y="452"/>
                      </a:cubicBezTo>
                      <a:cubicBezTo>
                        <a:pt x="209" y="454"/>
                        <a:pt x="209" y="454"/>
                        <a:pt x="209" y="454"/>
                      </a:cubicBezTo>
                      <a:cubicBezTo>
                        <a:pt x="210" y="454"/>
                        <a:pt x="210" y="453"/>
                        <a:pt x="210" y="452"/>
                      </a:cubicBezTo>
                      <a:cubicBezTo>
                        <a:pt x="211" y="453"/>
                        <a:pt x="212" y="453"/>
                        <a:pt x="212" y="454"/>
                      </a:cubicBezTo>
                      <a:cubicBezTo>
                        <a:pt x="215" y="452"/>
                        <a:pt x="218" y="451"/>
                        <a:pt x="221" y="452"/>
                      </a:cubicBezTo>
                      <a:cubicBezTo>
                        <a:pt x="221" y="452"/>
                        <a:pt x="221" y="452"/>
                        <a:pt x="221" y="452"/>
                      </a:cubicBezTo>
                      <a:cubicBezTo>
                        <a:pt x="221" y="453"/>
                        <a:pt x="221" y="451"/>
                        <a:pt x="222" y="452"/>
                      </a:cubicBezTo>
                      <a:cubicBezTo>
                        <a:pt x="221" y="452"/>
                        <a:pt x="222" y="453"/>
                        <a:pt x="222" y="454"/>
                      </a:cubicBezTo>
                      <a:cubicBezTo>
                        <a:pt x="223" y="455"/>
                        <a:pt x="223" y="453"/>
                        <a:pt x="224" y="452"/>
                      </a:cubicBezTo>
                      <a:cubicBezTo>
                        <a:pt x="224" y="451"/>
                        <a:pt x="223" y="453"/>
                        <a:pt x="223" y="452"/>
                      </a:cubicBezTo>
                      <a:cubicBezTo>
                        <a:pt x="223" y="451"/>
                        <a:pt x="225" y="452"/>
                        <a:pt x="225" y="451"/>
                      </a:cubicBezTo>
                      <a:cubicBezTo>
                        <a:pt x="225" y="452"/>
                        <a:pt x="225" y="453"/>
                        <a:pt x="225" y="453"/>
                      </a:cubicBezTo>
                      <a:cubicBezTo>
                        <a:pt x="225" y="453"/>
                        <a:pt x="225" y="453"/>
                        <a:pt x="225" y="453"/>
                      </a:cubicBezTo>
                      <a:cubicBezTo>
                        <a:pt x="226" y="454"/>
                        <a:pt x="224" y="455"/>
                        <a:pt x="224" y="457"/>
                      </a:cubicBezTo>
                      <a:cubicBezTo>
                        <a:pt x="225" y="457"/>
                        <a:pt x="225" y="457"/>
                        <a:pt x="225" y="457"/>
                      </a:cubicBezTo>
                      <a:cubicBezTo>
                        <a:pt x="226" y="459"/>
                        <a:pt x="223" y="459"/>
                        <a:pt x="225" y="459"/>
                      </a:cubicBezTo>
                      <a:cubicBezTo>
                        <a:pt x="226" y="459"/>
                        <a:pt x="226" y="457"/>
                        <a:pt x="225" y="456"/>
                      </a:cubicBezTo>
                      <a:cubicBezTo>
                        <a:pt x="227" y="456"/>
                        <a:pt x="226" y="453"/>
                        <a:pt x="228" y="453"/>
                      </a:cubicBezTo>
                      <a:cubicBezTo>
                        <a:pt x="228" y="454"/>
                        <a:pt x="226" y="453"/>
                        <a:pt x="227" y="454"/>
                      </a:cubicBezTo>
                      <a:cubicBezTo>
                        <a:pt x="227" y="455"/>
                        <a:pt x="228" y="454"/>
                        <a:pt x="229" y="454"/>
                      </a:cubicBezTo>
                      <a:cubicBezTo>
                        <a:pt x="228" y="453"/>
                        <a:pt x="229" y="452"/>
                        <a:pt x="229" y="452"/>
                      </a:cubicBezTo>
                      <a:cubicBezTo>
                        <a:pt x="230" y="452"/>
                        <a:pt x="228" y="453"/>
                        <a:pt x="230" y="453"/>
                      </a:cubicBezTo>
                      <a:cubicBezTo>
                        <a:pt x="230" y="452"/>
                        <a:pt x="231" y="452"/>
                        <a:pt x="230" y="451"/>
                      </a:cubicBezTo>
                      <a:cubicBezTo>
                        <a:pt x="230" y="449"/>
                        <a:pt x="231" y="452"/>
                        <a:pt x="231" y="450"/>
                      </a:cubicBezTo>
                      <a:cubicBezTo>
                        <a:pt x="232" y="452"/>
                        <a:pt x="230" y="453"/>
                        <a:pt x="232" y="454"/>
                      </a:cubicBezTo>
                      <a:cubicBezTo>
                        <a:pt x="231" y="453"/>
                        <a:pt x="233" y="452"/>
                        <a:pt x="232" y="450"/>
                      </a:cubicBezTo>
                      <a:cubicBezTo>
                        <a:pt x="233" y="451"/>
                        <a:pt x="233" y="452"/>
                        <a:pt x="232" y="453"/>
                      </a:cubicBezTo>
                      <a:cubicBezTo>
                        <a:pt x="233" y="453"/>
                        <a:pt x="234" y="450"/>
                        <a:pt x="234" y="453"/>
                      </a:cubicBezTo>
                      <a:cubicBezTo>
                        <a:pt x="234" y="451"/>
                        <a:pt x="234" y="451"/>
                        <a:pt x="234" y="451"/>
                      </a:cubicBezTo>
                      <a:cubicBezTo>
                        <a:pt x="235" y="452"/>
                        <a:pt x="235" y="452"/>
                        <a:pt x="235" y="453"/>
                      </a:cubicBezTo>
                      <a:cubicBezTo>
                        <a:pt x="236" y="453"/>
                        <a:pt x="237" y="451"/>
                        <a:pt x="237" y="453"/>
                      </a:cubicBezTo>
                      <a:cubicBezTo>
                        <a:pt x="237" y="453"/>
                        <a:pt x="238" y="453"/>
                        <a:pt x="238" y="452"/>
                      </a:cubicBezTo>
                      <a:cubicBezTo>
                        <a:pt x="237" y="451"/>
                        <a:pt x="237" y="453"/>
                        <a:pt x="237" y="451"/>
                      </a:cubicBezTo>
                      <a:cubicBezTo>
                        <a:pt x="237" y="452"/>
                        <a:pt x="238" y="451"/>
                        <a:pt x="238" y="450"/>
                      </a:cubicBezTo>
                      <a:cubicBezTo>
                        <a:pt x="238" y="451"/>
                        <a:pt x="238" y="451"/>
                        <a:pt x="238" y="451"/>
                      </a:cubicBezTo>
                      <a:cubicBezTo>
                        <a:pt x="239" y="451"/>
                        <a:pt x="239" y="451"/>
                        <a:pt x="239" y="450"/>
                      </a:cubicBezTo>
                      <a:cubicBezTo>
                        <a:pt x="239" y="450"/>
                        <a:pt x="239" y="451"/>
                        <a:pt x="239" y="451"/>
                      </a:cubicBezTo>
                      <a:cubicBezTo>
                        <a:pt x="240" y="450"/>
                        <a:pt x="240" y="450"/>
                        <a:pt x="240" y="450"/>
                      </a:cubicBezTo>
                      <a:cubicBezTo>
                        <a:pt x="241" y="449"/>
                        <a:pt x="240" y="452"/>
                        <a:pt x="241" y="452"/>
                      </a:cubicBezTo>
                      <a:cubicBezTo>
                        <a:pt x="240" y="452"/>
                        <a:pt x="240" y="452"/>
                        <a:pt x="240" y="452"/>
                      </a:cubicBezTo>
                      <a:cubicBezTo>
                        <a:pt x="240" y="452"/>
                        <a:pt x="241" y="453"/>
                        <a:pt x="241" y="453"/>
                      </a:cubicBezTo>
                      <a:cubicBezTo>
                        <a:pt x="242" y="452"/>
                        <a:pt x="242" y="451"/>
                        <a:pt x="242" y="450"/>
                      </a:cubicBezTo>
                      <a:cubicBezTo>
                        <a:pt x="243" y="449"/>
                        <a:pt x="242" y="451"/>
                        <a:pt x="243" y="450"/>
                      </a:cubicBezTo>
                      <a:cubicBezTo>
                        <a:pt x="242" y="451"/>
                        <a:pt x="242" y="451"/>
                        <a:pt x="242" y="451"/>
                      </a:cubicBezTo>
                      <a:cubicBezTo>
                        <a:pt x="242" y="452"/>
                        <a:pt x="243" y="453"/>
                        <a:pt x="243" y="453"/>
                      </a:cubicBezTo>
                      <a:cubicBezTo>
                        <a:pt x="244" y="453"/>
                        <a:pt x="245" y="451"/>
                        <a:pt x="244" y="451"/>
                      </a:cubicBezTo>
                      <a:cubicBezTo>
                        <a:pt x="244" y="450"/>
                        <a:pt x="245" y="451"/>
                        <a:pt x="245" y="452"/>
                      </a:cubicBezTo>
                      <a:cubicBezTo>
                        <a:pt x="246" y="452"/>
                        <a:pt x="245" y="451"/>
                        <a:pt x="245" y="450"/>
                      </a:cubicBezTo>
                      <a:cubicBezTo>
                        <a:pt x="246" y="451"/>
                        <a:pt x="247" y="452"/>
                        <a:pt x="247" y="453"/>
                      </a:cubicBezTo>
                      <a:cubicBezTo>
                        <a:pt x="246" y="455"/>
                        <a:pt x="246" y="455"/>
                        <a:pt x="246" y="455"/>
                      </a:cubicBezTo>
                      <a:cubicBezTo>
                        <a:pt x="247" y="455"/>
                        <a:pt x="247" y="455"/>
                        <a:pt x="247" y="455"/>
                      </a:cubicBezTo>
                      <a:cubicBezTo>
                        <a:pt x="246" y="456"/>
                        <a:pt x="247" y="456"/>
                        <a:pt x="247" y="457"/>
                      </a:cubicBezTo>
                      <a:cubicBezTo>
                        <a:pt x="247" y="457"/>
                        <a:pt x="248" y="457"/>
                        <a:pt x="248" y="456"/>
                      </a:cubicBezTo>
                      <a:cubicBezTo>
                        <a:pt x="247" y="454"/>
                        <a:pt x="249" y="453"/>
                        <a:pt x="249" y="451"/>
                      </a:cubicBezTo>
                      <a:cubicBezTo>
                        <a:pt x="251" y="450"/>
                        <a:pt x="250" y="456"/>
                        <a:pt x="252" y="453"/>
                      </a:cubicBezTo>
                      <a:cubicBezTo>
                        <a:pt x="251" y="452"/>
                        <a:pt x="252" y="451"/>
                        <a:pt x="251" y="451"/>
                      </a:cubicBezTo>
                      <a:cubicBezTo>
                        <a:pt x="252" y="451"/>
                        <a:pt x="252" y="449"/>
                        <a:pt x="253" y="450"/>
                      </a:cubicBezTo>
                      <a:cubicBezTo>
                        <a:pt x="252" y="451"/>
                        <a:pt x="254" y="452"/>
                        <a:pt x="253" y="454"/>
                      </a:cubicBezTo>
                      <a:cubicBezTo>
                        <a:pt x="253" y="453"/>
                        <a:pt x="252" y="453"/>
                        <a:pt x="252" y="453"/>
                      </a:cubicBezTo>
                      <a:cubicBezTo>
                        <a:pt x="252" y="454"/>
                        <a:pt x="252" y="455"/>
                        <a:pt x="253" y="455"/>
                      </a:cubicBezTo>
                      <a:cubicBezTo>
                        <a:pt x="253" y="455"/>
                        <a:pt x="254" y="455"/>
                        <a:pt x="254" y="454"/>
                      </a:cubicBezTo>
                      <a:cubicBezTo>
                        <a:pt x="254" y="453"/>
                        <a:pt x="253" y="454"/>
                        <a:pt x="253" y="453"/>
                      </a:cubicBezTo>
                      <a:cubicBezTo>
                        <a:pt x="255" y="452"/>
                        <a:pt x="255" y="454"/>
                        <a:pt x="255" y="452"/>
                      </a:cubicBezTo>
                      <a:cubicBezTo>
                        <a:pt x="254" y="452"/>
                        <a:pt x="254" y="451"/>
                        <a:pt x="254" y="450"/>
                      </a:cubicBezTo>
                      <a:cubicBezTo>
                        <a:pt x="255" y="450"/>
                        <a:pt x="255" y="450"/>
                        <a:pt x="255" y="450"/>
                      </a:cubicBezTo>
                      <a:cubicBezTo>
                        <a:pt x="255" y="451"/>
                        <a:pt x="255" y="451"/>
                        <a:pt x="255" y="451"/>
                      </a:cubicBezTo>
                      <a:cubicBezTo>
                        <a:pt x="256" y="451"/>
                        <a:pt x="255" y="449"/>
                        <a:pt x="257" y="449"/>
                      </a:cubicBezTo>
                      <a:cubicBezTo>
                        <a:pt x="257" y="451"/>
                        <a:pt x="257" y="451"/>
                        <a:pt x="257" y="451"/>
                      </a:cubicBezTo>
                      <a:cubicBezTo>
                        <a:pt x="257" y="452"/>
                        <a:pt x="255" y="450"/>
                        <a:pt x="256" y="453"/>
                      </a:cubicBezTo>
                      <a:cubicBezTo>
                        <a:pt x="257" y="453"/>
                        <a:pt x="257" y="451"/>
                        <a:pt x="258" y="452"/>
                      </a:cubicBezTo>
                      <a:cubicBezTo>
                        <a:pt x="257" y="452"/>
                        <a:pt x="257" y="452"/>
                        <a:pt x="257" y="452"/>
                      </a:cubicBezTo>
                      <a:cubicBezTo>
                        <a:pt x="257" y="453"/>
                        <a:pt x="258" y="456"/>
                        <a:pt x="259" y="454"/>
                      </a:cubicBezTo>
                      <a:cubicBezTo>
                        <a:pt x="260" y="453"/>
                        <a:pt x="259" y="453"/>
                        <a:pt x="259" y="452"/>
                      </a:cubicBezTo>
                      <a:cubicBezTo>
                        <a:pt x="260" y="452"/>
                        <a:pt x="261" y="451"/>
                        <a:pt x="262" y="451"/>
                      </a:cubicBezTo>
                      <a:cubicBezTo>
                        <a:pt x="262" y="453"/>
                        <a:pt x="263" y="451"/>
                        <a:pt x="262" y="453"/>
                      </a:cubicBezTo>
                      <a:cubicBezTo>
                        <a:pt x="262" y="452"/>
                        <a:pt x="260" y="452"/>
                        <a:pt x="259" y="453"/>
                      </a:cubicBezTo>
                      <a:cubicBezTo>
                        <a:pt x="260" y="455"/>
                        <a:pt x="258" y="453"/>
                        <a:pt x="258" y="455"/>
                      </a:cubicBezTo>
                      <a:cubicBezTo>
                        <a:pt x="259" y="455"/>
                        <a:pt x="259" y="457"/>
                        <a:pt x="259" y="458"/>
                      </a:cubicBezTo>
                      <a:cubicBezTo>
                        <a:pt x="260" y="458"/>
                        <a:pt x="260" y="458"/>
                        <a:pt x="260" y="458"/>
                      </a:cubicBezTo>
                      <a:cubicBezTo>
                        <a:pt x="260" y="457"/>
                        <a:pt x="260" y="457"/>
                        <a:pt x="260" y="455"/>
                      </a:cubicBezTo>
                      <a:cubicBezTo>
                        <a:pt x="261" y="456"/>
                        <a:pt x="262" y="455"/>
                        <a:pt x="263" y="454"/>
                      </a:cubicBezTo>
                      <a:cubicBezTo>
                        <a:pt x="263" y="454"/>
                        <a:pt x="263" y="456"/>
                        <a:pt x="263" y="456"/>
                      </a:cubicBezTo>
                      <a:cubicBezTo>
                        <a:pt x="264" y="455"/>
                        <a:pt x="266" y="456"/>
                        <a:pt x="267" y="456"/>
                      </a:cubicBezTo>
                      <a:cubicBezTo>
                        <a:pt x="266" y="454"/>
                        <a:pt x="268" y="455"/>
                        <a:pt x="268" y="454"/>
                      </a:cubicBezTo>
                      <a:cubicBezTo>
                        <a:pt x="268" y="455"/>
                        <a:pt x="268" y="456"/>
                        <a:pt x="268" y="456"/>
                      </a:cubicBezTo>
                      <a:cubicBezTo>
                        <a:pt x="269" y="455"/>
                        <a:pt x="268" y="457"/>
                        <a:pt x="269" y="457"/>
                      </a:cubicBezTo>
                      <a:cubicBezTo>
                        <a:pt x="270" y="457"/>
                        <a:pt x="271" y="456"/>
                        <a:pt x="272" y="456"/>
                      </a:cubicBezTo>
                      <a:cubicBezTo>
                        <a:pt x="274" y="457"/>
                        <a:pt x="276" y="456"/>
                        <a:pt x="277" y="456"/>
                      </a:cubicBezTo>
                      <a:cubicBezTo>
                        <a:pt x="278" y="456"/>
                        <a:pt x="277" y="458"/>
                        <a:pt x="278" y="458"/>
                      </a:cubicBezTo>
                      <a:cubicBezTo>
                        <a:pt x="279" y="458"/>
                        <a:pt x="277" y="456"/>
                        <a:pt x="279" y="457"/>
                      </a:cubicBezTo>
                      <a:cubicBezTo>
                        <a:pt x="279" y="458"/>
                        <a:pt x="279" y="458"/>
                        <a:pt x="279" y="458"/>
                      </a:cubicBezTo>
                      <a:cubicBezTo>
                        <a:pt x="279" y="457"/>
                        <a:pt x="281" y="459"/>
                        <a:pt x="281" y="456"/>
                      </a:cubicBezTo>
                      <a:cubicBezTo>
                        <a:pt x="281" y="458"/>
                        <a:pt x="281" y="458"/>
                        <a:pt x="281" y="458"/>
                      </a:cubicBezTo>
                      <a:cubicBezTo>
                        <a:pt x="281" y="458"/>
                        <a:pt x="281" y="458"/>
                        <a:pt x="281" y="458"/>
                      </a:cubicBezTo>
                      <a:cubicBezTo>
                        <a:pt x="281" y="458"/>
                        <a:pt x="282" y="459"/>
                        <a:pt x="281" y="459"/>
                      </a:cubicBezTo>
                      <a:cubicBezTo>
                        <a:pt x="282" y="460"/>
                        <a:pt x="283" y="459"/>
                        <a:pt x="284" y="459"/>
                      </a:cubicBezTo>
                      <a:cubicBezTo>
                        <a:pt x="283" y="458"/>
                        <a:pt x="283" y="458"/>
                        <a:pt x="283" y="458"/>
                      </a:cubicBezTo>
                      <a:cubicBezTo>
                        <a:pt x="284" y="457"/>
                        <a:pt x="286" y="458"/>
                        <a:pt x="286" y="458"/>
                      </a:cubicBezTo>
                      <a:cubicBezTo>
                        <a:pt x="287" y="459"/>
                        <a:pt x="287" y="459"/>
                        <a:pt x="287" y="459"/>
                      </a:cubicBezTo>
                      <a:cubicBezTo>
                        <a:pt x="287" y="458"/>
                        <a:pt x="287" y="458"/>
                        <a:pt x="287" y="458"/>
                      </a:cubicBezTo>
                      <a:cubicBezTo>
                        <a:pt x="287" y="459"/>
                        <a:pt x="288" y="459"/>
                        <a:pt x="288" y="458"/>
                      </a:cubicBezTo>
                      <a:cubicBezTo>
                        <a:pt x="288" y="459"/>
                        <a:pt x="287" y="460"/>
                        <a:pt x="286" y="461"/>
                      </a:cubicBezTo>
                      <a:cubicBezTo>
                        <a:pt x="286" y="461"/>
                        <a:pt x="287" y="460"/>
                        <a:pt x="287" y="459"/>
                      </a:cubicBezTo>
                      <a:cubicBezTo>
                        <a:pt x="286" y="458"/>
                        <a:pt x="285" y="459"/>
                        <a:pt x="285" y="460"/>
                      </a:cubicBezTo>
                      <a:cubicBezTo>
                        <a:pt x="285" y="460"/>
                        <a:pt x="285" y="460"/>
                        <a:pt x="286" y="459"/>
                      </a:cubicBezTo>
                      <a:cubicBezTo>
                        <a:pt x="286" y="461"/>
                        <a:pt x="285" y="461"/>
                        <a:pt x="285" y="462"/>
                      </a:cubicBezTo>
                      <a:cubicBezTo>
                        <a:pt x="285" y="461"/>
                        <a:pt x="285" y="462"/>
                        <a:pt x="285" y="462"/>
                      </a:cubicBezTo>
                      <a:cubicBezTo>
                        <a:pt x="285" y="462"/>
                        <a:pt x="284" y="462"/>
                        <a:pt x="284" y="462"/>
                      </a:cubicBezTo>
                      <a:cubicBezTo>
                        <a:pt x="284" y="462"/>
                        <a:pt x="283" y="461"/>
                        <a:pt x="284" y="461"/>
                      </a:cubicBezTo>
                      <a:cubicBezTo>
                        <a:pt x="284" y="462"/>
                        <a:pt x="283" y="463"/>
                        <a:pt x="282" y="462"/>
                      </a:cubicBezTo>
                      <a:cubicBezTo>
                        <a:pt x="281" y="461"/>
                        <a:pt x="280" y="463"/>
                        <a:pt x="279" y="463"/>
                      </a:cubicBezTo>
                      <a:cubicBezTo>
                        <a:pt x="279" y="462"/>
                        <a:pt x="280" y="460"/>
                        <a:pt x="280" y="460"/>
                      </a:cubicBezTo>
                      <a:cubicBezTo>
                        <a:pt x="280" y="459"/>
                        <a:pt x="280" y="460"/>
                        <a:pt x="279" y="459"/>
                      </a:cubicBezTo>
                      <a:cubicBezTo>
                        <a:pt x="279" y="460"/>
                        <a:pt x="278" y="462"/>
                        <a:pt x="277" y="462"/>
                      </a:cubicBezTo>
                      <a:cubicBezTo>
                        <a:pt x="277" y="461"/>
                        <a:pt x="277" y="461"/>
                        <a:pt x="277" y="461"/>
                      </a:cubicBezTo>
                      <a:cubicBezTo>
                        <a:pt x="277" y="462"/>
                        <a:pt x="277" y="463"/>
                        <a:pt x="275" y="463"/>
                      </a:cubicBezTo>
                      <a:cubicBezTo>
                        <a:pt x="274" y="463"/>
                        <a:pt x="272" y="463"/>
                        <a:pt x="270" y="463"/>
                      </a:cubicBezTo>
                      <a:cubicBezTo>
                        <a:pt x="270" y="462"/>
                        <a:pt x="270" y="462"/>
                        <a:pt x="270" y="462"/>
                      </a:cubicBezTo>
                      <a:cubicBezTo>
                        <a:pt x="269" y="464"/>
                        <a:pt x="267" y="462"/>
                        <a:pt x="266" y="463"/>
                      </a:cubicBezTo>
                      <a:cubicBezTo>
                        <a:pt x="265" y="462"/>
                        <a:pt x="262" y="464"/>
                        <a:pt x="262" y="462"/>
                      </a:cubicBezTo>
                      <a:cubicBezTo>
                        <a:pt x="258" y="463"/>
                        <a:pt x="255" y="464"/>
                        <a:pt x="252" y="464"/>
                      </a:cubicBezTo>
                      <a:cubicBezTo>
                        <a:pt x="253" y="462"/>
                        <a:pt x="253" y="462"/>
                        <a:pt x="253" y="462"/>
                      </a:cubicBezTo>
                      <a:cubicBezTo>
                        <a:pt x="252" y="463"/>
                        <a:pt x="252" y="461"/>
                        <a:pt x="252" y="462"/>
                      </a:cubicBezTo>
                      <a:cubicBezTo>
                        <a:pt x="252" y="463"/>
                        <a:pt x="251" y="463"/>
                        <a:pt x="251" y="464"/>
                      </a:cubicBezTo>
                      <a:cubicBezTo>
                        <a:pt x="249" y="463"/>
                        <a:pt x="247" y="464"/>
                        <a:pt x="246" y="465"/>
                      </a:cubicBezTo>
                      <a:cubicBezTo>
                        <a:pt x="246" y="464"/>
                        <a:pt x="246" y="464"/>
                        <a:pt x="246" y="464"/>
                      </a:cubicBezTo>
                      <a:cubicBezTo>
                        <a:pt x="244" y="466"/>
                        <a:pt x="243" y="464"/>
                        <a:pt x="241" y="464"/>
                      </a:cubicBezTo>
                      <a:cubicBezTo>
                        <a:pt x="241" y="464"/>
                        <a:pt x="241" y="463"/>
                        <a:pt x="240" y="463"/>
                      </a:cubicBezTo>
                      <a:cubicBezTo>
                        <a:pt x="239" y="464"/>
                        <a:pt x="239" y="464"/>
                        <a:pt x="238" y="465"/>
                      </a:cubicBezTo>
                      <a:cubicBezTo>
                        <a:pt x="237" y="465"/>
                        <a:pt x="235" y="465"/>
                        <a:pt x="234" y="464"/>
                      </a:cubicBezTo>
                      <a:cubicBezTo>
                        <a:pt x="230" y="466"/>
                        <a:pt x="227" y="465"/>
                        <a:pt x="223" y="466"/>
                      </a:cubicBezTo>
                      <a:cubicBezTo>
                        <a:pt x="223" y="465"/>
                        <a:pt x="223" y="465"/>
                        <a:pt x="223" y="465"/>
                      </a:cubicBezTo>
                      <a:cubicBezTo>
                        <a:pt x="219" y="468"/>
                        <a:pt x="215" y="465"/>
                        <a:pt x="211" y="467"/>
                      </a:cubicBezTo>
                      <a:cubicBezTo>
                        <a:pt x="212" y="465"/>
                        <a:pt x="212" y="465"/>
                        <a:pt x="212" y="465"/>
                      </a:cubicBezTo>
                      <a:cubicBezTo>
                        <a:pt x="211" y="464"/>
                        <a:pt x="210" y="465"/>
                        <a:pt x="210" y="467"/>
                      </a:cubicBezTo>
                      <a:cubicBezTo>
                        <a:pt x="209" y="466"/>
                        <a:pt x="207" y="468"/>
                        <a:pt x="207" y="466"/>
                      </a:cubicBezTo>
                      <a:cubicBezTo>
                        <a:pt x="206" y="466"/>
                        <a:pt x="205" y="467"/>
                        <a:pt x="205" y="467"/>
                      </a:cubicBezTo>
                      <a:cubicBezTo>
                        <a:pt x="203" y="466"/>
                        <a:pt x="202" y="467"/>
                        <a:pt x="201" y="467"/>
                      </a:cubicBezTo>
                      <a:cubicBezTo>
                        <a:pt x="201" y="466"/>
                        <a:pt x="201" y="466"/>
                        <a:pt x="200" y="466"/>
                      </a:cubicBezTo>
                      <a:cubicBezTo>
                        <a:pt x="200" y="466"/>
                        <a:pt x="198" y="465"/>
                        <a:pt x="198" y="467"/>
                      </a:cubicBezTo>
                      <a:cubicBezTo>
                        <a:pt x="196" y="466"/>
                        <a:pt x="194" y="469"/>
                        <a:pt x="192" y="467"/>
                      </a:cubicBezTo>
                      <a:cubicBezTo>
                        <a:pt x="192" y="467"/>
                        <a:pt x="191" y="468"/>
                        <a:pt x="191" y="468"/>
                      </a:cubicBezTo>
                      <a:cubicBezTo>
                        <a:pt x="189" y="468"/>
                        <a:pt x="188" y="467"/>
                        <a:pt x="186" y="468"/>
                      </a:cubicBezTo>
                      <a:cubicBezTo>
                        <a:pt x="186" y="467"/>
                        <a:pt x="187" y="467"/>
                        <a:pt x="186" y="467"/>
                      </a:cubicBezTo>
                      <a:cubicBezTo>
                        <a:pt x="185" y="467"/>
                        <a:pt x="186" y="467"/>
                        <a:pt x="185" y="468"/>
                      </a:cubicBezTo>
                      <a:cubicBezTo>
                        <a:pt x="184" y="467"/>
                        <a:pt x="176" y="471"/>
                        <a:pt x="171" y="458"/>
                      </a:cubicBezTo>
                      <a:close/>
                      <a:moveTo>
                        <a:pt x="183" y="457"/>
                      </a:moveTo>
                      <a:cubicBezTo>
                        <a:pt x="183" y="457"/>
                        <a:pt x="183" y="457"/>
                        <a:pt x="183" y="457"/>
                      </a:cubicBezTo>
                      <a:cubicBezTo>
                        <a:pt x="183" y="457"/>
                        <a:pt x="183" y="457"/>
                        <a:pt x="183" y="457"/>
                      </a:cubicBezTo>
                      <a:close/>
                      <a:moveTo>
                        <a:pt x="184" y="457"/>
                      </a:moveTo>
                      <a:cubicBezTo>
                        <a:pt x="183" y="457"/>
                        <a:pt x="184" y="455"/>
                        <a:pt x="183" y="456"/>
                      </a:cubicBezTo>
                      <a:cubicBezTo>
                        <a:pt x="183" y="456"/>
                        <a:pt x="183" y="456"/>
                        <a:pt x="183" y="456"/>
                      </a:cubicBezTo>
                      <a:cubicBezTo>
                        <a:pt x="183" y="457"/>
                        <a:pt x="183" y="457"/>
                        <a:pt x="183" y="457"/>
                      </a:cubicBezTo>
                      <a:cubicBezTo>
                        <a:pt x="183" y="458"/>
                        <a:pt x="184" y="457"/>
                        <a:pt x="184" y="457"/>
                      </a:cubicBezTo>
                      <a:close/>
                      <a:moveTo>
                        <a:pt x="182" y="455"/>
                      </a:move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5"/>
                        <a:pt x="182" y="455"/>
                      </a:cubicBezTo>
                      <a:close/>
                      <a:moveTo>
                        <a:pt x="182" y="455"/>
                      </a:move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5"/>
                        <a:pt x="182" y="455"/>
                      </a:cubicBezTo>
                      <a:close/>
                      <a:moveTo>
                        <a:pt x="188" y="422"/>
                      </a:moveTo>
                      <a:cubicBezTo>
                        <a:pt x="188" y="422"/>
                        <a:pt x="188" y="422"/>
                        <a:pt x="188" y="422"/>
                      </a:cubicBezTo>
                      <a:cubicBezTo>
                        <a:pt x="188" y="422"/>
                        <a:pt x="188" y="422"/>
                        <a:pt x="188" y="422"/>
                      </a:cubicBezTo>
                      <a:close/>
                      <a:moveTo>
                        <a:pt x="189" y="421"/>
                      </a:moveTo>
                      <a:cubicBezTo>
                        <a:pt x="189" y="421"/>
                        <a:pt x="189" y="421"/>
                        <a:pt x="189" y="421"/>
                      </a:cubicBezTo>
                      <a:cubicBezTo>
                        <a:pt x="189" y="421"/>
                        <a:pt x="189" y="421"/>
                        <a:pt x="189" y="421"/>
                      </a:cubicBezTo>
                      <a:close/>
                      <a:moveTo>
                        <a:pt x="187" y="422"/>
                      </a:moveTo>
                      <a:cubicBezTo>
                        <a:pt x="187" y="422"/>
                        <a:pt x="187" y="422"/>
                        <a:pt x="187" y="422"/>
                      </a:cubicBezTo>
                      <a:cubicBezTo>
                        <a:pt x="187" y="422"/>
                        <a:pt x="187" y="422"/>
                        <a:pt x="187" y="422"/>
                      </a:cubicBezTo>
                      <a:cubicBezTo>
                        <a:pt x="187" y="422"/>
                        <a:pt x="187" y="422"/>
                        <a:pt x="187" y="422"/>
                      </a:cubicBezTo>
                      <a:close/>
                      <a:moveTo>
                        <a:pt x="189" y="420"/>
                      </a:moveTo>
                      <a:cubicBezTo>
                        <a:pt x="189" y="420"/>
                        <a:pt x="189" y="420"/>
                        <a:pt x="189" y="420"/>
                      </a:cubicBezTo>
                      <a:cubicBezTo>
                        <a:pt x="189" y="420"/>
                        <a:pt x="189" y="420"/>
                        <a:pt x="189" y="420"/>
                      </a:cubicBezTo>
                      <a:cubicBezTo>
                        <a:pt x="189" y="420"/>
                        <a:pt x="189" y="420"/>
                        <a:pt x="189" y="420"/>
                      </a:cubicBezTo>
                      <a:close/>
                      <a:moveTo>
                        <a:pt x="186" y="420"/>
                      </a:moveTo>
                      <a:cubicBezTo>
                        <a:pt x="186" y="420"/>
                        <a:pt x="187" y="421"/>
                        <a:pt x="187" y="421"/>
                      </a:cubicBezTo>
                      <a:cubicBezTo>
                        <a:pt x="188" y="421"/>
                        <a:pt x="188" y="421"/>
                        <a:pt x="188" y="421"/>
                      </a:cubicBezTo>
                      <a:lnTo>
                        <a:pt x="186" y="420"/>
                      </a:lnTo>
                      <a:close/>
                      <a:moveTo>
                        <a:pt x="186" y="421"/>
                      </a:moveTo>
                      <a:cubicBezTo>
                        <a:pt x="186" y="421"/>
                        <a:pt x="186" y="421"/>
                        <a:pt x="186" y="421"/>
                      </a:cubicBezTo>
                      <a:cubicBezTo>
                        <a:pt x="186" y="421"/>
                        <a:pt x="186" y="421"/>
                        <a:pt x="186" y="421"/>
                      </a:cubicBezTo>
                      <a:close/>
                      <a:moveTo>
                        <a:pt x="268" y="454"/>
                      </a:moveTo>
                      <a:cubicBezTo>
                        <a:pt x="268" y="454"/>
                        <a:pt x="268" y="454"/>
                        <a:pt x="268" y="454"/>
                      </a:cubicBezTo>
                      <a:cubicBezTo>
                        <a:pt x="268" y="454"/>
                        <a:pt x="268" y="454"/>
                        <a:pt x="268" y="454"/>
                      </a:cubicBezTo>
                      <a:close/>
                      <a:moveTo>
                        <a:pt x="269" y="452"/>
                      </a:moveTo>
                      <a:cubicBezTo>
                        <a:pt x="269" y="453"/>
                        <a:pt x="268" y="453"/>
                        <a:pt x="268" y="453"/>
                      </a:cubicBezTo>
                      <a:cubicBezTo>
                        <a:pt x="268" y="453"/>
                        <a:pt x="269" y="453"/>
                        <a:pt x="269" y="452"/>
                      </a:cubicBezTo>
                      <a:close/>
                      <a:moveTo>
                        <a:pt x="202" y="422"/>
                      </a:moveTo>
                      <a:cubicBezTo>
                        <a:pt x="202" y="422"/>
                        <a:pt x="202" y="422"/>
                        <a:pt x="201" y="422"/>
                      </a:cubicBezTo>
                      <a:cubicBezTo>
                        <a:pt x="201" y="422"/>
                        <a:pt x="202" y="422"/>
                        <a:pt x="202" y="422"/>
                      </a:cubicBezTo>
                      <a:close/>
                      <a:moveTo>
                        <a:pt x="251" y="451"/>
                      </a:moveTo>
                      <a:cubicBezTo>
                        <a:pt x="251" y="451"/>
                        <a:pt x="251" y="451"/>
                        <a:pt x="251" y="451"/>
                      </a:cubicBezTo>
                      <a:cubicBezTo>
                        <a:pt x="251" y="451"/>
                        <a:pt x="251" y="451"/>
                        <a:pt x="251" y="451"/>
                      </a:cubicBezTo>
                      <a:close/>
                      <a:moveTo>
                        <a:pt x="174" y="432"/>
                      </a:moveTo>
                      <a:cubicBezTo>
                        <a:pt x="174" y="432"/>
                        <a:pt x="174" y="432"/>
                        <a:pt x="174" y="432"/>
                      </a:cubicBezTo>
                      <a:cubicBezTo>
                        <a:pt x="174" y="432"/>
                        <a:pt x="174" y="432"/>
                        <a:pt x="174" y="432"/>
                      </a:cubicBezTo>
                      <a:close/>
                      <a:moveTo>
                        <a:pt x="285" y="461"/>
                      </a:moveTo>
                      <a:cubicBezTo>
                        <a:pt x="285" y="462"/>
                        <a:pt x="285" y="462"/>
                        <a:pt x="285" y="462"/>
                      </a:cubicBezTo>
                      <a:cubicBezTo>
                        <a:pt x="285" y="462"/>
                        <a:pt x="285" y="462"/>
                        <a:pt x="285" y="461"/>
                      </a:cubicBezTo>
                      <a:close/>
                      <a:moveTo>
                        <a:pt x="268" y="453"/>
                      </a:moveTo>
                      <a:cubicBezTo>
                        <a:pt x="268" y="453"/>
                        <a:pt x="268" y="452"/>
                        <a:pt x="267" y="452"/>
                      </a:cubicBezTo>
                      <a:cubicBezTo>
                        <a:pt x="267" y="452"/>
                        <a:pt x="268" y="451"/>
                        <a:pt x="267" y="451"/>
                      </a:cubicBezTo>
                      <a:cubicBezTo>
                        <a:pt x="267" y="452"/>
                        <a:pt x="267" y="453"/>
                        <a:pt x="268" y="454"/>
                      </a:cubicBezTo>
                      <a:cubicBezTo>
                        <a:pt x="268" y="454"/>
                        <a:pt x="268" y="454"/>
                        <a:pt x="268" y="454"/>
                      </a:cubicBezTo>
                      <a:cubicBezTo>
                        <a:pt x="268" y="454"/>
                        <a:pt x="268" y="453"/>
                        <a:pt x="268" y="453"/>
                      </a:cubicBezTo>
                      <a:close/>
                      <a:moveTo>
                        <a:pt x="200" y="467"/>
                      </a:moveTo>
                      <a:cubicBezTo>
                        <a:pt x="201" y="467"/>
                        <a:pt x="201" y="467"/>
                        <a:pt x="201" y="467"/>
                      </a:cubicBezTo>
                      <a:cubicBezTo>
                        <a:pt x="200" y="467"/>
                        <a:pt x="200" y="467"/>
                        <a:pt x="200" y="467"/>
                      </a:cubicBezTo>
                      <a:close/>
                      <a:moveTo>
                        <a:pt x="183" y="454"/>
                      </a:move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lose/>
                      <a:moveTo>
                        <a:pt x="182" y="454"/>
                      </a:move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lose/>
                      <a:moveTo>
                        <a:pt x="291" y="461"/>
                      </a:moveTo>
                      <a:cubicBezTo>
                        <a:pt x="291" y="460"/>
                        <a:pt x="290" y="460"/>
                        <a:pt x="289" y="459"/>
                      </a:cubicBezTo>
                      <a:cubicBezTo>
                        <a:pt x="289" y="460"/>
                        <a:pt x="290" y="461"/>
                        <a:pt x="291" y="461"/>
                      </a:cubicBezTo>
                      <a:close/>
                      <a:moveTo>
                        <a:pt x="269" y="454"/>
                      </a:moveTo>
                      <a:cubicBezTo>
                        <a:pt x="269" y="454"/>
                        <a:pt x="269" y="454"/>
                        <a:pt x="269" y="454"/>
                      </a:cubicBezTo>
                      <a:cubicBezTo>
                        <a:pt x="269" y="454"/>
                        <a:pt x="269" y="454"/>
                        <a:pt x="269" y="453"/>
                      </a:cubicBezTo>
                      <a:cubicBezTo>
                        <a:pt x="269" y="453"/>
                        <a:pt x="269" y="454"/>
                        <a:pt x="269" y="454"/>
                      </a:cubicBezTo>
                      <a:close/>
                      <a:moveTo>
                        <a:pt x="264" y="454"/>
                      </a:moveTo>
                      <a:cubicBezTo>
                        <a:pt x="266" y="452"/>
                        <a:pt x="266" y="452"/>
                        <a:pt x="266" y="452"/>
                      </a:cubicBezTo>
                      <a:cubicBezTo>
                        <a:pt x="265" y="452"/>
                        <a:pt x="264" y="453"/>
                        <a:pt x="264" y="454"/>
                      </a:cubicBezTo>
                      <a:close/>
                      <a:moveTo>
                        <a:pt x="259" y="451"/>
                      </a:moveTo>
                      <a:cubicBezTo>
                        <a:pt x="259" y="450"/>
                        <a:pt x="259" y="450"/>
                        <a:pt x="259" y="450"/>
                      </a:cubicBezTo>
                      <a:cubicBezTo>
                        <a:pt x="259" y="450"/>
                        <a:pt x="259" y="450"/>
                        <a:pt x="259" y="451"/>
                      </a:cubicBezTo>
                      <a:close/>
                      <a:moveTo>
                        <a:pt x="258" y="452"/>
                      </a:moveTo>
                      <a:cubicBezTo>
                        <a:pt x="258" y="452"/>
                        <a:pt x="258" y="452"/>
                        <a:pt x="259" y="452"/>
                      </a:cubicBezTo>
                      <a:cubicBezTo>
                        <a:pt x="259" y="451"/>
                        <a:pt x="258" y="452"/>
                        <a:pt x="258" y="452"/>
                      </a:cubicBezTo>
                      <a:close/>
                      <a:moveTo>
                        <a:pt x="247" y="450"/>
                      </a:moveTo>
                      <a:cubicBezTo>
                        <a:pt x="248" y="451"/>
                        <a:pt x="248" y="450"/>
                        <a:pt x="248" y="450"/>
                      </a:cubicBezTo>
                      <a:cubicBezTo>
                        <a:pt x="249" y="449"/>
                        <a:pt x="248" y="451"/>
                        <a:pt x="247" y="450"/>
                      </a:cubicBezTo>
                      <a:close/>
                      <a:moveTo>
                        <a:pt x="243" y="451"/>
                      </a:moveTo>
                      <a:cubicBezTo>
                        <a:pt x="243" y="451"/>
                        <a:pt x="243" y="451"/>
                        <a:pt x="243" y="451"/>
                      </a:cubicBezTo>
                      <a:cubicBezTo>
                        <a:pt x="243" y="451"/>
                        <a:pt x="243" y="451"/>
                        <a:pt x="243" y="451"/>
                      </a:cubicBezTo>
                      <a:cubicBezTo>
                        <a:pt x="243" y="451"/>
                        <a:pt x="243" y="451"/>
                        <a:pt x="243" y="451"/>
                      </a:cubicBezTo>
                      <a:close/>
                      <a:moveTo>
                        <a:pt x="187" y="437"/>
                      </a:moveTo>
                      <a:cubicBezTo>
                        <a:pt x="186" y="436"/>
                        <a:pt x="186" y="436"/>
                        <a:pt x="186" y="436"/>
                      </a:cubicBezTo>
                      <a:cubicBezTo>
                        <a:pt x="186" y="437"/>
                        <a:pt x="186" y="437"/>
                        <a:pt x="186" y="437"/>
                      </a:cubicBezTo>
                      <a:lnTo>
                        <a:pt x="187" y="437"/>
                      </a:lnTo>
                      <a:close/>
                      <a:moveTo>
                        <a:pt x="205" y="423"/>
                      </a:moveTo>
                      <a:cubicBezTo>
                        <a:pt x="205" y="423"/>
                        <a:pt x="205" y="422"/>
                        <a:pt x="204" y="422"/>
                      </a:cubicBezTo>
                      <a:cubicBezTo>
                        <a:pt x="205" y="422"/>
                        <a:pt x="204" y="423"/>
                        <a:pt x="205" y="423"/>
                      </a:cubicBezTo>
                      <a:close/>
                      <a:moveTo>
                        <a:pt x="225" y="419"/>
                      </a:moveTo>
                      <a:cubicBezTo>
                        <a:pt x="225" y="417"/>
                        <a:pt x="225" y="417"/>
                        <a:pt x="225" y="417"/>
                      </a:cubicBezTo>
                      <a:cubicBezTo>
                        <a:pt x="225" y="419"/>
                        <a:pt x="225" y="419"/>
                        <a:pt x="225" y="4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</p:grpSp>
        <p:grpSp>
          <p:nvGrpSpPr>
            <p:cNvPr id="245" name="Gruppieren 244"/>
            <p:cNvGrpSpPr/>
            <p:nvPr/>
          </p:nvGrpSpPr>
          <p:grpSpPr>
            <a:xfrm>
              <a:off x="6406615" y="2910921"/>
              <a:ext cx="661988" cy="640356"/>
              <a:chOff x="2736467" y="1278180"/>
              <a:chExt cx="1510532" cy="1461179"/>
            </a:xfrm>
          </p:grpSpPr>
          <p:grpSp>
            <p:nvGrpSpPr>
              <p:cNvPr id="247" name="Gruppieren 246"/>
              <p:cNvGrpSpPr/>
              <p:nvPr/>
            </p:nvGrpSpPr>
            <p:grpSpPr>
              <a:xfrm>
                <a:off x="2736467" y="1278180"/>
                <a:ext cx="1510532" cy="1461179"/>
                <a:chOff x="3035589" y="1450709"/>
                <a:chExt cx="861234" cy="833095"/>
              </a:xfrm>
            </p:grpSpPr>
            <p:sp>
              <p:nvSpPr>
                <p:cNvPr id="251" name="Freeform 9"/>
                <p:cNvSpPr>
                  <a:spLocks/>
                </p:cNvSpPr>
                <p:nvPr/>
              </p:nvSpPr>
              <p:spPr bwMode="gray">
                <a:xfrm>
                  <a:off x="3035589" y="1454026"/>
                  <a:ext cx="861234" cy="805470"/>
                </a:xfrm>
                <a:custGeom>
                  <a:avLst/>
                  <a:gdLst>
                    <a:gd name="T0" fmla="*/ 111 w 294"/>
                    <a:gd name="T1" fmla="*/ 275 h 275"/>
                    <a:gd name="T2" fmla="*/ 135 w 294"/>
                    <a:gd name="T3" fmla="*/ 244 h 275"/>
                    <a:gd name="T4" fmla="*/ 105 w 294"/>
                    <a:gd name="T5" fmla="*/ 256 h 275"/>
                    <a:gd name="T6" fmla="*/ 125 w 294"/>
                    <a:gd name="T7" fmla="*/ 228 h 275"/>
                    <a:gd name="T8" fmla="*/ 154 w 294"/>
                    <a:gd name="T9" fmla="*/ 206 h 275"/>
                    <a:gd name="T10" fmla="*/ 60 w 294"/>
                    <a:gd name="T11" fmla="*/ 253 h 275"/>
                    <a:gd name="T12" fmla="*/ 63 w 294"/>
                    <a:gd name="T13" fmla="*/ 235 h 275"/>
                    <a:gd name="T14" fmla="*/ 88 w 294"/>
                    <a:gd name="T15" fmla="*/ 203 h 275"/>
                    <a:gd name="T16" fmla="*/ 41 w 294"/>
                    <a:gd name="T17" fmla="*/ 224 h 275"/>
                    <a:gd name="T18" fmla="*/ 76 w 294"/>
                    <a:gd name="T19" fmla="*/ 185 h 275"/>
                    <a:gd name="T20" fmla="*/ 23 w 294"/>
                    <a:gd name="T21" fmla="*/ 212 h 275"/>
                    <a:gd name="T22" fmla="*/ 57 w 294"/>
                    <a:gd name="T23" fmla="*/ 175 h 275"/>
                    <a:gd name="T24" fmla="*/ 24 w 294"/>
                    <a:gd name="T25" fmla="*/ 184 h 275"/>
                    <a:gd name="T26" fmla="*/ 75 w 294"/>
                    <a:gd name="T27" fmla="*/ 142 h 275"/>
                    <a:gd name="T28" fmla="*/ 3 w 294"/>
                    <a:gd name="T29" fmla="*/ 175 h 275"/>
                    <a:gd name="T30" fmla="*/ 80 w 294"/>
                    <a:gd name="T31" fmla="*/ 115 h 275"/>
                    <a:gd name="T32" fmla="*/ 17 w 294"/>
                    <a:gd name="T33" fmla="*/ 143 h 275"/>
                    <a:gd name="T34" fmla="*/ 60 w 294"/>
                    <a:gd name="T35" fmla="*/ 104 h 275"/>
                    <a:gd name="T36" fmla="*/ 35 w 294"/>
                    <a:gd name="T37" fmla="*/ 110 h 275"/>
                    <a:gd name="T38" fmla="*/ 43 w 294"/>
                    <a:gd name="T39" fmla="*/ 86 h 275"/>
                    <a:gd name="T40" fmla="*/ 66 w 294"/>
                    <a:gd name="T41" fmla="*/ 51 h 275"/>
                    <a:gd name="T42" fmla="*/ 50 w 294"/>
                    <a:gd name="T43" fmla="*/ 52 h 275"/>
                    <a:gd name="T44" fmla="*/ 54 w 294"/>
                    <a:gd name="T45" fmla="*/ 43 h 275"/>
                    <a:gd name="T46" fmla="*/ 110 w 294"/>
                    <a:gd name="T47" fmla="*/ 13 h 275"/>
                    <a:gd name="T48" fmla="*/ 83 w 294"/>
                    <a:gd name="T49" fmla="*/ 51 h 275"/>
                    <a:gd name="T50" fmla="*/ 171 w 294"/>
                    <a:gd name="T51" fmla="*/ 1 h 275"/>
                    <a:gd name="T52" fmla="*/ 119 w 294"/>
                    <a:gd name="T53" fmla="*/ 55 h 275"/>
                    <a:gd name="T54" fmla="*/ 211 w 294"/>
                    <a:gd name="T55" fmla="*/ 9 h 275"/>
                    <a:gd name="T56" fmla="*/ 156 w 294"/>
                    <a:gd name="T57" fmla="*/ 54 h 275"/>
                    <a:gd name="T58" fmla="*/ 227 w 294"/>
                    <a:gd name="T59" fmla="*/ 21 h 275"/>
                    <a:gd name="T60" fmla="*/ 220 w 294"/>
                    <a:gd name="T61" fmla="*/ 45 h 275"/>
                    <a:gd name="T62" fmla="*/ 190 w 294"/>
                    <a:gd name="T63" fmla="*/ 81 h 275"/>
                    <a:gd name="T64" fmla="*/ 264 w 294"/>
                    <a:gd name="T65" fmla="*/ 41 h 275"/>
                    <a:gd name="T66" fmla="*/ 257 w 294"/>
                    <a:gd name="T67" fmla="*/ 59 h 275"/>
                    <a:gd name="T68" fmla="*/ 228 w 294"/>
                    <a:gd name="T69" fmla="*/ 79 h 275"/>
                    <a:gd name="T70" fmla="*/ 272 w 294"/>
                    <a:gd name="T71" fmla="*/ 63 h 275"/>
                    <a:gd name="T72" fmla="*/ 233 w 294"/>
                    <a:gd name="T73" fmla="*/ 99 h 275"/>
                    <a:gd name="T74" fmla="*/ 256 w 294"/>
                    <a:gd name="T75" fmla="*/ 94 h 275"/>
                    <a:gd name="T76" fmla="*/ 190 w 294"/>
                    <a:gd name="T77" fmla="*/ 149 h 275"/>
                    <a:gd name="T78" fmla="*/ 291 w 294"/>
                    <a:gd name="T79" fmla="*/ 98 h 275"/>
                    <a:gd name="T80" fmla="*/ 242 w 294"/>
                    <a:gd name="T81" fmla="*/ 139 h 275"/>
                    <a:gd name="T82" fmla="*/ 265 w 294"/>
                    <a:gd name="T83" fmla="*/ 135 h 275"/>
                    <a:gd name="T84" fmla="*/ 216 w 294"/>
                    <a:gd name="T85" fmla="*/ 179 h 275"/>
                    <a:gd name="T86" fmla="*/ 287 w 294"/>
                    <a:gd name="T87" fmla="*/ 146 h 275"/>
                    <a:gd name="T88" fmla="*/ 245 w 294"/>
                    <a:gd name="T89" fmla="*/ 184 h 275"/>
                    <a:gd name="T90" fmla="*/ 265 w 294"/>
                    <a:gd name="T91" fmla="*/ 181 h 275"/>
                    <a:gd name="T92" fmla="*/ 231 w 294"/>
                    <a:gd name="T93" fmla="*/ 215 h 275"/>
                    <a:gd name="T94" fmla="*/ 263 w 294"/>
                    <a:gd name="T95" fmla="*/ 205 h 275"/>
                    <a:gd name="T96" fmla="*/ 258 w 294"/>
                    <a:gd name="T97" fmla="*/ 214 h 275"/>
                    <a:gd name="T98" fmla="*/ 161 w 294"/>
                    <a:gd name="T99" fmla="*/ 268 h 275"/>
                    <a:gd name="T100" fmla="*/ 173 w 294"/>
                    <a:gd name="T101" fmla="*/ 245 h 275"/>
                    <a:gd name="T102" fmla="*/ 183 w 294"/>
                    <a:gd name="T103" fmla="*/ 235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94" h="275">
                      <a:moveTo>
                        <a:pt x="113" y="275"/>
                      </a:moveTo>
                      <a:cubicBezTo>
                        <a:pt x="112" y="275"/>
                        <a:pt x="112" y="275"/>
                        <a:pt x="111" y="275"/>
                      </a:cubicBezTo>
                      <a:cubicBezTo>
                        <a:pt x="110" y="274"/>
                        <a:pt x="108" y="273"/>
                        <a:pt x="107" y="272"/>
                      </a:cubicBezTo>
                      <a:cubicBezTo>
                        <a:pt x="104" y="266"/>
                        <a:pt x="107" y="263"/>
                        <a:pt x="135" y="244"/>
                      </a:cubicBezTo>
                      <a:cubicBezTo>
                        <a:pt x="139" y="241"/>
                        <a:pt x="145" y="237"/>
                        <a:pt x="150" y="234"/>
                      </a:cubicBezTo>
                      <a:cubicBezTo>
                        <a:pt x="114" y="255"/>
                        <a:pt x="108" y="257"/>
                        <a:pt x="105" y="256"/>
                      </a:cubicBezTo>
                      <a:cubicBezTo>
                        <a:pt x="103" y="256"/>
                        <a:pt x="101" y="255"/>
                        <a:pt x="101" y="253"/>
                      </a:cubicBezTo>
                      <a:cubicBezTo>
                        <a:pt x="97" y="248"/>
                        <a:pt x="100" y="245"/>
                        <a:pt x="125" y="228"/>
                      </a:cubicBezTo>
                      <a:cubicBezTo>
                        <a:pt x="137" y="219"/>
                        <a:pt x="154" y="207"/>
                        <a:pt x="172" y="195"/>
                      </a:cubicBezTo>
                      <a:cubicBezTo>
                        <a:pt x="166" y="199"/>
                        <a:pt x="160" y="202"/>
                        <a:pt x="154" y="206"/>
                      </a:cubicBezTo>
                      <a:cubicBezTo>
                        <a:pt x="69" y="258"/>
                        <a:pt x="68" y="257"/>
                        <a:pt x="64" y="256"/>
                      </a:cubicBezTo>
                      <a:cubicBezTo>
                        <a:pt x="62" y="256"/>
                        <a:pt x="61" y="255"/>
                        <a:pt x="60" y="253"/>
                      </a:cubicBezTo>
                      <a:cubicBezTo>
                        <a:pt x="57" y="248"/>
                        <a:pt x="57" y="245"/>
                        <a:pt x="93" y="222"/>
                      </a:cubicBezTo>
                      <a:cubicBezTo>
                        <a:pt x="71" y="234"/>
                        <a:pt x="66" y="236"/>
                        <a:pt x="63" y="235"/>
                      </a:cubicBezTo>
                      <a:cubicBezTo>
                        <a:pt x="61" y="234"/>
                        <a:pt x="60" y="233"/>
                        <a:pt x="59" y="232"/>
                      </a:cubicBezTo>
                      <a:cubicBezTo>
                        <a:pt x="56" y="226"/>
                        <a:pt x="58" y="223"/>
                        <a:pt x="88" y="203"/>
                      </a:cubicBezTo>
                      <a:cubicBezTo>
                        <a:pt x="101" y="194"/>
                        <a:pt x="118" y="182"/>
                        <a:pt x="137" y="170"/>
                      </a:cubicBezTo>
                      <a:cubicBezTo>
                        <a:pt x="51" y="223"/>
                        <a:pt x="46" y="225"/>
                        <a:pt x="41" y="224"/>
                      </a:cubicBezTo>
                      <a:cubicBezTo>
                        <a:pt x="39" y="223"/>
                        <a:pt x="38" y="222"/>
                        <a:pt x="37" y="221"/>
                      </a:cubicBezTo>
                      <a:cubicBezTo>
                        <a:pt x="34" y="215"/>
                        <a:pt x="35" y="212"/>
                        <a:pt x="76" y="185"/>
                      </a:cubicBezTo>
                      <a:cubicBezTo>
                        <a:pt x="76" y="185"/>
                        <a:pt x="77" y="185"/>
                        <a:pt x="77" y="184"/>
                      </a:cubicBezTo>
                      <a:cubicBezTo>
                        <a:pt x="31" y="212"/>
                        <a:pt x="27" y="213"/>
                        <a:pt x="23" y="212"/>
                      </a:cubicBezTo>
                      <a:cubicBezTo>
                        <a:pt x="22" y="212"/>
                        <a:pt x="20" y="211"/>
                        <a:pt x="20" y="209"/>
                      </a:cubicBezTo>
                      <a:cubicBezTo>
                        <a:pt x="17" y="204"/>
                        <a:pt x="16" y="202"/>
                        <a:pt x="57" y="175"/>
                      </a:cubicBezTo>
                      <a:cubicBezTo>
                        <a:pt x="36" y="187"/>
                        <a:pt x="31" y="188"/>
                        <a:pt x="28" y="187"/>
                      </a:cubicBezTo>
                      <a:cubicBezTo>
                        <a:pt x="27" y="187"/>
                        <a:pt x="25" y="186"/>
                        <a:pt x="24" y="184"/>
                      </a:cubicBezTo>
                      <a:cubicBezTo>
                        <a:pt x="21" y="178"/>
                        <a:pt x="24" y="176"/>
                        <a:pt x="52" y="157"/>
                      </a:cubicBezTo>
                      <a:cubicBezTo>
                        <a:pt x="59" y="152"/>
                        <a:pt x="67" y="147"/>
                        <a:pt x="75" y="142"/>
                      </a:cubicBezTo>
                      <a:cubicBezTo>
                        <a:pt x="15" y="178"/>
                        <a:pt x="11" y="179"/>
                        <a:pt x="7" y="178"/>
                      </a:cubicBezTo>
                      <a:cubicBezTo>
                        <a:pt x="6" y="178"/>
                        <a:pt x="4" y="177"/>
                        <a:pt x="3" y="175"/>
                      </a:cubicBezTo>
                      <a:cubicBezTo>
                        <a:pt x="0" y="169"/>
                        <a:pt x="2" y="167"/>
                        <a:pt x="36" y="144"/>
                      </a:cubicBezTo>
                      <a:cubicBezTo>
                        <a:pt x="48" y="136"/>
                        <a:pt x="63" y="126"/>
                        <a:pt x="80" y="115"/>
                      </a:cubicBezTo>
                      <a:cubicBezTo>
                        <a:pt x="29" y="145"/>
                        <a:pt x="25" y="147"/>
                        <a:pt x="21" y="146"/>
                      </a:cubicBezTo>
                      <a:cubicBezTo>
                        <a:pt x="19" y="145"/>
                        <a:pt x="18" y="144"/>
                        <a:pt x="17" y="143"/>
                      </a:cubicBezTo>
                      <a:cubicBezTo>
                        <a:pt x="14" y="137"/>
                        <a:pt x="15" y="135"/>
                        <a:pt x="49" y="111"/>
                      </a:cubicBezTo>
                      <a:cubicBezTo>
                        <a:pt x="53" y="109"/>
                        <a:pt x="56" y="107"/>
                        <a:pt x="60" y="104"/>
                      </a:cubicBezTo>
                      <a:cubicBezTo>
                        <a:pt x="44" y="113"/>
                        <a:pt x="42" y="114"/>
                        <a:pt x="39" y="113"/>
                      </a:cubicBezTo>
                      <a:cubicBezTo>
                        <a:pt x="38" y="112"/>
                        <a:pt x="36" y="111"/>
                        <a:pt x="35" y="110"/>
                      </a:cubicBezTo>
                      <a:cubicBezTo>
                        <a:pt x="32" y="104"/>
                        <a:pt x="32" y="104"/>
                        <a:pt x="89" y="62"/>
                      </a:cubicBezTo>
                      <a:cubicBezTo>
                        <a:pt x="47" y="87"/>
                        <a:pt x="46" y="86"/>
                        <a:pt x="43" y="86"/>
                      </a:cubicBezTo>
                      <a:cubicBezTo>
                        <a:pt x="41" y="85"/>
                        <a:pt x="40" y="84"/>
                        <a:pt x="39" y="83"/>
                      </a:cubicBezTo>
                      <a:cubicBezTo>
                        <a:pt x="36" y="78"/>
                        <a:pt x="36" y="78"/>
                        <a:pt x="66" y="51"/>
                      </a:cubicBezTo>
                      <a:cubicBezTo>
                        <a:pt x="57" y="56"/>
                        <a:pt x="56" y="56"/>
                        <a:pt x="54" y="55"/>
                      </a:cubicBezTo>
                      <a:cubicBezTo>
                        <a:pt x="53" y="55"/>
                        <a:pt x="51" y="54"/>
                        <a:pt x="50" y="52"/>
                      </a:cubicBezTo>
                      <a:cubicBezTo>
                        <a:pt x="49" y="49"/>
                        <a:pt x="50" y="46"/>
                        <a:pt x="53" y="44"/>
                      </a:cubicBezTo>
                      <a:cubicBezTo>
                        <a:pt x="53" y="44"/>
                        <a:pt x="54" y="43"/>
                        <a:pt x="54" y="43"/>
                      </a:cubicBezTo>
                      <a:cubicBezTo>
                        <a:pt x="58" y="42"/>
                        <a:pt x="70" y="34"/>
                        <a:pt x="80" y="28"/>
                      </a:cubicBezTo>
                      <a:cubicBezTo>
                        <a:pt x="107" y="12"/>
                        <a:pt x="107" y="12"/>
                        <a:pt x="110" y="13"/>
                      </a:cubicBezTo>
                      <a:cubicBezTo>
                        <a:pt x="112" y="13"/>
                        <a:pt x="113" y="14"/>
                        <a:pt x="114" y="16"/>
                      </a:cubicBezTo>
                      <a:cubicBezTo>
                        <a:pt x="117" y="21"/>
                        <a:pt x="117" y="21"/>
                        <a:pt x="83" y="51"/>
                      </a:cubicBezTo>
                      <a:cubicBezTo>
                        <a:pt x="92" y="46"/>
                        <a:pt x="100" y="41"/>
                        <a:pt x="107" y="36"/>
                      </a:cubicBezTo>
                      <a:cubicBezTo>
                        <a:pt x="167" y="0"/>
                        <a:pt x="168" y="0"/>
                        <a:pt x="171" y="1"/>
                      </a:cubicBezTo>
                      <a:cubicBezTo>
                        <a:pt x="173" y="2"/>
                        <a:pt x="174" y="3"/>
                        <a:pt x="175" y="4"/>
                      </a:cubicBezTo>
                      <a:cubicBezTo>
                        <a:pt x="179" y="10"/>
                        <a:pt x="179" y="10"/>
                        <a:pt x="119" y="55"/>
                      </a:cubicBezTo>
                      <a:cubicBezTo>
                        <a:pt x="194" y="8"/>
                        <a:pt x="202" y="4"/>
                        <a:pt x="207" y="6"/>
                      </a:cubicBezTo>
                      <a:cubicBezTo>
                        <a:pt x="209" y="6"/>
                        <a:pt x="210" y="7"/>
                        <a:pt x="211" y="9"/>
                      </a:cubicBezTo>
                      <a:cubicBezTo>
                        <a:pt x="214" y="14"/>
                        <a:pt x="211" y="17"/>
                        <a:pt x="184" y="36"/>
                      </a:cubicBezTo>
                      <a:cubicBezTo>
                        <a:pt x="176" y="41"/>
                        <a:pt x="166" y="47"/>
                        <a:pt x="156" y="54"/>
                      </a:cubicBezTo>
                      <a:cubicBezTo>
                        <a:pt x="215" y="19"/>
                        <a:pt x="219" y="17"/>
                        <a:pt x="223" y="18"/>
                      </a:cubicBezTo>
                      <a:cubicBezTo>
                        <a:pt x="225" y="19"/>
                        <a:pt x="226" y="20"/>
                        <a:pt x="227" y="21"/>
                      </a:cubicBezTo>
                      <a:cubicBezTo>
                        <a:pt x="231" y="27"/>
                        <a:pt x="232" y="29"/>
                        <a:pt x="167" y="72"/>
                      </a:cubicBezTo>
                      <a:cubicBezTo>
                        <a:pt x="209" y="47"/>
                        <a:pt x="216" y="44"/>
                        <a:pt x="220" y="45"/>
                      </a:cubicBezTo>
                      <a:cubicBezTo>
                        <a:pt x="221" y="46"/>
                        <a:pt x="223" y="47"/>
                        <a:pt x="224" y="48"/>
                      </a:cubicBezTo>
                      <a:cubicBezTo>
                        <a:pt x="227" y="54"/>
                        <a:pt x="225" y="57"/>
                        <a:pt x="190" y="81"/>
                      </a:cubicBezTo>
                      <a:cubicBezTo>
                        <a:pt x="188" y="82"/>
                        <a:pt x="187" y="83"/>
                        <a:pt x="185" y="84"/>
                      </a:cubicBezTo>
                      <a:cubicBezTo>
                        <a:pt x="256" y="41"/>
                        <a:pt x="260" y="40"/>
                        <a:pt x="264" y="41"/>
                      </a:cubicBezTo>
                      <a:cubicBezTo>
                        <a:pt x="266" y="41"/>
                        <a:pt x="267" y="42"/>
                        <a:pt x="268" y="44"/>
                      </a:cubicBezTo>
                      <a:cubicBezTo>
                        <a:pt x="271" y="49"/>
                        <a:pt x="266" y="53"/>
                        <a:pt x="257" y="59"/>
                      </a:cubicBezTo>
                      <a:cubicBezTo>
                        <a:pt x="252" y="63"/>
                        <a:pt x="243" y="69"/>
                        <a:pt x="232" y="77"/>
                      </a:cubicBezTo>
                      <a:cubicBezTo>
                        <a:pt x="230" y="78"/>
                        <a:pt x="229" y="78"/>
                        <a:pt x="228" y="79"/>
                      </a:cubicBezTo>
                      <a:cubicBezTo>
                        <a:pt x="258" y="62"/>
                        <a:pt x="265" y="59"/>
                        <a:pt x="268" y="60"/>
                      </a:cubicBezTo>
                      <a:cubicBezTo>
                        <a:pt x="270" y="61"/>
                        <a:pt x="271" y="62"/>
                        <a:pt x="272" y="63"/>
                      </a:cubicBezTo>
                      <a:cubicBezTo>
                        <a:pt x="276" y="69"/>
                        <a:pt x="274" y="71"/>
                        <a:pt x="239" y="94"/>
                      </a:cubicBezTo>
                      <a:cubicBezTo>
                        <a:pt x="237" y="96"/>
                        <a:pt x="235" y="97"/>
                        <a:pt x="233" y="99"/>
                      </a:cubicBezTo>
                      <a:cubicBezTo>
                        <a:pt x="246" y="92"/>
                        <a:pt x="250" y="91"/>
                        <a:pt x="252" y="91"/>
                      </a:cubicBezTo>
                      <a:cubicBezTo>
                        <a:pt x="254" y="92"/>
                        <a:pt x="255" y="93"/>
                        <a:pt x="256" y="94"/>
                      </a:cubicBezTo>
                      <a:cubicBezTo>
                        <a:pt x="259" y="100"/>
                        <a:pt x="258" y="103"/>
                        <a:pt x="225" y="125"/>
                      </a:cubicBezTo>
                      <a:cubicBezTo>
                        <a:pt x="215" y="132"/>
                        <a:pt x="203" y="140"/>
                        <a:pt x="190" y="149"/>
                      </a:cubicBezTo>
                      <a:cubicBezTo>
                        <a:pt x="277" y="96"/>
                        <a:pt x="282" y="94"/>
                        <a:pt x="287" y="95"/>
                      </a:cubicBezTo>
                      <a:cubicBezTo>
                        <a:pt x="289" y="96"/>
                        <a:pt x="290" y="97"/>
                        <a:pt x="291" y="98"/>
                      </a:cubicBezTo>
                      <a:cubicBezTo>
                        <a:pt x="294" y="104"/>
                        <a:pt x="292" y="106"/>
                        <a:pt x="260" y="128"/>
                      </a:cubicBezTo>
                      <a:cubicBezTo>
                        <a:pt x="254" y="131"/>
                        <a:pt x="248" y="135"/>
                        <a:pt x="242" y="139"/>
                      </a:cubicBezTo>
                      <a:cubicBezTo>
                        <a:pt x="255" y="132"/>
                        <a:pt x="259" y="131"/>
                        <a:pt x="261" y="132"/>
                      </a:cubicBezTo>
                      <a:cubicBezTo>
                        <a:pt x="263" y="132"/>
                        <a:pt x="265" y="134"/>
                        <a:pt x="265" y="135"/>
                      </a:cubicBezTo>
                      <a:cubicBezTo>
                        <a:pt x="269" y="141"/>
                        <a:pt x="266" y="143"/>
                        <a:pt x="239" y="163"/>
                      </a:cubicBezTo>
                      <a:cubicBezTo>
                        <a:pt x="232" y="168"/>
                        <a:pt x="224" y="173"/>
                        <a:pt x="216" y="179"/>
                      </a:cubicBezTo>
                      <a:cubicBezTo>
                        <a:pt x="271" y="145"/>
                        <a:pt x="278" y="142"/>
                        <a:pt x="283" y="143"/>
                      </a:cubicBezTo>
                      <a:cubicBezTo>
                        <a:pt x="284" y="143"/>
                        <a:pt x="286" y="145"/>
                        <a:pt x="287" y="146"/>
                      </a:cubicBezTo>
                      <a:cubicBezTo>
                        <a:pt x="290" y="152"/>
                        <a:pt x="288" y="154"/>
                        <a:pt x="259" y="174"/>
                      </a:cubicBezTo>
                      <a:cubicBezTo>
                        <a:pt x="255" y="177"/>
                        <a:pt x="250" y="180"/>
                        <a:pt x="245" y="184"/>
                      </a:cubicBezTo>
                      <a:cubicBezTo>
                        <a:pt x="256" y="177"/>
                        <a:pt x="258" y="177"/>
                        <a:pt x="261" y="178"/>
                      </a:cubicBezTo>
                      <a:cubicBezTo>
                        <a:pt x="262" y="178"/>
                        <a:pt x="264" y="179"/>
                        <a:pt x="265" y="181"/>
                      </a:cubicBezTo>
                      <a:cubicBezTo>
                        <a:pt x="268" y="186"/>
                        <a:pt x="264" y="189"/>
                        <a:pt x="248" y="202"/>
                      </a:cubicBezTo>
                      <a:cubicBezTo>
                        <a:pt x="243" y="206"/>
                        <a:pt x="237" y="211"/>
                        <a:pt x="231" y="215"/>
                      </a:cubicBezTo>
                      <a:cubicBezTo>
                        <a:pt x="255" y="201"/>
                        <a:pt x="256" y="201"/>
                        <a:pt x="259" y="202"/>
                      </a:cubicBezTo>
                      <a:cubicBezTo>
                        <a:pt x="261" y="202"/>
                        <a:pt x="262" y="203"/>
                        <a:pt x="263" y="205"/>
                      </a:cubicBezTo>
                      <a:cubicBezTo>
                        <a:pt x="264" y="207"/>
                        <a:pt x="263" y="211"/>
                        <a:pt x="261" y="213"/>
                      </a:cubicBezTo>
                      <a:cubicBezTo>
                        <a:pt x="260" y="213"/>
                        <a:pt x="259" y="213"/>
                        <a:pt x="258" y="214"/>
                      </a:cubicBezTo>
                      <a:cubicBezTo>
                        <a:pt x="254" y="216"/>
                        <a:pt x="234" y="228"/>
                        <a:pt x="218" y="238"/>
                      </a:cubicBezTo>
                      <a:cubicBezTo>
                        <a:pt x="166" y="270"/>
                        <a:pt x="165" y="269"/>
                        <a:pt x="161" y="268"/>
                      </a:cubicBezTo>
                      <a:cubicBezTo>
                        <a:pt x="159" y="268"/>
                        <a:pt x="158" y="267"/>
                        <a:pt x="157" y="266"/>
                      </a:cubicBezTo>
                      <a:cubicBezTo>
                        <a:pt x="154" y="260"/>
                        <a:pt x="158" y="257"/>
                        <a:pt x="173" y="245"/>
                      </a:cubicBezTo>
                      <a:cubicBezTo>
                        <a:pt x="180" y="240"/>
                        <a:pt x="189" y="232"/>
                        <a:pt x="199" y="225"/>
                      </a:cubicBezTo>
                      <a:cubicBezTo>
                        <a:pt x="193" y="228"/>
                        <a:pt x="188" y="232"/>
                        <a:pt x="183" y="235"/>
                      </a:cubicBezTo>
                      <a:cubicBezTo>
                        <a:pt x="125" y="270"/>
                        <a:pt x="117" y="275"/>
                        <a:pt x="113" y="2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252" name="Freeform 240"/>
                <p:cNvSpPr>
                  <a:spLocks noEditPoints="1"/>
                </p:cNvSpPr>
                <p:nvPr/>
              </p:nvSpPr>
              <p:spPr bwMode="gray">
                <a:xfrm>
                  <a:off x="3071060" y="1450709"/>
                  <a:ext cx="811373" cy="833095"/>
                </a:xfrm>
                <a:custGeom>
                  <a:avLst/>
                  <a:gdLst>
                    <a:gd name="T0" fmla="*/ 261 w 269"/>
                    <a:gd name="T1" fmla="*/ 179 h 276"/>
                    <a:gd name="T2" fmla="*/ 108 w 269"/>
                    <a:gd name="T3" fmla="*/ 269 h 276"/>
                    <a:gd name="T4" fmla="*/ 74 w 269"/>
                    <a:gd name="T5" fmla="*/ 258 h 276"/>
                    <a:gd name="T6" fmla="*/ 14 w 269"/>
                    <a:gd name="T7" fmla="*/ 177 h 276"/>
                    <a:gd name="T8" fmla="*/ 40 w 269"/>
                    <a:gd name="T9" fmla="*/ 223 h 276"/>
                    <a:gd name="T10" fmla="*/ 77 w 269"/>
                    <a:gd name="T11" fmla="*/ 251 h 276"/>
                    <a:gd name="T12" fmla="*/ 101 w 269"/>
                    <a:gd name="T13" fmla="*/ 258 h 276"/>
                    <a:gd name="T14" fmla="*/ 147 w 269"/>
                    <a:gd name="T15" fmla="*/ 262 h 276"/>
                    <a:gd name="T16" fmla="*/ 168 w 269"/>
                    <a:gd name="T17" fmla="*/ 258 h 276"/>
                    <a:gd name="T18" fmla="*/ 187 w 269"/>
                    <a:gd name="T19" fmla="*/ 250 h 276"/>
                    <a:gd name="T20" fmla="*/ 211 w 269"/>
                    <a:gd name="T21" fmla="*/ 238 h 276"/>
                    <a:gd name="T22" fmla="*/ 224 w 269"/>
                    <a:gd name="T23" fmla="*/ 222 h 276"/>
                    <a:gd name="T24" fmla="*/ 234 w 269"/>
                    <a:gd name="T25" fmla="*/ 213 h 276"/>
                    <a:gd name="T26" fmla="*/ 240 w 269"/>
                    <a:gd name="T27" fmla="*/ 199 h 276"/>
                    <a:gd name="T28" fmla="*/ 252 w 269"/>
                    <a:gd name="T29" fmla="*/ 169 h 276"/>
                    <a:gd name="T30" fmla="*/ 254 w 269"/>
                    <a:gd name="T31" fmla="*/ 165 h 276"/>
                    <a:gd name="T32" fmla="*/ 256 w 269"/>
                    <a:gd name="T33" fmla="*/ 159 h 276"/>
                    <a:gd name="T34" fmla="*/ 256 w 269"/>
                    <a:gd name="T35" fmla="*/ 145 h 276"/>
                    <a:gd name="T36" fmla="*/ 256 w 269"/>
                    <a:gd name="T37" fmla="*/ 124 h 276"/>
                    <a:gd name="T38" fmla="*/ 252 w 269"/>
                    <a:gd name="T39" fmla="*/ 105 h 276"/>
                    <a:gd name="T40" fmla="*/ 244 w 269"/>
                    <a:gd name="T41" fmla="*/ 83 h 276"/>
                    <a:gd name="T42" fmla="*/ 235 w 269"/>
                    <a:gd name="T43" fmla="*/ 66 h 276"/>
                    <a:gd name="T44" fmla="*/ 231 w 269"/>
                    <a:gd name="T45" fmla="*/ 62 h 276"/>
                    <a:gd name="T46" fmla="*/ 224 w 269"/>
                    <a:gd name="T47" fmla="*/ 54 h 276"/>
                    <a:gd name="T48" fmla="*/ 218 w 269"/>
                    <a:gd name="T49" fmla="*/ 47 h 276"/>
                    <a:gd name="T50" fmla="*/ 207 w 269"/>
                    <a:gd name="T51" fmla="*/ 39 h 276"/>
                    <a:gd name="T52" fmla="*/ 182 w 269"/>
                    <a:gd name="T53" fmla="*/ 24 h 276"/>
                    <a:gd name="T54" fmla="*/ 164 w 269"/>
                    <a:gd name="T55" fmla="*/ 19 h 276"/>
                    <a:gd name="T56" fmla="*/ 126 w 269"/>
                    <a:gd name="T57" fmla="*/ 16 h 276"/>
                    <a:gd name="T58" fmla="*/ 116 w 269"/>
                    <a:gd name="T59" fmla="*/ 18 h 276"/>
                    <a:gd name="T60" fmla="*/ 114 w 269"/>
                    <a:gd name="T61" fmla="*/ 13 h 276"/>
                    <a:gd name="T62" fmla="*/ 104 w 269"/>
                    <a:gd name="T63" fmla="*/ 21 h 276"/>
                    <a:gd name="T64" fmla="*/ 92 w 269"/>
                    <a:gd name="T65" fmla="*/ 24 h 276"/>
                    <a:gd name="T66" fmla="*/ 84 w 269"/>
                    <a:gd name="T67" fmla="*/ 28 h 276"/>
                    <a:gd name="T68" fmla="*/ 76 w 269"/>
                    <a:gd name="T69" fmla="*/ 30 h 276"/>
                    <a:gd name="T70" fmla="*/ 69 w 269"/>
                    <a:gd name="T71" fmla="*/ 35 h 276"/>
                    <a:gd name="T72" fmla="*/ 59 w 269"/>
                    <a:gd name="T73" fmla="*/ 37 h 276"/>
                    <a:gd name="T74" fmla="*/ 54 w 269"/>
                    <a:gd name="T75" fmla="*/ 45 h 276"/>
                    <a:gd name="T76" fmla="*/ 50 w 269"/>
                    <a:gd name="T77" fmla="*/ 54 h 276"/>
                    <a:gd name="T78" fmla="*/ 45 w 269"/>
                    <a:gd name="T79" fmla="*/ 55 h 276"/>
                    <a:gd name="T80" fmla="*/ 41 w 269"/>
                    <a:gd name="T81" fmla="*/ 56 h 276"/>
                    <a:gd name="T82" fmla="*/ 27 w 269"/>
                    <a:gd name="T83" fmla="*/ 75 h 276"/>
                    <a:gd name="T84" fmla="*/ 13 w 269"/>
                    <a:gd name="T85" fmla="*/ 101 h 276"/>
                    <a:gd name="T86" fmla="*/ 10 w 269"/>
                    <a:gd name="T87" fmla="*/ 109 h 276"/>
                    <a:gd name="T88" fmla="*/ 7 w 269"/>
                    <a:gd name="T89" fmla="*/ 127 h 276"/>
                    <a:gd name="T90" fmla="*/ 6 w 269"/>
                    <a:gd name="T91" fmla="*/ 119 h 276"/>
                    <a:gd name="T92" fmla="*/ 11 w 269"/>
                    <a:gd name="T93" fmla="*/ 103 h 276"/>
                    <a:gd name="T94" fmla="*/ 21 w 269"/>
                    <a:gd name="T95" fmla="*/ 69 h 276"/>
                    <a:gd name="T96" fmla="*/ 59 w 269"/>
                    <a:gd name="T97" fmla="*/ 26 h 276"/>
                    <a:gd name="T98" fmla="*/ 119 w 269"/>
                    <a:gd name="T99" fmla="*/ 2 h 276"/>
                    <a:gd name="T100" fmla="*/ 171 w 269"/>
                    <a:gd name="T101" fmla="*/ 6 h 276"/>
                    <a:gd name="T102" fmla="*/ 219 w 269"/>
                    <a:gd name="T103" fmla="*/ 30 h 276"/>
                    <a:gd name="T104" fmla="*/ 264 w 269"/>
                    <a:gd name="T105" fmla="*/ 95 h 276"/>
                    <a:gd name="T106" fmla="*/ 268 w 269"/>
                    <a:gd name="T107" fmla="*/ 130 h 276"/>
                    <a:gd name="T108" fmla="*/ 26 w 269"/>
                    <a:gd name="T109" fmla="*/ 80 h 276"/>
                    <a:gd name="T110" fmla="*/ 56 w 269"/>
                    <a:gd name="T111" fmla="*/ 46 h 276"/>
                    <a:gd name="T112" fmla="*/ 183 w 269"/>
                    <a:gd name="T113" fmla="*/ 10 h 276"/>
                    <a:gd name="T114" fmla="*/ 235 w 269"/>
                    <a:gd name="T115" fmla="*/ 204 h 276"/>
                    <a:gd name="T116" fmla="*/ 27 w 269"/>
                    <a:gd name="T117" fmla="*/ 80 h 276"/>
                    <a:gd name="T118" fmla="*/ 253 w 269"/>
                    <a:gd name="T119" fmla="*/ 106 h 276"/>
                    <a:gd name="T120" fmla="*/ 64 w 269"/>
                    <a:gd name="T121" fmla="*/ 40 h 276"/>
                    <a:gd name="T122" fmla="*/ 27 w 269"/>
                    <a:gd name="T123" fmla="*/ 78 h 276"/>
                    <a:gd name="T124" fmla="*/ 31 w 269"/>
                    <a:gd name="T125" fmla="*/ 74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69" h="276">
                      <a:moveTo>
                        <a:pt x="268" y="130"/>
                      </a:moveTo>
                      <a:cubicBezTo>
                        <a:pt x="268" y="141"/>
                        <a:pt x="268" y="153"/>
                        <a:pt x="266" y="165"/>
                      </a:cubicBezTo>
                      <a:cubicBezTo>
                        <a:pt x="263" y="173"/>
                        <a:pt x="263" y="165"/>
                        <a:pt x="263" y="172"/>
                      </a:cubicBezTo>
                      <a:cubicBezTo>
                        <a:pt x="262" y="172"/>
                        <a:pt x="263" y="173"/>
                        <a:pt x="263" y="172"/>
                      </a:cubicBezTo>
                      <a:cubicBezTo>
                        <a:pt x="263" y="175"/>
                        <a:pt x="259" y="176"/>
                        <a:pt x="260" y="178"/>
                      </a:cubicBezTo>
                      <a:cubicBezTo>
                        <a:pt x="261" y="177"/>
                        <a:pt x="260" y="179"/>
                        <a:pt x="261" y="179"/>
                      </a:cubicBezTo>
                      <a:cubicBezTo>
                        <a:pt x="258" y="184"/>
                        <a:pt x="257" y="184"/>
                        <a:pt x="256" y="189"/>
                      </a:cubicBezTo>
                      <a:cubicBezTo>
                        <a:pt x="256" y="188"/>
                        <a:pt x="256" y="188"/>
                        <a:pt x="256" y="188"/>
                      </a:cubicBezTo>
                      <a:cubicBezTo>
                        <a:pt x="255" y="193"/>
                        <a:pt x="252" y="198"/>
                        <a:pt x="252" y="202"/>
                      </a:cubicBezTo>
                      <a:cubicBezTo>
                        <a:pt x="239" y="226"/>
                        <a:pt x="221" y="246"/>
                        <a:pt x="197" y="258"/>
                      </a:cubicBezTo>
                      <a:cubicBezTo>
                        <a:pt x="174" y="270"/>
                        <a:pt x="148" y="276"/>
                        <a:pt x="121" y="272"/>
                      </a:cubicBezTo>
                      <a:cubicBezTo>
                        <a:pt x="115" y="270"/>
                        <a:pt x="115" y="270"/>
                        <a:pt x="108" y="269"/>
                      </a:cubicBezTo>
                      <a:cubicBezTo>
                        <a:pt x="108" y="269"/>
                        <a:pt x="109" y="269"/>
                        <a:pt x="108" y="269"/>
                      </a:cubicBezTo>
                      <a:cubicBezTo>
                        <a:pt x="108" y="270"/>
                        <a:pt x="104" y="268"/>
                        <a:pt x="103" y="269"/>
                      </a:cubicBezTo>
                      <a:cubicBezTo>
                        <a:pt x="93" y="267"/>
                        <a:pt x="85" y="264"/>
                        <a:pt x="75" y="260"/>
                      </a:cubicBezTo>
                      <a:cubicBezTo>
                        <a:pt x="77" y="260"/>
                        <a:pt x="78" y="259"/>
                        <a:pt x="76" y="259"/>
                      </a:cubicBezTo>
                      <a:cubicBezTo>
                        <a:pt x="74" y="259"/>
                        <a:pt x="74" y="259"/>
                        <a:pt x="74" y="259"/>
                      </a:cubicBezTo>
                      <a:cubicBezTo>
                        <a:pt x="74" y="258"/>
                        <a:pt x="74" y="258"/>
                        <a:pt x="74" y="258"/>
                      </a:cubicBezTo>
                      <a:cubicBezTo>
                        <a:pt x="73" y="258"/>
                        <a:pt x="71" y="258"/>
                        <a:pt x="72" y="259"/>
                      </a:cubicBezTo>
                      <a:cubicBezTo>
                        <a:pt x="49" y="248"/>
                        <a:pt x="31" y="228"/>
                        <a:pt x="18" y="208"/>
                      </a:cubicBezTo>
                      <a:cubicBezTo>
                        <a:pt x="16" y="203"/>
                        <a:pt x="12" y="195"/>
                        <a:pt x="9" y="190"/>
                      </a:cubicBezTo>
                      <a:cubicBezTo>
                        <a:pt x="3" y="171"/>
                        <a:pt x="2" y="155"/>
                        <a:pt x="0" y="136"/>
                      </a:cubicBezTo>
                      <a:cubicBezTo>
                        <a:pt x="0" y="136"/>
                        <a:pt x="4" y="138"/>
                        <a:pt x="5" y="146"/>
                      </a:cubicBezTo>
                      <a:cubicBezTo>
                        <a:pt x="10" y="155"/>
                        <a:pt x="8" y="168"/>
                        <a:pt x="14" y="177"/>
                      </a:cubicBezTo>
                      <a:cubicBezTo>
                        <a:pt x="15" y="178"/>
                        <a:pt x="12" y="177"/>
                        <a:pt x="14" y="180"/>
                      </a:cubicBezTo>
                      <a:cubicBezTo>
                        <a:pt x="19" y="188"/>
                        <a:pt x="25" y="203"/>
                        <a:pt x="31" y="214"/>
                      </a:cubicBezTo>
                      <a:cubicBezTo>
                        <a:pt x="30" y="214"/>
                        <a:pt x="30" y="214"/>
                        <a:pt x="30" y="214"/>
                      </a:cubicBezTo>
                      <a:cubicBezTo>
                        <a:pt x="31" y="216"/>
                        <a:pt x="34" y="217"/>
                        <a:pt x="36" y="219"/>
                      </a:cubicBezTo>
                      <a:cubicBezTo>
                        <a:pt x="36" y="219"/>
                        <a:pt x="35" y="219"/>
                        <a:pt x="35" y="220"/>
                      </a:cubicBezTo>
                      <a:cubicBezTo>
                        <a:pt x="36" y="219"/>
                        <a:pt x="38" y="223"/>
                        <a:pt x="40" y="223"/>
                      </a:cubicBezTo>
                      <a:cubicBezTo>
                        <a:pt x="40" y="224"/>
                        <a:pt x="39" y="224"/>
                        <a:pt x="40" y="226"/>
                      </a:cubicBezTo>
                      <a:cubicBezTo>
                        <a:pt x="42" y="226"/>
                        <a:pt x="42" y="226"/>
                        <a:pt x="42" y="226"/>
                      </a:cubicBezTo>
                      <a:cubicBezTo>
                        <a:pt x="46" y="227"/>
                        <a:pt x="49" y="233"/>
                        <a:pt x="54" y="235"/>
                      </a:cubicBezTo>
                      <a:cubicBezTo>
                        <a:pt x="53" y="235"/>
                        <a:pt x="53" y="235"/>
                        <a:pt x="53" y="236"/>
                      </a:cubicBezTo>
                      <a:cubicBezTo>
                        <a:pt x="61" y="239"/>
                        <a:pt x="69" y="246"/>
                        <a:pt x="78" y="249"/>
                      </a:cubicBezTo>
                      <a:cubicBezTo>
                        <a:pt x="78" y="250"/>
                        <a:pt x="77" y="250"/>
                        <a:pt x="77" y="251"/>
                      </a:cubicBezTo>
                      <a:cubicBezTo>
                        <a:pt x="78" y="250"/>
                        <a:pt x="81" y="251"/>
                        <a:pt x="84" y="252"/>
                      </a:cubicBezTo>
                      <a:cubicBezTo>
                        <a:pt x="84" y="254"/>
                        <a:pt x="88" y="252"/>
                        <a:pt x="91" y="254"/>
                      </a:cubicBezTo>
                      <a:cubicBezTo>
                        <a:pt x="90" y="254"/>
                        <a:pt x="90" y="254"/>
                        <a:pt x="90" y="254"/>
                      </a:cubicBezTo>
                      <a:cubicBezTo>
                        <a:pt x="93" y="253"/>
                        <a:pt x="93" y="256"/>
                        <a:pt x="95" y="255"/>
                      </a:cubicBezTo>
                      <a:cubicBezTo>
                        <a:pt x="96" y="256"/>
                        <a:pt x="96" y="256"/>
                        <a:pt x="96" y="256"/>
                      </a:cubicBezTo>
                      <a:cubicBezTo>
                        <a:pt x="98" y="255"/>
                        <a:pt x="99" y="258"/>
                        <a:pt x="101" y="258"/>
                      </a:cubicBezTo>
                      <a:cubicBezTo>
                        <a:pt x="101" y="257"/>
                        <a:pt x="101" y="257"/>
                        <a:pt x="101" y="257"/>
                      </a:cubicBezTo>
                      <a:cubicBezTo>
                        <a:pt x="103" y="257"/>
                        <a:pt x="104" y="259"/>
                        <a:pt x="105" y="259"/>
                      </a:cubicBezTo>
                      <a:cubicBezTo>
                        <a:pt x="105" y="259"/>
                        <a:pt x="105" y="259"/>
                        <a:pt x="105" y="259"/>
                      </a:cubicBezTo>
                      <a:cubicBezTo>
                        <a:pt x="109" y="259"/>
                        <a:pt x="111" y="261"/>
                        <a:pt x="111" y="259"/>
                      </a:cubicBezTo>
                      <a:cubicBezTo>
                        <a:pt x="112" y="261"/>
                        <a:pt x="108" y="259"/>
                        <a:pt x="109" y="261"/>
                      </a:cubicBezTo>
                      <a:cubicBezTo>
                        <a:pt x="122" y="262"/>
                        <a:pt x="134" y="263"/>
                        <a:pt x="147" y="262"/>
                      </a:cubicBezTo>
                      <a:cubicBezTo>
                        <a:pt x="148" y="262"/>
                        <a:pt x="149" y="262"/>
                        <a:pt x="150" y="263"/>
                      </a:cubicBezTo>
                      <a:cubicBezTo>
                        <a:pt x="151" y="262"/>
                        <a:pt x="154" y="262"/>
                        <a:pt x="155" y="261"/>
                      </a:cubicBezTo>
                      <a:cubicBezTo>
                        <a:pt x="155" y="261"/>
                        <a:pt x="156" y="261"/>
                        <a:pt x="157" y="261"/>
                      </a:cubicBezTo>
                      <a:cubicBezTo>
                        <a:pt x="159" y="262"/>
                        <a:pt x="159" y="259"/>
                        <a:pt x="162" y="259"/>
                      </a:cubicBezTo>
                      <a:cubicBezTo>
                        <a:pt x="161" y="260"/>
                        <a:pt x="160" y="261"/>
                        <a:pt x="161" y="261"/>
                      </a:cubicBezTo>
                      <a:cubicBezTo>
                        <a:pt x="163" y="259"/>
                        <a:pt x="166" y="259"/>
                        <a:pt x="168" y="258"/>
                      </a:cubicBezTo>
                      <a:cubicBezTo>
                        <a:pt x="168" y="258"/>
                        <a:pt x="167" y="259"/>
                        <a:pt x="167" y="259"/>
                      </a:cubicBezTo>
                      <a:cubicBezTo>
                        <a:pt x="170" y="257"/>
                        <a:pt x="172" y="258"/>
                        <a:pt x="174" y="256"/>
                      </a:cubicBezTo>
                      <a:cubicBezTo>
                        <a:pt x="174" y="258"/>
                        <a:pt x="174" y="258"/>
                        <a:pt x="174" y="258"/>
                      </a:cubicBezTo>
                      <a:cubicBezTo>
                        <a:pt x="178" y="257"/>
                        <a:pt x="174" y="255"/>
                        <a:pt x="177" y="255"/>
                      </a:cubicBezTo>
                      <a:cubicBezTo>
                        <a:pt x="177" y="255"/>
                        <a:pt x="177" y="256"/>
                        <a:pt x="177" y="256"/>
                      </a:cubicBezTo>
                      <a:cubicBezTo>
                        <a:pt x="180" y="253"/>
                        <a:pt x="185" y="252"/>
                        <a:pt x="187" y="250"/>
                      </a:cubicBezTo>
                      <a:cubicBezTo>
                        <a:pt x="187" y="251"/>
                        <a:pt x="187" y="251"/>
                        <a:pt x="187" y="251"/>
                      </a:cubicBezTo>
                      <a:cubicBezTo>
                        <a:pt x="190" y="249"/>
                        <a:pt x="194" y="248"/>
                        <a:pt x="196" y="245"/>
                      </a:cubicBezTo>
                      <a:cubicBezTo>
                        <a:pt x="198" y="245"/>
                        <a:pt x="197" y="248"/>
                        <a:pt x="200" y="245"/>
                      </a:cubicBezTo>
                      <a:cubicBezTo>
                        <a:pt x="199" y="244"/>
                        <a:pt x="205" y="242"/>
                        <a:pt x="202" y="241"/>
                      </a:cubicBezTo>
                      <a:cubicBezTo>
                        <a:pt x="205" y="240"/>
                        <a:pt x="209" y="237"/>
                        <a:pt x="210" y="236"/>
                      </a:cubicBezTo>
                      <a:cubicBezTo>
                        <a:pt x="209" y="237"/>
                        <a:pt x="213" y="236"/>
                        <a:pt x="211" y="238"/>
                      </a:cubicBezTo>
                      <a:cubicBezTo>
                        <a:pt x="213" y="238"/>
                        <a:pt x="213" y="238"/>
                        <a:pt x="213" y="238"/>
                      </a:cubicBezTo>
                      <a:cubicBezTo>
                        <a:pt x="213" y="238"/>
                        <a:pt x="211" y="239"/>
                        <a:pt x="212" y="239"/>
                      </a:cubicBezTo>
                      <a:cubicBezTo>
                        <a:pt x="213" y="238"/>
                        <a:pt x="216" y="235"/>
                        <a:pt x="217" y="235"/>
                      </a:cubicBezTo>
                      <a:cubicBezTo>
                        <a:pt x="218" y="232"/>
                        <a:pt x="218" y="229"/>
                        <a:pt x="221" y="227"/>
                      </a:cubicBezTo>
                      <a:cubicBezTo>
                        <a:pt x="220" y="228"/>
                        <a:pt x="222" y="228"/>
                        <a:pt x="222" y="228"/>
                      </a:cubicBezTo>
                      <a:cubicBezTo>
                        <a:pt x="224" y="222"/>
                        <a:pt x="224" y="222"/>
                        <a:pt x="224" y="222"/>
                      </a:cubicBezTo>
                      <a:cubicBezTo>
                        <a:pt x="224" y="221"/>
                        <a:pt x="225" y="223"/>
                        <a:pt x="226" y="221"/>
                      </a:cubicBezTo>
                      <a:cubicBezTo>
                        <a:pt x="225" y="221"/>
                        <a:pt x="226" y="220"/>
                        <a:pt x="226" y="220"/>
                      </a:cubicBezTo>
                      <a:cubicBezTo>
                        <a:pt x="226" y="220"/>
                        <a:pt x="229" y="216"/>
                        <a:pt x="231" y="216"/>
                      </a:cubicBezTo>
                      <a:cubicBezTo>
                        <a:pt x="232" y="216"/>
                        <a:pt x="229" y="218"/>
                        <a:pt x="231" y="217"/>
                      </a:cubicBezTo>
                      <a:cubicBezTo>
                        <a:pt x="232" y="216"/>
                        <a:pt x="232" y="215"/>
                        <a:pt x="233" y="213"/>
                      </a:cubicBezTo>
                      <a:cubicBezTo>
                        <a:pt x="234" y="213"/>
                        <a:pt x="234" y="213"/>
                        <a:pt x="234" y="213"/>
                      </a:cubicBezTo>
                      <a:cubicBezTo>
                        <a:pt x="235" y="212"/>
                        <a:pt x="236" y="209"/>
                        <a:pt x="234" y="210"/>
                      </a:cubicBezTo>
                      <a:cubicBezTo>
                        <a:pt x="233" y="211"/>
                        <a:pt x="235" y="210"/>
                        <a:pt x="234" y="211"/>
                      </a:cubicBezTo>
                      <a:cubicBezTo>
                        <a:pt x="234" y="210"/>
                        <a:pt x="235" y="208"/>
                        <a:pt x="236" y="206"/>
                      </a:cubicBezTo>
                      <a:cubicBezTo>
                        <a:pt x="236" y="206"/>
                        <a:pt x="236" y="207"/>
                        <a:pt x="237" y="207"/>
                      </a:cubicBezTo>
                      <a:cubicBezTo>
                        <a:pt x="237" y="204"/>
                        <a:pt x="238" y="201"/>
                        <a:pt x="240" y="198"/>
                      </a:cubicBezTo>
                      <a:cubicBezTo>
                        <a:pt x="240" y="198"/>
                        <a:pt x="240" y="199"/>
                        <a:pt x="240" y="199"/>
                      </a:cubicBezTo>
                      <a:cubicBezTo>
                        <a:pt x="243" y="196"/>
                        <a:pt x="243" y="191"/>
                        <a:pt x="246" y="188"/>
                      </a:cubicBezTo>
                      <a:cubicBezTo>
                        <a:pt x="246" y="189"/>
                        <a:pt x="245" y="188"/>
                        <a:pt x="245" y="188"/>
                      </a:cubicBezTo>
                      <a:cubicBezTo>
                        <a:pt x="246" y="186"/>
                        <a:pt x="247" y="187"/>
                        <a:pt x="247" y="186"/>
                      </a:cubicBezTo>
                      <a:cubicBezTo>
                        <a:pt x="248" y="186"/>
                        <a:pt x="248" y="184"/>
                        <a:pt x="248" y="182"/>
                      </a:cubicBezTo>
                      <a:cubicBezTo>
                        <a:pt x="248" y="182"/>
                        <a:pt x="248" y="182"/>
                        <a:pt x="248" y="183"/>
                      </a:cubicBezTo>
                      <a:cubicBezTo>
                        <a:pt x="249" y="180"/>
                        <a:pt x="250" y="173"/>
                        <a:pt x="252" y="169"/>
                      </a:cubicBezTo>
                      <a:cubicBezTo>
                        <a:pt x="252" y="169"/>
                        <a:pt x="251" y="166"/>
                        <a:pt x="252" y="165"/>
                      </a:cubicBezTo>
                      <a:cubicBezTo>
                        <a:pt x="253" y="166"/>
                        <a:pt x="253" y="166"/>
                        <a:pt x="253" y="166"/>
                      </a:cubicBezTo>
                      <a:cubicBezTo>
                        <a:pt x="253" y="166"/>
                        <a:pt x="253" y="165"/>
                        <a:pt x="253" y="165"/>
                      </a:cubicBezTo>
                      <a:cubicBezTo>
                        <a:pt x="253" y="165"/>
                        <a:pt x="253" y="164"/>
                        <a:pt x="253" y="164"/>
                      </a:cubicBezTo>
                      <a:cubicBezTo>
                        <a:pt x="253" y="164"/>
                        <a:pt x="254" y="163"/>
                        <a:pt x="254" y="163"/>
                      </a:cubicBezTo>
                      <a:cubicBezTo>
                        <a:pt x="254" y="163"/>
                        <a:pt x="254" y="164"/>
                        <a:pt x="254" y="165"/>
                      </a:cubicBezTo>
                      <a:cubicBezTo>
                        <a:pt x="254" y="165"/>
                        <a:pt x="254" y="165"/>
                        <a:pt x="254" y="165"/>
                      </a:cubicBezTo>
                      <a:cubicBezTo>
                        <a:pt x="254" y="164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2"/>
                        <a:pt x="254" y="162"/>
                        <a:pt x="254" y="163"/>
                      </a:cubicBezTo>
                      <a:cubicBezTo>
                        <a:pt x="254" y="161"/>
                        <a:pt x="254" y="160"/>
                        <a:pt x="255" y="158"/>
                      </a:cubicBezTo>
                      <a:cubicBezTo>
                        <a:pt x="254" y="159"/>
                        <a:pt x="256" y="160"/>
                        <a:pt x="256" y="159"/>
                      </a:cubicBezTo>
                      <a:cubicBezTo>
                        <a:pt x="256" y="156"/>
                        <a:pt x="256" y="158"/>
                        <a:pt x="256" y="155"/>
                      </a:cubicBezTo>
                      <a:cubicBezTo>
                        <a:pt x="256" y="154"/>
                        <a:pt x="256" y="154"/>
                        <a:pt x="256" y="154"/>
                      </a:cubicBezTo>
                      <a:cubicBezTo>
                        <a:pt x="254" y="153"/>
                        <a:pt x="256" y="151"/>
                        <a:pt x="255" y="152"/>
                      </a:cubicBezTo>
                      <a:cubicBezTo>
                        <a:pt x="256" y="152"/>
                        <a:pt x="255" y="148"/>
                        <a:pt x="257" y="148"/>
                      </a:cubicBezTo>
                      <a:cubicBezTo>
                        <a:pt x="258" y="149"/>
                        <a:pt x="258" y="149"/>
                        <a:pt x="258" y="149"/>
                      </a:cubicBezTo>
                      <a:cubicBezTo>
                        <a:pt x="258" y="147"/>
                        <a:pt x="257" y="146"/>
                        <a:pt x="256" y="145"/>
                      </a:cubicBezTo>
                      <a:cubicBezTo>
                        <a:pt x="256" y="145"/>
                        <a:pt x="256" y="145"/>
                        <a:pt x="257" y="145"/>
                      </a:cubicBezTo>
                      <a:cubicBezTo>
                        <a:pt x="254" y="145"/>
                        <a:pt x="257" y="142"/>
                        <a:pt x="255" y="140"/>
                      </a:cubicBezTo>
                      <a:cubicBezTo>
                        <a:pt x="256" y="138"/>
                        <a:pt x="256" y="133"/>
                        <a:pt x="257" y="132"/>
                      </a:cubicBezTo>
                      <a:cubicBezTo>
                        <a:pt x="256" y="130"/>
                        <a:pt x="255" y="128"/>
                        <a:pt x="256" y="126"/>
                      </a:cubicBezTo>
                      <a:cubicBezTo>
                        <a:pt x="256" y="126"/>
                        <a:pt x="256" y="127"/>
                        <a:pt x="256" y="127"/>
                      </a:cubicBezTo>
                      <a:cubicBezTo>
                        <a:pt x="257" y="126"/>
                        <a:pt x="256" y="125"/>
                        <a:pt x="256" y="124"/>
                      </a:cubicBezTo>
                      <a:cubicBezTo>
                        <a:pt x="256" y="124"/>
                        <a:pt x="257" y="121"/>
                        <a:pt x="257" y="119"/>
                      </a:cubicBezTo>
                      <a:cubicBezTo>
                        <a:pt x="256" y="117"/>
                        <a:pt x="255" y="118"/>
                        <a:pt x="255" y="118"/>
                      </a:cubicBezTo>
                      <a:cubicBezTo>
                        <a:pt x="256" y="116"/>
                        <a:pt x="252" y="112"/>
                        <a:pt x="254" y="110"/>
                      </a:cubicBezTo>
                      <a:cubicBezTo>
                        <a:pt x="254" y="110"/>
                        <a:pt x="255" y="112"/>
                        <a:pt x="256" y="111"/>
                      </a:cubicBezTo>
                      <a:cubicBezTo>
                        <a:pt x="257" y="108"/>
                        <a:pt x="253" y="107"/>
                        <a:pt x="253" y="104"/>
                      </a:cubicBezTo>
                      <a:cubicBezTo>
                        <a:pt x="252" y="105"/>
                        <a:pt x="252" y="105"/>
                        <a:pt x="252" y="105"/>
                      </a:cubicBezTo>
                      <a:cubicBezTo>
                        <a:pt x="252" y="104"/>
                        <a:pt x="250" y="101"/>
                        <a:pt x="251" y="101"/>
                      </a:cubicBezTo>
                      <a:cubicBezTo>
                        <a:pt x="251" y="100"/>
                        <a:pt x="251" y="97"/>
                        <a:pt x="249" y="98"/>
                      </a:cubicBezTo>
                      <a:cubicBezTo>
                        <a:pt x="249" y="93"/>
                        <a:pt x="245" y="87"/>
                        <a:pt x="246" y="83"/>
                      </a:cubicBezTo>
                      <a:cubicBezTo>
                        <a:pt x="245" y="83"/>
                        <a:pt x="245" y="81"/>
                        <a:pt x="244" y="82"/>
                      </a:cubicBezTo>
                      <a:cubicBezTo>
                        <a:pt x="244" y="83"/>
                        <a:pt x="245" y="83"/>
                        <a:pt x="245" y="83"/>
                      </a:cubicBezTo>
                      <a:cubicBezTo>
                        <a:pt x="245" y="83"/>
                        <a:pt x="244" y="83"/>
                        <a:pt x="244" y="83"/>
                      </a:cubicBezTo>
                      <a:cubicBezTo>
                        <a:pt x="244" y="81"/>
                        <a:pt x="243" y="80"/>
                        <a:pt x="245" y="81"/>
                      </a:cubicBezTo>
                      <a:cubicBezTo>
                        <a:pt x="244" y="77"/>
                        <a:pt x="241" y="79"/>
                        <a:pt x="239" y="75"/>
                      </a:cubicBezTo>
                      <a:cubicBezTo>
                        <a:pt x="240" y="75"/>
                        <a:pt x="240" y="74"/>
                        <a:pt x="239" y="73"/>
                      </a:cubicBezTo>
                      <a:cubicBezTo>
                        <a:pt x="237" y="72"/>
                        <a:pt x="237" y="72"/>
                        <a:pt x="237" y="72"/>
                      </a:cubicBezTo>
                      <a:cubicBezTo>
                        <a:pt x="236" y="69"/>
                        <a:pt x="238" y="70"/>
                        <a:pt x="239" y="69"/>
                      </a:cubicBezTo>
                      <a:cubicBezTo>
                        <a:pt x="238" y="68"/>
                        <a:pt x="237" y="66"/>
                        <a:pt x="235" y="66"/>
                      </a:cubicBezTo>
                      <a:cubicBezTo>
                        <a:pt x="236" y="64"/>
                        <a:pt x="236" y="64"/>
                        <a:pt x="236" y="64"/>
                      </a:cubicBezTo>
                      <a:cubicBezTo>
                        <a:pt x="236" y="65"/>
                        <a:pt x="234" y="63"/>
                        <a:pt x="234" y="63"/>
                      </a:cubicBezTo>
                      <a:cubicBezTo>
                        <a:pt x="234" y="63"/>
                        <a:pt x="234" y="63"/>
                        <a:pt x="234" y="63"/>
                      </a:cubicBezTo>
                      <a:cubicBezTo>
                        <a:pt x="234" y="63"/>
                        <a:pt x="233" y="61"/>
                        <a:pt x="233" y="61"/>
                      </a:cubicBezTo>
                      <a:cubicBezTo>
                        <a:pt x="232" y="61"/>
                        <a:pt x="233" y="63"/>
                        <a:pt x="233" y="64"/>
                      </a:cubicBezTo>
                      <a:cubicBezTo>
                        <a:pt x="232" y="63"/>
                        <a:pt x="232" y="62"/>
                        <a:pt x="231" y="62"/>
                      </a:cubicBezTo>
                      <a:cubicBezTo>
                        <a:pt x="232" y="62"/>
                        <a:pt x="230" y="59"/>
                        <a:pt x="229" y="58"/>
                      </a:cubicBezTo>
                      <a:cubicBezTo>
                        <a:pt x="229" y="57"/>
                        <a:pt x="227" y="58"/>
                        <a:pt x="227" y="58"/>
                      </a:cubicBezTo>
                      <a:cubicBezTo>
                        <a:pt x="228" y="57"/>
                        <a:pt x="226" y="56"/>
                        <a:pt x="227" y="56"/>
                      </a:cubicBezTo>
                      <a:cubicBezTo>
                        <a:pt x="228" y="56"/>
                        <a:pt x="227" y="57"/>
                        <a:pt x="228" y="57"/>
                      </a:cubicBezTo>
                      <a:cubicBezTo>
                        <a:pt x="228" y="57"/>
                        <a:pt x="229" y="56"/>
                        <a:pt x="227" y="55"/>
                      </a:cubicBezTo>
                      <a:cubicBezTo>
                        <a:pt x="226" y="54"/>
                        <a:pt x="226" y="57"/>
                        <a:pt x="224" y="54"/>
                      </a:cubicBezTo>
                      <a:cubicBezTo>
                        <a:pt x="225" y="55"/>
                        <a:pt x="225" y="54"/>
                        <a:pt x="226" y="55"/>
                      </a:cubicBezTo>
                      <a:cubicBezTo>
                        <a:pt x="225" y="52"/>
                        <a:pt x="225" y="52"/>
                        <a:pt x="225" y="52"/>
                      </a:cubicBezTo>
                      <a:cubicBezTo>
                        <a:pt x="224" y="53"/>
                        <a:pt x="224" y="53"/>
                        <a:pt x="224" y="53"/>
                      </a:cubicBezTo>
                      <a:cubicBezTo>
                        <a:pt x="224" y="52"/>
                        <a:pt x="224" y="53"/>
                        <a:pt x="224" y="52"/>
                      </a:cubicBezTo>
                      <a:cubicBezTo>
                        <a:pt x="223" y="53"/>
                        <a:pt x="221" y="50"/>
                        <a:pt x="220" y="50"/>
                      </a:cubicBezTo>
                      <a:cubicBezTo>
                        <a:pt x="219" y="49"/>
                        <a:pt x="219" y="48"/>
                        <a:pt x="218" y="47"/>
                      </a:cubicBezTo>
                      <a:cubicBezTo>
                        <a:pt x="218" y="47"/>
                        <a:pt x="218" y="47"/>
                        <a:pt x="218" y="47"/>
                      </a:cubicBezTo>
                      <a:cubicBezTo>
                        <a:pt x="217" y="46"/>
                        <a:pt x="216" y="44"/>
                        <a:pt x="214" y="44"/>
                      </a:cubicBezTo>
                      <a:cubicBezTo>
                        <a:pt x="214" y="44"/>
                        <a:pt x="214" y="44"/>
                        <a:pt x="214" y="44"/>
                      </a:cubicBezTo>
                      <a:cubicBezTo>
                        <a:pt x="214" y="43"/>
                        <a:pt x="212" y="42"/>
                        <a:pt x="211" y="42"/>
                      </a:cubicBezTo>
                      <a:cubicBezTo>
                        <a:pt x="210" y="40"/>
                        <a:pt x="213" y="39"/>
                        <a:pt x="210" y="38"/>
                      </a:cubicBezTo>
                      <a:cubicBezTo>
                        <a:pt x="209" y="37"/>
                        <a:pt x="207" y="38"/>
                        <a:pt x="207" y="39"/>
                      </a:cubicBezTo>
                      <a:cubicBezTo>
                        <a:pt x="204" y="36"/>
                        <a:pt x="200" y="35"/>
                        <a:pt x="198" y="32"/>
                      </a:cubicBezTo>
                      <a:cubicBezTo>
                        <a:pt x="197" y="32"/>
                        <a:pt x="197" y="32"/>
                        <a:pt x="196" y="32"/>
                      </a:cubicBezTo>
                      <a:cubicBezTo>
                        <a:pt x="192" y="28"/>
                        <a:pt x="185" y="28"/>
                        <a:pt x="182" y="24"/>
                      </a:cubicBezTo>
                      <a:cubicBezTo>
                        <a:pt x="184" y="24"/>
                        <a:pt x="183" y="23"/>
                        <a:pt x="183" y="22"/>
                      </a:cubicBezTo>
                      <a:cubicBezTo>
                        <a:pt x="182" y="23"/>
                        <a:pt x="182" y="21"/>
                        <a:pt x="181" y="22"/>
                      </a:cubicBezTo>
                      <a:cubicBezTo>
                        <a:pt x="181" y="23"/>
                        <a:pt x="180" y="23"/>
                        <a:pt x="182" y="24"/>
                      </a:cubicBezTo>
                      <a:cubicBezTo>
                        <a:pt x="178" y="24"/>
                        <a:pt x="174" y="22"/>
                        <a:pt x="172" y="21"/>
                      </a:cubicBezTo>
                      <a:cubicBezTo>
                        <a:pt x="173" y="21"/>
                        <a:pt x="172" y="21"/>
                        <a:pt x="172" y="21"/>
                      </a:cubicBezTo>
                      <a:cubicBezTo>
                        <a:pt x="172" y="20"/>
                        <a:pt x="170" y="19"/>
                        <a:pt x="168" y="19"/>
                      </a:cubicBezTo>
                      <a:cubicBezTo>
                        <a:pt x="168" y="20"/>
                        <a:pt x="168" y="20"/>
                        <a:pt x="168" y="20"/>
                      </a:cubicBezTo>
                      <a:cubicBezTo>
                        <a:pt x="167" y="19"/>
                        <a:pt x="167" y="19"/>
                        <a:pt x="167" y="19"/>
                      </a:cubicBezTo>
                      <a:cubicBezTo>
                        <a:pt x="166" y="19"/>
                        <a:pt x="165" y="20"/>
                        <a:pt x="164" y="19"/>
                      </a:cubicBezTo>
                      <a:cubicBezTo>
                        <a:pt x="164" y="19"/>
                        <a:pt x="164" y="18"/>
                        <a:pt x="164" y="18"/>
                      </a:cubicBezTo>
                      <a:cubicBezTo>
                        <a:pt x="162" y="18"/>
                        <a:pt x="159" y="19"/>
                        <a:pt x="157" y="18"/>
                      </a:cubicBezTo>
                      <a:cubicBezTo>
                        <a:pt x="156" y="16"/>
                        <a:pt x="156" y="16"/>
                        <a:pt x="156" y="16"/>
                      </a:cubicBezTo>
                      <a:cubicBezTo>
                        <a:pt x="155" y="16"/>
                        <a:pt x="153" y="17"/>
                        <a:pt x="155" y="17"/>
                      </a:cubicBezTo>
                      <a:cubicBezTo>
                        <a:pt x="151" y="16"/>
                        <a:pt x="149" y="15"/>
                        <a:pt x="148" y="14"/>
                      </a:cubicBezTo>
                      <a:cubicBezTo>
                        <a:pt x="142" y="16"/>
                        <a:pt x="133" y="16"/>
                        <a:pt x="126" y="16"/>
                      </a:cubicBezTo>
                      <a:cubicBezTo>
                        <a:pt x="126" y="16"/>
                        <a:pt x="126" y="16"/>
                        <a:pt x="126" y="16"/>
                      </a:cubicBezTo>
                      <a:cubicBezTo>
                        <a:pt x="125" y="15"/>
                        <a:pt x="126" y="17"/>
                        <a:pt x="124" y="17"/>
                      </a:cubicBezTo>
                      <a:cubicBezTo>
                        <a:pt x="125" y="16"/>
                        <a:pt x="123" y="15"/>
                        <a:pt x="124" y="14"/>
                      </a:cubicBezTo>
                      <a:cubicBezTo>
                        <a:pt x="121" y="14"/>
                        <a:pt x="121" y="16"/>
                        <a:pt x="119" y="16"/>
                      </a:cubicBezTo>
                      <a:cubicBezTo>
                        <a:pt x="119" y="17"/>
                        <a:pt x="120" y="16"/>
                        <a:pt x="120" y="17"/>
                      </a:cubicBezTo>
                      <a:cubicBezTo>
                        <a:pt x="120" y="17"/>
                        <a:pt x="116" y="17"/>
                        <a:pt x="116" y="18"/>
                      </a:cubicBezTo>
                      <a:cubicBezTo>
                        <a:pt x="116" y="18"/>
                        <a:pt x="116" y="17"/>
                        <a:pt x="116" y="16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2" y="16"/>
                        <a:pt x="119" y="13"/>
                        <a:pt x="116" y="12"/>
                      </a:cubicBezTo>
                      <a:cubicBezTo>
                        <a:pt x="115" y="12"/>
                        <a:pt x="115" y="12"/>
                        <a:pt x="115" y="12"/>
                      </a:cubicBezTo>
                      <a:cubicBezTo>
                        <a:pt x="113" y="11"/>
                        <a:pt x="119" y="10"/>
                        <a:pt x="115" y="10"/>
                      </a:cubicBezTo>
                      <a:cubicBezTo>
                        <a:pt x="113" y="11"/>
                        <a:pt x="112" y="13"/>
                        <a:pt x="114" y="13"/>
                      </a:cubicBezTo>
                      <a:cubicBezTo>
                        <a:pt x="110" y="14"/>
                        <a:pt x="113" y="17"/>
                        <a:pt x="109" y="18"/>
                      </a:cubicBezTo>
                      <a:cubicBezTo>
                        <a:pt x="108" y="17"/>
                        <a:pt x="112" y="17"/>
                        <a:pt x="111" y="16"/>
                      </a:cubicBezTo>
                      <a:cubicBezTo>
                        <a:pt x="109" y="15"/>
                        <a:pt x="108" y="17"/>
                        <a:pt x="106" y="17"/>
                      </a:cubicBezTo>
                      <a:cubicBezTo>
                        <a:pt x="108" y="17"/>
                        <a:pt x="107" y="19"/>
                        <a:pt x="106" y="20"/>
                      </a:cubicBezTo>
                      <a:cubicBezTo>
                        <a:pt x="104" y="19"/>
                        <a:pt x="107" y="18"/>
                        <a:pt x="104" y="18"/>
                      </a:cubicBezTo>
                      <a:cubicBezTo>
                        <a:pt x="104" y="19"/>
                        <a:pt x="102" y="21"/>
                        <a:pt x="104" y="21"/>
                      </a:cubicBezTo>
                      <a:cubicBezTo>
                        <a:pt x="103" y="23"/>
                        <a:pt x="101" y="21"/>
                        <a:pt x="100" y="22"/>
                      </a:cubicBezTo>
                      <a:cubicBezTo>
                        <a:pt x="99" y="21"/>
                        <a:pt x="102" y="19"/>
                        <a:pt x="99" y="19"/>
                      </a:cubicBezTo>
                      <a:cubicBezTo>
                        <a:pt x="99" y="20"/>
                        <a:pt x="96" y="22"/>
                        <a:pt x="98" y="23"/>
                      </a:cubicBezTo>
                      <a:cubicBezTo>
                        <a:pt x="97" y="23"/>
                        <a:pt x="96" y="22"/>
                        <a:pt x="97" y="21"/>
                      </a:cubicBezTo>
                      <a:cubicBezTo>
                        <a:pt x="95" y="21"/>
                        <a:pt x="94" y="25"/>
                        <a:pt x="93" y="23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1" y="24"/>
                        <a:pt x="90" y="23"/>
                      </a:cubicBezTo>
                      <a:cubicBezTo>
                        <a:pt x="89" y="24"/>
                        <a:pt x="86" y="27"/>
                        <a:pt x="86" y="25"/>
                      </a:cubicBezTo>
                      <a:cubicBezTo>
                        <a:pt x="85" y="25"/>
                        <a:pt x="82" y="27"/>
                        <a:pt x="84" y="27"/>
                      </a:cubicBezTo>
                      <a:cubicBezTo>
                        <a:pt x="86" y="27"/>
                        <a:pt x="86" y="25"/>
                        <a:pt x="88" y="26"/>
                      </a:cubicBezTo>
                      <a:cubicBezTo>
                        <a:pt x="86" y="26"/>
                        <a:pt x="85" y="28"/>
                        <a:pt x="84" y="29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3" y="29"/>
                        <a:pt x="82" y="29"/>
                        <a:pt x="82" y="30"/>
                      </a:cubicBezTo>
                      <a:cubicBezTo>
                        <a:pt x="82" y="30"/>
                        <a:pt x="81" y="29"/>
                        <a:pt x="81" y="29"/>
                      </a:cubicBezTo>
                      <a:cubicBezTo>
                        <a:pt x="81" y="31"/>
                        <a:pt x="81" y="31"/>
                        <a:pt x="81" y="31"/>
                      </a:cubicBezTo>
                      <a:cubicBezTo>
                        <a:pt x="79" y="32"/>
                        <a:pt x="79" y="29"/>
                        <a:pt x="77" y="31"/>
                      </a:cubicBezTo>
                      <a:cubicBezTo>
                        <a:pt x="78" y="29"/>
                        <a:pt x="78" y="29"/>
                        <a:pt x="78" y="29"/>
                      </a:cubicBezTo>
                      <a:cubicBezTo>
                        <a:pt x="78" y="29"/>
                        <a:pt x="77" y="29"/>
                        <a:pt x="76" y="30"/>
                      </a:cubicBezTo>
                      <a:cubicBezTo>
                        <a:pt x="76" y="31"/>
                        <a:pt x="76" y="33"/>
                        <a:pt x="76" y="34"/>
                      </a:cubicBezTo>
                      <a:cubicBezTo>
                        <a:pt x="75" y="35"/>
                        <a:pt x="74" y="33"/>
                        <a:pt x="74" y="35"/>
                      </a:cubicBezTo>
                      <a:cubicBezTo>
                        <a:pt x="75" y="32"/>
                        <a:pt x="75" y="32"/>
                        <a:pt x="75" y="32"/>
                      </a:cubicBezTo>
                      <a:cubicBezTo>
                        <a:pt x="75" y="32"/>
                        <a:pt x="73" y="32"/>
                        <a:pt x="71" y="33"/>
                      </a:cubicBezTo>
                      <a:cubicBezTo>
                        <a:pt x="70" y="34"/>
                        <a:pt x="69" y="36"/>
                        <a:pt x="71" y="36"/>
                      </a:cubicBezTo>
                      <a:cubicBezTo>
                        <a:pt x="70" y="36"/>
                        <a:pt x="69" y="36"/>
                        <a:pt x="69" y="35"/>
                      </a:cubicBezTo>
                      <a:cubicBezTo>
                        <a:pt x="67" y="37"/>
                        <a:pt x="70" y="36"/>
                        <a:pt x="68" y="38"/>
                      </a:cubicBezTo>
                      <a:cubicBezTo>
                        <a:pt x="67" y="37"/>
                        <a:pt x="65" y="38"/>
                        <a:pt x="63" y="38"/>
                      </a:cubicBezTo>
                      <a:cubicBezTo>
                        <a:pt x="64" y="36"/>
                        <a:pt x="64" y="36"/>
                        <a:pt x="64" y="36"/>
                      </a:cubicBezTo>
                      <a:cubicBezTo>
                        <a:pt x="63" y="37"/>
                        <a:pt x="63" y="37"/>
                        <a:pt x="63" y="37"/>
                      </a:cubicBezTo>
                      <a:cubicBezTo>
                        <a:pt x="63" y="34"/>
                        <a:pt x="61" y="36"/>
                        <a:pt x="61" y="34"/>
                      </a:cubicBezTo>
                      <a:cubicBezTo>
                        <a:pt x="60" y="35"/>
                        <a:pt x="60" y="36"/>
                        <a:pt x="59" y="37"/>
                      </a:cubicBezTo>
                      <a:cubicBezTo>
                        <a:pt x="63" y="37"/>
                        <a:pt x="58" y="41"/>
                        <a:pt x="60" y="42"/>
                      </a:cubicBezTo>
                      <a:cubicBezTo>
                        <a:pt x="58" y="45"/>
                        <a:pt x="55" y="40"/>
                        <a:pt x="54" y="45"/>
                      </a:cubicBezTo>
                      <a:cubicBezTo>
                        <a:pt x="55" y="45"/>
                        <a:pt x="55" y="47"/>
                        <a:pt x="55" y="46"/>
                      </a:cubicBezTo>
                      <a:cubicBezTo>
                        <a:pt x="55" y="47"/>
                        <a:pt x="56" y="49"/>
                        <a:pt x="54" y="50"/>
                      </a:cubicBezTo>
                      <a:cubicBezTo>
                        <a:pt x="55" y="47"/>
                        <a:pt x="51" y="49"/>
                        <a:pt x="52" y="47"/>
                      </a:cubicBezTo>
                      <a:cubicBezTo>
                        <a:pt x="52" y="47"/>
                        <a:pt x="54" y="46"/>
                        <a:pt x="54" y="45"/>
                      </a:cubicBezTo>
                      <a:cubicBezTo>
                        <a:pt x="53" y="45"/>
                        <a:pt x="53" y="44"/>
                        <a:pt x="51" y="45"/>
                      </a:cubicBezTo>
                      <a:cubicBezTo>
                        <a:pt x="50" y="46"/>
                        <a:pt x="48" y="48"/>
                        <a:pt x="49" y="48"/>
                      </a:cubicBezTo>
                      <a:cubicBezTo>
                        <a:pt x="50" y="49"/>
                        <a:pt x="51" y="47"/>
                        <a:pt x="51" y="48"/>
                      </a:cubicBezTo>
                      <a:cubicBezTo>
                        <a:pt x="49" y="51"/>
                        <a:pt x="47" y="50"/>
                        <a:pt x="48" y="52"/>
                      </a:cubicBezTo>
                      <a:cubicBezTo>
                        <a:pt x="49" y="51"/>
                        <a:pt x="50" y="51"/>
                        <a:pt x="51" y="52"/>
                      </a:cubicBezTo>
                      <a:cubicBezTo>
                        <a:pt x="50" y="54"/>
                        <a:pt x="50" y="54"/>
                        <a:pt x="50" y="54"/>
                      </a:cubicBezTo>
                      <a:cubicBezTo>
                        <a:pt x="50" y="53"/>
                        <a:pt x="50" y="53"/>
                        <a:pt x="50" y="53"/>
                      </a:cubicBezTo>
                      <a:cubicBezTo>
                        <a:pt x="47" y="55"/>
                        <a:pt x="50" y="55"/>
                        <a:pt x="48" y="57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5" y="56"/>
                        <a:pt x="49" y="54"/>
                        <a:pt x="47" y="53"/>
                      </a:cubicBezTo>
                      <a:cubicBezTo>
                        <a:pt x="45" y="54"/>
                        <a:pt x="46" y="56"/>
                        <a:pt x="44" y="57"/>
                      </a:cubicBezTo>
                      <a:cubicBezTo>
                        <a:pt x="45" y="55"/>
                        <a:pt x="45" y="55"/>
                        <a:pt x="45" y="55"/>
                      </a:cubicBezTo>
                      <a:cubicBezTo>
                        <a:pt x="44" y="56"/>
                        <a:pt x="41" y="55"/>
                        <a:pt x="40" y="58"/>
                      </a:cubicBezTo>
                      <a:cubicBezTo>
                        <a:pt x="40" y="60"/>
                        <a:pt x="41" y="59"/>
                        <a:pt x="41" y="60"/>
                      </a:cubicBezTo>
                      <a:cubicBezTo>
                        <a:pt x="39" y="63"/>
                        <a:pt x="40" y="64"/>
                        <a:pt x="38" y="66"/>
                      </a:cubicBezTo>
                      <a:cubicBezTo>
                        <a:pt x="37" y="64"/>
                        <a:pt x="36" y="69"/>
                        <a:pt x="36" y="66"/>
                      </a:cubicBezTo>
                      <a:cubicBezTo>
                        <a:pt x="37" y="66"/>
                        <a:pt x="40" y="61"/>
                        <a:pt x="40" y="59"/>
                      </a:cubicBezTo>
                      <a:cubicBezTo>
                        <a:pt x="38" y="59"/>
                        <a:pt x="42" y="57"/>
                        <a:pt x="41" y="56"/>
                      </a:cubicBezTo>
                      <a:cubicBezTo>
                        <a:pt x="39" y="58"/>
                        <a:pt x="38" y="56"/>
                        <a:pt x="36" y="56"/>
                      </a:cubicBezTo>
                      <a:cubicBezTo>
                        <a:pt x="36" y="57"/>
                        <a:pt x="36" y="58"/>
                        <a:pt x="36" y="58"/>
                      </a:cubicBezTo>
                      <a:cubicBezTo>
                        <a:pt x="36" y="59"/>
                        <a:pt x="37" y="58"/>
                        <a:pt x="38" y="59"/>
                      </a:cubicBezTo>
                      <a:cubicBezTo>
                        <a:pt x="36" y="61"/>
                        <a:pt x="34" y="64"/>
                        <a:pt x="34" y="66"/>
                      </a:cubicBezTo>
                      <a:cubicBezTo>
                        <a:pt x="33" y="67"/>
                        <a:pt x="32" y="66"/>
                        <a:pt x="33" y="65"/>
                      </a:cubicBezTo>
                      <a:cubicBezTo>
                        <a:pt x="31" y="68"/>
                        <a:pt x="29" y="72"/>
                        <a:pt x="27" y="75"/>
                      </a:cubicBezTo>
                      <a:cubicBezTo>
                        <a:pt x="29" y="74"/>
                        <a:pt x="26" y="77"/>
                        <a:pt x="26" y="78"/>
                      </a:cubicBezTo>
                      <a:cubicBezTo>
                        <a:pt x="26" y="78"/>
                        <a:pt x="25" y="78"/>
                        <a:pt x="25" y="77"/>
                      </a:cubicBezTo>
                      <a:cubicBezTo>
                        <a:pt x="24" y="80"/>
                        <a:pt x="24" y="77"/>
                        <a:pt x="23" y="79"/>
                      </a:cubicBezTo>
                      <a:cubicBezTo>
                        <a:pt x="22" y="82"/>
                        <a:pt x="21" y="85"/>
                        <a:pt x="21" y="88"/>
                      </a:cubicBezTo>
                      <a:cubicBezTo>
                        <a:pt x="18" y="90"/>
                        <a:pt x="17" y="96"/>
                        <a:pt x="16" y="99"/>
                      </a:cubicBezTo>
                      <a:cubicBezTo>
                        <a:pt x="15" y="100"/>
                        <a:pt x="14" y="99"/>
                        <a:pt x="13" y="101"/>
                      </a:cubicBezTo>
                      <a:cubicBezTo>
                        <a:pt x="13" y="103"/>
                        <a:pt x="15" y="100"/>
                        <a:pt x="14" y="102"/>
                      </a:cubicBezTo>
                      <a:cubicBezTo>
                        <a:pt x="13" y="102"/>
                        <a:pt x="13" y="102"/>
                        <a:pt x="13" y="102"/>
                      </a:cubicBezTo>
                      <a:cubicBezTo>
                        <a:pt x="14" y="103"/>
                        <a:pt x="11" y="107"/>
                        <a:pt x="13" y="109"/>
                      </a:cubicBezTo>
                      <a:cubicBezTo>
                        <a:pt x="11" y="108"/>
                        <a:pt x="11" y="108"/>
                        <a:pt x="11" y="108"/>
                      </a:cubicBezTo>
                      <a:cubicBezTo>
                        <a:pt x="11" y="108"/>
                        <a:pt x="11" y="109"/>
                        <a:pt x="11" y="109"/>
                      </a:cubicBezTo>
                      <a:cubicBezTo>
                        <a:pt x="11" y="109"/>
                        <a:pt x="10" y="110"/>
                        <a:pt x="10" y="109"/>
                      </a:cubicBezTo>
                      <a:cubicBezTo>
                        <a:pt x="8" y="110"/>
                        <a:pt x="10" y="113"/>
                        <a:pt x="9" y="115"/>
                      </a:cubicBezTo>
                      <a:cubicBezTo>
                        <a:pt x="10" y="114"/>
                        <a:pt x="10" y="114"/>
                        <a:pt x="10" y="114"/>
                      </a:cubicBezTo>
                      <a:cubicBezTo>
                        <a:pt x="11" y="118"/>
                        <a:pt x="9" y="120"/>
                        <a:pt x="9" y="123"/>
                      </a:cubicBezTo>
                      <a:cubicBezTo>
                        <a:pt x="8" y="123"/>
                        <a:pt x="8" y="123"/>
                        <a:pt x="8" y="123"/>
                      </a:cubicBezTo>
                      <a:cubicBezTo>
                        <a:pt x="9" y="125"/>
                        <a:pt x="9" y="125"/>
                        <a:pt x="9" y="125"/>
                      </a:cubicBezTo>
                      <a:cubicBezTo>
                        <a:pt x="8" y="125"/>
                        <a:pt x="7" y="126"/>
                        <a:pt x="7" y="127"/>
                      </a:cubicBezTo>
                      <a:cubicBezTo>
                        <a:pt x="5" y="122"/>
                        <a:pt x="5" y="122"/>
                        <a:pt x="5" y="122"/>
                      </a:cubicBezTo>
                      <a:cubicBezTo>
                        <a:pt x="6" y="121"/>
                        <a:pt x="7" y="124"/>
                        <a:pt x="8" y="123"/>
                      </a:cubicBezTo>
                      <a:cubicBezTo>
                        <a:pt x="9" y="122"/>
                        <a:pt x="9" y="119"/>
                        <a:pt x="8" y="118"/>
                      </a:cubicBezTo>
                      <a:cubicBezTo>
                        <a:pt x="8" y="120"/>
                        <a:pt x="8" y="120"/>
                        <a:pt x="8" y="121"/>
                      </a:cubicBezTo>
                      <a:cubicBezTo>
                        <a:pt x="7" y="121"/>
                        <a:pt x="7" y="119"/>
                        <a:pt x="6" y="118"/>
                      </a:cubicBezTo>
                      <a:cubicBezTo>
                        <a:pt x="6" y="118"/>
                        <a:pt x="6" y="119"/>
                        <a:pt x="6" y="119"/>
                      </a:cubicBezTo>
                      <a:cubicBezTo>
                        <a:pt x="5" y="118"/>
                        <a:pt x="6" y="117"/>
                        <a:pt x="6" y="115"/>
                      </a:cubicBezTo>
                      <a:cubicBezTo>
                        <a:pt x="6" y="116"/>
                        <a:pt x="7" y="115"/>
                        <a:pt x="7" y="115"/>
                      </a:cubicBezTo>
                      <a:cubicBezTo>
                        <a:pt x="6" y="114"/>
                        <a:pt x="6" y="112"/>
                        <a:pt x="7" y="109"/>
                      </a:cubicBezTo>
                      <a:cubicBezTo>
                        <a:pt x="9" y="108"/>
                        <a:pt x="7" y="104"/>
                        <a:pt x="8" y="101"/>
                      </a:cubicBezTo>
                      <a:cubicBezTo>
                        <a:pt x="9" y="103"/>
                        <a:pt x="10" y="105"/>
                        <a:pt x="10" y="107"/>
                      </a:cubicBezTo>
                      <a:cubicBezTo>
                        <a:pt x="11" y="105"/>
                        <a:pt x="10" y="104"/>
                        <a:pt x="11" y="103"/>
                      </a:cubicBezTo>
                      <a:cubicBezTo>
                        <a:pt x="11" y="102"/>
                        <a:pt x="9" y="100"/>
                        <a:pt x="10" y="98"/>
                      </a:cubicBezTo>
                      <a:cubicBezTo>
                        <a:pt x="10" y="98"/>
                        <a:pt x="10" y="98"/>
                        <a:pt x="10" y="98"/>
                      </a:cubicBezTo>
                      <a:cubicBezTo>
                        <a:pt x="11" y="95"/>
                        <a:pt x="9" y="95"/>
                        <a:pt x="11" y="92"/>
                      </a:cubicBezTo>
                      <a:cubicBezTo>
                        <a:pt x="13" y="87"/>
                        <a:pt x="15" y="82"/>
                        <a:pt x="17" y="79"/>
                      </a:cubicBezTo>
                      <a:cubicBezTo>
                        <a:pt x="18" y="79"/>
                        <a:pt x="18" y="79"/>
                        <a:pt x="18" y="79"/>
                      </a:cubicBezTo>
                      <a:cubicBezTo>
                        <a:pt x="17" y="76"/>
                        <a:pt x="20" y="72"/>
                        <a:pt x="21" y="69"/>
                      </a:cubicBezTo>
                      <a:cubicBezTo>
                        <a:pt x="24" y="65"/>
                        <a:pt x="26" y="59"/>
                        <a:pt x="29" y="58"/>
                      </a:cubicBezTo>
                      <a:cubicBezTo>
                        <a:pt x="34" y="51"/>
                        <a:pt x="39" y="44"/>
                        <a:pt x="46" y="38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46" y="39"/>
                        <a:pt x="47" y="40"/>
                        <a:pt x="48" y="39"/>
                      </a:cubicBezTo>
                      <a:cubicBezTo>
                        <a:pt x="46" y="39"/>
                        <a:pt x="49" y="36"/>
                        <a:pt x="49" y="35"/>
                      </a:cubicBezTo>
                      <a:cubicBezTo>
                        <a:pt x="53" y="33"/>
                        <a:pt x="57" y="29"/>
                        <a:pt x="59" y="26"/>
                      </a:cubicBezTo>
                      <a:cubicBezTo>
                        <a:pt x="60" y="27"/>
                        <a:pt x="60" y="27"/>
                        <a:pt x="60" y="27"/>
                      </a:cubicBezTo>
                      <a:cubicBezTo>
                        <a:pt x="62" y="23"/>
                        <a:pt x="67" y="22"/>
                        <a:pt x="71" y="20"/>
                      </a:cubicBezTo>
                      <a:cubicBezTo>
                        <a:pt x="71" y="20"/>
                        <a:pt x="73" y="21"/>
                        <a:pt x="74" y="20"/>
                      </a:cubicBezTo>
                      <a:cubicBezTo>
                        <a:pt x="75" y="17"/>
                        <a:pt x="76" y="17"/>
                        <a:pt x="79" y="14"/>
                      </a:cubicBezTo>
                      <a:cubicBezTo>
                        <a:pt x="82" y="13"/>
                        <a:pt x="86" y="12"/>
                        <a:pt x="89" y="12"/>
                      </a:cubicBezTo>
                      <a:cubicBezTo>
                        <a:pt x="98" y="6"/>
                        <a:pt x="109" y="5"/>
                        <a:pt x="119" y="2"/>
                      </a:cubicBezTo>
                      <a:cubicBezTo>
                        <a:pt x="120" y="3"/>
                        <a:pt x="120" y="3"/>
                        <a:pt x="120" y="3"/>
                      </a:cubicBezTo>
                      <a:cubicBezTo>
                        <a:pt x="130" y="0"/>
                        <a:pt x="143" y="2"/>
                        <a:pt x="152" y="2"/>
                      </a:cubicBezTo>
                      <a:cubicBezTo>
                        <a:pt x="151" y="4"/>
                        <a:pt x="151" y="4"/>
                        <a:pt x="151" y="4"/>
                      </a:cubicBezTo>
                      <a:cubicBezTo>
                        <a:pt x="154" y="5"/>
                        <a:pt x="157" y="5"/>
                        <a:pt x="157" y="3"/>
                      </a:cubicBezTo>
                      <a:cubicBezTo>
                        <a:pt x="159" y="4"/>
                        <a:pt x="164" y="3"/>
                        <a:pt x="165" y="6"/>
                      </a:cubicBezTo>
                      <a:cubicBezTo>
                        <a:pt x="168" y="7"/>
                        <a:pt x="169" y="5"/>
                        <a:pt x="171" y="6"/>
                      </a:cubicBezTo>
                      <a:cubicBezTo>
                        <a:pt x="176" y="8"/>
                        <a:pt x="178" y="9"/>
                        <a:pt x="182" y="10"/>
                      </a:cubicBezTo>
                      <a:cubicBezTo>
                        <a:pt x="182" y="10"/>
                        <a:pt x="182" y="11"/>
                        <a:pt x="183" y="11"/>
                      </a:cubicBezTo>
                      <a:cubicBezTo>
                        <a:pt x="185" y="11"/>
                        <a:pt x="189" y="15"/>
                        <a:pt x="188" y="12"/>
                      </a:cubicBezTo>
                      <a:cubicBezTo>
                        <a:pt x="193" y="15"/>
                        <a:pt x="201" y="17"/>
                        <a:pt x="205" y="21"/>
                      </a:cubicBezTo>
                      <a:cubicBezTo>
                        <a:pt x="205" y="20"/>
                        <a:pt x="206" y="21"/>
                        <a:pt x="207" y="21"/>
                      </a:cubicBezTo>
                      <a:cubicBezTo>
                        <a:pt x="211" y="24"/>
                        <a:pt x="215" y="28"/>
                        <a:pt x="219" y="30"/>
                      </a:cubicBezTo>
                      <a:cubicBezTo>
                        <a:pt x="219" y="30"/>
                        <a:pt x="217" y="30"/>
                        <a:pt x="219" y="31"/>
                      </a:cubicBezTo>
                      <a:cubicBezTo>
                        <a:pt x="220" y="32"/>
                        <a:pt x="219" y="30"/>
                        <a:pt x="221" y="31"/>
                      </a:cubicBezTo>
                      <a:cubicBezTo>
                        <a:pt x="228" y="36"/>
                        <a:pt x="232" y="43"/>
                        <a:pt x="237" y="49"/>
                      </a:cubicBezTo>
                      <a:cubicBezTo>
                        <a:pt x="247" y="58"/>
                        <a:pt x="254" y="71"/>
                        <a:pt x="259" y="82"/>
                      </a:cubicBezTo>
                      <a:cubicBezTo>
                        <a:pt x="258" y="82"/>
                        <a:pt x="258" y="82"/>
                        <a:pt x="258" y="82"/>
                      </a:cubicBezTo>
                      <a:cubicBezTo>
                        <a:pt x="262" y="86"/>
                        <a:pt x="260" y="92"/>
                        <a:pt x="264" y="95"/>
                      </a:cubicBezTo>
                      <a:cubicBezTo>
                        <a:pt x="264" y="96"/>
                        <a:pt x="265" y="99"/>
                        <a:pt x="264" y="98"/>
                      </a:cubicBezTo>
                      <a:cubicBezTo>
                        <a:pt x="265" y="101"/>
                        <a:pt x="265" y="107"/>
                        <a:pt x="267" y="111"/>
                      </a:cubicBezTo>
                      <a:cubicBezTo>
                        <a:pt x="266" y="116"/>
                        <a:pt x="269" y="120"/>
                        <a:pt x="268" y="125"/>
                      </a:cubicBezTo>
                      <a:cubicBezTo>
                        <a:pt x="268" y="125"/>
                        <a:pt x="268" y="124"/>
                        <a:pt x="267" y="124"/>
                      </a:cubicBezTo>
                      <a:cubicBezTo>
                        <a:pt x="266" y="126"/>
                        <a:pt x="269" y="129"/>
                        <a:pt x="267" y="130"/>
                      </a:cubicBezTo>
                      <a:cubicBezTo>
                        <a:pt x="267" y="131"/>
                        <a:pt x="268" y="131"/>
                        <a:pt x="268" y="130"/>
                      </a:cubicBezTo>
                      <a:close/>
                      <a:moveTo>
                        <a:pt x="254" y="163"/>
                      </a:move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lose/>
                      <a:moveTo>
                        <a:pt x="26" y="79"/>
                      </a:moveTo>
                      <a:cubicBezTo>
                        <a:pt x="26" y="80"/>
                        <a:pt x="25" y="80"/>
                        <a:pt x="26" y="80"/>
                      </a:cubicBezTo>
                      <a:cubicBezTo>
                        <a:pt x="26" y="81"/>
                        <a:pt x="26" y="81"/>
                        <a:pt x="26" y="81"/>
                      </a:cubicBezTo>
                      <a:cubicBezTo>
                        <a:pt x="26" y="81"/>
                        <a:pt x="26" y="80"/>
                        <a:pt x="26" y="79"/>
                      </a:cubicBezTo>
                      <a:close/>
                      <a:moveTo>
                        <a:pt x="240" y="198"/>
                      </a:moveTo>
                      <a:cubicBezTo>
                        <a:pt x="240" y="198"/>
                        <a:pt x="240" y="198"/>
                        <a:pt x="240" y="198"/>
                      </a:cubicBezTo>
                      <a:cubicBezTo>
                        <a:pt x="240" y="197"/>
                        <a:pt x="240" y="198"/>
                        <a:pt x="240" y="198"/>
                      </a:cubicBezTo>
                      <a:close/>
                      <a:moveTo>
                        <a:pt x="56" y="46"/>
                      </a:moveTo>
                      <a:cubicBezTo>
                        <a:pt x="56" y="46"/>
                        <a:pt x="56" y="46"/>
                        <a:pt x="55" y="46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lose/>
                      <a:moveTo>
                        <a:pt x="183" y="10"/>
                      </a:moveTo>
                      <a:cubicBezTo>
                        <a:pt x="182" y="10"/>
                        <a:pt x="182" y="10"/>
                        <a:pt x="182" y="10"/>
                      </a:cubicBezTo>
                      <a:cubicBezTo>
                        <a:pt x="183" y="10"/>
                        <a:pt x="183" y="10"/>
                        <a:pt x="184" y="10"/>
                      </a:cubicBezTo>
                      <a:lnTo>
                        <a:pt x="183" y="10"/>
                      </a:lnTo>
                      <a:close/>
                      <a:moveTo>
                        <a:pt x="267" y="111"/>
                      </a:moveTo>
                      <a:cubicBezTo>
                        <a:pt x="267" y="111"/>
                        <a:pt x="267" y="111"/>
                        <a:pt x="267" y="111"/>
                      </a:cubicBezTo>
                      <a:cubicBezTo>
                        <a:pt x="267" y="111"/>
                        <a:pt x="267" y="112"/>
                        <a:pt x="267" y="112"/>
                      </a:cubicBezTo>
                      <a:lnTo>
                        <a:pt x="267" y="111"/>
                      </a:lnTo>
                      <a:close/>
                      <a:moveTo>
                        <a:pt x="236" y="204"/>
                      </a:moveTo>
                      <a:cubicBezTo>
                        <a:pt x="235" y="205"/>
                        <a:pt x="235" y="203"/>
                        <a:pt x="235" y="204"/>
                      </a:cubicBezTo>
                      <a:cubicBezTo>
                        <a:pt x="235" y="204"/>
                        <a:pt x="235" y="205"/>
                        <a:pt x="236" y="204"/>
                      </a:cubicBezTo>
                      <a:close/>
                      <a:moveTo>
                        <a:pt x="73" y="34"/>
                      </a:move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3" y="35"/>
                        <a:pt x="73" y="35"/>
                        <a:pt x="73" y="35"/>
                      </a:cubicBezTo>
                      <a:cubicBezTo>
                        <a:pt x="73" y="34"/>
                        <a:pt x="73" y="33"/>
                        <a:pt x="73" y="34"/>
                      </a:cubicBezTo>
                      <a:close/>
                      <a:moveTo>
                        <a:pt x="27" y="80"/>
                      </a:moveTo>
                      <a:cubicBezTo>
                        <a:pt x="28" y="80"/>
                        <a:pt x="28" y="79"/>
                        <a:pt x="28" y="79"/>
                      </a:cubicBezTo>
                      <a:cubicBezTo>
                        <a:pt x="27" y="79"/>
                        <a:pt x="27" y="80"/>
                        <a:pt x="27" y="80"/>
                      </a:cubicBezTo>
                      <a:close/>
                      <a:moveTo>
                        <a:pt x="253" y="106"/>
                      </a:moveTo>
                      <a:cubicBezTo>
                        <a:pt x="252" y="106"/>
                        <a:pt x="252" y="106"/>
                        <a:pt x="252" y="106"/>
                      </a:cubicBezTo>
                      <a:cubicBezTo>
                        <a:pt x="253" y="107"/>
                        <a:pt x="253" y="107"/>
                        <a:pt x="253" y="107"/>
                      </a:cubicBezTo>
                      <a:lnTo>
                        <a:pt x="253" y="106"/>
                      </a:lnTo>
                      <a:close/>
                      <a:moveTo>
                        <a:pt x="43" y="62"/>
                      </a:move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2" y="61"/>
                        <a:pt x="42" y="61"/>
                        <a:pt x="43" y="62"/>
                      </a:cubicBezTo>
                      <a:close/>
                      <a:moveTo>
                        <a:pt x="64" y="40"/>
                      </a:moveTo>
                      <a:cubicBezTo>
                        <a:pt x="63" y="40"/>
                        <a:pt x="63" y="41"/>
                        <a:pt x="62" y="42"/>
                      </a:cubicBezTo>
                      <a:cubicBezTo>
                        <a:pt x="62" y="43"/>
                        <a:pt x="64" y="40"/>
                        <a:pt x="64" y="40"/>
                      </a:cubicBezTo>
                      <a:close/>
                      <a:moveTo>
                        <a:pt x="42" y="59"/>
                      </a:moveTo>
                      <a:cubicBezTo>
                        <a:pt x="42" y="60"/>
                        <a:pt x="43" y="58"/>
                        <a:pt x="43" y="58"/>
                      </a:cubicBezTo>
                      <a:cubicBezTo>
                        <a:pt x="43" y="58"/>
                        <a:pt x="42" y="58"/>
                        <a:pt x="42" y="59"/>
                      </a:cubicBezTo>
                      <a:close/>
                      <a:moveTo>
                        <a:pt x="29" y="77"/>
                      </a:moveTo>
                      <a:cubicBezTo>
                        <a:pt x="30" y="77"/>
                        <a:pt x="30" y="78"/>
                        <a:pt x="31" y="77"/>
                      </a:cubicBezTo>
                      <a:cubicBezTo>
                        <a:pt x="30" y="76"/>
                        <a:pt x="28" y="76"/>
                        <a:pt x="27" y="78"/>
                      </a:cubicBezTo>
                      <a:cubicBezTo>
                        <a:pt x="27" y="78"/>
                        <a:pt x="27" y="78"/>
                        <a:pt x="27" y="78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78"/>
                        <a:pt x="29" y="78"/>
                        <a:pt x="29" y="77"/>
                      </a:cubicBezTo>
                      <a:close/>
                      <a:moveTo>
                        <a:pt x="31" y="74"/>
                      </a:moveTo>
                      <a:cubicBezTo>
                        <a:pt x="32" y="72"/>
                        <a:pt x="33" y="69"/>
                        <a:pt x="33" y="69"/>
                      </a:cubicBezTo>
                      <a:lnTo>
                        <a:pt x="31" y="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  <p:grpSp>
            <p:nvGrpSpPr>
              <p:cNvPr id="248" name="Gruppieren 247"/>
              <p:cNvGrpSpPr/>
              <p:nvPr/>
            </p:nvGrpSpPr>
            <p:grpSpPr bwMode="gray">
              <a:xfrm>
                <a:off x="3076613" y="1492687"/>
                <a:ext cx="894821" cy="1032164"/>
                <a:chOff x="303580" y="1685192"/>
                <a:chExt cx="1335439" cy="1540411"/>
              </a:xfrm>
            </p:grpSpPr>
            <p:sp>
              <p:nvSpPr>
                <p:cNvPr id="249" name="Freeform 13"/>
                <p:cNvSpPr>
                  <a:spLocks noEditPoints="1"/>
                </p:cNvSpPr>
                <p:nvPr/>
              </p:nvSpPr>
              <p:spPr bwMode="gray">
                <a:xfrm>
                  <a:off x="303580" y="1685192"/>
                  <a:ext cx="1335439" cy="1534061"/>
                </a:xfrm>
                <a:custGeom>
                  <a:avLst/>
                  <a:gdLst>
                    <a:gd name="T0" fmla="*/ 474 w 484"/>
                    <a:gd name="T1" fmla="*/ 485 h 556"/>
                    <a:gd name="T2" fmla="*/ 447 w 484"/>
                    <a:gd name="T3" fmla="*/ 460 h 556"/>
                    <a:gd name="T4" fmla="*/ 465 w 484"/>
                    <a:gd name="T5" fmla="*/ 421 h 556"/>
                    <a:gd name="T6" fmla="*/ 400 w 484"/>
                    <a:gd name="T7" fmla="*/ 431 h 556"/>
                    <a:gd name="T8" fmla="*/ 446 w 484"/>
                    <a:gd name="T9" fmla="*/ 364 h 556"/>
                    <a:gd name="T10" fmla="*/ 448 w 484"/>
                    <a:gd name="T11" fmla="*/ 337 h 556"/>
                    <a:gd name="T12" fmla="*/ 265 w 484"/>
                    <a:gd name="T13" fmla="*/ 413 h 556"/>
                    <a:gd name="T14" fmla="*/ 379 w 484"/>
                    <a:gd name="T15" fmla="*/ 330 h 556"/>
                    <a:gd name="T16" fmla="*/ 348 w 484"/>
                    <a:gd name="T17" fmla="*/ 321 h 556"/>
                    <a:gd name="T18" fmla="*/ 362 w 484"/>
                    <a:gd name="T19" fmla="*/ 316 h 556"/>
                    <a:gd name="T20" fmla="*/ 394 w 484"/>
                    <a:gd name="T21" fmla="*/ 325 h 556"/>
                    <a:gd name="T22" fmla="*/ 454 w 484"/>
                    <a:gd name="T23" fmla="*/ 281 h 556"/>
                    <a:gd name="T24" fmla="*/ 446 w 484"/>
                    <a:gd name="T25" fmla="*/ 242 h 556"/>
                    <a:gd name="T26" fmla="*/ 402 w 484"/>
                    <a:gd name="T27" fmla="*/ 238 h 556"/>
                    <a:gd name="T28" fmla="*/ 420 w 484"/>
                    <a:gd name="T29" fmla="*/ 205 h 556"/>
                    <a:gd name="T30" fmla="*/ 447 w 484"/>
                    <a:gd name="T31" fmla="*/ 155 h 556"/>
                    <a:gd name="T32" fmla="*/ 463 w 484"/>
                    <a:gd name="T33" fmla="*/ 118 h 556"/>
                    <a:gd name="T34" fmla="*/ 452 w 484"/>
                    <a:gd name="T35" fmla="*/ 82 h 556"/>
                    <a:gd name="T36" fmla="*/ 411 w 484"/>
                    <a:gd name="T37" fmla="*/ 73 h 556"/>
                    <a:gd name="T38" fmla="*/ 414 w 484"/>
                    <a:gd name="T39" fmla="*/ 27 h 556"/>
                    <a:gd name="T40" fmla="*/ 342 w 484"/>
                    <a:gd name="T41" fmla="*/ 37 h 556"/>
                    <a:gd name="T42" fmla="*/ 315 w 484"/>
                    <a:gd name="T43" fmla="*/ 11 h 556"/>
                    <a:gd name="T44" fmla="*/ 163 w 484"/>
                    <a:gd name="T45" fmla="*/ 73 h 556"/>
                    <a:gd name="T46" fmla="*/ 212 w 484"/>
                    <a:gd name="T47" fmla="*/ 7 h 556"/>
                    <a:gd name="T48" fmla="*/ 171 w 484"/>
                    <a:gd name="T49" fmla="*/ 4 h 556"/>
                    <a:gd name="T50" fmla="*/ 73 w 484"/>
                    <a:gd name="T51" fmla="*/ 36 h 556"/>
                    <a:gd name="T52" fmla="*/ 49 w 484"/>
                    <a:gd name="T53" fmla="*/ 27 h 556"/>
                    <a:gd name="T54" fmla="*/ 25 w 484"/>
                    <a:gd name="T55" fmla="*/ 77 h 556"/>
                    <a:gd name="T56" fmla="*/ 56 w 484"/>
                    <a:gd name="T57" fmla="*/ 85 h 556"/>
                    <a:gd name="T58" fmla="*/ 36 w 484"/>
                    <a:gd name="T59" fmla="*/ 130 h 556"/>
                    <a:gd name="T60" fmla="*/ 109 w 484"/>
                    <a:gd name="T61" fmla="*/ 120 h 556"/>
                    <a:gd name="T62" fmla="*/ 30 w 484"/>
                    <a:gd name="T63" fmla="*/ 196 h 556"/>
                    <a:gd name="T64" fmla="*/ 40 w 484"/>
                    <a:gd name="T65" fmla="*/ 213 h 556"/>
                    <a:gd name="T66" fmla="*/ 25 w 484"/>
                    <a:gd name="T67" fmla="*/ 262 h 556"/>
                    <a:gd name="T68" fmla="*/ 32 w 484"/>
                    <a:gd name="T69" fmla="*/ 302 h 556"/>
                    <a:gd name="T70" fmla="*/ 141 w 484"/>
                    <a:gd name="T71" fmla="*/ 272 h 556"/>
                    <a:gd name="T72" fmla="*/ 270 w 484"/>
                    <a:gd name="T73" fmla="*/ 217 h 556"/>
                    <a:gd name="T74" fmla="*/ 162 w 484"/>
                    <a:gd name="T75" fmla="*/ 320 h 556"/>
                    <a:gd name="T76" fmla="*/ 284 w 484"/>
                    <a:gd name="T77" fmla="*/ 279 h 556"/>
                    <a:gd name="T78" fmla="*/ 191 w 484"/>
                    <a:gd name="T79" fmla="*/ 323 h 556"/>
                    <a:gd name="T80" fmla="*/ 132 w 484"/>
                    <a:gd name="T81" fmla="*/ 327 h 556"/>
                    <a:gd name="T82" fmla="*/ 72 w 484"/>
                    <a:gd name="T83" fmla="*/ 335 h 556"/>
                    <a:gd name="T84" fmla="*/ 49 w 484"/>
                    <a:gd name="T85" fmla="*/ 324 h 556"/>
                    <a:gd name="T86" fmla="*/ 50 w 484"/>
                    <a:gd name="T87" fmla="*/ 338 h 556"/>
                    <a:gd name="T88" fmla="*/ 34 w 484"/>
                    <a:gd name="T89" fmla="*/ 394 h 556"/>
                    <a:gd name="T90" fmla="*/ 49 w 484"/>
                    <a:gd name="T91" fmla="*/ 416 h 556"/>
                    <a:gd name="T92" fmla="*/ 28 w 484"/>
                    <a:gd name="T93" fmla="*/ 462 h 556"/>
                    <a:gd name="T94" fmla="*/ 97 w 484"/>
                    <a:gd name="T95" fmla="*/ 455 h 556"/>
                    <a:gd name="T96" fmla="*/ 31 w 484"/>
                    <a:gd name="T97" fmla="*/ 531 h 556"/>
                    <a:gd name="T98" fmla="*/ 52 w 484"/>
                    <a:gd name="T99" fmla="*/ 548 h 556"/>
                    <a:gd name="T100" fmla="*/ 331 w 484"/>
                    <a:gd name="T101" fmla="*/ 409 h 556"/>
                    <a:gd name="T102" fmla="*/ 123 w 484"/>
                    <a:gd name="T103" fmla="*/ 556 h 556"/>
                    <a:gd name="T104" fmla="*/ 175 w 484"/>
                    <a:gd name="T105" fmla="*/ 545 h 556"/>
                    <a:gd name="T106" fmla="*/ 219 w 484"/>
                    <a:gd name="T107" fmla="*/ 550 h 556"/>
                    <a:gd name="T108" fmla="*/ 355 w 484"/>
                    <a:gd name="T109" fmla="*/ 497 h 556"/>
                    <a:gd name="T110" fmla="*/ 383 w 484"/>
                    <a:gd name="T111" fmla="*/ 503 h 556"/>
                    <a:gd name="T112" fmla="*/ 379 w 484"/>
                    <a:gd name="T113" fmla="*/ 549 h 556"/>
                    <a:gd name="T114" fmla="*/ 455 w 484"/>
                    <a:gd name="T115" fmla="*/ 529 h 556"/>
                    <a:gd name="T116" fmla="*/ 331 w 484"/>
                    <a:gd name="T117" fmla="*/ 109 h 556"/>
                    <a:gd name="T118" fmla="*/ 328 w 484"/>
                    <a:gd name="T119" fmla="*/ 298 h 556"/>
                    <a:gd name="T120" fmla="*/ 292 w 484"/>
                    <a:gd name="T121" fmla="*/ 299 h 556"/>
                    <a:gd name="T122" fmla="*/ 47 w 484"/>
                    <a:gd name="T123" fmla="*/ 328 h 5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484" h="556">
                      <a:moveTo>
                        <a:pt x="483" y="506"/>
                      </a:moveTo>
                      <a:cubicBezTo>
                        <a:pt x="482" y="505"/>
                        <a:pt x="480" y="504"/>
                        <a:pt x="479" y="503"/>
                      </a:cubicBezTo>
                      <a:cubicBezTo>
                        <a:pt x="476" y="503"/>
                        <a:pt x="476" y="503"/>
                        <a:pt x="458" y="513"/>
                      </a:cubicBezTo>
                      <a:cubicBezTo>
                        <a:pt x="480" y="492"/>
                        <a:pt x="480" y="492"/>
                        <a:pt x="478" y="487"/>
                      </a:cubicBezTo>
                      <a:cubicBezTo>
                        <a:pt x="477" y="486"/>
                        <a:pt x="475" y="485"/>
                        <a:pt x="474" y="485"/>
                      </a:cubicBezTo>
                      <a:cubicBezTo>
                        <a:pt x="470" y="484"/>
                        <a:pt x="470" y="484"/>
                        <a:pt x="427" y="510"/>
                      </a:cubicBezTo>
                      <a:cubicBezTo>
                        <a:pt x="460" y="481"/>
                        <a:pt x="460" y="481"/>
                        <a:pt x="457" y="476"/>
                      </a:cubicBezTo>
                      <a:cubicBezTo>
                        <a:pt x="456" y="474"/>
                        <a:pt x="455" y="473"/>
                        <a:pt x="453" y="473"/>
                      </a:cubicBezTo>
                      <a:cubicBezTo>
                        <a:pt x="450" y="472"/>
                        <a:pt x="449" y="472"/>
                        <a:pt x="418" y="491"/>
                      </a:cubicBezTo>
                      <a:cubicBezTo>
                        <a:pt x="451" y="465"/>
                        <a:pt x="450" y="464"/>
                        <a:pt x="447" y="460"/>
                      </a:cubicBezTo>
                      <a:cubicBezTo>
                        <a:pt x="447" y="458"/>
                        <a:pt x="445" y="457"/>
                        <a:pt x="444" y="457"/>
                      </a:cubicBezTo>
                      <a:cubicBezTo>
                        <a:pt x="441" y="456"/>
                        <a:pt x="438" y="456"/>
                        <a:pt x="420" y="467"/>
                      </a:cubicBezTo>
                      <a:cubicBezTo>
                        <a:pt x="427" y="462"/>
                        <a:pt x="434" y="457"/>
                        <a:pt x="440" y="453"/>
                      </a:cubicBezTo>
                      <a:cubicBezTo>
                        <a:pt x="470" y="432"/>
                        <a:pt x="472" y="430"/>
                        <a:pt x="469" y="424"/>
                      </a:cubicBezTo>
                      <a:cubicBezTo>
                        <a:pt x="468" y="423"/>
                        <a:pt x="466" y="422"/>
                        <a:pt x="465" y="421"/>
                      </a:cubicBezTo>
                      <a:cubicBezTo>
                        <a:pt x="461" y="420"/>
                        <a:pt x="457" y="422"/>
                        <a:pt x="407" y="451"/>
                      </a:cubicBezTo>
                      <a:cubicBezTo>
                        <a:pt x="416" y="445"/>
                        <a:pt x="424" y="440"/>
                        <a:pt x="432" y="434"/>
                      </a:cubicBezTo>
                      <a:cubicBezTo>
                        <a:pt x="468" y="410"/>
                        <a:pt x="470" y="407"/>
                        <a:pt x="466" y="402"/>
                      </a:cubicBezTo>
                      <a:cubicBezTo>
                        <a:pt x="466" y="400"/>
                        <a:pt x="464" y="399"/>
                        <a:pt x="463" y="399"/>
                      </a:cubicBezTo>
                      <a:cubicBezTo>
                        <a:pt x="458" y="397"/>
                        <a:pt x="450" y="401"/>
                        <a:pt x="400" y="431"/>
                      </a:cubicBezTo>
                      <a:cubicBezTo>
                        <a:pt x="410" y="424"/>
                        <a:pt x="420" y="418"/>
                        <a:pt x="428" y="413"/>
                      </a:cubicBezTo>
                      <a:cubicBezTo>
                        <a:pt x="470" y="385"/>
                        <a:pt x="471" y="382"/>
                        <a:pt x="468" y="376"/>
                      </a:cubicBezTo>
                      <a:cubicBezTo>
                        <a:pt x="467" y="375"/>
                        <a:pt x="466" y="374"/>
                        <a:pt x="464" y="373"/>
                      </a:cubicBezTo>
                      <a:cubicBezTo>
                        <a:pt x="459" y="372"/>
                        <a:pt x="453" y="374"/>
                        <a:pt x="350" y="437"/>
                      </a:cubicBezTo>
                      <a:cubicBezTo>
                        <a:pt x="451" y="372"/>
                        <a:pt x="450" y="370"/>
                        <a:pt x="446" y="364"/>
                      </a:cubicBezTo>
                      <a:cubicBezTo>
                        <a:pt x="445" y="362"/>
                        <a:pt x="444" y="361"/>
                        <a:pt x="442" y="361"/>
                      </a:cubicBezTo>
                      <a:cubicBezTo>
                        <a:pt x="438" y="360"/>
                        <a:pt x="429" y="363"/>
                        <a:pt x="389" y="386"/>
                      </a:cubicBezTo>
                      <a:cubicBezTo>
                        <a:pt x="391" y="385"/>
                        <a:pt x="393" y="384"/>
                        <a:pt x="395" y="383"/>
                      </a:cubicBezTo>
                      <a:cubicBezTo>
                        <a:pt x="412" y="372"/>
                        <a:pt x="425" y="363"/>
                        <a:pt x="433" y="357"/>
                      </a:cubicBezTo>
                      <a:cubicBezTo>
                        <a:pt x="445" y="348"/>
                        <a:pt x="452" y="343"/>
                        <a:pt x="448" y="337"/>
                      </a:cubicBezTo>
                      <a:cubicBezTo>
                        <a:pt x="447" y="335"/>
                        <a:pt x="446" y="334"/>
                        <a:pt x="444" y="334"/>
                      </a:cubicBezTo>
                      <a:cubicBezTo>
                        <a:pt x="440" y="333"/>
                        <a:pt x="430" y="337"/>
                        <a:pt x="401" y="354"/>
                      </a:cubicBezTo>
                      <a:cubicBezTo>
                        <a:pt x="453" y="320"/>
                        <a:pt x="452" y="318"/>
                        <a:pt x="449" y="313"/>
                      </a:cubicBezTo>
                      <a:cubicBezTo>
                        <a:pt x="448" y="311"/>
                        <a:pt x="446" y="310"/>
                        <a:pt x="445" y="310"/>
                      </a:cubicBezTo>
                      <a:cubicBezTo>
                        <a:pt x="439" y="308"/>
                        <a:pt x="420" y="318"/>
                        <a:pt x="265" y="413"/>
                      </a:cubicBezTo>
                      <a:cubicBezTo>
                        <a:pt x="237" y="430"/>
                        <a:pt x="207" y="448"/>
                        <a:pt x="179" y="465"/>
                      </a:cubicBezTo>
                      <a:cubicBezTo>
                        <a:pt x="193" y="457"/>
                        <a:pt x="207" y="448"/>
                        <a:pt x="220" y="440"/>
                      </a:cubicBezTo>
                      <a:cubicBezTo>
                        <a:pt x="259" y="416"/>
                        <a:pt x="300" y="391"/>
                        <a:pt x="330" y="372"/>
                      </a:cubicBezTo>
                      <a:cubicBezTo>
                        <a:pt x="346" y="362"/>
                        <a:pt x="357" y="354"/>
                        <a:pt x="365" y="349"/>
                      </a:cubicBezTo>
                      <a:cubicBezTo>
                        <a:pt x="376" y="341"/>
                        <a:pt x="383" y="336"/>
                        <a:pt x="379" y="330"/>
                      </a:cubicBezTo>
                      <a:cubicBezTo>
                        <a:pt x="378" y="329"/>
                        <a:pt x="377" y="327"/>
                        <a:pt x="375" y="327"/>
                      </a:cubicBezTo>
                      <a:cubicBezTo>
                        <a:pt x="371" y="326"/>
                        <a:pt x="364" y="329"/>
                        <a:pt x="329" y="349"/>
                      </a:cubicBezTo>
                      <a:cubicBezTo>
                        <a:pt x="333" y="346"/>
                        <a:pt x="336" y="344"/>
                        <a:pt x="339" y="342"/>
                      </a:cubicBezTo>
                      <a:cubicBezTo>
                        <a:pt x="349" y="335"/>
                        <a:pt x="356" y="330"/>
                        <a:pt x="352" y="324"/>
                      </a:cubicBezTo>
                      <a:cubicBezTo>
                        <a:pt x="351" y="322"/>
                        <a:pt x="350" y="321"/>
                        <a:pt x="348" y="321"/>
                      </a:cubicBezTo>
                      <a:cubicBezTo>
                        <a:pt x="342" y="319"/>
                        <a:pt x="319" y="331"/>
                        <a:pt x="219" y="392"/>
                      </a:cubicBezTo>
                      <a:cubicBezTo>
                        <a:pt x="283" y="351"/>
                        <a:pt x="298" y="340"/>
                        <a:pt x="300" y="334"/>
                      </a:cubicBezTo>
                      <a:cubicBezTo>
                        <a:pt x="306" y="332"/>
                        <a:pt x="320" y="324"/>
                        <a:pt x="370" y="294"/>
                      </a:cubicBezTo>
                      <a:cubicBezTo>
                        <a:pt x="379" y="288"/>
                        <a:pt x="388" y="282"/>
                        <a:pt x="398" y="277"/>
                      </a:cubicBezTo>
                      <a:cubicBezTo>
                        <a:pt x="359" y="311"/>
                        <a:pt x="359" y="311"/>
                        <a:pt x="362" y="316"/>
                      </a:cubicBezTo>
                      <a:cubicBezTo>
                        <a:pt x="363" y="318"/>
                        <a:pt x="364" y="319"/>
                        <a:pt x="366" y="319"/>
                      </a:cubicBezTo>
                      <a:cubicBezTo>
                        <a:pt x="369" y="320"/>
                        <a:pt x="369" y="320"/>
                        <a:pt x="402" y="300"/>
                      </a:cubicBezTo>
                      <a:cubicBezTo>
                        <a:pt x="405" y="298"/>
                        <a:pt x="408" y="296"/>
                        <a:pt x="411" y="294"/>
                      </a:cubicBezTo>
                      <a:cubicBezTo>
                        <a:pt x="388" y="318"/>
                        <a:pt x="388" y="318"/>
                        <a:pt x="390" y="322"/>
                      </a:cubicBezTo>
                      <a:cubicBezTo>
                        <a:pt x="391" y="324"/>
                        <a:pt x="393" y="325"/>
                        <a:pt x="394" y="325"/>
                      </a:cubicBezTo>
                      <a:cubicBezTo>
                        <a:pt x="397" y="326"/>
                        <a:pt x="398" y="326"/>
                        <a:pt x="427" y="308"/>
                      </a:cubicBezTo>
                      <a:cubicBezTo>
                        <a:pt x="437" y="302"/>
                        <a:pt x="450" y="294"/>
                        <a:pt x="454" y="292"/>
                      </a:cubicBezTo>
                      <a:cubicBezTo>
                        <a:pt x="454" y="292"/>
                        <a:pt x="455" y="292"/>
                        <a:pt x="456" y="292"/>
                      </a:cubicBezTo>
                      <a:cubicBezTo>
                        <a:pt x="458" y="290"/>
                        <a:pt x="459" y="286"/>
                        <a:pt x="458" y="283"/>
                      </a:cubicBezTo>
                      <a:cubicBezTo>
                        <a:pt x="457" y="282"/>
                        <a:pt x="456" y="281"/>
                        <a:pt x="454" y="281"/>
                      </a:cubicBezTo>
                      <a:cubicBezTo>
                        <a:pt x="451" y="280"/>
                        <a:pt x="451" y="280"/>
                        <a:pt x="429" y="293"/>
                      </a:cubicBezTo>
                      <a:cubicBezTo>
                        <a:pt x="449" y="272"/>
                        <a:pt x="449" y="271"/>
                        <a:pt x="447" y="267"/>
                      </a:cubicBezTo>
                      <a:cubicBezTo>
                        <a:pt x="446" y="266"/>
                        <a:pt x="444" y="265"/>
                        <a:pt x="443" y="264"/>
                      </a:cubicBezTo>
                      <a:cubicBezTo>
                        <a:pt x="440" y="263"/>
                        <a:pt x="438" y="264"/>
                        <a:pt x="415" y="277"/>
                      </a:cubicBezTo>
                      <a:cubicBezTo>
                        <a:pt x="449" y="248"/>
                        <a:pt x="449" y="247"/>
                        <a:pt x="446" y="242"/>
                      </a:cubicBezTo>
                      <a:cubicBezTo>
                        <a:pt x="446" y="241"/>
                        <a:pt x="444" y="240"/>
                        <a:pt x="443" y="240"/>
                      </a:cubicBezTo>
                      <a:cubicBezTo>
                        <a:pt x="440" y="239"/>
                        <a:pt x="438" y="239"/>
                        <a:pt x="408" y="256"/>
                      </a:cubicBezTo>
                      <a:cubicBezTo>
                        <a:pt x="449" y="228"/>
                        <a:pt x="448" y="227"/>
                        <a:pt x="445" y="222"/>
                      </a:cubicBezTo>
                      <a:cubicBezTo>
                        <a:pt x="444" y="220"/>
                        <a:pt x="443" y="219"/>
                        <a:pt x="441" y="219"/>
                      </a:cubicBezTo>
                      <a:cubicBezTo>
                        <a:pt x="438" y="218"/>
                        <a:pt x="435" y="219"/>
                        <a:pt x="402" y="238"/>
                      </a:cubicBezTo>
                      <a:cubicBezTo>
                        <a:pt x="405" y="236"/>
                        <a:pt x="408" y="234"/>
                        <a:pt x="411" y="232"/>
                      </a:cubicBezTo>
                      <a:cubicBezTo>
                        <a:pt x="440" y="212"/>
                        <a:pt x="442" y="209"/>
                        <a:pt x="439" y="204"/>
                      </a:cubicBezTo>
                      <a:cubicBezTo>
                        <a:pt x="438" y="202"/>
                        <a:pt x="437" y="201"/>
                        <a:pt x="435" y="201"/>
                      </a:cubicBezTo>
                      <a:cubicBezTo>
                        <a:pt x="432" y="200"/>
                        <a:pt x="428" y="201"/>
                        <a:pt x="414" y="209"/>
                      </a:cubicBezTo>
                      <a:cubicBezTo>
                        <a:pt x="416" y="207"/>
                        <a:pt x="418" y="206"/>
                        <a:pt x="420" y="205"/>
                      </a:cubicBezTo>
                      <a:cubicBezTo>
                        <a:pt x="452" y="183"/>
                        <a:pt x="455" y="181"/>
                        <a:pt x="452" y="175"/>
                      </a:cubicBezTo>
                      <a:cubicBezTo>
                        <a:pt x="451" y="174"/>
                        <a:pt x="449" y="172"/>
                        <a:pt x="447" y="172"/>
                      </a:cubicBezTo>
                      <a:cubicBezTo>
                        <a:pt x="444" y="171"/>
                        <a:pt x="436" y="174"/>
                        <a:pt x="405" y="192"/>
                      </a:cubicBezTo>
                      <a:cubicBezTo>
                        <a:pt x="407" y="190"/>
                        <a:pt x="410" y="189"/>
                        <a:pt x="412" y="187"/>
                      </a:cubicBezTo>
                      <a:cubicBezTo>
                        <a:pt x="449" y="163"/>
                        <a:pt x="451" y="161"/>
                        <a:pt x="447" y="155"/>
                      </a:cubicBezTo>
                      <a:cubicBezTo>
                        <a:pt x="446" y="153"/>
                        <a:pt x="445" y="152"/>
                        <a:pt x="443" y="152"/>
                      </a:cubicBezTo>
                      <a:cubicBezTo>
                        <a:pt x="440" y="151"/>
                        <a:pt x="435" y="152"/>
                        <a:pt x="424" y="158"/>
                      </a:cubicBezTo>
                      <a:cubicBezTo>
                        <a:pt x="424" y="158"/>
                        <a:pt x="424" y="158"/>
                        <a:pt x="424" y="158"/>
                      </a:cubicBezTo>
                      <a:cubicBezTo>
                        <a:pt x="469" y="129"/>
                        <a:pt x="470" y="127"/>
                        <a:pt x="467" y="121"/>
                      </a:cubicBezTo>
                      <a:cubicBezTo>
                        <a:pt x="466" y="120"/>
                        <a:pt x="464" y="119"/>
                        <a:pt x="463" y="118"/>
                      </a:cubicBezTo>
                      <a:cubicBezTo>
                        <a:pt x="457" y="117"/>
                        <a:pt x="440" y="125"/>
                        <a:pt x="377" y="163"/>
                      </a:cubicBezTo>
                      <a:cubicBezTo>
                        <a:pt x="441" y="122"/>
                        <a:pt x="440" y="120"/>
                        <a:pt x="436" y="114"/>
                      </a:cubicBezTo>
                      <a:cubicBezTo>
                        <a:pt x="435" y="113"/>
                        <a:pt x="434" y="112"/>
                        <a:pt x="432" y="111"/>
                      </a:cubicBezTo>
                      <a:cubicBezTo>
                        <a:pt x="430" y="111"/>
                        <a:pt x="427" y="111"/>
                        <a:pt x="421" y="114"/>
                      </a:cubicBezTo>
                      <a:cubicBezTo>
                        <a:pt x="457" y="90"/>
                        <a:pt x="455" y="87"/>
                        <a:pt x="452" y="82"/>
                      </a:cubicBezTo>
                      <a:cubicBezTo>
                        <a:pt x="452" y="81"/>
                        <a:pt x="450" y="80"/>
                        <a:pt x="448" y="79"/>
                      </a:cubicBezTo>
                      <a:cubicBezTo>
                        <a:pt x="444" y="78"/>
                        <a:pt x="430" y="85"/>
                        <a:pt x="386" y="110"/>
                      </a:cubicBezTo>
                      <a:cubicBezTo>
                        <a:pt x="444" y="74"/>
                        <a:pt x="443" y="72"/>
                        <a:pt x="440" y="66"/>
                      </a:cubicBezTo>
                      <a:cubicBezTo>
                        <a:pt x="439" y="65"/>
                        <a:pt x="437" y="64"/>
                        <a:pt x="436" y="63"/>
                      </a:cubicBezTo>
                      <a:cubicBezTo>
                        <a:pt x="433" y="62"/>
                        <a:pt x="427" y="64"/>
                        <a:pt x="411" y="73"/>
                      </a:cubicBezTo>
                      <a:cubicBezTo>
                        <a:pt x="456" y="44"/>
                        <a:pt x="454" y="41"/>
                        <a:pt x="451" y="36"/>
                      </a:cubicBezTo>
                      <a:cubicBezTo>
                        <a:pt x="450" y="34"/>
                        <a:pt x="449" y="33"/>
                        <a:pt x="447" y="33"/>
                      </a:cubicBezTo>
                      <a:cubicBezTo>
                        <a:pt x="441" y="31"/>
                        <a:pt x="422" y="40"/>
                        <a:pt x="362" y="76"/>
                      </a:cubicBezTo>
                      <a:cubicBezTo>
                        <a:pt x="422" y="38"/>
                        <a:pt x="421" y="36"/>
                        <a:pt x="418" y="30"/>
                      </a:cubicBezTo>
                      <a:cubicBezTo>
                        <a:pt x="417" y="29"/>
                        <a:pt x="415" y="28"/>
                        <a:pt x="414" y="27"/>
                      </a:cubicBezTo>
                      <a:cubicBezTo>
                        <a:pt x="410" y="26"/>
                        <a:pt x="402" y="29"/>
                        <a:pt x="368" y="49"/>
                      </a:cubicBezTo>
                      <a:cubicBezTo>
                        <a:pt x="421" y="15"/>
                        <a:pt x="420" y="12"/>
                        <a:pt x="417" y="7"/>
                      </a:cubicBezTo>
                      <a:cubicBezTo>
                        <a:pt x="416" y="5"/>
                        <a:pt x="414" y="4"/>
                        <a:pt x="412" y="4"/>
                      </a:cubicBezTo>
                      <a:cubicBezTo>
                        <a:pt x="406" y="2"/>
                        <a:pt x="385" y="13"/>
                        <a:pt x="312" y="56"/>
                      </a:cubicBezTo>
                      <a:cubicBezTo>
                        <a:pt x="325" y="48"/>
                        <a:pt x="335" y="41"/>
                        <a:pt x="342" y="37"/>
                      </a:cubicBezTo>
                      <a:cubicBezTo>
                        <a:pt x="352" y="29"/>
                        <a:pt x="359" y="24"/>
                        <a:pt x="355" y="18"/>
                      </a:cubicBezTo>
                      <a:cubicBezTo>
                        <a:pt x="355" y="17"/>
                        <a:pt x="353" y="15"/>
                        <a:pt x="351" y="15"/>
                      </a:cubicBezTo>
                      <a:cubicBezTo>
                        <a:pt x="345" y="14"/>
                        <a:pt x="329" y="22"/>
                        <a:pt x="230" y="82"/>
                      </a:cubicBezTo>
                      <a:cubicBezTo>
                        <a:pt x="324" y="22"/>
                        <a:pt x="323" y="20"/>
                        <a:pt x="319" y="14"/>
                      </a:cubicBezTo>
                      <a:cubicBezTo>
                        <a:pt x="319" y="12"/>
                        <a:pt x="317" y="11"/>
                        <a:pt x="315" y="11"/>
                      </a:cubicBezTo>
                      <a:cubicBezTo>
                        <a:pt x="310" y="9"/>
                        <a:pt x="298" y="15"/>
                        <a:pt x="202" y="74"/>
                      </a:cubicBezTo>
                      <a:cubicBezTo>
                        <a:pt x="294" y="13"/>
                        <a:pt x="294" y="13"/>
                        <a:pt x="290" y="6"/>
                      </a:cubicBezTo>
                      <a:cubicBezTo>
                        <a:pt x="289" y="5"/>
                        <a:pt x="288" y="4"/>
                        <a:pt x="286" y="3"/>
                      </a:cubicBezTo>
                      <a:cubicBezTo>
                        <a:pt x="281" y="2"/>
                        <a:pt x="276" y="4"/>
                        <a:pt x="177" y="65"/>
                      </a:cubicBezTo>
                      <a:cubicBezTo>
                        <a:pt x="172" y="67"/>
                        <a:pt x="168" y="70"/>
                        <a:pt x="163" y="73"/>
                      </a:cubicBezTo>
                      <a:cubicBezTo>
                        <a:pt x="237" y="24"/>
                        <a:pt x="236" y="23"/>
                        <a:pt x="233" y="17"/>
                      </a:cubicBezTo>
                      <a:cubicBezTo>
                        <a:pt x="232" y="15"/>
                        <a:pt x="230" y="14"/>
                        <a:pt x="229" y="14"/>
                      </a:cubicBezTo>
                      <a:cubicBezTo>
                        <a:pt x="225" y="13"/>
                        <a:pt x="218" y="15"/>
                        <a:pt x="177" y="40"/>
                      </a:cubicBezTo>
                      <a:cubicBezTo>
                        <a:pt x="180" y="38"/>
                        <a:pt x="183" y="36"/>
                        <a:pt x="186" y="34"/>
                      </a:cubicBezTo>
                      <a:cubicBezTo>
                        <a:pt x="212" y="16"/>
                        <a:pt x="216" y="13"/>
                        <a:pt x="212" y="7"/>
                      </a:cubicBezTo>
                      <a:cubicBezTo>
                        <a:pt x="211" y="6"/>
                        <a:pt x="210" y="4"/>
                        <a:pt x="208" y="4"/>
                      </a:cubicBezTo>
                      <a:cubicBezTo>
                        <a:pt x="204" y="3"/>
                        <a:pt x="201" y="4"/>
                        <a:pt x="138" y="42"/>
                      </a:cubicBezTo>
                      <a:cubicBezTo>
                        <a:pt x="144" y="38"/>
                        <a:pt x="149" y="34"/>
                        <a:pt x="153" y="31"/>
                      </a:cubicBezTo>
                      <a:cubicBezTo>
                        <a:pt x="173" y="16"/>
                        <a:pt x="178" y="13"/>
                        <a:pt x="175" y="7"/>
                      </a:cubicBezTo>
                      <a:cubicBezTo>
                        <a:pt x="174" y="6"/>
                        <a:pt x="172" y="4"/>
                        <a:pt x="171" y="4"/>
                      </a:cubicBezTo>
                      <a:cubicBezTo>
                        <a:pt x="167" y="3"/>
                        <a:pt x="166" y="3"/>
                        <a:pt x="105" y="40"/>
                      </a:cubicBezTo>
                      <a:cubicBezTo>
                        <a:pt x="99" y="44"/>
                        <a:pt x="93" y="48"/>
                        <a:pt x="87" y="51"/>
                      </a:cubicBezTo>
                      <a:cubicBezTo>
                        <a:pt x="115" y="27"/>
                        <a:pt x="115" y="26"/>
                        <a:pt x="112" y="21"/>
                      </a:cubicBezTo>
                      <a:cubicBezTo>
                        <a:pt x="111" y="20"/>
                        <a:pt x="110" y="19"/>
                        <a:pt x="108" y="19"/>
                      </a:cubicBezTo>
                      <a:cubicBezTo>
                        <a:pt x="105" y="18"/>
                        <a:pt x="104" y="18"/>
                        <a:pt x="73" y="36"/>
                      </a:cubicBezTo>
                      <a:cubicBezTo>
                        <a:pt x="104" y="9"/>
                        <a:pt x="104" y="9"/>
                        <a:pt x="101" y="4"/>
                      </a:cubicBezTo>
                      <a:cubicBezTo>
                        <a:pt x="100" y="3"/>
                        <a:pt x="99" y="2"/>
                        <a:pt x="97" y="1"/>
                      </a:cubicBezTo>
                      <a:cubicBezTo>
                        <a:pt x="94" y="0"/>
                        <a:pt x="94" y="0"/>
                        <a:pt x="70" y="15"/>
                      </a:cubicBezTo>
                      <a:cubicBezTo>
                        <a:pt x="63" y="19"/>
                        <a:pt x="53" y="25"/>
                        <a:pt x="50" y="26"/>
                      </a:cubicBezTo>
                      <a:cubicBezTo>
                        <a:pt x="50" y="26"/>
                        <a:pt x="50" y="27"/>
                        <a:pt x="49" y="27"/>
                      </a:cubicBezTo>
                      <a:cubicBezTo>
                        <a:pt x="46" y="28"/>
                        <a:pt x="45" y="32"/>
                        <a:pt x="47" y="35"/>
                      </a:cubicBezTo>
                      <a:cubicBezTo>
                        <a:pt x="48" y="36"/>
                        <a:pt x="49" y="37"/>
                        <a:pt x="51" y="38"/>
                      </a:cubicBezTo>
                      <a:cubicBezTo>
                        <a:pt x="52" y="38"/>
                        <a:pt x="52" y="38"/>
                        <a:pt x="53" y="38"/>
                      </a:cubicBezTo>
                      <a:cubicBezTo>
                        <a:pt x="18" y="69"/>
                        <a:pt x="18" y="69"/>
                        <a:pt x="21" y="74"/>
                      </a:cubicBezTo>
                      <a:cubicBezTo>
                        <a:pt x="22" y="75"/>
                        <a:pt x="23" y="76"/>
                        <a:pt x="25" y="77"/>
                      </a:cubicBezTo>
                      <a:cubicBezTo>
                        <a:pt x="28" y="77"/>
                        <a:pt x="29" y="78"/>
                        <a:pt x="62" y="58"/>
                      </a:cubicBezTo>
                      <a:cubicBezTo>
                        <a:pt x="35" y="81"/>
                        <a:pt x="35" y="81"/>
                        <a:pt x="38" y="86"/>
                      </a:cubicBezTo>
                      <a:cubicBezTo>
                        <a:pt x="39" y="87"/>
                        <a:pt x="40" y="88"/>
                        <a:pt x="42" y="89"/>
                      </a:cubicBezTo>
                      <a:cubicBezTo>
                        <a:pt x="44" y="90"/>
                        <a:pt x="46" y="90"/>
                        <a:pt x="70" y="76"/>
                      </a:cubicBezTo>
                      <a:cubicBezTo>
                        <a:pt x="65" y="79"/>
                        <a:pt x="60" y="82"/>
                        <a:pt x="56" y="85"/>
                      </a:cubicBezTo>
                      <a:cubicBezTo>
                        <a:pt x="36" y="100"/>
                        <a:pt x="32" y="103"/>
                        <a:pt x="36" y="109"/>
                      </a:cubicBezTo>
                      <a:cubicBezTo>
                        <a:pt x="36" y="110"/>
                        <a:pt x="38" y="111"/>
                        <a:pt x="39" y="112"/>
                      </a:cubicBezTo>
                      <a:cubicBezTo>
                        <a:pt x="42" y="113"/>
                        <a:pt x="44" y="113"/>
                        <a:pt x="75" y="94"/>
                      </a:cubicBezTo>
                      <a:cubicBezTo>
                        <a:pt x="71" y="97"/>
                        <a:pt x="67" y="100"/>
                        <a:pt x="63" y="103"/>
                      </a:cubicBezTo>
                      <a:cubicBezTo>
                        <a:pt x="35" y="122"/>
                        <a:pt x="32" y="125"/>
                        <a:pt x="36" y="130"/>
                      </a:cubicBezTo>
                      <a:cubicBezTo>
                        <a:pt x="36" y="132"/>
                        <a:pt x="38" y="133"/>
                        <a:pt x="40" y="133"/>
                      </a:cubicBezTo>
                      <a:cubicBezTo>
                        <a:pt x="44" y="134"/>
                        <a:pt x="51" y="132"/>
                        <a:pt x="98" y="103"/>
                      </a:cubicBezTo>
                      <a:cubicBezTo>
                        <a:pt x="42" y="141"/>
                        <a:pt x="42" y="141"/>
                        <a:pt x="46" y="147"/>
                      </a:cubicBezTo>
                      <a:cubicBezTo>
                        <a:pt x="46" y="148"/>
                        <a:pt x="48" y="150"/>
                        <a:pt x="50" y="150"/>
                      </a:cubicBezTo>
                      <a:cubicBezTo>
                        <a:pt x="54" y="151"/>
                        <a:pt x="64" y="147"/>
                        <a:pt x="109" y="120"/>
                      </a:cubicBezTo>
                      <a:cubicBezTo>
                        <a:pt x="45" y="162"/>
                        <a:pt x="46" y="164"/>
                        <a:pt x="49" y="169"/>
                      </a:cubicBezTo>
                      <a:cubicBezTo>
                        <a:pt x="50" y="171"/>
                        <a:pt x="52" y="172"/>
                        <a:pt x="53" y="172"/>
                      </a:cubicBezTo>
                      <a:cubicBezTo>
                        <a:pt x="57" y="173"/>
                        <a:pt x="64" y="171"/>
                        <a:pt x="105" y="146"/>
                      </a:cubicBezTo>
                      <a:cubicBezTo>
                        <a:pt x="90" y="156"/>
                        <a:pt x="76" y="165"/>
                        <a:pt x="63" y="173"/>
                      </a:cubicBezTo>
                      <a:cubicBezTo>
                        <a:pt x="48" y="183"/>
                        <a:pt x="37" y="190"/>
                        <a:pt x="30" y="196"/>
                      </a:cubicBezTo>
                      <a:cubicBezTo>
                        <a:pt x="20" y="203"/>
                        <a:pt x="13" y="208"/>
                        <a:pt x="17" y="214"/>
                      </a:cubicBezTo>
                      <a:cubicBezTo>
                        <a:pt x="17" y="215"/>
                        <a:pt x="19" y="216"/>
                        <a:pt x="20" y="217"/>
                      </a:cubicBezTo>
                      <a:cubicBezTo>
                        <a:pt x="24" y="218"/>
                        <a:pt x="33" y="214"/>
                        <a:pt x="80" y="187"/>
                      </a:cubicBezTo>
                      <a:cubicBezTo>
                        <a:pt x="79" y="187"/>
                        <a:pt x="78" y="187"/>
                        <a:pt x="78" y="188"/>
                      </a:cubicBezTo>
                      <a:cubicBezTo>
                        <a:pt x="61" y="199"/>
                        <a:pt x="48" y="207"/>
                        <a:pt x="40" y="213"/>
                      </a:cubicBezTo>
                      <a:cubicBezTo>
                        <a:pt x="28" y="221"/>
                        <a:pt x="22" y="226"/>
                        <a:pt x="25" y="233"/>
                      </a:cubicBezTo>
                      <a:cubicBezTo>
                        <a:pt x="26" y="234"/>
                        <a:pt x="28" y="235"/>
                        <a:pt x="29" y="236"/>
                      </a:cubicBezTo>
                      <a:cubicBezTo>
                        <a:pt x="33" y="237"/>
                        <a:pt x="41" y="233"/>
                        <a:pt x="81" y="210"/>
                      </a:cubicBezTo>
                      <a:cubicBezTo>
                        <a:pt x="16" y="251"/>
                        <a:pt x="18" y="253"/>
                        <a:pt x="21" y="259"/>
                      </a:cubicBezTo>
                      <a:cubicBezTo>
                        <a:pt x="22" y="260"/>
                        <a:pt x="24" y="262"/>
                        <a:pt x="25" y="262"/>
                      </a:cubicBezTo>
                      <a:cubicBezTo>
                        <a:pt x="31" y="263"/>
                        <a:pt x="46" y="256"/>
                        <a:pt x="127" y="208"/>
                      </a:cubicBezTo>
                      <a:cubicBezTo>
                        <a:pt x="29" y="268"/>
                        <a:pt x="31" y="270"/>
                        <a:pt x="34" y="277"/>
                      </a:cubicBezTo>
                      <a:cubicBezTo>
                        <a:pt x="35" y="278"/>
                        <a:pt x="37" y="279"/>
                        <a:pt x="38" y="280"/>
                      </a:cubicBezTo>
                      <a:cubicBezTo>
                        <a:pt x="43" y="281"/>
                        <a:pt x="55" y="276"/>
                        <a:pt x="97" y="251"/>
                      </a:cubicBezTo>
                      <a:cubicBezTo>
                        <a:pt x="27" y="294"/>
                        <a:pt x="29" y="296"/>
                        <a:pt x="32" y="302"/>
                      </a:cubicBezTo>
                      <a:cubicBezTo>
                        <a:pt x="33" y="303"/>
                        <a:pt x="34" y="304"/>
                        <a:pt x="36" y="305"/>
                      </a:cubicBezTo>
                      <a:cubicBezTo>
                        <a:pt x="40" y="306"/>
                        <a:pt x="49" y="302"/>
                        <a:pt x="85" y="281"/>
                      </a:cubicBezTo>
                      <a:cubicBezTo>
                        <a:pt x="46" y="307"/>
                        <a:pt x="48" y="310"/>
                        <a:pt x="50" y="314"/>
                      </a:cubicBezTo>
                      <a:cubicBezTo>
                        <a:pt x="51" y="316"/>
                        <a:pt x="53" y="317"/>
                        <a:pt x="54" y="317"/>
                      </a:cubicBezTo>
                      <a:cubicBezTo>
                        <a:pt x="59" y="319"/>
                        <a:pt x="71" y="313"/>
                        <a:pt x="141" y="272"/>
                      </a:cubicBezTo>
                      <a:cubicBezTo>
                        <a:pt x="65" y="318"/>
                        <a:pt x="66" y="320"/>
                        <a:pt x="70" y="326"/>
                      </a:cubicBezTo>
                      <a:cubicBezTo>
                        <a:pt x="71" y="327"/>
                        <a:pt x="72" y="328"/>
                        <a:pt x="74" y="329"/>
                      </a:cubicBezTo>
                      <a:cubicBezTo>
                        <a:pt x="80" y="330"/>
                        <a:pt x="95" y="322"/>
                        <a:pt x="234" y="237"/>
                      </a:cubicBezTo>
                      <a:cubicBezTo>
                        <a:pt x="264" y="219"/>
                        <a:pt x="298" y="198"/>
                        <a:pt x="330" y="179"/>
                      </a:cubicBezTo>
                      <a:cubicBezTo>
                        <a:pt x="310" y="192"/>
                        <a:pt x="289" y="205"/>
                        <a:pt x="270" y="217"/>
                      </a:cubicBezTo>
                      <a:cubicBezTo>
                        <a:pt x="122" y="309"/>
                        <a:pt x="123" y="310"/>
                        <a:pt x="127" y="317"/>
                      </a:cubicBezTo>
                      <a:cubicBezTo>
                        <a:pt x="128" y="319"/>
                        <a:pt x="130" y="320"/>
                        <a:pt x="131" y="320"/>
                      </a:cubicBezTo>
                      <a:cubicBezTo>
                        <a:pt x="136" y="321"/>
                        <a:pt x="147" y="316"/>
                        <a:pt x="188" y="292"/>
                      </a:cubicBezTo>
                      <a:cubicBezTo>
                        <a:pt x="184" y="295"/>
                        <a:pt x="179" y="298"/>
                        <a:pt x="176" y="300"/>
                      </a:cubicBezTo>
                      <a:cubicBezTo>
                        <a:pt x="164" y="309"/>
                        <a:pt x="158" y="314"/>
                        <a:pt x="162" y="320"/>
                      </a:cubicBezTo>
                      <a:cubicBezTo>
                        <a:pt x="162" y="321"/>
                        <a:pt x="164" y="322"/>
                        <a:pt x="166" y="323"/>
                      </a:cubicBezTo>
                      <a:cubicBezTo>
                        <a:pt x="171" y="324"/>
                        <a:pt x="184" y="318"/>
                        <a:pt x="235" y="287"/>
                      </a:cubicBezTo>
                      <a:cubicBezTo>
                        <a:pt x="195" y="313"/>
                        <a:pt x="195" y="316"/>
                        <a:pt x="198" y="321"/>
                      </a:cubicBezTo>
                      <a:cubicBezTo>
                        <a:pt x="199" y="323"/>
                        <a:pt x="200" y="324"/>
                        <a:pt x="202" y="324"/>
                      </a:cubicBezTo>
                      <a:cubicBezTo>
                        <a:pt x="206" y="325"/>
                        <a:pt x="211" y="324"/>
                        <a:pt x="284" y="279"/>
                      </a:cubicBezTo>
                      <a:cubicBezTo>
                        <a:pt x="279" y="283"/>
                        <a:pt x="274" y="286"/>
                        <a:pt x="270" y="289"/>
                      </a:cubicBezTo>
                      <a:cubicBezTo>
                        <a:pt x="249" y="302"/>
                        <a:pt x="240" y="309"/>
                        <a:pt x="236" y="314"/>
                      </a:cubicBezTo>
                      <a:cubicBezTo>
                        <a:pt x="230" y="314"/>
                        <a:pt x="215" y="322"/>
                        <a:pt x="134" y="372"/>
                      </a:cubicBezTo>
                      <a:cubicBezTo>
                        <a:pt x="146" y="364"/>
                        <a:pt x="156" y="357"/>
                        <a:pt x="165" y="350"/>
                      </a:cubicBezTo>
                      <a:cubicBezTo>
                        <a:pt x="191" y="332"/>
                        <a:pt x="194" y="328"/>
                        <a:pt x="191" y="323"/>
                      </a:cubicBezTo>
                      <a:cubicBezTo>
                        <a:pt x="190" y="321"/>
                        <a:pt x="189" y="320"/>
                        <a:pt x="187" y="320"/>
                      </a:cubicBezTo>
                      <a:cubicBezTo>
                        <a:pt x="182" y="319"/>
                        <a:pt x="178" y="320"/>
                        <a:pt x="101" y="368"/>
                      </a:cubicBezTo>
                      <a:cubicBezTo>
                        <a:pt x="99" y="369"/>
                        <a:pt x="96" y="370"/>
                        <a:pt x="94" y="372"/>
                      </a:cubicBezTo>
                      <a:cubicBezTo>
                        <a:pt x="139" y="336"/>
                        <a:pt x="139" y="335"/>
                        <a:pt x="136" y="330"/>
                      </a:cubicBezTo>
                      <a:cubicBezTo>
                        <a:pt x="135" y="328"/>
                        <a:pt x="134" y="327"/>
                        <a:pt x="132" y="327"/>
                      </a:cubicBezTo>
                      <a:cubicBezTo>
                        <a:pt x="128" y="326"/>
                        <a:pt x="127" y="326"/>
                        <a:pt x="80" y="355"/>
                      </a:cubicBezTo>
                      <a:cubicBezTo>
                        <a:pt x="78" y="356"/>
                        <a:pt x="76" y="357"/>
                        <a:pt x="74" y="359"/>
                      </a:cubicBezTo>
                      <a:cubicBezTo>
                        <a:pt x="108" y="328"/>
                        <a:pt x="108" y="328"/>
                        <a:pt x="105" y="323"/>
                      </a:cubicBezTo>
                      <a:cubicBezTo>
                        <a:pt x="104" y="321"/>
                        <a:pt x="102" y="320"/>
                        <a:pt x="101" y="320"/>
                      </a:cubicBezTo>
                      <a:cubicBezTo>
                        <a:pt x="98" y="319"/>
                        <a:pt x="97" y="320"/>
                        <a:pt x="72" y="335"/>
                      </a:cubicBezTo>
                      <a:cubicBezTo>
                        <a:pt x="69" y="337"/>
                        <a:pt x="65" y="339"/>
                        <a:pt x="61" y="341"/>
                      </a:cubicBezTo>
                      <a:cubicBezTo>
                        <a:pt x="62" y="341"/>
                        <a:pt x="62" y="340"/>
                        <a:pt x="62" y="340"/>
                      </a:cubicBezTo>
                      <a:cubicBezTo>
                        <a:pt x="66" y="325"/>
                        <a:pt x="66" y="325"/>
                        <a:pt x="64" y="322"/>
                      </a:cubicBezTo>
                      <a:cubicBezTo>
                        <a:pt x="63" y="321"/>
                        <a:pt x="62" y="320"/>
                        <a:pt x="60" y="319"/>
                      </a:cubicBezTo>
                      <a:cubicBezTo>
                        <a:pt x="58" y="319"/>
                        <a:pt x="57" y="319"/>
                        <a:pt x="49" y="324"/>
                      </a:cubicBezTo>
                      <a:cubicBezTo>
                        <a:pt x="47" y="326"/>
                        <a:pt x="44" y="327"/>
                        <a:pt x="43" y="328"/>
                      </a:cubicBezTo>
                      <a:cubicBezTo>
                        <a:pt x="42" y="328"/>
                        <a:pt x="42" y="328"/>
                        <a:pt x="41" y="329"/>
                      </a:cubicBezTo>
                      <a:cubicBezTo>
                        <a:pt x="38" y="330"/>
                        <a:pt x="37" y="334"/>
                        <a:pt x="39" y="337"/>
                      </a:cubicBezTo>
                      <a:cubicBezTo>
                        <a:pt x="40" y="338"/>
                        <a:pt x="41" y="339"/>
                        <a:pt x="43" y="340"/>
                      </a:cubicBezTo>
                      <a:cubicBezTo>
                        <a:pt x="45" y="340"/>
                        <a:pt x="46" y="340"/>
                        <a:pt x="50" y="338"/>
                      </a:cubicBezTo>
                      <a:cubicBezTo>
                        <a:pt x="46" y="353"/>
                        <a:pt x="46" y="353"/>
                        <a:pt x="47" y="356"/>
                      </a:cubicBezTo>
                      <a:cubicBezTo>
                        <a:pt x="48" y="357"/>
                        <a:pt x="50" y="358"/>
                        <a:pt x="51" y="359"/>
                      </a:cubicBezTo>
                      <a:cubicBezTo>
                        <a:pt x="53" y="359"/>
                        <a:pt x="54" y="359"/>
                        <a:pt x="58" y="357"/>
                      </a:cubicBezTo>
                      <a:cubicBezTo>
                        <a:pt x="27" y="386"/>
                        <a:pt x="27" y="386"/>
                        <a:pt x="30" y="391"/>
                      </a:cubicBezTo>
                      <a:cubicBezTo>
                        <a:pt x="31" y="392"/>
                        <a:pt x="32" y="393"/>
                        <a:pt x="34" y="394"/>
                      </a:cubicBezTo>
                      <a:cubicBezTo>
                        <a:pt x="37" y="395"/>
                        <a:pt x="38" y="395"/>
                        <a:pt x="71" y="374"/>
                      </a:cubicBezTo>
                      <a:cubicBezTo>
                        <a:pt x="24" y="412"/>
                        <a:pt x="24" y="412"/>
                        <a:pt x="28" y="417"/>
                      </a:cubicBezTo>
                      <a:cubicBezTo>
                        <a:pt x="28" y="419"/>
                        <a:pt x="30" y="420"/>
                        <a:pt x="31" y="420"/>
                      </a:cubicBezTo>
                      <a:cubicBezTo>
                        <a:pt x="35" y="421"/>
                        <a:pt x="36" y="421"/>
                        <a:pt x="78" y="396"/>
                      </a:cubicBezTo>
                      <a:cubicBezTo>
                        <a:pt x="67" y="403"/>
                        <a:pt x="57" y="410"/>
                        <a:pt x="49" y="416"/>
                      </a:cubicBezTo>
                      <a:cubicBezTo>
                        <a:pt x="25" y="433"/>
                        <a:pt x="21" y="436"/>
                        <a:pt x="25" y="442"/>
                      </a:cubicBezTo>
                      <a:cubicBezTo>
                        <a:pt x="25" y="443"/>
                        <a:pt x="27" y="445"/>
                        <a:pt x="29" y="445"/>
                      </a:cubicBezTo>
                      <a:cubicBezTo>
                        <a:pt x="31" y="446"/>
                        <a:pt x="35" y="445"/>
                        <a:pt x="62" y="429"/>
                      </a:cubicBezTo>
                      <a:cubicBezTo>
                        <a:pt x="62" y="429"/>
                        <a:pt x="61" y="430"/>
                        <a:pt x="61" y="430"/>
                      </a:cubicBezTo>
                      <a:cubicBezTo>
                        <a:pt x="27" y="453"/>
                        <a:pt x="24" y="456"/>
                        <a:pt x="28" y="462"/>
                      </a:cubicBezTo>
                      <a:cubicBezTo>
                        <a:pt x="29" y="463"/>
                        <a:pt x="30" y="464"/>
                        <a:pt x="32" y="465"/>
                      </a:cubicBezTo>
                      <a:cubicBezTo>
                        <a:pt x="36" y="466"/>
                        <a:pt x="45" y="462"/>
                        <a:pt x="92" y="434"/>
                      </a:cubicBezTo>
                      <a:cubicBezTo>
                        <a:pt x="22" y="480"/>
                        <a:pt x="23" y="481"/>
                        <a:pt x="26" y="487"/>
                      </a:cubicBezTo>
                      <a:cubicBezTo>
                        <a:pt x="27" y="488"/>
                        <a:pt x="29" y="490"/>
                        <a:pt x="30" y="490"/>
                      </a:cubicBezTo>
                      <a:cubicBezTo>
                        <a:pt x="35" y="491"/>
                        <a:pt x="44" y="487"/>
                        <a:pt x="97" y="455"/>
                      </a:cubicBezTo>
                      <a:cubicBezTo>
                        <a:pt x="0" y="517"/>
                        <a:pt x="1" y="518"/>
                        <a:pt x="5" y="524"/>
                      </a:cubicBezTo>
                      <a:cubicBezTo>
                        <a:pt x="6" y="526"/>
                        <a:pt x="7" y="527"/>
                        <a:pt x="9" y="527"/>
                      </a:cubicBezTo>
                      <a:cubicBezTo>
                        <a:pt x="13" y="528"/>
                        <a:pt x="20" y="525"/>
                        <a:pt x="53" y="507"/>
                      </a:cubicBezTo>
                      <a:cubicBezTo>
                        <a:pt x="50" y="509"/>
                        <a:pt x="47" y="510"/>
                        <a:pt x="45" y="512"/>
                      </a:cubicBezTo>
                      <a:cubicBezTo>
                        <a:pt x="34" y="520"/>
                        <a:pt x="27" y="525"/>
                        <a:pt x="31" y="531"/>
                      </a:cubicBezTo>
                      <a:cubicBezTo>
                        <a:pt x="32" y="532"/>
                        <a:pt x="33" y="533"/>
                        <a:pt x="35" y="534"/>
                      </a:cubicBezTo>
                      <a:cubicBezTo>
                        <a:pt x="39" y="535"/>
                        <a:pt x="47" y="532"/>
                        <a:pt x="86" y="509"/>
                      </a:cubicBezTo>
                      <a:cubicBezTo>
                        <a:pt x="76" y="515"/>
                        <a:pt x="68" y="521"/>
                        <a:pt x="62" y="525"/>
                      </a:cubicBezTo>
                      <a:cubicBezTo>
                        <a:pt x="50" y="533"/>
                        <a:pt x="44" y="539"/>
                        <a:pt x="47" y="545"/>
                      </a:cubicBezTo>
                      <a:cubicBezTo>
                        <a:pt x="48" y="546"/>
                        <a:pt x="50" y="547"/>
                        <a:pt x="52" y="548"/>
                      </a:cubicBezTo>
                      <a:cubicBezTo>
                        <a:pt x="57" y="549"/>
                        <a:pt x="76" y="540"/>
                        <a:pt x="139" y="503"/>
                      </a:cubicBezTo>
                      <a:cubicBezTo>
                        <a:pt x="94" y="532"/>
                        <a:pt x="95" y="534"/>
                        <a:pt x="98" y="539"/>
                      </a:cubicBezTo>
                      <a:cubicBezTo>
                        <a:pt x="99" y="541"/>
                        <a:pt x="100" y="542"/>
                        <a:pt x="102" y="542"/>
                      </a:cubicBezTo>
                      <a:cubicBezTo>
                        <a:pt x="108" y="544"/>
                        <a:pt x="124" y="536"/>
                        <a:pt x="262" y="451"/>
                      </a:cubicBezTo>
                      <a:cubicBezTo>
                        <a:pt x="284" y="438"/>
                        <a:pt x="308" y="423"/>
                        <a:pt x="331" y="409"/>
                      </a:cubicBezTo>
                      <a:cubicBezTo>
                        <a:pt x="312" y="421"/>
                        <a:pt x="291" y="434"/>
                        <a:pt x="272" y="446"/>
                      </a:cubicBezTo>
                      <a:cubicBezTo>
                        <a:pt x="232" y="470"/>
                        <a:pt x="194" y="494"/>
                        <a:pt x="166" y="512"/>
                      </a:cubicBezTo>
                      <a:cubicBezTo>
                        <a:pt x="151" y="522"/>
                        <a:pt x="140" y="529"/>
                        <a:pt x="132" y="534"/>
                      </a:cubicBezTo>
                      <a:cubicBezTo>
                        <a:pt x="122" y="542"/>
                        <a:pt x="115" y="546"/>
                        <a:pt x="119" y="553"/>
                      </a:cubicBezTo>
                      <a:cubicBezTo>
                        <a:pt x="120" y="554"/>
                        <a:pt x="121" y="555"/>
                        <a:pt x="123" y="556"/>
                      </a:cubicBezTo>
                      <a:cubicBezTo>
                        <a:pt x="123" y="556"/>
                        <a:pt x="124" y="556"/>
                        <a:pt x="124" y="556"/>
                      </a:cubicBezTo>
                      <a:cubicBezTo>
                        <a:pt x="131" y="556"/>
                        <a:pt x="152" y="544"/>
                        <a:pt x="276" y="469"/>
                      </a:cubicBezTo>
                      <a:cubicBezTo>
                        <a:pt x="293" y="458"/>
                        <a:pt x="310" y="448"/>
                        <a:pt x="328" y="437"/>
                      </a:cubicBezTo>
                      <a:cubicBezTo>
                        <a:pt x="317" y="444"/>
                        <a:pt x="307" y="450"/>
                        <a:pt x="297" y="457"/>
                      </a:cubicBezTo>
                      <a:cubicBezTo>
                        <a:pt x="171" y="537"/>
                        <a:pt x="171" y="538"/>
                        <a:pt x="175" y="545"/>
                      </a:cubicBezTo>
                      <a:cubicBezTo>
                        <a:pt x="176" y="546"/>
                        <a:pt x="178" y="548"/>
                        <a:pt x="179" y="548"/>
                      </a:cubicBezTo>
                      <a:cubicBezTo>
                        <a:pt x="185" y="549"/>
                        <a:pt x="198" y="543"/>
                        <a:pt x="293" y="486"/>
                      </a:cubicBezTo>
                      <a:cubicBezTo>
                        <a:pt x="278" y="495"/>
                        <a:pt x="264" y="504"/>
                        <a:pt x="252" y="512"/>
                      </a:cubicBezTo>
                      <a:cubicBezTo>
                        <a:pt x="212" y="539"/>
                        <a:pt x="212" y="541"/>
                        <a:pt x="215" y="547"/>
                      </a:cubicBezTo>
                      <a:cubicBezTo>
                        <a:pt x="216" y="548"/>
                        <a:pt x="217" y="549"/>
                        <a:pt x="219" y="550"/>
                      </a:cubicBezTo>
                      <a:cubicBezTo>
                        <a:pt x="224" y="551"/>
                        <a:pt x="236" y="546"/>
                        <a:pt x="318" y="495"/>
                      </a:cubicBezTo>
                      <a:cubicBezTo>
                        <a:pt x="304" y="504"/>
                        <a:pt x="291" y="513"/>
                        <a:pt x="280" y="520"/>
                      </a:cubicBezTo>
                      <a:cubicBezTo>
                        <a:pt x="247" y="543"/>
                        <a:pt x="245" y="546"/>
                        <a:pt x="248" y="551"/>
                      </a:cubicBezTo>
                      <a:cubicBezTo>
                        <a:pt x="249" y="553"/>
                        <a:pt x="250" y="554"/>
                        <a:pt x="252" y="554"/>
                      </a:cubicBezTo>
                      <a:cubicBezTo>
                        <a:pt x="256" y="555"/>
                        <a:pt x="257" y="556"/>
                        <a:pt x="355" y="497"/>
                      </a:cubicBezTo>
                      <a:cubicBezTo>
                        <a:pt x="355" y="496"/>
                        <a:pt x="356" y="496"/>
                        <a:pt x="356" y="496"/>
                      </a:cubicBezTo>
                      <a:cubicBezTo>
                        <a:pt x="283" y="545"/>
                        <a:pt x="284" y="546"/>
                        <a:pt x="287" y="552"/>
                      </a:cubicBezTo>
                      <a:cubicBezTo>
                        <a:pt x="288" y="553"/>
                        <a:pt x="290" y="555"/>
                        <a:pt x="291" y="555"/>
                      </a:cubicBezTo>
                      <a:cubicBezTo>
                        <a:pt x="295" y="556"/>
                        <a:pt x="296" y="556"/>
                        <a:pt x="364" y="514"/>
                      </a:cubicBezTo>
                      <a:cubicBezTo>
                        <a:pt x="370" y="511"/>
                        <a:pt x="377" y="507"/>
                        <a:pt x="383" y="503"/>
                      </a:cubicBezTo>
                      <a:cubicBezTo>
                        <a:pt x="343" y="534"/>
                        <a:pt x="343" y="534"/>
                        <a:pt x="346" y="540"/>
                      </a:cubicBezTo>
                      <a:cubicBezTo>
                        <a:pt x="347" y="541"/>
                        <a:pt x="349" y="542"/>
                        <a:pt x="350" y="543"/>
                      </a:cubicBezTo>
                      <a:cubicBezTo>
                        <a:pt x="354" y="543"/>
                        <a:pt x="355" y="544"/>
                        <a:pt x="404" y="513"/>
                      </a:cubicBezTo>
                      <a:cubicBezTo>
                        <a:pt x="372" y="541"/>
                        <a:pt x="373" y="541"/>
                        <a:pt x="375" y="546"/>
                      </a:cubicBezTo>
                      <a:cubicBezTo>
                        <a:pt x="376" y="548"/>
                        <a:pt x="378" y="549"/>
                        <a:pt x="379" y="549"/>
                      </a:cubicBezTo>
                      <a:cubicBezTo>
                        <a:pt x="383" y="550"/>
                        <a:pt x="383" y="550"/>
                        <a:pt x="428" y="523"/>
                      </a:cubicBezTo>
                      <a:cubicBezTo>
                        <a:pt x="430" y="522"/>
                        <a:pt x="432" y="520"/>
                        <a:pt x="434" y="519"/>
                      </a:cubicBezTo>
                      <a:cubicBezTo>
                        <a:pt x="412" y="541"/>
                        <a:pt x="412" y="541"/>
                        <a:pt x="414" y="546"/>
                      </a:cubicBezTo>
                      <a:cubicBezTo>
                        <a:pt x="415" y="547"/>
                        <a:pt x="417" y="548"/>
                        <a:pt x="418" y="548"/>
                      </a:cubicBezTo>
                      <a:cubicBezTo>
                        <a:pt x="421" y="549"/>
                        <a:pt x="422" y="549"/>
                        <a:pt x="455" y="529"/>
                      </a:cubicBezTo>
                      <a:cubicBezTo>
                        <a:pt x="464" y="524"/>
                        <a:pt x="476" y="517"/>
                        <a:pt x="479" y="515"/>
                      </a:cubicBezTo>
                      <a:cubicBezTo>
                        <a:pt x="479" y="515"/>
                        <a:pt x="480" y="515"/>
                        <a:pt x="480" y="514"/>
                      </a:cubicBezTo>
                      <a:cubicBezTo>
                        <a:pt x="483" y="513"/>
                        <a:pt x="484" y="509"/>
                        <a:pt x="483" y="506"/>
                      </a:cubicBezTo>
                      <a:close/>
                      <a:moveTo>
                        <a:pt x="262" y="151"/>
                      </a:moveTo>
                      <a:cubicBezTo>
                        <a:pt x="285" y="137"/>
                        <a:pt x="308" y="122"/>
                        <a:pt x="331" y="109"/>
                      </a:cubicBezTo>
                      <a:cubicBezTo>
                        <a:pt x="309" y="122"/>
                        <a:pt x="285" y="137"/>
                        <a:pt x="262" y="151"/>
                      </a:cubicBezTo>
                      <a:close/>
                      <a:moveTo>
                        <a:pt x="292" y="326"/>
                      </a:moveTo>
                      <a:cubicBezTo>
                        <a:pt x="284" y="328"/>
                        <a:pt x="265" y="338"/>
                        <a:pt x="214" y="369"/>
                      </a:cubicBezTo>
                      <a:cubicBezTo>
                        <a:pt x="249" y="346"/>
                        <a:pt x="268" y="334"/>
                        <a:pt x="278" y="326"/>
                      </a:cubicBezTo>
                      <a:cubicBezTo>
                        <a:pt x="284" y="324"/>
                        <a:pt x="297" y="316"/>
                        <a:pt x="328" y="298"/>
                      </a:cubicBezTo>
                      <a:cubicBezTo>
                        <a:pt x="302" y="316"/>
                        <a:pt x="294" y="323"/>
                        <a:pt x="292" y="326"/>
                      </a:cubicBezTo>
                      <a:close/>
                      <a:moveTo>
                        <a:pt x="209" y="348"/>
                      </a:moveTo>
                      <a:cubicBezTo>
                        <a:pt x="228" y="336"/>
                        <a:pt x="237" y="329"/>
                        <a:pt x="240" y="325"/>
                      </a:cubicBezTo>
                      <a:cubicBezTo>
                        <a:pt x="245" y="325"/>
                        <a:pt x="258" y="318"/>
                        <a:pt x="321" y="279"/>
                      </a:cubicBezTo>
                      <a:cubicBezTo>
                        <a:pt x="310" y="286"/>
                        <a:pt x="300" y="293"/>
                        <a:pt x="292" y="299"/>
                      </a:cubicBezTo>
                      <a:cubicBezTo>
                        <a:pt x="285" y="304"/>
                        <a:pt x="280" y="307"/>
                        <a:pt x="276" y="310"/>
                      </a:cubicBezTo>
                      <a:cubicBezTo>
                        <a:pt x="268" y="313"/>
                        <a:pt x="250" y="324"/>
                        <a:pt x="202" y="352"/>
                      </a:cubicBezTo>
                      <a:cubicBezTo>
                        <a:pt x="205" y="351"/>
                        <a:pt x="207" y="349"/>
                        <a:pt x="209" y="348"/>
                      </a:cubicBezTo>
                      <a:close/>
                      <a:moveTo>
                        <a:pt x="48" y="329"/>
                      </a:moveTo>
                      <a:cubicBezTo>
                        <a:pt x="48" y="329"/>
                        <a:pt x="48" y="329"/>
                        <a:pt x="47" y="328"/>
                      </a:cubicBezTo>
                      <a:cubicBezTo>
                        <a:pt x="48" y="329"/>
                        <a:pt x="48" y="329"/>
                        <a:pt x="48" y="32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250" name="Freeform 39"/>
                <p:cNvSpPr>
                  <a:spLocks noEditPoints="1"/>
                </p:cNvSpPr>
                <p:nvPr/>
              </p:nvSpPr>
              <p:spPr bwMode="gray">
                <a:xfrm>
                  <a:off x="303580" y="1693252"/>
                  <a:ext cx="1316189" cy="1532351"/>
                </a:xfrm>
                <a:custGeom>
                  <a:avLst/>
                  <a:gdLst>
                    <a:gd name="T0" fmla="*/ 397 w 464"/>
                    <a:gd name="T1" fmla="*/ 533 h 540"/>
                    <a:gd name="T2" fmla="*/ 259 w 464"/>
                    <a:gd name="T3" fmla="*/ 536 h 540"/>
                    <a:gd name="T4" fmla="*/ 127 w 464"/>
                    <a:gd name="T5" fmla="*/ 539 h 540"/>
                    <a:gd name="T6" fmla="*/ 35 w 464"/>
                    <a:gd name="T7" fmla="*/ 534 h 540"/>
                    <a:gd name="T8" fmla="*/ 14 w 464"/>
                    <a:gd name="T9" fmla="*/ 412 h 540"/>
                    <a:gd name="T10" fmla="*/ 22 w 464"/>
                    <a:gd name="T11" fmla="*/ 233 h 540"/>
                    <a:gd name="T12" fmla="*/ 25 w 464"/>
                    <a:gd name="T13" fmla="*/ 80 h 540"/>
                    <a:gd name="T14" fmla="*/ 309 w 464"/>
                    <a:gd name="T15" fmla="*/ 2 h 540"/>
                    <a:gd name="T16" fmla="*/ 442 w 464"/>
                    <a:gd name="T17" fmla="*/ 101 h 540"/>
                    <a:gd name="T18" fmla="*/ 443 w 464"/>
                    <a:gd name="T19" fmla="*/ 322 h 540"/>
                    <a:gd name="T20" fmla="*/ 429 w 464"/>
                    <a:gd name="T21" fmla="*/ 516 h 540"/>
                    <a:gd name="T22" fmla="*/ 266 w 464"/>
                    <a:gd name="T23" fmla="*/ 518 h 540"/>
                    <a:gd name="T24" fmla="*/ 58 w 464"/>
                    <a:gd name="T25" fmla="*/ 519 h 540"/>
                    <a:gd name="T26" fmla="*/ 197 w 464"/>
                    <a:gd name="T27" fmla="*/ 522 h 540"/>
                    <a:gd name="T28" fmla="*/ 24 w 464"/>
                    <a:gd name="T29" fmla="*/ 459 h 540"/>
                    <a:gd name="T30" fmla="*/ 195 w 464"/>
                    <a:gd name="T31" fmla="*/ 478 h 540"/>
                    <a:gd name="T32" fmla="*/ 284 w 464"/>
                    <a:gd name="T33" fmla="*/ 482 h 540"/>
                    <a:gd name="T34" fmla="*/ 368 w 464"/>
                    <a:gd name="T35" fmla="*/ 480 h 540"/>
                    <a:gd name="T36" fmla="*/ 433 w 464"/>
                    <a:gd name="T37" fmla="*/ 407 h 540"/>
                    <a:gd name="T38" fmla="*/ 324 w 464"/>
                    <a:gd name="T39" fmla="*/ 342 h 540"/>
                    <a:gd name="T40" fmla="*/ 131 w 464"/>
                    <a:gd name="T41" fmla="*/ 343 h 540"/>
                    <a:gd name="T42" fmla="*/ 44 w 464"/>
                    <a:gd name="T43" fmla="*/ 359 h 540"/>
                    <a:gd name="T44" fmla="*/ 18 w 464"/>
                    <a:gd name="T45" fmla="*/ 477 h 540"/>
                    <a:gd name="T46" fmla="*/ 335 w 464"/>
                    <a:gd name="T47" fmla="*/ 495 h 540"/>
                    <a:gd name="T48" fmla="*/ 176 w 464"/>
                    <a:gd name="T49" fmla="*/ 496 h 540"/>
                    <a:gd name="T50" fmla="*/ 100 w 464"/>
                    <a:gd name="T51" fmla="*/ 496 h 540"/>
                    <a:gd name="T52" fmla="*/ 236 w 464"/>
                    <a:gd name="T53" fmla="*/ 503 h 540"/>
                    <a:gd name="T54" fmla="*/ 443 w 464"/>
                    <a:gd name="T55" fmla="*/ 515 h 540"/>
                    <a:gd name="T56" fmla="*/ 315 w 464"/>
                    <a:gd name="T57" fmla="*/ 315 h 540"/>
                    <a:gd name="T58" fmla="*/ 122 w 464"/>
                    <a:gd name="T59" fmla="*/ 317 h 540"/>
                    <a:gd name="T60" fmla="*/ 195 w 464"/>
                    <a:gd name="T61" fmla="*/ 332 h 540"/>
                    <a:gd name="T62" fmla="*/ 45 w 464"/>
                    <a:gd name="T63" fmla="*/ 303 h 540"/>
                    <a:gd name="T64" fmla="*/ 378 w 464"/>
                    <a:gd name="T65" fmla="*/ 303 h 540"/>
                    <a:gd name="T66" fmla="*/ 428 w 464"/>
                    <a:gd name="T67" fmla="*/ 107 h 540"/>
                    <a:gd name="T68" fmla="*/ 320 w 464"/>
                    <a:gd name="T69" fmla="*/ 16 h 540"/>
                    <a:gd name="T70" fmla="*/ 87 w 464"/>
                    <a:gd name="T71" fmla="*/ 17 h 540"/>
                    <a:gd name="T72" fmla="*/ 39 w 464"/>
                    <a:gd name="T73" fmla="*/ 92 h 540"/>
                    <a:gd name="T74" fmla="*/ 36 w 464"/>
                    <a:gd name="T75" fmla="*/ 261 h 540"/>
                    <a:gd name="T76" fmla="*/ 68 w 464"/>
                    <a:gd name="T77" fmla="*/ 537 h 540"/>
                    <a:gd name="T78" fmla="*/ 101 w 464"/>
                    <a:gd name="T79" fmla="*/ 498 h 540"/>
                    <a:gd name="T80" fmla="*/ 368 w 464"/>
                    <a:gd name="T81" fmla="*/ 517 h 540"/>
                    <a:gd name="T82" fmla="*/ 41 w 464"/>
                    <a:gd name="T83" fmla="*/ 371 h 540"/>
                    <a:gd name="T84" fmla="*/ 22 w 464"/>
                    <a:gd name="T85" fmla="*/ 111 h 540"/>
                    <a:gd name="T86" fmla="*/ 41 w 464"/>
                    <a:gd name="T87" fmla="*/ 183 h 540"/>
                    <a:gd name="T88" fmla="*/ 300 w 464"/>
                    <a:gd name="T89" fmla="*/ 478 h 540"/>
                    <a:gd name="T90" fmla="*/ 410 w 464"/>
                    <a:gd name="T91" fmla="*/ 271 h 540"/>
                    <a:gd name="T92" fmla="*/ 411 w 464"/>
                    <a:gd name="T93" fmla="*/ 127 h 540"/>
                    <a:gd name="T94" fmla="*/ 175 w 464"/>
                    <a:gd name="T95" fmla="*/ 27 h 540"/>
                    <a:gd name="T96" fmla="*/ 63 w 464"/>
                    <a:gd name="T97" fmla="*/ 126 h 540"/>
                    <a:gd name="T98" fmla="*/ 86 w 464"/>
                    <a:gd name="T99" fmla="*/ 280 h 540"/>
                    <a:gd name="T100" fmla="*/ 235 w 464"/>
                    <a:gd name="T101" fmla="*/ 282 h 540"/>
                    <a:gd name="T102" fmla="*/ 384 w 464"/>
                    <a:gd name="T103" fmla="*/ 286 h 540"/>
                    <a:gd name="T104" fmla="*/ 51 w 464"/>
                    <a:gd name="T105" fmla="*/ 212 h 540"/>
                    <a:gd name="T106" fmla="*/ 314 w 464"/>
                    <a:gd name="T107" fmla="*/ 280 h 540"/>
                    <a:gd name="T108" fmla="*/ 196 w 464"/>
                    <a:gd name="T109" fmla="*/ 412 h 540"/>
                    <a:gd name="T110" fmla="*/ 240 w 464"/>
                    <a:gd name="T111" fmla="*/ 416 h 540"/>
                    <a:gd name="T112" fmla="*/ 185 w 464"/>
                    <a:gd name="T113" fmla="*/ 435 h 540"/>
                    <a:gd name="T114" fmla="*/ 206 w 464"/>
                    <a:gd name="T115" fmla="*/ 453 h 540"/>
                    <a:gd name="T116" fmla="*/ 244 w 464"/>
                    <a:gd name="T117" fmla="*/ 451 h 540"/>
                    <a:gd name="T118" fmla="*/ 281 w 464"/>
                    <a:gd name="T119" fmla="*/ 458 h 540"/>
                    <a:gd name="T120" fmla="*/ 198 w 464"/>
                    <a:gd name="T121" fmla="*/ 467 h 540"/>
                    <a:gd name="T122" fmla="*/ 268 w 464"/>
                    <a:gd name="T123" fmla="*/ 454 h 540"/>
                    <a:gd name="T124" fmla="*/ 264 w 464"/>
                    <a:gd name="T125" fmla="*/ 454 h 5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64" h="540">
                      <a:moveTo>
                        <a:pt x="35" y="536"/>
                      </a:moveTo>
                      <a:cubicBezTo>
                        <a:pt x="35" y="536"/>
                        <a:pt x="34" y="536"/>
                        <a:pt x="33" y="536"/>
                      </a:cubicBezTo>
                      <a:cubicBezTo>
                        <a:pt x="34" y="536"/>
                        <a:pt x="34" y="536"/>
                        <a:pt x="35" y="536"/>
                      </a:cubicBezTo>
                      <a:close/>
                      <a:moveTo>
                        <a:pt x="35" y="536"/>
                      </a:moveTo>
                      <a:cubicBezTo>
                        <a:pt x="36" y="536"/>
                        <a:pt x="37" y="537"/>
                        <a:pt x="38" y="536"/>
                      </a:cubicBezTo>
                      <a:cubicBezTo>
                        <a:pt x="39" y="537"/>
                        <a:pt x="37" y="537"/>
                        <a:pt x="39" y="538"/>
                      </a:cubicBezTo>
                      <a:cubicBezTo>
                        <a:pt x="40" y="537"/>
                        <a:pt x="38" y="535"/>
                        <a:pt x="36" y="535"/>
                      </a:cubicBezTo>
                      <a:cubicBezTo>
                        <a:pt x="36" y="535"/>
                        <a:pt x="36" y="535"/>
                        <a:pt x="35" y="535"/>
                      </a:cubicBezTo>
                      <a:cubicBezTo>
                        <a:pt x="36" y="535"/>
                        <a:pt x="35" y="536"/>
                        <a:pt x="35" y="536"/>
                      </a:cubicBezTo>
                      <a:close/>
                      <a:moveTo>
                        <a:pt x="461" y="508"/>
                      </a:move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7"/>
                        <a:pt x="461" y="507"/>
                        <a:pt x="461" y="508"/>
                      </a:cubicBezTo>
                      <a:close/>
                      <a:moveTo>
                        <a:pt x="90" y="537"/>
                      </a:moveTo>
                      <a:cubicBezTo>
                        <a:pt x="90" y="537"/>
                        <a:pt x="90" y="537"/>
                        <a:pt x="89" y="538"/>
                      </a:cubicBezTo>
                      <a:cubicBezTo>
                        <a:pt x="89" y="538"/>
                        <a:pt x="90" y="538"/>
                        <a:pt x="90" y="537"/>
                      </a:cubicBezTo>
                      <a:close/>
                      <a:moveTo>
                        <a:pt x="425" y="478"/>
                      </a:moveTo>
                      <a:cubicBezTo>
                        <a:pt x="425" y="478"/>
                        <a:pt x="425" y="478"/>
                        <a:pt x="425" y="478"/>
                      </a:cubicBezTo>
                      <a:cubicBezTo>
                        <a:pt x="425" y="477"/>
                        <a:pt x="425" y="478"/>
                        <a:pt x="425" y="478"/>
                      </a:cubicBezTo>
                      <a:close/>
                      <a:moveTo>
                        <a:pt x="462" y="503"/>
                      </a:moveTo>
                      <a:cubicBezTo>
                        <a:pt x="462" y="503"/>
                        <a:pt x="461" y="504"/>
                        <a:pt x="461" y="504"/>
                      </a:cubicBezTo>
                      <a:cubicBezTo>
                        <a:pt x="462" y="505"/>
                        <a:pt x="462" y="505"/>
                        <a:pt x="461" y="505"/>
                      </a:cubicBezTo>
                      <a:cubicBezTo>
                        <a:pt x="461" y="506"/>
                        <a:pt x="461" y="506"/>
                        <a:pt x="461" y="507"/>
                      </a:cubicBezTo>
                      <a:cubicBezTo>
                        <a:pt x="461" y="506"/>
                        <a:pt x="461" y="506"/>
                        <a:pt x="461" y="505"/>
                      </a:cubicBezTo>
                      <a:cubicBezTo>
                        <a:pt x="461" y="505"/>
                        <a:pt x="461" y="505"/>
                        <a:pt x="461" y="505"/>
                      </a:cubicBezTo>
                      <a:cubicBezTo>
                        <a:pt x="461" y="506"/>
                        <a:pt x="461" y="506"/>
                        <a:pt x="461" y="507"/>
                      </a:cubicBez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8"/>
                        <a:pt x="461" y="508"/>
                        <a:pt x="461" y="508"/>
                      </a:cubicBezTo>
                      <a:cubicBezTo>
                        <a:pt x="462" y="509"/>
                        <a:pt x="462" y="511"/>
                        <a:pt x="461" y="513"/>
                      </a:cubicBezTo>
                      <a:cubicBezTo>
                        <a:pt x="461" y="512"/>
                        <a:pt x="460" y="511"/>
                        <a:pt x="459" y="513"/>
                      </a:cubicBezTo>
                      <a:cubicBezTo>
                        <a:pt x="458" y="517"/>
                        <a:pt x="459" y="514"/>
                        <a:pt x="459" y="518"/>
                      </a:cubicBezTo>
                      <a:cubicBezTo>
                        <a:pt x="459" y="519"/>
                        <a:pt x="459" y="519"/>
                        <a:pt x="458" y="520"/>
                      </a:cubicBezTo>
                      <a:cubicBezTo>
                        <a:pt x="459" y="521"/>
                        <a:pt x="456" y="524"/>
                        <a:pt x="458" y="523"/>
                      </a:cubicBezTo>
                      <a:cubicBezTo>
                        <a:pt x="457" y="523"/>
                        <a:pt x="454" y="529"/>
                        <a:pt x="453" y="527"/>
                      </a:cubicBezTo>
                      <a:cubicBezTo>
                        <a:pt x="453" y="525"/>
                        <a:pt x="453" y="525"/>
                        <a:pt x="453" y="525"/>
                      </a:cubicBezTo>
                      <a:cubicBezTo>
                        <a:pt x="451" y="527"/>
                        <a:pt x="451" y="528"/>
                        <a:pt x="450" y="530"/>
                      </a:cubicBezTo>
                      <a:cubicBezTo>
                        <a:pt x="450" y="530"/>
                        <a:pt x="449" y="530"/>
                        <a:pt x="449" y="530"/>
                      </a:cubicBezTo>
                      <a:cubicBezTo>
                        <a:pt x="450" y="532"/>
                        <a:pt x="445" y="532"/>
                        <a:pt x="443" y="534"/>
                      </a:cubicBezTo>
                      <a:cubicBezTo>
                        <a:pt x="439" y="534"/>
                        <a:pt x="433" y="535"/>
                        <a:pt x="432" y="534"/>
                      </a:cubicBezTo>
                      <a:cubicBezTo>
                        <a:pt x="429" y="534"/>
                        <a:pt x="427" y="535"/>
                        <a:pt x="424" y="535"/>
                      </a:cubicBezTo>
                      <a:cubicBezTo>
                        <a:pt x="424" y="535"/>
                        <a:pt x="425" y="535"/>
                        <a:pt x="425" y="534"/>
                      </a:cubicBezTo>
                      <a:cubicBezTo>
                        <a:pt x="424" y="533"/>
                        <a:pt x="423" y="534"/>
                        <a:pt x="421" y="534"/>
                      </a:cubicBezTo>
                      <a:cubicBezTo>
                        <a:pt x="422" y="534"/>
                        <a:pt x="418" y="533"/>
                        <a:pt x="416" y="532"/>
                      </a:cubicBezTo>
                      <a:cubicBezTo>
                        <a:pt x="413" y="533"/>
                        <a:pt x="414" y="534"/>
                        <a:pt x="414" y="535"/>
                      </a:cubicBezTo>
                      <a:cubicBezTo>
                        <a:pt x="411" y="533"/>
                        <a:pt x="407" y="536"/>
                        <a:pt x="404" y="534"/>
                      </a:cubicBezTo>
                      <a:cubicBezTo>
                        <a:pt x="404" y="534"/>
                        <a:pt x="407" y="533"/>
                        <a:pt x="405" y="533"/>
                      </a:cubicBezTo>
                      <a:cubicBezTo>
                        <a:pt x="403" y="531"/>
                        <a:pt x="400" y="534"/>
                        <a:pt x="397" y="533"/>
                      </a:cubicBezTo>
                      <a:cubicBezTo>
                        <a:pt x="398" y="535"/>
                        <a:pt x="398" y="535"/>
                        <a:pt x="398" y="535"/>
                      </a:cubicBezTo>
                      <a:cubicBezTo>
                        <a:pt x="396" y="534"/>
                        <a:pt x="392" y="536"/>
                        <a:pt x="392" y="534"/>
                      </a:cubicBezTo>
                      <a:cubicBezTo>
                        <a:pt x="391" y="535"/>
                        <a:pt x="388" y="534"/>
                        <a:pt x="388" y="535"/>
                      </a:cubicBezTo>
                      <a:cubicBezTo>
                        <a:pt x="382" y="534"/>
                        <a:pt x="373" y="536"/>
                        <a:pt x="370" y="533"/>
                      </a:cubicBezTo>
                      <a:cubicBezTo>
                        <a:pt x="369" y="533"/>
                        <a:pt x="366" y="533"/>
                        <a:pt x="367" y="534"/>
                      </a:cubicBezTo>
                      <a:cubicBezTo>
                        <a:pt x="368" y="535"/>
                        <a:pt x="369" y="533"/>
                        <a:pt x="369" y="534"/>
                      </a:cubicBezTo>
                      <a:cubicBezTo>
                        <a:pt x="369" y="534"/>
                        <a:pt x="369" y="535"/>
                        <a:pt x="368" y="535"/>
                      </a:cubicBezTo>
                      <a:cubicBezTo>
                        <a:pt x="366" y="534"/>
                        <a:pt x="365" y="534"/>
                        <a:pt x="367" y="533"/>
                      </a:cubicBezTo>
                      <a:cubicBezTo>
                        <a:pt x="366" y="533"/>
                        <a:pt x="366" y="533"/>
                        <a:pt x="366" y="533"/>
                      </a:cubicBezTo>
                      <a:cubicBezTo>
                        <a:pt x="365" y="533"/>
                        <a:pt x="365" y="533"/>
                        <a:pt x="365" y="533"/>
                      </a:cubicBezTo>
                      <a:cubicBezTo>
                        <a:pt x="362" y="533"/>
                        <a:pt x="361" y="536"/>
                        <a:pt x="357" y="535"/>
                      </a:cubicBezTo>
                      <a:cubicBezTo>
                        <a:pt x="357" y="534"/>
                        <a:pt x="357" y="534"/>
                        <a:pt x="355" y="534"/>
                      </a:cubicBezTo>
                      <a:cubicBezTo>
                        <a:pt x="352" y="535"/>
                        <a:pt x="352" y="535"/>
                        <a:pt x="352" y="535"/>
                      </a:cubicBezTo>
                      <a:cubicBezTo>
                        <a:pt x="349" y="535"/>
                        <a:pt x="350" y="534"/>
                        <a:pt x="350" y="533"/>
                      </a:cubicBezTo>
                      <a:cubicBezTo>
                        <a:pt x="349" y="533"/>
                        <a:pt x="347" y="533"/>
                        <a:pt x="346" y="533"/>
                      </a:cubicBezTo>
                      <a:cubicBezTo>
                        <a:pt x="345" y="533"/>
                        <a:pt x="345" y="534"/>
                        <a:pt x="345" y="534"/>
                      </a:cubicBezTo>
                      <a:cubicBezTo>
                        <a:pt x="344" y="533"/>
                        <a:pt x="344" y="533"/>
                        <a:pt x="344" y="533"/>
                      </a:cubicBezTo>
                      <a:cubicBezTo>
                        <a:pt x="342" y="533"/>
                        <a:pt x="340" y="533"/>
                        <a:pt x="338" y="533"/>
                      </a:cubicBezTo>
                      <a:cubicBezTo>
                        <a:pt x="339" y="534"/>
                        <a:pt x="340" y="534"/>
                        <a:pt x="341" y="534"/>
                      </a:cubicBezTo>
                      <a:cubicBezTo>
                        <a:pt x="340" y="535"/>
                        <a:pt x="339" y="535"/>
                        <a:pt x="337" y="535"/>
                      </a:cubicBezTo>
                      <a:cubicBezTo>
                        <a:pt x="338" y="534"/>
                        <a:pt x="334" y="534"/>
                        <a:pt x="333" y="534"/>
                      </a:cubicBezTo>
                      <a:cubicBezTo>
                        <a:pt x="331" y="534"/>
                        <a:pt x="331" y="535"/>
                        <a:pt x="330" y="535"/>
                      </a:cubicBezTo>
                      <a:cubicBezTo>
                        <a:pt x="330" y="535"/>
                        <a:pt x="328" y="535"/>
                        <a:pt x="329" y="534"/>
                      </a:cubicBezTo>
                      <a:cubicBezTo>
                        <a:pt x="330" y="534"/>
                        <a:pt x="330" y="535"/>
                        <a:pt x="331" y="534"/>
                      </a:cubicBezTo>
                      <a:cubicBezTo>
                        <a:pt x="331" y="534"/>
                        <a:pt x="331" y="534"/>
                        <a:pt x="330" y="534"/>
                      </a:cubicBezTo>
                      <a:cubicBezTo>
                        <a:pt x="329" y="534"/>
                        <a:pt x="328" y="534"/>
                        <a:pt x="327" y="534"/>
                      </a:cubicBezTo>
                      <a:cubicBezTo>
                        <a:pt x="327" y="535"/>
                        <a:pt x="328" y="536"/>
                        <a:pt x="325" y="535"/>
                      </a:cubicBezTo>
                      <a:cubicBezTo>
                        <a:pt x="326" y="535"/>
                        <a:pt x="326" y="534"/>
                        <a:pt x="327" y="534"/>
                      </a:cubicBezTo>
                      <a:cubicBezTo>
                        <a:pt x="326" y="534"/>
                        <a:pt x="326" y="534"/>
                        <a:pt x="326" y="534"/>
                      </a:cubicBezTo>
                      <a:cubicBezTo>
                        <a:pt x="325" y="534"/>
                        <a:pt x="324" y="534"/>
                        <a:pt x="324" y="534"/>
                      </a:cubicBezTo>
                      <a:cubicBezTo>
                        <a:pt x="323" y="534"/>
                        <a:pt x="323" y="534"/>
                        <a:pt x="323" y="534"/>
                      </a:cubicBezTo>
                      <a:cubicBezTo>
                        <a:pt x="323" y="534"/>
                        <a:pt x="323" y="534"/>
                        <a:pt x="323" y="534"/>
                      </a:cubicBezTo>
                      <a:cubicBezTo>
                        <a:pt x="322" y="535"/>
                        <a:pt x="318" y="534"/>
                        <a:pt x="318" y="535"/>
                      </a:cubicBezTo>
                      <a:cubicBezTo>
                        <a:pt x="316" y="536"/>
                        <a:pt x="314" y="535"/>
                        <a:pt x="313" y="535"/>
                      </a:cubicBezTo>
                      <a:cubicBezTo>
                        <a:pt x="313" y="535"/>
                        <a:pt x="313" y="535"/>
                        <a:pt x="313" y="535"/>
                      </a:cubicBezTo>
                      <a:cubicBezTo>
                        <a:pt x="311" y="534"/>
                        <a:pt x="309" y="534"/>
                        <a:pt x="307" y="535"/>
                      </a:cubicBezTo>
                      <a:cubicBezTo>
                        <a:pt x="307" y="535"/>
                        <a:pt x="307" y="535"/>
                        <a:pt x="307" y="535"/>
                      </a:cubicBezTo>
                      <a:cubicBezTo>
                        <a:pt x="306" y="535"/>
                        <a:pt x="304" y="535"/>
                        <a:pt x="303" y="536"/>
                      </a:cubicBezTo>
                      <a:cubicBezTo>
                        <a:pt x="302" y="535"/>
                        <a:pt x="301" y="535"/>
                        <a:pt x="301" y="534"/>
                      </a:cubicBezTo>
                      <a:cubicBezTo>
                        <a:pt x="299" y="534"/>
                        <a:pt x="298" y="534"/>
                        <a:pt x="296" y="534"/>
                      </a:cubicBezTo>
                      <a:cubicBezTo>
                        <a:pt x="295" y="535"/>
                        <a:pt x="295" y="535"/>
                        <a:pt x="296" y="535"/>
                      </a:cubicBezTo>
                      <a:cubicBezTo>
                        <a:pt x="291" y="535"/>
                        <a:pt x="286" y="536"/>
                        <a:pt x="282" y="535"/>
                      </a:cubicBezTo>
                      <a:cubicBezTo>
                        <a:pt x="281" y="535"/>
                        <a:pt x="281" y="536"/>
                        <a:pt x="280" y="536"/>
                      </a:cubicBezTo>
                      <a:cubicBezTo>
                        <a:pt x="273" y="535"/>
                        <a:pt x="265" y="537"/>
                        <a:pt x="260" y="535"/>
                      </a:cubicBezTo>
                      <a:cubicBezTo>
                        <a:pt x="261" y="535"/>
                        <a:pt x="261" y="534"/>
                        <a:pt x="261" y="534"/>
                      </a:cubicBezTo>
                      <a:cubicBezTo>
                        <a:pt x="260" y="534"/>
                        <a:pt x="259" y="534"/>
                        <a:pt x="258" y="534"/>
                      </a:cubicBezTo>
                      <a:cubicBezTo>
                        <a:pt x="258" y="535"/>
                        <a:pt x="258" y="535"/>
                        <a:pt x="259" y="536"/>
                      </a:cubicBezTo>
                      <a:cubicBezTo>
                        <a:pt x="255" y="536"/>
                        <a:pt x="249" y="536"/>
                        <a:pt x="247" y="535"/>
                      </a:cubicBezTo>
                      <a:cubicBezTo>
                        <a:pt x="248" y="536"/>
                        <a:pt x="247" y="536"/>
                        <a:pt x="246" y="536"/>
                      </a:cubicBezTo>
                      <a:cubicBezTo>
                        <a:pt x="247" y="535"/>
                        <a:pt x="244" y="535"/>
                        <a:pt x="241" y="535"/>
                      </a:cubicBezTo>
                      <a:cubicBezTo>
                        <a:pt x="241" y="536"/>
                        <a:pt x="241" y="536"/>
                        <a:pt x="241" y="536"/>
                      </a:cubicBezTo>
                      <a:cubicBezTo>
                        <a:pt x="239" y="535"/>
                        <a:pt x="239" y="535"/>
                        <a:pt x="239" y="535"/>
                      </a:cubicBezTo>
                      <a:cubicBezTo>
                        <a:pt x="239" y="535"/>
                        <a:pt x="239" y="537"/>
                        <a:pt x="236" y="536"/>
                      </a:cubicBezTo>
                      <a:cubicBezTo>
                        <a:pt x="236" y="536"/>
                        <a:pt x="236" y="535"/>
                        <a:pt x="236" y="535"/>
                      </a:cubicBezTo>
                      <a:cubicBezTo>
                        <a:pt x="233" y="536"/>
                        <a:pt x="230" y="537"/>
                        <a:pt x="227" y="536"/>
                      </a:cubicBezTo>
                      <a:cubicBezTo>
                        <a:pt x="225" y="535"/>
                        <a:pt x="225" y="535"/>
                        <a:pt x="225" y="535"/>
                      </a:cubicBezTo>
                      <a:cubicBezTo>
                        <a:pt x="224" y="535"/>
                        <a:pt x="222" y="536"/>
                        <a:pt x="224" y="536"/>
                      </a:cubicBezTo>
                      <a:cubicBezTo>
                        <a:pt x="220" y="536"/>
                        <a:pt x="217" y="536"/>
                        <a:pt x="216" y="534"/>
                      </a:cubicBezTo>
                      <a:cubicBezTo>
                        <a:pt x="208" y="537"/>
                        <a:pt x="197" y="537"/>
                        <a:pt x="188" y="537"/>
                      </a:cubicBezTo>
                      <a:cubicBezTo>
                        <a:pt x="189" y="536"/>
                        <a:pt x="189" y="536"/>
                        <a:pt x="189" y="536"/>
                      </a:cubicBezTo>
                      <a:cubicBezTo>
                        <a:pt x="186" y="536"/>
                        <a:pt x="188" y="538"/>
                        <a:pt x="186" y="537"/>
                      </a:cubicBezTo>
                      <a:cubicBezTo>
                        <a:pt x="187" y="537"/>
                        <a:pt x="184" y="536"/>
                        <a:pt x="186" y="535"/>
                      </a:cubicBezTo>
                      <a:cubicBezTo>
                        <a:pt x="183" y="534"/>
                        <a:pt x="182" y="536"/>
                        <a:pt x="179" y="536"/>
                      </a:cubicBezTo>
                      <a:cubicBezTo>
                        <a:pt x="179" y="537"/>
                        <a:pt x="181" y="536"/>
                        <a:pt x="181" y="537"/>
                      </a:cubicBezTo>
                      <a:cubicBezTo>
                        <a:pt x="180" y="537"/>
                        <a:pt x="176" y="536"/>
                        <a:pt x="176" y="538"/>
                      </a:cubicBezTo>
                      <a:cubicBezTo>
                        <a:pt x="175" y="537"/>
                        <a:pt x="175" y="536"/>
                        <a:pt x="176" y="536"/>
                      </a:cubicBezTo>
                      <a:cubicBezTo>
                        <a:pt x="174" y="536"/>
                        <a:pt x="174" y="536"/>
                        <a:pt x="174" y="536"/>
                      </a:cubicBezTo>
                      <a:cubicBezTo>
                        <a:pt x="172" y="535"/>
                        <a:pt x="175" y="534"/>
                        <a:pt x="176" y="534"/>
                      </a:cubicBezTo>
                      <a:cubicBezTo>
                        <a:pt x="175" y="534"/>
                        <a:pt x="173" y="534"/>
                        <a:pt x="171" y="534"/>
                      </a:cubicBezTo>
                      <a:cubicBezTo>
                        <a:pt x="172" y="533"/>
                        <a:pt x="173" y="533"/>
                        <a:pt x="173" y="533"/>
                      </a:cubicBezTo>
                      <a:cubicBezTo>
                        <a:pt x="169" y="533"/>
                        <a:pt x="171" y="536"/>
                        <a:pt x="167" y="536"/>
                      </a:cubicBezTo>
                      <a:cubicBezTo>
                        <a:pt x="165" y="535"/>
                        <a:pt x="170" y="536"/>
                        <a:pt x="169" y="535"/>
                      </a:cubicBezTo>
                      <a:cubicBezTo>
                        <a:pt x="169" y="534"/>
                        <a:pt x="168" y="534"/>
                        <a:pt x="168" y="534"/>
                      </a:cubicBezTo>
                      <a:cubicBezTo>
                        <a:pt x="168" y="534"/>
                        <a:pt x="168" y="534"/>
                        <a:pt x="168" y="534"/>
                      </a:cubicBezTo>
                      <a:cubicBezTo>
                        <a:pt x="168" y="534"/>
                        <a:pt x="167" y="534"/>
                        <a:pt x="167" y="534"/>
                      </a:cubicBezTo>
                      <a:cubicBezTo>
                        <a:pt x="165" y="535"/>
                        <a:pt x="164" y="535"/>
                        <a:pt x="163" y="535"/>
                      </a:cubicBezTo>
                      <a:cubicBezTo>
                        <a:pt x="165" y="535"/>
                        <a:pt x="163" y="537"/>
                        <a:pt x="162" y="537"/>
                      </a:cubicBezTo>
                      <a:cubicBezTo>
                        <a:pt x="160" y="536"/>
                        <a:pt x="164" y="536"/>
                        <a:pt x="160" y="536"/>
                      </a:cubicBezTo>
                      <a:cubicBezTo>
                        <a:pt x="160" y="536"/>
                        <a:pt x="157" y="537"/>
                        <a:pt x="159" y="538"/>
                      </a:cubicBezTo>
                      <a:cubicBezTo>
                        <a:pt x="158" y="539"/>
                        <a:pt x="156" y="537"/>
                        <a:pt x="154" y="538"/>
                      </a:cubicBezTo>
                      <a:cubicBezTo>
                        <a:pt x="153" y="537"/>
                        <a:pt x="157" y="535"/>
                        <a:pt x="154" y="535"/>
                      </a:cubicBezTo>
                      <a:cubicBezTo>
                        <a:pt x="154" y="536"/>
                        <a:pt x="149" y="537"/>
                        <a:pt x="151" y="538"/>
                      </a:cubicBezTo>
                      <a:cubicBezTo>
                        <a:pt x="150" y="538"/>
                        <a:pt x="150" y="537"/>
                        <a:pt x="151" y="536"/>
                      </a:cubicBezTo>
                      <a:cubicBezTo>
                        <a:pt x="149" y="535"/>
                        <a:pt x="146" y="539"/>
                        <a:pt x="145" y="536"/>
                      </a:cubicBezTo>
                      <a:cubicBezTo>
                        <a:pt x="144" y="537"/>
                        <a:pt x="144" y="537"/>
                        <a:pt x="144" y="537"/>
                      </a:cubicBezTo>
                      <a:cubicBezTo>
                        <a:pt x="144" y="537"/>
                        <a:pt x="143" y="537"/>
                        <a:pt x="142" y="536"/>
                      </a:cubicBezTo>
                      <a:cubicBezTo>
                        <a:pt x="140" y="536"/>
                        <a:pt x="136" y="538"/>
                        <a:pt x="136" y="536"/>
                      </a:cubicBezTo>
                      <a:cubicBezTo>
                        <a:pt x="136" y="536"/>
                        <a:pt x="131" y="536"/>
                        <a:pt x="133" y="537"/>
                      </a:cubicBezTo>
                      <a:cubicBezTo>
                        <a:pt x="136" y="538"/>
                        <a:pt x="136" y="536"/>
                        <a:pt x="137" y="538"/>
                      </a:cubicBezTo>
                      <a:cubicBezTo>
                        <a:pt x="136" y="537"/>
                        <a:pt x="134" y="538"/>
                        <a:pt x="132" y="539"/>
                      </a:cubicBezTo>
                      <a:cubicBezTo>
                        <a:pt x="132" y="538"/>
                        <a:pt x="132" y="538"/>
                        <a:pt x="132" y="538"/>
                      </a:cubicBezTo>
                      <a:cubicBezTo>
                        <a:pt x="131" y="538"/>
                        <a:pt x="129" y="538"/>
                        <a:pt x="129" y="539"/>
                      </a:cubicBezTo>
                      <a:cubicBezTo>
                        <a:pt x="129" y="538"/>
                        <a:pt x="129" y="538"/>
                        <a:pt x="128" y="538"/>
                      </a:cubicBezTo>
                      <a:cubicBezTo>
                        <a:pt x="127" y="539"/>
                        <a:pt x="127" y="539"/>
                        <a:pt x="127" y="539"/>
                      </a:cubicBezTo>
                      <a:cubicBezTo>
                        <a:pt x="124" y="539"/>
                        <a:pt x="126" y="537"/>
                        <a:pt x="123" y="537"/>
                      </a:cubicBezTo>
                      <a:cubicBezTo>
                        <a:pt x="126" y="536"/>
                        <a:pt x="126" y="536"/>
                        <a:pt x="126" y="536"/>
                      </a:cubicBezTo>
                      <a:cubicBezTo>
                        <a:pt x="125" y="537"/>
                        <a:pt x="124" y="535"/>
                        <a:pt x="122" y="536"/>
                      </a:cubicBezTo>
                      <a:cubicBezTo>
                        <a:pt x="121" y="537"/>
                        <a:pt x="120" y="538"/>
                        <a:pt x="120" y="539"/>
                      </a:cubicBezTo>
                      <a:cubicBezTo>
                        <a:pt x="118" y="539"/>
                        <a:pt x="119" y="538"/>
                        <a:pt x="117" y="539"/>
                      </a:cubicBezTo>
                      <a:cubicBezTo>
                        <a:pt x="119" y="538"/>
                        <a:pt x="119" y="538"/>
                        <a:pt x="119" y="538"/>
                      </a:cubicBezTo>
                      <a:cubicBezTo>
                        <a:pt x="120" y="537"/>
                        <a:pt x="118" y="536"/>
                        <a:pt x="115" y="536"/>
                      </a:cubicBezTo>
                      <a:cubicBezTo>
                        <a:pt x="113" y="536"/>
                        <a:pt x="111" y="538"/>
                        <a:pt x="113" y="538"/>
                      </a:cubicBezTo>
                      <a:cubicBezTo>
                        <a:pt x="112" y="538"/>
                        <a:pt x="110" y="538"/>
                        <a:pt x="111" y="537"/>
                      </a:cubicBezTo>
                      <a:cubicBezTo>
                        <a:pt x="108" y="537"/>
                        <a:pt x="112" y="538"/>
                        <a:pt x="109" y="539"/>
                      </a:cubicBezTo>
                      <a:cubicBezTo>
                        <a:pt x="108" y="538"/>
                        <a:pt x="105" y="537"/>
                        <a:pt x="103" y="536"/>
                      </a:cubicBezTo>
                      <a:cubicBezTo>
                        <a:pt x="106" y="534"/>
                        <a:pt x="106" y="534"/>
                        <a:pt x="106" y="534"/>
                      </a:cubicBezTo>
                      <a:cubicBezTo>
                        <a:pt x="104" y="534"/>
                        <a:pt x="104" y="534"/>
                        <a:pt x="104" y="534"/>
                      </a:cubicBezTo>
                      <a:cubicBezTo>
                        <a:pt x="105" y="534"/>
                        <a:pt x="105" y="533"/>
                        <a:pt x="104" y="533"/>
                      </a:cubicBezTo>
                      <a:cubicBezTo>
                        <a:pt x="103" y="533"/>
                        <a:pt x="102" y="533"/>
                        <a:pt x="101" y="533"/>
                      </a:cubicBezTo>
                      <a:cubicBezTo>
                        <a:pt x="102" y="535"/>
                        <a:pt x="96" y="536"/>
                        <a:pt x="97" y="538"/>
                      </a:cubicBezTo>
                      <a:cubicBezTo>
                        <a:pt x="92" y="538"/>
                        <a:pt x="94" y="533"/>
                        <a:pt x="89" y="536"/>
                      </a:cubicBezTo>
                      <a:cubicBezTo>
                        <a:pt x="90" y="536"/>
                        <a:pt x="88" y="537"/>
                        <a:pt x="89" y="538"/>
                      </a:cubicBezTo>
                      <a:cubicBezTo>
                        <a:pt x="88" y="538"/>
                        <a:pt x="88" y="539"/>
                        <a:pt x="85" y="539"/>
                      </a:cubicBezTo>
                      <a:cubicBezTo>
                        <a:pt x="87" y="538"/>
                        <a:pt x="82" y="537"/>
                        <a:pt x="86" y="535"/>
                      </a:cubicBezTo>
                      <a:cubicBezTo>
                        <a:pt x="86" y="536"/>
                        <a:pt x="88" y="536"/>
                        <a:pt x="88" y="536"/>
                      </a:cubicBezTo>
                      <a:cubicBezTo>
                        <a:pt x="87" y="535"/>
                        <a:pt x="89" y="533"/>
                        <a:pt x="86" y="533"/>
                      </a:cubicBezTo>
                      <a:cubicBezTo>
                        <a:pt x="84" y="534"/>
                        <a:pt x="81" y="534"/>
                        <a:pt x="82" y="535"/>
                      </a:cubicBezTo>
                      <a:cubicBezTo>
                        <a:pt x="82" y="536"/>
                        <a:pt x="84" y="535"/>
                        <a:pt x="83" y="536"/>
                      </a:cubicBezTo>
                      <a:cubicBezTo>
                        <a:pt x="79" y="536"/>
                        <a:pt x="79" y="534"/>
                        <a:pt x="77" y="537"/>
                      </a:cubicBezTo>
                      <a:cubicBezTo>
                        <a:pt x="80" y="536"/>
                        <a:pt x="80" y="538"/>
                        <a:pt x="80" y="539"/>
                      </a:cubicBezTo>
                      <a:cubicBezTo>
                        <a:pt x="77" y="539"/>
                        <a:pt x="77" y="539"/>
                        <a:pt x="77" y="539"/>
                      </a:cubicBezTo>
                      <a:cubicBezTo>
                        <a:pt x="78" y="538"/>
                        <a:pt x="78" y="538"/>
                        <a:pt x="78" y="538"/>
                      </a:cubicBezTo>
                      <a:cubicBezTo>
                        <a:pt x="73" y="538"/>
                        <a:pt x="77" y="540"/>
                        <a:pt x="72" y="540"/>
                      </a:cubicBezTo>
                      <a:cubicBezTo>
                        <a:pt x="70" y="538"/>
                        <a:pt x="70" y="538"/>
                        <a:pt x="70" y="538"/>
                      </a:cubicBezTo>
                      <a:cubicBezTo>
                        <a:pt x="71" y="537"/>
                        <a:pt x="77" y="539"/>
                        <a:pt x="76" y="536"/>
                      </a:cubicBezTo>
                      <a:cubicBezTo>
                        <a:pt x="73" y="536"/>
                        <a:pt x="72" y="537"/>
                        <a:pt x="69" y="537"/>
                      </a:cubicBezTo>
                      <a:cubicBezTo>
                        <a:pt x="71" y="536"/>
                        <a:pt x="71" y="536"/>
                        <a:pt x="71" y="536"/>
                      </a:cubicBezTo>
                      <a:cubicBezTo>
                        <a:pt x="70" y="536"/>
                        <a:pt x="69" y="533"/>
                        <a:pt x="65" y="535"/>
                      </a:cubicBezTo>
                      <a:cubicBezTo>
                        <a:pt x="63" y="536"/>
                        <a:pt x="65" y="536"/>
                        <a:pt x="65" y="537"/>
                      </a:cubicBezTo>
                      <a:cubicBezTo>
                        <a:pt x="60" y="537"/>
                        <a:pt x="59" y="538"/>
                        <a:pt x="56" y="538"/>
                      </a:cubicBezTo>
                      <a:cubicBezTo>
                        <a:pt x="57" y="536"/>
                        <a:pt x="51" y="538"/>
                        <a:pt x="54" y="536"/>
                      </a:cubicBezTo>
                      <a:cubicBezTo>
                        <a:pt x="56" y="537"/>
                        <a:pt x="62" y="537"/>
                        <a:pt x="64" y="535"/>
                      </a:cubicBezTo>
                      <a:cubicBezTo>
                        <a:pt x="62" y="533"/>
                        <a:pt x="67" y="536"/>
                        <a:pt x="68" y="534"/>
                      </a:cubicBezTo>
                      <a:cubicBezTo>
                        <a:pt x="67" y="534"/>
                        <a:pt x="66" y="533"/>
                        <a:pt x="66" y="533"/>
                      </a:cubicBezTo>
                      <a:cubicBezTo>
                        <a:pt x="66" y="533"/>
                        <a:pt x="66" y="533"/>
                        <a:pt x="66" y="533"/>
                      </a:cubicBezTo>
                      <a:cubicBezTo>
                        <a:pt x="65" y="533"/>
                        <a:pt x="64" y="533"/>
                        <a:pt x="62" y="533"/>
                      </a:cubicBezTo>
                      <a:cubicBezTo>
                        <a:pt x="62" y="533"/>
                        <a:pt x="63" y="533"/>
                        <a:pt x="63" y="533"/>
                      </a:cubicBezTo>
                      <a:cubicBezTo>
                        <a:pt x="59" y="533"/>
                        <a:pt x="55" y="534"/>
                        <a:pt x="52" y="535"/>
                      </a:cubicBezTo>
                      <a:cubicBezTo>
                        <a:pt x="51" y="534"/>
                        <a:pt x="52" y="533"/>
                        <a:pt x="53" y="533"/>
                      </a:cubicBezTo>
                      <a:cubicBezTo>
                        <a:pt x="48" y="533"/>
                        <a:pt x="43" y="533"/>
                        <a:pt x="39" y="533"/>
                      </a:cubicBezTo>
                      <a:cubicBezTo>
                        <a:pt x="41" y="535"/>
                        <a:pt x="36" y="534"/>
                        <a:pt x="35" y="534"/>
                      </a:cubicBezTo>
                      <a:cubicBezTo>
                        <a:pt x="35" y="534"/>
                        <a:pt x="35" y="533"/>
                        <a:pt x="35" y="533"/>
                      </a:cubicBezTo>
                      <a:cubicBezTo>
                        <a:pt x="32" y="533"/>
                        <a:pt x="35" y="531"/>
                        <a:pt x="32" y="531"/>
                      </a:cubicBezTo>
                      <a:cubicBezTo>
                        <a:pt x="29" y="532"/>
                        <a:pt x="24" y="532"/>
                        <a:pt x="20" y="531"/>
                      </a:cubicBezTo>
                      <a:cubicBezTo>
                        <a:pt x="16" y="528"/>
                        <a:pt x="10" y="523"/>
                        <a:pt x="7" y="519"/>
                      </a:cubicBezTo>
                      <a:cubicBezTo>
                        <a:pt x="8" y="517"/>
                        <a:pt x="9" y="517"/>
                        <a:pt x="9" y="516"/>
                      </a:cubicBezTo>
                      <a:cubicBezTo>
                        <a:pt x="9" y="515"/>
                        <a:pt x="9" y="514"/>
                        <a:pt x="9" y="514"/>
                      </a:cubicBezTo>
                      <a:cubicBezTo>
                        <a:pt x="8" y="514"/>
                        <a:pt x="8" y="516"/>
                        <a:pt x="8" y="513"/>
                      </a:cubicBezTo>
                      <a:cubicBezTo>
                        <a:pt x="8" y="513"/>
                        <a:pt x="8" y="513"/>
                        <a:pt x="8" y="513"/>
                      </a:cubicBezTo>
                      <a:cubicBezTo>
                        <a:pt x="8" y="513"/>
                        <a:pt x="8" y="511"/>
                        <a:pt x="8" y="510"/>
                      </a:cubicBezTo>
                      <a:cubicBezTo>
                        <a:pt x="6" y="509"/>
                        <a:pt x="4" y="509"/>
                        <a:pt x="7" y="512"/>
                      </a:cubicBezTo>
                      <a:cubicBezTo>
                        <a:pt x="5" y="510"/>
                        <a:pt x="3" y="506"/>
                        <a:pt x="5" y="508"/>
                      </a:cubicBezTo>
                      <a:cubicBezTo>
                        <a:pt x="2" y="502"/>
                        <a:pt x="4" y="509"/>
                        <a:pt x="1" y="504"/>
                      </a:cubicBezTo>
                      <a:cubicBezTo>
                        <a:pt x="0" y="500"/>
                        <a:pt x="2" y="493"/>
                        <a:pt x="3" y="492"/>
                      </a:cubicBezTo>
                      <a:cubicBezTo>
                        <a:pt x="5" y="496"/>
                        <a:pt x="5" y="496"/>
                        <a:pt x="5" y="496"/>
                      </a:cubicBezTo>
                      <a:cubicBezTo>
                        <a:pt x="5" y="494"/>
                        <a:pt x="5" y="494"/>
                        <a:pt x="5" y="494"/>
                      </a:cubicBezTo>
                      <a:cubicBezTo>
                        <a:pt x="6" y="497"/>
                        <a:pt x="6" y="492"/>
                        <a:pt x="7" y="494"/>
                      </a:cubicBezTo>
                      <a:cubicBezTo>
                        <a:pt x="8" y="493"/>
                        <a:pt x="8" y="491"/>
                        <a:pt x="7" y="489"/>
                      </a:cubicBezTo>
                      <a:cubicBezTo>
                        <a:pt x="5" y="493"/>
                        <a:pt x="5" y="484"/>
                        <a:pt x="3" y="485"/>
                      </a:cubicBezTo>
                      <a:cubicBezTo>
                        <a:pt x="3" y="479"/>
                        <a:pt x="8" y="482"/>
                        <a:pt x="6" y="475"/>
                      </a:cubicBezTo>
                      <a:cubicBezTo>
                        <a:pt x="5" y="476"/>
                        <a:pt x="4" y="474"/>
                        <a:pt x="4" y="475"/>
                      </a:cubicBezTo>
                      <a:cubicBezTo>
                        <a:pt x="4" y="473"/>
                        <a:pt x="3" y="473"/>
                        <a:pt x="4" y="470"/>
                      </a:cubicBezTo>
                      <a:cubicBezTo>
                        <a:pt x="4" y="473"/>
                        <a:pt x="6" y="468"/>
                        <a:pt x="7" y="470"/>
                      </a:cubicBezTo>
                      <a:cubicBezTo>
                        <a:pt x="7" y="469"/>
                        <a:pt x="7" y="469"/>
                        <a:pt x="7" y="468"/>
                      </a:cubicBezTo>
                      <a:cubicBezTo>
                        <a:pt x="7" y="468"/>
                        <a:pt x="7" y="468"/>
                        <a:pt x="7" y="468"/>
                      </a:cubicBezTo>
                      <a:cubicBezTo>
                        <a:pt x="7" y="467"/>
                        <a:pt x="7" y="466"/>
                        <a:pt x="7" y="465"/>
                      </a:cubicBezTo>
                      <a:cubicBezTo>
                        <a:pt x="7" y="464"/>
                        <a:pt x="7" y="462"/>
                        <a:pt x="8" y="461"/>
                      </a:cubicBezTo>
                      <a:cubicBezTo>
                        <a:pt x="7" y="461"/>
                        <a:pt x="7" y="461"/>
                        <a:pt x="7" y="460"/>
                      </a:cubicBezTo>
                      <a:cubicBezTo>
                        <a:pt x="7" y="463"/>
                        <a:pt x="5" y="464"/>
                        <a:pt x="5" y="464"/>
                      </a:cubicBezTo>
                      <a:cubicBezTo>
                        <a:pt x="5" y="460"/>
                        <a:pt x="5" y="460"/>
                        <a:pt x="5" y="460"/>
                      </a:cubicBezTo>
                      <a:cubicBezTo>
                        <a:pt x="5" y="461"/>
                        <a:pt x="5" y="461"/>
                        <a:pt x="5" y="461"/>
                      </a:cubicBezTo>
                      <a:cubicBezTo>
                        <a:pt x="7" y="456"/>
                        <a:pt x="4" y="459"/>
                        <a:pt x="5" y="454"/>
                      </a:cubicBezTo>
                      <a:cubicBezTo>
                        <a:pt x="7" y="452"/>
                        <a:pt x="7" y="452"/>
                        <a:pt x="7" y="452"/>
                      </a:cubicBezTo>
                      <a:cubicBezTo>
                        <a:pt x="8" y="453"/>
                        <a:pt x="5" y="459"/>
                        <a:pt x="8" y="459"/>
                      </a:cubicBezTo>
                      <a:cubicBezTo>
                        <a:pt x="8" y="455"/>
                        <a:pt x="7" y="454"/>
                        <a:pt x="8" y="451"/>
                      </a:cubicBezTo>
                      <a:cubicBezTo>
                        <a:pt x="8" y="453"/>
                        <a:pt x="8" y="453"/>
                        <a:pt x="8" y="453"/>
                      </a:cubicBezTo>
                      <a:cubicBezTo>
                        <a:pt x="8" y="453"/>
                        <a:pt x="8" y="453"/>
                        <a:pt x="9" y="453"/>
                      </a:cubicBezTo>
                      <a:cubicBezTo>
                        <a:pt x="9" y="450"/>
                        <a:pt x="9" y="448"/>
                        <a:pt x="10" y="445"/>
                      </a:cubicBezTo>
                      <a:cubicBezTo>
                        <a:pt x="9" y="445"/>
                        <a:pt x="9" y="445"/>
                        <a:pt x="9" y="445"/>
                      </a:cubicBezTo>
                      <a:cubicBezTo>
                        <a:pt x="10" y="439"/>
                        <a:pt x="9" y="438"/>
                        <a:pt x="9" y="434"/>
                      </a:cubicBezTo>
                      <a:cubicBezTo>
                        <a:pt x="11" y="435"/>
                        <a:pt x="10" y="428"/>
                        <a:pt x="11" y="432"/>
                      </a:cubicBezTo>
                      <a:cubicBezTo>
                        <a:pt x="10" y="433"/>
                        <a:pt x="10" y="439"/>
                        <a:pt x="10" y="442"/>
                      </a:cubicBezTo>
                      <a:cubicBezTo>
                        <a:pt x="11" y="436"/>
                        <a:pt x="12" y="429"/>
                        <a:pt x="13" y="423"/>
                      </a:cubicBezTo>
                      <a:cubicBezTo>
                        <a:pt x="13" y="421"/>
                        <a:pt x="13" y="420"/>
                        <a:pt x="13" y="418"/>
                      </a:cubicBezTo>
                      <a:cubicBezTo>
                        <a:pt x="13" y="421"/>
                        <a:pt x="13" y="421"/>
                        <a:pt x="13" y="421"/>
                      </a:cubicBezTo>
                      <a:cubicBezTo>
                        <a:pt x="13" y="420"/>
                        <a:pt x="13" y="419"/>
                        <a:pt x="13" y="417"/>
                      </a:cubicBezTo>
                      <a:cubicBezTo>
                        <a:pt x="14" y="418"/>
                        <a:pt x="14" y="418"/>
                        <a:pt x="14" y="418"/>
                      </a:cubicBezTo>
                      <a:cubicBezTo>
                        <a:pt x="14" y="416"/>
                        <a:pt x="14" y="414"/>
                        <a:pt x="14" y="412"/>
                      </a:cubicBezTo>
                      <a:cubicBezTo>
                        <a:pt x="13" y="413"/>
                        <a:pt x="13" y="414"/>
                        <a:pt x="12" y="413"/>
                      </a:cubicBezTo>
                      <a:cubicBezTo>
                        <a:pt x="13" y="411"/>
                        <a:pt x="13" y="413"/>
                        <a:pt x="14" y="412"/>
                      </a:cubicBezTo>
                      <a:cubicBezTo>
                        <a:pt x="13" y="411"/>
                        <a:pt x="14" y="410"/>
                        <a:pt x="15" y="408"/>
                      </a:cubicBezTo>
                      <a:cubicBezTo>
                        <a:pt x="15" y="409"/>
                        <a:pt x="15" y="409"/>
                        <a:pt x="15" y="409"/>
                      </a:cubicBezTo>
                      <a:cubicBezTo>
                        <a:pt x="15" y="408"/>
                        <a:pt x="15" y="407"/>
                        <a:pt x="16" y="406"/>
                      </a:cubicBezTo>
                      <a:cubicBezTo>
                        <a:pt x="16" y="405"/>
                        <a:pt x="15" y="404"/>
                        <a:pt x="16" y="404"/>
                      </a:cubicBezTo>
                      <a:cubicBezTo>
                        <a:pt x="16" y="404"/>
                        <a:pt x="16" y="404"/>
                        <a:pt x="16" y="405"/>
                      </a:cubicBezTo>
                      <a:cubicBezTo>
                        <a:pt x="16" y="403"/>
                        <a:pt x="16" y="401"/>
                        <a:pt x="16" y="399"/>
                      </a:cubicBezTo>
                      <a:cubicBezTo>
                        <a:pt x="16" y="398"/>
                        <a:pt x="17" y="394"/>
                        <a:pt x="17" y="395"/>
                      </a:cubicBezTo>
                      <a:cubicBezTo>
                        <a:pt x="17" y="391"/>
                        <a:pt x="20" y="383"/>
                        <a:pt x="20" y="377"/>
                      </a:cubicBezTo>
                      <a:cubicBezTo>
                        <a:pt x="22" y="370"/>
                        <a:pt x="21" y="364"/>
                        <a:pt x="23" y="357"/>
                      </a:cubicBezTo>
                      <a:cubicBezTo>
                        <a:pt x="23" y="358"/>
                        <a:pt x="23" y="359"/>
                        <a:pt x="24" y="360"/>
                      </a:cubicBezTo>
                      <a:cubicBezTo>
                        <a:pt x="25" y="357"/>
                        <a:pt x="23" y="353"/>
                        <a:pt x="25" y="352"/>
                      </a:cubicBezTo>
                      <a:cubicBezTo>
                        <a:pt x="25" y="350"/>
                        <a:pt x="24" y="350"/>
                        <a:pt x="24" y="351"/>
                      </a:cubicBezTo>
                      <a:cubicBezTo>
                        <a:pt x="25" y="343"/>
                        <a:pt x="26" y="335"/>
                        <a:pt x="27" y="327"/>
                      </a:cubicBezTo>
                      <a:cubicBezTo>
                        <a:pt x="28" y="325"/>
                        <a:pt x="28" y="322"/>
                        <a:pt x="28" y="322"/>
                      </a:cubicBezTo>
                      <a:cubicBezTo>
                        <a:pt x="28" y="318"/>
                        <a:pt x="30" y="314"/>
                        <a:pt x="32" y="312"/>
                      </a:cubicBezTo>
                      <a:cubicBezTo>
                        <a:pt x="31" y="311"/>
                        <a:pt x="30" y="311"/>
                        <a:pt x="29" y="311"/>
                      </a:cubicBezTo>
                      <a:cubicBezTo>
                        <a:pt x="29" y="309"/>
                        <a:pt x="30" y="309"/>
                        <a:pt x="31" y="309"/>
                      </a:cubicBezTo>
                      <a:cubicBezTo>
                        <a:pt x="28" y="307"/>
                        <a:pt x="28" y="307"/>
                        <a:pt x="28" y="307"/>
                      </a:cubicBezTo>
                      <a:cubicBezTo>
                        <a:pt x="26" y="303"/>
                        <a:pt x="38" y="312"/>
                        <a:pt x="35" y="307"/>
                      </a:cubicBezTo>
                      <a:cubicBezTo>
                        <a:pt x="35" y="307"/>
                        <a:pt x="34" y="306"/>
                        <a:pt x="33" y="305"/>
                      </a:cubicBezTo>
                      <a:cubicBezTo>
                        <a:pt x="32" y="303"/>
                        <a:pt x="40" y="309"/>
                        <a:pt x="35" y="304"/>
                      </a:cubicBezTo>
                      <a:cubicBezTo>
                        <a:pt x="32" y="303"/>
                        <a:pt x="29" y="301"/>
                        <a:pt x="30" y="304"/>
                      </a:cubicBezTo>
                      <a:cubicBezTo>
                        <a:pt x="26" y="298"/>
                        <a:pt x="25" y="303"/>
                        <a:pt x="23" y="294"/>
                      </a:cubicBezTo>
                      <a:cubicBezTo>
                        <a:pt x="23" y="292"/>
                        <a:pt x="24" y="301"/>
                        <a:pt x="25" y="299"/>
                      </a:cubicBezTo>
                      <a:cubicBezTo>
                        <a:pt x="25" y="295"/>
                        <a:pt x="23" y="290"/>
                        <a:pt x="23" y="288"/>
                      </a:cubicBezTo>
                      <a:cubicBezTo>
                        <a:pt x="23" y="291"/>
                        <a:pt x="21" y="289"/>
                        <a:pt x="21" y="286"/>
                      </a:cubicBezTo>
                      <a:cubicBezTo>
                        <a:pt x="22" y="283"/>
                        <a:pt x="22" y="289"/>
                        <a:pt x="23" y="284"/>
                      </a:cubicBezTo>
                      <a:cubicBezTo>
                        <a:pt x="22" y="283"/>
                        <a:pt x="21" y="279"/>
                        <a:pt x="21" y="282"/>
                      </a:cubicBezTo>
                      <a:cubicBezTo>
                        <a:pt x="19" y="281"/>
                        <a:pt x="21" y="277"/>
                        <a:pt x="20" y="275"/>
                      </a:cubicBezTo>
                      <a:cubicBezTo>
                        <a:pt x="21" y="273"/>
                        <a:pt x="23" y="280"/>
                        <a:pt x="23" y="274"/>
                      </a:cubicBezTo>
                      <a:cubicBezTo>
                        <a:pt x="22" y="275"/>
                        <a:pt x="22" y="268"/>
                        <a:pt x="20" y="271"/>
                      </a:cubicBezTo>
                      <a:cubicBezTo>
                        <a:pt x="20" y="268"/>
                        <a:pt x="21" y="268"/>
                        <a:pt x="22" y="270"/>
                      </a:cubicBezTo>
                      <a:cubicBezTo>
                        <a:pt x="23" y="267"/>
                        <a:pt x="20" y="262"/>
                        <a:pt x="22" y="261"/>
                      </a:cubicBezTo>
                      <a:cubicBezTo>
                        <a:pt x="21" y="260"/>
                        <a:pt x="21" y="260"/>
                        <a:pt x="21" y="260"/>
                      </a:cubicBezTo>
                      <a:cubicBezTo>
                        <a:pt x="21" y="259"/>
                        <a:pt x="21" y="258"/>
                        <a:pt x="22" y="257"/>
                      </a:cubicBezTo>
                      <a:cubicBezTo>
                        <a:pt x="22" y="254"/>
                        <a:pt x="20" y="248"/>
                        <a:pt x="22" y="248"/>
                      </a:cubicBezTo>
                      <a:cubicBezTo>
                        <a:pt x="22" y="247"/>
                        <a:pt x="22" y="241"/>
                        <a:pt x="21" y="244"/>
                      </a:cubicBezTo>
                      <a:cubicBezTo>
                        <a:pt x="20" y="247"/>
                        <a:pt x="22" y="248"/>
                        <a:pt x="20" y="250"/>
                      </a:cubicBezTo>
                      <a:cubicBezTo>
                        <a:pt x="22" y="247"/>
                        <a:pt x="20" y="245"/>
                        <a:pt x="19" y="243"/>
                      </a:cubicBezTo>
                      <a:cubicBezTo>
                        <a:pt x="20" y="242"/>
                        <a:pt x="20" y="242"/>
                        <a:pt x="20" y="242"/>
                      </a:cubicBezTo>
                      <a:cubicBezTo>
                        <a:pt x="20" y="241"/>
                        <a:pt x="20" y="238"/>
                        <a:pt x="19" y="237"/>
                      </a:cubicBezTo>
                      <a:cubicBezTo>
                        <a:pt x="20" y="238"/>
                        <a:pt x="20" y="238"/>
                        <a:pt x="20" y="237"/>
                      </a:cubicBezTo>
                      <a:cubicBezTo>
                        <a:pt x="19" y="235"/>
                        <a:pt x="19" y="235"/>
                        <a:pt x="19" y="235"/>
                      </a:cubicBezTo>
                      <a:cubicBezTo>
                        <a:pt x="19" y="230"/>
                        <a:pt x="21" y="234"/>
                        <a:pt x="21" y="229"/>
                      </a:cubicBezTo>
                      <a:cubicBezTo>
                        <a:pt x="22" y="233"/>
                        <a:pt x="22" y="233"/>
                        <a:pt x="22" y="233"/>
                      </a:cubicBezTo>
                      <a:cubicBezTo>
                        <a:pt x="22" y="232"/>
                        <a:pt x="23" y="230"/>
                        <a:pt x="22" y="228"/>
                      </a:cubicBezTo>
                      <a:cubicBezTo>
                        <a:pt x="21" y="227"/>
                        <a:pt x="20" y="225"/>
                        <a:pt x="19" y="224"/>
                      </a:cubicBezTo>
                      <a:cubicBezTo>
                        <a:pt x="19" y="221"/>
                        <a:pt x="20" y="223"/>
                        <a:pt x="19" y="220"/>
                      </a:cubicBezTo>
                      <a:cubicBezTo>
                        <a:pt x="21" y="224"/>
                        <a:pt x="21" y="224"/>
                        <a:pt x="21" y="224"/>
                      </a:cubicBezTo>
                      <a:cubicBezTo>
                        <a:pt x="21" y="224"/>
                        <a:pt x="22" y="221"/>
                        <a:pt x="22" y="217"/>
                      </a:cubicBezTo>
                      <a:cubicBezTo>
                        <a:pt x="22" y="215"/>
                        <a:pt x="20" y="211"/>
                        <a:pt x="20" y="215"/>
                      </a:cubicBezTo>
                      <a:cubicBezTo>
                        <a:pt x="20" y="213"/>
                        <a:pt x="20" y="210"/>
                        <a:pt x="21" y="212"/>
                      </a:cubicBezTo>
                      <a:cubicBezTo>
                        <a:pt x="21" y="207"/>
                        <a:pt x="20" y="212"/>
                        <a:pt x="19" y="209"/>
                      </a:cubicBezTo>
                      <a:cubicBezTo>
                        <a:pt x="20" y="207"/>
                        <a:pt x="21" y="202"/>
                        <a:pt x="22" y="199"/>
                      </a:cubicBezTo>
                      <a:cubicBezTo>
                        <a:pt x="24" y="203"/>
                        <a:pt x="24" y="203"/>
                        <a:pt x="24" y="203"/>
                      </a:cubicBezTo>
                      <a:cubicBezTo>
                        <a:pt x="24" y="201"/>
                        <a:pt x="24" y="201"/>
                        <a:pt x="24" y="201"/>
                      </a:cubicBezTo>
                      <a:cubicBezTo>
                        <a:pt x="25" y="204"/>
                        <a:pt x="25" y="199"/>
                        <a:pt x="26" y="201"/>
                      </a:cubicBezTo>
                      <a:cubicBezTo>
                        <a:pt x="27" y="199"/>
                        <a:pt x="26" y="197"/>
                        <a:pt x="26" y="195"/>
                      </a:cubicBezTo>
                      <a:cubicBezTo>
                        <a:pt x="23" y="200"/>
                        <a:pt x="22" y="189"/>
                        <a:pt x="20" y="191"/>
                      </a:cubicBezTo>
                      <a:cubicBezTo>
                        <a:pt x="20" y="184"/>
                        <a:pt x="26" y="186"/>
                        <a:pt x="22" y="179"/>
                      </a:cubicBezTo>
                      <a:cubicBezTo>
                        <a:pt x="22" y="180"/>
                        <a:pt x="21" y="178"/>
                        <a:pt x="21" y="179"/>
                      </a:cubicBezTo>
                      <a:cubicBezTo>
                        <a:pt x="20" y="177"/>
                        <a:pt x="19" y="177"/>
                        <a:pt x="19" y="173"/>
                      </a:cubicBezTo>
                      <a:cubicBezTo>
                        <a:pt x="20" y="177"/>
                        <a:pt x="22" y="169"/>
                        <a:pt x="23" y="174"/>
                      </a:cubicBezTo>
                      <a:cubicBezTo>
                        <a:pt x="22" y="174"/>
                        <a:pt x="22" y="177"/>
                        <a:pt x="22" y="178"/>
                      </a:cubicBezTo>
                      <a:cubicBezTo>
                        <a:pt x="23" y="176"/>
                        <a:pt x="25" y="179"/>
                        <a:pt x="25" y="174"/>
                      </a:cubicBezTo>
                      <a:cubicBezTo>
                        <a:pt x="24" y="171"/>
                        <a:pt x="24" y="167"/>
                        <a:pt x="23" y="168"/>
                      </a:cubicBezTo>
                      <a:cubicBezTo>
                        <a:pt x="22" y="168"/>
                        <a:pt x="23" y="172"/>
                        <a:pt x="22" y="170"/>
                      </a:cubicBezTo>
                      <a:cubicBezTo>
                        <a:pt x="22" y="165"/>
                        <a:pt x="24" y="164"/>
                        <a:pt x="21" y="162"/>
                      </a:cubicBezTo>
                      <a:cubicBezTo>
                        <a:pt x="22" y="165"/>
                        <a:pt x="20" y="166"/>
                        <a:pt x="20" y="166"/>
                      </a:cubicBezTo>
                      <a:cubicBezTo>
                        <a:pt x="19" y="162"/>
                        <a:pt x="19" y="162"/>
                        <a:pt x="19" y="162"/>
                      </a:cubicBezTo>
                      <a:cubicBezTo>
                        <a:pt x="20" y="163"/>
                        <a:pt x="20" y="163"/>
                        <a:pt x="20" y="163"/>
                      </a:cubicBezTo>
                      <a:cubicBezTo>
                        <a:pt x="20" y="156"/>
                        <a:pt x="18" y="161"/>
                        <a:pt x="19" y="154"/>
                      </a:cubicBezTo>
                      <a:cubicBezTo>
                        <a:pt x="20" y="151"/>
                        <a:pt x="20" y="151"/>
                        <a:pt x="20" y="151"/>
                      </a:cubicBezTo>
                      <a:cubicBezTo>
                        <a:pt x="22" y="153"/>
                        <a:pt x="20" y="161"/>
                        <a:pt x="22" y="160"/>
                      </a:cubicBezTo>
                      <a:cubicBezTo>
                        <a:pt x="22" y="155"/>
                        <a:pt x="21" y="154"/>
                        <a:pt x="21" y="150"/>
                      </a:cubicBezTo>
                      <a:cubicBezTo>
                        <a:pt x="22" y="153"/>
                        <a:pt x="22" y="153"/>
                        <a:pt x="22" y="153"/>
                      </a:cubicBezTo>
                      <a:cubicBezTo>
                        <a:pt x="22" y="152"/>
                        <a:pt x="25" y="150"/>
                        <a:pt x="23" y="144"/>
                      </a:cubicBezTo>
                      <a:cubicBezTo>
                        <a:pt x="22" y="141"/>
                        <a:pt x="22" y="143"/>
                        <a:pt x="21" y="143"/>
                      </a:cubicBezTo>
                      <a:cubicBezTo>
                        <a:pt x="21" y="137"/>
                        <a:pt x="20" y="135"/>
                        <a:pt x="20" y="131"/>
                      </a:cubicBezTo>
                      <a:cubicBezTo>
                        <a:pt x="22" y="131"/>
                        <a:pt x="20" y="123"/>
                        <a:pt x="22" y="128"/>
                      </a:cubicBezTo>
                      <a:cubicBezTo>
                        <a:pt x="21" y="130"/>
                        <a:pt x="21" y="139"/>
                        <a:pt x="23" y="142"/>
                      </a:cubicBezTo>
                      <a:cubicBezTo>
                        <a:pt x="25" y="139"/>
                        <a:pt x="22" y="147"/>
                        <a:pt x="24" y="148"/>
                      </a:cubicBezTo>
                      <a:cubicBezTo>
                        <a:pt x="24" y="143"/>
                        <a:pt x="26" y="143"/>
                        <a:pt x="28" y="142"/>
                      </a:cubicBezTo>
                      <a:cubicBezTo>
                        <a:pt x="28" y="141"/>
                        <a:pt x="27" y="140"/>
                        <a:pt x="27" y="139"/>
                      </a:cubicBezTo>
                      <a:cubicBezTo>
                        <a:pt x="26" y="138"/>
                        <a:pt x="26" y="140"/>
                        <a:pt x="25" y="140"/>
                      </a:cubicBezTo>
                      <a:cubicBezTo>
                        <a:pt x="25" y="134"/>
                        <a:pt x="24" y="128"/>
                        <a:pt x="23" y="125"/>
                      </a:cubicBezTo>
                      <a:cubicBezTo>
                        <a:pt x="24" y="123"/>
                        <a:pt x="25" y="124"/>
                        <a:pt x="25" y="126"/>
                      </a:cubicBezTo>
                      <a:cubicBezTo>
                        <a:pt x="25" y="119"/>
                        <a:pt x="25" y="112"/>
                        <a:pt x="25" y="105"/>
                      </a:cubicBezTo>
                      <a:cubicBezTo>
                        <a:pt x="24" y="109"/>
                        <a:pt x="24" y="101"/>
                        <a:pt x="24" y="100"/>
                      </a:cubicBezTo>
                      <a:cubicBezTo>
                        <a:pt x="24" y="100"/>
                        <a:pt x="25" y="99"/>
                        <a:pt x="26" y="99"/>
                      </a:cubicBezTo>
                      <a:cubicBezTo>
                        <a:pt x="25" y="95"/>
                        <a:pt x="27" y="100"/>
                        <a:pt x="27" y="95"/>
                      </a:cubicBezTo>
                      <a:cubicBezTo>
                        <a:pt x="26" y="90"/>
                        <a:pt x="25" y="85"/>
                        <a:pt x="25" y="80"/>
                      </a:cubicBezTo>
                      <a:cubicBezTo>
                        <a:pt x="26" y="73"/>
                        <a:pt x="25" y="63"/>
                        <a:pt x="25" y="57"/>
                      </a:cubicBezTo>
                      <a:cubicBezTo>
                        <a:pt x="26" y="54"/>
                        <a:pt x="27" y="57"/>
                        <a:pt x="28" y="53"/>
                      </a:cubicBezTo>
                      <a:cubicBezTo>
                        <a:pt x="28" y="49"/>
                        <a:pt x="26" y="56"/>
                        <a:pt x="26" y="50"/>
                      </a:cubicBezTo>
                      <a:cubicBezTo>
                        <a:pt x="27" y="51"/>
                        <a:pt x="27" y="51"/>
                        <a:pt x="27" y="51"/>
                      </a:cubicBezTo>
                      <a:cubicBezTo>
                        <a:pt x="26" y="49"/>
                        <a:pt x="28" y="41"/>
                        <a:pt x="26" y="39"/>
                      </a:cubicBezTo>
                      <a:cubicBezTo>
                        <a:pt x="27" y="41"/>
                        <a:pt x="27" y="41"/>
                        <a:pt x="27" y="41"/>
                      </a:cubicBezTo>
                      <a:cubicBezTo>
                        <a:pt x="28" y="40"/>
                        <a:pt x="27" y="39"/>
                        <a:pt x="27" y="38"/>
                      </a:cubicBezTo>
                      <a:cubicBezTo>
                        <a:pt x="28" y="38"/>
                        <a:pt x="28" y="36"/>
                        <a:pt x="28" y="38"/>
                      </a:cubicBezTo>
                      <a:cubicBezTo>
                        <a:pt x="29" y="38"/>
                        <a:pt x="29" y="37"/>
                        <a:pt x="29" y="37"/>
                      </a:cubicBezTo>
                      <a:cubicBezTo>
                        <a:pt x="29" y="35"/>
                        <a:pt x="29" y="34"/>
                        <a:pt x="29" y="33"/>
                      </a:cubicBezTo>
                      <a:cubicBezTo>
                        <a:pt x="29" y="31"/>
                        <a:pt x="28" y="29"/>
                        <a:pt x="28" y="27"/>
                      </a:cubicBezTo>
                      <a:cubicBezTo>
                        <a:pt x="27" y="29"/>
                        <a:pt x="27" y="29"/>
                        <a:pt x="27" y="29"/>
                      </a:cubicBezTo>
                      <a:cubicBezTo>
                        <a:pt x="26" y="23"/>
                        <a:pt x="27" y="18"/>
                        <a:pt x="31" y="12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2" y="11"/>
                        <a:pt x="33" y="10"/>
                        <a:pt x="33" y="9"/>
                      </a:cubicBezTo>
                      <a:cubicBezTo>
                        <a:pt x="33" y="10"/>
                        <a:pt x="36" y="8"/>
                        <a:pt x="37" y="7"/>
                      </a:cubicBezTo>
                      <a:cubicBezTo>
                        <a:pt x="37" y="7"/>
                        <a:pt x="37" y="8"/>
                        <a:pt x="36" y="8"/>
                      </a:cubicBezTo>
                      <a:cubicBezTo>
                        <a:pt x="40" y="5"/>
                        <a:pt x="45" y="3"/>
                        <a:pt x="51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93" y="3"/>
                        <a:pt x="93" y="3"/>
                        <a:pt x="93" y="3"/>
                      </a:cubicBezTo>
                      <a:cubicBezTo>
                        <a:pt x="98" y="3"/>
                        <a:pt x="104" y="3"/>
                        <a:pt x="109" y="3"/>
                      </a:cubicBezTo>
                      <a:cubicBezTo>
                        <a:pt x="119" y="3"/>
                        <a:pt x="119" y="3"/>
                        <a:pt x="119" y="3"/>
                      </a:cubicBezTo>
                      <a:cubicBezTo>
                        <a:pt x="120" y="3"/>
                        <a:pt x="122" y="3"/>
                        <a:pt x="124" y="2"/>
                      </a:cubicBezTo>
                      <a:cubicBezTo>
                        <a:pt x="125" y="2"/>
                        <a:pt x="125" y="2"/>
                        <a:pt x="125" y="3"/>
                      </a:cubicBezTo>
                      <a:cubicBezTo>
                        <a:pt x="127" y="3"/>
                        <a:pt x="128" y="3"/>
                        <a:pt x="129" y="2"/>
                      </a:cubicBezTo>
                      <a:cubicBezTo>
                        <a:pt x="129" y="3"/>
                        <a:pt x="129" y="3"/>
                        <a:pt x="129" y="3"/>
                      </a:cubicBezTo>
                      <a:cubicBezTo>
                        <a:pt x="137" y="3"/>
                        <a:pt x="137" y="3"/>
                        <a:pt x="137" y="3"/>
                      </a:cubicBezTo>
                      <a:cubicBezTo>
                        <a:pt x="137" y="3"/>
                        <a:pt x="137" y="3"/>
                        <a:pt x="137" y="3"/>
                      </a:cubicBezTo>
                      <a:cubicBezTo>
                        <a:pt x="138" y="3"/>
                        <a:pt x="139" y="3"/>
                        <a:pt x="140" y="3"/>
                      </a:cubicBezTo>
                      <a:cubicBezTo>
                        <a:pt x="146" y="2"/>
                        <a:pt x="152" y="2"/>
                        <a:pt x="158" y="2"/>
                      </a:cubicBezTo>
                      <a:cubicBezTo>
                        <a:pt x="159" y="2"/>
                        <a:pt x="160" y="2"/>
                        <a:pt x="161" y="2"/>
                      </a:cubicBezTo>
                      <a:cubicBezTo>
                        <a:pt x="169" y="3"/>
                        <a:pt x="173" y="3"/>
                        <a:pt x="179" y="2"/>
                      </a:cubicBezTo>
                      <a:cubicBezTo>
                        <a:pt x="179" y="2"/>
                        <a:pt x="179" y="3"/>
                        <a:pt x="179" y="3"/>
                      </a:cubicBezTo>
                      <a:cubicBezTo>
                        <a:pt x="190" y="3"/>
                        <a:pt x="190" y="3"/>
                        <a:pt x="190" y="3"/>
                      </a:cubicBezTo>
                      <a:cubicBezTo>
                        <a:pt x="190" y="3"/>
                        <a:pt x="190" y="2"/>
                        <a:pt x="190" y="2"/>
                      </a:cubicBezTo>
                      <a:cubicBezTo>
                        <a:pt x="199" y="3"/>
                        <a:pt x="211" y="1"/>
                        <a:pt x="220" y="2"/>
                      </a:cubicBezTo>
                      <a:cubicBezTo>
                        <a:pt x="220" y="2"/>
                        <a:pt x="222" y="2"/>
                        <a:pt x="223" y="1"/>
                      </a:cubicBezTo>
                      <a:cubicBezTo>
                        <a:pt x="231" y="1"/>
                        <a:pt x="239" y="2"/>
                        <a:pt x="246" y="1"/>
                      </a:cubicBezTo>
                      <a:cubicBezTo>
                        <a:pt x="247" y="2"/>
                        <a:pt x="244" y="2"/>
                        <a:pt x="247" y="3"/>
                      </a:cubicBezTo>
                      <a:cubicBezTo>
                        <a:pt x="249" y="2"/>
                        <a:pt x="247" y="2"/>
                        <a:pt x="250" y="1"/>
                      </a:cubicBezTo>
                      <a:cubicBezTo>
                        <a:pt x="260" y="0"/>
                        <a:pt x="271" y="2"/>
                        <a:pt x="281" y="2"/>
                      </a:cubicBezTo>
                      <a:cubicBezTo>
                        <a:pt x="287" y="2"/>
                        <a:pt x="293" y="2"/>
                        <a:pt x="299" y="2"/>
                      </a:cubicBezTo>
                      <a:cubicBezTo>
                        <a:pt x="299" y="2"/>
                        <a:pt x="298" y="2"/>
                        <a:pt x="298" y="2"/>
                      </a:cubicBezTo>
                      <a:cubicBezTo>
                        <a:pt x="301" y="2"/>
                        <a:pt x="305" y="2"/>
                        <a:pt x="308" y="2"/>
                      </a:cubicBezTo>
                      <a:cubicBezTo>
                        <a:pt x="308" y="2"/>
                        <a:pt x="308" y="2"/>
                        <a:pt x="309" y="2"/>
                      </a:cubicBezTo>
                      <a:cubicBezTo>
                        <a:pt x="309" y="2"/>
                        <a:pt x="309" y="2"/>
                        <a:pt x="309" y="2"/>
                      </a:cubicBezTo>
                      <a:cubicBezTo>
                        <a:pt x="311" y="2"/>
                        <a:pt x="312" y="2"/>
                        <a:pt x="314" y="2"/>
                      </a:cubicBezTo>
                      <a:cubicBezTo>
                        <a:pt x="316" y="1"/>
                        <a:pt x="319" y="1"/>
                        <a:pt x="322" y="1"/>
                      </a:cubicBezTo>
                      <a:cubicBezTo>
                        <a:pt x="321" y="1"/>
                        <a:pt x="321" y="1"/>
                        <a:pt x="321" y="1"/>
                      </a:cubicBezTo>
                      <a:cubicBezTo>
                        <a:pt x="325" y="0"/>
                        <a:pt x="327" y="2"/>
                        <a:pt x="330" y="0"/>
                      </a:cubicBezTo>
                      <a:cubicBezTo>
                        <a:pt x="333" y="1"/>
                        <a:pt x="333" y="1"/>
                        <a:pt x="333" y="1"/>
                      </a:cubicBezTo>
                      <a:cubicBezTo>
                        <a:pt x="333" y="1"/>
                        <a:pt x="333" y="1"/>
                        <a:pt x="333" y="1"/>
                      </a:cubicBezTo>
                      <a:cubicBezTo>
                        <a:pt x="334" y="0"/>
                        <a:pt x="336" y="1"/>
                        <a:pt x="338" y="1"/>
                      </a:cubicBezTo>
                      <a:cubicBezTo>
                        <a:pt x="339" y="1"/>
                        <a:pt x="340" y="1"/>
                        <a:pt x="342" y="1"/>
                      </a:cubicBezTo>
                      <a:cubicBezTo>
                        <a:pt x="342" y="1"/>
                        <a:pt x="342" y="1"/>
                        <a:pt x="342" y="1"/>
                      </a:cubicBezTo>
                      <a:cubicBezTo>
                        <a:pt x="345" y="1"/>
                        <a:pt x="346" y="2"/>
                        <a:pt x="349" y="1"/>
                      </a:cubicBezTo>
                      <a:cubicBezTo>
                        <a:pt x="349" y="1"/>
                        <a:pt x="349" y="1"/>
                        <a:pt x="349" y="1"/>
                      </a:cubicBezTo>
                      <a:cubicBezTo>
                        <a:pt x="350" y="1"/>
                        <a:pt x="351" y="1"/>
                        <a:pt x="351" y="1"/>
                      </a:cubicBezTo>
                      <a:cubicBezTo>
                        <a:pt x="353" y="1"/>
                        <a:pt x="355" y="1"/>
                        <a:pt x="356" y="1"/>
                      </a:cubicBezTo>
                      <a:cubicBezTo>
                        <a:pt x="357" y="1"/>
                        <a:pt x="357" y="1"/>
                        <a:pt x="358" y="1"/>
                      </a:cubicBezTo>
                      <a:cubicBezTo>
                        <a:pt x="359" y="1"/>
                        <a:pt x="360" y="1"/>
                        <a:pt x="360" y="1"/>
                      </a:cubicBezTo>
                      <a:cubicBezTo>
                        <a:pt x="361" y="1"/>
                        <a:pt x="360" y="1"/>
                        <a:pt x="358" y="1"/>
                      </a:cubicBezTo>
                      <a:cubicBezTo>
                        <a:pt x="364" y="2"/>
                        <a:pt x="370" y="3"/>
                        <a:pt x="374" y="1"/>
                      </a:cubicBezTo>
                      <a:cubicBezTo>
                        <a:pt x="375" y="1"/>
                        <a:pt x="379" y="1"/>
                        <a:pt x="379" y="2"/>
                      </a:cubicBezTo>
                      <a:cubicBezTo>
                        <a:pt x="379" y="2"/>
                        <a:pt x="380" y="2"/>
                        <a:pt x="381" y="2"/>
                      </a:cubicBezTo>
                      <a:cubicBezTo>
                        <a:pt x="381" y="2"/>
                        <a:pt x="381" y="2"/>
                        <a:pt x="381" y="2"/>
                      </a:cubicBezTo>
                      <a:cubicBezTo>
                        <a:pt x="395" y="1"/>
                        <a:pt x="409" y="1"/>
                        <a:pt x="423" y="3"/>
                      </a:cubicBezTo>
                      <a:cubicBezTo>
                        <a:pt x="425" y="3"/>
                        <a:pt x="426" y="4"/>
                        <a:pt x="427" y="5"/>
                      </a:cubicBezTo>
                      <a:cubicBezTo>
                        <a:pt x="429" y="6"/>
                        <a:pt x="431" y="7"/>
                        <a:pt x="433" y="9"/>
                      </a:cubicBezTo>
                      <a:cubicBezTo>
                        <a:pt x="434" y="10"/>
                        <a:pt x="435" y="11"/>
                        <a:pt x="435" y="11"/>
                      </a:cubicBezTo>
                      <a:cubicBezTo>
                        <a:pt x="435" y="11"/>
                        <a:pt x="435" y="12"/>
                        <a:pt x="435" y="12"/>
                      </a:cubicBezTo>
                      <a:cubicBezTo>
                        <a:pt x="436" y="14"/>
                        <a:pt x="437" y="15"/>
                        <a:pt x="438" y="16"/>
                      </a:cubicBezTo>
                      <a:cubicBezTo>
                        <a:pt x="439" y="18"/>
                        <a:pt x="439" y="19"/>
                        <a:pt x="440" y="22"/>
                      </a:cubicBezTo>
                      <a:cubicBezTo>
                        <a:pt x="439" y="21"/>
                        <a:pt x="439" y="21"/>
                        <a:pt x="439" y="21"/>
                      </a:cubicBezTo>
                      <a:cubicBezTo>
                        <a:pt x="439" y="21"/>
                        <a:pt x="439" y="22"/>
                        <a:pt x="439" y="23"/>
                      </a:cubicBezTo>
                      <a:cubicBezTo>
                        <a:pt x="440" y="26"/>
                        <a:pt x="440" y="30"/>
                        <a:pt x="440" y="34"/>
                      </a:cubicBezTo>
                      <a:cubicBezTo>
                        <a:pt x="440" y="33"/>
                        <a:pt x="440" y="32"/>
                        <a:pt x="439" y="32"/>
                      </a:cubicBezTo>
                      <a:cubicBezTo>
                        <a:pt x="439" y="32"/>
                        <a:pt x="439" y="32"/>
                        <a:pt x="439" y="32"/>
                      </a:cubicBezTo>
                      <a:cubicBezTo>
                        <a:pt x="440" y="37"/>
                        <a:pt x="439" y="41"/>
                        <a:pt x="440" y="45"/>
                      </a:cubicBezTo>
                      <a:cubicBezTo>
                        <a:pt x="439" y="45"/>
                        <a:pt x="439" y="45"/>
                        <a:pt x="439" y="45"/>
                      </a:cubicBezTo>
                      <a:cubicBezTo>
                        <a:pt x="440" y="48"/>
                        <a:pt x="440" y="48"/>
                        <a:pt x="440" y="48"/>
                      </a:cubicBezTo>
                      <a:cubicBezTo>
                        <a:pt x="440" y="48"/>
                        <a:pt x="440" y="49"/>
                        <a:pt x="440" y="51"/>
                      </a:cubicBezTo>
                      <a:cubicBezTo>
                        <a:pt x="440" y="51"/>
                        <a:pt x="440" y="51"/>
                        <a:pt x="440" y="50"/>
                      </a:cubicBezTo>
                      <a:cubicBezTo>
                        <a:pt x="440" y="54"/>
                        <a:pt x="440" y="54"/>
                        <a:pt x="440" y="54"/>
                      </a:cubicBezTo>
                      <a:cubicBezTo>
                        <a:pt x="440" y="59"/>
                        <a:pt x="440" y="66"/>
                        <a:pt x="441" y="70"/>
                      </a:cubicBezTo>
                      <a:cubicBezTo>
                        <a:pt x="441" y="70"/>
                        <a:pt x="440" y="70"/>
                        <a:pt x="440" y="70"/>
                      </a:cubicBezTo>
                      <a:cubicBezTo>
                        <a:pt x="440" y="71"/>
                        <a:pt x="440" y="71"/>
                        <a:pt x="440" y="71"/>
                      </a:cubicBezTo>
                      <a:cubicBezTo>
                        <a:pt x="440" y="71"/>
                        <a:pt x="440" y="71"/>
                        <a:pt x="440" y="72"/>
                      </a:cubicBezTo>
                      <a:cubicBezTo>
                        <a:pt x="440" y="77"/>
                        <a:pt x="440" y="83"/>
                        <a:pt x="441" y="89"/>
                      </a:cubicBezTo>
                      <a:cubicBezTo>
                        <a:pt x="440" y="90"/>
                        <a:pt x="440" y="89"/>
                        <a:pt x="439" y="90"/>
                      </a:cubicBezTo>
                      <a:cubicBezTo>
                        <a:pt x="439" y="92"/>
                        <a:pt x="439" y="93"/>
                        <a:pt x="439" y="94"/>
                      </a:cubicBezTo>
                      <a:cubicBezTo>
                        <a:pt x="441" y="95"/>
                        <a:pt x="440" y="105"/>
                        <a:pt x="442" y="101"/>
                      </a:cubicBezTo>
                      <a:cubicBezTo>
                        <a:pt x="441" y="106"/>
                        <a:pt x="441" y="115"/>
                        <a:pt x="441" y="119"/>
                      </a:cubicBezTo>
                      <a:cubicBezTo>
                        <a:pt x="441" y="117"/>
                        <a:pt x="440" y="120"/>
                        <a:pt x="439" y="118"/>
                      </a:cubicBezTo>
                      <a:cubicBezTo>
                        <a:pt x="439" y="121"/>
                        <a:pt x="439" y="125"/>
                        <a:pt x="439" y="128"/>
                      </a:cubicBezTo>
                      <a:cubicBezTo>
                        <a:pt x="439" y="130"/>
                        <a:pt x="440" y="132"/>
                        <a:pt x="440" y="134"/>
                      </a:cubicBezTo>
                      <a:cubicBezTo>
                        <a:pt x="441" y="136"/>
                        <a:pt x="441" y="137"/>
                        <a:pt x="441" y="139"/>
                      </a:cubicBezTo>
                      <a:cubicBezTo>
                        <a:pt x="441" y="140"/>
                        <a:pt x="441" y="142"/>
                        <a:pt x="441" y="143"/>
                      </a:cubicBezTo>
                      <a:cubicBezTo>
                        <a:pt x="441" y="143"/>
                        <a:pt x="441" y="142"/>
                        <a:pt x="441" y="142"/>
                      </a:cubicBezTo>
                      <a:cubicBezTo>
                        <a:pt x="441" y="144"/>
                        <a:pt x="441" y="146"/>
                        <a:pt x="441" y="148"/>
                      </a:cubicBezTo>
                      <a:cubicBezTo>
                        <a:pt x="442" y="152"/>
                        <a:pt x="442" y="152"/>
                        <a:pt x="442" y="152"/>
                      </a:cubicBezTo>
                      <a:cubicBezTo>
                        <a:pt x="442" y="155"/>
                        <a:pt x="441" y="153"/>
                        <a:pt x="441" y="156"/>
                      </a:cubicBezTo>
                      <a:cubicBezTo>
                        <a:pt x="442" y="156"/>
                        <a:pt x="442" y="157"/>
                        <a:pt x="442" y="158"/>
                      </a:cubicBezTo>
                      <a:cubicBezTo>
                        <a:pt x="442" y="159"/>
                        <a:pt x="443" y="168"/>
                        <a:pt x="441" y="169"/>
                      </a:cubicBezTo>
                      <a:cubicBezTo>
                        <a:pt x="441" y="169"/>
                        <a:pt x="441" y="169"/>
                        <a:pt x="441" y="169"/>
                      </a:cubicBezTo>
                      <a:cubicBezTo>
                        <a:pt x="441" y="173"/>
                        <a:pt x="441" y="177"/>
                        <a:pt x="441" y="182"/>
                      </a:cubicBezTo>
                      <a:cubicBezTo>
                        <a:pt x="442" y="182"/>
                        <a:pt x="442" y="182"/>
                        <a:pt x="442" y="181"/>
                      </a:cubicBezTo>
                      <a:cubicBezTo>
                        <a:pt x="442" y="179"/>
                        <a:pt x="441" y="182"/>
                        <a:pt x="442" y="179"/>
                      </a:cubicBezTo>
                      <a:cubicBezTo>
                        <a:pt x="443" y="181"/>
                        <a:pt x="443" y="186"/>
                        <a:pt x="443" y="190"/>
                      </a:cubicBezTo>
                      <a:cubicBezTo>
                        <a:pt x="443" y="188"/>
                        <a:pt x="442" y="189"/>
                        <a:pt x="442" y="188"/>
                      </a:cubicBezTo>
                      <a:cubicBezTo>
                        <a:pt x="443" y="193"/>
                        <a:pt x="444" y="199"/>
                        <a:pt x="444" y="205"/>
                      </a:cubicBezTo>
                      <a:cubicBezTo>
                        <a:pt x="444" y="204"/>
                        <a:pt x="443" y="204"/>
                        <a:pt x="443" y="203"/>
                      </a:cubicBezTo>
                      <a:cubicBezTo>
                        <a:pt x="442" y="211"/>
                        <a:pt x="445" y="219"/>
                        <a:pt x="443" y="226"/>
                      </a:cubicBezTo>
                      <a:cubicBezTo>
                        <a:pt x="443" y="224"/>
                        <a:pt x="444" y="225"/>
                        <a:pt x="444" y="225"/>
                      </a:cubicBezTo>
                      <a:cubicBezTo>
                        <a:pt x="444" y="229"/>
                        <a:pt x="443" y="229"/>
                        <a:pt x="443" y="231"/>
                      </a:cubicBezTo>
                      <a:cubicBezTo>
                        <a:pt x="442" y="231"/>
                        <a:pt x="443" y="234"/>
                        <a:pt x="444" y="237"/>
                      </a:cubicBezTo>
                      <a:cubicBezTo>
                        <a:pt x="444" y="238"/>
                        <a:pt x="444" y="238"/>
                        <a:pt x="443" y="237"/>
                      </a:cubicBezTo>
                      <a:cubicBezTo>
                        <a:pt x="444" y="242"/>
                        <a:pt x="445" y="254"/>
                        <a:pt x="444" y="262"/>
                      </a:cubicBezTo>
                      <a:cubicBezTo>
                        <a:pt x="444" y="261"/>
                        <a:pt x="445" y="267"/>
                        <a:pt x="445" y="269"/>
                      </a:cubicBezTo>
                      <a:cubicBezTo>
                        <a:pt x="444" y="268"/>
                        <a:pt x="444" y="268"/>
                        <a:pt x="444" y="268"/>
                      </a:cubicBezTo>
                      <a:cubicBezTo>
                        <a:pt x="444" y="268"/>
                        <a:pt x="444" y="269"/>
                        <a:pt x="444" y="270"/>
                      </a:cubicBezTo>
                      <a:cubicBezTo>
                        <a:pt x="444" y="271"/>
                        <a:pt x="444" y="271"/>
                        <a:pt x="444" y="271"/>
                      </a:cubicBezTo>
                      <a:cubicBezTo>
                        <a:pt x="444" y="272"/>
                        <a:pt x="444" y="273"/>
                        <a:pt x="444" y="274"/>
                      </a:cubicBezTo>
                      <a:cubicBezTo>
                        <a:pt x="444" y="273"/>
                        <a:pt x="444" y="272"/>
                        <a:pt x="444" y="271"/>
                      </a:cubicBezTo>
                      <a:cubicBezTo>
                        <a:pt x="444" y="271"/>
                        <a:pt x="444" y="271"/>
                        <a:pt x="444" y="271"/>
                      </a:cubicBezTo>
                      <a:cubicBezTo>
                        <a:pt x="444" y="272"/>
                        <a:pt x="444" y="273"/>
                        <a:pt x="444" y="274"/>
                      </a:cubicBezTo>
                      <a:cubicBezTo>
                        <a:pt x="444" y="274"/>
                        <a:pt x="444" y="274"/>
                        <a:pt x="443" y="275"/>
                      </a:cubicBezTo>
                      <a:cubicBezTo>
                        <a:pt x="444" y="275"/>
                        <a:pt x="444" y="275"/>
                        <a:pt x="444" y="274"/>
                      </a:cubicBezTo>
                      <a:cubicBezTo>
                        <a:pt x="444" y="277"/>
                        <a:pt x="445" y="279"/>
                        <a:pt x="444" y="282"/>
                      </a:cubicBezTo>
                      <a:cubicBezTo>
                        <a:pt x="444" y="281"/>
                        <a:pt x="442" y="279"/>
                        <a:pt x="442" y="282"/>
                      </a:cubicBezTo>
                      <a:cubicBezTo>
                        <a:pt x="443" y="287"/>
                        <a:pt x="443" y="284"/>
                        <a:pt x="443" y="288"/>
                      </a:cubicBezTo>
                      <a:cubicBezTo>
                        <a:pt x="443" y="289"/>
                        <a:pt x="444" y="290"/>
                        <a:pt x="444" y="291"/>
                      </a:cubicBezTo>
                      <a:cubicBezTo>
                        <a:pt x="445" y="291"/>
                        <a:pt x="442" y="297"/>
                        <a:pt x="444" y="295"/>
                      </a:cubicBezTo>
                      <a:cubicBezTo>
                        <a:pt x="444" y="295"/>
                        <a:pt x="441" y="304"/>
                        <a:pt x="440" y="303"/>
                      </a:cubicBezTo>
                      <a:cubicBezTo>
                        <a:pt x="439" y="302"/>
                        <a:pt x="439" y="302"/>
                        <a:pt x="439" y="302"/>
                      </a:cubicBezTo>
                      <a:cubicBezTo>
                        <a:pt x="439" y="303"/>
                        <a:pt x="438" y="303"/>
                        <a:pt x="438" y="304"/>
                      </a:cubicBezTo>
                      <a:cubicBezTo>
                        <a:pt x="437" y="305"/>
                        <a:pt x="437" y="307"/>
                        <a:pt x="437" y="308"/>
                      </a:cubicBezTo>
                      <a:cubicBezTo>
                        <a:pt x="436" y="308"/>
                        <a:pt x="436" y="308"/>
                        <a:pt x="436" y="308"/>
                      </a:cubicBezTo>
                      <a:cubicBezTo>
                        <a:pt x="439" y="311"/>
                        <a:pt x="442" y="316"/>
                        <a:pt x="443" y="322"/>
                      </a:cubicBezTo>
                      <a:cubicBezTo>
                        <a:pt x="445" y="339"/>
                        <a:pt x="446" y="356"/>
                        <a:pt x="449" y="372"/>
                      </a:cubicBezTo>
                      <a:cubicBezTo>
                        <a:pt x="449" y="380"/>
                        <a:pt x="452" y="392"/>
                        <a:pt x="453" y="400"/>
                      </a:cubicBezTo>
                      <a:cubicBezTo>
                        <a:pt x="455" y="426"/>
                        <a:pt x="456" y="449"/>
                        <a:pt x="461" y="475"/>
                      </a:cubicBezTo>
                      <a:cubicBezTo>
                        <a:pt x="461" y="475"/>
                        <a:pt x="459" y="473"/>
                        <a:pt x="457" y="468"/>
                      </a:cubicBezTo>
                      <a:cubicBezTo>
                        <a:pt x="456" y="468"/>
                        <a:pt x="457" y="471"/>
                        <a:pt x="458" y="473"/>
                      </a:cubicBezTo>
                      <a:cubicBezTo>
                        <a:pt x="458" y="474"/>
                        <a:pt x="458" y="474"/>
                        <a:pt x="457" y="473"/>
                      </a:cubicBezTo>
                      <a:cubicBezTo>
                        <a:pt x="459" y="477"/>
                        <a:pt x="461" y="487"/>
                        <a:pt x="461" y="494"/>
                      </a:cubicBezTo>
                      <a:cubicBezTo>
                        <a:pt x="461" y="493"/>
                        <a:pt x="464" y="497"/>
                        <a:pt x="462" y="501"/>
                      </a:cubicBezTo>
                      <a:cubicBezTo>
                        <a:pt x="463" y="502"/>
                        <a:pt x="463" y="503"/>
                        <a:pt x="463" y="503"/>
                      </a:cubicBezTo>
                      <a:lnTo>
                        <a:pt x="462" y="503"/>
                      </a:lnTo>
                      <a:close/>
                      <a:moveTo>
                        <a:pt x="443" y="267"/>
                      </a:moveTo>
                      <a:cubicBezTo>
                        <a:pt x="443" y="266"/>
                        <a:pt x="443" y="266"/>
                        <a:pt x="443" y="265"/>
                      </a:cubicBezTo>
                      <a:cubicBezTo>
                        <a:pt x="443" y="266"/>
                        <a:pt x="443" y="266"/>
                        <a:pt x="443" y="267"/>
                      </a:cubicBezTo>
                      <a:close/>
                      <a:moveTo>
                        <a:pt x="372" y="521"/>
                      </a:moveTo>
                      <a:cubicBezTo>
                        <a:pt x="372" y="521"/>
                        <a:pt x="372" y="521"/>
                        <a:pt x="372" y="521"/>
                      </a:cubicBezTo>
                      <a:cubicBezTo>
                        <a:pt x="372" y="521"/>
                        <a:pt x="371" y="521"/>
                        <a:pt x="371" y="521"/>
                      </a:cubicBezTo>
                      <a:cubicBezTo>
                        <a:pt x="372" y="521"/>
                        <a:pt x="372" y="521"/>
                        <a:pt x="372" y="521"/>
                      </a:cubicBezTo>
                      <a:close/>
                      <a:moveTo>
                        <a:pt x="378" y="521"/>
                      </a:moveTo>
                      <a:cubicBezTo>
                        <a:pt x="381" y="520"/>
                        <a:pt x="384" y="520"/>
                        <a:pt x="388" y="519"/>
                      </a:cubicBezTo>
                      <a:cubicBezTo>
                        <a:pt x="387" y="519"/>
                        <a:pt x="387" y="520"/>
                        <a:pt x="386" y="520"/>
                      </a:cubicBezTo>
                      <a:cubicBezTo>
                        <a:pt x="391" y="521"/>
                        <a:pt x="397" y="519"/>
                        <a:pt x="401" y="520"/>
                      </a:cubicBezTo>
                      <a:cubicBezTo>
                        <a:pt x="400" y="520"/>
                        <a:pt x="401" y="519"/>
                        <a:pt x="401" y="519"/>
                      </a:cubicBezTo>
                      <a:cubicBezTo>
                        <a:pt x="403" y="519"/>
                        <a:pt x="403" y="521"/>
                        <a:pt x="405" y="520"/>
                      </a:cubicBezTo>
                      <a:cubicBezTo>
                        <a:pt x="405" y="521"/>
                        <a:pt x="407" y="520"/>
                        <a:pt x="409" y="520"/>
                      </a:cubicBezTo>
                      <a:cubicBezTo>
                        <a:pt x="409" y="519"/>
                        <a:pt x="409" y="520"/>
                        <a:pt x="408" y="520"/>
                      </a:cubicBezTo>
                      <a:cubicBezTo>
                        <a:pt x="412" y="519"/>
                        <a:pt x="420" y="518"/>
                        <a:pt x="425" y="519"/>
                      </a:cubicBezTo>
                      <a:cubicBezTo>
                        <a:pt x="425" y="519"/>
                        <a:pt x="428" y="518"/>
                        <a:pt x="429" y="518"/>
                      </a:cubicBezTo>
                      <a:cubicBezTo>
                        <a:pt x="429" y="519"/>
                        <a:pt x="429" y="519"/>
                        <a:pt x="429" y="519"/>
                      </a:cubicBezTo>
                      <a:cubicBezTo>
                        <a:pt x="429" y="519"/>
                        <a:pt x="430" y="519"/>
                        <a:pt x="430" y="519"/>
                      </a:cubicBezTo>
                      <a:cubicBezTo>
                        <a:pt x="431" y="519"/>
                        <a:pt x="431" y="519"/>
                        <a:pt x="431" y="519"/>
                      </a:cubicBezTo>
                      <a:cubicBezTo>
                        <a:pt x="432" y="519"/>
                        <a:pt x="432" y="519"/>
                        <a:pt x="433" y="519"/>
                      </a:cubicBezTo>
                      <a:cubicBezTo>
                        <a:pt x="432" y="519"/>
                        <a:pt x="431" y="519"/>
                        <a:pt x="431" y="519"/>
                      </a:cubicBezTo>
                      <a:cubicBezTo>
                        <a:pt x="431" y="519"/>
                        <a:pt x="431" y="519"/>
                        <a:pt x="431" y="520"/>
                      </a:cubicBezTo>
                      <a:cubicBezTo>
                        <a:pt x="431" y="519"/>
                        <a:pt x="432" y="519"/>
                        <a:pt x="433" y="519"/>
                      </a:cubicBezTo>
                      <a:cubicBezTo>
                        <a:pt x="433" y="519"/>
                        <a:pt x="433" y="519"/>
                        <a:pt x="433" y="520"/>
                      </a:cubicBezTo>
                      <a:cubicBezTo>
                        <a:pt x="434" y="519"/>
                        <a:pt x="434" y="519"/>
                        <a:pt x="433" y="519"/>
                      </a:cubicBezTo>
                      <a:cubicBezTo>
                        <a:pt x="435" y="519"/>
                        <a:pt x="437" y="519"/>
                        <a:pt x="437" y="519"/>
                      </a:cubicBezTo>
                      <a:cubicBezTo>
                        <a:pt x="437" y="519"/>
                        <a:pt x="436" y="521"/>
                        <a:pt x="438" y="520"/>
                      </a:cubicBezTo>
                      <a:cubicBezTo>
                        <a:pt x="440" y="520"/>
                        <a:pt x="438" y="520"/>
                        <a:pt x="440" y="519"/>
                      </a:cubicBezTo>
                      <a:cubicBezTo>
                        <a:pt x="441" y="518"/>
                        <a:pt x="441" y="518"/>
                        <a:pt x="441" y="518"/>
                      </a:cubicBezTo>
                      <a:cubicBezTo>
                        <a:pt x="441" y="517"/>
                        <a:pt x="443" y="517"/>
                        <a:pt x="442" y="516"/>
                      </a:cubicBezTo>
                      <a:cubicBezTo>
                        <a:pt x="442" y="517"/>
                        <a:pt x="442" y="516"/>
                        <a:pt x="443" y="516"/>
                      </a:cubicBezTo>
                      <a:cubicBezTo>
                        <a:pt x="442" y="516"/>
                        <a:pt x="439" y="516"/>
                        <a:pt x="440" y="517"/>
                      </a:cubicBezTo>
                      <a:cubicBezTo>
                        <a:pt x="439" y="516"/>
                        <a:pt x="433" y="518"/>
                        <a:pt x="433" y="516"/>
                      </a:cubicBezTo>
                      <a:cubicBezTo>
                        <a:pt x="434" y="515"/>
                        <a:pt x="434" y="515"/>
                        <a:pt x="434" y="515"/>
                      </a:cubicBezTo>
                      <a:cubicBezTo>
                        <a:pt x="432" y="515"/>
                        <a:pt x="431" y="516"/>
                        <a:pt x="429" y="517"/>
                      </a:cubicBezTo>
                      <a:cubicBezTo>
                        <a:pt x="429" y="517"/>
                        <a:pt x="428" y="517"/>
                        <a:pt x="429" y="516"/>
                      </a:cubicBezTo>
                      <a:cubicBezTo>
                        <a:pt x="428" y="518"/>
                        <a:pt x="424" y="516"/>
                        <a:pt x="421" y="518"/>
                      </a:cubicBezTo>
                      <a:cubicBezTo>
                        <a:pt x="417" y="517"/>
                        <a:pt x="411" y="518"/>
                        <a:pt x="409" y="516"/>
                      </a:cubicBezTo>
                      <a:cubicBezTo>
                        <a:pt x="406" y="517"/>
                        <a:pt x="403" y="518"/>
                        <a:pt x="399" y="517"/>
                      </a:cubicBezTo>
                      <a:cubicBezTo>
                        <a:pt x="400" y="517"/>
                        <a:pt x="401" y="517"/>
                        <a:pt x="401" y="517"/>
                      </a:cubicBezTo>
                      <a:cubicBezTo>
                        <a:pt x="399" y="516"/>
                        <a:pt x="398" y="517"/>
                        <a:pt x="396" y="517"/>
                      </a:cubicBezTo>
                      <a:cubicBezTo>
                        <a:pt x="396" y="517"/>
                        <a:pt x="393" y="516"/>
                        <a:pt x="390" y="515"/>
                      </a:cubicBezTo>
                      <a:cubicBezTo>
                        <a:pt x="389" y="515"/>
                        <a:pt x="388" y="515"/>
                        <a:pt x="388" y="515"/>
                      </a:cubicBezTo>
                      <a:cubicBezTo>
                        <a:pt x="388" y="515"/>
                        <a:pt x="388" y="515"/>
                        <a:pt x="387" y="515"/>
                      </a:cubicBezTo>
                      <a:cubicBezTo>
                        <a:pt x="386" y="516"/>
                        <a:pt x="387" y="517"/>
                        <a:pt x="386" y="517"/>
                      </a:cubicBezTo>
                      <a:cubicBezTo>
                        <a:pt x="383" y="515"/>
                        <a:pt x="377" y="519"/>
                        <a:pt x="374" y="517"/>
                      </a:cubicBezTo>
                      <a:cubicBezTo>
                        <a:pt x="375" y="517"/>
                        <a:pt x="378" y="516"/>
                        <a:pt x="376" y="515"/>
                      </a:cubicBezTo>
                      <a:cubicBezTo>
                        <a:pt x="376" y="515"/>
                        <a:pt x="376" y="515"/>
                        <a:pt x="376" y="515"/>
                      </a:cubicBezTo>
                      <a:cubicBezTo>
                        <a:pt x="374" y="515"/>
                        <a:pt x="372" y="515"/>
                        <a:pt x="371" y="515"/>
                      </a:cubicBezTo>
                      <a:cubicBezTo>
                        <a:pt x="369" y="516"/>
                        <a:pt x="367" y="516"/>
                        <a:pt x="365" y="516"/>
                      </a:cubicBezTo>
                      <a:cubicBezTo>
                        <a:pt x="366" y="518"/>
                        <a:pt x="366" y="518"/>
                        <a:pt x="366" y="518"/>
                      </a:cubicBezTo>
                      <a:cubicBezTo>
                        <a:pt x="364" y="517"/>
                        <a:pt x="359" y="519"/>
                        <a:pt x="360" y="517"/>
                      </a:cubicBezTo>
                      <a:cubicBezTo>
                        <a:pt x="358" y="517"/>
                        <a:pt x="354" y="516"/>
                        <a:pt x="355" y="518"/>
                      </a:cubicBezTo>
                      <a:cubicBezTo>
                        <a:pt x="347" y="517"/>
                        <a:pt x="336" y="519"/>
                        <a:pt x="331" y="516"/>
                      </a:cubicBezTo>
                      <a:cubicBezTo>
                        <a:pt x="330" y="516"/>
                        <a:pt x="327" y="516"/>
                        <a:pt x="328" y="517"/>
                      </a:cubicBezTo>
                      <a:cubicBezTo>
                        <a:pt x="330" y="518"/>
                        <a:pt x="330" y="516"/>
                        <a:pt x="331" y="517"/>
                      </a:cubicBezTo>
                      <a:cubicBezTo>
                        <a:pt x="330" y="517"/>
                        <a:pt x="330" y="517"/>
                        <a:pt x="330" y="517"/>
                      </a:cubicBezTo>
                      <a:cubicBezTo>
                        <a:pt x="327" y="517"/>
                        <a:pt x="325" y="517"/>
                        <a:pt x="328" y="515"/>
                      </a:cubicBezTo>
                      <a:cubicBezTo>
                        <a:pt x="327" y="515"/>
                        <a:pt x="327" y="515"/>
                        <a:pt x="326" y="515"/>
                      </a:cubicBezTo>
                      <a:cubicBezTo>
                        <a:pt x="326" y="515"/>
                        <a:pt x="326" y="515"/>
                        <a:pt x="326" y="515"/>
                      </a:cubicBezTo>
                      <a:cubicBezTo>
                        <a:pt x="322" y="515"/>
                        <a:pt x="321" y="518"/>
                        <a:pt x="315" y="518"/>
                      </a:cubicBezTo>
                      <a:cubicBezTo>
                        <a:pt x="316" y="517"/>
                        <a:pt x="315" y="517"/>
                        <a:pt x="313" y="517"/>
                      </a:cubicBezTo>
                      <a:cubicBezTo>
                        <a:pt x="309" y="518"/>
                        <a:pt x="309" y="518"/>
                        <a:pt x="309" y="518"/>
                      </a:cubicBezTo>
                      <a:cubicBezTo>
                        <a:pt x="305" y="518"/>
                        <a:pt x="307" y="516"/>
                        <a:pt x="307" y="515"/>
                      </a:cubicBezTo>
                      <a:cubicBezTo>
                        <a:pt x="304" y="515"/>
                        <a:pt x="302" y="515"/>
                        <a:pt x="300" y="516"/>
                      </a:cubicBezTo>
                      <a:cubicBezTo>
                        <a:pt x="298" y="515"/>
                        <a:pt x="298" y="515"/>
                        <a:pt x="298" y="515"/>
                      </a:cubicBezTo>
                      <a:cubicBezTo>
                        <a:pt x="298" y="515"/>
                        <a:pt x="298" y="515"/>
                        <a:pt x="298" y="515"/>
                      </a:cubicBezTo>
                      <a:cubicBezTo>
                        <a:pt x="299" y="516"/>
                        <a:pt x="296" y="515"/>
                        <a:pt x="295" y="516"/>
                      </a:cubicBezTo>
                      <a:cubicBezTo>
                        <a:pt x="296" y="515"/>
                        <a:pt x="296" y="515"/>
                        <a:pt x="296" y="515"/>
                      </a:cubicBezTo>
                      <a:cubicBezTo>
                        <a:pt x="295" y="515"/>
                        <a:pt x="293" y="515"/>
                        <a:pt x="291" y="515"/>
                      </a:cubicBezTo>
                      <a:cubicBezTo>
                        <a:pt x="291" y="516"/>
                        <a:pt x="294" y="516"/>
                        <a:pt x="296" y="517"/>
                      </a:cubicBezTo>
                      <a:cubicBezTo>
                        <a:pt x="295" y="517"/>
                        <a:pt x="293" y="517"/>
                        <a:pt x="291" y="518"/>
                      </a:cubicBezTo>
                      <a:cubicBezTo>
                        <a:pt x="292" y="517"/>
                        <a:pt x="287" y="517"/>
                        <a:pt x="285" y="517"/>
                      </a:cubicBezTo>
                      <a:cubicBezTo>
                        <a:pt x="283" y="516"/>
                        <a:pt x="283" y="518"/>
                        <a:pt x="282" y="518"/>
                      </a:cubicBezTo>
                      <a:cubicBezTo>
                        <a:pt x="282" y="517"/>
                        <a:pt x="279" y="518"/>
                        <a:pt x="281" y="517"/>
                      </a:cubicBezTo>
                      <a:cubicBezTo>
                        <a:pt x="281" y="517"/>
                        <a:pt x="282" y="517"/>
                        <a:pt x="283" y="517"/>
                      </a:cubicBezTo>
                      <a:cubicBezTo>
                        <a:pt x="282" y="516"/>
                        <a:pt x="282" y="515"/>
                        <a:pt x="279" y="516"/>
                      </a:cubicBezTo>
                      <a:cubicBezTo>
                        <a:pt x="277" y="517"/>
                        <a:pt x="280" y="518"/>
                        <a:pt x="276" y="518"/>
                      </a:cubicBezTo>
                      <a:cubicBezTo>
                        <a:pt x="277" y="517"/>
                        <a:pt x="277" y="517"/>
                        <a:pt x="278" y="517"/>
                      </a:cubicBezTo>
                      <a:cubicBezTo>
                        <a:pt x="274" y="516"/>
                        <a:pt x="274" y="516"/>
                        <a:pt x="274" y="516"/>
                      </a:cubicBezTo>
                      <a:cubicBezTo>
                        <a:pt x="274" y="517"/>
                        <a:pt x="274" y="517"/>
                        <a:pt x="274" y="517"/>
                      </a:cubicBezTo>
                      <a:cubicBezTo>
                        <a:pt x="273" y="517"/>
                        <a:pt x="273" y="517"/>
                        <a:pt x="273" y="516"/>
                      </a:cubicBezTo>
                      <a:cubicBezTo>
                        <a:pt x="272" y="518"/>
                        <a:pt x="267" y="517"/>
                        <a:pt x="266" y="518"/>
                      </a:cubicBezTo>
                      <a:cubicBezTo>
                        <a:pt x="264" y="518"/>
                        <a:pt x="262" y="517"/>
                        <a:pt x="260" y="517"/>
                      </a:cubicBezTo>
                      <a:cubicBezTo>
                        <a:pt x="261" y="517"/>
                        <a:pt x="261" y="517"/>
                        <a:pt x="261" y="517"/>
                      </a:cubicBezTo>
                      <a:cubicBezTo>
                        <a:pt x="258" y="516"/>
                        <a:pt x="255" y="517"/>
                        <a:pt x="253" y="518"/>
                      </a:cubicBezTo>
                      <a:cubicBezTo>
                        <a:pt x="253" y="517"/>
                        <a:pt x="253" y="517"/>
                        <a:pt x="253" y="517"/>
                      </a:cubicBezTo>
                      <a:cubicBezTo>
                        <a:pt x="252" y="517"/>
                        <a:pt x="249" y="517"/>
                        <a:pt x="248" y="518"/>
                      </a:cubicBezTo>
                      <a:cubicBezTo>
                        <a:pt x="244" y="517"/>
                        <a:pt x="246" y="514"/>
                        <a:pt x="243" y="515"/>
                      </a:cubicBezTo>
                      <a:cubicBezTo>
                        <a:pt x="240" y="515"/>
                        <a:pt x="238" y="517"/>
                        <a:pt x="239" y="518"/>
                      </a:cubicBezTo>
                      <a:cubicBezTo>
                        <a:pt x="233" y="517"/>
                        <a:pt x="227" y="519"/>
                        <a:pt x="221" y="517"/>
                      </a:cubicBezTo>
                      <a:cubicBezTo>
                        <a:pt x="220" y="518"/>
                        <a:pt x="221" y="518"/>
                        <a:pt x="219" y="518"/>
                      </a:cubicBezTo>
                      <a:cubicBezTo>
                        <a:pt x="211" y="518"/>
                        <a:pt x="201" y="520"/>
                        <a:pt x="194" y="518"/>
                      </a:cubicBezTo>
                      <a:cubicBezTo>
                        <a:pt x="197" y="517"/>
                        <a:pt x="195" y="516"/>
                        <a:pt x="195" y="516"/>
                      </a:cubicBezTo>
                      <a:cubicBezTo>
                        <a:pt x="192" y="517"/>
                        <a:pt x="192" y="515"/>
                        <a:pt x="191" y="517"/>
                      </a:cubicBezTo>
                      <a:cubicBezTo>
                        <a:pt x="192" y="517"/>
                        <a:pt x="191" y="518"/>
                        <a:pt x="194" y="518"/>
                      </a:cubicBezTo>
                      <a:cubicBezTo>
                        <a:pt x="189" y="519"/>
                        <a:pt x="181" y="519"/>
                        <a:pt x="178" y="518"/>
                      </a:cubicBezTo>
                      <a:cubicBezTo>
                        <a:pt x="179" y="518"/>
                        <a:pt x="178" y="519"/>
                        <a:pt x="177" y="519"/>
                      </a:cubicBezTo>
                      <a:cubicBezTo>
                        <a:pt x="178" y="517"/>
                        <a:pt x="174" y="517"/>
                        <a:pt x="171" y="518"/>
                      </a:cubicBezTo>
                      <a:cubicBezTo>
                        <a:pt x="171" y="519"/>
                        <a:pt x="171" y="519"/>
                        <a:pt x="171" y="519"/>
                      </a:cubicBezTo>
                      <a:cubicBezTo>
                        <a:pt x="169" y="518"/>
                        <a:pt x="169" y="518"/>
                        <a:pt x="169" y="518"/>
                      </a:cubicBezTo>
                      <a:cubicBezTo>
                        <a:pt x="168" y="518"/>
                        <a:pt x="168" y="520"/>
                        <a:pt x="165" y="519"/>
                      </a:cubicBezTo>
                      <a:cubicBezTo>
                        <a:pt x="165" y="518"/>
                        <a:pt x="164" y="518"/>
                        <a:pt x="164" y="518"/>
                      </a:cubicBezTo>
                      <a:cubicBezTo>
                        <a:pt x="161" y="519"/>
                        <a:pt x="157" y="520"/>
                        <a:pt x="154" y="519"/>
                      </a:cubicBezTo>
                      <a:cubicBezTo>
                        <a:pt x="151" y="518"/>
                        <a:pt x="151" y="518"/>
                        <a:pt x="151" y="518"/>
                      </a:cubicBezTo>
                      <a:cubicBezTo>
                        <a:pt x="150" y="518"/>
                        <a:pt x="147" y="519"/>
                        <a:pt x="150" y="519"/>
                      </a:cubicBezTo>
                      <a:cubicBezTo>
                        <a:pt x="144" y="518"/>
                        <a:pt x="141" y="518"/>
                        <a:pt x="139" y="517"/>
                      </a:cubicBezTo>
                      <a:cubicBezTo>
                        <a:pt x="130" y="520"/>
                        <a:pt x="116" y="520"/>
                        <a:pt x="105" y="520"/>
                      </a:cubicBezTo>
                      <a:cubicBezTo>
                        <a:pt x="105" y="519"/>
                        <a:pt x="105" y="519"/>
                        <a:pt x="105" y="519"/>
                      </a:cubicBezTo>
                      <a:cubicBezTo>
                        <a:pt x="102" y="518"/>
                        <a:pt x="104" y="520"/>
                        <a:pt x="102" y="520"/>
                      </a:cubicBezTo>
                      <a:cubicBezTo>
                        <a:pt x="103" y="519"/>
                        <a:pt x="100" y="518"/>
                        <a:pt x="102" y="518"/>
                      </a:cubicBezTo>
                      <a:cubicBezTo>
                        <a:pt x="98" y="517"/>
                        <a:pt x="96" y="519"/>
                        <a:pt x="94" y="519"/>
                      </a:cubicBezTo>
                      <a:cubicBezTo>
                        <a:pt x="93" y="520"/>
                        <a:pt x="96" y="518"/>
                        <a:pt x="95" y="520"/>
                      </a:cubicBezTo>
                      <a:cubicBezTo>
                        <a:pt x="95" y="520"/>
                        <a:pt x="90" y="519"/>
                        <a:pt x="89" y="520"/>
                      </a:cubicBezTo>
                      <a:cubicBezTo>
                        <a:pt x="88" y="520"/>
                        <a:pt x="89" y="519"/>
                        <a:pt x="89" y="518"/>
                      </a:cubicBezTo>
                      <a:cubicBezTo>
                        <a:pt x="87" y="519"/>
                        <a:pt x="87" y="519"/>
                        <a:pt x="87" y="519"/>
                      </a:cubicBezTo>
                      <a:cubicBezTo>
                        <a:pt x="84" y="517"/>
                        <a:pt x="93" y="516"/>
                        <a:pt x="91" y="514"/>
                      </a:cubicBezTo>
                      <a:cubicBezTo>
                        <a:pt x="89" y="514"/>
                        <a:pt x="88" y="514"/>
                        <a:pt x="87" y="514"/>
                      </a:cubicBezTo>
                      <a:cubicBezTo>
                        <a:pt x="86" y="514"/>
                        <a:pt x="86" y="514"/>
                        <a:pt x="85" y="514"/>
                      </a:cubicBezTo>
                      <a:cubicBezTo>
                        <a:pt x="85" y="515"/>
                        <a:pt x="85" y="515"/>
                        <a:pt x="86" y="515"/>
                      </a:cubicBezTo>
                      <a:cubicBezTo>
                        <a:pt x="81" y="516"/>
                        <a:pt x="84" y="519"/>
                        <a:pt x="78" y="519"/>
                      </a:cubicBezTo>
                      <a:cubicBezTo>
                        <a:pt x="76" y="518"/>
                        <a:pt x="82" y="518"/>
                        <a:pt x="81" y="517"/>
                      </a:cubicBezTo>
                      <a:cubicBezTo>
                        <a:pt x="79" y="516"/>
                        <a:pt x="76" y="518"/>
                        <a:pt x="73" y="517"/>
                      </a:cubicBezTo>
                      <a:cubicBezTo>
                        <a:pt x="76" y="518"/>
                        <a:pt x="74" y="519"/>
                        <a:pt x="72" y="520"/>
                      </a:cubicBezTo>
                      <a:cubicBezTo>
                        <a:pt x="69" y="519"/>
                        <a:pt x="74" y="518"/>
                        <a:pt x="70" y="518"/>
                      </a:cubicBezTo>
                      <a:cubicBezTo>
                        <a:pt x="69" y="519"/>
                        <a:pt x="65" y="520"/>
                        <a:pt x="69" y="520"/>
                      </a:cubicBezTo>
                      <a:cubicBezTo>
                        <a:pt x="67" y="522"/>
                        <a:pt x="64" y="520"/>
                        <a:pt x="62" y="521"/>
                      </a:cubicBezTo>
                      <a:cubicBezTo>
                        <a:pt x="61" y="520"/>
                        <a:pt x="66" y="518"/>
                        <a:pt x="62" y="517"/>
                      </a:cubicBezTo>
                      <a:cubicBezTo>
                        <a:pt x="63" y="519"/>
                        <a:pt x="56" y="519"/>
                        <a:pt x="59" y="521"/>
                      </a:cubicBezTo>
                      <a:cubicBezTo>
                        <a:pt x="57" y="521"/>
                        <a:pt x="57" y="520"/>
                        <a:pt x="58" y="519"/>
                      </a:cubicBezTo>
                      <a:cubicBezTo>
                        <a:pt x="55" y="518"/>
                        <a:pt x="52" y="521"/>
                        <a:pt x="51" y="519"/>
                      </a:cubicBezTo>
                      <a:cubicBezTo>
                        <a:pt x="50" y="520"/>
                        <a:pt x="50" y="520"/>
                        <a:pt x="50" y="520"/>
                      </a:cubicBezTo>
                      <a:cubicBezTo>
                        <a:pt x="49" y="519"/>
                        <a:pt x="48" y="519"/>
                        <a:pt x="47" y="519"/>
                      </a:cubicBezTo>
                      <a:cubicBezTo>
                        <a:pt x="45" y="518"/>
                        <a:pt x="40" y="520"/>
                        <a:pt x="40" y="518"/>
                      </a:cubicBezTo>
                      <a:cubicBezTo>
                        <a:pt x="39" y="519"/>
                        <a:pt x="34" y="518"/>
                        <a:pt x="36" y="520"/>
                      </a:cubicBezTo>
                      <a:cubicBezTo>
                        <a:pt x="39" y="521"/>
                        <a:pt x="40" y="519"/>
                        <a:pt x="41" y="521"/>
                      </a:cubicBezTo>
                      <a:cubicBezTo>
                        <a:pt x="39" y="519"/>
                        <a:pt x="37" y="521"/>
                        <a:pt x="35" y="521"/>
                      </a:cubicBezTo>
                      <a:cubicBezTo>
                        <a:pt x="35" y="521"/>
                        <a:pt x="35" y="521"/>
                        <a:pt x="35" y="521"/>
                      </a:cubicBezTo>
                      <a:cubicBezTo>
                        <a:pt x="33" y="521"/>
                        <a:pt x="31" y="521"/>
                        <a:pt x="30" y="521"/>
                      </a:cubicBezTo>
                      <a:cubicBezTo>
                        <a:pt x="31" y="521"/>
                        <a:pt x="31" y="521"/>
                        <a:pt x="30" y="520"/>
                      </a:cubicBezTo>
                      <a:cubicBezTo>
                        <a:pt x="28" y="521"/>
                        <a:pt x="28" y="521"/>
                        <a:pt x="28" y="521"/>
                      </a:cubicBezTo>
                      <a:cubicBezTo>
                        <a:pt x="22" y="521"/>
                        <a:pt x="27" y="519"/>
                        <a:pt x="21" y="519"/>
                      </a:cubicBezTo>
                      <a:cubicBezTo>
                        <a:pt x="26" y="518"/>
                        <a:pt x="26" y="518"/>
                        <a:pt x="26" y="518"/>
                      </a:cubicBezTo>
                      <a:cubicBezTo>
                        <a:pt x="25" y="518"/>
                        <a:pt x="23" y="517"/>
                        <a:pt x="20" y="517"/>
                      </a:cubicBezTo>
                      <a:cubicBezTo>
                        <a:pt x="20" y="517"/>
                        <a:pt x="19" y="518"/>
                        <a:pt x="18" y="518"/>
                      </a:cubicBezTo>
                      <a:cubicBezTo>
                        <a:pt x="19" y="520"/>
                        <a:pt x="21" y="522"/>
                        <a:pt x="24" y="523"/>
                      </a:cubicBezTo>
                      <a:cubicBezTo>
                        <a:pt x="26" y="523"/>
                        <a:pt x="28" y="524"/>
                        <a:pt x="31" y="524"/>
                      </a:cubicBezTo>
                      <a:cubicBezTo>
                        <a:pt x="32" y="524"/>
                        <a:pt x="37" y="524"/>
                        <a:pt x="48" y="524"/>
                      </a:cubicBezTo>
                      <a:cubicBezTo>
                        <a:pt x="50" y="524"/>
                        <a:pt x="53" y="524"/>
                        <a:pt x="55" y="524"/>
                      </a:cubicBezTo>
                      <a:cubicBezTo>
                        <a:pt x="55" y="523"/>
                        <a:pt x="56" y="524"/>
                        <a:pt x="56" y="524"/>
                      </a:cubicBezTo>
                      <a:cubicBezTo>
                        <a:pt x="58" y="524"/>
                        <a:pt x="61" y="524"/>
                        <a:pt x="64" y="524"/>
                      </a:cubicBezTo>
                      <a:cubicBezTo>
                        <a:pt x="70" y="523"/>
                        <a:pt x="77" y="523"/>
                        <a:pt x="84" y="524"/>
                      </a:cubicBezTo>
                      <a:cubicBezTo>
                        <a:pt x="91" y="524"/>
                        <a:pt x="98" y="524"/>
                        <a:pt x="106" y="524"/>
                      </a:cubicBezTo>
                      <a:cubicBezTo>
                        <a:pt x="107" y="524"/>
                        <a:pt x="107" y="524"/>
                        <a:pt x="108" y="524"/>
                      </a:cubicBezTo>
                      <a:cubicBezTo>
                        <a:pt x="108" y="524"/>
                        <a:pt x="108" y="524"/>
                        <a:pt x="108" y="524"/>
                      </a:cubicBezTo>
                      <a:cubicBezTo>
                        <a:pt x="109" y="524"/>
                        <a:pt x="110" y="524"/>
                        <a:pt x="110" y="524"/>
                      </a:cubicBezTo>
                      <a:cubicBezTo>
                        <a:pt x="112" y="524"/>
                        <a:pt x="114" y="524"/>
                        <a:pt x="115" y="524"/>
                      </a:cubicBezTo>
                      <a:cubicBezTo>
                        <a:pt x="121" y="524"/>
                        <a:pt x="126" y="524"/>
                        <a:pt x="132" y="524"/>
                      </a:cubicBezTo>
                      <a:cubicBezTo>
                        <a:pt x="133" y="524"/>
                        <a:pt x="134" y="524"/>
                        <a:pt x="134" y="524"/>
                      </a:cubicBezTo>
                      <a:cubicBezTo>
                        <a:pt x="136" y="524"/>
                        <a:pt x="139" y="524"/>
                        <a:pt x="142" y="524"/>
                      </a:cubicBezTo>
                      <a:cubicBezTo>
                        <a:pt x="143" y="524"/>
                        <a:pt x="144" y="524"/>
                        <a:pt x="145" y="524"/>
                      </a:cubicBezTo>
                      <a:cubicBezTo>
                        <a:pt x="148" y="524"/>
                        <a:pt x="151" y="524"/>
                        <a:pt x="154" y="524"/>
                      </a:cubicBezTo>
                      <a:cubicBezTo>
                        <a:pt x="158" y="523"/>
                        <a:pt x="161" y="523"/>
                        <a:pt x="165" y="523"/>
                      </a:cubicBezTo>
                      <a:cubicBezTo>
                        <a:pt x="166" y="523"/>
                        <a:pt x="168" y="523"/>
                        <a:pt x="169" y="523"/>
                      </a:cubicBezTo>
                      <a:cubicBezTo>
                        <a:pt x="169" y="523"/>
                        <a:pt x="169" y="523"/>
                        <a:pt x="169" y="523"/>
                      </a:cubicBezTo>
                      <a:cubicBezTo>
                        <a:pt x="171" y="523"/>
                        <a:pt x="172" y="523"/>
                        <a:pt x="174" y="523"/>
                      </a:cubicBezTo>
                      <a:cubicBezTo>
                        <a:pt x="175" y="523"/>
                        <a:pt x="175" y="523"/>
                        <a:pt x="176" y="523"/>
                      </a:cubicBezTo>
                      <a:cubicBezTo>
                        <a:pt x="176" y="523"/>
                        <a:pt x="176" y="523"/>
                        <a:pt x="176" y="523"/>
                      </a:cubicBezTo>
                      <a:cubicBezTo>
                        <a:pt x="177" y="523"/>
                        <a:pt x="179" y="523"/>
                        <a:pt x="180" y="523"/>
                      </a:cubicBezTo>
                      <a:cubicBezTo>
                        <a:pt x="182" y="522"/>
                        <a:pt x="183" y="522"/>
                        <a:pt x="184" y="522"/>
                      </a:cubicBezTo>
                      <a:cubicBezTo>
                        <a:pt x="184" y="523"/>
                        <a:pt x="184" y="523"/>
                        <a:pt x="184" y="523"/>
                      </a:cubicBezTo>
                      <a:cubicBezTo>
                        <a:pt x="187" y="521"/>
                        <a:pt x="188" y="523"/>
                        <a:pt x="190" y="522"/>
                      </a:cubicBezTo>
                      <a:cubicBezTo>
                        <a:pt x="191" y="523"/>
                        <a:pt x="191" y="523"/>
                        <a:pt x="191" y="523"/>
                      </a:cubicBezTo>
                      <a:cubicBezTo>
                        <a:pt x="192" y="523"/>
                        <a:pt x="192" y="523"/>
                        <a:pt x="192" y="522"/>
                      </a:cubicBezTo>
                      <a:cubicBezTo>
                        <a:pt x="192" y="522"/>
                        <a:pt x="193" y="522"/>
                        <a:pt x="194" y="522"/>
                      </a:cubicBezTo>
                      <a:cubicBezTo>
                        <a:pt x="195" y="522"/>
                        <a:pt x="196" y="522"/>
                        <a:pt x="197" y="522"/>
                      </a:cubicBezTo>
                      <a:cubicBezTo>
                        <a:pt x="197" y="522"/>
                        <a:pt x="197" y="522"/>
                        <a:pt x="197" y="522"/>
                      </a:cubicBezTo>
                      <a:cubicBezTo>
                        <a:pt x="198" y="522"/>
                        <a:pt x="199" y="522"/>
                        <a:pt x="200" y="522"/>
                      </a:cubicBezTo>
                      <a:cubicBezTo>
                        <a:pt x="203" y="522"/>
                        <a:pt x="206" y="523"/>
                        <a:pt x="209" y="523"/>
                      </a:cubicBezTo>
                      <a:cubicBezTo>
                        <a:pt x="209" y="522"/>
                        <a:pt x="209" y="522"/>
                        <a:pt x="209" y="522"/>
                      </a:cubicBezTo>
                      <a:cubicBezTo>
                        <a:pt x="210" y="522"/>
                        <a:pt x="209" y="522"/>
                        <a:pt x="209" y="523"/>
                      </a:cubicBezTo>
                      <a:cubicBezTo>
                        <a:pt x="212" y="523"/>
                        <a:pt x="216" y="522"/>
                        <a:pt x="219" y="522"/>
                      </a:cubicBezTo>
                      <a:cubicBezTo>
                        <a:pt x="218" y="523"/>
                        <a:pt x="218" y="523"/>
                        <a:pt x="218" y="523"/>
                      </a:cubicBezTo>
                      <a:cubicBezTo>
                        <a:pt x="220" y="523"/>
                        <a:pt x="222" y="523"/>
                        <a:pt x="224" y="523"/>
                      </a:cubicBezTo>
                      <a:cubicBezTo>
                        <a:pt x="224" y="523"/>
                        <a:pt x="224" y="523"/>
                        <a:pt x="224" y="522"/>
                      </a:cubicBezTo>
                      <a:cubicBezTo>
                        <a:pt x="227" y="523"/>
                        <a:pt x="232" y="521"/>
                        <a:pt x="234" y="523"/>
                      </a:cubicBezTo>
                      <a:cubicBezTo>
                        <a:pt x="237" y="523"/>
                        <a:pt x="238" y="522"/>
                        <a:pt x="241" y="522"/>
                      </a:cubicBezTo>
                      <a:cubicBezTo>
                        <a:pt x="246" y="522"/>
                        <a:pt x="249" y="522"/>
                        <a:pt x="254" y="522"/>
                      </a:cubicBezTo>
                      <a:cubicBezTo>
                        <a:pt x="253" y="522"/>
                        <a:pt x="253" y="523"/>
                        <a:pt x="255" y="523"/>
                      </a:cubicBezTo>
                      <a:cubicBezTo>
                        <a:pt x="257" y="523"/>
                        <a:pt x="263" y="524"/>
                        <a:pt x="261" y="521"/>
                      </a:cubicBezTo>
                      <a:cubicBezTo>
                        <a:pt x="267" y="523"/>
                        <a:pt x="276" y="520"/>
                        <a:pt x="282" y="522"/>
                      </a:cubicBezTo>
                      <a:cubicBezTo>
                        <a:pt x="282" y="521"/>
                        <a:pt x="283" y="521"/>
                        <a:pt x="284" y="521"/>
                      </a:cubicBezTo>
                      <a:cubicBezTo>
                        <a:pt x="290" y="521"/>
                        <a:pt x="296" y="522"/>
                        <a:pt x="300" y="521"/>
                      </a:cubicBezTo>
                      <a:cubicBezTo>
                        <a:pt x="301" y="521"/>
                        <a:pt x="299" y="522"/>
                        <a:pt x="301" y="522"/>
                      </a:cubicBezTo>
                      <a:cubicBezTo>
                        <a:pt x="303" y="522"/>
                        <a:pt x="301" y="521"/>
                        <a:pt x="303" y="521"/>
                      </a:cubicBezTo>
                      <a:cubicBezTo>
                        <a:pt x="312" y="520"/>
                        <a:pt x="322" y="522"/>
                        <a:pt x="330" y="522"/>
                      </a:cubicBezTo>
                      <a:cubicBezTo>
                        <a:pt x="338" y="521"/>
                        <a:pt x="345" y="521"/>
                        <a:pt x="353" y="521"/>
                      </a:cubicBezTo>
                      <a:cubicBezTo>
                        <a:pt x="353" y="521"/>
                        <a:pt x="353" y="521"/>
                        <a:pt x="353" y="521"/>
                      </a:cubicBezTo>
                      <a:cubicBezTo>
                        <a:pt x="353" y="521"/>
                        <a:pt x="354" y="521"/>
                        <a:pt x="354" y="521"/>
                      </a:cubicBezTo>
                      <a:cubicBezTo>
                        <a:pt x="355" y="521"/>
                        <a:pt x="355" y="521"/>
                        <a:pt x="356" y="521"/>
                      </a:cubicBezTo>
                      <a:cubicBezTo>
                        <a:pt x="357" y="521"/>
                        <a:pt x="357" y="521"/>
                        <a:pt x="357" y="521"/>
                      </a:cubicBezTo>
                      <a:cubicBezTo>
                        <a:pt x="357" y="521"/>
                        <a:pt x="360" y="521"/>
                        <a:pt x="362" y="521"/>
                      </a:cubicBezTo>
                      <a:cubicBezTo>
                        <a:pt x="365" y="521"/>
                        <a:pt x="368" y="521"/>
                        <a:pt x="371" y="521"/>
                      </a:cubicBezTo>
                      <a:cubicBezTo>
                        <a:pt x="373" y="520"/>
                        <a:pt x="375" y="520"/>
                        <a:pt x="378" y="520"/>
                      </a:cubicBezTo>
                      <a:cubicBezTo>
                        <a:pt x="377" y="520"/>
                        <a:pt x="377" y="521"/>
                        <a:pt x="377" y="521"/>
                      </a:cubicBezTo>
                      <a:cubicBezTo>
                        <a:pt x="377" y="521"/>
                        <a:pt x="377" y="521"/>
                        <a:pt x="378" y="521"/>
                      </a:cubicBezTo>
                      <a:close/>
                      <a:moveTo>
                        <a:pt x="38" y="370"/>
                      </a:moveTo>
                      <a:cubicBezTo>
                        <a:pt x="37" y="375"/>
                        <a:pt x="35" y="374"/>
                        <a:pt x="34" y="375"/>
                      </a:cubicBezTo>
                      <a:cubicBezTo>
                        <a:pt x="33" y="376"/>
                        <a:pt x="34" y="377"/>
                        <a:pt x="34" y="378"/>
                      </a:cubicBezTo>
                      <a:cubicBezTo>
                        <a:pt x="35" y="378"/>
                        <a:pt x="35" y="377"/>
                        <a:pt x="36" y="377"/>
                      </a:cubicBezTo>
                      <a:cubicBezTo>
                        <a:pt x="35" y="382"/>
                        <a:pt x="35" y="386"/>
                        <a:pt x="36" y="389"/>
                      </a:cubicBezTo>
                      <a:cubicBezTo>
                        <a:pt x="35" y="391"/>
                        <a:pt x="34" y="390"/>
                        <a:pt x="34" y="388"/>
                      </a:cubicBezTo>
                      <a:cubicBezTo>
                        <a:pt x="34" y="394"/>
                        <a:pt x="33" y="400"/>
                        <a:pt x="32" y="405"/>
                      </a:cubicBezTo>
                      <a:cubicBezTo>
                        <a:pt x="34" y="403"/>
                        <a:pt x="32" y="409"/>
                        <a:pt x="33" y="410"/>
                      </a:cubicBezTo>
                      <a:cubicBezTo>
                        <a:pt x="32" y="410"/>
                        <a:pt x="31" y="410"/>
                        <a:pt x="31" y="410"/>
                      </a:cubicBezTo>
                      <a:cubicBezTo>
                        <a:pt x="31" y="414"/>
                        <a:pt x="30" y="410"/>
                        <a:pt x="29" y="413"/>
                      </a:cubicBezTo>
                      <a:cubicBezTo>
                        <a:pt x="29" y="417"/>
                        <a:pt x="29" y="422"/>
                        <a:pt x="29" y="426"/>
                      </a:cubicBezTo>
                      <a:cubicBezTo>
                        <a:pt x="27" y="431"/>
                        <a:pt x="27" y="439"/>
                        <a:pt x="27" y="444"/>
                      </a:cubicBezTo>
                      <a:cubicBezTo>
                        <a:pt x="26" y="446"/>
                        <a:pt x="24" y="445"/>
                        <a:pt x="24" y="447"/>
                      </a:cubicBezTo>
                      <a:cubicBezTo>
                        <a:pt x="24" y="447"/>
                        <a:pt x="24" y="447"/>
                        <a:pt x="24" y="447"/>
                      </a:cubicBezTo>
                      <a:cubicBezTo>
                        <a:pt x="24" y="447"/>
                        <a:pt x="24" y="448"/>
                        <a:pt x="23" y="448"/>
                      </a:cubicBezTo>
                      <a:cubicBezTo>
                        <a:pt x="24" y="449"/>
                        <a:pt x="25" y="446"/>
                        <a:pt x="24" y="450"/>
                      </a:cubicBezTo>
                      <a:cubicBezTo>
                        <a:pt x="24" y="449"/>
                        <a:pt x="24" y="449"/>
                        <a:pt x="24" y="449"/>
                      </a:cubicBezTo>
                      <a:cubicBezTo>
                        <a:pt x="24" y="451"/>
                        <a:pt x="22" y="458"/>
                        <a:pt x="24" y="459"/>
                      </a:cubicBezTo>
                      <a:cubicBezTo>
                        <a:pt x="22" y="458"/>
                        <a:pt x="22" y="458"/>
                        <a:pt x="22" y="458"/>
                      </a:cubicBezTo>
                      <a:cubicBezTo>
                        <a:pt x="22" y="458"/>
                        <a:pt x="22" y="459"/>
                        <a:pt x="22" y="460"/>
                      </a:cubicBezTo>
                      <a:cubicBezTo>
                        <a:pt x="22" y="460"/>
                        <a:pt x="21" y="461"/>
                        <a:pt x="21" y="459"/>
                      </a:cubicBezTo>
                      <a:cubicBezTo>
                        <a:pt x="21" y="460"/>
                        <a:pt x="20" y="460"/>
                        <a:pt x="20" y="461"/>
                      </a:cubicBezTo>
                      <a:cubicBezTo>
                        <a:pt x="20" y="461"/>
                        <a:pt x="20" y="461"/>
                        <a:pt x="20" y="461"/>
                      </a:cubicBezTo>
                      <a:cubicBezTo>
                        <a:pt x="20" y="461"/>
                        <a:pt x="20" y="460"/>
                        <a:pt x="20" y="460"/>
                      </a:cubicBezTo>
                      <a:cubicBezTo>
                        <a:pt x="21" y="461"/>
                        <a:pt x="20" y="463"/>
                        <a:pt x="21" y="465"/>
                      </a:cubicBezTo>
                      <a:cubicBezTo>
                        <a:pt x="20" y="465"/>
                        <a:pt x="20" y="465"/>
                        <a:pt x="20" y="466"/>
                      </a:cubicBezTo>
                      <a:cubicBezTo>
                        <a:pt x="20" y="467"/>
                        <a:pt x="20" y="468"/>
                        <a:pt x="20" y="469"/>
                      </a:cubicBezTo>
                      <a:cubicBezTo>
                        <a:pt x="21" y="467"/>
                        <a:pt x="21" y="467"/>
                        <a:pt x="21" y="467"/>
                      </a:cubicBezTo>
                      <a:cubicBezTo>
                        <a:pt x="21" y="471"/>
                        <a:pt x="20" y="474"/>
                        <a:pt x="20" y="478"/>
                      </a:cubicBezTo>
                      <a:cubicBezTo>
                        <a:pt x="21" y="478"/>
                        <a:pt x="23" y="480"/>
                        <a:pt x="24" y="479"/>
                      </a:cubicBezTo>
                      <a:cubicBezTo>
                        <a:pt x="25" y="479"/>
                        <a:pt x="26" y="481"/>
                        <a:pt x="28" y="481"/>
                      </a:cubicBezTo>
                      <a:cubicBezTo>
                        <a:pt x="28" y="481"/>
                        <a:pt x="28" y="481"/>
                        <a:pt x="28" y="481"/>
                      </a:cubicBezTo>
                      <a:cubicBezTo>
                        <a:pt x="29" y="482"/>
                        <a:pt x="32" y="482"/>
                        <a:pt x="34" y="481"/>
                      </a:cubicBezTo>
                      <a:cubicBezTo>
                        <a:pt x="34" y="481"/>
                        <a:pt x="34" y="481"/>
                        <a:pt x="34" y="481"/>
                      </a:cubicBezTo>
                      <a:cubicBezTo>
                        <a:pt x="35" y="481"/>
                        <a:pt x="38" y="481"/>
                        <a:pt x="40" y="480"/>
                      </a:cubicBezTo>
                      <a:cubicBezTo>
                        <a:pt x="41" y="481"/>
                        <a:pt x="41" y="482"/>
                        <a:pt x="42" y="483"/>
                      </a:cubicBezTo>
                      <a:cubicBezTo>
                        <a:pt x="46" y="483"/>
                        <a:pt x="46" y="483"/>
                        <a:pt x="46" y="483"/>
                      </a:cubicBezTo>
                      <a:cubicBezTo>
                        <a:pt x="48" y="482"/>
                        <a:pt x="49" y="481"/>
                        <a:pt x="48" y="480"/>
                      </a:cubicBezTo>
                      <a:cubicBezTo>
                        <a:pt x="54" y="481"/>
                        <a:pt x="60" y="479"/>
                        <a:pt x="65" y="481"/>
                      </a:cubicBezTo>
                      <a:cubicBezTo>
                        <a:pt x="66" y="481"/>
                        <a:pt x="66" y="480"/>
                        <a:pt x="67" y="480"/>
                      </a:cubicBezTo>
                      <a:cubicBezTo>
                        <a:pt x="76" y="481"/>
                        <a:pt x="85" y="479"/>
                        <a:pt x="92" y="481"/>
                      </a:cubicBezTo>
                      <a:cubicBezTo>
                        <a:pt x="89" y="481"/>
                        <a:pt x="91" y="482"/>
                        <a:pt x="92" y="483"/>
                      </a:cubicBezTo>
                      <a:cubicBezTo>
                        <a:pt x="92" y="483"/>
                        <a:pt x="92" y="483"/>
                        <a:pt x="92" y="483"/>
                      </a:cubicBezTo>
                      <a:cubicBezTo>
                        <a:pt x="93" y="482"/>
                        <a:pt x="93" y="482"/>
                        <a:pt x="93" y="482"/>
                      </a:cubicBezTo>
                      <a:cubicBezTo>
                        <a:pt x="94" y="482"/>
                        <a:pt x="94" y="482"/>
                        <a:pt x="95" y="482"/>
                      </a:cubicBezTo>
                      <a:cubicBezTo>
                        <a:pt x="95" y="482"/>
                        <a:pt x="95" y="482"/>
                        <a:pt x="95" y="482"/>
                      </a:cubicBezTo>
                      <a:cubicBezTo>
                        <a:pt x="95" y="481"/>
                        <a:pt x="95" y="481"/>
                        <a:pt x="92" y="480"/>
                      </a:cubicBezTo>
                      <a:cubicBezTo>
                        <a:pt x="97" y="480"/>
                        <a:pt x="105" y="480"/>
                        <a:pt x="108" y="481"/>
                      </a:cubicBezTo>
                      <a:cubicBezTo>
                        <a:pt x="106" y="480"/>
                        <a:pt x="108" y="480"/>
                        <a:pt x="109" y="479"/>
                      </a:cubicBezTo>
                      <a:cubicBezTo>
                        <a:pt x="108" y="481"/>
                        <a:pt x="112" y="481"/>
                        <a:pt x="115" y="481"/>
                      </a:cubicBezTo>
                      <a:cubicBezTo>
                        <a:pt x="115" y="480"/>
                        <a:pt x="115" y="480"/>
                        <a:pt x="115" y="480"/>
                      </a:cubicBezTo>
                      <a:cubicBezTo>
                        <a:pt x="117" y="481"/>
                        <a:pt x="117" y="481"/>
                        <a:pt x="117" y="481"/>
                      </a:cubicBezTo>
                      <a:cubicBezTo>
                        <a:pt x="118" y="480"/>
                        <a:pt x="118" y="479"/>
                        <a:pt x="121" y="480"/>
                      </a:cubicBezTo>
                      <a:cubicBezTo>
                        <a:pt x="121" y="480"/>
                        <a:pt x="121" y="480"/>
                        <a:pt x="122" y="481"/>
                      </a:cubicBezTo>
                      <a:cubicBezTo>
                        <a:pt x="125" y="480"/>
                        <a:pt x="129" y="479"/>
                        <a:pt x="132" y="479"/>
                      </a:cubicBezTo>
                      <a:cubicBezTo>
                        <a:pt x="134" y="481"/>
                        <a:pt x="134" y="481"/>
                        <a:pt x="134" y="481"/>
                      </a:cubicBezTo>
                      <a:cubicBezTo>
                        <a:pt x="136" y="481"/>
                        <a:pt x="138" y="480"/>
                        <a:pt x="136" y="479"/>
                      </a:cubicBezTo>
                      <a:cubicBezTo>
                        <a:pt x="141" y="480"/>
                        <a:pt x="145" y="480"/>
                        <a:pt x="146" y="482"/>
                      </a:cubicBezTo>
                      <a:cubicBezTo>
                        <a:pt x="155" y="479"/>
                        <a:pt x="169" y="479"/>
                        <a:pt x="180" y="479"/>
                      </a:cubicBezTo>
                      <a:cubicBezTo>
                        <a:pt x="179" y="479"/>
                        <a:pt x="179" y="479"/>
                        <a:pt x="179" y="479"/>
                      </a:cubicBezTo>
                      <a:cubicBezTo>
                        <a:pt x="182" y="480"/>
                        <a:pt x="181" y="478"/>
                        <a:pt x="183" y="479"/>
                      </a:cubicBezTo>
                      <a:cubicBezTo>
                        <a:pt x="182" y="479"/>
                        <a:pt x="185" y="480"/>
                        <a:pt x="183" y="481"/>
                      </a:cubicBezTo>
                      <a:cubicBezTo>
                        <a:pt x="187" y="482"/>
                        <a:pt x="188" y="480"/>
                        <a:pt x="191" y="479"/>
                      </a:cubicBezTo>
                      <a:cubicBezTo>
                        <a:pt x="191" y="479"/>
                        <a:pt x="189" y="480"/>
                        <a:pt x="189" y="479"/>
                      </a:cubicBezTo>
                      <a:cubicBezTo>
                        <a:pt x="190" y="479"/>
                        <a:pt x="195" y="480"/>
                        <a:pt x="195" y="478"/>
                      </a:cubicBezTo>
                      <a:cubicBezTo>
                        <a:pt x="197" y="479"/>
                        <a:pt x="196" y="480"/>
                        <a:pt x="195" y="480"/>
                      </a:cubicBezTo>
                      <a:cubicBezTo>
                        <a:pt x="198" y="480"/>
                        <a:pt x="198" y="480"/>
                        <a:pt x="198" y="480"/>
                      </a:cubicBezTo>
                      <a:cubicBezTo>
                        <a:pt x="199" y="480"/>
                        <a:pt x="198" y="481"/>
                        <a:pt x="196" y="482"/>
                      </a:cubicBezTo>
                      <a:cubicBezTo>
                        <a:pt x="197" y="482"/>
                        <a:pt x="198" y="482"/>
                        <a:pt x="198" y="482"/>
                      </a:cubicBezTo>
                      <a:cubicBezTo>
                        <a:pt x="198" y="482"/>
                        <a:pt x="198" y="482"/>
                        <a:pt x="198" y="483"/>
                      </a:cubicBezTo>
                      <a:cubicBezTo>
                        <a:pt x="199" y="483"/>
                        <a:pt x="199" y="483"/>
                        <a:pt x="199" y="483"/>
                      </a:cubicBezTo>
                      <a:cubicBezTo>
                        <a:pt x="200" y="482"/>
                        <a:pt x="201" y="482"/>
                        <a:pt x="202" y="482"/>
                      </a:cubicBezTo>
                      <a:cubicBezTo>
                        <a:pt x="203" y="481"/>
                        <a:pt x="203" y="480"/>
                        <a:pt x="206" y="480"/>
                      </a:cubicBezTo>
                      <a:cubicBezTo>
                        <a:pt x="208" y="481"/>
                        <a:pt x="202" y="480"/>
                        <a:pt x="203" y="481"/>
                      </a:cubicBezTo>
                      <a:cubicBezTo>
                        <a:pt x="203" y="481"/>
                        <a:pt x="204" y="482"/>
                        <a:pt x="204" y="482"/>
                      </a:cubicBezTo>
                      <a:cubicBezTo>
                        <a:pt x="205" y="482"/>
                        <a:pt x="205" y="482"/>
                        <a:pt x="205" y="482"/>
                      </a:cubicBezTo>
                      <a:cubicBezTo>
                        <a:pt x="205" y="482"/>
                        <a:pt x="205" y="482"/>
                        <a:pt x="205" y="482"/>
                      </a:cubicBezTo>
                      <a:cubicBezTo>
                        <a:pt x="207" y="482"/>
                        <a:pt x="209" y="481"/>
                        <a:pt x="211" y="481"/>
                      </a:cubicBezTo>
                      <a:cubicBezTo>
                        <a:pt x="208" y="481"/>
                        <a:pt x="210" y="479"/>
                        <a:pt x="212" y="479"/>
                      </a:cubicBezTo>
                      <a:cubicBezTo>
                        <a:pt x="215" y="480"/>
                        <a:pt x="210" y="480"/>
                        <a:pt x="214" y="480"/>
                      </a:cubicBezTo>
                      <a:cubicBezTo>
                        <a:pt x="215" y="480"/>
                        <a:pt x="219" y="479"/>
                        <a:pt x="215" y="478"/>
                      </a:cubicBezTo>
                      <a:cubicBezTo>
                        <a:pt x="217" y="477"/>
                        <a:pt x="220" y="479"/>
                        <a:pt x="222" y="477"/>
                      </a:cubicBezTo>
                      <a:cubicBezTo>
                        <a:pt x="223" y="479"/>
                        <a:pt x="218" y="480"/>
                        <a:pt x="222" y="481"/>
                      </a:cubicBezTo>
                      <a:cubicBezTo>
                        <a:pt x="222" y="481"/>
                        <a:pt x="222" y="481"/>
                        <a:pt x="222" y="481"/>
                      </a:cubicBezTo>
                      <a:cubicBezTo>
                        <a:pt x="222" y="480"/>
                        <a:pt x="228" y="479"/>
                        <a:pt x="225" y="478"/>
                      </a:cubicBezTo>
                      <a:cubicBezTo>
                        <a:pt x="227" y="478"/>
                        <a:pt x="227" y="479"/>
                        <a:pt x="226" y="480"/>
                      </a:cubicBezTo>
                      <a:cubicBezTo>
                        <a:pt x="229" y="480"/>
                        <a:pt x="232" y="477"/>
                        <a:pt x="233" y="480"/>
                      </a:cubicBezTo>
                      <a:cubicBezTo>
                        <a:pt x="234" y="479"/>
                        <a:pt x="234" y="479"/>
                        <a:pt x="234" y="479"/>
                      </a:cubicBezTo>
                      <a:cubicBezTo>
                        <a:pt x="235" y="479"/>
                        <a:pt x="236" y="479"/>
                        <a:pt x="237" y="480"/>
                      </a:cubicBezTo>
                      <a:cubicBezTo>
                        <a:pt x="239" y="480"/>
                        <a:pt x="244" y="478"/>
                        <a:pt x="244" y="480"/>
                      </a:cubicBezTo>
                      <a:cubicBezTo>
                        <a:pt x="245" y="480"/>
                        <a:pt x="250" y="480"/>
                        <a:pt x="248" y="479"/>
                      </a:cubicBezTo>
                      <a:cubicBezTo>
                        <a:pt x="245" y="478"/>
                        <a:pt x="244" y="480"/>
                        <a:pt x="242" y="478"/>
                      </a:cubicBezTo>
                      <a:cubicBezTo>
                        <a:pt x="245" y="479"/>
                        <a:pt x="247" y="478"/>
                        <a:pt x="249" y="477"/>
                      </a:cubicBezTo>
                      <a:cubicBezTo>
                        <a:pt x="249" y="478"/>
                        <a:pt x="249" y="478"/>
                        <a:pt x="249" y="478"/>
                      </a:cubicBezTo>
                      <a:cubicBezTo>
                        <a:pt x="250" y="478"/>
                        <a:pt x="253" y="478"/>
                        <a:pt x="253" y="477"/>
                      </a:cubicBezTo>
                      <a:cubicBezTo>
                        <a:pt x="252" y="477"/>
                        <a:pt x="253" y="478"/>
                        <a:pt x="254" y="478"/>
                      </a:cubicBezTo>
                      <a:cubicBezTo>
                        <a:pt x="255" y="477"/>
                        <a:pt x="255" y="477"/>
                        <a:pt x="255" y="477"/>
                      </a:cubicBezTo>
                      <a:cubicBezTo>
                        <a:pt x="259" y="476"/>
                        <a:pt x="256" y="479"/>
                        <a:pt x="260" y="479"/>
                      </a:cubicBezTo>
                      <a:cubicBezTo>
                        <a:pt x="257" y="480"/>
                        <a:pt x="257" y="480"/>
                        <a:pt x="257" y="480"/>
                      </a:cubicBezTo>
                      <a:cubicBezTo>
                        <a:pt x="258" y="479"/>
                        <a:pt x="259" y="480"/>
                        <a:pt x="261" y="480"/>
                      </a:cubicBezTo>
                      <a:cubicBezTo>
                        <a:pt x="262" y="479"/>
                        <a:pt x="263" y="478"/>
                        <a:pt x="264" y="477"/>
                      </a:cubicBezTo>
                      <a:cubicBezTo>
                        <a:pt x="267" y="477"/>
                        <a:pt x="265" y="478"/>
                        <a:pt x="268" y="477"/>
                      </a:cubicBezTo>
                      <a:cubicBezTo>
                        <a:pt x="264" y="478"/>
                        <a:pt x="264" y="478"/>
                        <a:pt x="264" y="478"/>
                      </a:cubicBezTo>
                      <a:cubicBezTo>
                        <a:pt x="264" y="479"/>
                        <a:pt x="267" y="480"/>
                        <a:pt x="270" y="480"/>
                      </a:cubicBezTo>
                      <a:cubicBezTo>
                        <a:pt x="272" y="480"/>
                        <a:pt x="275" y="478"/>
                        <a:pt x="272" y="478"/>
                      </a:cubicBezTo>
                      <a:cubicBezTo>
                        <a:pt x="273" y="478"/>
                        <a:pt x="276" y="478"/>
                        <a:pt x="274" y="479"/>
                      </a:cubicBezTo>
                      <a:cubicBezTo>
                        <a:pt x="278" y="479"/>
                        <a:pt x="274" y="478"/>
                        <a:pt x="277" y="477"/>
                      </a:cubicBezTo>
                      <a:cubicBezTo>
                        <a:pt x="278" y="478"/>
                        <a:pt x="282" y="479"/>
                        <a:pt x="285" y="480"/>
                      </a:cubicBezTo>
                      <a:cubicBezTo>
                        <a:pt x="281" y="482"/>
                        <a:pt x="281" y="482"/>
                        <a:pt x="281" y="482"/>
                      </a:cubicBezTo>
                      <a:cubicBezTo>
                        <a:pt x="284" y="482"/>
                        <a:pt x="284" y="482"/>
                        <a:pt x="284" y="482"/>
                      </a:cubicBezTo>
                      <a:cubicBezTo>
                        <a:pt x="284" y="482"/>
                        <a:pt x="283" y="482"/>
                        <a:pt x="283" y="482"/>
                      </a:cubicBezTo>
                      <a:cubicBezTo>
                        <a:pt x="284" y="482"/>
                        <a:pt x="284" y="482"/>
                        <a:pt x="284" y="482"/>
                      </a:cubicBezTo>
                      <a:cubicBezTo>
                        <a:pt x="285" y="482"/>
                        <a:pt x="285" y="482"/>
                        <a:pt x="285" y="482"/>
                      </a:cubicBezTo>
                      <a:cubicBezTo>
                        <a:pt x="285" y="482"/>
                        <a:pt x="285" y="482"/>
                        <a:pt x="284" y="482"/>
                      </a:cubicBezTo>
                      <a:cubicBezTo>
                        <a:pt x="285" y="482"/>
                        <a:pt x="285" y="483"/>
                        <a:pt x="286" y="483"/>
                      </a:cubicBezTo>
                      <a:cubicBezTo>
                        <a:pt x="287" y="483"/>
                        <a:pt x="287" y="483"/>
                        <a:pt x="287" y="483"/>
                      </a:cubicBezTo>
                      <a:cubicBezTo>
                        <a:pt x="286" y="481"/>
                        <a:pt x="293" y="480"/>
                        <a:pt x="292" y="478"/>
                      </a:cubicBezTo>
                      <a:cubicBezTo>
                        <a:pt x="298" y="478"/>
                        <a:pt x="296" y="483"/>
                        <a:pt x="302" y="480"/>
                      </a:cubicBezTo>
                      <a:cubicBezTo>
                        <a:pt x="301" y="480"/>
                        <a:pt x="303" y="478"/>
                        <a:pt x="302" y="478"/>
                      </a:cubicBezTo>
                      <a:cubicBezTo>
                        <a:pt x="303" y="478"/>
                        <a:pt x="303" y="476"/>
                        <a:pt x="307" y="477"/>
                      </a:cubicBezTo>
                      <a:cubicBezTo>
                        <a:pt x="304" y="478"/>
                        <a:pt x="310" y="479"/>
                        <a:pt x="306" y="481"/>
                      </a:cubicBezTo>
                      <a:cubicBezTo>
                        <a:pt x="306" y="480"/>
                        <a:pt x="303" y="480"/>
                        <a:pt x="302" y="480"/>
                      </a:cubicBezTo>
                      <a:cubicBezTo>
                        <a:pt x="303" y="481"/>
                        <a:pt x="303" y="481"/>
                        <a:pt x="303" y="482"/>
                      </a:cubicBezTo>
                      <a:cubicBezTo>
                        <a:pt x="306" y="481"/>
                        <a:pt x="308" y="482"/>
                        <a:pt x="310" y="482"/>
                      </a:cubicBezTo>
                      <a:cubicBezTo>
                        <a:pt x="311" y="482"/>
                        <a:pt x="311" y="482"/>
                        <a:pt x="311" y="481"/>
                      </a:cubicBezTo>
                      <a:cubicBezTo>
                        <a:pt x="311" y="480"/>
                        <a:pt x="307" y="481"/>
                        <a:pt x="309" y="480"/>
                      </a:cubicBezTo>
                      <a:cubicBezTo>
                        <a:pt x="314" y="480"/>
                        <a:pt x="314" y="481"/>
                        <a:pt x="316" y="479"/>
                      </a:cubicBezTo>
                      <a:cubicBezTo>
                        <a:pt x="313" y="479"/>
                        <a:pt x="313" y="478"/>
                        <a:pt x="313" y="477"/>
                      </a:cubicBezTo>
                      <a:cubicBezTo>
                        <a:pt x="316" y="477"/>
                        <a:pt x="316" y="477"/>
                        <a:pt x="316" y="477"/>
                      </a:cubicBezTo>
                      <a:cubicBezTo>
                        <a:pt x="315" y="478"/>
                        <a:pt x="315" y="478"/>
                        <a:pt x="315" y="478"/>
                      </a:cubicBezTo>
                      <a:cubicBezTo>
                        <a:pt x="321" y="478"/>
                        <a:pt x="317" y="476"/>
                        <a:pt x="322" y="476"/>
                      </a:cubicBezTo>
                      <a:cubicBezTo>
                        <a:pt x="325" y="478"/>
                        <a:pt x="325" y="478"/>
                        <a:pt x="325" y="478"/>
                      </a:cubicBezTo>
                      <a:cubicBezTo>
                        <a:pt x="323" y="479"/>
                        <a:pt x="317" y="477"/>
                        <a:pt x="318" y="480"/>
                      </a:cubicBezTo>
                      <a:cubicBezTo>
                        <a:pt x="321" y="480"/>
                        <a:pt x="323" y="479"/>
                        <a:pt x="326" y="479"/>
                      </a:cubicBezTo>
                      <a:cubicBezTo>
                        <a:pt x="323" y="480"/>
                        <a:pt x="323" y="480"/>
                        <a:pt x="323" y="480"/>
                      </a:cubicBezTo>
                      <a:cubicBezTo>
                        <a:pt x="324" y="480"/>
                        <a:pt x="325" y="481"/>
                        <a:pt x="327" y="481"/>
                      </a:cubicBezTo>
                      <a:cubicBezTo>
                        <a:pt x="328" y="481"/>
                        <a:pt x="328" y="481"/>
                        <a:pt x="328" y="481"/>
                      </a:cubicBezTo>
                      <a:cubicBezTo>
                        <a:pt x="328" y="481"/>
                        <a:pt x="328" y="481"/>
                        <a:pt x="329" y="481"/>
                      </a:cubicBezTo>
                      <a:cubicBezTo>
                        <a:pt x="329" y="481"/>
                        <a:pt x="330" y="481"/>
                        <a:pt x="331" y="481"/>
                      </a:cubicBezTo>
                      <a:cubicBezTo>
                        <a:pt x="333" y="480"/>
                        <a:pt x="331" y="480"/>
                        <a:pt x="331" y="479"/>
                      </a:cubicBezTo>
                      <a:cubicBezTo>
                        <a:pt x="337" y="479"/>
                        <a:pt x="339" y="478"/>
                        <a:pt x="342" y="478"/>
                      </a:cubicBezTo>
                      <a:cubicBezTo>
                        <a:pt x="341" y="480"/>
                        <a:pt x="349" y="478"/>
                        <a:pt x="345" y="480"/>
                      </a:cubicBezTo>
                      <a:cubicBezTo>
                        <a:pt x="343" y="479"/>
                        <a:pt x="335" y="479"/>
                        <a:pt x="333" y="481"/>
                      </a:cubicBezTo>
                      <a:cubicBezTo>
                        <a:pt x="333" y="481"/>
                        <a:pt x="333" y="481"/>
                        <a:pt x="333" y="481"/>
                      </a:cubicBezTo>
                      <a:cubicBezTo>
                        <a:pt x="337" y="481"/>
                        <a:pt x="341" y="481"/>
                        <a:pt x="344" y="481"/>
                      </a:cubicBezTo>
                      <a:cubicBezTo>
                        <a:pt x="345" y="481"/>
                        <a:pt x="345" y="481"/>
                        <a:pt x="346" y="481"/>
                      </a:cubicBezTo>
                      <a:cubicBezTo>
                        <a:pt x="346" y="481"/>
                        <a:pt x="346" y="481"/>
                        <a:pt x="346" y="481"/>
                      </a:cubicBezTo>
                      <a:cubicBezTo>
                        <a:pt x="346" y="481"/>
                        <a:pt x="346" y="481"/>
                        <a:pt x="347" y="481"/>
                      </a:cubicBezTo>
                      <a:cubicBezTo>
                        <a:pt x="347" y="481"/>
                        <a:pt x="347" y="481"/>
                        <a:pt x="348" y="482"/>
                      </a:cubicBezTo>
                      <a:cubicBezTo>
                        <a:pt x="348" y="482"/>
                        <a:pt x="348" y="482"/>
                        <a:pt x="349" y="482"/>
                      </a:cubicBezTo>
                      <a:cubicBezTo>
                        <a:pt x="349" y="481"/>
                        <a:pt x="349" y="481"/>
                        <a:pt x="349" y="481"/>
                      </a:cubicBezTo>
                      <a:cubicBezTo>
                        <a:pt x="349" y="481"/>
                        <a:pt x="349" y="481"/>
                        <a:pt x="349" y="481"/>
                      </a:cubicBezTo>
                      <a:cubicBezTo>
                        <a:pt x="349" y="482"/>
                        <a:pt x="349" y="482"/>
                        <a:pt x="349" y="482"/>
                      </a:cubicBezTo>
                      <a:cubicBezTo>
                        <a:pt x="350" y="482"/>
                        <a:pt x="351" y="482"/>
                        <a:pt x="351" y="482"/>
                      </a:cubicBezTo>
                      <a:cubicBezTo>
                        <a:pt x="353" y="482"/>
                        <a:pt x="356" y="482"/>
                        <a:pt x="354" y="480"/>
                      </a:cubicBezTo>
                      <a:cubicBezTo>
                        <a:pt x="358" y="481"/>
                        <a:pt x="364" y="481"/>
                        <a:pt x="366" y="481"/>
                      </a:cubicBezTo>
                      <a:cubicBezTo>
                        <a:pt x="364" y="480"/>
                        <a:pt x="362" y="479"/>
                        <a:pt x="363" y="478"/>
                      </a:cubicBezTo>
                      <a:cubicBezTo>
                        <a:pt x="365" y="478"/>
                        <a:pt x="363" y="479"/>
                        <a:pt x="364" y="480"/>
                      </a:cubicBezTo>
                      <a:cubicBezTo>
                        <a:pt x="366" y="479"/>
                        <a:pt x="367" y="480"/>
                        <a:pt x="368" y="480"/>
                      </a:cubicBezTo>
                      <a:cubicBezTo>
                        <a:pt x="367" y="480"/>
                        <a:pt x="367" y="481"/>
                        <a:pt x="368" y="481"/>
                      </a:cubicBezTo>
                      <a:cubicBezTo>
                        <a:pt x="367" y="481"/>
                        <a:pt x="367" y="481"/>
                        <a:pt x="367" y="481"/>
                      </a:cubicBezTo>
                      <a:cubicBezTo>
                        <a:pt x="367" y="481"/>
                        <a:pt x="367" y="481"/>
                        <a:pt x="366" y="481"/>
                      </a:cubicBezTo>
                      <a:cubicBezTo>
                        <a:pt x="366" y="481"/>
                        <a:pt x="366" y="481"/>
                        <a:pt x="366" y="482"/>
                      </a:cubicBezTo>
                      <a:cubicBezTo>
                        <a:pt x="366" y="482"/>
                        <a:pt x="367" y="482"/>
                        <a:pt x="368" y="482"/>
                      </a:cubicBezTo>
                      <a:cubicBezTo>
                        <a:pt x="368" y="482"/>
                        <a:pt x="368" y="481"/>
                        <a:pt x="368" y="481"/>
                      </a:cubicBezTo>
                      <a:cubicBezTo>
                        <a:pt x="368" y="481"/>
                        <a:pt x="368" y="481"/>
                        <a:pt x="368" y="482"/>
                      </a:cubicBezTo>
                      <a:cubicBezTo>
                        <a:pt x="372" y="481"/>
                        <a:pt x="376" y="481"/>
                        <a:pt x="380" y="481"/>
                      </a:cubicBezTo>
                      <a:cubicBezTo>
                        <a:pt x="381" y="481"/>
                        <a:pt x="382" y="481"/>
                        <a:pt x="383" y="481"/>
                      </a:cubicBezTo>
                      <a:cubicBezTo>
                        <a:pt x="383" y="481"/>
                        <a:pt x="382" y="481"/>
                        <a:pt x="382" y="481"/>
                      </a:cubicBezTo>
                      <a:cubicBezTo>
                        <a:pt x="384" y="481"/>
                        <a:pt x="385" y="481"/>
                        <a:pt x="386" y="481"/>
                      </a:cubicBezTo>
                      <a:cubicBezTo>
                        <a:pt x="389" y="480"/>
                        <a:pt x="389" y="480"/>
                        <a:pt x="389" y="480"/>
                      </a:cubicBezTo>
                      <a:cubicBezTo>
                        <a:pt x="391" y="480"/>
                        <a:pt x="389" y="481"/>
                        <a:pt x="392" y="481"/>
                      </a:cubicBezTo>
                      <a:cubicBezTo>
                        <a:pt x="392" y="480"/>
                        <a:pt x="392" y="480"/>
                        <a:pt x="393" y="480"/>
                      </a:cubicBezTo>
                      <a:cubicBezTo>
                        <a:pt x="394" y="480"/>
                        <a:pt x="399" y="479"/>
                        <a:pt x="400" y="481"/>
                      </a:cubicBezTo>
                      <a:cubicBezTo>
                        <a:pt x="400" y="481"/>
                        <a:pt x="400" y="481"/>
                        <a:pt x="400" y="481"/>
                      </a:cubicBezTo>
                      <a:cubicBezTo>
                        <a:pt x="400" y="481"/>
                        <a:pt x="400" y="481"/>
                        <a:pt x="400" y="481"/>
                      </a:cubicBezTo>
                      <a:cubicBezTo>
                        <a:pt x="400" y="482"/>
                        <a:pt x="400" y="482"/>
                        <a:pt x="400" y="482"/>
                      </a:cubicBezTo>
                      <a:cubicBezTo>
                        <a:pt x="401" y="481"/>
                        <a:pt x="403" y="481"/>
                        <a:pt x="404" y="481"/>
                      </a:cubicBezTo>
                      <a:cubicBezTo>
                        <a:pt x="404" y="481"/>
                        <a:pt x="405" y="481"/>
                        <a:pt x="405" y="481"/>
                      </a:cubicBezTo>
                      <a:cubicBezTo>
                        <a:pt x="405" y="481"/>
                        <a:pt x="405" y="481"/>
                        <a:pt x="405" y="481"/>
                      </a:cubicBezTo>
                      <a:cubicBezTo>
                        <a:pt x="405" y="481"/>
                        <a:pt x="406" y="481"/>
                        <a:pt x="406" y="481"/>
                      </a:cubicBezTo>
                      <a:cubicBezTo>
                        <a:pt x="408" y="481"/>
                        <a:pt x="410" y="481"/>
                        <a:pt x="409" y="480"/>
                      </a:cubicBezTo>
                      <a:cubicBezTo>
                        <a:pt x="407" y="480"/>
                        <a:pt x="409" y="481"/>
                        <a:pt x="407" y="480"/>
                      </a:cubicBezTo>
                      <a:cubicBezTo>
                        <a:pt x="409" y="479"/>
                        <a:pt x="412" y="479"/>
                        <a:pt x="415" y="479"/>
                      </a:cubicBezTo>
                      <a:cubicBezTo>
                        <a:pt x="414" y="479"/>
                        <a:pt x="414" y="480"/>
                        <a:pt x="413" y="480"/>
                      </a:cubicBezTo>
                      <a:cubicBezTo>
                        <a:pt x="417" y="479"/>
                        <a:pt x="421" y="478"/>
                        <a:pt x="425" y="478"/>
                      </a:cubicBezTo>
                      <a:cubicBezTo>
                        <a:pt x="425" y="478"/>
                        <a:pt x="424" y="479"/>
                        <a:pt x="423" y="479"/>
                      </a:cubicBezTo>
                      <a:cubicBezTo>
                        <a:pt x="429" y="480"/>
                        <a:pt x="434" y="477"/>
                        <a:pt x="439" y="480"/>
                      </a:cubicBezTo>
                      <a:cubicBezTo>
                        <a:pt x="438" y="479"/>
                        <a:pt x="439" y="478"/>
                        <a:pt x="439" y="478"/>
                      </a:cubicBezTo>
                      <a:cubicBezTo>
                        <a:pt x="442" y="479"/>
                        <a:pt x="442" y="480"/>
                        <a:pt x="444" y="480"/>
                      </a:cubicBezTo>
                      <a:cubicBezTo>
                        <a:pt x="444" y="481"/>
                        <a:pt x="444" y="481"/>
                        <a:pt x="445" y="481"/>
                      </a:cubicBezTo>
                      <a:cubicBezTo>
                        <a:pt x="444" y="479"/>
                        <a:pt x="444" y="477"/>
                        <a:pt x="444" y="475"/>
                      </a:cubicBezTo>
                      <a:cubicBezTo>
                        <a:pt x="444" y="476"/>
                        <a:pt x="444" y="476"/>
                        <a:pt x="445" y="476"/>
                      </a:cubicBezTo>
                      <a:cubicBezTo>
                        <a:pt x="443" y="472"/>
                        <a:pt x="442" y="468"/>
                        <a:pt x="441" y="463"/>
                      </a:cubicBezTo>
                      <a:cubicBezTo>
                        <a:pt x="441" y="463"/>
                        <a:pt x="442" y="464"/>
                        <a:pt x="442" y="464"/>
                      </a:cubicBezTo>
                      <a:cubicBezTo>
                        <a:pt x="442" y="458"/>
                        <a:pt x="438" y="451"/>
                        <a:pt x="439" y="446"/>
                      </a:cubicBezTo>
                      <a:cubicBezTo>
                        <a:pt x="440" y="447"/>
                        <a:pt x="438" y="447"/>
                        <a:pt x="439" y="446"/>
                      </a:cubicBezTo>
                      <a:cubicBezTo>
                        <a:pt x="438" y="443"/>
                        <a:pt x="439" y="443"/>
                        <a:pt x="439" y="441"/>
                      </a:cubicBezTo>
                      <a:cubicBezTo>
                        <a:pt x="439" y="441"/>
                        <a:pt x="438" y="439"/>
                        <a:pt x="438" y="437"/>
                      </a:cubicBezTo>
                      <a:cubicBezTo>
                        <a:pt x="437" y="436"/>
                        <a:pt x="437" y="436"/>
                        <a:pt x="438" y="437"/>
                      </a:cubicBezTo>
                      <a:cubicBezTo>
                        <a:pt x="437" y="433"/>
                        <a:pt x="434" y="423"/>
                        <a:pt x="435" y="417"/>
                      </a:cubicBezTo>
                      <a:cubicBezTo>
                        <a:pt x="434" y="417"/>
                        <a:pt x="432" y="413"/>
                        <a:pt x="432" y="411"/>
                      </a:cubicBezTo>
                      <a:cubicBezTo>
                        <a:pt x="433" y="412"/>
                        <a:pt x="433" y="412"/>
                        <a:pt x="433" y="412"/>
                      </a:cubicBezTo>
                      <a:cubicBezTo>
                        <a:pt x="433" y="411"/>
                        <a:pt x="433" y="410"/>
                        <a:pt x="433" y="410"/>
                      </a:cubicBezTo>
                      <a:cubicBezTo>
                        <a:pt x="433" y="409"/>
                        <a:pt x="433" y="409"/>
                        <a:pt x="433" y="409"/>
                      </a:cubicBezTo>
                      <a:cubicBezTo>
                        <a:pt x="433" y="408"/>
                        <a:pt x="433" y="407"/>
                        <a:pt x="433" y="407"/>
                      </a:cubicBezTo>
                      <a:cubicBezTo>
                        <a:pt x="433" y="407"/>
                        <a:pt x="433" y="408"/>
                        <a:pt x="434" y="409"/>
                      </a:cubicBezTo>
                      <a:cubicBezTo>
                        <a:pt x="434" y="409"/>
                        <a:pt x="434" y="409"/>
                        <a:pt x="434" y="409"/>
                      </a:cubicBezTo>
                      <a:cubicBezTo>
                        <a:pt x="434" y="408"/>
                        <a:pt x="433" y="407"/>
                        <a:pt x="433" y="407"/>
                      </a:cubicBezTo>
                      <a:cubicBezTo>
                        <a:pt x="433" y="406"/>
                        <a:pt x="433" y="406"/>
                        <a:pt x="433" y="406"/>
                      </a:cubicBezTo>
                      <a:cubicBezTo>
                        <a:pt x="433" y="405"/>
                        <a:pt x="433" y="406"/>
                        <a:pt x="433" y="406"/>
                      </a:cubicBezTo>
                      <a:cubicBezTo>
                        <a:pt x="432" y="404"/>
                        <a:pt x="432" y="402"/>
                        <a:pt x="432" y="400"/>
                      </a:cubicBezTo>
                      <a:cubicBezTo>
                        <a:pt x="432" y="401"/>
                        <a:pt x="434" y="402"/>
                        <a:pt x="434" y="400"/>
                      </a:cubicBezTo>
                      <a:cubicBezTo>
                        <a:pt x="433" y="395"/>
                        <a:pt x="433" y="399"/>
                        <a:pt x="432" y="395"/>
                      </a:cubicBezTo>
                      <a:cubicBezTo>
                        <a:pt x="431" y="393"/>
                        <a:pt x="431" y="393"/>
                        <a:pt x="431" y="393"/>
                      </a:cubicBezTo>
                      <a:cubicBezTo>
                        <a:pt x="430" y="393"/>
                        <a:pt x="431" y="389"/>
                        <a:pt x="430" y="391"/>
                      </a:cubicBezTo>
                      <a:cubicBezTo>
                        <a:pt x="431" y="390"/>
                        <a:pt x="429" y="384"/>
                        <a:pt x="430" y="385"/>
                      </a:cubicBezTo>
                      <a:cubicBezTo>
                        <a:pt x="432" y="385"/>
                        <a:pt x="432" y="385"/>
                        <a:pt x="432" y="385"/>
                      </a:cubicBezTo>
                      <a:cubicBezTo>
                        <a:pt x="431" y="383"/>
                        <a:pt x="430" y="382"/>
                        <a:pt x="429" y="381"/>
                      </a:cubicBezTo>
                      <a:cubicBezTo>
                        <a:pt x="429" y="380"/>
                        <a:pt x="429" y="380"/>
                        <a:pt x="430" y="380"/>
                      </a:cubicBezTo>
                      <a:cubicBezTo>
                        <a:pt x="428" y="380"/>
                        <a:pt x="429" y="375"/>
                        <a:pt x="427" y="373"/>
                      </a:cubicBezTo>
                      <a:cubicBezTo>
                        <a:pt x="428" y="369"/>
                        <a:pt x="426" y="363"/>
                        <a:pt x="427" y="361"/>
                      </a:cubicBezTo>
                      <a:cubicBezTo>
                        <a:pt x="426" y="358"/>
                        <a:pt x="425" y="355"/>
                        <a:pt x="425" y="352"/>
                      </a:cubicBezTo>
                      <a:cubicBezTo>
                        <a:pt x="425" y="352"/>
                        <a:pt x="425" y="353"/>
                        <a:pt x="426" y="353"/>
                      </a:cubicBezTo>
                      <a:cubicBezTo>
                        <a:pt x="426" y="351"/>
                        <a:pt x="426" y="351"/>
                        <a:pt x="425" y="349"/>
                      </a:cubicBezTo>
                      <a:cubicBezTo>
                        <a:pt x="425" y="349"/>
                        <a:pt x="425" y="345"/>
                        <a:pt x="426" y="344"/>
                      </a:cubicBezTo>
                      <a:cubicBezTo>
                        <a:pt x="425" y="344"/>
                        <a:pt x="425" y="344"/>
                        <a:pt x="425" y="343"/>
                      </a:cubicBezTo>
                      <a:cubicBezTo>
                        <a:pt x="424" y="344"/>
                        <a:pt x="424" y="344"/>
                        <a:pt x="423" y="345"/>
                      </a:cubicBezTo>
                      <a:cubicBezTo>
                        <a:pt x="423" y="342"/>
                        <a:pt x="417" y="344"/>
                        <a:pt x="414" y="342"/>
                      </a:cubicBezTo>
                      <a:cubicBezTo>
                        <a:pt x="414" y="342"/>
                        <a:pt x="415" y="342"/>
                        <a:pt x="415" y="342"/>
                      </a:cubicBezTo>
                      <a:cubicBezTo>
                        <a:pt x="412" y="342"/>
                        <a:pt x="409" y="342"/>
                        <a:pt x="406" y="342"/>
                      </a:cubicBezTo>
                      <a:cubicBezTo>
                        <a:pt x="407" y="343"/>
                        <a:pt x="407" y="343"/>
                        <a:pt x="407" y="343"/>
                      </a:cubicBezTo>
                      <a:cubicBezTo>
                        <a:pt x="405" y="342"/>
                        <a:pt x="400" y="344"/>
                        <a:pt x="401" y="342"/>
                      </a:cubicBezTo>
                      <a:cubicBezTo>
                        <a:pt x="399" y="343"/>
                        <a:pt x="395" y="342"/>
                        <a:pt x="396" y="343"/>
                      </a:cubicBezTo>
                      <a:cubicBezTo>
                        <a:pt x="389" y="342"/>
                        <a:pt x="380" y="344"/>
                        <a:pt x="375" y="342"/>
                      </a:cubicBezTo>
                      <a:cubicBezTo>
                        <a:pt x="374" y="342"/>
                        <a:pt x="373" y="342"/>
                        <a:pt x="373" y="342"/>
                      </a:cubicBezTo>
                      <a:cubicBezTo>
                        <a:pt x="373" y="342"/>
                        <a:pt x="373" y="342"/>
                        <a:pt x="373" y="342"/>
                      </a:cubicBezTo>
                      <a:cubicBezTo>
                        <a:pt x="372" y="342"/>
                        <a:pt x="372" y="343"/>
                        <a:pt x="372" y="343"/>
                      </a:cubicBezTo>
                      <a:cubicBezTo>
                        <a:pt x="370" y="343"/>
                        <a:pt x="369" y="342"/>
                        <a:pt x="369" y="342"/>
                      </a:cubicBezTo>
                      <a:cubicBezTo>
                        <a:pt x="367" y="342"/>
                        <a:pt x="366" y="342"/>
                        <a:pt x="364" y="342"/>
                      </a:cubicBezTo>
                      <a:cubicBezTo>
                        <a:pt x="363" y="343"/>
                        <a:pt x="361" y="343"/>
                        <a:pt x="358" y="343"/>
                      </a:cubicBezTo>
                      <a:cubicBezTo>
                        <a:pt x="358" y="342"/>
                        <a:pt x="358" y="342"/>
                        <a:pt x="356" y="342"/>
                      </a:cubicBezTo>
                      <a:cubicBezTo>
                        <a:pt x="352" y="343"/>
                        <a:pt x="352" y="343"/>
                        <a:pt x="352" y="343"/>
                      </a:cubicBezTo>
                      <a:cubicBezTo>
                        <a:pt x="349" y="343"/>
                        <a:pt x="349" y="343"/>
                        <a:pt x="349" y="342"/>
                      </a:cubicBezTo>
                      <a:cubicBezTo>
                        <a:pt x="347" y="342"/>
                        <a:pt x="346" y="342"/>
                        <a:pt x="344" y="342"/>
                      </a:cubicBezTo>
                      <a:cubicBezTo>
                        <a:pt x="344" y="342"/>
                        <a:pt x="343" y="342"/>
                        <a:pt x="343" y="342"/>
                      </a:cubicBezTo>
                      <a:cubicBezTo>
                        <a:pt x="343" y="342"/>
                        <a:pt x="343" y="342"/>
                        <a:pt x="343" y="342"/>
                      </a:cubicBezTo>
                      <a:cubicBezTo>
                        <a:pt x="341" y="342"/>
                        <a:pt x="338" y="341"/>
                        <a:pt x="335" y="341"/>
                      </a:cubicBezTo>
                      <a:cubicBezTo>
                        <a:pt x="336" y="342"/>
                        <a:pt x="338" y="342"/>
                        <a:pt x="339" y="342"/>
                      </a:cubicBezTo>
                      <a:cubicBezTo>
                        <a:pt x="338" y="343"/>
                        <a:pt x="336" y="343"/>
                        <a:pt x="334" y="343"/>
                      </a:cubicBezTo>
                      <a:cubicBezTo>
                        <a:pt x="335" y="342"/>
                        <a:pt x="331" y="342"/>
                        <a:pt x="329" y="342"/>
                      </a:cubicBezTo>
                      <a:cubicBezTo>
                        <a:pt x="327" y="342"/>
                        <a:pt x="326" y="343"/>
                        <a:pt x="326" y="343"/>
                      </a:cubicBezTo>
                      <a:cubicBezTo>
                        <a:pt x="326" y="343"/>
                        <a:pt x="322" y="343"/>
                        <a:pt x="324" y="342"/>
                      </a:cubicBezTo>
                      <a:cubicBezTo>
                        <a:pt x="325" y="342"/>
                        <a:pt x="326" y="343"/>
                        <a:pt x="327" y="342"/>
                      </a:cubicBezTo>
                      <a:cubicBezTo>
                        <a:pt x="325" y="342"/>
                        <a:pt x="326" y="341"/>
                        <a:pt x="323" y="342"/>
                      </a:cubicBezTo>
                      <a:cubicBezTo>
                        <a:pt x="321" y="342"/>
                        <a:pt x="323" y="344"/>
                        <a:pt x="319" y="343"/>
                      </a:cubicBezTo>
                      <a:cubicBezTo>
                        <a:pt x="320" y="343"/>
                        <a:pt x="321" y="342"/>
                        <a:pt x="321" y="342"/>
                      </a:cubicBezTo>
                      <a:cubicBezTo>
                        <a:pt x="318" y="341"/>
                        <a:pt x="318" y="341"/>
                        <a:pt x="318" y="341"/>
                      </a:cubicBezTo>
                      <a:cubicBezTo>
                        <a:pt x="317" y="342"/>
                        <a:pt x="317" y="342"/>
                        <a:pt x="317" y="342"/>
                      </a:cubicBezTo>
                      <a:cubicBezTo>
                        <a:pt x="317" y="342"/>
                        <a:pt x="317" y="342"/>
                        <a:pt x="317" y="342"/>
                      </a:cubicBezTo>
                      <a:cubicBezTo>
                        <a:pt x="316" y="343"/>
                        <a:pt x="311" y="342"/>
                        <a:pt x="310" y="344"/>
                      </a:cubicBezTo>
                      <a:cubicBezTo>
                        <a:pt x="308" y="344"/>
                        <a:pt x="306" y="343"/>
                        <a:pt x="304" y="343"/>
                      </a:cubicBezTo>
                      <a:cubicBezTo>
                        <a:pt x="305" y="343"/>
                        <a:pt x="305" y="343"/>
                        <a:pt x="305" y="343"/>
                      </a:cubicBezTo>
                      <a:cubicBezTo>
                        <a:pt x="303" y="342"/>
                        <a:pt x="300" y="342"/>
                        <a:pt x="298" y="343"/>
                      </a:cubicBezTo>
                      <a:cubicBezTo>
                        <a:pt x="298" y="343"/>
                        <a:pt x="298" y="343"/>
                        <a:pt x="298" y="343"/>
                      </a:cubicBezTo>
                      <a:cubicBezTo>
                        <a:pt x="297" y="343"/>
                        <a:pt x="294" y="343"/>
                        <a:pt x="292" y="344"/>
                      </a:cubicBezTo>
                      <a:cubicBezTo>
                        <a:pt x="290" y="343"/>
                        <a:pt x="290" y="342"/>
                        <a:pt x="290" y="341"/>
                      </a:cubicBezTo>
                      <a:cubicBezTo>
                        <a:pt x="288" y="341"/>
                        <a:pt x="287" y="341"/>
                        <a:pt x="286" y="341"/>
                      </a:cubicBezTo>
                      <a:cubicBezTo>
                        <a:pt x="284" y="342"/>
                        <a:pt x="283" y="343"/>
                        <a:pt x="284" y="344"/>
                      </a:cubicBezTo>
                      <a:cubicBezTo>
                        <a:pt x="278" y="343"/>
                        <a:pt x="272" y="345"/>
                        <a:pt x="267" y="343"/>
                      </a:cubicBezTo>
                      <a:cubicBezTo>
                        <a:pt x="266" y="343"/>
                        <a:pt x="266" y="344"/>
                        <a:pt x="265" y="344"/>
                      </a:cubicBezTo>
                      <a:cubicBezTo>
                        <a:pt x="256" y="343"/>
                        <a:pt x="247" y="345"/>
                        <a:pt x="241" y="343"/>
                      </a:cubicBezTo>
                      <a:cubicBezTo>
                        <a:pt x="242" y="343"/>
                        <a:pt x="242" y="343"/>
                        <a:pt x="242" y="342"/>
                      </a:cubicBezTo>
                      <a:cubicBezTo>
                        <a:pt x="240" y="342"/>
                        <a:pt x="239" y="342"/>
                        <a:pt x="238" y="342"/>
                      </a:cubicBezTo>
                      <a:cubicBezTo>
                        <a:pt x="238" y="343"/>
                        <a:pt x="238" y="343"/>
                        <a:pt x="240" y="344"/>
                      </a:cubicBezTo>
                      <a:cubicBezTo>
                        <a:pt x="235" y="344"/>
                        <a:pt x="228" y="344"/>
                        <a:pt x="225" y="343"/>
                      </a:cubicBezTo>
                      <a:cubicBezTo>
                        <a:pt x="226" y="344"/>
                        <a:pt x="225" y="344"/>
                        <a:pt x="224" y="344"/>
                      </a:cubicBezTo>
                      <a:cubicBezTo>
                        <a:pt x="224" y="343"/>
                        <a:pt x="221" y="343"/>
                        <a:pt x="218" y="343"/>
                      </a:cubicBezTo>
                      <a:cubicBezTo>
                        <a:pt x="218" y="344"/>
                        <a:pt x="218" y="344"/>
                        <a:pt x="218" y="344"/>
                      </a:cubicBezTo>
                      <a:cubicBezTo>
                        <a:pt x="216" y="343"/>
                        <a:pt x="216" y="343"/>
                        <a:pt x="216" y="343"/>
                      </a:cubicBezTo>
                      <a:cubicBezTo>
                        <a:pt x="215" y="343"/>
                        <a:pt x="215" y="345"/>
                        <a:pt x="212" y="344"/>
                      </a:cubicBezTo>
                      <a:cubicBezTo>
                        <a:pt x="212" y="344"/>
                        <a:pt x="212" y="344"/>
                        <a:pt x="211" y="343"/>
                      </a:cubicBezTo>
                      <a:cubicBezTo>
                        <a:pt x="208" y="344"/>
                        <a:pt x="204" y="345"/>
                        <a:pt x="201" y="345"/>
                      </a:cubicBezTo>
                      <a:cubicBezTo>
                        <a:pt x="199" y="343"/>
                        <a:pt x="199" y="343"/>
                        <a:pt x="199" y="343"/>
                      </a:cubicBezTo>
                      <a:cubicBezTo>
                        <a:pt x="197" y="343"/>
                        <a:pt x="195" y="344"/>
                        <a:pt x="197" y="345"/>
                      </a:cubicBezTo>
                      <a:cubicBezTo>
                        <a:pt x="192" y="344"/>
                        <a:pt x="189" y="344"/>
                        <a:pt x="187" y="342"/>
                      </a:cubicBezTo>
                      <a:cubicBezTo>
                        <a:pt x="178" y="345"/>
                        <a:pt x="165" y="345"/>
                        <a:pt x="154" y="345"/>
                      </a:cubicBezTo>
                      <a:cubicBezTo>
                        <a:pt x="154" y="345"/>
                        <a:pt x="154" y="345"/>
                        <a:pt x="154" y="345"/>
                      </a:cubicBezTo>
                      <a:cubicBezTo>
                        <a:pt x="152" y="344"/>
                        <a:pt x="153" y="346"/>
                        <a:pt x="151" y="345"/>
                      </a:cubicBezTo>
                      <a:cubicBezTo>
                        <a:pt x="152" y="345"/>
                        <a:pt x="149" y="344"/>
                        <a:pt x="151" y="343"/>
                      </a:cubicBezTo>
                      <a:cubicBezTo>
                        <a:pt x="147" y="342"/>
                        <a:pt x="146" y="344"/>
                        <a:pt x="143" y="345"/>
                      </a:cubicBezTo>
                      <a:cubicBezTo>
                        <a:pt x="143" y="345"/>
                        <a:pt x="145" y="344"/>
                        <a:pt x="145" y="345"/>
                      </a:cubicBezTo>
                      <a:cubicBezTo>
                        <a:pt x="144" y="345"/>
                        <a:pt x="139" y="344"/>
                        <a:pt x="138" y="346"/>
                      </a:cubicBezTo>
                      <a:cubicBezTo>
                        <a:pt x="137" y="345"/>
                        <a:pt x="138" y="344"/>
                        <a:pt x="139" y="344"/>
                      </a:cubicBezTo>
                      <a:cubicBezTo>
                        <a:pt x="136" y="344"/>
                        <a:pt x="136" y="344"/>
                        <a:pt x="136" y="344"/>
                      </a:cubicBezTo>
                      <a:cubicBezTo>
                        <a:pt x="134" y="343"/>
                        <a:pt x="140" y="342"/>
                        <a:pt x="141" y="341"/>
                      </a:cubicBezTo>
                      <a:cubicBezTo>
                        <a:pt x="139" y="341"/>
                        <a:pt x="137" y="341"/>
                        <a:pt x="135" y="341"/>
                      </a:cubicBezTo>
                      <a:cubicBezTo>
                        <a:pt x="136" y="341"/>
                        <a:pt x="136" y="341"/>
                        <a:pt x="136" y="341"/>
                      </a:cubicBezTo>
                      <a:cubicBezTo>
                        <a:pt x="130" y="341"/>
                        <a:pt x="133" y="344"/>
                        <a:pt x="128" y="344"/>
                      </a:cubicBezTo>
                      <a:cubicBezTo>
                        <a:pt x="126" y="343"/>
                        <a:pt x="132" y="344"/>
                        <a:pt x="131" y="343"/>
                      </a:cubicBezTo>
                      <a:cubicBezTo>
                        <a:pt x="128" y="342"/>
                        <a:pt x="126" y="343"/>
                        <a:pt x="123" y="343"/>
                      </a:cubicBezTo>
                      <a:cubicBezTo>
                        <a:pt x="126" y="343"/>
                        <a:pt x="124" y="345"/>
                        <a:pt x="122" y="345"/>
                      </a:cubicBezTo>
                      <a:cubicBezTo>
                        <a:pt x="119" y="344"/>
                        <a:pt x="124" y="344"/>
                        <a:pt x="120" y="344"/>
                      </a:cubicBezTo>
                      <a:cubicBezTo>
                        <a:pt x="119" y="344"/>
                        <a:pt x="116" y="345"/>
                        <a:pt x="119" y="346"/>
                      </a:cubicBezTo>
                      <a:cubicBezTo>
                        <a:pt x="117" y="347"/>
                        <a:pt x="115" y="345"/>
                        <a:pt x="112" y="346"/>
                      </a:cubicBezTo>
                      <a:cubicBezTo>
                        <a:pt x="111" y="345"/>
                        <a:pt x="117" y="344"/>
                        <a:pt x="112" y="343"/>
                      </a:cubicBezTo>
                      <a:cubicBezTo>
                        <a:pt x="113" y="344"/>
                        <a:pt x="107" y="345"/>
                        <a:pt x="109" y="346"/>
                      </a:cubicBezTo>
                      <a:cubicBezTo>
                        <a:pt x="107" y="346"/>
                        <a:pt x="107" y="345"/>
                        <a:pt x="108" y="344"/>
                      </a:cubicBezTo>
                      <a:cubicBezTo>
                        <a:pt x="106" y="344"/>
                        <a:pt x="102" y="347"/>
                        <a:pt x="102" y="344"/>
                      </a:cubicBezTo>
                      <a:cubicBezTo>
                        <a:pt x="101" y="345"/>
                        <a:pt x="101" y="345"/>
                        <a:pt x="101" y="345"/>
                      </a:cubicBezTo>
                      <a:cubicBezTo>
                        <a:pt x="100" y="345"/>
                        <a:pt x="99" y="345"/>
                        <a:pt x="98" y="344"/>
                      </a:cubicBezTo>
                      <a:cubicBezTo>
                        <a:pt x="95" y="344"/>
                        <a:pt x="91" y="346"/>
                        <a:pt x="91" y="344"/>
                      </a:cubicBezTo>
                      <a:cubicBezTo>
                        <a:pt x="90" y="344"/>
                        <a:pt x="85" y="344"/>
                        <a:pt x="87" y="345"/>
                      </a:cubicBezTo>
                      <a:cubicBezTo>
                        <a:pt x="90" y="346"/>
                        <a:pt x="91" y="344"/>
                        <a:pt x="92" y="346"/>
                      </a:cubicBezTo>
                      <a:cubicBezTo>
                        <a:pt x="90" y="345"/>
                        <a:pt x="88" y="346"/>
                        <a:pt x="86" y="347"/>
                      </a:cubicBezTo>
                      <a:cubicBezTo>
                        <a:pt x="86" y="346"/>
                        <a:pt x="86" y="346"/>
                        <a:pt x="86" y="346"/>
                      </a:cubicBezTo>
                      <a:cubicBezTo>
                        <a:pt x="85" y="346"/>
                        <a:pt x="82" y="346"/>
                        <a:pt x="82" y="347"/>
                      </a:cubicBezTo>
                      <a:cubicBezTo>
                        <a:pt x="82" y="346"/>
                        <a:pt x="82" y="346"/>
                        <a:pt x="81" y="346"/>
                      </a:cubicBezTo>
                      <a:cubicBezTo>
                        <a:pt x="80" y="347"/>
                        <a:pt x="80" y="347"/>
                        <a:pt x="80" y="347"/>
                      </a:cubicBezTo>
                      <a:cubicBezTo>
                        <a:pt x="76" y="347"/>
                        <a:pt x="79" y="345"/>
                        <a:pt x="75" y="345"/>
                      </a:cubicBezTo>
                      <a:cubicBezTo>
                        <a:pt x="78" y="344"/>
                        <a:pt x="78" y="344"/>
                        <a:pt x="78" y="344"/>
                      </a:cubicBezTo>
                      <a:cubicBezTo>
                        <a:pt x="77" y="345"/>
                        <a:pt x="76" y="344"/>
                        <a:pt x="74" y="344"/>
                      </a:cubicBezTo>
                      <a:cubicBezTo>
                        <a:pt x="73" y="345"/>
                        <a:pt x="72" y="346"/>
                        <a:pt x="71" y="347"/>
                      </a:cubicBezTo>
                      <a:cubicBezTo>
                        <a:pt x="69" y="347"/>
                        <a:pt x="70" y="346"/>
                        <a:pt x="67" y="347"/>
                      </a:cubicBezTo>
                      <a:cubicBezTo>
                        <a:pt x="71" y="346"/>
                        <a:pt x="71" y="346"/>
                        <a:pt x="71" y="346"/>
                      </a:cubicBezTo>
                      <a:cubicBezTo>
                        <a:pt x="71" y="345"/>
                        <a:pt x="68" y="344"/>
                        <a:pt x="65" y="344"/>
                      </a:cubicBezTo>
                      <a:cubicBezTo>
                        <a:pt x="63" y="344"/>
                        <a:pt x="60" y="346"/>
                        <a:pt x="63" y="346"/>
                      </a:cubicBezTo>
                      <a:cubicBezTo>
                        <a:pt x="62" y="346"/>
                        <a:pt x="60" y="346"/>
                        <a:pt x="61" y="345"/>
                      </a:cubicBezTo>
                      <a:cubicBezTo>
                        <a:pt x="57" y="345"/>
                        <a:pt x="61" y="346"/>
                        <a:pt x="58" y="347"/>
                      </a:cubicBezTo>
                      <a:cubicBezTo>
                        <a:pt x="57" y="346"/>
                        <a:pt x="53" y="345"/>
                        <a:pt x="51" y="344"/>
                      </a:cubicBezTo>
                      <a:cubicBezTo>
                        <a:pt x="51" y="343"/>
                        <a:pt x="53" y="343"/>
                        <a:pt x="54" y="342"/>
                      </a:cubicBezTo>
                      <a:cubicBezTo>
                        <a:pt x="52" y="342"/>
                        <a:pt x="52" y="342"/>
                        <a:pt x="52" y="342"/>
                      </a:cubicBezTo>
                      <a:cubicBezTo>
                        <a:pt x="54" y="341"/>
                        <a:pt x="50" y="341"/>
                        <a:pt x="52" y="340"/>
                      </a:cubicBezTo>
                      <a:cubicBezTo>
                        <a:pt x="50" y="340"/>
                        <a:pt x="49" y="340"/>
                        <a:pt x="48" y="341"/>
                      </a:cubicBezTo>
                      <a:cubicBezTo>
                        <a:pt x="51" y="343"/>
                        <a:pt x="44" y="345"/>
                        <a:pt x="46" y="347"/>
                      </a:cubicBezTo>
                      <a:cubicBezTo>
                        <a:pt x="46" y="347"/>
                        <a:pt x="46" y="347"/>
                        <a:pt x="45" y="347"/>
                      </a:cubicBezTo>
                      <a:cubicBezTo>
                        <a:pt x="46" y="348"/>
                        <a:pt x="46" y="350"/>
                        <a:pt x="45" y="351"/>
                      </a:cubicBezTo>
                      <a:cubicBezTo>
                        <a:pt x="45" y="348"/>
                        <a:pt x="43" y="354"/>
                        <a:pt x="42" y="349"/>
                      </a:cubicBezTo>
                      <a:cubicBezTo>
                        <a:pt x="43" y="349"/>
                        <a:pt x="43" y="348"/>
                        <a:pt x="43" y="346"/>
                      </a:cubicBezTo>
                      <a:cubicBezTo>
                        <a:pt x="43" y="346"/>
                        <a:pt x="43" y="346"/>
                        <a:pt x="43" y="346"/>
                      </a:cubicBezTo>
                      <a:cubicBezTo>
                        <a:pt x="42" y="348"/>
                        <a:pt x="41" y="345"/>
                        <a:pt x="40" y="349"/>
                      </a:cubicBezTo>
                      <a:cubicBezTo>
                        <a:pt x="40" y="352"/>
                        <a:pt x="40" y="355"/>
                        <a:pt x="41" y="354"/>
                      </a:cubicBezTo>
                      <a:cubicBezTo>
                        <a:pt x="42" y="355"/>
                        <a:pt x="41" y="351"/>
                        <a:pt x="42" y="353"/>
                      </a:cubicBezTo>
                      <a:cubicBezTo>
                        <a:pt x="42" y="357"/>
                        <a:pt x="40" y="358"/>
                        <a:pt x="42" y="360"/>
                      </a:cubicBezTo>
                      <a:cubicBezTo>
                        <a:pt x="42" y="357"/>
                        <a:pt x="44" y="356"/>
                        <a:pt x="44" y="357"/>
                      </a:cubicBezTo>
                      <a:cubicBezTo>
                        <a:pt x="44" y="360"/>
                        <a:pt x="44" y="360"/>
                        <a:pt x="44" y="360"/>
                      </a:cubicBezTo>
                      <a:cubicBezTo>
                        <a:pt x="44" y="359"/>
                        <a:pt x="44" y="359"/>
                        <a:pt x="44" y="359"/>
                      </a:cubicBezTo>
                      <a:cubicBezTo>
                        <a:pt x="42" y="364"/>
                        <a:pt x="45" y="361"/>
                        <a:pt x="44" y="366"/>
                      </a:cubicBezTo>
                      <a:cubicBezTo>
                        <a:pt x="42" y="368"/>
                        <a:pt x="42" y="368"/>
                        <a:pt x="42" y="368"/>
                      </a:cubicBezTo>
                      <a:cubicBezTo>
                        <a:pt x="41" y="367"/>
                        <a:pt x="44" y="361"/>
                        <a:pt x="41" y="362"/>
                      </a:cubicBezTo>
                      <a:cubicBezTo>
                        <a:pt x="41" y="365"/>
                        <a:pt x="42" y="366"/>
                        <a:pt x="41" y="369"/>
                      </a:cubicBezTo>
                      <a:cubicBezTo>
                        <a:pt x="41" y="367"/>
                        <a:pt x="41" y="367"/>
                        <a:pt x="41" y="367"/>
                      </a:cubicBezTo>
                      <a:cubicBezTo>
                        <a:pt x="40" y="368"/>
                        <a:pt x="37" y="369"/>
                        <a:pt x="38" y="374"/>
                      </a:cubicBezTo>
                      <a:cubicBezTo>
                        <a:pt x="39" y="376"/>
                        <a:pt x="39" y="375"/>
                        <a:pt x="40" y="375"/>
                      </a:cubicBezTo>
                      <a:cubicBezTo>
                        <a:pt x="39" y="380"/>
                        <a:pt x="40" y="382"/>
                        <a:pt x="40" y="385"/>
                      </a:cubicBezTo>
                      <a:cubicBezTo>
                        <a:pt x="38" y="384"/>
                        <a:pt x="39" y="391"/>
                        <a:pt x="38" y="387"/>
                      </a:cubicBezTo>
                      <a:cubicBezTo>
                        <a:pt x="39" y="386"/>
                        <a:pt x="40" y="378"/>
                        <a:pt x="38" y="376"/>
                      </a:cubicBezTo>
                      <a:cubicBezTo>
                        <a:pt x="36" y="378"/>
                        <a:pt x="39" y="372"/>
                        <a:pt x="38" y="370"/>
                      </a:cubicBezTo>
                      <a:close/>
                      <a:moveTo>
                        <a:pt x="43" y="345"/>
                      </a:moveTo>
                      <a:cubicBezTo>
                        <a:pt x="43" y="345"/>
                        <a:pt x="43" y="345"/>
                        <a:pt x="43" y="345"/>
                      </a:cubicBezTo>
                      <a:cubicBezTo>
                        <a:pt x="43" y="345"/>
                        <a:pt x="43" y="345"/>
                        <a:pt x="43" y="345"/>
                      </a:cubicBezTo>
                      <a:cubicBezTo>
                        <a:pt x="43" y="345"/>
                        <a:pt x="43" y="345"/>
                        <a:pt x="43" y="345"/>
                      </a:cubicBezTo>
                      <a:close/>
                      <a:moveTo>
                        <a:pt x="370" y="342"/>
                      </a:moveTo>
                      <a:cubicBezTo>
                        <a:pt x="370" y="342"/>
                        <a:pt x="370" y="342"/>
                        <a:pt x="370" y="342"/>
                      </a:cubicBezTo>
                      <a:cubicBezTo>
                        <a:pt x="371" y="343"/>
                        <a:pt x="372" y="342"/>
                        <a:pt x="372" y="342"/>
                      </a:cubicBezTo>
                      <a:cubicBezTo>
                        <a:pt x="372" y="342"/>
                        <a:pt x="371" y="342"/>
                        <a:pt x="370" y="342"/>
                      </a:cubicBezTo>
                      <a:close/>
                      <a:moveTo>
                        <a:pt x="434" y="412"/>
                      </a:moveTo>
                      <a:cubicBezTo>
                        <a:pt x="435" y="413"/>
                        <a:pt x="435" y="413"/>
                        <a:pt x="435" y="414"/>
                      </a:cubicBezTo>
                      <a:cubicBezTo>
                        <a:pt x="435" y="413"/>
                        <a:pt x="435" y="413"/>
                        <a:pt x="434" y="412"/>
                      </a:cubicBezTo>
                      <a:close/>
                      <a:moveTo>
                        <a:pt x="446" y="514"/>
                      </a:moveTo>
                      <a:cubicBezTo>
                        <a:pt x="446" y="514"/>
                        <a:pt x="446" y="514"/>
                        <a:pt x="446" y="515"/>
                      </a:cubicBezTo>
                      <a:cubicBezTo>
                        <a:pt x="445" y="515"/>
                        <a:pt x="445" y="515"/>
                        <a:pt x="445" y="515"/>
                      </a:cubicBezTo>
                      <a:cubicBezTo>
                        <a:pt x="445" y="515"/>
                        <a:pt x="445" y="515"/>
                        <a:pt x="445" y="515"/>
                      </a:cubicBezTo>
                      <a:cubicBezTo>
                        <a:pt x="446" y="516"/>
                        <a:pt x="446" y="516"/>
                        <a:pt x="446" y="516"/>
                      </a:cubicBezTo>
                      <a:cubicBezTo>
                        <a:pt x="446" y="516"/>
                        <a:pt x="446" y="515"/>
                        <a:pt x="446" y="514"/>
                      </a:cubicBezTo>
                      <a:close/>
                      <a:moveTo>
                        <a:pt x="329" y="482"/>
                      </a:moveTo>
                      <a:cubicBezTo>
                        <a:pt x="329" y="482"/>
                        <a:pt x="329" y="482"/>
                        <a:pt x="329" y="482"/>
                      </a:cubicBezTo>
                      <a:cubicBezTo>
                        <a:pt x="329" y="482"/>
                        <a:pt x="330" y="482"/>
                        <a:pt x="330" y="481"/>
                      </a:cubicBezTo>
                      <a:cubicBezTo>
                        <a:pt x="330" y="481"/>
                        <a:pt x="330" y="481"/>
                        <a:pt x="330" y="481"/>
                      </a:cubicBezTo>
                      <a:cubicBezTo>
                        <a:pt x="330" y="481"/>
                        <a:pt x="329" y="481"/>
                        <a:pt x="329" y="482"/>
                      </a:cubicBezTo>
                      <a:close/>
                      <a:moveTo>
                        <a:pt x="18" y="475"/>
                      </a:moveTo>
                      <a:cubicBezTo>
                        <a:pt x="18" y="476"/>
                        <a:pt x="18" y="476"/>
                        <a:pt x="18" y="476"/>
                      </a:cubicBezTo>
                      <a:cubicBezTo>
                        <a:pt x="18" y="476"/>
                        <a:pt x="19" y="476"/>
                        <a:pt x="19" y="476"/>
                      </a:cubicBezTo>
                      <a:cubicBezTo>
                        <a:pt x="19" y="476"/>
                        <a:pt x="19" y="476"/>
                        <a:pt x="19" y="476"/>
                      </a:cubicBezTo>
                      <a:cubicBezTo>
                        <a:pt x="19" y="476"/>
                        <a:pt x="19" y="476"/>
                        <a:pt x="18" y="475"/>
                      </a:cubicBezTo>
                      <a:cubicBezTo>
                        <a:pt x="18" y="475"/>
                        <a:pt x="19" y="474"/>
                        <a:pt x="19" y="474"/>
                      </a:cubicBezTo>
                      <a:cubicBezTo>
                        <a:pt x="19" y="474"/>
                        <a:pt x="19" y="474"/>
                        <a:pt x="18" y="474"/>
                      </a:cubicBezTo>
                      <a:cubicBezTo>
                        <a:pt x="18" y="474"/>
                        <a:pt x="18" y="475"/>
                        <a:pt x="18" y="475"/>
                      </a:cubicBezTo>
                      <a:close/>
                      <a:moveTo>
                        <a:pt x="19" y="478"/>
                      </a:moveTo>
                      <a:cubicBezTo>
                        <a:pt x="19" y="477"/>
                        <a:pt x="19" y="477"/>
                        <a:pt x="19" y="476"/>
                      </a:cubicBezTo>
                      <a:cubicBezTo>
                        <a:pt x="19" y="476"/>
                        <a:pt x="19" y="476"/>
                        <a:pt x="18" y="476"/>
                      </a:cubicBezTo>
                      <a:cubicBezTo>
                        <a:pt x="18" y="476"/>
                        <a:pt x="18" y="476"/>
                        <a:pt x="18" y="477"/>
                      </a:cubicBezTo>
                      <a:cubicBezTo>
                        <a:pt x="18" y="477"/>
                        <a:pt x="18" y="477"/>
                        <a:pt x="18" y="477"/>
                      </a:cubicBezTo>
                      <a:cubicBezTo>
                        <a:pt x="18" y="477"/>
                        <a:pt x="18" y="477"/>
                        <a:pt x="18" y="477"/>
                      </a:cubicBezTo>
                      <a:cubicBezTo>
                        <a:pt x="18" y="477"/>
                        <a:pt x="18" y="477"/>
                        <a:pt x="19" y="478"/>
                      </a:cubicBezTo>
                      <a:close/>
                      <a:moveTo>
                        <a:pt x="439" y="504"/>
                      </a:moveTo>
                      <a:cubicBezTo>
                        <a:pt x="441" y="504"/>
                        <a:pt x="442" y="503"/>
                        <a:pt x="443" y="503"/>
                      </a:cubicBezTo>
                      <a:cubicBezTo>
                        <a:pt x="444" y="502"/>
                        <a:pt x="445" y="501"/>
                        <a:pt x="446" y="500"/>
                      </a:cubicBezTo>
                      <a:cubicBezTo>
                        <a:pt x="446" y="500"/>
                        <a:pt x="446" y="500"/>
                        <a:pt x="446" y="500"/>
                      </a:cubicBezTo>
                      <a:cubicBezTo>
                        <a:pt x="445" y="499"/>
                        <a:pt x="443" y="499"/>
                        <a:pt x="443" y="497"/>
                      </a:cubicBezTo>
                      <a:cubicBezTo>
                        <a:pt x="443" y="497"/>
                        <a:pt x="444" y="498"/>
                        <a:pt x="444" y="497"/>
                      </a:cubicBezTo>
                      <a:cubicBezTo>
                        <a:pt x="444" y="496"/>
                        <a:pt x="443" y="497"/>
                        <a:pt x="442" y="496"/>
                      </a:cubicBezTo>
                      <a:cubicBezTo>
                        <a:pt x="442" y="496"/>
                        <a:pt x="441" y="494"/>
                        <a:pt x="439" y="493"/>
                      </a:cubicBezTo>
                      <a:cubicBezTo>
                        <a:pt x="437" y="493"/>
                        <a:pt x="437" y="495"/>
                        <a:pt x="437" y="495"/>
                      </a:cubicBezTo>
                      <a:cubicBezTo>
                        <a:pt x="436" y="493"/>
                        <a:pt x="430" y="496"/>
                        <a:pt x="428" y="494"/>
                      </a:cubicBezTo>
                      <a:cubicBezTo>
                        <a:pt x="429" y="494"/>
                        <a:pt x="431" y="493"/>
                        <a:pt x="429" y="493"/>
                      </a:cubicBezTo>
                      <a:cubicBezTo>
                        <a:pt x="427" y="491"/>
                        <a:pt x="425" y="494"/>
                        <a:pt x="421" y="493"/>
                      </a:cubicBezTo>
                      <a:cubicBezTo>
                        <a:pt x="422" y="495"/>
                        <a:pt x="422" y="495"/>
                        <a:pt x="422" y="495"/>
                      </a:cubicBezTo>
                      <a:cubicBezTo>
                        <a:pt x="420" y="494"/>
                        <a:pt x="417" y="496"/>
                        <a:pt x="417" y="494"/>
                      </a:cubicBezTo>
                      <a:cubicBezTo>
                        <a:pt x="416" y="495"/>
                        <a:pt x="413" y="494"/>
                        <a:pt x="413" y="496"/>
                      </a:cubicBezTo>
                      <a:cubicBezTo>
                        <a:pt x="407" y="494"/>
                        <a:pt x="399" y="496"/>
                        <a:pt x="395" y="493"/>
                      </a:cubicBezTo>
                      <a:cubicBezTo>
                        <a:pt x="394" y="494"/>
                        <a:pt x="392" y="493"/>
                        <a:pt x="392" y="494"/>
                      </a:cubicBezTo>
                      <a:cubicBezTo>
                        <a:pt x="394" y="495"/>
                        <a:pt x="394" y="494"/>
                        <a:pt x="395" y="494"/>
                      </a:cubicBezTo>
                      <a:cubicBezTo>
                        <a:pt x="394" y="494"/>
                        <a:pt x="394" y="495"/>
                        <a:pt x="394" y="495"/>
                      </a:cubicBezTo>
                      <a:cubicBezTo>
                        <a:pt x="392" y="495"/>
                        <a:pt x="391" y="494"/>
                        <a:pt x="392" y="493"/>
                      </a:cubicBezTo>
                      <a:cubicBezTo>
                        <a:pt x="388" y="492"/>
                        <a:pt x="388" y="496"/>
                        <a:pt x="383" y="495"/>
                      </a:cubicBezTo>
                      <a:cubicBezTo>
                        <a:pt x="383" y="495"/>
                        <a:pt x="383" y="494"/>
                        <a:pt x="381" y="494"/>
                      </a:cubicBezTo>
                      <a:cubicBezTo>
                        <a:pt x="378" y="496"/>
                        <a:pt x="378" y="496"/>
                        <a:pt x="378" y="496"/>
                      </a:cubicBezTo>
                      <a:cubicBezTo>
                        <a:pt x="375" y="495"/>
                        <a:pt x="376" y="494"/>
                        <a:pt x="376" y="493"/>
                      </a:cubicBezTo>
                      <a:cubicBezTo>
                        <a:pt x="374" y="493"/>
                        <a:pt x="372" y="493"/>
                        <a:pt x="371" y="494"/>
                      </a:cubicBezTo>
                      <a:cubicBezTo>
                        <a:pt x="369" y="492"/>
                        <a:pt x="369" y="492"/>
                        <a:pt x="369" y="492"/>
                      </a:cubicBezTo>
                      <a:cubicBezTo>
                        <a:pt x="371" y="493"/>
                        <a:pt x="368" y="493"/>
                        <a:pt x="367" y="493"/>
                      </a:cubicBezTo>
                      <a:cubicBezTo>
                        <a:pt x="368" y="493"/>
                        <a:pt x="368" y="493"/>
                        <a:pt x="368" y="493"/>
                      </a:cubicBezTo>
                      <a:cubicBezTo>
                        <a:pt x="367" y="493"/>
                        <a:pt x="365" y="493"/>
                        <a:pt x="364" y="493"/>
                      </a:cubicBezTo>
                      <a:cubicBezTo>
                        <a:pt x="364" y="494"/>
                        <a:pt x="367" y="494"/>
                        <a:pt x="368" y="494"/>
                      </a:cubicBezTo>
                      <a:cubicBezTo>
                        <a:pt x="367" y="495"/>
                        <a:pt x="365" y="495"/>
                        <a:pt x="364" y="495"/>
                      </a:cubicBezTo>
                      <a:cubicBezTo>
                        <a:pt x="365" y="494"/>
                        <a:pt x="361" y="494"/>
                        <a:pt x="360" y="494"/>
                      </a:cubicBezTo>
                      <a:cubicBezTo>
                        <a:pt x="358" y="494"/>
                        <a:pt x="358" y="495"/>
                        <a:pt x="357" y="495"/>
                      </a:cubicBezTo>
                      <a:cubicBezTo>
                        <a:pt x="357" y="495"/>
                        <a:pt x="355" y="495"/>
                        <a:pt x="356" y="494"/>
                      </a:cubicBezTo>
                      <a:cubicBezTo>
                        <a:pt x="357" y="494"/>
                        <a:pt x="357" y="495"/>
                        <a:pt x="358" y="494"/>
                      </a:cubicBezTo>
                      <a:cubicBezTo>
                        <a:pt x="357" y="494"/>
                        <a:pt x="357" y="493"/>
                        <a:pt x="355" y="494"/>
                      </a:cubicBezTo>
                      <a:cubicBezTo>
                        <a:pt x="353" y="494"/>
                        <a:pt x="355" y="496"/>
                        <a:pt x="352" y="495"/>
                      </a:cubicBezTo>
                      <a:cubicBezTo>
                        <a:pt x="353" y="495"/>
                        <a:pt x="353" y="495"/>
                        <a:pt x="354" y="494"/>
                      </a:cubicBezTo>
                      <a:cubicBezTo>
                        <a:pt x="351" y="494"/>
                        <a:pt x="351" y="494"/>
                        <a:pt x="351" y="494"/>
                      </a:cubicBezTo>
                      <a:cubicBezTo>
                        <a:pt x="351" y="495"/>
                        <a:pt x="351" y="495"/>
                        <a:pt x="351" y="495"/>
                      </a:cubicBezTo>
                      <a:cubicBezTo>
                        <a:pt x="350" y="494"/>
                        <a:pt x="351" y="494"/>
                        <a:pt x="350" y="494"/>
                      </a:cubicBezTo>
                      <a:cubicBezTo>
                        <a:pt x="349" y="495"/>
                        <a:pt x="346" y="494"/>
                        <a:pt x="345" y="496"/>
                      </a:cubicBezTo>
                      <a:cubicBezTo>
                        <a:pt x="343" y="496"/>
                        <a:pt x="342" y="495"/>
                        <a:pt x="340" y="495"/>
                      </a:cubicBezTo>
                      <a:cubicBezTo>
                        <a:pt x="341" y="495"/>
                        <a:pt x="341" y="495"/>
                        <a:pt x="341" y="495"/>
                      </a:cubicBezTo>
                      <a:cubicBezTo>
                        <a:pt x="339" y="494"/>
                        <a:pt x="336" y="495"/>
                        <a:pt x="335" y="495"/>
                      </a:cubicBezTo>
                      <a:cubicBezTo>
                        <a:pt x="335" y="495"/>
                        <a:pt x="335" y="495"/>
                        <a:pt x="335" y="495"/>
                      </a:cubicBezTo>
                      <a:cubicBezTo>
                        <a:pt x="334" y="495"/>
                        <a:pt x="332" y="495"/>
                        <a:pt x="330" y="496"/>
                      </a:cubicBezTo>
                      <a:cubicBezTo>
                        <a:pt x="329" y="495"/>
                        <a:pt x="329" y="493"/>
                        <a:pt x="328" y="493"/>
                      </a:cubicBezTo>
                      <a:cubicBezTo>
                        <a:pt x="328" y="493"/>
                        <a:pt x="328" y="493"/>
                        <a:pt x="327" y="493"/>
                      </a:cubicBezTo>
                      <a:cubicBezTo>
                        <a:pt x="327" y="493"/>
                        <a:pt x="327" y="493"/>
                        <a:pt x="327" y="493"/>
                      </a:cubicBezTo>
                      <a:cubicBezTo>
                        <a:pt x="324" y="493"/>
                        <a:pt x="323" y="495"/>
                        <a:pt x="324" y="496"/>
                      </a:cubicBezTo>
                      <a:cubicBezTo>
                        <a:pt x="320" y="495"/>
                        <a:pt x="314" y="497"/>
                        <a:pt x="310" y="495"/>
                      </a:cubicBezTo>
                      <a:cubicBezTo>
                        <a:pt x="310" y="495"/>
                        <a:pt x="310" y="496"/>
                        <a:pt x="309" y="496"/>
                      </a:cubicBezTo>
                      <a:cubicBezTo>
                        <a:pt x="302" y="496"/>
                        <a:pt x="295" y="497"/>
                        <a:pt x="289" y="495"/>
                      </a:cubicBezTo>
                      <a:cubicBezTo>
                        <a:pt x="291" y="495"/>
                        <a:pt x="290" y="494"/>
                        <a:pt x="290" y="493"/>
                      </a:cubicBezTo>
                      <a:cubicBezTo>
                        <a:pt x="288" y="494"/>
                        <a:pt x="288" y="492"/>
                        <a:pt x="287" y="494"/>
                      </a:cubicBezTo>
                      <a:cubicBezTo>
                        <a:pt x="287" y="495"/>
                        <a:pt x="287" y="496"/>
                        <a:pt x="289" y="496"/>
                      </a:cubicBezTo>
                      <a:cubicBezTo>
                        <a:pt x="285" y="496"/>
                        <a:pt x="279" y="496"/>
                        <a:pt x="277" y="496"/>
                      </a:cubicBezTo>
                      <a:cubicBezTo>
                        <a:pt x="278" y="496"/>
                        <a:pt x="277" y="496"/>
                        <a:pt x="276" y="497"/>
                      </a:cubicBezTo>
                      <a:cubicBezTo>
                        <a:pt x="277" y="495"/>
                        <a:pt x="274" y="495"/>
                        <a:pt x="271" y="495"/>
                      </a:cubicBezTo>
                      <a:cubicBezTo>
                        <a:pt x="271" y="496"/>
                        <a:pt x="271" y="496"/>
                        <a:pt x="271" y="496"/>
                      </a:cubicBezTo>
                      <a:cubicBezTo>
                        <a:pt x="270" y="495"/>
                        <a:pt x="270" y="495"/>
                        <a:pt x="270" y="495"/>
                      </a:cubicBezTo>
                      <a:cubicBezTo>
                        <a:pt x="269" y="496"/>
                        <a:pt x="269" y="497"/>
                        <a:pt x="267" y="496"/>
                      </a:cubicBezTo>
                      <a:cubicBezTo>
                        <a:pt x="266" y="496"/>
                        <a:pt x="266" y="496"/>
                        <a:pt x="266" y="495"/>
                      </a:cubicBezTo>
                      <a:cubicBezTo>
                        <a:pt x="264" y="496"/>
                        <a:pt x="260" y="497"/>
                        <a:pt x="258" y="497"/>
                      </a:cubicBezTo>
                      <a:cubicBezTo>
                        <a:pt x="256" y="495"/>
                        <a:pt x="256" y="495"/>
                        <a:pt x="256" y="495"/>
                      </a:cubicBezTo>
                      <a:cubicBezTo>
                        <a:pt x="255" y="495"/>
                        <a:pt x="253" y="496"/>
                        <a:pt x="255" y="497"/>
                      </a:cubicBezTo>
                      <a:cubicBezTo>
                        <a:pt x="251" y="496"/>
                        <a:pt x="248" y="496"/>
                        <a:pt x="247" y="495"/>
                      </a:cubicBezTo>
                      <a:cubicBezTo>
                        <a:pt x="239" y="497"/>
                        <a:pt x="229" y="498"/>
                        <a:pt x="221" y="497"/>
                      </a:cubicBezTo>
                      <a:cubicBezTo>
                        <a:pt x="221" y="497"/>
                        <a:pt x="221" y="497"/>
                        <a:pt x="221" y="497"/>
                      </a:cubicBezTo>
                      <a:cubicBezTo>
                        <a:pt x="219" y="496"/>
                        <a:pt x="220" y="498"/>
                        <a:pt x="218" y="497"/>
                      </a:cubicBezTo>
                      <a:cubicBezTo>
                        <a:pt x="219" y="497"/>
                        <a:pt x="216" y="496"/>
                        <a:pt x="218" y="495"/>
                      </a:cubicBezTo>
                      <a:cubicBezTo>
                        <a:pt x="215" y="494"/>
                        <a:pt x="214" y="496"/>
                        <a:pt x="212" y="497"/>
                      </a:cubicBezTo>
                      <a:cubicBezTo>
                        <a:pt x="211" y="498"/>
                        <a:pt x="213" y="496"/>
                        <a:pt x="213" y="497"/>
                      </a:cubicBezTo>
                      <a:cubicBezTo>
                        <a:pt x="213" y="498"/>
                        <a:pt x="209" y="497"/>
                        <a:pt x="208" y="498"/>
                      </a:cubicBezTo>
                      <a:cubicBezTo>
                        <a:pt x="207" y="497"/>
                        <a:pt x="208" y="496"/>
                        <a:pt x="208" y="496"/>
                      </a:cubicBezTo>
                      <a:cubicBezTo>
                        <a:pt x="206" y="496"/>
                        <a:pt x="206" y="496"/>
                        <a:pt x="206" y="496"/>
                      </a:cubicBezTo>
                      <a:cubicBezTo>
                        <a:pt x="204" y="495"/>
                        <a:pt x="209" y="494"/>
                        <a:pt x="210" y="493"/>
                      </a:cubicBezTo>
                      <a:cubicBezTo>
                        <a:pt x="208" y="493"/>
                        <a:pt x="207" y="493"/>
                        <a:pt x="206" y="493"/>
                      </a:cubicBezTo>
                      <a:cubicBezTo>
                        <a:pt x="206" y="493"/>
                        <a:pt x="206" y="493"/>
                        <a:pt x="206" y="493"/>
                      </a:cubicBezTo>
                      <a:cubicBezTo>
                        <a:pt x="202" y="493"/>
                        <a:pt x="204" y="496"/>
                        <a:pt x="199" y="496"/>
                      </a:cubicBezTo>
                      <a:cubicBezTo>
                        <a:pt x="198" y="495"/>
                        <a:pt x="203" y="496"/>
                        <a:pt x="202" y="495"/>
                      </a:cubicBezTo>
                      <a:cubicBezTo>
                        <a:pt x="200" y="494"/>
                        <a:pt x="198" y="495"/>
                        <a:pt x="196" y="495"/>
                      </a:cubicBezTo>
                      <a:cubicBezTo>
                        <a:pt x="198" y="496"/>
                        <a:pt x="196" y="497"/>
                        <a:pt x="195" y="497"/>
                      </a:cubicBezTo>
                      <a:cubicBezTo>
                        <a:pt x="193" y="497"/>
                        <a:pt x="197" y="496"/>
                        <a:pt x="193" y="496"/>
                      </a:cubicBezTo>
                      <a:cubicBezTo>
                        <a:pt x="193" y="497"/>
                        <a:pt x="190" y="497"/>
                        <a:pt x="192" y="498"/>
                      </a:cubicBezTo>
                      <a:cubicBezTo>
                        <a:pt x="191" y="500"/>
                        <a:pt x="189" y="497"/>
                        <a:pt x="187" y="499"/>
                      </a:cubicBezTo>
                      <a:cubicBezTo>
                        <a:pt x="186" y="497"/>
                        <a:pt x="191" y="496"/>
                        <a:pt x="187" y="495"/>
                      </a:cubicBezTo>
                      <a:cubicBezTo>
                        <a:pt x="188" y="496"/>
                        <a:pt x="183" y="497"/>
                        <a:pt x="185" y="499"/>
                      </a:cubicBezTo>
                      <a:cubicBezTo>
                        <a:pt x="183" y="498"/>
                        <a:pt x="183" y="497"/>
                        <a:pt x="184" y="496"/>
                      </a:cubicBezTo>
                      <a:cubicBezTo>
                        <a:pt x="182" y="496"/>
                        <a:pt x="179" y="499"/>
                        <a:pt x="179" y="496"/>
                      </a:cubicBezTo>
                      <a:cubicBezTo>
                        <a:pt x="178" y="498"/>
                        <a:pt x="178" y="498"/>
                        <a:pt x="178" y="498"/>
                      </a:cubicBezTo>
                      <a:cubicBezTo>
                        <a:pt x="177" y="497"/>
                        <a:pt x="177" y="497"/>
                        <a:pt x="176" y="496"/>
                      </a:cubicBezTo>
                      <a:cubicBezTo>
                        <a:pt x="174" y="496"/>
                        <a:pt x="170" y="498"/>
                        <a:pt x="170" y="496"/>
                      </a:cubicBezTo>
                      <a:cubicBezTo>
                        <a:pt x="170" y="496"/>
                        <a:pt x="166" y="496"/>
                        <a:pt x="167" y="497"/>
                      </a:cubicBezTo>
                      <a:cubicBezTo>
                        <a:pt x="170" y="498"/>
                        <a:pt x="170" y="496"/>
                        <a:pt x="171" y="498"/>
                      </a:cubicBezTo>
                      <a:cubicBezTo>
                        <a:pt x="170" y="497"/>
                        <a:pt x="168" y="498"/>
                        <a:pt x="166" y="499"/>
                      </a:cubicBezTo>
                      <a:cubicBezTo>
                        <a:pt x="166" y="498"/>
                        <a:pt x="166" y="498"/>
                        <a:pt x="166" y="498"/>
                      </a:cubicBezTo>
                      <a:cubicBezTo>
                        <a:pt x="165" y="498"/>
                        <a:pt x="163" y="498"/>
                        <a:pt x="163" y="499"/>
                      </a:cubicBezTo>
                      <a:cubicBezTo>
                        <a:pt x="163" y="499"/>
                        <a:pt x="163" y="498"/>
                        <a:pt x="162" y="498"/>
                      </a:cubicBezTo>
                      <a:cubicBezTo>
                        <a:pt x="162" y="499"/>
                        <a:pt x="162" y="499"/>
                        <a:pt x="162" y="499"/>
                      </a:cubicBezTo>
                      <a:cubicBezTo>
                        <a:pt x="158" y="500"/>
                        <a:pt x="161" y="497"/>
                        <a:pt x="157" y="497"/>
                      </a:cubicBezTo>
                      <a:cubicBezTo>
                        <a:pt x="160" y="497"/>
                        <a:pt x="160" y="497"/>
                        <a:pt x="160" y="497"/>
                      </a:cubicBezTo>
                      <a:cubicBezTo>
                        <a:pt x="159" y="497"/>
                        <a:pt x="158" y="496"/>
                        <a:pt x="157" y="496"/>
                      </a:cubicBezTo>
                      <a:cubicBezTo>
                        <a:pt x="156" y="497"/>
                        <a:pt x="155" y="498"/>
                        <a:pt x="154" y="499"/>
                      </a:cubicBezTo>
                      <a:cubicBezTo>
                        <a:pt x="152" y="500"/>
                        <a:pt x="153" y="498"/>
                        <a:pt x="152" y="499"/>
                      </a:cubicBezTo>
                      <a:cubicBezTo>
                        <a:pt x="154" y="498"/>
                        <a:pt x="154" y="498"/>
                        <a:pt x="154" y="498"/>
                      </a:cubicBezTo>
                      <a:cubicBezTo>
                        <a:pt x="154" y="497"/>
                        <a:pt x="152" y="496"/>
                        <a:pt x="150" y="496"/>
                      </a:cubicBezTo>
                      <a:cubicBezTo>
                        <a:pt x="148" y="496"/>
                        <a:pt x="146" y="498"/>
                        <a:pt x="148" y="498"/>
                      </a:cubicBezTo>
                      <a:cubicBezTo>
                        <a:pt x="147" y="498"/>
                        <a:pt x="145" y="498"/>
                        <a:pt x="146" y="497"/>
                      </a:cubicBezTo>
                      <a:cubicBezTo>
                        <a:pt x="143" y="497"/>
                        <a:pt x="147" y="498"/>
                        <a:pt x="144" y="499"/>
                      </a:cubicBezTo>
                      <a:cubicBezTo>
                        <a:pt x="143" y="498"/>
                        <a:pt x="140" y="497"/>
                        <a:pt x="138" y="496"/>
                      </a:cubicBezTo>
                      <a:cubicBezTo>
                        <a:pt x="141" y="494"/>
                        <a:pt x="141" y="494"/>
                        <a:pt x="141" y="494"/>
                      </a:cubicBezTo>
                      <a:cubicBezTo>
                        <a:pt x="139" y="494"/>
                        <a:pt x="139" y="494"/>
                        <a:pt x="139" y="494"/>
                      </a:cubicBezTo>
                      <a:cubicBezTo>
                        <a:pt x="141" y="493"/>
                        <a:pt x="138" y="493"/>
                        <a:pt x="139" y="492"/>
                      </a:cubicBezTo>
                      <a:cubicBezTo>
                        <a:pt x="139" y="492"/>
                        <a:pt x="138" y="492"/>
                        <a:pt x="138" y="492"/>
                      </a:cubicBezTo>
                      <a:cubicBezTo>
                        <a:pt x="137" y="492"/>
                        <a:pt x="136" y="493"/>
                        <a:pt x="136" y="493"/>
                      </a:cubicBezTo>
                      <a:cubicBezTo>
                        <a:pt x="137" y="495"/>
                        <a:pt x="132" y="496"/>
                        <a:pt x="132" y="498"/>
                      </a:cubicBezTo>
                      <a:cubicBezTo>
                        <a:pt x="128" y="498"/>
                        <a:pt x="129" y="493"/>
                        <a:pt x="125" y="496"/>
                      </a:cubicBezTo>
                      <a:cubicBezTo>
                        <a:pt x="125" y="497"/>
                        <a:pt x="124" y="498"/>
                        <a:pt x="125" y="498"/>
                      </a:cubicBezTo>
                      <a:cubicBezTo>
                        <a:pt x="123" y="498"/>
                        <a:pt x="123" y="500"/>
                        <a:pt x="121" y="499"/>
                      </a:cubicBezTo>
                      <a:cubicBezTo>
                        <a:pt x="123" y="498"/>
                        <a:pt x="118" y="497"/>
                        <a:pt x="122" y="495"/>
                      </a:cubicBezTo>
                      <a:cubicBezTo>
                        <a:pt x="121" y="496"/>
                        <a:pt x="124" y="496"/>
                        <a:pt x="124" y="496"/>
                      </a:cubicBezTo>
                      <a:cubicBezTo>
                        <a:pt x="123" y="495"/>
                        <a:pt x="124" y="494"/>
                        <a:pt x="121" y="494"/>
                      </a:cubicBezTo>
                      <a:cubicBezTo>
                        <a:pt x="120" y="494"/>
                        <a:pt x="117" y="494"/>
                        <a:pt x="117" y="495"/>
                      </a:cubicBezTo>
                      <a:cubicBezTo>
                        <a:pt x="118" y="496"/>
                        <a:pt x="120" y="495"/>
                        <a:pt x="119" y="496"/>
                      </a:cubicBezTo>
                      <a:cubicBezTo>
                        <a:pt x="115" y="497"/>
                        <a:pt x="115" y="495"/>
                        <a:pt x="113" y="497"/>
                      </a:cubicBezTo>
                      <a:cubicBezTo>
                        <a:pt x="116" y="497"/>
                        <a:pt x="116" y="498"/>
                        <a:pt x="116" y="499"/>
                      </a:cubicBezTo>
                      <a:cubicBezTo>
                        <a:pt x="113" y="499"/>
                        <a:pt x="113" y="499"/>
                        <a:pt x="113" y="499"/>
                      </a:cubicBezTo>
                      <a:cubicBezTo>
                        <a:pt x="114" y="498"/>
                        <a:pt x="114" y="498"/>
                        <a:pt x="114" y="498"/>
                      </a:cubicBezTo>
                      <a:cubicBezTo>
                        <a:pt x="110" y="498"/>
                        <a:pt x="113" y="500"/>
                        <a:pt x="109" y="500"/>
                      </a:cubicBezTo>
                      <a:cubicBezTo>
                        <a:pt x="107" y="498"/>
                        <a:pt x="107" y="498"/>
                        <a:pt x="107" y="498"/>
                      </a:cubicBezTo>
                      <a:cubicBezTo>
                        <a:pt x="108" y="497"/>
                        <a:pt x="113" y="499"/>
                        <a:pt x="112" y="496"/>
                      </a:cubicBezTo>
                      <a:cubicBezTo>
                        <a:pt x="109" y="496"/>
                        <a:pt x="108" y="498"/>
                        <a:pt x="106" y="497"/>
                      </a:cubicBezTo>
                      <a:cubicBezTo>
                        <a:pt x="108" y="497"/>
                        <a:pt x="108" y="497"/>
                        <a:pt x="108" y="497"/>
                      </a:cubicBezTo>
                      <a:cubicBezTo>
                        <a:pt x="107" y="496"/>
                        <a:pt x="106" y="493"/>
                        <a:pt x="102" y="495"/>
                      </a:cubicBezTo>
                      <a:cubicBezTo>
                        <a:pt x="100" y="496"/>
                        <a:pt x="101" y="496"/>
                        <a:pt x="101" y="497"/>
                      </a:cubicBezTo>
                      <a:cubicBezTo>
                        <a:pt x="97" y="497"/>
                        <a:pt x="96" y="498"/>
                        <a:pt x="93" y="498"/>
                      </a:cubicBezTo>
                      <a:cubicBezTo>
                        <a:pt x="93" y="496"/>
                        <a:pt x="88" y="498"/>
                        <a:pt x="91" y="496"/>
                      </a:cubicBezTo>
                      <a:cubicBezTo>
                        <a:pt x="92" y="497"/>
                        <a:pt x="99" y="497"/>
                        <a:pt x="100" y="496"/>
                      </a:cubicBezTo>
                      <a:cubicBezTo>
                        <a:pt x="99" y="494"/>
                        <a:pt x="104" y="496"/>
                        <a:pt x="105" y="494"/>
                      </a:cubicBezTo>
                      <a:cubicBezTo>
                        <a:pt x="104" y="494"/>
                        <a:pt x="104" y="494"/>
                        <a:pt x="103" y="494"/>
                      </a:cubicBezTo>
                      <a:cubicBezTo>
                        <a:pt x="102" y="494"/>
                        <a:pt x="101" y="494"/>
                        <a:pt x="100" y="494"/>
                      </a:cubicBezTo>
                      <a:cubicBezTo>
                        <a:pt x="100" y="494"/>
                        <a:pt x="100" y="493"/>
                        <a:pt x="99" y="493"/>
                      </a:cubicBezTo>
                      <a:cubicBezTo>
                        <a:pt x="99" y="493"/>
                        <a:pt x="99" y="493"/>
                        <a:pt x="99" y="494"/>
                      </a:cubicBezTo>
                      <a:cubicBezTo>
                        <a:pt x="95" y="493"/>
                        <a:pt x="92" y="494"/>
                        <a:pt x="89" y="495"/>
                      </a:cubicBezTo>
                      <a:cubicBezTo>
                        <a:pt x="89" y="495"/>
                        <a:pt x="89" y="495"/>
                        <a:pt x="89" y="494"/>
                      </a:cubicBezTo>
                      <a:cubicBezTo>
                        <a:pt x="84" y="494"/>
                        <a:pt x="78" y="494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0" y="495"/>
                        <a:pt x="67" y="494"/>
                        <a:pt x="64" y="494"/>
                      </a:cubicBezTo>
                      <a:cubicBezTo>
                        <a:pt x="65" y="494"/>
                        <a:pt x="63" y="495"/>
                        <a:pt x="62" y="495"/>
                      </a:cubicBezTo>
                      <a:cubicBezTo>
                        <a:pt x="55" y="495"/>
                        <a:pt x="48" y="494"/>
                        <a:pt x="42" y="495"/>
                      </a:cubicBezTo>
                      <a:cubicBezTo>
                        <a:pt x="41" y="495"/>
                        <a:pt x="44" y="494"/>
                        <a:pt x="41" y="494"/>
                      </a:cubicBezTo>
                      <a:cubicBezTo>
                        <a:pt x="40" y="494"/>
                        <a:pt x="41" y="495"/>
                        <a:pt x="39" y="495"/>
                      </a:cubicBezTo>
                      <a:cubicBezTo>
                        <a:pt x="36" y="496"/>
                        <a:pt x="29" y="496"/>
                        <a:pt x="22" y="494"/>
                      </a:cubicBezTo>
                      <a:cubicBezTo>
                        <a:pt x="21" y="494"/>
                        <a:pt x="20" y="495"/>
                        <a:pt x="19" y="497"/>
                      </a:cubicBezTo>
                      <a:cubicBezTo>
                        <a:pt x="18" y="496"/>
                        <a:pt x="18" y="496"/>
                        <a:pt x="18" y="496"/>
                      </a:cubicBezTo>
                      <a:cubicBezTo>
                        <a:pt x="17" y="498"/>
                        <a:pt x="17" y="498"/>
                        <a:pt x="17" y="498"/>
                      </a:cubicBezTo>
                      <a:cubicBezTo>
                        <a:pt x="17" y="497"/>
                        <a:pt x="16" y="499"/>
                        <a:pt x="16" y="500"/>
                      </a:cubicBezTo>
                      <a:cubicBezTo>
                        <a:pt x="16" y="499"/>
                        <a:pt x="16" y="499"/>
                        <a:pt x="16" y="499"/>
                      </a:cubicBezTo>
                      <a:cubicBezTo>
                        <a:pt x="16" y="499"/>
                        <a:pt x="15" y="499"/>
                        <a:pt x="15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8" y="503"/>
                        <a:pt x="24" y="505"/>
                        <a:pt x="30" y="505"/>
                      </a:cubicBezTo>
                      <a:cubicBezTo>
                        <a:pt x="30" y="505"/>
                        <a:pt x="30" y="505"/>
                        <a:pt x="68" y="505"/>
                      </a:cubicBezTo>
                      <a:cubicBezTo>
                        <a:pt x="70" y="505"/>
                        <a:pt x="71" y="505"/>
                        <a:pt x="73" y="505"/>
                      </a:cubicBezTo>
                      <a:cubicBezTo>
                        <a:pt x="74" y="505"/>
                        <a:pt x="74" y="505"/>
                        <a:pt x="74" y="505"/>
                      </a:cubicBezTo>
                      <a:cubicBezTo>
                        <a:pt x="77" y="505"/>
                        <a:pt x="81" y="505"/>
                        <a:pt x="84" y="505"/>
                      </a:cubicBezTo>
                      <a:cubicBezTo>
                        <a:pt x="92" y="505"/>
                        <a:pt x="100" y="505"/>
                        <a:pt x="108" y="505"/>
                      </a:cubicBezTo>
                      <a:cubicBezTo>
                        <a:pt x="120" y="505"/>
                        <a:pt x="133" y="506"/>
                        <a:pt x="143" y="505"/>
                      </a:cubicBezTo>
                      <a:cubicBezTo>
                        <a:pt x="142" y="505"/>
                        <a:pt x="142" y="505"/>
                        <a:pt x="142" y="505"/>
                      </a:cubicBezTo>
                      <a:cubicBezTo>
                        <a:pt x="145" y="505"/>
                        <a:pt x="147" y="505"/>
                        <a:pt x="149" y="505"/>
                      </a:cubicBezTo>
                      <a:cubicBezTo>
                        <a:pt x="150" y="505"/>
                        <a:pt x="150" y="505"/>
                        <a:pt x="149" y="505"/>
                      </a:cubicBezTo>
                      <a:cubicBezTo>
                        <a:pt x="153" y="505"/>
                        <a:pt x="158" y="504"/>
                        <a:pt x="161" y="505"/>
                      </a:cubicBezTo>
                      <a:cubicBezTo>
                        <a:pt x="163" y="505"/>
                        <a:pt x="164" y="505"/>
                        <a:pt x="166" y="505"/>
                      </a:cubicBezTo>
                      <a:cubicBezTo>
                        <a:pt x="167" y="505"/>
                        <a:pt x="168" y="504"/>
                        <a:pt x="170" y="504"/>
                      </a:cubicBezTo>
                      <a:cubicBezTo>
                        <a:pt x="177" y="505"/>
                        <a:pt x="180" y="505"/>
                        <a:pt x="187" y="505"/>
                      </a:cubicBezTo>
                      <a:cubicBezTo>
                        <a:pt x="186" y="505"/>
                        <a:pt x="186" y="505"/>
                        <a:pt x="186" y="505"/>
                      </a:cubicBezTo>
                      <a:cubicBezTo>
                        <a:pt x="189" y="505"/>
                        <a:pt x="193" y="505"/>
                        <a:pt x="196" y="505"/>
                      </a:cubicBezTo>
                      <a:cubicBezTo>
                        <a:pt x="196" y="505"/>
                        <a:pt x="196" y="504"/>
                        <a:pt x="195" y="504"/>
                      </a:cubicBezTo>
                      <a:cubicBezTo>
                        <a:pt x="203" y="505"/>
                        <a:pt x="213" y="503"/>
                        <a:pt x="220" y="504"/>
                      </a:cubicBezTo>
                      <a:cubicBezTo>
                        <a:pt x="221" y="504"/>
                        <a:pt x="222" y="504"/>
                        <a:pt x="222" y="504"/>
                      </a:cubicBezTo>
                      <a:cubicBezTo>
                        <a:pt x="223" y="504"/>
                        <a:pt x="224" y="504"/>
                        <a:pt x="224" y="503"/>
                      </a:cubicBezTo>
                      <a:cubicBezTo>
                        <a:pt x="226" y="503"/>
                        <a:pt x="228" y="504"/>
                        <a:pt x="230" y="504"/>
                      </a:cubicBezTo>
                      <a:cubicBezTo>
                        <a:pt x="232" y="503"/>
                        <a:pt x="234" y="503"/>
                        <a:pt x="236" y="503"/>
                      </a:cubicBezTo>
                      <a:cubicBezTo>
                        <a:pt x="235" y="504"/>
                        <a:pt x="235" y="504"/>
                        <a:pt x="235" y="504"/>
                      </a:cubicBezTo>
                      <a:cubicBezTo>
                        <a:pt x="238" y="502"/>
                        <a:pt x="240" y="505"/>
                        <a:pt x="243" y="503"/>
                      </a:cubicBezTo>
                      <a:cubicBezTo>
                        <a:pt x="244" y="504"/>
                        <a:pt x="244" y="504"/>
                        <a:pt x="244" y="504"/>
                      </a:cubicBezTo>
                      <a:cubicBezTo>
                        <a:pt x="244" y="504"/>
                        <a:pt x="245" y="504"/>
                        <a:pt x="245" y="504"/>
                      </a:cubicBezTo>
                      <a:cubicBezTo>
                        <a:pt x="245" y="504"/>
                        <a:pt x="245" y="504"/>
                        <a:pt x="245" y="504"/>
                      </a:cubicBezTo>
                      <a:cubicBezTo>
                        <a:pt x="246" y="503"/>
                        <a:pt x="247" y="503"/>
                        <a:pt x="248" y="504"/>
                      </a:cubicBezTo>
                      <a:cubicBezTo>
                        <a:pt x="248" y="504"/>
                        <a:pt x="248" y="504"/>
                        <a:pt x="248" y="504"/>
                      </a:cubicBezTo>
                      <a:cubicBezTo>
                        <a:pt x="254" y="503"/>
                        <a:pt x="260" y="503"/>
                        <a:pt x="266" y="504"/>
                      </a:cubicBezTo>
                      <a:cubicBezTo>
                        <a:pt x="266" y="504"/>
                        <a:pt x="267" y="503"/>
                        <a:pt x="267" y="503"/>
                      </a:cubicBezTo>
                      <a:cubicBezTo>
                        <a:pt x="267" y="503"/>
                        <a:pt x="267" y="504"/>
                        <a:pt x="266" y="504"/>
                      </a:cubicBezTo>
                      <a:cubicBezTo>
                        <a:pt x="270" y="504"/>
                        <a:pt x="274" y="504"/>
                        <a:pt x="277" y="504"/>
                      </a:cubicBezTo>
                      <a:cubicBezTo>
                        <a:pt x="282" y="504"/>
                        <a:pt x="287" y="504"/>
                        <a:pt x="292" y="504"/>
                      </a:cubicBezTo>
                      <a:cubicBezTo>
                        <a:pt x="307" y="504"/>
                        <a:pt x="323" y="504"/>
                        <a:pt x="338" y="504"/>
                      </a:cubicBezTo>
                      <a:cubicBezTo>
                        <a:pt x="338" y="504"/>
                        <a:pt x="338" y="504"/>
                        <a:pt x="338" y="504"/>
                      </a:cubicBezTo>
                      <a:cubicBezTo>
                        <a:pt x="344" y="502"/>
                        <a:pt x="352" y="506"/>
                        <a:pt x="357" y="503"/>
                      </a:cubicBezTo>
                      <a:cubicBezTo>
                        <a:pt x="358" y="504"/>
                        <a:pt x="362" y="504"/>
                        <a:pt x="361" y="504"/>
                      </a:cubicBezTo>
                      <a:cubicBezTo>
                        <a:pt x="363" y="504"/>
                        <a:pt x="366" y="504"/>
                        <a:pt x="369" y="504"/>
                      </a:cubicBezTo>
                      <a:cubicBezTo>
                        <a:pt x="373" y="504"/>
                        <a:pt x="377" y="504"/>
                        <a:pt x="380" y="504"/>
                      </a:cubicBezTo>
                      <a:cubicBezTo>
                        <a:pt x="379" y="504"/>
                        <a:pt x="379" y="504"/>
                        <a:pt x="379" y="504"/>
                      </a:cubicBezTo>
                      <a:cubicBezTo>
                        <a:pt x="384" y="504"/>
                        <a:pt x="389" y="504"/>
                        <a:pt x="395" y="504"/>
                      </a:cubicBezTo>
                      <a:cubicBezTo>
                        <a:pt x="396" y="504"/>
                        <a:pt x="396" y="504"/>
                        <a:pt x="396" y="505"/>
                      </a:cubicBezTo>
                      <a:cubicBezTo>
                        <a:pt x="397" y="505"/>
                        <a:pt x="398" y="505"/>
                        <a:pt x="399" y="505"/>
                      </a:cubicBezTo>
                      <a:cubicBezTo>
                        <a:pt x="399" y="503"/>
                        <a:pt x="399" y="503"/>
                        <a:pt x="399" y="503"/>
                      </a:cubicBezTo>
                      <a:cubicBezTo>
                        <a:pt x="399" y="503"/>
                        <a:pt x="399" y="503"/>
                        <a:pt x="399" y="503"/>
                      </a:cubicBezTo>
                      <a:cubicBezTo>
                        <a:pt x="399" y="505"/>
                        <a:pt x="399" y="505"/>
                        <a:pt x="399" y="505"/>
                      </a:cubicBezTo>
                      <a:cubicBezTo>
                        <a:pt x="399" y="505"/>
                        <a:pt x="400" y="505"/>
                        <a:pt x="400" y="505"/>
                      </a:cubicBezTo>
                      <a:cubicBezTo>
                        <a:pt x="402" y="504"/>
                        <a:pt x="408" y="504"/>
                        <a:pt x="405" y="503"/>
                      </a:cubicBezTo>
                      <a:cubicBezTo>
                        <a:pt x="410" y="503"/>
                        <a:pt x="417" y="504"/>
                        <a:pt x="420" y="503"/>
                      </a:cubicBezTo>
                      <a:cubicBezTo>
                        <a:pt x="418" y="504"/>
                        <a:pt x="420" y="505"/>
                        <a:pt x="420" y="505"/>
                      </a:cubicBezTo>
                      <a:cubicBezTo>
                        <a:pt x="424" y="505"/>
                        <a:pt x="428" y="505"/>
                        <a:pt x="433" y="505"/>
                      </a:cubicBezTo>
                      <a:cubicBezTo>
                        <a:pt x="435" y="504"/>
                        <a:pt x="437" y="503"/>
                        <a:pt x="440" y="503"/>
                      </a:cubicBezTo>
                      <a:cubicBezTo>
                        <a:pt x="439" y="503"/>
                        <a:pt x="439" y="504"/>
                        <a:pt x="439" y="504"/>
                      </a:cubicBezTo>
                      <a:close/>
                      <a:moveTo>
                        <a:pt x="399" y="505"/>
                      </a:moveTo>
                      <a:cubicBezTo>
                        <a:pt x="400" y="505"/>
                        <a:pt x="400" y="505"/>
                        <a:pt x="400" y="505"/>
                      </a:cubicBezTo>
                      <a:cubicBezTo>
                        <a:pt x="399" y="505"/>
                        <a:pt x="399" y="505"/>
                        <a:pt x="398" y="505"/>
                      </a:cubicBezTo>
                      <a:cubicBezTo>
                        <a:pt x="399" y="505"/>
                        <a:pt x="399" y="505"/>
                        <a:pt x="399" y="505"/>
                      </a:cubicBezTo>
                      <a:close/>
                      <a:moveTo>
                        <a:pt x="17" y="495"/>
                      </a:moveTo>
                      <a:cubicBezTo>
                        <a:pt x="17" y="496"/>
                        <a:pt x="18" y="496"/>
                        <a:pt x="18" y="496"/>
                      </a:cubicBezTo>
                      <a:cubicBezTo>
                        <a:pt x="19" y="495"/>
                        <a:pt x="20" y="494"/>
                        <a:pt x="21" y="493"/>
                      </a:cubicBezTo>
                      <a:cubicBezTo>
                        <a:pt x="21" y="493"/>
                        <a:pt x="20" y="493"/>
                        <a:pt x="20" y="493"/>
                      </a:cubicBezTo>
                      <a:cubicBezTo>
                        <a:pt x="20" y="493"/>
                        <a:pt x="20" y="493"/>
                        <a:pt x="20" y="494"/>
                      </a:cubicBezTo>
                      <a:cubicBezTo>
                        <a:pt x="19" y="493"/>
                        <a:pt x="19" y="493"/>
                        <a:pt x="19" y="493"/>
                      </a:cubicBezTo>
                      <a:cubicBezTo>
                        <a:pt x="18" y="494"/>
                        <a:pt x="18" y="495"/>
                        <a:pt x="17" y="495"/>
                      </a:cubicBezTo>
                      <a:close/>
                      <a:moveTo>
                        <a:pt x="443" y="515"/>
                      </a:moveTo>
                      <a:cubicBezTo>
                        <a:pt x="443" y="516"/>
                        <a:pt x="443" y="516"/>
                        <a:pt x="443" y="516"/>
                      </a:cubicBezTo>
                      <a:cubicBezTo>
                        <a:pt x="443" y="516"/>
                        <a:pt x="443" y="516"/>
                        <a:pt x="443" y="515"/>
                      </a:cubicBezTo>
                      <a:cubicBezTo>
                        <a:pt x="443" y="515"/>
                        <a:pt x="443" y="515"/>
                        <a:pt x="443" y="515"/>
                      </a:cubicBezTo>
                      <a:close/>
                      <a:moveTo>
                        <a:pt x="22" y="450"/>
                      </a:moveTo>
                      <a:cubicBezTo>
                        <a:pt x="22" y="451"/>
                        <a:pt x="22" y="451"/>
                        <a:pt x="21" y="452"/>
                      </a:cubicBezTo>
                      <a:cubicBezTo>
                        <a:pt x="22" y="452"/>
                        <a:pt x="22" y="451"/>
                        <a:pt x="22" y="451"/>
                      </a:cubicBezTo>
                      <a:cubicBezTo>
                        <a:pt x="22" y="451"/>
                        <a:pt x="22" y="450"/>
                        <a:pt x="22" y="450"/>
                      </a:cubicBezTo>
                      <a:close/>
                      <a:moveTo>
                        <a:pt x="427" y="520"/>
                      </a:moveTo>
                      <a:cubicBezTo>
                        <a:pt x="427" y="520"/>
                        <a:pt x="428" y="520"/>
                        <a:pt x="428" y="520"/>
                      </a:cubicBezTo>
                      <a:cubicBezTo>
                        <a:pt x="428" y="520"/>
                        <a:pt x="427" y="520"/>
                        <a:pt x="427" y="520"/>
                      </a:cubicBezTo>
                      <a:close/>
                      <a:moveTo>
                        <a:pt x="440" y="374"/>
                      </a:moveTo>
                      <a:cubicBezTo>
                        <a:pt x="440" y="375"/>
                        <a:pt x="441" y="376"/>
                        <a:pt x="441" y="377"/>
                      </a:cubicBezTo>
                      <a:cubicBezTo>
                        <a:pt x="441" y="376"/>
                        <a:pt x="441" y="375"/>
                        <a:pt x="441" y="374"/>
                      </a:cubicBezTo>
                      <a:cubicBezTo>
                        <a:pt x="440" y="374"/>
                        <a:pt x="440" y="374"/>
                        <a:pt x="440" y="374"/>
                      </a:cubicBezTo>
                      <a:close/>
                      <a:moveTo>
                        <a:pt x="460" y="496"/>
                      </a:moveTo>
                      <a:cubicBezTo>
                        <a:pt x="460" y="495"/>
                        <a:pt x="460" y="495"/>
                        <a:pt x="460" y="496"/>
                      </a:cubicBezTo>
                      <a:close/>
                      <a:moveTo>
                        <a:pt x="441" y="357"/>
                      </a:moveTo>
                      <a:cubicBezTo>
                        <a:pt x="441" y="355"/>
                        <a:pt x="439" y="352"/>
                        <a:pt x="438" y="349"/>
                      </a:cubicBezTo>
                      <a:cubicBezTo>
                        <a:pt x="438" y="349"/>
                        <a:pt x="438" y="349"/>
                        <a:pt x="437" y="350"/>
                      </a:cubicBezTo>
                      <a:cubicBezTo>
                        <a:pt x="437" y="350"/>
                        <a:pt x="437" y="350"/>
                        <a:pt x="437" y="351"/>
                      </a:cubicBezTo>
                      <a:cubicBezTo>
                        <a:pt x="437" y="351"/>
                        <a:pt x="437" y="350"/>
                        <a:pt x="437" y="350"/>
                      </a:cubicBezTo>
                      <a:cubicBezTo>
                        <a:pt x="437" y="350"/>
                        <a:pt x="437" y="350"/>
                        <a:pt x="437" y="350"/>
                      </a:cubicBezTo>
                      <a:cubicBezTo>
                        <a:pt x="437" y="351"/>
                        <a:pt x="437" y="352"/>
                        <a:pt x="437" y="353"/>
                      </a:cubicBezTo>
                      <a:cubicBezTo>
                        <a:pt x="439" y="354"/>
                        <a:pt x="439" y="359"/>
                        <a:pt x="440" y="359"/>
                      </a:cubicBezTo>
                      <a:cubicBezTo>
                        <a:pt x="440" y="358"/>
                        <a:pt x="440" y="357"/>
                        <a:pt x="440" y="356"/>
                      </a:cubicBezTo>
                      <a:lnTo>
                        <a:pt x="441" y="357"/>
                      </a:lnTo>
                      <a:close/>
                      <a:moveTo>
                        <a:pt x="436" y="334"/>
                      </a:moveTo>
                      <a:cubicBezTo>
                        <a:pt x="431" y="330"/>
                        <a:pt x="437" y="317"/>
                        <a:pt x="427" y="315"/>
                      </a:cubicBezTo>
                      <a:cubicBezTo>
                        <a:pt x="427" y="315"/>
                        <a:pt x="427" y="315"/>
                        <a:pt x="427" y="315"/>
                      </a:cubicBezTo>
                      <a:cubicBezTo>
                        <a:pt x="420" y="316"/>
                        <a:pt x="412" y="317"/>
                        <a:pt x="410" y="315"/>
                      </a:cubicBezTo>
                      <a:cubicBezTo>
                        <a:pt x="407" y="316"/>
                        <a:pt x="403" y="317"/>
                        <a:pt x="399" y="316"/>
                      </a:cubicBezTo>
                      <a:cubicBezTo>
                        <a:pt x="400" y="316"/>
                        <a:pt x="401" y="316"/>
                        <a:pt x="401" y="315"/>
                      </a:cubicBezTo>
                      <a:cubicBezTo>
                        <a:pt x="398" y="315"/>
                        <a:pt x="398" y="315"/>
                        <a:pt x="395" y="316"/>
                      </a:cubicBezTo>
                      <a:cubicBezTo>
                        <a:pt x="396" y="315"/>
                        <a:pt x="391" y="315"/>
                        <a:pt x="388" y="314"/>
                      </a:cubicBezTo>
                      <a:cubicBezTo>
                        <a:pt x="387" y="314"/>
                        <a:pt x="386" y="314"/>
                        <a:pt x="386" y="314"/>
                      </a:cubicBezTo>
                      <a:cubicBezTo>
                        <a:pt x="383" y="315"/>
                        <a:pt x="384" y="316"/>
                        <a:pt x="384" y="316"/>
                      </a:cubicBezTo>
                      <a:cubicBezTo>
                        <a:pt x="381" y="314"/>
                        <a:pt x="373" y="317"/>
                        <a:pt x="369" y="316"/>
                      </a:cubicBezTo>
                      <a:cubicBezTo>
                        <a:pt x="370" y="315"/>
                        <a:pt x="375" y="315"/>
                        <a:pt x="371" y="314"/>
                      </a:cubicBezTo>
                      <a:cubicBezTo>
                        <a:pt x="371" y="314"/>
                        <a:pt x="371" y="314"/>
                        <a:pt x="371" y="314"/>
                      </a:cubicBezTo>
                      <a:cubicBezTo>
                        <a:pt x="370" y="314"/>
                        <a:pt x="368" y="315"/>
                        <a:pt x="366" y="314"/>
                      </a:cubicBezTo>
                      <a:cubicBezTo>
                        <a:pt x="367" y="314"/>
                        <a:pt x="367" y="314"/>
                        <a:pt x="367" y="314"/>
                      </a:cubicBezTo>
                      <a:cubicBezTo>
                        <a:pt x="366" y="314"/>
                        <a:pt x="365" y="314"/>
                        <a:pt x="364" y="314"/>
                      </a:cubicBezTo>
                      <a:cubicBezTo>
                        <a:pt x="363" y="315"/>
                        <a:pt x="361" y="315"/>
                        <a:pt x="360" y="315"/>
                      </a:cubicBezTo>
                      <a:cubicBezTo>
                        <a:pt x="359" y="315"/>
                        <a:pt x="359" y="315"/>
                        <a:pt x="359" y="315"/>
                      </a:cubicBezTo>
                      <a:cubicBezTo>
                        <a:pt x="359" y="315"/>
                        <a:pt x="359" y="315"/>
                        <a:pt x="359" y="315"/>
                      </a:cubicBezTo>
                      <a:cubicBezTo>
                        <a:pt x="360" y="316"/>
                        <a:pt x="360" y="316"/>
                        <a:pt x="360" y="316"/>
                      </a:cubicBezTo>
                      <a:cubicBezTo>
                        <a:pt x="358" y="315"/>
                        <a:pt x="352" y="317"/>
                        <a:pt x="353" y="316"/>
                      </a:cubicBezTo>
                      <a:cubicBezTo>
                        <a:pt x="351" y="316"/>
                        <a:pt x="346" y="315"/>
                        <a:pt x="347" y="317"/>
                      </a:cubicBezTo>
                      <a:cubicBezTo>
                        <a:pt x="338" y="315"/>
                        <a:pt x="325" y="318"/>
                        <a:pt x="319" y="314"/>
                      </a:cubicBezTo>
                      <a:cubicBezTo>
                        <a:pt x="318" y="315"/>
                        <a:pt x="314" y="314"/>
                        <a:pt x="315" y="315"/>
                      </a:cubicBezTo>
                      <a:cubicBezTo>
                        <a:pt x="317" y="316"/>
                        <a:pt x="318" y="315"/>
                        <a:pt x="319" y="315"/>
                      </a:cubicBezTo>
                      <a:cubicBezTo>
                        <a:pt x="318" y="315"/>
                        <a:pt x="317" y="316"/>
                        <a:pt x="317" y="316"/>
                      </a:cubicBezTo>
                      <a:cubicBezTo>
                        <a:pt x="315" y="316"/>
                        <a:pt x="312" y="316"/>
                        <a:pt x="315" y="314"/>
                      </a:cubicBezTo>
                      <a:cubicBezTo>
                        <a:pt x="309" y="313"/>
                        <a:pt x="308" y="317"/>
                        <a:pt x="300" y="316"/>
                      </a:cubicBezTo>
                      <a:cubicBezTo>
                        <a:pt x="301" y="316"/>
                        <a:pt x="300" y="315"/>
                        <a:pt x="298" y="316"/>
                      </a:cubicBezTo>
                      <a:cubicBezTo>
                        <a:pt x="293" y="317"/>
                        <a:pt x="293" y="317"/>
                        <a:pt x="293" y="317"/>
                      </a:cubicBezTo>
                      <a:cubicBezTo>
                        <a:pt x="288" y="316"/>
                        <a:pt x="290" y="315"/>
                        <a:pt x="290" y="314"/>
                      </a:cubicBezTo>
                      <a:cubicBezTo>
                        <a:pt x="288" y="314"/>
                        <a:pt x="284" y="314"/>
                        <a:pt x="283" y="315"/>
                      </a:cubicBezTo>
                      <a:cubicBezTo>
                        <a:pt x="279" y="313"/>
                        <a:pt x="279" y="313"/>
                        <a:pt x="279" y="313"/>
                      </a:cubicBezTo>
                      <a:cubicBezTo>
                        <a:pt x="282" y="315"/>
                        <a:pt x="277" y="314"/>
                        <a:pt x="276" y="314"/>
                      </a:cubicBezTo>
                      <a:cubicBezTo>
                        <a:pt x="277" y="314"/>
                        <a:pt x="277" y="314"/>
                        <a:pt x="277" y="314"/>
                      </a:cubicBezTo>
                      <a:cubicBezTo>
                        <a:pt x="277" y="314"/>
                        <a:pt x="273" y="314"/>
                        <a:pt x="272" y="314"/>
                      </a:cubicBezTo>
                      <a:cubicBezTo>
                        <a:pt x="272" y="315"/>
                        <a:pt x="276" y="315"/>
                        <a:pt x="277" y="315"/>
                      </a:cubicBezTo>
                      <a:cubicBezTo>
                        <a:pt x="276" y="316"/>
                        <a:pt x="274" y="316"/>
                        <a:pt x="272" y="316"/>
                      </a:cubicBezTo>
                      <a:cubicBezTo>
                        <a:pt x="272" y="315"/>
                        <a:pt x="267" y="316"/>
                        <a:pt x="265" y="315"/>
                      </a:cubicBezTo>
                      <a:cubicBezTo>
                        <a:pt x="263" y="315"/>
                        <a:pt x="262" y="317"/>
                        <a:pt x="261" y="316"/>
                      </a:cubicBezTo>
                      <a:cubicBezTo>
                        <a:pt x="261" y="316"/>
                        <a:pt x="257" y="316"/>
                        <a:pt x="259" y="316"/>
                      </a:cubicBezTo>
                      <a:cubicBezTo>
                        <a:pt x="260" y="315"/>
                        <a:pt x="261" y="316"/>
                        <a:pt x="263" y="316"/>
                      </a:cubicBezTo>
                      <a:cubicBezTo>
                        <a:pt x="261" y="315"/>
                        <a:pt x="261" y="314"/>
                        <a:pt x="258" y="315"/>
                      </a:cubicBezTo>
                      <a:cubicBezTo>
                        <a:pt x="255" y="315"/>
                        <a:pt x="258" y="317"/>
                        <a:pt x="254" y="316"/>
                      </a:cubicBezTo>
                      <a:cubicBezTo>
                        <a:pt x="255" y="316"/>
                        <a:pt x="255" y="316"/>
                        <a:pt x="256" y="315"/>
                      </a:cubicBezTo>
                      <a:cubicBezTo>
                        <a:pt x="251" y="315"/>
                        <a:pt x="251" y="315"/>
                        <a:pt x="251" y="315"/>
                      </a:cubicBezTo>
                      <a:cubicBezTo>
                        <a:pt x="251" y="316"/>
                        <a:pt x="251" y="316"/>
                        <a:pt x="251" y="316"/>
                      </a:cubicBezTo>
                      <a:cubicBezTo>
                        <a:pt x="251" y="315"/>
                        <a:pt x="251" y="315"/>
                        <a:pt x="251" y="315"/>
                      </a:cubicBezTo>
                      <a:cubicBezTo>
                        <a:pt x="249" y="316"/>
                        <a:pt x="244" y="316"/>
                        <a:pt x="243" y="317"/>
                      </a:cubicBezTo>
                      <a:cubicBezTo>
                        <a:pt x="240" y="317"/>
                        <a:pt x="238" y="316"/>
                        <a:pt x="235" y="316"/>
                      </a:cubicBezTo>
                      <a:cubicBezTo>
                        <a:pt x="236" y="316"/>
                        <a:pt x="236" y="316"/>
                        <a:pt x="236" y="316"/>
                      </a:cubicBezTo>
                      <a:cubicBezTo>
                        <a:pt x="233" y="315"/>
                        <a:pt x="230" y="316"/>
                        <a:pt x="227" y="316"/>
                      </a:cubicBezTo>
                      <a:cubicBezTo>
                        <a:pt x="227" y="316"/>
                        <a:pt x="227" y="316"/>
                        <a:pt x="227" y="316"/>
                      </a:cubicBezTo>
                      <a:cubicBezTo>
                        <a:pt x="226" y="316"/>
                        <a:pt x="222" y="316"/>
                        <a:pt x="220" y="317"/>
                      </a:cubicBezTo>
                      <a:cubicBezTo>
                        <a:pt x="218" y="316"/>
                        <a:pt x="218" y="315"/>
                        <a:pt x="217" y="314"/>
                      </a:cubicBezTo>
                      <a:cubicBezTo>
                        <a:pt x="217" y="314"/>
                        <a:pt x="216" y="314"/>
                        <a:pt x="216" y="314"/>
                      </a:cubicBezTo>
                      <a:cubicBezTo>
                        <a:pt x="215" y="314"/>
                        <a:pt x="215" y="314"/>
                        <a:pt x="215" y="314"/>
                      </a:cubicBezTo>
                      <a:cubicBezTo>
                        <a:pt x="211" y="314"/>
                        <a:pt x="209" y="316"/>
                        <a:pt x="211" y="317"/>
                      </a:cubicBezTo>
                      <a:cubicBezTo>
                        <a:pt x="204" y="316"/>
                        <a:pt x="196" y="318"/>
                        <a:pt x="190" y="316"/>
                      </a:cubicBezTo>
                      <a:cubicBezTo>
                        <a:pt x="189" y="317"/>
                        <a:pt x="189" y="317"/>
                        <a:pt x="187" y="317"/>
                      </a:cubicBezTo>
                      <a:cubicBezTo>
                        <a:pt x="177" y="317"/>
                        <a:pt x="166" y="318"/>
                        <a:pt x="158" y="316"/>
                      </a:cubicBezTo>
                      <a:cubicBezTo>
                        <a:pt x="161" y="316"/>
                        <a:pt x="158" y="315"/>
                        <a:pt x="158" y="315"/>
                      </a:cubicBezTo>
                      <a:cubicBezTo>
                        <a:pt x="156" y="316"/>
                        <a:pt x="155" y="314"/>
                        <a:pt x="154" y="315"/>
                      </a:cubicBezTo>
                      <a:cubicBezTo>
                        <a:pt x="155" y="316"/>
                        <a:pt x="154" y="317"/>
                        <a:pt x="157" y="317"/>
                      </a:cubicBezTo>
                      <a:cubicBezTo>
                        <a:pt x="151" y="318"/>
                        <a:pt x="142" y="318"/>
                        <a:pt x="139" y="317"/>
                      </a:cubicBezTo>
                      <a:cubicBezTo>
                        <a:pt x="140" y="317"/>
                        <a:pt x="139" y="317"/>
                        <a:pt x="138" y="318"/>
                      </a:cubicBezTo>
                      <a:cubicBezTo>
                        <a:pt x="138" y="316"/>
                        <a:pt x="134" y="316"/>
                        <a:pt x="130" y="316"/>
                      </a:cubicBezTo>
                      <a:cubicBezTo>
                        <a:pt x="130" y="317"/>
                        <a:pt x="130" y="317"/>
                        <a:pt x="130" y="317"/>
                      </a:cubicBezTo>
                      <a:cubicBezTo>
                        <a:pt x="128" y="316"/>
                        <a:pt x="128" y="316"/>
                        <a:pt x="128" y="316"/>
                      </a:cubicBezTo>
                      <a:cubicBezTo>
                        <a:pt x="126" y="317"/>
                        <a:pt x="126" y="318"/>
                        <a:pt x="123" y="318"/>
                      </a:cubicBezTo>
                      <a:cubicBezTo>
                        <a:pt x="123" y="317"/>
                        <a:pt x="123" y="317"/>
                        <a:pt x="122" y="317"/>
                      </a:cubicBezTo>
                      <a:cubicBezTo>
                        <a:pt x="119" y="317"/>
                        <a:pt x="114" y="319"/>
                        <a:pt x="110" y="318"/>
                      </a:cubicBezTo>
                      <a:cubicBezTo>
                        <a:pt x="109" y="317"/>
                        <a:pt x="109" y="317"/>
                        <a:pt x="109" y="317"/>
                      </a:cubicBezTo>
                      <a:cubicBezTo>
                        <a:pt x="108" y="317"/>
                        <a:pt x="108" y="317"/>
                        <a:pt x="107" y="317"/>
                      </a:cubicBezTo>
                      <a:cubicBezTo>
                        <a:pt x="108" y="317"/>
                        <a:pt x="108" y="317"/>
                        <a:pt x="108" y="317"/>
                      </a:cubicBezTo>
                      <a:cubicBezTo>
                        <a:pt x="107" y="316"/>
                        <a:pt x="107" y="316"/>
                        <a:pt x="107" y="316"/>
                      </a:cubicBezTo>
                      <a:cubicBezTo>
                        <a:pt x="105" y="317"/>
                        <a:pt x="102" y="317"/>
                        <a:pt x="105" y="318"/>
                      </a:cubicBezTo>
                      <a:cubicBezTo>
                        <a:pt x="102" y="317"/>
                        <a:pt x="99" y="317"/>
                        <a:pt x="97" y="317"/>
                      </a:cubicBezTo>
                      <a:cubicBezTo>
                        <a:pt x="95" y="317"/>
                        <a:pt x="92" y="317"/>
                        <a:pt x="90" y="316"/>
                      </a:cubicBezTo>
                      <a:cubicBezTo>
                        <a:pt x="91" y="316"/>
                        <a:pt x="91" y="318"/>
                        <a:pt x="91" y="317"/>
                      </a:cubicBezTo>
                      <a:cubicBezTo>
                        <a:pt x="89" y="317"/>
                        <a:pt x="88" y="317"/>
                        <a:pt x="88" y="317"/>
                      </a:cubicBezTo>
                      <a:cubicBezTo>
                        <a:pt x="78" y="318"/>
                        <a:pt x="67" y="319"/>
                        <a:pt x="56" y="319"/>
                      </a:cubicBezTo>
                      <a:cubicBezTo>
                        <a:pt x="56" y="319"/>
                        <a:pt x="55" y="319"/>
                        <a:pt x="54" y="319"/>
                      </a:cubicBezTo>
                      <a:cubicBezTo>
                        <a:pt x="55" y="318"/>
                        <a:pt x="55" y="318"/>
                        <a:pt x="55" y="318"/>
                      </a:cubicBezTo>
                      <a:cubicBezTo>
                        <a:pt x="54" y="318"/>
                        <a:pt x="53" y="318"/>
                        <a:pt x="53" y="318"/>
                      </a:cubicBezTo>
                      <a:cubicBezTo>
                        <a:pt x="53" y="318"/>
                        <a:pt x="53" y="318"/>
                        <a:pt x="53" y="318"/>
                      </a:cubicBezTo>
                      <a:cubicBezTo>
                        <a:pt x="50" y="317"/>
                        <a:pt x="51" y="319"/>
                        <a:pt x="48" y="318"/>
                      </a:cubicBezTo>
                      <a:cubicBezTo>
                        <a:pt x="49" y="318"/>
                        <a:pt x="49" y="318"/>
                        <a:pt x="48" y="318"/>
                      </a:cubicBezTo>
                      <a:cubicBezTo>
                        <a:pt x="47" y="318"/>
                        <a:pt x="46" y="318"/>
                        <a:pt x="45" y="318"/>
                      </a:cubicBezTo>
                      <a:cubicBezTo>
                        <a:pt x="45" y="318"/>
                        <a:pt x="46" y="316"/>
                        <a:pt x="44" y="317"/>
                      </a:cubicBezTo>
                      <a:cubicBezTo>
                        <a:pt x="41" y="319"/>
                        <a:pt x="43" y="318"/>
                        <a:pt x="41" y="319"/>
                      </a:cubicBezTo>
                      <a:cubicBezTo>
                        <a:pt x="41" y="321"/>
                        <a:pt x="41" y="321"/>
                        <a:pt x="41" y="321"/>
                      </a:cubicBezTo>
                      <a:cubicBezTo>
                        <a:pt x="41" y="321"/>
                        <a:pt x="40" y="321"/>
                        <a:pt x="41" y="322"/>
                      </a:cubicBezTo>
                      <a:cubicBezTo>
                        <a:pt x="40" y="322"/>
                        <a:pt x="40" y="327"/>
                        <a:pt x="39" y="326"/>
                      </a:cubicBezTo>
                      <a:cubicBezTo>
                        <a:pt x="38" y="325"/>
                        <a:pt x="38" y="325"/>
                        <a:pt x="38" y="325"/>
                      </a:cubicBezTo>
                      <a:cubicBezTo>
                        <a:pt x="38" y="327"/>
                        <a:pt x="39" y="329"/>
                        <a:pt x="39" y="330"/>
                      </a:cubicBezTo>
                      <a:cubicBezTo>
                        <a:pt x="39" y="330"/>
                        <a:pt x="39" y="331"/>
                        <a:pt x="38" y="331"/>
                      </a:cubicBezTo>
                      <a:cubicBezTo>
                        <a:pt x="40" y="331"/>
                        <a:pt x="39" y="332"/>
                        <a:pt x="39" y="334"/>
                      </a:cubicBezTo>
                      <a:cubicBezTo>
                        <a:pt x="39" y="334"/>
                        <a:pt x="40" y="334"/>
                        <a:pt x="40" y="333"/>
                      </a:cubicBezTo>
                      <a:cubicBezTo>
                        <a:pt x="40" y="334"/>
                        <a:pt x="39" y="334"/>
                        <a:pt x="39" y="334"/>
                      </a:cubicBezTo>
                      <a:cubicBezTo>
                        <a:pt x="39" y="334"/>
                        <a:pt x="39" y="334"/>
                        <a:pt x="39" y="334"/>
                      </a:cubicBezTo>
                      <a:cubicBezTo>
                        <a:pt x="42" y="333"/>
                        <a:pt x="47" y="332"/>
                        <a:pt x="52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87" y="332"/>
                        <a:pt x="87" y="332"/>
                        <a:pt x="87" y="332"/>
                      </a:cubicBezTo>
                      <a:cubicBezTo>
                        <a:pt x="88" y="332"/>
                        <a:pt x="88" y="332"/>
                        <a:pt x="89" y="332"/>
                      </a:cubicBezTo>
                      <a:cubicBezTo>
                        <a:pt x="90" y="332"/>
                        <a:pt x="92" y="332"/>
                        <a:pt x="94" y="332"/>
                      </a:cubicBezTo>
                      <a:cubicBezTo>
                        <a:pt x="109" y="332"/>
                        <a:pt x="109" y="332"/>
                        <a:pt x="109" y="332"/>
                      </a:cubicBezTo>
                      <a:cubicBezTo>
                        <a:pt x="109" y="332"/>
                        <a:pt x="109" y="332"/>
                        <a:pt x="109" y="332"/>
                      </a:cubicBezTo>
                      <a:cubicBezTo>
                        <a:pt x="111" y="332"/>
                        <a:pt x="112" y="332"/>
                        <a:pt x="114" y="331"/>
                      </a:cubicBezTo>
                      <a:cubicBezTo>
                        <a:pt x="114" y="331"/>
                        <a:pt x="114" y="331"/>
                        <a:pt x="115" y="331"/>
                      </a:cubicBezTo>
                      <a:cubicBezTo>
                        <a:pt x="125" y="331"/>
                        <a:pt x="135" y="331"/>
                        <a:pt x="146" y="330"/>
                      </a:cubicBezTo>
                      <a:cubicBezTo>
                        <a:pt x="147" y="332"/>
                        <a:pt x="147" y="332"/>
                        <a:pt x="147" y="332"/>
                      </a:cubicBezTo>
                      <a:cubicBezTo>
                        <a:pt x="147" y="332"/>
                        <a:pt x="147" y="332"/>
                        <a:pt x="147" y="332"/>
                      </a:cubicBezTo>
                      <a:cubicBezTo>
                        <a:pt x="161" y="329"/>
                        <a:pt x="178" y="331"/>
                        <a:pt x="190" y="330"/>
                      </a:cubicBezTo>
                      <a:cubicBezTo>
                        <a:pt x="189" y="332"/>
                        <a:pt x="189" y="332"/>
                        <a:pt x="189" y="332"/>
                      </a:cubicBezTo>
                      <a:cubicBezTo>
                        <a:pt x="195" y="332"/>
                        <a:pt x="195" y="332"/>
                        <a:pt x="195" y="332"/>
                      </a:cubicBezTo>
                      <a:cubicBezTo>
                        <a:pt x="197" y="331"/>
                        <a:pt x="197" y="331"/>
                        <a:pt x="197" y="330"/>
                      </a:cubicBezTo>
                      <a:cubicBezTo>
                        <a:pt x="201" y="331"/>
                        <a:pt x="207" y="329"/>
                        <a:pt x="209" y="331"/>
                      </a:cubicBezTo>
                      <a:cubicBezTo>
                        <a:pt x="213" y="331"/>
                        <a:pt x="214" y="330"/>
                        <a:pt x="217" y="330"/>
                      </a:cubicBezTo>
                      <a:cubicBezTo>
                        <a:pt x="224" y="330"/>
                        <a:pt x="227" y="330"/>
                        <a:pt x="233" y="330"/>
                      </a:cubicBezTo>
                      <a:cubicBezTo>
                        <a:pt x="233" y="330"/>
                        <a:pt x="233" y="331"/>
                        <a:pt x="234" y="331"/>
                      </a:cubicBezTo>
                      <a:cubicBezTo>
                        <a:pt x="237" y="331"/>
                        <a:pt x="244" y="332"/>
                        <a:pt x="242" y="329"/>
                      </a:cubicBezTo>
                      <a:cubicBezTo>
                        <a:pt x="249" y="331"/>
                        <a:pt x="260" y="328"/>
                        <a:pt x="268" y="330"/>
                      </a:cubicBezTo>
                      <a:cubicBezTo>
                        <a:pt x="267" y="329"/>
                        <a:pt x="269" y="329"/>
                        <a:pt x="270" y="329"/>
                      </a:cubicBezTo>
                      <a:cubicBezTo>
                        <a:pt x="277" y="329"/>
                        <a:pt x="284" y="330"/>
                        <a:pt x="289" y="329"/>
                      </a:cubicBezTo>
                      <a:cubicBezTo>
                        <a:pt x="290" y="329"/>
                        <a:pt x="290" y="329"/>
                        <a:pt x="289" y="330"/>
                      </a:cubicBezTo>
                      <a:cubicBezTo>
                        <a:pt x="290" y="330"/>
                        <a:pt x="290" y="330"/>
                        <a:pt x="290" y="330"/>
                      </a:cubicBezTo>
                      <a:cubicBezTo>
                        <a:pt x="292" y="330"/>
                        <a:pt x="291" y="329"/>
                        <a:pt x="293" y="329"/>
                      </a:cubicBezTo>
                      <a:cubicBezTo>
                        <a:pt x="304" y="328"/>
                        <a:pt x="315" y="330"/>
                        <a:pt x="325" y="330"/>
                      </a:cubicBezTo>
                      <a:cubicBezTo>
                        <a:pt x="343" y="329"/>
                        <a:pt x="362" y="329"/>
                        <a:pt x="380" y="329"/>
                      </a:cubicBezTo>
                      <a:cubicBezTo>
                        <a:pt x="379" y="330"/>
                        <a:pt x="379" y="330"/>
                        <a:pt x="379" y="330"/>
                      </a:cubicBezTo>
                      <a:cubicBezTo>
                        <a:pt x="385" y="328"/>
                        <a:pt x="393" y="331"/>
                        <a:pt x="398" y="329"/>
                      </a:cubicBezTo>
                      <a:cubicBezTo>
                        <a:pt x="399" y="329"/>
                        <a:pt x="403" y="329"/>
                        <a:pt x="402" y="330"/>
                      </a:cubicBezTo>
                      <a:cubicBezTo>
                        <a:pt x="406" y="329"/>
                        <a:pt x="413" y="330"/>
                        <a:pt x="422" y="331"/>
                      </a:cubicBezTo>
                      <a:cubicBezTo>
                        <a:pt x="424" y="331"/>
                        <a:pt x="426" y="332"/>
                        <a:pt x="428" y="333"/>
                      </a:cubicBezTo>
                      <a:cubicBezTo>
                        <a:pt x="429" y="333"/>
                        <a:pt x="430" y="334"/>
                        <a:pt x="431" y="334"/>
                      </a:cubicBezTo>
                      <a:cubicBezTo>
                        <a:pt x="430" y="334"/>
                        <a:pt x="430" y="334"/>
                        <a:pt x="430" y="334"/>
                      </a:cubicBezTo>
                      <a:cubicBezTo>
                        <a:pt x="432" y="335"/>
                        <a:pt x="433" y="336"/>
                        <a:pt x="434" y="337"/>
                      </a:cubicBezTo>
                      <a:cubicBezTo>
                        <a:pt x="434" y="337"/>
                        <a:pt x="434" y="337"/>
                        <a:pt x="434" y="337"/>
                      </a:cubicBezTo>
                      <a:cubicBezTo>
                        <a:pt x="434" y="337"/>
                        <a:pt x="434" y="337"/>
                        <a:pt x="434" y="337"/>
                      </a:cubicBezTo>
                      <a:cubicBezTo>
                        <a:pt x="436" y="340"/>
                        <a:pt x="438" y="343"/>
                        <a:pt x="438" y="347"/>
                      </a:cubicBezTo>
                      <a:cubicBezTo>
                        <a:pt x="438" y="347"/>
                        <a:pt x="439" y="347"/>
                        <a:pt x="439" y="347"/>
                      </a:cubicBezTo>
                      <a:cubicBezTo>
                        <a:pt x="438" y="346"/>
                        <a:pt x="438" y="340"/>
                        <a:pt x="436" y="339"/>
                      </a:cubicBezTo>
                      <a:cubicBezTo>
                        <a:pt x="437" y="337"/>
                        <a:pt x="438" y="337"/>
                        <a:pt x="438" y="335"/>
                      </a:cubicBezTo>
                      <a:lnTo>
                        <a:pt x="436" y="334"/>
                      </a:lnTo>
                      <a:close/>
                      <a:moveTo>
                        <a:pt x="428" y="314"/>
                      </a:moveTo>
                      <a:cubicBezTo>
                        <a:pt x="428" y="314"/>
                        <a:pt x="428" y="314"/>
                        <a:pt x="427" y="315"/>
                      </a:cubicBezTo>
                      <a:cubicBezTo>
                        <a:pt x="428" y="314"/>
                        <a:pt x="429" y="314"/>
                        <a:pt x="428" y="314"/>
                      </a:cubicBezTo>
                      <a:cubicBezTo>
                        <a:pt x="428" y="314"/>
                        <a:pt x="428" y="314"/>
                        <a:pt x="428" y="314"/>
                      </a:cubicBezTo>
                      <a:close/>
                      <a:moveTo>
                        <a:pt x="38" y="244"/>
                      </a:moveTo>
                      <a:cubicBezTo>
                        <a:pt x="37" y="244"/>
                        <a:pt x="36" y="246"/>
                        <a:pt x="36" y="244"/>
                      </a:cubicBezTo>
                      <a:cubicBezTo>
                        <a:pt x="36" y="244"/>
                        <a:pt x="36" y="245"/>
                        <a:pt x="36" y="245"/>
                      </a:cubicBezTo>
                      <a:cubicBezTo>
                        <a:pt x="36" y="247"/>
                        <a:pt x="36" y="248"/>
                        <a:pt x="36" y="249"/>
                      </a:cubicBezTo>
                      <a:cubicBezTo>
                        <a:pt x="36" y="251"/>
                        <a:pt x="36" y="253"/>
                        <a:pt x="36" y="255"/>
                      </a:cubicBezTo>
                      <a:cubicBezTo>
                        <a:pt x="37" y="252"/>
                        <a:pt x="37" y="252"/>
                        <a:pt x="37" y="252"/>
                      </a:cubicBezTo>
                      <a:cubicBezTo>
                        <a:pt x="38" y="259"/>
                        <a:pt x="37" y="263"/>
                        <a:pt x="38" y="269"/>
                      </a:cubicBezTo>
                      <a:cubicBezTo>
                        <a:pt x="37" y="269"/>
                        <a:pt x="37" y="269"/>
                        <a:pt x="37" y="269"/>
                      </a:cubicBezTo>
                      <a:cubicBezTo>
                        <a:pt x="37" y="273"/>
                        <a:pt x="37" y="273"/>
                        <a:pt x="37" y="273"/>
                      </a:cubicBezTo>
                      <a:cubicBezTo>
                        <a:pt x="36" y="272"/>
                        <a:pt x="36" y="274"/>
                        <a:pt x="36" y="276"/>
                      </a:cubicBezTo>
                      <a:cubicBezTo>
                        <a:pt x="36" y="275"/>
                        <a:pt x="36" y="275"/>
                        <a:pt x="36" y="275"/>
                      </a:cubicBezTo>
                      <a:cubicBezTo>
                        <a:pt x="36" y="280"/>
                        <a:pt x="36" y="285"/>
                        <a:pt x="36" y="290"/>
                      </a:cubicBezTo>
                      <a:cubicBezTo>
                        <a:pt x="36" y="296"/>
                        <a:pt x="39" y="300"/>
                        <a:pt x="44" y="302"/>
                      </a:cubicBezTo>
                      <a:cubicBezTo>
                        <a:pt x="44" y="302"/>
                        <a:pt x="44" y="303"/>
                        <a:pt x="45" y="303"/>
                      </a:cubicBezTo>
                      <a:cubicBezTo>
                        <a:pt x="45" y="303"/>
                        <a:pt x="45" y="303"/>
                        <a:pt x="45" y="303"/>
                      </a:cubicBezTo>
                      <a:cubicBezTo>
                        <a:pt x="47" y="303"/>
                        <a:pt x="48" y="304"/>
                        <a:pt x="50" y="304"/>
                      </a:cubicBezTo>
                      <a:cubicBezTo>
                        <a:pt x="64" y="304"/>
                        <a:pt x="85" y="304"/>
                        <a:pt x="97" y="303"/>
                      </a:cubicBezTo>
                      <a:cubicBezTo>
                        <a:pt x="97" y="304"/>
                        <a:pt x="97" y="304"/>
                        <a:pt x="97" y="304"/>
                      </a:cubicBezTo>
                      <a:cubicBezTo>
                        <a:pt x="98" y="304"/>
                        <a:pt x="99" y="303"/>
                        <a:pt x="100" y="303"/>
                      </a:cubicBezTo>
                      <a:cubicBezTo>
                        <a:pt x="100" y="303"/>
                        <a:pt x="100" y="304"/>
                        <a:pt x="101" y="304"/>
                      </a:cubicBezTo>
                      <a:cubicBezTo>
                        <a:pt x="102" y="304"/>
                        <a:pt x="103" y="304"/>
                        <a:pt x="105" y="304"/>
                      </a:cubicBezTo>
                      <a:cubicBezTo>
                        <a:pt x="105" y="304"/>
                        <a:pt x="105" y="304"/>
                        <a:pt x="105" y="303"/>
                      </a:cubicBezTo>
                      <a:cubicBezTo>
                        <a:pt x="109" y="304"/>
                        <a:pt x="114" y="303"/>
                        <a:pt x="118" y="304"/>
                      </a:cubicBezTo>
                      <a:cubicBezTo>
                        <a:pt x="120" y="303"/>
                        <a:pt x="123" y="303"/>
                        <a:pt x="126" y="303"/>
                      </a:cubicBezTo>
                      <a:cubicBezTo>
                        <a:pt x="127" y="303"/>
                        <a:pt x="128" y="303"/>
                        <a:pt x="129" y="303"/>
                      </a:cubicBezTo>
                      <a:cubicBezTo>
                        <a:pt x="138" y="304"/>
                        <a:pt x="141" y="304"/>
                        <a:pt x="149" y="303"/>
                      </a:cubicBezTo>
                      <a:cubicBezTo>
                        <a:pt x="149" y="303"/>
                        <a:pt x="148" y="303"/>
                        <a:pt x="148" y="303"/>
                      </a:cubicBezTo>
                      <a:cubicBezTo>
                        <a:pt x="152" y="303"/>
                        <a:pt x="156" y="303"/>
                        <a:pt x="160" y="303"/>
                      </a:cubicBezTo>
                      <a:cubicBezTo>
                        <a:pt x="160" y="303"/>
                        <a:pt x="159" y="303"/>
                        <a:pt x="159" y="303"/>
                      </a:cubicBezTo>
                      <a:cubicBezTo>
                        <a:pt x="167" y="304"/>
                        <a:pt x="176" y="302"/>
                        <a:pt x="184" y="303"/>
                      </a:cubicBezTo>
                      <a:cubicBezTo>
                        <a:pt x="187" y="303"/>
                        <a:pt x="189" y="303"/>
                        <a:pt x="192" y="303"/>
                      </a:cubicBezTo>
                      <a:cubicBezTo>
                        <a:pt x="192" y="302"/>
                        <a:pt x="193" y="302"/>
                        <a:pt x="193" y="302"/>
                      </a:cubicBezTo>
                      <a:cubicBezTo>
                        <a:pt x="196" y="302"/>
                        <a:pt x="199" y="302"/>
                        <a:pt x="202" y="302"/>
                      </a:cubicBezTo>
                      <a:cubicBezTo>
                        <a:pt x="205" y="302"/>
                        <a:pt x="209" y="302"/>
                        <a:pt x="212" y="302"/>
                      </a:cubicBezTo>
                      <a:cubicBezTo>
                        <a:pt x="215" y="302"/>
                        <a:pt x="218" y="302"/>
                        <a:pt x="221" y="302"/>
                      </a:cubicBezTo>
                      <a:cubicBezTo>
                        <a:pt x="221" y="302"/>
                        <a:pt x="221" y="302"/>
                        <a:pt x="221" y="302"/>
                      </a:cubicBezTo>
                      <a:cubicBezTo>
                        <a:pt x="228" y="302"/>
                        <a:pt x="234" y="302"/>
                        <a:pt x="241" y="302"/>
                      </a:cubicBezTo>
                      <a:cubicBezTo>
                        <a:pt x="256" y="302"/>
                        <a:pt x="270" y="302"/>
                        <a:pt x="285" y="302"/>
                      </a:cubicBezTo>
                      <a:cubicBezTo>
                        <a:pt x="287" y="302"/>
                        <a:pt x="289" y="302"/>
                        <a:pt x="291" y="302"/>
                      </a:cubicBezTo>
                      <a:cubicBezTo>
                        <a:pt x="291" y="302"/>
                        <a:pt x="291" y="302"/>
                        <a:pt x="291" y="302"/>
                      </a:cubicBezTo>
                      <a:cubicBezTo>
                        <a:pt x="291" y="302"/>
                        <a:pt x="291" y="302"/>
                        <a:pt x="291" y="302"/>
                      </a:cubicBezTo>
                      <a:cubicBezTo>
                        <a:pt x="295" y="301"/>
                        <a:pt x="296" y="303"/>
                        <a:pt x="299" y="302"/>
                      </a:cubicBezTo>
                      <a:cubicBezTo>
                        <a:pt x="301" y="302"/>
                        <a:pt x="301" y="302"/>
                        <a:pt x="301" y="302"/>
                      </a:cubicBezTo>
                      <a:cubicBezTo>
                        <a:pt x="302" y="302"/>
                        <a:pt x="302" y="302"/>
                        <a:pt x="302" y="302"/>
                      </a:cubicBezTo>
                      <a:cubicBezTo>
                        <a:pt x="303" y="302"/>
                        <a:pt x="305" y="302"/>
                        <a:pt x="306" y="302"/>
                      </a:cubicBezTo>
                      <a:cubicBezTo>
                        <a:pt x="308" y="302"/>
                        <a:pt x="309" y="302"/>
                        <a:pt x="310" y="302"/>
                      </a:cubicBezTo>
                      <a:cubicBezTo>
                        <a:pt x="310" y="302"/>
                        <a:pt x="310" y="302"/>
                        <a:pt x="310" y="302"/>
                      </a:cubicBezTo>
                      <a:cubicBezTo>
                        <a:pt x="313" y="302"/>
                        <a:pt x="314" y="302"/>
                        <a:pt x="316" y="302"/>
                      </a:cubicBezTo>
                      <a:cubicBezTo>
                        <a:pt x="316" y="302"/>
                        <a:pt x="316" y="302"/>
                        <a:pt x="316" y="302"/>
                      </a:cubicBezTo>
                      <a:cubicBezTo>
                        <a:pt x="317" y="302"/>
                        <a:pt x="317" y="302"/>
                        <a:pt x="318" y="302"/>
                      </a:cubicBezTo>
                      <a:cubicBezTo>
                        <a:pt x="318" y="302"/>
                        <a:pt x="318" y="302"/>
                        <a:pt x="318" y="302"/>
                      </a:cubicBezTo>
                      <a:cubicBezTo>
                        <a:pt x="321" y="302"/>
                        <a:pt x="324" y="302"/>
                        <a:pt x="327" y="302"/>
                      </a:cubicBezTo>
                      <a:cubicBezTo>
                        <a:pt x="327" y="302"/>
                        <a:pt x="327" y="302"/>
                        <a:pt x="327" y="302"/>
                      </a:cubicBezTo>
                      <a:cubicBezTo>
                        <a:pt x="328" y="302"/>
                        <a:pt x="328" y="302"/>
                        <a:pt x="328" y="302"/>
                      </a:cubicBezTo>
                      <a:cubicBezTo>
                        <a:pt x="329" y="302"/>
                        <a:pt x="328" y="302"/>
                        <a:pt x="327" y="303"/>
                      </a:cubicBezTo>
                      <a:cubicBezTo>
                        <a:pt x="327" y="303"/>
                        <a:pt x="327" y="303"/>
                        <a:pt x="327" y="303"/>
                      </a:cubicBezTo>
                      <a:cubicBezTo>
                        <a:pt x="334" y="301"/>
                        <a:pt x="343" y="305"/>
                        <a:pt x="349" y="302"/>
                      </a:cubicBezTo>
                      <a:cubicBezTo>
                        <a:pt x="350" y="302"/>
                        <a:pt x="354" y="302"/>
                        <a:pt x="354" y="303"/>
                      </a:cubicBezTo>
                      <a:cubicBezTo>
                        <a:pt x="355" y="303"/>
                        <a:pt x="357" y="303"/>
                        <a:pt x="358" y="303"/>
                      </a:cubicBezTo>
                      <a:cubicBezTo>
                        <a:pt x="358" y="303"/>
                        <a:pt x="359" y="303"/>
                        <a:pt x="359" y="303"/>
                      </a:cubicBezTo>
                      <a:cubicBezTo>
                        <a:pt x="366" y="303"/>
                        <a:pt x="372" y="303"/>
                        <a:pt x="378" y="303"/>
                      </a:cubicBezTo>
                      <a:cubicBezTo>
                        <a:pt x="378" y="303"/>
                        <a:pt x="378" y="303"/>
                        <a:pt x="378" y="303"/>
                      </a:cubicBezTo>
                      <a:cubicBezTo>
                        <a:pt x="378" y="303"/>
                        <a:pt x="378" y="303"/>
                        <a:pt x="378" y="303"/>
                      </a:cubicBezTo>
                      <a:cubicBezTo>
                        <a:pt x="381" y="303"/>
                        <a:pt x="385" y="303"/>
                        <a:pt x="388" y="303"/>
                      </a:cubicBezTo>
                      <a:cubicBezTo>
                        <a:pt x="388" y="303"/>
                        <a:pt x="388" y="302"/>
                        <a:pt x="387" y="302"/>
                      </a:cubicBezTo>
                      <a:cubicBezTo>
                        <a:pt x="396" y="302"/>
                        <a:pt x="404" y="302"/>
                        <a:pt x="413" y="302"/>
                      </a:cubicBezTo>
                      <a:cubicBezTo>
                        <a:pt x="415" y="302"/>
                        <a:pt x="418" y="302"/>
                        <a:pt x="422" y="303"/>
                      </a:cubicBezTo>
                      <a:cubicBezTo>
                        <a:pt x="423" y="302"/>
                        <a:pt x="424" y="302"/>
                        <a:pt x="425" y="301"/>
                      </a:cubicBezTo>
                      <a:cubicBezTo>
                        <a:pt x="425" y="301"/>
                        <a:pt x="424" y="301"/>
                        <a:pt x="424" y="302"/>
                      </a:cubicBezTo>
                      <a:cubicBezTo>
                        <a:pt x="425" y="301"/>
                        <a:pt x="426" y="301"/>
                        <a:pt x="426" y="300"/>
                      </a:cubicBezTo>
                      <a:cubicBezTo>
                        <a:pt x="427" y="300"/>
                        <a:pt x="427" y="300"/>
                        <a:pt x="427" y="300"/>
                      </a:cubicBezTo>
                      <a:cubicBezTo>
                        <a:pt x="430" y="297"/>
                        <a:pt x="431" y="294"/>
                        <a:pt x="432" y="290"/>
                      </a:cubicBezTo>
                      <a:cubicBezTo>
                        <a:pt x="431" y="290"/>
                        <a:pt x="431" y="289"/>
                        <a:pt x="431" y="287"/>
                      </a:cubicBezTo>
                      <a:cubicBezTo>
                        <a:pt x="432" y="288"/>
                        <a:pt x="432" y="288"/>
                        <a:pt x="432" y="288"/>
                      </a:cubicBezTo>
                      <a:cubicBezTo>
                        <a:pt x="432" y="288"/>
                        <a:pt x="432" y="287"/>
                        <a:pt x="432" y="286"/>
                      </a:cubicBezTo>
                      <a:cubicBezTo>
                        <a:pt x="431" y="283"/>
                        <a:pt x="431" y="278"/>
                        <a:pt x="431" y="275"/>
                      </a:cubicBezTo>
                      <a:cubicBezTo>
                        <a:pt x="431" y="275"/>
                        <a:pt x="431" y="274"/>
                        <a:pt x="431" y="274"/>
                      </a:cubicBezTo>
                      <a:cubicBezTo>
                        <a:pt x="431" y="274"/>
                        <a:pt x="431" y="274"/>
                        <a:pt x="431" y="274"/>
                      </a:cubicBezTo>
                      <a:cubicBezTo>
                        <a:pt x="431" y="272"/>
                        <a:pt x="431" y="271"/>
                        <a:pt x="431" y="269"/>
                      </a:cubicBezTo>
                      <a:cubicBezTo>
                        <a:pt x="431" y="269"/>
                        <a:pt x="431" y="269"/>
                        <a:pt x="431" y="269"/>
                      </a:cubicBezTo>
                      <a:cubicBezTo>
                        <a:pt x="431" y="264"/>
                        <a:pt x="431" y="258"/>
                        <a:pt x="431" y="251"/>
                      </a:cubicBezTo>
                      <a:cubicBezTo>
                        <a:pt x="431" y="250"/>
                        <a:pt x="432" y="250"/>
                        <a:pt x="432" y="249"/>
                      </a:cubicBezTo>
                      <a:cubicBezTo>
                        <a:pt x="432" y="248"/>
                        <a:pt x="432" y="247"/>
                        <a:pt x="432" y="246"/>
                      </a:cubicBezTo>
                      <a:cubicBezTo>
                        <a:pt x="431" y="245"/>
                        <a:pt x="432" y="236"/>
                        <a:pt x="430" y="239"/>
                      </a:cubicBezTo>
                      <a:cubicBezTo>
                        <a:pt x="430" y="234"/>
                        <a:pt x="431" y="226"/>
                        <a:pt x="430" y="222"/>
                      </a:cubicBezTo>
                      <a:cubicBezTo>
                        <a:pt x="431" y="224"/>
                        <a:pt x="432" y="221"/>
                        <a:pt x="432" y="222"/>
                      </a:cubicBezTo>
                      <a:cubicBezTo>
                        <a:pt x="432" y="220"/>
                        <a:pt x="432" y="218"/>
                        <a:pt x="432" y="216"/>
                      </a:cubicBezTo>
                      <a:cubicBezTo>
                        <a:pt x="432" y="213"/>
                        <a:pt x="432" y="211"/>
                        <a:pt x="431" y="209"/>
                      </a:cubicBezTo>
                      <a:cubicBezTo>
                        <a:pt x="431" y="207"/>
                        <a:pt x="431" y="205"/>
                        <a:pt x="431" y="203"/>
                      </a:cubicBezTo>
                      <a:cubicBezTo>
                        <a:pt x="431" y="201"/>
                        <a:pt x="431" y="200"/>
                        <a:pt x="430" y="198"/>
                      </a:cubicBezTo>
                      <a:cubicBezTo>
                        <a:pt x="431" y="199"/>
                        <a:pt x="431" y="199"/>
                        <a:pt x="431" y="199"/>
                      </a:cubicBezTo>
                      <a:cubicBezTo>
                        <a:pt x="431" y="197"/>
                        <a:pt x="431" y="195"/>
                        <a:pt x="431" y="193"/>
                      </a:cubicBezTo>
                      <a:cubicBezTo>
                        <a:pt x="429" y="189"/>
                        <a:pt x="429" y="189"/>
                        <a:pt x="429" y="189"/>
                      </a:cubicBezTo>
                      <a:cubicBezTo>
                        <a:pt x="429" y="187"/>
                        <a:pt x="431" y="189"/>
                        <a:pt x="430" y="186"/>
                      </a:cubicBezTo>
                      <a:cubicBezTo>
                        <a:pt x="430" y="186"/>
                        <a:pt x="430" y="185"/>
                        <a:pt x="429" y="184"/>
                      </a:cubicBezTo>
                      <a:cubicBezTo>
                        <a:pt x="429" y="183"/>
                        <a:pt x="429" y="175"/>
                        <a:pt x="430" y="174"/>
                      </a:cubicBezTo>
                      <a:cubicBezTo>
                        <a:pt x="430" y="174"/>
                        <a:pt x="430" y="174"/>
                        <a:pt x="431" y="174"/>
                      </a:cubicBezTo>
                      <a:cubicBezTo>
                        <a:pt x="430" y="169"/>
                        <a:pt x="430" y="165"/>
                        <a:pt x="430" y="161"/>
                      </a:cubicBezTo>
                      <a:cubicBezTo>
                        <a:pt x="430" y="161"/>
                        <a:pt x="430" y="161"/>
                        <a:pt x="429" y="162"/>
                      </a:cubicBezTo>
                      <a:cubicBezTo>
                        <a:pt x="429" y="163"/>
                        <a:pt x="430" y="161"/>
                        <a:pt x="430" y="164"/>
                      </a:cubicBezTo>
                      <a:cubicBezTo>
                        <a:pt x="429" y="162"/>
                        <a:pt x="429" y="157"/>
                        <a:pt x="429" y="153"/>
                      </a:cubicBezTo>
                      <a:cubicBezTo>
                        <a:pt x="429" y="154"/>
                        <a:pt x="429" y="154"/>
                        <a:pt x="430" y="155"/>
                      </a:cubicBezTo>
                      <a:cubicBezTo>
                        <a:pt x="428" y="150"/>
                        <a:pt x="428" y="144"/>
                        <a:pt x="427" y="138"/>
                      </a:cubicBezTo>
                      <a:cubicBezTo>
                        <a:pt x="428" y="139"/>
                        <a:pt x="428" y="140"/>
                        <a:pt x="428" y="140"/>
                      </a:cubicBezTo>
                      <a:cubicBezTo>
                        <a:pt x="429" y="133"/>
                        <a:pt x="427" y="125"/>
                        <a:pt x="429" y="118"/>
                      </a:cubicBezTo>
                      <a:cubicBezTo>
                        <a:pt x="429" y="119"/>
                        <a:pt x="427" y="119"/>
                        <a:pt x="428" y="119"/>
                      </a:cubicBezTo>
                      <a:cubicBezTo>
                        <a:pt x="428" y="115"/>
                        <a:pt x="429" y="115"/>
                        <a:pt x="428" y="113"/>
                      </a:cubicBezTo>
                      <a:cubicBezTo>
                        <a:pt x="429" y="113"/>
                        <a:pt x="428" y="110"/>
                        <a:pt x="428" y="107"/>
                      </a:cubicBezTo>
                      <a:cubicBezTo>
                        <a:pt x="428" y="106"/>
                        <a:pt x="428" y="107"/>
                        <a:pt x="428" y="107"/>
                      </a:cubicBezTo>
                      <a:cubicBezTo>
                        <a:pt x="428" y="103"/>
                        <a:pt x="427" y="91"/>
                        <a:pt x="428" y="83"/>
                      </a:cubicBezTo>
                      <a:cubicBezTo>
                        <a:pt x="427" y="84"/>
                        <a:pt x="426" y="79"/>
                        <a:pt x="426" y="77"/>
                      </a:cubicBezTo>
                      <a:cubicBezTo>
                        <a:pt x="427" y="77"/>
                        <a:pt x="427" y="77"/>
                        <a:pt x="427" y="77"/>
                      </a:cubicBezTo>
                      <a:cubicBezTo>
                        <a:pt x="427" y="77"/>
                        <a:pt x="427" y="76"/>
                        <a:pt x="427" y="75"/>
                      </a:cubicBezTo>
                      <a:cubicBezTo>
                        <a:pt x="427" y="75"/>
                        <a:pt x="427" y="74"/>
                        <a:pt x="427" y="74"/>
                      </a:cubicBezTo>
                      <a:cubicBezTo>
                        <a:pt x="427" y="73"/>
                        <a:pt x="427" y="72"/>
                        <a:pt x="428" y="72"/>
                      </a:cubicBezTo>
                      <a:cubicBezTo>
                        <a:pt x="428" y="72"/>
                        <a:pt x="428" y="73"/>
                        <a:pt x="428" y="74"/>
                      </a:cubicBezTo>
                      <a:cubicBezTo>
                        <a:pt x="428" y="74"/>
                        <a:pt x="428" y="74"/>
                        <a:pt x="428" y="74"/>
                      </a:cubicBezTo>
                      <a:cubicBezTo>
                        <a:pt x="428" y="73"/>
                        <a:pt x="428" y="73"/>
                        <a:pt x="428" y="72"/>
                      </a:cubicBezTo>
                      <a:cubicBezTo>
                        <a:pt x="428" y="71"/>
                        <a:pt x="428" y="71"/>
                        <a:pt x="428" y="71"/>
                      </a:cubicBezTo>
                      <a:cubicBezTo>
                        <a:pt x="428" y="70"/>
                        <a:pt x="428" y="70"/>
                        <a:pt x="428" y="71"/>
                      </a:cubicBezTo>
                      <a:cubicBezTo>
                        <a:pt x="427" y="69"/>
                        <a:pt x="427" y="66"/>
                        <a:pt x="428" y="64"/>
                      </a:cubicBezTo>
                      <a:cubicBezTo>
                        <a:pt x="427" y="65"/>
                        <a:pt x="429" y="66"/>
                        <a:pt x="429" y="64"/>
                      </a:cubicBezTo>
                      <a:cubicBezTo>
                        <a:pt x="429" y="64"/>
                        <a:pt x="429" y="64"/>
                        <a:pt x="429" y="63"/>
                      </a:cubicBezTo>
                      <a:cubicBezTo>
                        <a:pt x="429" y="59"/>
                        <a:pt x="429" y="62"/>
                        <a:pt x="428" y="58"/>
                      </a:cubicBezTo>
                      <a:cubicBezTo>
                        <a:pt x="428" y="55"/>
                        <a:pt x="428" y="55"/>
                        <a:pt x="428" y="55"/>
                      </a:cubicBezTo>
                      <a:cubicBezTo>
                        <a:pt x="427" y="55"/>
                        <a:pt x="428" y="50"/>
                        <a:pt x="427" y="52"/>
                      </a:cubicBezTo>
                      <a:cubicBezTo>
                        <a:pt x="428" y="52"/>
                        <a:pt x="426" y="45"/>
                        <a:pt x="428" y="45"/>
                      </a:cubicBezTo>
                      <a:cubicBezTo>
                        <a:pt x="429" y="46"/>
                        <a:pt x="429" y="46"/>
                        <a:pt x="429" y="46"/>
                      </a:cubicBezTo>
                      <a:cubicBezTo>
                        <a:pt x="429" y="46"/>
                        <a:pt x="429" y="46"/>
                        <a:pt x="429" y="45"/>
                      </a:cubicBezTo>
                      <a:cubicBezTo>
                        <a:pt x="429" y="43"/>
                        <a:pt x="428" y="42"/>
                        <a:pt x="427" y="41"/>
                      </a:cubicBezTo>
                      <a:cubicBezTo>
                        <a:pt x="427" y="40"/>
                        <a:pt x="428" y="40"/>
                        <a:pt x="428" y="40"/>
                      </a:cubicBezTo>
                      <a:cubicBezTo>
                        <a:pt x="426" y="39"/>
                        <a:pt x="428" y="34"/>
                        <a:pt x="426" y="32"/>
                      </a:cubicBezTo>
                      <a:cubicBezTo>
                        <a:pt x="427" y="26"/>
                        <a:pt x="426" y="21"/>
                        <a:pt x="426" y="20"/>
                      </a:cubicBezTo>
                      <a:cubicBezTo>
                        <a:pt x="424" y="18"/>
                        <a:pt x="422" y="17"/>
                        <a:pt x="420" y="16"/>
                      </a:cubicBezTo>
                      <a:cubicBezTo>
                        <a:pt x="421" y="16"/>
                        <a:pt x="421" y="16"/>
                        <a:pt x="422" y="16"/>
                      </a:cubicBezTo>
                      <a:cubicBezTo>
                        <a:pt x="421" y="14"/>
                        <a:pt x="420" y="15"/>
                        <a:pt x="418" y="15"/>
                      </a:cubicBezTo>
                      <a:cubicBezTo>
                        <a:pt x="419" y="14"/>
                        <a:pt x="414" y="13"/>
                        <a:pt x="411" y="13"/>
                      </a:cubicBezTo>
                      <a:cubicBezTo>
                        <a:pt x="410" y="13"/>
                        <a:pt x="410" y="13"/>
                        <a:pt x="410" y="13"/>
                      </a:cubicBezTo>
                      <a:cubicBezTo>
                        <a:pt x="407" y="13"/>
                        <a:pt x="408" y="14"/>
                        <a:pt x="408" y="15"/>
                      </a:cubicBezTo>
                      <a:cubicBezTo>
                        <a:pt x="404" y="13"/>
                        <a:pt x="397" y="17"/>
                        <a:pt x="393" y="15"/>
                      </a:cubicBezTo>
                      <a:cubicBezTo>
                        <a:pt x="394" y="14"/>
                        <a:pt x="399" y="14"/>
                        <a:pt x="395" y="13"/>
                      </a:cubicBezTo>
                      <a:cubicBezTo>
                        <a:pt x="395" y="13"/>
                        <a:pt x="395" y="13"/>
                        <a:pt x="395" y="13"/>
                      </a:cubicBezTo>
                      <a:cubicBezTo>
                        <a:pt x="393" y="13"/>
                        <a:pt x="392" y="13"/>
                        <a:pt x="391" y="13"/>
                      </a:cubicBezTo>
                      <a:cubicBezTo>
                        <a:pt x="389" y="13"/>
                        <a:pt x="386" y="14"/>
                        <a:pt x="383" y="14"/>
                      </a:cubicBezTo>
                      <a:cubicBezTo>
                        <a:pt x="385" y="15"/>
                        <a:pt x="385" y="15"/>
                        <a:pt x="385" y="15"/>
                      </a:cubicBezTo>
                      <a:cubicBezTo>
                        <a:pt x="382" y="14"/>
                        <a:pt x="377" y="16"/>
                        <a:pt x="377" y="15"/>
                      </a:cubicBezTo>
                      <a:cubicBezTo>
                        <a:pt x="375" y="15"/>
                        <a:pt x="371" y="14"/>
                        <a:pt x="372" y="16"/>
                      </a:cubicBezTo>
                      <a:cubicBezTo>
                        <a:pt x="363" y="14"/>
                        <a:pt x="350" y="17"/>
                        <a:pt x="345" y="14"/>
                      </a:cubicBezTo>
                      <a:cubicBezTo>
                        <a:pt x="343" y="14"/>
                        <a:pt x="340" y="14"/>
                        <a:pt x="341" y="14"/>
                      </a:cubicBezTo>
                      <a:cubicBezTo>
                        <a:pt x="343" y="15"/>
                        <a:pt x="344" y="14"/>
                        <a:pt x="345" y="14"/>
                      </a:cubicBezTo>
                      <a:cubicBezTo>
                        <a:pt x="343" y="14"/>
                        <a:pt x="343" y="15"/>
                        <a:pt x="343" y="15"/>
                      </a:cubicBezTo>
                      <a:cubicBezTo>
                        <a:pt x="340" y="15"/>
                        <a:pt x="338" y="15"/>
                        <a:pt x="341" y="13"/>
                      </a:cubicBezTo>
                      <a:cubicBezTo>
                        <a:pt x="335" y="12"/>
                        <a:pt x="334" y="16"/>
                        <a:pt x="327" y="15"/>
                      </a:cubicBezTo>
                      <a:cubicBezTo>
                        <a:pt x="327" y="15"/>
                        <a:pt x="326" y="14"/>
                        <a:pt x="324" y="15"/>
                      </a:cubicBezTo>
                      <a:cubicBezTo>
                        <a:pt x="320" y="16"/>
                        <a:pt x="320" y="16"/>
                        <a:pt x="320" y="16"/>
                      </a:cubicBezTo>
                      <a:cubicBezTo>
                        <a:pt x="315" y="15"/>
                        <a:pt x="317" y="14"/>
                        <a:pt x="317" y="13"/>
                      </a:cubicBezTo>
                      <a:cubicBezTo>
                        <a:pt x="314" y="13"/>
                        <a:pt x="311" y="13"/>
                        <a:pt x="310" y="14"/>
                      </a:cubicBezTo>
                      <a:cubicBezTo>
                        <a:pt x="306" y="13"/>
                        <a:pt x="306" y="13"/>
                        <a:pt x="306" y="13"/>
                      </a:cubicBezTo>
                      <a:cubicBezTo>
                        <a:pt x="309" y="14"/>
                        <a:pt x="304" y="13"/>
                        <a:pt x="303" y="14"/>
                      </a:cubicBezTo>
                      <a:cubicBezTo>
                        <a:pt x="304" y="13"/>
                        <a:pt x="304" y="13"/>
                        <a:pt x="304" y="13"/>
                      </a:cubicBezTo>
                      <a:cubicBezTo>
                        <a:pt x="304" y="13"/>
                        <a:pt x="300" y="13"/>
                        <a:pt x="299" y="13"/>
                      </a:cubicBezTo>
                      <a:cubicBezTo>
                        <a:pt x="299" y="14"/>
                        <a:pt x="302" y="14"/>
                        <a:pt x="304" y="14"/>
                      </a:cubicBezTo>
                      <a:cubicBezTo>
                        <a:pt x="303" y="15"/>
                        <a:pt x="301" y="15"/>
                        <a:pt x="299" y="15"/>
                      </a:cubicBezTo>
                      <a:cubicBezTo>
                        <a:pt x="299" y="14"/>
                        <a:pt x="294" y="15"/>
                        <a:pt x="292" y="14"/>
                      </a:cubicBezTo>
                      <a:cubicBezTo>
                        <a:pt x="290" y="14"/>
                        <a:pt x="290" y="16"/>
                        <a:pt x="289" y="16"/>
                      </a:cubicBezTo>
                      <a:cubicBezTo>
                        <a:pt x="289" y="15"/>
                        <a:pt x="285" y="15"/>
                        <a:pt x="287" y="15"/>
                      </a:cubicBezTo>
                      <a:cubicBezTo>
                        <a:pt x="288" y="14"/>
                        <a:pt x="289" y="15"/>
                        <a:pt x="290" y="15"/>
                      </a:cubicBezTo>
                      <a:cubicBezTo>
                        <a:pt x="288" y="14"/>
                        <a:pt x="289" y="13"/>
                        <a:pt x="285" y="14"/>
                      </a:cubicBezTo>
                      <a:cubicBezTo>
                        <a:pt x="283" y="14"/>
                        <a:pt x="286" y="16"/>
                        <a:pt x="281" y="15"/>
                      </a:cubicBezTo>
                      <a:cubicBezTo>
                        <a:pt x="282" y="15"/>
                        <a:pt x="283" y="15"/>
                        <a:pt x="284" y="14"/>
                      </a:cubicBezTo>
                      <a:cubicBezTo>
                        <a:pt x="279" y="14"/>
                        <a:pt x="279" y="14"/>
                        <a:pt x="279" y="14"/>
                      </a:cubicBezTo>
                      <a:cubicBezTo>
                        <a:pt x="279" y="15"/>
                        <a:pt x="279" y="15"/>
                        <a:pt x="279" y="15"/>
                      </a:cubicBezTo>
                      <a:cubicBezTo>
                        <a:pt x="278" y="14"/>
                        <a:pt x="279" y="14"/>
                        <a:pt x="278" y="14"/>
                      </a:cubicBezTo>
                      <a:cubicBezTo>
                        <a:pt x="277" y="15"/>
                        <a:pt x="272" y="15"/>
                        <a:pt x="271" y="16"/>
                      </a:cubicBezTo>
                      <a:cubicBezTo>
                        <a:pt x="268" y="16"/>
                        <a:pt x="266" y="15"/>
                        <a:pt x="264" y="15"/>
                      </a:cubicBezTo>
                      <a:cubicBezTo>
                        <a:pt x="264" y="15"/>
                        <a:pt x="264" y="15"/>
                        <a:pt x="264" y="15"/>
                      </a:cubicBezTo>
                      <a:cubicBezTo>
                        <a:pt x="261" y="14"/>
                        <a:pt x="258" y="15"/>
                        <a:pt x="256" y="15"/>
                      </a:cubicBezTo>
                      <a:cubicBezTo>
                        <a:pt x="256" y="15"/>
                        <a:pt x="256" y="15"/>
                        <a:pt x="256" y="15"/>
                      </a:cubicBezTo>
                      <a:cubicBezTo>
                        <a:pt x="254" y="15"/>
                        <a:pt x="251" y="15"/>
                        <a:pt x="249" y="16"/>
                      </a:cubicBezTo>
                      <a:cubicBezTo>
                        <a:pt x="247" y="15"/>
                        <a:pt x="247" y="14"/>
                        <a:pt x="246" y="13"/>
                      </a:cubicBezTo>
                      <a:cubicBezTo>
                        <a:pt x="246" y="13"/>
                        <a:pt x="245" y="13"/>
                        <a:pt x="245" y="13"/>
                      </a:cubicBezTo>
                      <a:cubicBezTo>
                        <a:pt x="244" y="13"/>
                        <a:pt x="244" y="13"/>
                        <a:pt x="244" y="13"/>
                      </a:cubicBezTo>
                      <a:cubicBezTo>
                        <a:pt x="240" y="13"/>
                        <a:pt x="238" y="15"/>
                        <a:pt x="240" y="16"/>
                      </a:cubicBezTo>
                      <a:cubicBezTo>
                        <a:pt x="233" y="15"/>
                        <a:pt x="225" y="17"/>
                        <a:pt x="219" y="15"/>
                      </a:cubicBezTo>
                      <a:cubicBezTo>
                        <a:pt x="218" y="16"/>
                        <a:pt x="219" y="16"/>
                        <a:pt x="217" y="16"/>
                      </a:cubicBezTo>
                      <a:cubicBezTo>
                        <a:pt x="207" y="16"/>
                        <a:pt x="196" y="17"/>
                        <a:pt x="188" y="15"/>
                      </a:cubicBezTo>
                      <a:cubicBezTo>
                        <a:pt x="191" y="15"/>
                        <a:pt x="189" y="14"/>
                        <a:pt x="189" y="14"/>
                      </a:cubicBezTo>
                      <a:cubicBezTo>
                        <a:pt x="186" y="15"/>
                        <a:pt x="186" y="13"/>
                        <a:pt x="185" y="14"/>
                      </a:cubicBezTo>
                      <a:cubicBezTo>
                        <a:pt x="185" y="15"/>
                        <a:pt x="185" y="16"/>
                        <a:pt x="188" y="16"/>
                      </a:cubicBezTo>
                      <a:cubicBezTo>
                        <a:pt x="182" y="17"/>
                        <a:pt x="173" y="17"/>
                        <a:pt x="170" y="16"/>
                      </a:cubicBezTo>
                      <a:cubicBezTo>
                        <a:pt x="171" y="16"/>
                        <a:pt x="170" y="16"/>
                        <a:pt x="169" y="17"/>
                      </a:cubicBezTo>
                      <a:cubicBezTo>
                        <a:pt x="169" y="15"/>
                        <a:pt x="165" y="15"/>
                        <a:pt x="162" y="16"/>
                      </a:cubicBezTo>
                      <a:cubicBezTo>
                        <a:pt x="161" y="16"/>
                        <a:pt x="161" y="16"/>
                        <a:pt x="161" y="16"/>
                      </a:cubicBezTo>
                      <a:cubicBezTo>
                        <a:pt x="159" y="15"/>
                        <a:pt x="159" y="15"/>
                        <a:pt x="159" y="15"/>
                      </a:cubicBezTo>
                      <a:cubicBezTo>
                        <a:pt x="158" y="16"/>
                        <a:pt x="158" y="17"/>
                        <a:pt x="155" y="17"/>
                      </a:cubicBezTo>
                      <a:cubicBezTo>
                        <a:pt x="154" y="16"/>
                        <a:pt x="154" y="16"/>
                        <a:pt x="154" y="16"/>
                      </a:cubicBezTo>
                      <a:cubicBezTo>
                        <a:pt x="150" y="16"/>
                        <a:pt x="145" y="18"/>
                        <a:pt x="142" y="17"/>
                      </a:cubicBezTo>
                      <a:cubicBezTo>
                        <a:pt x="139" y="15"/>
                        <a:pt x="139" y="15"/>
                        <a:pt x="139" y="15"/>
                      </a:cubicBezTo>
                      <a:cubicBezTo>
                        <a:pt x="137" y="16"/>
                        <a:pt x="135" y="16"/>
                        <a:pt x="137" y="17"/>
                      </a:cubicBezTo>
                      <a:cubicBezTo>
                        <a:pt x="131" y="16"/>
                        <a:pt x="127" y="16"/>
                        <a:pt x="125" y="15"/>
                      </a:cubicBezTo>
                      <a:cubicBezTo>
                        <a:pt x="114" y="18"/>
                        <a:pt x="99" y="18"/>
                        <a:pt x="86" y="18"/>
                      </a:cubicBezTo>
                      <a:cubicBezTo>
                        <a:pt x="87" y="17"/>
                        <a:pt x="87" y="17"/>
                        <a:pt x="87" y="17"/>
                      </a:cubicBezTo>
                      <a:cubicBezTo>
                        <a:pt x="83" y="16"/>
                        <a:pt x="85" y="18"/>
                        <a:pt x="83" y="18"/>
                      </a:cubicBezTo>
                      <a:cubicBezTo>
                        <a:pt x="84" y="17"/>
                        <a:pt x="80" y="16"/>
                        <a:pt x="83" y="15"/>
                      </a:cubicBezTo>
                      <a:cubicBezTo>
                        <a:pt x="78" y="15"/>
                        <a:pt x="77" y="16"/>
                        <a:pt x="73" y="17"/>
                      </a:cubicBezTo>
                      <a:cubicBezTo>
                        <a:pt x="73" y="18"/>
                        <a:pt x="76" y="16"/>
                        <a:pt x="75" y="17"/>
                      </a:cubicBezTo>
                      <a:cubicBezTo>
                        <a:pt x="75" y="18"/>
                        <a:pt x="69" y="17"/>
                        <a:pt x="68" y="18"/>
                      </a:cubicBezTo>
                      <a:cubicBezTo>
                        <a:pt x="67" y="18"/>
                        <a:pt x="68" y="16"/>
                        <a:pt x="68" y="16"/>
                      </a:cubicBezTo>
                      <a:cubicBezTo>
                        <a:pt x="65" y="17"/>
                        <a:pt x="65" y="17"/>
                        <a:pt x="65" y="17"/>
                      </a:cubicBezTo>
                      <a:cubicBezTo>
                        <a:pt x="62" y="15"/>
                        <a:pt x="74" y="14"/>
                        <a:pt x="70" y="12"/>
                      </a:cubicBezTo>
                      <a:cubicBezTo>
                        <a:pt x="67" y="12"/>
                        <a:pt x="67" y="12"/>
                        <a:pt x="67" y="12"/>
                      </a:cubicBezTo>
                      <a:cubicBezTo>
                        <a:pt x="65" y="10"/>
                        <a:pt x="74" y="10"/>
                        <a:pt x="68" y="10"/>
                      </a:cubicBezTo>
                      <a:cubicBezTo>
                        <a:pt x="65" y="10"/>
                        <a:pt x="62" y="12"/>
                        <a:pt x="65" y="13"/>
                      </a:cubicBezTo>
                      <a:cubicBezTo>
                        <a:pt x="59" y="13"/>
                        <a:pt x="62" y="16"/>
                        <a:pt x="55" y="16"/>
                      </a:cubicBezTo>
                      <a:cubicBezTo>
                        <a:pt x="53" y="15"/>
                        <a:pt x="61" y="16"/>
                        <a:pt x="59" y="15"/>
                      </a:cubicBezTo>
                      <a:cubicBezTo>
                        <a:pt x="56" y="14"/>
                        <a:pt x="53" y="15"/>
                        <a:pt x="50" y="15"/>
                      </a:cubicBezTo>
                      <a:cubicBezTo>
                        <a:pt x="53" y="16"/>
                        <a:pt x="50" y="17"/>
                        <a:pt x="50" y="18"/>
                      </a:cubicBezTo>
                      <a:cubicBezTo>
                        <a:pt x="48" y="17"/>
                        <a:pt x="51" y="16"/>
                        <a:pt x="48" y="17"/>
                      </a:cubicBezTo>
                      <a:cubicBezTo>
                        <a:pt x="48" y="17"/>
                        <a:pt x="47" y="19"/>
                        <a:pt x="48" y="18"/>
                      </a:cubicBezTo>
                      <a:cubicBezTo>
                        <a:pt x="49" y="21"/>
                        <a:pt x="46" y="19"/>
                        <a:pt x="46" y="21"/>
                      </a:cubicBezTo>
                      <a:cubicBezTo>
                        <a:pt x="45" y="21"/>
                        <a:pt x="45" y="17"/>
                        <a:pt x="43" y="19"/>
                      </a:cubicBezTo>
                      <a:cubicBezTo>
                        <a:pt x="45" y="20"/>
                        <a:pt x="43" y="23"/>
                        <a:pt x="45" y="22"/>
                      </a:cubicBezTo>
                      <a:cubicBezTo>
                        <a:pt x="45" y="23"/>
                        <a:pt x="44" y="23"/>
                        <a:pt x="43" y="22"/>
                      </a:cubicBezTo>
                      <a:cubicBezTo>
                        <a:pt x="42" y="23"/>
                        <a:pt x="45" y="26"/>
                        <a:pt x="43" y="27"/>
                      </a:cubicBezTo>
                      <a:cubicBezTo>
                        <a:pt x="44" y="28"/>
                        <a:pt x="44" y="28"/>
                        <a:pt x="44" y="28"/>
                      </a:cubicBezTo>
                      <a:cubicBezTo>
                        <a:pt x="43" y="29"/>
                        <a:pt x="43" y="31"/>
                        <a:pt x="42" y="32"/>
                      </a:cubicBezTo>
                      <a:cubicBezTo>
                        <a:pt x="42" y="35"/>
                        <a:pt x="44" y="40"/>
                        <a:pt x="42" y="40"/>
                      </a:cubicBezTo>
                      <a:cubicBezTo>
                        <a:pt x="42" y="41"/>
                        <a:pt x="42" y="47"/>
                        <a:pt x="44" y="45"/>
                      </a:cubicBezTo>
                      <a:cubicBezTo>
                        <a:pt x="44" y="41"/>
                        <a:pt x="43" y="40"/>
                        <a:pt x="44" y="38"/>
                      </a:cubicBezTo>
                      <a:cubicBezTo>
                        <a:pt x="43" y="41"/>
                        <a:pt x="45" y="44"/>
                        <a:pt x="45" y="46"/>
                      </a:cubicBezTo>
                      <a:cubicBezTo>
                        <a:pt x="44" y="46"/>
                        <a:pt x="44" y="46"/>
                        <a:pt x="44" y="46"/>
                      </a:cubicBezTo>
                      <a:cubicBezTo>
                        <a:pt x="45" y="47"/>
                        <a:pt x="45" y="50"/>
                        <a:pt x="45" y="51"/>
                      </a:cubicBezTo>
                      <a:cubicBezTo>
                        <a:pt x="45" y="50"/>
                        <a:pt x="44" y="51"/>
                        <a:pt x="44" y="52"/>
                      </a:cubicBezTo>
                      <a:cubicBezTo>
                        <a:pt x="45" y="53"/>
                        <a:pt x="45" y="53"/>
                        <a:pt x="45" y="53"/>
                      </a:cubicBezTo>
                      <a:cubicBezTo>
                        <a:pt x="46" y="58"/>
                        <a:pt x="43" y="54"/>
                        <a:pt x="44" y="59"/>
                      </a:cubicBezTo>
                      <a:cubicBezTo>
                        <a:pt x="43" y="55"/>
                        <a:pt x="43" y="55"/>
                        <a:pt x="43" y="55"/>
                      </a:cubicBezTo>
                      <a:cubicBezTo>
                        <a:pt x="43" y="56"/>
                        <a:pt x="42" y="58"/>
                        <a:pt x="42" y="60"/>
                      </a:cubicBezTo>
                      <a:cubicBezTo>
                        <a:pt x="43" y="61"/>
                        <a:pt x="45" y="63"/>
                        <a:pt x="45" y="64"/>
                      </a:cubicBezTo>
                      <a:cubicBezTo>
                        <a:pt x="46" y="66"/>
                        <a:pt x="44" y="65"/>
                        <a:pt x="45" y="68"/>
                      </a:cubicBezTo>
                      <a:cubicBezTo>
                        <a:pt x="44" y="64"/>
                        <a:pt x="44" y="64"/>
                        <a:pt x="44" y="64"/>
                      </a:cubicBezTo>
                      <a:cubicBezTo>
                        <a:pt x="44" y="63"/>
                        <a:pt x="42" y="66"/>
                        <a:pt x="42" y="70"/>
                      </a:cubicBezTo>
                      <a:cubicBezTo>
                        <a:pt x="43" y="73"/>
                        <a:pt x="44" y="76"/>
                        <a:pt x="45" y="72"/>
                      </a:cubicBezTo>
                      <a:cubicBezTo>
                        <a:pt x="45" y="74"/>
                        <a:pt x="44" y="77"/>
                        <a:pt x="43" y="76"/>
                      </a:cubicBezTo>
                      <a:cubicBezTo>
                        <a:pt x="44" y="80"/>
                        <a:pt x="45" y="75"/>
                        <a:pt x="45" y="79"/>
                      </a:cubicBezTo>
                      <a:cubicBezTo>
                        <a:pt x="44" y="80"/>
                        <a:pt x="43" y="85"/>
                        <a:pt x="43" y="88"/>
                      </a:cubicBezTo>
                      <a:cubicBezTo>
                        <a:pt x="41" y="84"/>
                        <a:pt x="41" y="84"/>
                        <a:pt x="41" y="84"/>
                      </a:cubicBezTo>
                      <a:cubicBezTo>
                        <a:pt x="41" y="86"/>
                        <a:pt x="41" y="86"/>
                        <a:pt x="41" y="86"/>
                      </a:cubicBezTo>
                      <a:cubicBezTo>
                        <a:pt x="39" y="83"/>
                        <a:pt x="40" y="88"/>
                        <a:pt x="38" y="86"/>
                      </a:cubicBezTo>
                      <a:cubicBezTo>
                        <a:pt x="38" y="88"/>
                        <a:pt x="39" y="90"/>
                        <a:pt x="39" y="92"/>
                      </a:cubicBezTo>
                      <a:cubicBezTo>
                        <a:pt x="41" y="87"/>
                        <a:pt x="42" y="97"/>
                        <a:pt x="44" y="96"/>
                      </a:cubicBezTo>
                      <a:cubicBezTo>
                        <a:pt x="45" y="103"/>
                        <a:pt x="39" y="100"/>
                        <a:pt x="42" y="107"/>
                      </a:cubicBezTo>
                      <a:cubicBezTo>
                        <a:pt x="43" y="107"/>
                        <a:pt x="44" y="108"/>
                        <a:pt x="44" y="107"/>
                      </a:cubicBezTo>
                      <a:cubicBezTo>
                        <a:pt x="44" y="109"/>
                        <a:pt x="46" y="109"/>
                        <a:pt x="45" y="113"/>
                      </a:cubicBezTo>
                      <a:cubicBezTo>
                        <a:pt x="44" y="110"/>
                        <a:pt x="43" y="117"/>
                        <a:pt x="42" y="112"/>
                      </a:cubicBezTo>
                      <a:cubicBezTo>
                        <a:pt x="42" y="112"/>
                        <a:pt x="42" y="109"/>
                        <a:pt x="42" y="108"/>
                      </a:cubicBezTo>
                      <a:cubicBezTo>
                        <a:pt x="41" y="110"/>
                        <a:pt x="40" y="108"/>
                        <a:pt x="40" y="112"/>
                      </a:cubicBezTo>
                      <a:cubicBezTo>
                        <a:pt x="40" y="115"/>
                        <a:pt x="40" y="119"/>
                        <a:pt x="41" y="118"/>
                      </a:cubicBezTo>
                      <a:cubicBezTo>
                        <a:pt x="43" y="118"/>
                        <a:pt x="41" y="114"/>
                        <a:pt x="42" y="116"/>
                      </a:cubicBezTo>
                      <a:cubicBezTo>
                        <a:pt x="43" y="121"/>
                        <a:pt x="41" y="122"/>
                        <a:pt x="43" y="124"/>
                      </a:cubicBezTo>
                      <a:cubicBezTo>
                        <a:pt x="43" y="121"/>
                        <a:pt x="44" y="120"/>
                        <a:pt x="45" y="120"/>
                      </a:cubicBezTo>
                      <a:cubicBezTo>
                        <a:pt x="46" y="124"/>
                        <a:pt x="46" y="124"/>
                        <a:pt x="46" y="124"/>
                      </a:cubicBezTo>
                      <a:cubicBezTo>
                        <a:pt x="45" y="123"/>
                        <a:pt x="45" y="123"/>
                        <a:pt x="45" y="123"/>
                      </a:cubicBezTo>
                      <a:cubicBezTo>
                        <a:pt x="44" y="129"/>
                        <a:pt x="46" y="125"/>
                        <a:pt x="46" y="131"/>
                      </a:cubicBezTo>
                      <a:cubicBezTo>
                        <a:pt x="44" y="134"/>
                        <a:pt x="44" y="134"/>
                        <a:pt x="44" y="134"/>
                      </a:cubicBezTo>
                      <a:cubicBezTo>
                        <a:pt x="43" y="133"/>
                        <a:pt x="45" y="125"/>
                        <a:pt x="43" y="126"/>
                      </a:cubicBezTo>
                      <a:cubicBezTo>
                        <a:pt x="43" y="130"/>
                        <a:pt x="44" y="132"/>
                        <a:pt x="43" y="135"/>
                      </a:cubicBezTo>
                      <a:cubicBezTo>
                        <a:pt x="43" y="132"/>
                        <a:pt x="43" y="132"/>
                        <a:pt x="43" y="132"/>
                      </a:cubicBezTo>
                      <a:cubicBezTo>
                        <a:pt x="43" y="134"/>
                        <a:pt x="40" y="135"/>
                        <a:pt x="41" y="141"/>
                      </a:cubicBezTo>
                      <a:cubicBezTo>
                        <a:pt x="42" y="144"/>
                        <a:pt x="42" y="142"/>
                        <a:pt x="43" y="142"/>
                      </a:cubicBezTo>
                      <a:cubicBezTo>
                        <a:pt x="43" y="148"/>
                        <a:pt x="44" y="150"/>
                        <a:pt x="44" y="154"/>
                      </a:cubicBezTo>
                      <a:cubicBezTo>
                        <a:pt x="43" y="153"/>
                        <a:pt x="44" y="162"/>
                        <a:pt x="43" y="157"/>
                      </a:cubicBezTo>
                      <a:cubicBezTo>
                        <a:pt x="43" y="155"/>
                        <a:pt x="43" y="146"/>
                        <a:pt x="42" y="143"/>
                      </a:cubicBezTo>
                      <a:cubicBezTo>
                        <a:pt x="40" y="146"/>
                        <a:pt x="42" y="138"/>
                        <a:pt x="40" y="137"/>
                      </a:cubicBezTo>
                      <a:cubicBezTo>
                        <a:pt x="40" y="142"/>
                        <a:pt x="38" y="142"/>
                        <a:pt x="37" y="143"/>
                      </a:cubicBezTo>
                      <a:cubicBezTo>
                        <a:pt x="37" y="144"/>
                        <a:pt x="37" y="146"/>
                        <a:pt x="38" y="146"/>
                      </a:cubicBezTo>
                      <a:cubicBezTo>
                        <a:pt x="39" y="147"/>
                        <a:pt x="39" y="145"/>
                        <a:pt x="40" y="145"/>
                      </a:cubicBezTo>
                      <a:cubicBezTo>
                        <a:pt x="40" y="151"/>
                        <a:pt x="40" y="156"/>
                        <a:pt x="41" y="159"/>
                      </a:cubicBezTo>
                      <a:cubicBezTo>
                        <a:pt x="41" y="161"/>
                        <a:pt x="40" y="161"/>
                        <a:pt x="40" y="159"/>
                      </a:cubicBezTo>
                      <a:cubicBezTo>
                        <a:pt x="40" y="165"/>
                        <a:pt x="40" y="173"/>
                        <a:pt x="39" y="179"/>
                      </a:cubicBezTo>
                      <a:cubicBezTo>
                        <a:pt x="41" y="176"/>
                        <a:pt x="40" y="183"/>
                        <a:pt x="41" y="184"/>
                      </a:cubicBezTo>
                      <a:cubicBezTo>
                        <a:pt x="40" y="184"/>
                        <a:pt x="40" y="185"/>
                        <a:pt x="39" y="184"/>
                      </a:cubicBezTo>
                      <a:cubicBezTo>
                        <a:pt x="40" y="189"/>
                        <a:pt x="38" y="184"/>
                        <a:pt x="38" y="189"/>
                      </a:cubicBezTo>
                      <a:cubicBezTo>
                        <a:pt x="39" y="193"/>
                        <a:pt x="39" y="199"/>
                        <a:pt x="40" y="204"/>
                      </a:cubicBezTo>
                      <a:cubicBezTo>
                        <a:pt x="38" y="210"/>
                        <a:pt x="40" y="220"/>
                        <a:pt x="40" y="225"/>
                      </a:cubicBezTo>
                      <a:cubicBezTo>
                        <a:pt x="39" y="228"/>
                        <a:pt x="37" y="226"/>
                        <a:pt x="37" y="229"/>
                      </a:cubicBezTo>
                      <a:cubicBezTo>
                        <a:pt x="37" y="233"/>
                        <a:pt x="39" y="226"/>
                        <a:pt x="38" y="232"/>
                      </a:cubicBezTo>
                      <a:cubicBezTo>
                        <a:pt x="38" y="231"/>
                        <a:pt x="38" y="231"/>
                        <a:pt x="38" y="231"/>
                      </a:cubicBezTo>
                      <a:cubicBezTo>
                        <a:pt x="38" y="233"/>
                        <a:pt x="37" y="242"/>
                        <a:pt x="39" y="243"/>
                      </a:cubicBezTo>
                      <a:cubicBezTo>
                        <a:pt x="37" y="242"/>
                        <a:pt x="37" y="242"/>
                        <a:pt x="37" y="242"/>
                      </a:cubicBezTo>
                      <a:cubicBezTo>
                        <a:pt x="37" y="243"/>
                        <a:pt x="37" y="243"/>
                        <a:pt x="38" y="244"/>
                      </a:cubicBezTo>
                      <a:close/>
                      <a:moveTo>
                        <a:pt x="428" y="78"/>
                      </a:moveTo>
                      <a:cubicBezTo>
                        <a:pt x="428" y="79"/>
                        <a:pt x="428" y="80"/>
                        <a:pt x="428" y="80"/>
                      </a:cubicBezTo>
                      <a:cubicBezTo>
                        <a:pt x="428" y="80"/>
                        <a:pt x="428" y="79"/>
                        <a:pt x="428" y="78"/>
                      </a:cubicBezTo>
                      <a:close/>
                      <a:moveTo>
                        <a:pt x="36" y="269"/>
                      </a:moveTo>
                      <a:cubicBezTo>
                        <a:pt x="36" y="269"/>
                        <a:pt x="36" y="269"/>
                        <a:pt x="36" y="269"/>
                      </a:cubicBezTo>
                      <a:cubicBezTo>
                        <a:pt x="37" y="267"/>
                        <a:pt x="37" y="262"/>
                        <a:pt x="36" y="261"/>
                      </a:cubicBezTo>
                      <a:cubicBezTo>
                        <a:pt x="36" y="261"/>
                        <a:pt x="36" y="262"/>
                        <a:pt x="36" y="263"/>
                      </a:cubicBezTo>
                      <a:cubicBezTo>
                        <a:pt x="36" y="263"/>
                        <a:pt x="36" y="264"/>
                        <a:pt x="36" y="265"/>
                      </a:cubicBezTo>
                      <a:cubicBezTo>
                        <a:pt x="36" y="265"/>
                        <a:pt x="36" y="265"/>
                        <a:pt x="36" y="265"/>
                      </a:cubicBezTo>
                      <a:cubicBezTo>
                        <a:pt x="36" y="266"/>
                        <a:pt x="36" y="268"/>
                        <a:pt x="36" y="269"/>
                      </a:cubicBezTo>
                      <a:close/>
                      <a:moveTo>
                        <a:pt x="36" y="233"/>
                      </a:moveTo>
                      <a:cubicBezTo>
                        <a:pt x="36" y="233"/>
                        <a:pt x="36" y="233"/>
                        <a:pt x="36" y="233"/>
                      </a:cubicBezTo>
                      <a:cubicBezTo>
                        <a:pt x="36" y="234"/>
                        <a:pt x="36" y="234"/>
                        <a:pt x="36" y="235"/>
                      </a:cubicBezTo>
                      <a:cubicBezTo>
                        <a:pt x="36" y="234"/>
                        <a:pt x="36" y="234"/>
                        <a:pt x="36" y="233"/>
                      </a:cubicBezTo>
                      <a:close/>
                      <a:moveTo>
                        <a:pt x="29" y="21"/>
                      </a:moveTo>
                      <a:cubicBezTo>
                        <a:pt x="29" y="20"/>
                        <a:pt x="29" y="19"/>
                        <a:pt x="30" y="19"/>
                      </a:cubicBezTo>
                      <a:cubicBezTo>
                        <a:pt x="30" y="18"/>
                        <a:pt x="30" y="18"/>
                        <a:pt x="30" y="17"/>
                      </a:cubicBezTo>
                      <a:cubicBezTo>
                        <a:pt x="30" y="17"/>
                        <a:pt x="30" y="17"/>
                        <a:pt x="30" y="17"/>
                      </a:cubicBezTo>
                      <a:cubicBezTo>
                        <a:pt x="31" y="15"/>
                        <a:pt x="31" y="14"/>
                        <a:pt x="32" y="13"/>
                      </a:cubicBezTo>
                      <a:cubicBezTo>
                        <a:pt x="32" y="13"/>
                        <a:pt x="32" y="13"/>
                        <a:pt x="32" y="13"/>
                      </a:cubicBezTo>
                      <a:cubicBezTo>
                        <a:pt x="30" y="14"/>
                        <a:pt x="28" y="19"/>
                        <a:pt x="29" y="21"/>
                      </a:cubicBezTo>
                      <a:close/>
                      <a:moveTo>
                        <a:pt x="29" y="49"/>
                      </a:moveTo>
                      <a:cubicBezTo>
                        <a:pt x="29" y="49"/>
                        <a:pt x="29" y="48"/>
                        <a:pt x="29" y="47"/>
                      </a:cubicBezTo>
                      <a:cubicBezTo>
                        <a:pt x="29" y="48"/>
                        <a:pt x="29" y="48"/>
                        <a:pt x="29" y="49"/>
                      </a:cubicBezTo>
                      <a:cubicBezTo>
                        <a:pt x="29" y="49"/>
                        <a:pt x="29" y="49"/>
                        <a:pt x="29" y="49"/>
                      </a:cubicBezTo>
                      <a:close/>
                      <a:moveTo>
                        <a:pt x="6" y="474"/>
                      </a:moveTo>
                      <a:cubicBezTo>
                        <a:pt x="6" y="474"/>
                        <a:pt x="6" y="473"/>
                        <a:pt x="7" y="472"/>
                      </a:cubicBezTo>
                      <a:cubicBezTo>
                        <a:pt x="7" y="472"/>
                        <a:pt x="7" y="472"/>
                        <a:pt x="7" y="471"/>
                      </a:cubicBezTo>
                      <a:cubicBezTo>
                        <a:pt x="6" y="472"/>
                        <a:pt x="6" y="474"/>
                        <a:pt x="6" y="475"/>
                      </a:cubicBezTo>
                      <a:cubicBezTo>
                        <a:pt x="6" y="474"/>
                        <a:pt x="6" y="474"/>
                        <a:pt x="6" y="474"/>
                      </a:cubicBezTo>
                      <a:close/>
                      <a:moveTo>
                        <a:pt x="173" y="533"/>
                      </a:moveTo>
                      <a:cubicBezTo>
                        <a:pt x="173" y="532"/>
                        <a:pt x="173" y="532"/>
                        <a:pt x="173" y="532"/>
                      </a:cubicBezTo>
                      <a:cubicBezTo>
                        <a:pt x="173" y="532"/>
                        <a:pt x="173" y="533"/>
                        <a:pt x="173" y="533"/>
                      </a:cubicBezTo>
                      <a:close/>
                      <a:moveTo>
                        <a:pt x="35" y="535"/>
                      </a:moveTo>
                      <a:cubicBezTo>
                        <a:pt x="35" y="535"/>
                        <a:pt x="35" y="535"/>
                        <a:pt x="35" y="534"/>
                      </a:cubicBezTo>
                      <a:cubicBezTo>
                        <a:pt x="35" y="535"/>
                        <a:pt x="35" y="535"/>
                        <a:pt x="35" y="535"/>
                      </a:cubicBezTo>
                      <a:close/>
                      <a:moveTo>
                        <a:pt x="254" y="522"/>
                      </a:moveTo>
                      <a:cubicBezTo>
                        <a:pt x="254" y="522"/>
                        <a:pt x="254" y="522"/>
                        <a:pt x="254" y="522"/>
                      </a:cubicBezTo>
                      <a:cubicBezTo>
                        <a:pt x="254" y="522"/>
                        <a:pt x="255" y="522"/>
                        <a:pt x="255" y="522"/>
                      </a:cubicBezTo>
                      <a:lnTo>
                        <a:pt x="254" y="522"/>
                      </a:lnTo>
                      <a:close/>
                      <a:moveTo>
                        <a:pt x="32" y="535"/>
                      </a:moveTo>
                      <a:cubicBezTo>
                        <a:pt x="32" y="535"/>
                        <a:pt x="32" y="535"/>
                        <a:pt x="31" y="535"/>
                      </a:cubicBezTo>
                      <a:cubicBezTo>
                        <a:pt x="32" y="536"/>
                        <a:pt x="33" y="535"/>
                        <a:pt x="34" y="535"/>
                      </a:cubicBezTo>
                      <a:cubicBezTo>
                        <a:pt x="33" y="535"/>
                        <a:pt x="32" y="534"/>
                        <a:pt x="32" y="535"/>
                      </a:cubicBezTo>
                      <a:close/>
                      <a:moveTo>
                        <a:pt x="49" y="535"/>
                      </a:moveTo>
                      <a:cubicBezTo>
                        <a:pt x="43" y="536"/>
                        <a:pt x="43" y="536"/>
                        <a:pt x="43" y="536"/>
                      </a:cubicBezTo>
                      <a:cubicBezTo>
                        <a:pt x="45" y="536"/>
                        <a:pt x="49" y="536"/>
                        <a:pt x="49" y="535"/>
                      </a:cubicBezTo>
                      <a:close/>
                      <a:moveTo>
                        <a:pt x="65" y="538"/>
                      </a:moveTo>
                      <a:cubicBezTo>
                        <a:pt x="64" y="538"/>
                        <a:pt x="64" y="538"/>
                        <a:pt x="64" y="539"/>
                      </a:cubicBezTo>
                      <a:cubicBezTo>
                        <a:pt x="66" y="539"/>
                        <a:pt x="66" y="539"/>
                        <a:pt x="65" y="538"/>
                      </a:cubicBezTo>
                      <a:close/>
                      <a:moveTo>
                        <a:pt x="68" y="537"/>
                      </a:moveTo>
                      <a:cubicBezTo>
                        <a:pt x="68" y="537"/>
                        <a:pt x="68" y="537"/>
                        <a:pt x="68" y="537"/>
                      </a:cubicBezTo>
                      <a:cubicBezTo>
                        <a:pt x="68" y="537"/>
                        <a:pt x="68" y="537"/>
                        <a:pt x="68" y="537"/>
                      </a:cubicBezTo>
                      <a:close/>
                      <a:moveTo>
                        <a:pt x="68" y="537"/>
                      </a:moveTo>
                      <a:cubicBezTo>
                        <a:pt x="67" y="537"/>
                        <a:pt x="67" y="536"/>
                        <a:pt x="66" y="536"/>
                      </a:cubicBezTo>
                      <a:cubicBezTo>
                        <a:pt x="65" y="537"/>
                        <a:pt x="67" y="537"/>
                        <a:pt x="68" y="537"/>
                      </a:cubicBezTo>
                      <a:close/>
                      <a:moveTo>
                        <a:pt x="99" y="538"/>
                      </a:moveTo>
                      <a:cubicBezTo>
                        <a:pt x="99" y="539"/>
                        <a:pt x="102" y="538"/>
                        <a:pt x="103" y="539"/>
                      </a:cubicBezTo>
                      <a:cubicBezTo>
                        <a:pt x="102" y="538"/>
                        <a:pt x="100" y="538"/>
                        <a:pt x="99" y="538"/>
                      </a:cubicBezTo>
                      <a:close/>
                      <a:moveTo>
                        <a:pt x="115" y="537"/>
                      </a:moveTo>
                      <a:cubicBezTo>
                        <a:pt x="116" y="538"/>
                        <a:pt x="116" y="538"/>
                        <a:pt x="116" y="538"/>
                      </a:cubicBezTo>
                      <a:cubicBezTo>
                        <a:pt x="116" y="538"/>
                        <a:pt x="117" y="538"/>
                        <a:pt x="116" y="537"/>
                      </a:cubicBezTo>
                      <a:cubicBezTo>
                        <a:pt x="116" y="537"/>
                        <a:pt x="116" y="537"/>
                        <a:pt x="115" y="537"/>
                      </a:cubicBezTo>
                      <a:close/>
                      <a:moveTo>
                        <a:pt x="399" y="535"/>
                      </a:moveTo>
                      <a:cubicBezTo>
                        <a:pt x="400" y="535"/>
                        <a:pt x="400" y="535"/>
                        <a:pt x="400" y="535"/>
                      </a:cubicBezTo>
                      <a:cubicBezTo>
                        <a:pt x="399" y="534"/>
                        <a:pt x="399" y="534"/>
                        <a:pt x="399" y="534"/>
                      </a:cubicBezTo>
                      <a:lnTo>
                        <a:pt x="399" y="535"/>
                      </a:lnTo>
                      <a:close/>
                      <a:moveTo>
                        <a:pt x="416" y="478"/>
                      </a:moveTo>
                      <a:cubicBezTo>
                        <a:pt x="414" y="478"/>
                        <a:pt x="416" y="477"/>
                        <a:pt x="415" y="477"/>
                      </a:cubicBezTo>
                      <a:cubicBezTo>
                        <a:pt x="415" y="477"/>
                        <a:pt x="415" y="478"/>
                        <a:pt x="416" y="478"/>
                      </a:cubicBezTo>
                      <a:close/>
                      <a:moveTo>
                        <a:pt x="388" y="519"/>
                      </a:moveTo>
                      <a:cubicBezTo>
                        <a:pt x="388" y="519"/>
                        <a:pt x="388" y="519"/>
                        <a:pt x="388" y="519"/>
                      </a:cubicBezTo>
                      <a:cubicBezTo>
                        <a:pt x="388" y="519"/>
                        <a:pt x="388" y="519"/>
                        <a:pt x="388" y="519"/>
                      </a:cubicBezTo>
                      <a:close/>
                      <a:moveTo>
                        <a:pt x="73" y="496"/>
                      </a:moveTo>
                      <a:cubicBezTo>
                        <a:pt x="74" y="496"/>
                        <a:pt x="74" y="497"/>
                        <a:pt x="76" y="497"/>
                      </a:cubicBezTo>
                      <a:cubicBezTo>
                        <a:pt x="76" y="497"/>
                        <a:pt x="75" y="498"/>
                        <a:pt x="76" y="498"/>
                      </a:cubicBezTo>
                      <a:cubicBezTo>
                        <a:pt x="78" y="497"/>
                        <a:pt x="76" y="496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6"/>
                        <a:pt x="73" y="496"/>
                      </a:cubicBezTo>
                      <a:close/>
                      <a:moveTo>
                        <a:pt x="126" y="498"/>
                      </a:moveTo>
                      <a:cubicBezTo>
                        <a:pt x="126" y="498"/>
                        <a:pt x="125" y="498"/>
                        <a:pt x="125" y="498"/>
                      </a:cubicBezTo>
                      <a:cubicBezTo>
                        <a:pt x="125" y="498"/>
                        <a:pt x="125" y="498"/>
                        <a:pt x="126" y="498"/>
                      </a:cubicBezTo>
                      <a:close/>
                      <a:moveTo>
                        <a:pt x="73" y="495"/>
                      </a:move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lose/>
                      <a:moveTo>
                        <a:pt x="433" y="519"/>
                      </a:moveTo>
                      <a:cubicBezTo>
                        <a:pt x="433" y="519"/>
                        <a:pt x="433" y="519"/>
                        <a:pt x="433" y="519"/>
                      </a:cubicBezTo>
                      <a:cubicBezTo>
                        <a:pt x="433" y="519"/>
                        <a:pt x="433" y="519"/>
                        <a:pt x="433" y="519"/>
                      </a:cubicBezTo>
                      <a:cubicBezTo>
                        <a:pt x="433" y="519"/>
                        <a:pt x="433" y="519"/>
                        <a:pt x="433" y="519"/>
                      </a:cubicBezTo>
                      <a:close/>
                      <a:moveTo>
                        <a:pt x="71" y="497"/>
                      </a:moveTo>
                      <a:cubicBezTo>
                        <a:pt x="72" y="496"/>
                        <a:pt x="72" y="496"/>
                        <a:pt x="73" y="496"/>
                      </a:cubicBezTo>
                      <a:cubicBezTo>
                        <a:pt x="72" y="496"/>
                        <a:pt x="72" y="496"/>
                        <a:pt x="71" y="497"/>
                      </a:cubicBezTo>
                      <a:close/>
                      <a:moveTo>
                        <a:pt x="70" y="495"/>
                      </a:moveTo>
                      <a:cubicBezTo>
                        <a:pt x="70" y="495"/>
                        <a:pt x="70" y="495"/>
                        <a:pt x="69" y="496"/>
                      </a:cubicBezTo>
                      <a:cubicBezTo>
                        <a:pt x="70" y="496"/>
                        <a:pt x="70" y="495"/>
                        <a:pt x="71" y="495"/>
                      </a:cubicBezTo>
                      <a:cubicBezTo>
                        <a:pt x="71" y="495"/>
                        <a:pt x="70" y="495"/>
                        <a:pt x="70" y="495"/>
                      </a:cubicBezTo>
                      <a:close/>
                      <a:moveTo>
                        <a:pt x="86" y="495"/>
                      </a:moveTo>
                      <a:cubicBezTo>
                        <a:pt x="80" y="497"/>
                        <a:pt x="80" y="497"/>
                        <a:pt x="80" y="497"/>
                      </a:cubicBezTo>
                      <a:cubicBezTo>
                        <a:pt x="82" y="497"/>
                        <a:pt x="86" y="496"/>
                        <a:pt x="86" y="495"/>
                      </a:cubicBezTo>
                      <a:close/>
                      <a:moveTo>
                        <a:pt x="101" y="498"/>
                      </a:moveTo>
                      <a:cubicBezTo>
                        <a:pt x="101" y="498"/>
                        <a:pt x="100" y="499"/>
                        <a:pt x="100" y="499"/>
                      </a:cubicBezTo>
                      <a:cubicBezTo>
                        <a:pt x="102" y="499"/>
                        <a:pt x="102" y="499"/>
                        <a:pt x="101" y="498"/>
                      </a:cubicBezTo>
                      <a:close/>
                      <a:moveTo>
                        <a:pt x="104" y="497"/>
                      </a:moveTo>
                      <a:cubicBezTo>
                        <a:pt x="104" y="497"/>
                        <a:pt x="103" y="497"/>
                        <a:pt x="102" y="497"/>
                      </a:cubicBezTo>
                      <a:cubicBezTo>
                        <a:pt x="102" y="498"/>
                        <a:pt x="104" y="497"/>
                        <a:pt x="104" y="497"/>
                      </a:cubicBezTo>
                      <a:close/>
                      <a:moveTo>
                        <a:pt x="104" y="497"/>
                      </a:moveTo>
                      <a:cubicBezTo>
                        <a:pt x="104" y="497"/>
                        <a:pt x="105" y="497"/>
                        <a:pt x="105" y="497"/>
                      </a:cubicBezTo>
                      <a:cubicBezTo>
                        <a:pt x="105" y="497"/>
                        <a:pt x="105" y="497"/>
                        <a:pt x="104" y="497"/>
                      </a:cubicBezTo>
                      <a:close/>
                      <a:moveTo>
                        <a:pt x="135" y="499"/>
                      </a:moveTo>
                      <a:cubicBezTo>
                        <a:pt x="134" y="500"/>
                        <a:pt x="137" y="498"/>
                        <a:pt x="138" y="499"/>
                      </a:cubicBezTo>
                      <a:cubicBezTo>
                        <a:pt x="137" y="498"/>
                        <a:pt x="135" y="499"/>
                        <a:pt x="135" y="499"/>
                      </a:cubicBezTo>
                      <a:close/>
                      <a:moveTo>
                        <a:pt x="150" y="498"/>
                      </a:moveTo>
                      <a:cubicBezTo>
                        <a:pt x="150" y="498"/>
                        <a:pt x="150" y="498"/>
                        <a:pt x="150" y="498"/>
                      </a:cubicBezTo>
                      <a:cubicBezTo>
                        <a:pt x="151" y="498"/>
                        <a:pt x="152" y="498"/>
                        <a:pt x="151" y="498"/>
                      </a:cubicBezTo>
                      <a:cubicBezTo>
                        <a:pt x="150" y="498"/>
                        <a:pt x="150" y="498"/>
                        <a:pt x="150" y="498"/>
                      </a:cubicBezTo>
                      <a:close/>
                      <a:moveTo>
                        <a:pt x="423" y="495"/>
                      </a:moveTo>
                      <a:cubicBezTo>
                        <a:pt x="425" y="495"/>
                        <a:pt x="425" y="495"/>
                        <a:pt x="425" y="495"/>
                      </a:cubicBezTo>
                      <a:cubicBezTo>
                        <a:pt x="423" y="494"/>
                        <a:pt x="423" y="494"/>
                        <a:pt x="423" y="494"/>
                      </a:cubicBezTo>
                      <a:lnTo>
                        <a:pt x="423" y="495"/>
                      </a:lnTo>
                      <a:close/>
                      <a:moveTo>
                        <a:pt x="378" y="518"/>
                      </a:moveTo>
                      <a:cubicBezTo>
                        <a:pt x="378" y="518"/>
                        <a:pt x="378" y="519"/>
                        <a:pt x="379" y="519"/>
                      </a:cubicBezTo>
                      <a:cubicBezTo>
                        <a:pt x="377" y="519"/>
                        <a:pt x="379" y="518"/>
                        <a:pt x="378" y="518"/>
                      </a:cubicBezTo>
                      <a:close/>
                      <a:moveTo>
                        <a:pt x="4" y="475"/>
                      </a:moveTo>
                      <a:cubicBezTo>
                        <a:pt x="4" y="475"/>
                        <a:pt x="4" y="476"/>
                        <a:pt x="4" y="477"/>
                      </a:cubicBezTo>
                      <a:cubicBezTo>
                        <a:pt x="4" y="476"/>
                        <a:pt x="4" y="476"/>
                        <a:pt x="4" y="475"/>
                      </a:cubicBezTo>
                      <a:close/>
                      <a:moveTo>
                        <a:pt x="14" y="406"/>
                      </a:moveTo>
                      <a:cubicBezTo>
                        <a:pt x="14" y="407"/>
                        <a:pt x="15" y="408"/>
                        <a:pt x="15" y="408"/>
                      </a:cubicBezTo>
                      <a:cubicBezTo>
                        <a:pt x="15" y="408"/>
                        <a:pt x="15" y="407"/>
                        <a:pt x="14" y="406"/>
                      </a:cubicBezTo>
                      <a:close/>
                      <a:moveTo>
                        <a:pt x="187" y="504"/>
                      </a:moveTo>
                      <a:cubicBezTo>
                        <a:pt x="187" y="504"/>
                        <a:pt x="187" y="504"/>
                        <a:pt x="187" y="505"/>
                      </a:cubicBezTo>
                      <a:cubicBezTo>
                        <a:pt x="187" y="505"/>
                        <a:pt x="188" y="504"/>
                        <a:pt x="189" y="504"/>
                      </a:cubicBezTo>
                      <a:lnTo>
                        <a:pt x="187" y="504"/>
                      </a:lnTo>
                      <a:close/>
                      <a:moveTo>
                        <a:pt x="8" y="445"/>
                      </a:moveTo>
                      <a:cubicBezTo>
                        <a:pt x="7" y="444"/>
                        <a:pt x="7" y="443"/>
                        <a:pt x="7" y="444"/>
                      </a:cubicBezTo>
                      <a:cubicBezTo>
                        <a:pt x="7" y="446"/>
                        <a:pt x="7" y="446"/>
                        <a:pt x="8" y="445"/>
                      </a:cubicBezTo>
                      <a:close/>
                      <a:moveTo>
                        <a:pt x="8" y="449"/>
                      </a:moveTo>
                      <a:cubicBezTo>
                        <a:pt x="9" y="448"/>
                        <a:pt x="9" y="448"/>
                        <a:pt x="9" y="446"/>
                      </a:cubicBezTo>
                      <a:cubicBezTo>
                        <a:pt x="8" y="446"/>
                        <a:pt x="8" y="448"/>
                        <a:pt x="8" y="449"/>
                      </a:cubicBezTo>
                      <a:close/>
                      <a:moveTo>
                        <a:pt x="8" y="449"/>
                      </a:moveTo>
                      <a:cubicBezTo>
                        <a:pt x="8" y="449"/>
                        <a:pt x="8" y="449"/>
                        <a:pt x="8" y="449"/>
                      </a:cubicBezTo>
                      <a:cubicBezTo>
                        <a:pt x="8" y="449"/>
                        <a:pt x="8" y="449"/>
                        <a:pt x="8" y="449"/>
                      </a:cubicBezTo>
                      <a:close/>
                      <a:moveTo>
                        <a:pt x="2" y="488"/>
                      </a:moveTo>
                      <a:cubicBezTo>
                        <a:pt x="1" y="487"/>
                        <a:pt x="2" y="491"/>
                        <a:pt x="1" y="492"/>
                      </a:cubicBezTo>
                      <a:cubicBezTo>
                        <a:pt x="2" y="491"/>
                        <a:pt x="2" y="489"/>
                        <a:pt x="2" y="488"/>
                      </a:cubicBezTo>
                      <a:close/>
                      <a:moveTo>
                        <a:pt x="368" y="517"/>
                      </a:moveTo>
                      <a:cubicBezTo>
                        <a:pt x="370" y="517"/>
                        <a:pt x="370" y="517"/>
                        <a:pt x="370" y="517"/>
                      </a:cubicBezTo>
                      <a:cubicBezTo>
                        <a:pt x="368" y="517"/>
                        <a:pt x="368" y="517"/>
                        <a:pt x="368" y="517"/>
                      </a:cubicBezTo>
                      <a:close/>
                      <a:moveTo>
                        <a:pt x="438" y="353"/>
                      </a:moveTo>
                      <a:cubicBezTo>
                        <a:pt x="439" y="353"/>
                        <a:pt x="439" y="353"/>
                        <a:pt x="439" y="353"/>
                      </a:cubicBezTo>
                      <a:cubicBezTo>
                        <a:pt x="439" y="352"/>
                        <a:pt x="439" y="352"/>
                        <a:pt x="439" y="352"/>
                      </a:cubicBezTo>
                      <a:lnTo>
                        <a:pt x="438" y="353"/>
                      </a:lnTo>
                      <a:close/>
                      <a:moveTo>
                        <a:pt x="233" y="330"/>
                      </a:moveTo>
                      <a:cubicBezTo>
                        <a:pt x="233" y="330"/>
                        <a:pt x="233" y="330"/>
                        <a:pt x="233" y="330"/>
                      </a:cubicBezTo>
                      <a:cubicBezTo>
                        <a:pt x="234" y="330"/>
                        <a:pt x="234" y="330"/>
                        <a:pt x="235" y="330"/>
                      </a:cubicBezTo>
                      <a:lnTo>
                        <a:pt x="233" y="330"/>
                      </a:lnTo>
                      <a:close/>
                      <a:moveTo>
                        <a:pt x="34" y="412"/>
                      </a:moveTo>
                      <a:cubicBezTo>
                        <a:pt x="34" y="411"/>
                        <a:pt x="34" y="411"/>
                        <a:pt x="34" y="410"/>
                      </a:cubicBezTo>
                      <a:cubicBezTo>
                        <a:pt x="34" y="411"/>
                        <a:pt x="34" y="412"/>
                        <a:pt x="34" y="412"/>
                      </a:cubicBezTo>
                      <a:close/>
                      <a:moveTo>
                        <a:pt x="441" y="463"/>
                      </a:moveTo>
                      <a:cubicBezTo>
                        <a:pt x="441" y="463"/>
                        <a:pt x="441" y="462"/>
                        <a:pt x="441" y="462"/>
                      </a:cubicBezTo>
                      <a:cubicBezTo>
                        <a:pt x="440" y="462"/>
                        <a:pt x="440" y="463"/>
                        <a:pt x="441" y="463"/>
                      </a:cubicBezTo>
                      <a:close/>
                      <a:moveTo>
                        <a:pt x="33" y="410"/>
                      </a:moveTo>
                      <a:cubicBezTo>
                        <a:pt x="33" y="410"/>
                        <a:pt x="33" y="410"/>
                        <a:pt x="33" y="410"/>
                      </a:cubicBezTo>
                      <a:cubicBezTo>
                        <a:pt x="33" y="410"/>
                        <a:pt x="33" y="410"/>
                        <a:pt x="33" y="410"/>
                      </a:cubicBezTo>
                      <a:close/>
                      <a:moveTo>
                        <a:pt x="421" y="330"/>
                      </a:moveTo>
                      <a:cubicBezTo>
                        <a:pt x="421" y="330"/>
                        <a:pt x="421" y="330"/>
                        <a:pt x="422" y="331"/>
                      </a:cubicBezTo>
                      <a:cubicBezTo>
                        <a:pt x="422" y="331"/>
                        <a:pt x="423" y="331"/>
                        <a:pt x="423" y="331"/>
                      </a:cubicBezTo>
                      <a:cubicBezTo>
                        <a:pt x="423" y="330"/>
                        <a:pt x="422" y="330"/>
                        <a:pt x="421" y="330"/>
                      </a:cubicBezTo>
                      <a:close/>
                      <a:moveTo>
                        <a:pt x="433" y="407"/>
                      </a:moveTo>
                      <a:cubicBezTo>
                        <a:pt x="433" y="407"/>
                        <a:pt x="433" y="407"/>
                        <a:pt x="433" y="406"/>
                      </a:cubicBezTo>
                      <a:cubicBezTo>
                        <a:pt x="433" y="407"/>
                        <a:pt x="433" y="407"/>
                        <a:pt x="433" y="407"/>
                      </a:cubicBezTo>
                      <a:cubicBezTo>
                        <a:pt x="433" y="407"/>
                        <a:pt x="433" y="407"/>
                        <a:pt x="433" y="407"/>
                      </a:cubicBezTo>
                      <a:close/>
                      <a:moveTo>
                        <a:pt x="34" y="410"/>
                      </a:moveTo>
                      <a:cubicBezTo>
                        <a:pt x="34" y="409"/>
                        <a:pt x="36" y="408"/>
                        <a:pt x="35" y="407"/>
                      </a:cubicBezTo>
                      <a:cubicBezTo>
                        <a:pt x="36" y="406"/>
                        <a:pt x="36" y="408"/>
                        <a:pt x="36" y="406"/>
                      </a:cubicBezTo>
                      <a:cubicBezTo>
                        <a:pt x="36" y="404"/>
                        <a:pt x="34" y="407"/>
                        <a:pt x="33" y="409"/>
                      </a:cubicBezTo>
                      <a:cubicBezTo>
                        <a:pt x="33" y="410"/>
                        <a:pt x="33" y="410"/>
                        <a:pt x="33" y="410"/>
                      </a:cubicBezTo>
                      <a:cubicBezTo>
                        <a:pt x="34" y="410"/>
                        <a:pt x="34" y="410"/>
                        <a:pt x="34" y="410"/>
                      </a:cubicBezTo>
                      <a:close/>
                      <a:moveTo>
                        <a:pt x="32" y="413"/>
                      </a:moveTo>
                      <a:cubicBezTo>
                        <a:pt x="33" y="414"/>
                        <a:pt x="33" y="414"/>
                        <a:pt x="33" y="415"/>
                      </a:cubicBezTo>
                      <a:cubicBezTo>
                        <a:pt x="33" y="414"/>
                        <a:pt x="33" y="413"/>
                        <a:pt x="33" y="412"/>
                      </a:cubicBezTo>
                      <a:cubicBezTo>
                        <a:pt x="33" y="412"/>
                        <a:pt x="32" y="413"/>
                        <a:pt x="32" y="413"/>
                      </a:cubicBezTo>
                      <a:close/>
                      <a:moveTo>
                        <a:pt x="36" y="401"/>
                      </a:moveTo>
                      <a:cubicBezTo>
                        <a:pt x="36" y="398"/>
                        <a:pt x="36" y="394"/>
                        <a:pt x="36" y="393"/>
                      </a:cubicBezTo>
                      <a:lnTo>
                        <a:pt x="36" y="401"/>
                      </a:lnTo>
                      <a:close/>
                      <a:moveTo>
                        <a:pt x="42" y="376"/>
                      </a:moveTo>
                      <a:cubicBezTo>
                        <a:pt x="42" y="374"/>
                        <a:pt x="42" y="374"/>
                        <a:pt x="41" y="375"/>
                      </a:cubicBezTo>
                      <a:cubicBezTo>
                        <a:pt x="41" y="376"/>
                        <a:pt x="42" y="376"/>
                        <a:pt x="42" y="376"/>
                      </a:cubicBezTo>
                      <a:close/>
                      <a:moveTo>
                        <a:pt x="41" y="371"/>
                      </a:moveTo>
                      <a:cubicBezTo>
                        <a:pt x="41" y="371"/>
                        <a:pt x="41" y="371"/>
                        <a:pt x="41" y="371"/>
                      </a:cubicBezTo>
                      <a:cubicBezTo>
                        <a:pt x="41" y="371"/>
                        <a:pt x="41" y="371"/>
                        <a:pt x="41" y="371"/>
                      </a:cubicBezTo>
                      <a:close/>
                      <a:moveTo>
                        <a:pt x="41" y="371"/>
                      </a:moveTo>
                      <a:cubicBezTo>
                        <a:pt x="40" y="372"/>
                        <a:pt x="40" y="372"/>
                        <a:pt x="40" y="374"/>
                      </a:cubicBezTo>
                      <a:cubicBezTo>
                        <a:pt x="41" y="374"/>
                        <a:pt x="40" y="372"/>
                        <a:pt x="41" y="371"/>
                      </a:cubicBezTo>
                      <a:close/>
                      <a:moveTo>
                        <a:pt x="51" y="347"/>
                      </a:moveTo>
                      <a:cubicBezTo>
                        <a:pt x="50" y="346"/>
                        <a:pt x="49" y="347"/>
                        <a:pt x="48" y="347"/>
                      </a:cubicBezTo>
                      <a:cubicBezTo>
                        <a:pt x="48" y="348"/>
                        <a:pt x="50" y="346"/>
                        <a:pt x="51" y="347"/>
                      </a:cubicBezTo>
                      <a:close/>
                      <a:moveTo>
                        <a:pt x="67" y="345"/>
                      </a:moveTo>
                      <a:cubicBezTo>
                        <a:pt x="66" y="346"/>
                        <a:pt x="66" y="345"/>
                        <a:pt x="65" y="345"/>
                      </a:cubicBezTo>
                      <a:cubicBezTo>
                        <a:pt x="66" y="346"/>
                        <a:pt x="66" y="346"/>
                        <a:pt x="66" y="346"/>
                      </a:cubicBezTo>
                      <a:cubicBezTo>
                        <a:pt x="67" y="346"/>
                        <a:pt x="68" y="346"/>
                        <a:pt x="67" y="345"/>
                      </a:cubicBezTo>
                      <a:close/>
                      <a:moveTo>
                        <a:pt x="409" y="342"/>
                      </a:moveTo>
                      <a:cubicBezTo>
                        <a:pt x="408" y="343"/>
                        <a:pt x="408" y="343"/>
                        <a:pt x="408" y="343"/>
                      </a:cubicBezTo>
                      <a:cubicBezTo>
                        <a:pt x="410" y="343"/>
                        <a:pt x="410" y="343"/>
                        <a:pt x="410" y="343"/>
                      </a:cubicBezTo>
                      <a:lnTo>
                        <a:pt x="409" y="342"/>
                      </a:lnTo>
                      <a:close/>
                      <a:moveTo>
                        <a:pt x="442" y="473"/>
                      </a:moveTo>
                      <a:cubicBezTo>
                        <a:pt x="442" y="476"/>
                        <a:pt x="441" y="473"/>
                        <a:pt x="441" y="475"/>
                      </a:cubicBezTo>
                      <a:cubicBezTo>
                        <a:pt x="441" y="475"/>
                        <a:pt x="443" y="475"/>
                        <a:pt x="442" y="473"/>
                      </a:cubicBezTo>
                      <a:close/>
                      <a:moveTo>
                        <a:pt x="22" y="100"/>
                      </a:moveTo>
                      <a:cubicBezTo>
                        <a:pt x="22" y="101"/>
                        <a:pt x="21" y="102"/>
                        <a:pt x="22" y="104"/>
                      </a:cubicBezTo>
                      <a:cubicBezTo>
                        <a:pt x="21" y="105"/>
                        <a:pt x="21" y="103"/>
                        <a:pt x="20" y="105"/>
                      </a:cubicBezTo>
                      <a:cubicBezTo>
                        <a:pt x="21" y="107"/>
                        <a:pt x="23" y="104"/>
                        <a:pt x="23" y="100"/>
                      </a:cubicBezTo>
                      <a:cubicBezTo>
                        <a:pt x="23" y="100"/>
                        <a:pt x="23" y="100"/>
                        <a:pt x="23" y="100"/>
                      </a:cubicBezTo>
                      <a:cubicBezTo>
                        <a:pt x="23" y="100"/>
                        <a:pt x="22" y="100"/>
                        <a:pt x="22" y="100"/>
                      </a:cubicBezTo>
                      <a:close/>
                      <a:moveTo>
                        <a:pt x="149" y="303"/>
                      </a:moveTo>
                      <a:cubicBezTo>
                        <a:pt x="149" y="303"/>
                        <a:pt x="149" y="303"/>
                        <a:pt x="149" y="303"/>
                      </a:cubicBezTo>
                      <a:cubicBezTo>
                        <a:pt x="149" y="303"/>
                        <a:pt x="150" y="303"/>
                        <a:pt x="151" y="303"/>
                      </a:cubicBezTo>
                      <a:lnTo>
                        <a:pt x="149" y="303"/>
                      </a:lnTo>
                      <a:close/>
                      <a:moveTo>
                        <a:pt x="444" y="274"/>
                      </a:moveTo>
                      <a:cubicBezTo>
                        <a:pt x="444" y="274"/>
                        <a:pt x="444" y="274"/>
                        <a:pt x="444" y="274"/>
                      </a:cubicBezTo>
                      <a:cubicBezTo>
                        <a:pt x="444" y="274"/>
                        <a:pt x="444" y="274"/>
                        <a:pt x="444" y="274"/>
                      </a:cubicBezTo>
                      <a:cubicBezTo>
                        <a:pt x="444" y="274"/>
                        <a:pt x="444" y="274"/>
                        <a:pt x="444" y="274"/>
                      </a:cubicBezTo>
                      <a:close/>
                      <a:moveTo>
                        <a:pt x="23" y="100"/>
                      </a:moveTo>
                      <a:cubicBezTo>
                        <a:pt x="23" y="100"/>
                        <a:pt x="23" y="100"/>
                        <a:pt x="24" y="100"/>
                      </a:cubicBezTo>
                      <a:cubicBezTo>
                        <a:pt x="24" y="100"/>
                        <a:pt x="23" y="100"/>
                        <a:pt x="23" y="100"/>
                      </a:cubicBezTo>
                      <a:close/>
                      <a:moveTo>
                        <a:pt x="22" y="97"/>
                      </a:moveTo>
                      <a:cubicBezTo>
                        <a:pt x="22" y="98"/>
                        <a:pt x="22" y="99"/>
                        <a:pt x="22" y="100"/>
                      </a:cubicBezTo>
                      <a:cubicBezTo>
                        <a:pt x="22" y="99"/>
                        <a:pt x="22" y="98"/>
                        <a:pt x="22" y="97"/>
                      </a:cubicBezTo>
                      <a:close/>
                      <a:moveTo>
                        <a:pt x="444" y="205"/>
                      </a:moveTo>
                      <a:cubicBezTo>
                        <a:pt x="444" y="205"/>
                        <a:pt x="444" y="205"/>
                        <a:pt x="444" y="206"/>
                      </a:cubicBezTo>
                      <a:cubicBezTo>
                        <a:pt x="444" y="206"/>
                        <a:pt x="444" y="205"/>
                        <a:pt x="444" y="205"/>
                      </a:cubicBezTo>
                      <a:close/>
                      <a:moveTo>
                        <a:pt x="21" y="181"/>
                      </a:moveTo>
                      <a:cubicBezTo>
                        <a:pt x="21" y="180"/>
                        <a:pt x="21" y="180"/>
                        <a:pt x="21" y="179"/>
                      </a:cubicBezTo>
                      <a:cubicBezTo>
                        <a:pt x="20" y="180"/>
                        <a:pt x="21" y="180"/>
                        <a:pt x="21" y="181"/>
                      </a:cubicBezTo>
                      <a:close/>
                      <a:moveTo>
                        <a:pt x="23" y="96"/>
                      </a:moveTo>
                      <a:cubicBezTo>
                        <a:pt x="23" y="95"/>
                        <a:pt x="23" y="95"/>
                        <a:pt x="23" y="94"/>
                      </a:cubicBezTo>
                      <a:cubicBezTo>
                        <a:pt x="22" y="95"/>
                        <a:pt x="23" y="96"/>
                        <a:pt x="23" y="97"/>
                      </a:cubicBezTo>
                      <a:cubicBezTo>
                        <a:pt x="23" y="97"/>
                        <a:pt x="24" y="96"/>
                        <a:pt x="23" y="96"/>
                      </a:cubicBezTo>
                      <a:close/>
                      <a:moveTo>
                        <a:pt x="22" y="111"/>
                      </a:moveTo>
                      <a:cubicBezTo>
                        <a:pt x="22" y="115"/>
                        <a:pt x="22" y="120"/>
                        <a:pt x="23" y="120"/>
                      </a:cubicBezTo>
                      <a:lnTo>
                        <a:pt x="22" y="111"/>
                      </a:lnTo>
                      <a:close/>
                      <a:moveTo>
                        <a:pt x="20" y="143"/>
                      </a:moveTo>
                      <a:cubicBezTo>
                        <a:pt x="20" y="143"/>
                        <a:pt x="20" y="142"/>
                        <a:pt x="19" y="142"/>
                      </a:cubicBezTo>
                      <a:cubicBezTo>
                        <a:pt x="19" y="144"/>
                        <a:pt x="20" y="145"/>
                        <a:pt x="20" y="143"/>
                      </a:cubicBezTo>
                      <a:close/>
                      <a:moveTo>
                        <a:pt x="21" y="148"/>
                      </a:moveTo>
                      <a:cubicBezTo>
                        <a:pt x="21" y="148"/>
                        <a:pt x="21" y="148"/>
                        <a:pt x="21" y="148"/>
                      </a:cubicBezTo>
                      <a:cubicBezTo>
                        <a:pt x="21" y="148"/>
                        <a:pt x="21" y="148"/>
                        <a:pt x="21" y="148"/>
                      </a:cubicBezTo>
                      <a:close/>
                      <a:moveTo>
                        <a:pt x="22" y="145"/>
                      </a:moveTo>
                      <a:cubicBezTo>
                        <a:pt x="21" y="144"/>
                        <a:pt x="21" y="147"/>
                        <a:pt x="21" y="148"/>
                      </a:cubicBezTo>
                      <a:cubicBezTo>
                        <a:pt x="21" y="147"/>
                        <a:pt x="22" y="146"/>
                        <a:pt x="22" y="145"/>
                      </a:cubicBezTo>
                      <a:close/>
                      <a:moveTo>
                        <a:pt x="20" y="194"/>
                      </a:moveTo>
                      <a:cubicBezTo>
                        <a:pt x="19" y="193"/>
                        <a:pt x="20" y="198"/>
                        <a:pt x="20" y="199"/>
                      </a:cubicBezTo>
                      <a:cubicBezTo>
                        <a:pt x="20" y="198"/>
                        <a:pt x="20" y="195"/>
                        <a:pt x="20" y="194"/>
                      </a:cubicBezTo>
                      <a:close/>
                      <a:moveTo>
                        <a:pt x="20" y="218"/>
                      </a:moveTo>
                      <a:cubicBezTo>
                        <a:pt x="20" y="219"/>
                        <a:pt x="20" y="221"/>
                        <a:pt x="21" y="219"/>
                      </a:cubicBezTo>
                      <a:cubicBezTo>
                        <a:pt x="21" y="218"/>
                        <a:pt x="21" y="218"/>
                        <a:pt x="21" y="217"/>
                      </a:cubicBezTo>
                      <a:lnTo>
                        <a:pt x="20" y="218"/>
                      </a:lnTo>
                      <a:close/>
                      <a:moveTo>
                        <a:pt x="362" y="316"/>
                      </a:moveTo>
                      <a:cubicBezTo>
                        <a:pt x="364" y="316"/>
                        <a:pt x="364" y="316"/>
                        <a:pt x="364" y="316"/>
                      </a:cubicBezTo>
                      <a:cubicBezTo>
                        <a:pt x="362" y="315"/>
                        <a:pt x="362" y="315"/>
                        <a:pt x="362" y="315"/>
                      </a:cubicBezTo>
                      <a:lnTo>
                        <a:pt x="362" y="316"/>
                      </a:lnTo>
                      <a:close/>
                      <a:moveTo>
                        <a:pt x="445" y="190"/>
                      </a:moveTo>
                      <a:cubicBezTo>
                        <a:pt x="445" y="190"/>
                        <a:pt x="444" y="190"/>
                        <a:pt x="444" y="192"/>
                      </a:cubicBezTo>
                      <a:cubicBezTo>
                        <a:pt x="444" y="189"/>
                        <a:pt x="445" y="192"/>
                        <a:pt x="445" y="190"/>
                      </a:cubicBezTo>
                      <a:close/>
                      <a:moveTo>
                        <a:pt x="441" y="94"/>
                      </a:moveTo>
                      <a:cubicBezTo>
                        <a:pt x="441" y="93"/>
                        <a:pt x="441" y="93"/>
                        <a:pt x="441" y="93"/>
                      </a:cubicBezTo>
                      <a:cubicBezTo>
                        <a:pt x="439" y="94"/>
                        <a:pt x="439" y="94"/>
                        <a:pt x="439" y="94"/>
                      </a:cubicBezTo>
                      <a:lnTo>
                        <a:pt x="441" y="94"/>
                      </a:lnTo>
                      <a:close/>
                      <a:moveTo>
                        <a:pt x="43" y="187"/>
                      </a:moveTo>
                      <a:cubicBezTo>
                        <a:pt x="43" y="186"/>
                        <a:pt x="43" y="185"/>
                        <a:pt x="42" y="184"/>
                      </a:cubicBezTo>
                      <a:cubicBezTo>
                        <a:pt x="42" y="185"/>
                        <a:pt x="42" y="186"/>
                        <a:pt x="43" y="187"/>
                      </a:cubicBezTo>
                      <a:close/>
                      <a:moveTo>
                        <a:pt x="44" y="105"/>
                      </a:moveTo>
                      <a:cubicBezTo>
                        <a:pt x="44" y="106"/>
                        <a:pt x="44" y="107"/>
                        <a:pt x="44" y="107"/>
                      </a:cubicBezTo>
                      <a:cubicBezTo>
                        <a:pt x="44" y="107"/>
                        <a:pt x="44" y="106"/>
                        <a:pt x="44" y="105"/>
                      </a:cubicBezTo>
                      <a:close/>
                      <a:moveTo>
                        <a:pt x="36" y="276"/>
                      </a:moveTo>
                      <a:cubicBezTo>
                        <a:pt x="36" y="276"/>
                        <a:pt x="36" y="277"/>
                        <a:pt x="36" y="277"/>
                      </a:cubicBezTo>
                      <a:lnTo>
                        <a:pt x="36" y="276"/>
                      </a:lnTo>
                      <a:close/>
                      <a:moveTo>
                        <a:pt x="41" y="184"/>
                      </a:moveTo>
                      <a:cubicBezTo>
                        <a:pt x="41" y="184"/>
                        <a:pt x="41" y="184"/>
                        <a:pt x="41" y="184"/>
                      </a:cubicBezTo>
                      <a:cubicBezTo>
                        <a:pt x="41" y="184"/>
                        <a:pt x="41" y="184"/>
                        <a:pt x="41" y="184"/>
                      </a:cubicBezTo>
                      <a:close/>
                      <a:moveTo>
                        <a:pt x="180" y="2"/>
                      </a:moveTo>
                      <a:cubicBezTo>
                        <a:pt x="180" y="2"/>
                        <a:pt x="180" y="2"/>
                        <a:pt x="179" y="2"/>
                      </a:cubicBezTo>
                      <a:cubicBezTo>
                        <a:pt x="180" y="2"/>
                        <a:pt x="181" y="2"/>
                        <a:pt x="182" y="2"/>
                      </a:cubicBezTo>
                      <a:lnTo>
                        <a:pt x="180" y="2"/>
                      </a:lnTo>
                      <a:close/>
                      <a:moveTo>
                        <a:pt x="42" y="184"/>
                      </a:moveTo>
                      <a:cubicBezTo>
                        <a:pt x="43" y="183"/>
                        <a:pt x="44" y="182"/>
                        <a:pt x="43" y="180"/>
                      </a:cubicBezTo>
                      <a:cubicBezTo>
                        <a:pt x="43" y="179"/>
                        <a:pt x="44" y="181"/>
                        <a:pt x="44" y="179"/>
                      </a:cubicBezTo>
                      <a:cubicBezTo>
                        <a:pt x="43" y="177"/>
                        <a:pt x="42" y="180"/>
                        <a:pt x="41" y="183"/>
                      </a:cubicBezTo>
                      <a:cubicBezTo>
                        <a:pt x="41" y="184"/>
                        <a:pt x="41" y="184"/>
                        <a:pt x="41" y="184"/>
                      </a:cubicBezTo>
                      <a:cubicBezTo>
                        <a:pt x="42" y="184"/>
                        <a:pt x="42" y="184"/>
                        <a:pt x="42" y="184"/>
                      </a:cubicBezTo>
                      <a:close/>
                      <a:moveTo>
                        <a:pt x="428" y="72"/>
                      </a:moveTo>
                      <a:cubicBezTo>
                        <a:pt x="428" y="72"/>
                        <a:pt x="428" y="72"/>
                        <a:pt x="428" y="72"/>
                      </a:cubicBezTo>
                      <a:cubicBezTo>
                        <a:pt x="428" y="71"/>
                        <a:pt x="428" y="71"/>
                        <a:pt x="428" y="71"/>
                      </a:cubicBezTo>
                      <a:cubicBezTo>
                        <a:pt x="428" y="71"/>
                        <a:pt x="428" y="72"/>
                        <a:pt x="428" y="72"/>
                      </a:cubicBezTo>
                      <a:close/>
                      <a:moveTo>
                        <a:pt x="427" y="138"/>
                      </a:moveTo>
                      <a:cubicBezTo>
                        <a:pt x="427" y="138"/>
                        <a:pt x="427" y="138"/>
                        <a:pt x="427" y="138"/>
                      </a:cubicBezTo>
                      <a:cubicBezTo>
                        <a:pt x="427" y="138"/>
                        <a:pt x="427" y="138"/>
                        <a:pt x="427" y="138"/>
                      </a:cubicBezTo>
                      <a:close/>
                      <a:moveTo>
                        <a:pt x="42" y="190"/>
                      </a:moveTo>
                      <a:cubicBezTo>
                        <a:pt x="42" y="189"/>
                        <a:pt x="42" y="188"/>
                        <a:pt x="42" y="186"/>
                      </a:cubicBezTo>
                      <a:cubicBezTo>
                        <a:pt x="41" y="187"/>
                        <a:pt x="41" y="188"/>
                        <a:pt x="41" y="188"/>
                      </a:cubicBezTo>
                      <a:cubicBezTo>
                        <a:pt x="41" y="189"/>
                        <a:pt x="42" y="188"/>
                        <a:pt x="42" y="190"/>
                      </a:cubicBezTo>
                      <a:close/>
                      <a:moveTo>
                        <a:pt x="43" y="173"/>
                      </a:moveTo>
                      <a:cubicBezTo>
                        <a:pt x="43" y="170"/>
                        <a:pt x="42" y="165"/>
                        <a:pt x="42" y="164"/>
                      </a:cubicBezTo>
                      <a:lnTo>
                        <a:pt x="43" y="173"/>
                      </a:lnTo>
                      <a:close/>
                      <a:moveTo>
                        <a:pt x="45" y="143"/>
                      </a:moveTo>
                      <a:cubicBezTo>
                        <a:pt x="45" y="141"/>
                        <a:pt x="45" y="140"/>
                        <a:pt x="44" y="142"/>
                      </a:cubicBezTo>
                      <a:cubicBezTo>
                        <a:pt x="45" y="143"/>
                        <a:pt x="45" y="144"/>
                        <a:pt x="45" y="143"/>
                      </a:cubicBezTo>
                      <a:close/>
                      <a:moveTo>
                        <a:pt x="43" y="137"/>
                      </a:moveTo>
                      <a:cubicBezTo>
                        <a:pt x="44" y="137"/>
                        <a:pt x="44" y="137"/>
                        <a:pt x="44" y="137"/>
                      </a:cubicBezTo>
                      <a:cubicBezTo>
                        <a:pt x="44" y="137"/>
                        <a:pt x="43" y="137"/>
                        <a:pt x="43" y="137"/>
                      </a:cubicBezTo>
                      <a:close/>
                      <a:moveTo>
                        <a:pt x="43" y="141"/>
                      </a:moveTo>
                      <a:cubicBezTo>
                        <a:pt x="44" y="141"/>
                        <a:pt x="43" y="138"/>
                        <a:pt x="43" y="137"/>
                      </a:cubicBezTo>
                      <a:cubicBezTo>
                        <a:pt x="43" y="138"/>
                        <a:pt x="43" y="139"/>
                        <a:pt x="43" y="141"/>
                      </a:cubicBezTo>
                      <a:close/>
                      <a:moveTo>
                        <a:pt x="45" y="88"/>
                      </a:moveTo>
                      <a:cubicBezTo>
                        <a:pt x="44" y="89"/>
                        <a:pt x="45" y="91"/>
                        <a:pt x="45" y="93"/>
                      </a:cubicBezTo>
                      <a:cubicBezTo>
                        <a:pt x="46" y="93"/>
                        <a:pt x="44" y="89"/>
                        <a:pt x="45" y="88"/>
                      </a:cubicBezTo>
                      <a:close/>
                      <a:moveTo>
                        <a:pt x="44" y="68"/>
                      </a:moveTo>
                      <a:cubicBezTo>
                        <a:pt x="44" y="69"/>
                        <a:pt x="44" y="69"/>
                        <a:pt x="44" y="70"/>
                      </a:cubicBezTo>
                      <a:cubicBezTo>
                        <a:pt x="45" y="69"/>
                        <a:pt x="45" y="69"/>
                        <a:pt x="45" y="69"/>
                      </a:cubicBezTo>
                      <a:cubicBezTo>
                        <a:pt x="45" y="68"/>
                        <a:pt x="44" y="67"/>
                        <a:pt x="44" y="68"/>
                      </a:cubicBezTo>
                      <a:close/>
                      <a:moveTo>
                        <a:pt x="387" y="14"/>
                      </a:moveTo>
                      <a:cubicBezTo>
                        <a:pt x="386" y="15"/>
                        <a:pt x="386" y="15"/>
                        <a:pt x="386" y="15"/>
                      </a:cubicBezTo>
                      <a:cubicBezTo>
                        <a:pt x="389" y="15"/>
                        <a:pt x="389" y="15"/>
                        <a:pt x="389" y="15"/>
                      </a:cubicBezTo>
                      <a:lnTo>
                        <a:pt x="387" y="14"/>
                      </a:lnTo>
                      <a:close/>
                      <a:moveTo>
                        <a:pt x="427" y="151"/>
                      </a:moveTo>
                      <a:cubicBezTo>
                        <a:pt x="427" y="154"/>
                        <a:pt x="426" y="151"/>
                        <a:pt x="426" y="153"/>
                      </a:cubicBezTo>
                      <a:cubicBezTo>
                        <a:pt x="426" y="152"/>
                        <a:pt x="428" y="153"/>
                        <a:pt x="427" y="151"/>
                      </a:cubicBezTo>
                      <a:close/>
                      <a:moveTo>
                        <a:pt x="432" y="246"/>
                      </a:moveTo>
                      <a:cubicBezTo>
                        <a:pt x="431" y="246"/>
                        <a:pt x="431" y="246"/>
                        <a:pt x="431" y="246"/>
                      </a:cubicBezTo>
                      <a:cubicBezTo>
                        <a:pt x="431" y="247"/>
                        <a:pt x="431" y="247"/>
                        <a:pt x="431" y="247"/>
                      </a:cubicBezTo>
                      <a:lnTo>
                        <a:pt x="432" y="246"/>
                      </a:lnTo>
                      <a:close/>
                      <a:moveTo>
                        <a:pt x="107" y="317"/>
                      </a:moveTo>
                      <a:cubicBezTo>
                        <a:pt x="107" y="317"/>
                        <a:pt x="107" y="317"/>
                        <a:pt x="107" y="317"/>
                      </a:cubicBezTo>
                      <a:cubicBezTo>
                        <a:pt x="107" y="318"/>
                        <a:pt x="107" y="318"/>
                        <a:pt x="107" y="317"/>
                      </a:cubicBezTo>
                      <a:close/>
                      <a:moveTo>
                        <a:pt x="300" y="478"/>
                      </a:moveTo>
                      <a:cubicBezTo>
                        <a:pt x="301" y="479"/>
                        <a:pt x="301" y="478"/>
                        <a:pt x="302" y="478"/>
                      </a:cubicBezTo>
                      <a:cubicBezTo>
                        <a:pt x="301" y="478"/>
                        <a:pt x="301" y="478"/>
                        <a:pt x="300" y="478"/>
                      </a:cubicBezTo>
                      <a:close/>
                      <a:moveTo>
                        <a:pt x="368" y="481"/>
                      </a:moveTo>
                      <a:cubicBezTo>
                        <a:pt x="368" y="481"/>
                        <a:pt x="368" y="481"/>
                        <a:pt x="368" y="481"/>
                      </a:cubicBezTo>
                      <a:cubicBezTo>
                        <a:pt x="368" y="481"/>
                        <a:pt x="368" y="481"/>
                        <a:pt x="368" y="481"/>
                      </a:cubicBezTo>
                      <a:close/>
                      <a:moveTo>
                        <a:pt x="41" y="322"/>
                      </a:moveTo>
                      <a:cubicBezTo>
                        <a:pt x="41" y="322"/>
                        <a:pt x="41" y="322"/>
                        <a:pt x="41" y="322"/>
                      </a:cubicBezTo>
                      <a:cubicBezTo>
                        <a:pt x="41" y="321"/>
                        <a:pt x="41" y="321"/>
                        <a:pt x="41" y="322"/>
                      </a:cubicBezTo>
                      <a:close/>
                      <a:moveTo>
                        <a:pt x="20" y="377"/>
                      </a:moveTo>
                      <a:cubicBezTo>
                        <a:pt x="20" y="377"/>
                        <a:pt x="20" y="377"/>
                        <a:pt x="20" y="377"/>
                      </a:cubicBezTo>
                      <a:cubicBezTo>
                        <a:pt x="20" y="376"/>
                        <a:pt x="20" y="376"/>
                        <a:pt x="20" y="375"/>
                      </a:cubicBezTo>
                      <a:cubicBezTo>
                        <a:pt x="20" y="376"/>
                        <a:pt x="20" y="376"/>
                        <a:pt x="20" y="377"/>
                      </a:cubicBezTo>
                      <a:close/>
                      <a:moveTo>
                        <a:pt x="370" y="480"/>
                      </a:moveTo>
                      <a:cubicBezTo>
                        <a:pt x="369" y="480"/>
                        <a:pt x="368" y="480"/>
                        <a:pt x="368" y="480"/>
                      </a:cubicBezTo>
                      <a:cubicBezTo>
                        <a:pt x="369" y="480"/>
                        <a:pt x="369" y="480"/>
                        <a:pt x="370" y="480"/>
                      </a:cubicBezTo>
                      <a:close/>
                      <a:moveTo>
                        <a:pt x="99" y="494"/>
                      </a:moveTo>
                      <a:cubicBezTo>
                        <a:pt x="99" y="494"/>
                        <a:pt x="99" y="494"/>
                        <a:pt x="100" y="494"/>
                      </a:cubicBezTo>
                      <a:cubicBezTo>
                        <a:pt x="99" y="494"/>
                        <a:pt x="98" y="494"/>
                        <a:pt x="97" y="494"/>
                      </a:cubicBezTo>
                      <a:lnTo>
                        <a:pt x="99" y="494"/>
                      </a:lnTo>
                      <a:close/>
                      <a:moveTo>
                        <a:pt x="371" y="481"/>
                      </a:moveTo>
                      <a:cubicBezTo>
                        <a:pt x="372" y="481"/>
                        <a:pt x="372" y="481"/>
                        <a:pt x="373" y="481"/>
                      </a:cubicBezTo>
                      <a:cubicBezTo>
                        <a:pt x="372" y="480"/>
                        <a:pt x="371" y="481"/>
                        <a:pt x="370" y="481"/>
                      </a:cubicBezTo>
                      <a:cubicBezTo>
                        <a:pt x="370" y="481"/>
                        <a:pt x="371" y="482"/>
                        <a:pt x="371" y="481"/>
                      </a:cubicBezTo>
                      <a:close/>
                      <a:moveTo>
                        <a:pt x="351" y="481"/>
                      </a:moveTo>
                      <a:cubicBezTo>
                        <a:pt x="358" y="480"/>
                        <a:pt x="358" y="480"/>
                        <a:pt x="358" y="480"/>
                      </a:cubicBezTo>
                      <a:cubicBezTo>
                        <a:pt x="356" y="480"/>
                        <a:pt x="351" y="480"/>
                        <a:pt x="351" y="481"/>
                      </a:cubicBezTo>
                      <a:close/>
                      <a:moveTo>
                        <a:pt x="332" y="478"/>
                      </a:moveTo>
                      <a:cubicBezTo>
                        <a:pt x="332" y="478"/>
                        <a:pt x="333" y="477"/>
                        <a:pt x="333" y="477"/>
                      </a:cubicBezTo>
                      <a:cubicBezTo>
                        <a:pt x="331" y="477"/>
                        <a:pt x="330" y="477"/>
                        <a:pt x="332" y="478"/>
                      </a:cubicBezTo>
                      <a:close/>
                      <a:moveTo>
                        <a:pt x="328" y="479"/>
                      </a:moveTo>
                      <a:cubicBezTo>
                        <a:pt x="328" y="479"/>
                        <a:pt x="327" y="479"/>
                        <a:pt x="327" y="479"/>
                      </a:cubicBezTo>
                      <a:cubicBezTo>
                        <a:pt x="327" y="479"/>
                        <a:pt x="327" y="479"/>
                        <a:pt x="328" y="479"/>
                      </a:cubicBezTo>
                      <a:close/>
                      <a:moveTo>
                        <a:pt x="328" y="479"/>
                      </a:moveTo>
                      <a:cubicBezTo>
                        <a:pt x="328" y="479"/>
                        <a:pt x="329" y="480"/>
                        <a:pt x="330" y="480"/>
                      </a:cubicBezTo>
                      <a:cubicBezTo>
                        <a:pt x="331" y="479"/>
                        <a:pt x="329" y="479"/>
                        <a:pt x="328" y="479"/>
                      </a:cubicBezTo>
                      <a:close/>
                      <a:moveTo>
                        <a:pt x="285" y="477"/>
                      </a:moveTo>
                      <a:cubicBezTo>
                        <a:pt x="286" y="478"/>
                        <a:pt x="288" y="478"/>
                        <a:pt x="289" y="478"/>
                      </a:cubicBezTo>
                      <a:cubicBezTo>
                        <a:pt x="290" y="476"/>
                        <a:pt x="286" y="478"/>
                        <a:pt x="285" y="477"/>
                      </a:cubicBezTo>
                      <a:close/>
                      <a:moveTo>
                        <a:pt x="268" y="479"/>
                      </a:moveTo>
                      <a:cubicBezTo>
                        <a:pt x="269" y="478"/>
                        <a:pt x="269" y="479"/>
                        <a:pt x="270" y="479"/>
                      </a:cubicBezTo>
                      <a:cubicBezTo>
                        <a:pt x="269" y="478"/>
                        <a:pt x="269" y="478"/>
                        <a:pt x="269" y="478"/>
                      </a:cubicBezTo>
                      <a:cubicBezTo>
                        <a:pt x="268" y="478"/>
                        <a:pt x="267" y="478"/>
                        <a:pt x="268" y="479"/>
                      </a:cubicBezTo>
                      <a:close/>
                      <a:moveTo>
                        <a:pt x="118" y="318"/>
                      </a:moveTo>
                      <a:cubicBezTo>
                        <a:pt x="121" y="318"/>
                        <a:pt x="118" y="319"/>
                        <a:pt x="120" y="318"/>
                      </a:cubicBezTo>
                      <a:cubicBezTo>
                        <a:pt x="120" y="318"/>
                        <a:pt x="120" y="317"/>
                        <a:pt x="118" y="318"/>
                      </a:cubicBezTo>
                      <a:close/>
                      <a:moveTo>
                        <a:pt x="410" y="274"/>
                      </a:moveTo>
                      <a:cubicBezTo>
                        <a:pt x="411" y="273"/>
                        <a:pt x="411" y="272"/>
                        <a:pt x="410" y="271"/>
                      </a:cubicBezTo>
                      <a:cubicBezTo>
                        <a:pt x="409" y="277"/>
                        <a:pt x="411" y="270"/>
                        <a:pt x="410" y="274"/>
                      </a:cubicBezTo>
                      <a:close/>
                      <a:moveTo>
                        <a:pt x="91" y="31"/>
                      </a:moveTo>
                      <a:cubicBezTo>
                        <a:pt x="91" y="31"/>
                        <a:pt x="91" y="31"/>
                        <a:pt x="91" y="31"/>
                      </a:cubicBezTo>
                      <a:cubicBezTo>
                        <a:pt x="91" y="31"/>
                        <a:pt x="91" y="31"/>
                        <a:pt x="91" y="31"/>
                      </a:cubicBezTo>
                      <a:cubicBezTo>
                        <a:pt x="91" y="31"/>
                        <a:pt x="91" y="31"/>
                        <a:pt x="91" y="31"/>
                      </a:cubicBezTo>
                      <a:close/>
                      <a:moveTo>
                        <a:pt x="51" y="176"/>
                      </a:moveTo>
                      <a:cubicBezTo>
                        <a:pt x="49" y="157"/>
                        <a:pt x="50" y="137"/>
                        <a:pt x="50" y="119"/>
                      </a:cubicBezTo>
                      <a:cubicBezTo>
                        <a:pt x="50" y="119"/>
                        <a:pt x="50" y="119"/>
                        <a:pt x="50" y="119"/>
                      </a:cubicBezTo>
                      <a:cubicBezTo>
                        <a:pt x="48" y="113"/>
                        <a:pt x="52" y="105"/>
                        <a:pt x="49" y="100"/>
                      </a:cubicBezTo>
                      <a:cubicBezTo>
                        <a:pt x="50" y="99"/>
                        <a:pt x="50" y="95"/>
                        <a:pt x="50" y="96"/>
                      </a:cubicBezTo>
                      <a:cubicBezTo>
                        <a:pt x="49" y="92"/>
                        <a:pt x="51" y="84"/>
                        <a:pt x="50" y="77"/>
                      </a:cubicBezTo>
                      <a:cubicBezTo>
                        <a:pt x="51" y="70"/>
                        <a:pt x="50" y="64"/>
                        <a:pt x="51" y="57"/>
                      </a:cubicBezTo>
                      <a:cubicBezTo>
                        <a:pt x="51" y="58"/>
                        <a:pt x="51" y="59"/>
                        <a:pt x="52" y="59"/>
                      </a:cubicBezTo>
                      <a:cubicBezTo>
                        <a:pt x="53" y="56"/>
                        <a:pt x="50" y="52"/>
                        <a:pt x="52" y="51"/>
                      </a:cubicBezTo>
                      <a:cubicBezTo>
                        <a:pt x="52" y="49"/>
                        <a:pt x="51" y="50"/>
                        <a:pt x="51" y="51"/>
                      </a:cubicBezTo>
                      <a:cubicBezTo>
                        <a:pt x="51" y="45"/>
                        <a:pt x="50" y="29"/>
                        <a:pt x="62" y="23"/>
                      </a:cubicBezTo>
                      <a:cubicBezTo>
                        <a:pt x="74" y="17"/>
                        <a:pt x="82" y="19"/>
                        <a:pt x="90" y="18"/>
                      </a:cubicBezTo>
                      <a:cubicBezTo>
                        <a:pt x="103" y="19"/>
                        <a:pt x="91" y="22"/>
                        <a:pt x="101" y="20"/>
                      </a:cubicBezTo>
                      <a:cubicBezTo>
                        <a:pt x="102" y="21"/>
                        <a:pt x="101" y="19"/>
                        <a:pt x="101" y="20"/>
                      </a:cubicBezTo>
                      <a:cubicBezTo>
                        <a:pt x="105" y="19"/>
                        <a:pt x="107" y="22"/>
                        <a:pt x="110" y="21"/>
                      </a:cubicBezTo>
                      <a:cubicBezTo>
                        <a:pt x="109" y="20"/>
                        <a:pt x="111" y="20"/>
                        <a:pt x="112" y="19"/>
                      </a:cubicBezTo>
                      <a:cubicBezTo>
                        <a:pt x="119" y="20"/>
                        <a:pt x="120" y="22"/>
                        <a:pt x="126" y="21"/>
                      </a:cubicBezTo>
                      <a:cubicBezTo>
                        <a:pt x="126" y="21"/>
                        <a:pt x="126" y="21"/>
                        <a:pt x="126" y="21"/>
                      </a:cubicBezTo>
                      <a:cubicBezTo>
                        <a:pt x="133" y="19"/>
                        <a:pt x="141" y="20"/>
                        <a:pt x="146" y="18"/>
                      </a:cubicBezTo>
                      <a:cubicBezTo>
                        <a:pt x="184" y="17"/>
                        <a:pt x="220" y="16"/>
                        <a:pt x="257" y="16"/>
                      </a:cubicBezTo>
                      <a:cubicBezTo>
                        <a:pt x="293" y="16"/>
                        <a:pt x="329" y="15"/>
                        <a:pt x="366" y="17"/>
                      </a:cubicBezTo>
                      <a:cubicBezTo>
                        <a:pt x="374" y="18"/>
                        <a:pt x="375" y="18"/>
                        <a:pt x="384" y="18"/>
                      </a:cubicBezTo>
                      <a:cubicBezTo>
                        <a:pt x="384" y="18"/>
                        <a:pt x="383" y="18"/>
                        <a:pt x="384" y="18"/>
                      </a:cubicBezTo>
                      <a:cubicBezTo>
                        <a:pt x="384" y="17"/>
                        <a:pt x="391" y="18"/>
                        <a:pt x="392" y="17"/>
                      </a:cubicBezTo>
                      <a:cubicBezTo>
                        <a:pt x="402" y="17"/>
                        <a:pt x="412" y="23"/>
                        <a:pt x="416" y="33"/>
                      </a:cubicBezTo>
                      <a:cubicBezTo>
                        <a:pt x="419" y="45"/>
                        <a:pt x="417" y="49"/>
                        <a:pt x="418" y="57"/>
                      </a:cubicBezTo>
                      <a:cubicBezTo>
                        <a:pt x="418" y="54"/>
                        <a:pt x="416" y="53"/>
                        <a:pt x="416" y="56"/>
                      </a:cubicBezTo>
                      <a:cubicBezTo>
                        <a:pt x="417" y="59"/>
                        <a:pt x="417" y="59"/>
                        <a:pt x="417" y="59"/>
                      </a:cubicBezTo>
                      <a:cubicBezTo>
                        <a:pt x="417" y="59"/>
                        <a:pt x="417" y="59"/>
                        <a:pt x="417" y="59"/>
                      </a:cubicBezTo>
                      <a:cubicBezTo>
                        <a:pt x="417" y="61"/>
                        <a:pt x="418" y="63"/>
                        <a:pt x="418" y="61"/>
                      </a:cubicBezTo>
                      <a:cubicBezTo>
                        <a:pt x="420" y="96"/>
                        <a:pt x="417" y="131"/>
                        <a:pt x="417" y="165"/>
                      </a:cubicBezTo>
                      <a:cubicBezTo>
                        <a:pt x="416" y="174"/>
                        <a:pt x="417" y="185"/>
                        <a:pt x="417" y="194"/>
                      </a:cubicBezTo>
                      <a:cubicBezTo>
                        <a:pt x="415" y="221"/>
                        <a:pt x="414" y="244"/>
                        <a:pt x="415" y="271"/>
                      </a:cubicBezTo>
                      <a:cubicBezTo>
                        <a:pt x="415" y="271"/>
                        <a:pt x="411" y="268"/>
                        <a:pt x="410" y="257"/>
                      </a:cubicBezTo>
                      <a:cubicBezTo>
                        <a:pt x="406" y="243"/>
                        <a:pt x="410" y="224"/>
                        <a:pt x="408" y="208"/>
                      </a:cubicBezTo>
                      <a:cubicBezTo>
                        <a:pt x="408" y="207"/>
                        <a:pt x="410" y="209"/>
                        <a:pt x="409" y="205"/>
                      </a:cubicBezTo>
                      <a:cubicBezTo>
                        <a:pt x="406" y="190"/>
                        <a:pt x="408" y="166"/>
                        <a:pt x="410" y="148"/>
                      </a:cubicBezTo>
                      <a:cubicBezTo>
                        <a:pt x="411" y="149"/>
                        <a:pt x="411" y="149"/>
                        <a:pt x="411" y="149"/>
                      </a:cubicBezTo>
                      <a:cubicBezTo>
                        <a:pt x="411" y="146"/>
                        <a:pt x="409" y="141"/>
                        <a:pt x="410" y="138"/>
                      </a:cubicBezTo>
                      <a:cubicBezTo>
                        <a:pt x="410" y="138"/>
                        <a:pt x="410" y="139"/>
                        <a:pt x="411" y="138"/>
                      </a:cubicBezTo>
                      <a:cubicBezTo>
                        <a:pt x="410" y="137"/>
                        <a:pt x="410" y="131"/>
                        <a:pt x="409" y="130"/>
                      </a:cubicBezTo>
                      <a:cubicBezTo>
                        <a:pt x="410" y="128"/>
                        <a:pt x="411" y="128"/>
                        <a:pt x="411" y="127"/>
                      </a:cubicBezTo>
                      <a:cubicBezTo>
                        <a:pt x="410" y="124"/>
                        <a:pt x="410" y="124"/>
                        <a:pt x="410" y="124"/>
                      </a:cubicBezTo>
                      <a:cubicBezTo>
                        <a:pt x="407" y="119"/>
                        <a:pt x="410" y="110"/>
                        <a:pt x="408" y="102"/>
                      </a:cubicBezTo>
                      <a:cubicBezTo>
                        <a:pt x="409" y="103"/>
                        <a:pt x="409" y="103"/>
                        <a:pt x="409" y="103"/>
                      </a:cubicBezTo>
                      <a:cubicBezTo>
                        <a:pt x="407" y="90"/>
                        <a:pt x="408" y="74"/>
                        <a:pt x="407" y="59"/>
                      </a:cubicBezTo>
                      <a:cubicBezTo>
                        <a:pt x="408" y="60"/>
                        <a:pt x="408" y="60"/>
                        <a:pt x="409" y="60"/>
                      </a:cubicBezTo>
                      <a:cubicBezTo>
                        <a:pt x="408" y="59"/>
                        <a:pt x="407" y="54"/>
                        <a:pt x="407" y="51"/>
                      </a:cubicBezTo>
                      <a:cubicBezTo>
                        <a:pt x="408" y="49"/>
                        <a:pt x="406" y="44"/>
                        <a:pt x="406" y="40"/>
                      </a:cubicBezTo>
                      <a:cubicBezTo>
                        <a:pt x="406" y="40"/>
                        <a:pt x="406" y="40"/>
                        <a:pt x="406" y="40"/>
                      </a:cubicBezTo>
                      <a:cubicBezTo>
                        <a:pt x="405" y="38"/>
                        <a:pt x="406" y="35"/>
                        <a:pt x="403" y="34"/>
                      </a:cubicBezTo>
                      <a:cubicBezTo>
                        <a:pt x="403" y="32"/>
                        <a:pt x="403" y="32"/>
                        <a:pt x="403" y="32"/>
                      </a:cubicBezTo>
                      <a:cubicBezTo>
                        <a:pt x="401" y="33"/>
                        <a:pt x="400" y="28"/>
                        <a:pt x="397" y="28"/>
                      </a:cubicBezTo>
                      <a:cubicBezTo>
                        <a:pt x="397" y="29"/>
                        <a:pt x="397" y="29"/>
                        <a:pt x="397" y="29"/>
                      </a:cubicBezTo>
                      <a:cubicBezTo>
                        <a:pt x="395" y="29"/>
                        <a:pt x="394" y="27"/>
                        <a:pt x="391" y="27"/>
                      </a:cubicBezTo>
                      <a:cubicBezTo>
                        <a:pt x="391" y="27"/>
                        <a:pt x="391" y="27"/>
                        <a:pt x="391" y="27"/>
                      </a:cubicBezTo>
                      <a:cubicBezTo>
                        <a:pt x="386" y="28"/>
                        <a:pt x="382" y="27"/>
                        <a:pt x="382" y="28"/>
                      </a:cubicBezTo>
                      <a:cubicBezTo>
                        <a:pt x="380" y="27"/>
                        <a:pt x="388" y="28"/>
                        <a:pt x="385" y="26"/>
                      </a:cubicBezTo>
                      <a:cubicBezTo>
                        <a:pt x="366" y="27"/>
                        <a:pt x="347" y="27"/>
                        <a:pt x="328" y="27"/>
                      </a:cubicBezTo>
                      <a:cubicBezTo>
                        <a:pt x="326" y="27"/>
                        <a:pt x="325" y="26"/>
                        <a:pt x="324" y="26"/>
                      </a:cubicBezTo>
                      <a:cubicBezTo>
                        <a:pt x="323" y="26"/>
                        <a:pt x="317" y="26"/>
                        <a:pt x="316" y="27"/>
                      </a:cubicBezTo>
                      <a:cubicBezTo>
                        <a:pt x="316" y="27"/>
                        <a:pt x="314" y="26"/>
                        <a:pt x="313" y="26"/>
                      </a:cubicBezTo>
                      <a:cubicBezTo>
                        <a:pt x="310" y="25"/>
                        <a:pt x="310" y="28"/>
                        <a:pt x="306" y="27"/>
                      </a:cubicBezTo>
                      <a:cubicBezTo>
                        <a:pt x="307" y="27"/>
                        <a:pt x="308" y="26"/>
                        <a:pt x="307" y="26"/>
                      </a:cubicBezTo>
                      <a:cubicBezTo>
                        <a:pt x="304" y="27"/>
                        <a:pt x="300" y="27"/>
                        <a:pt x="296" y="27"/>
                      </a:cubicBezTo>
                      <a:cubicBezTo>
                        <a:pt x="297" y="27"/>
                        <a:pt x="298" y="27"/>
                        <a:pt x="298" y="26"/>
                      </a:cubicBezTo>
                      <a:cubicBezTo>
                        <a:pt x="293" y="27"/>
                        <a:pt x="290" y="26"/>
                        <a:pt x="286" y="27"/>
                      </a:cubicBezTo>
                      <a:cubicBezTo>
                        <a:pt x="288" y="26"/>
                        <a:pt x="288" y="26"/>
                        <a:pt x="288" y="26"/>
                      </a:cubicBezTo>
                      <a:cubicBezTo>
                        <a:pt x="282" y="25"/>
                        <a:pt x="286" y="28"/>
                        <a:pt x="281" y="27"/>
                      </a:cubicBezTo>
                      <a:cubicBezTo>
                        <a:pt x="282" y="27"/>
                        <a:pt x="282" y="26"/>
                        <a:pt x="282" y="26"/>
                      </a:cubicBezTo>
                      <a:cubicBezTo>
                        <a:pt x="277" y="28"/>
                        <a:pt x="270" y="27"/>
                        <a:pt x="265" y="28"/>
                      </a:cubicBezTo>
                      <a:cubicBezTo>
                        <a:pt x="265" y="27"/>
                        <a:pt x="265" y="27"/>
                        <a:pt x="265" y="27"/>
                      </a:cubicBezTo>
                      <a:cubicBezTo>
                        <a:pt x="260" y="27"/>
                        <a:pt x="255" y="27"/>
                        <a:pt x="249" y="28"/>
                      </a:cubicBezTo>
                      <a:cubicBezTo>
                        <a:pt x="247" y="27"/>
                        <a:pt x="250" y="25"/>
                        <a:pt x="245" y="26"/>
                      </a:cubicBezTo>
                      <a:cubicBezTo>
                        <a:pt x="245" y="28"/>
                        <a:pt x="235" y="26"/>
                        <a:pt x="239" y="29"/>
                      </a:cubicBezTo>
                      <a:cubicBezTo>
                        <a:pt x="234" y="28"/>
                        <a:pt x="227" y="28"/>
                        <a:pt x="224" y="28"/>
                      </a:cubicBezTo>
                      <a:cubicBezTo>
                        <a:pt x="226" y="27"/>
                        <a:pt x="221" y="26"/>
                        <a:pt x="225" y="26"/>
                      </a:cubicBezTo>
                      <a:cubicBezTo>
                        <a:pt x="222" y="25"/>
                        <a:pt x="222" y="25"/>
                        <a:pt x="222" y="25"/>
                      </a:cubicBezTo>
                      <a:cubicBezTo>
                        <a:pt x="223" y="24"/>
                        <a:pt x="225" y="25"/>
                        <a:pt x="224" y="24"/>
                      </a:cubicBezTo>
                      <a:cubicBezTo>
                        <a:pt x="222" y="24"/>
                        <a:pt x="217" y="25"/>
                        <a:pt x="215" y="25"/>
                      </a:cubicBezTo>
                      <a:cubicBezTo>
                        <a:pt x="212" y="26"/>
                        <a:pt x="208" y="28"/>
                        <a:pt x="203" y="28"/>
                      </a:cubicBezTo>
                      <a:cubicBezTo>
                        <a:pt x="205" y="27"/>
                        <a:pt x="202" y="26"/>
                        <a:pt x="202" y="26"/>
                      </a:cubicBezTo>
                      <a:cubicBezTo>
                        <a:pt x="195" y="29"/>
                        <a:pt x="195" y="29"/>
                        <a:pt x="195" y="29"/>
                      </a:cubicBezTo>
                      <a:cubicBezTo>
                        <a:pt x="193" y="29"/>
                        <a:pt x="194" y="28"/>
                        <a:pt x="192" y="28"/>
                      </a:cubicBezTo>
                      <a:cubicBezTo>
                        <a:pt x="192" y="29"/>
                        <a:pt x="191" y="29"/>
                        <a:pt x="190" y="29"/>
                      </a:cubicBezTo>
                      <a:cubicBezTo>
                        <a:pt x="189" y="29"/>
                        <a:pt x="182" y="30"/>
                        <a:pt x="181" y="28"/>
                      </a:cubicBezTo>
                      <a:cubicBezTo>
                        <a:pt x="180" y="27"/>
                        <a:pt x="184" y="28"/>
                        <a:pt x="182" y="27"/>
                      </a:cubicBezTo>
                      <a:cubicBezTo>
                        <a:pt x="178" y="27"/>
                        <a:pt x="178" y="28"/>
                        <a:pt x="175" y="28"/>
                      </a:cubicBezTo>
                      <a:cubicBezTo>
                        <a:pt x="175" y="27"/>
                        <a:pt x="175" y="27"/>
                        <a:pt x="175" y="27"/>
                      </a:cubicBezTo>
                      <a:cubicBezTo>
                        <a:pt x="172" y="27"/>
                        <a:pt x="168" y="28"/>
                        <a:pt x="170" y="29"/>
                      </a:cubicBezTo>
                      <a:cubicBezTo>
                        <a:pt x="172" y="29"/>
                        <a:pt x="170" y="28"/>
                        <a:pt x="172" y="29"/>
                      </a:cubicBezTo>
                      <a:cubicBezTo>
                        <a:pt x="170" y="30"/>
                        <a:pt x="166" y="30"/>
                        <a:pt x="163" y="30"/>
                      </a:cubicBezTo>
                      <a:cubicBezTo>
                        <a:pt x="164" y="30"/>
                        <a:pt x="164" y="29"/>
                        <a:pt x="164" y="29"/>
                      </a:cubicBezTo>
                      <a:cubicBezTo>
                        <a:pt x="160" y="30"/>
                        <a:pt x="155" y="30"/>
                        <a:pt x="150" y="31"/>
                      </a:cubicBezTo>
                      <a:cubicBezTo>
                        <a:pt x="150" y="31"/>
                        <a:pt x="151" y="30"/>
                        <a:pt x="152" y="30"/>
                      </a:cubicBezTo>
                      <a:cubicBezTo>
                        <a:pt x="145" y="29"/>
                        <a:pt x="138" y="32"/>
                        <a:pt x="132" y="30"/>
                      </a:cubicBezTo>
                      <a:cubicBezTo>
                        <a:pt x="133" y="30"/>
                        <a:pt x="133" y="31"/>
                        <a:pt x="133" y="31"/>
                      </a:cubicBezTo>
                      <a:cubicBezTo>
                        <a:pt x="129" y="31"/>
                        <a:pt x="130" y="30"/>
                        <a:pt x="127" y="30"/>
                      </a:cubicBezTo>
                      <a:cubicBezTo>
                        <a:pt x="127" y="29"/>
                        <a:pt x="125" y="30"/>
                        <a:pt x="123" y="30"/>
                      </a:cubicBezTo>
                      <a:cubicBezTo>
                        <a:pt x="122" y="31"/>
                        <a:pt x="122" y="30"/>
                        <a:pt x="123" y="30"/>
                      </a:cubicBezTo>
                      <a:cubicBezTo>
                        <a:pt x="118" y="31"/>
                        <a:pt x="108" y="32"/>
                        <a:pt x="101" y="31"/>
                      </a:cubicBezTo>
                      <a:cubicBezTo>
                        <a:pt x="102" y="31"/>
                        <a:pt x="97" y="32"/>
                        <a:pt x="95" y="32"/>
                      </a:cubicBezTo>
                      <a:cubicBezTo>
                        <a:pt x="96" y="31"/>
                        <a:pt x="96" y="31"/>
                        <a:pt x="96" y="31"/>
                      </a:cubicBezTo>
                      <a:cubicBezTo>
                        <a:pt x="96" y="31"/>
                        <a:pt x="95" y="31"/>
                        <a:pt x="94" y="31"/>
                      </a:cubicBezTo>
                      <a:cubicBezTo>
                        <a:pt x="94" y="31"/>
                        <a:pt x="94" y="31"/>
                        <a:pt x="93" y="31"/>
                      </a:cubicBezTo>
                      <a:cubicBezTo>
                        <a:pt x="93" y="31"/>
                        <a:pt x="92" y="31"/>
                        <a:pt x="91" y="31"/>
                      </a:cubicBezTo>
                      <a:cubicBezTo>
                        <a:pt x="92" y="31"/>
                        <a:pt x="93" y="31"/>
                        <a:pt x="94" y="31"/>
                      </a:cubicBezTo>
                      <a:cubicBezTo>
                        <a:pt x="94" y="31"/>
                        <a:pt x="93" y="31"/>
                        <a:pt x="94" y="31"/>
                      </a:cubicBezTo>
                      <a:cubicBezTo>
                        <a:pt x="93" y="31"/>
                        <a:pt x="92" y="31"/>
                        <a:pt x="91" y="31"/>
                      </a:cubicBezTo>
                      <a:cubicBezTo>
                        <a:pt x="91" y="31"/>
                        <a:pt x="90" y="31"/>
                        <a:pt x="90" y="30"/>
                      </a:cubicBezTo>
                      <a:cubicBezTo>
                        <a:pt x="90" y="31"/>
                        <a:pt x="90" y="31"/>
                        <a:pt x="91" y="31"/>
                      </a:cubicBezTo>
                      <a:cubicBezTo>
                        <a:pt x="88" y="31"/>
                        <a:pt x="86" y="31"/>
                        <a:pt x="84" y="31"/>
                      </a:cubicBezTo>
                      <a:cubicBezTo>
                        <a:pt x="85" y="31"/>
                        <a:pt x="87" y="29"/>
                        <a:pt x="84" y="29"/>
                      </a:cubicBezTo>
                      <a:cubicBezTo>
                        <a:pt x="79" y="30"/>
                        <a:pt x="83" y="30"/>
                        <a:pt x="79" y="30"/>
                      </a:cubicBezTo>
                      <a:cubicBezTo>
                        <a:pt x="77" y="31"/>
                        <a:pt x="77" y="31"/>
                        <a:pt x="77" y="31"/>
                      </a:cubicBezTo>
                      <a:cubicBezTo>
                        <a:pt x="76" y="32"/>
                        <a:pt x="73" y="31"/>
                        <a:pt x="74" y="32"/>
                      </a:cubicBezTo>
                      <a:cubicBezTo>
                        <a:pt x="74" y="31"/>
                        <a:pt x="70" y="33"/>
                        <a:pt x="69" y="31"/>
                      </a:cubicBezTo>
                      <a:cubicBezTo>
                        <a:pt x="70" y="30"/>
                        <a:pt x="70" y="30"/>
                        <a:pt x="70" y="30"/>
                      </a:cubicBezTo>
                      <a:cubicBezTo>
                        <a:pt x="68" y="30"/>
                        <a:pt x="68" y="33"/>
                        <a:pt x="67" y="34"/>
                      </a:cubicBezTo>
                      <a:cubicBezTo>
                        <a:pt x="67" y="34"/>
                        <a:pt x="67" y="34"/>
                        <a:pt x="67" y="33"/>
                      </a:cubicBezTo>
                      <a:cubicBezTo>
                        <a:pt x="67" y="35"/>
                        <a:pt x="64" y="36"/>
                        <a:pt x="65" y="38"/>
                      </a:cubicBezTo>
                      <a:cubicBezTo>
                        <a:pt x="63" y="39"/>
                        <a:pt x="63" y="45"/>
                        <a:pt x="62" y="48"/>
                      </a:cubicBezTo>
                      <a:cubicBezTo>
                        <a:pt x="63" y="51"/>
                        <a:pt x="64" y="54"/>
                        <a:pt x="63" y="58"/>
                      </a:cubicBezTo>
                      <a:cubicBezTo>
                        <a:pt x="63" y="57"/>
                        <a:pt x="63" y="56"/>
                        <a:pt x="63" y="56"/>
                      </a:cubicBezTo>
                      <a:cubicBezTo>
                        <a:pt x="62" y="58"/>
                        <a:pt x="63" y="59"/>
                        <a:pt x="63" y="61"/>
                      </a:cubicBezTo>
                      <a:cubicBezTo>
                        <a:pt x="63" y="60"/>
                        <a:pt x="62" y="65"/>
                        <a:pt x="61" y="68"/>
                      </a:cubicBezTo>
                      <a:cubicBezTo>
                        <a:pt x="62" y="71"/>
                        <a:pt x="63" y="70"/>
                        <a:pt x="63" y="70"/>
                      </a:cubicBezTo>
                      <a:cubicBezTo>
                        <a:pt x="61" y="73"/>
                        <a:pt x="65" y="80"/>
                        <a:pt x="63" y="83"/>
                      </a:cubicBezTo>
                      <a:cubicBezTo>
                        <a:pt x="63" y="82"/>
                        <a:pt x="62" y="79"/>
                        <a:pt x="61" y="81"/>
                      </a:cubicBezTo>
                      <a:cubicBezTo>
                        <a:pt x="59" y="84"/>
                        <a:pt x="63" y="87"/>
                        <a:pt x="62" y="92"/>
                      </a:cubicBezTo>
                      <a:cubicBezTo>
                        <a:pt x="64" y="91"/>
                        <a:pt x="64" y="91"/>
                        <a:pt x="64" y="91"/>
                      </a:cubicBezTo>
                      <a:cubicBezTo>
                        <a:pt x="63" y="93"/>
                        <a:pt x="65" y="98"/>
                        <a:pt x="63" y="97"/>
                      </a:cubicBezTo>
                      <a:cubicBezTo>
                        <a:pt x="63" y="99"/>
                        <a:pt x="62" y="103"/>
                        <a:pt x="64" y="102"/>
                      </a:cubicBezTo>
                      <a:cubicBezTo>
                        <a:pt x="63" y="110"/>
                        <a:pt x="65" y="121"/>
                        <a:pt x="62" y="126"/>
                      </a:cubicBezTo>
                      <a:cubicBezTo>
                        <a:pt x="62" y="127"/>
                        <a:pt x="62" y="130"/>
                        <a:pt x="63" y="129"/>
                      </a:cubicBezTo>
                      <a:cubicBezTo>
                        <a:pt x="64" y="128"/>
                        <a:pt x="62" y="127"/>
                        <a:pt x="63" y="126"/>
                      </a:cubicBezTo>
                      <a:cubicBezTo>
                        <a:pt x="63" y="127"/>
                        <a:pt x="63" y="127"/>
                        <a:pt x="63" y="127"/>
                      </a:cubicBezTo>
                      <a:cubicBezTo>
                        <a:pt x="63" y="130"/>
                        <a:pt x="63" y="132"/>
                        <a:pt x="61" y="129"/>
                      </a:cubicBezTo>
                      <a:cubicBezTo>
                        <a:pt x="60" y="135"/>
                        <a:pt x="64" y="135"/>
                        <a:pt x="64" y="142"/>
                      </a:cubicBezTo>
                      <a:cubicBezTo>
                        <a:pt x="63" y="142"/>
                        <a:pt x="63" y="142"/>
                        <a:pt x="63" y="144"/>
                      </a:cubicBezTo>
                      <a:cubicBezTo>
                        <a:pt x="64" y="148"/>
                        <a:pt x="64" y="148"/>
                        <a:pt x="64" y="148"/>
                      </a:cubicBezTo>
                      <a:cubicBezTo>
                        <a:pt x="64" y="152"/>
                        <a:pt x="62" y="150"/>
                        <a:pt x="61" y="151"/>
                      </a:cubicBezTo>
                      <a:cubicBezTo>
                        <a:pt x="61" y="153"/>
                        <a:pt x="61" y="156"/>
                        <a:pt x="62" y="157"/>
                      </a:cubicBezTo>
                      <a:cubicBezTo>
                        <a:pt x="61" y="160"/>
                        <a:pt x="61" y="160"/>
                        <a:pt x="61" y="160"/>
                      </a:cubicBezTo>
                      <a:cubicBezTo>
                        <a:pt x="62" y="158"/>
                        <a:pt x="62" y="162"/>
                        <a:pt x="62" y="163"/>
                      </a:cubicBezTo>
                      <a:cubicBezTo>
                        <a:pt x="62" y="162"/>
                        <a:pt x="62" y="162"/>
                        <a:pt x="62" y="162"/>
                      </a:cubicBezTo>
                      <a:cubicBezTo>
                        <a:pt x="61" y="162"/>
                        <a:pt x="61" y="165"/>
                        <a:pt x="61" y="166"/>
                      </a:cubicBezTo>
                      <a:cubicBezTo>
                        <a:pt x="62" y="166"/>
                        <a:pt x="63" y="163"/>
                        <a:pt x="63" y="162"/>
                      </a:cubicBezTo>
                      <a:cubicBezTo>
                        <a:pt x="63" y="163"/>
                        <a:pt x="63" y="165"/>
                        <a:pt x="64" y="166"/>
                      </a:cubicBezTo>
                      <a:cubicBezTo>
                        <a:pt x="63" y="166"/>
                        <a:pt x="63" y="170"/>
                        <a:pt x="63" y="172"/>
                      </a:cubicBezTo>
                      <a:cubicBezTo>
                        <a:pt x="63" y="174"/>
                        <a:pt x="64" y="175"/>
                        <a:pt x="64" y="175"/>
                      </a:cubicBezTo>
                      <a:cubicBezTo>
                        <a:pt x="63" y="175"/>
                        <a:pt x="64" y="179"/>
                        <a:pt x="63" y="177"/>
                      </a:cubicBezTo>
                      <a:cubicBezTo>
                        <a:pt x="63" y="176"/>
                        <a:pt x="63" y="175"/>
                        <a:pt x="63" y="174"/>
                      </a:cubicBezTo>
                      <a:cubicBezTo>
                        <a:pt x="62" y="176"/>
                        <a:pt x="61" y="175"/>
                        <a:pt x="62" y="178"/>
                      </a:cubicBezTo>
                      <a:cubicBezTo>
                        <a:pt x="63" y="181"/>
                        <a:pt x="64" y="178"/>
                        <a:pt x="64" y="182"/>
                      </a:cubicBezTo>
                      <a:cubicBezTo>
                        <a:pt x="63" y="181"/>
                        <a:pt x="63" y="181"/>
                        <a:pt x="63" y="180"/>
                      </a:cubicBezTo>
                      <a:cubicBezTo>
                        <a:pt x="62" y="184"/>
                        <a:pt x="62" y="184"/>
                        <a:pt x="62" y="184"/>
                      </a:cubicBezTo>
                      <a:cubicBezTo>
                        <a:pt x="63" y="184"/>
                        <a:pt x="63" y="184"/>
                        <a:pt x="63" y="184"/>
                      </a:cubicBezTo>
                      <a:cubicBezTo>
                        <a:pt x="63" y="184"/>
                        <a:pt x="63" y="184"/>
                        <a:pt x="63" y="184"/>
                      </a:cubicBezTo>
                      <a:cubicBezTo>
                        <a:pt x="64" y="186"/>
                        <a:pt x="63" y="190"/>
                        <a:pt x="64" y="191"/>
                      </a:cubicBezTo>
                      <a:cubicBezTo>
                        <a:pt x="64" y="193"/>
                        <a:pt x="63" y="195"/>
                        <a:pt x="63" y="197"/>
                      </a:cubicBezTo>
                      <a:cubicBezTo>
                        <a:pt x="63" y="197"/>
                        <a:pt x="63" y="197"/>
                        <a:pt x="63" y="197"/>
                      </a:cubicBezTo>
                      <a:cubicBezTo>
                        <a:pt x="63" y="199"/>
                        <a:pt x="63" y="202"/>
                        <a:pt x="64" y="204"/>
                      </a:cubicBezTo>
                      <a:cubicBezTo>
                        <a:pt x="63" y="204"/>
                        <a:pt x="63" y="204"/>
                        <a:pt x="63" y="204"/>
                      </a:cubicBezTo>
                      <a:cubicBezTo>
                        <a:pt x="63" y="206"/>
                        <a:pt x="64" y="209"/>
                        <a:pt x="64" y="210"/>
                      </a:cubicBezTo>
                      <a:cubicBezTo>
                        <a:pt x="63" y="213"/>
                        <a:pt x="60" y="211"/>
                        <a:pt x="61" y="215"/>
                      </a:cubicBezTo>
                      <a:cubicBezTo>
                        <a:pt x="61" y="218"/>
                        <a:pt x="63" y="220"/>
                        <a:pt x="64" y="219"/>
                      </a:cubicBezTo>
                      <a:cubicBezTo>
                        <a:pt x="63" y="224"/>
                        <a:pt x="65" y="231"/>
                        <a:pt x="63" y="237"/>
                      </a:cubicBezTo>
                      <a:cubicBezTo>
                        <a:pt x="64" y="237"/>
                        <a:pt x="64" y="237"/>
                        <a:pt x="64" y="239"/>
                      </a:cubicBezTo>
                      <a:cubicBezTo>
                        <a:pt x="64" y="247"/>
                        <a:pt x="66" y="257"/>
                        <a:pt x="64" y="264"/>
                      </a:cubicBezTo>
                      <a:cubicBezTo>
                        <a:pt x="63" y="261"/>
                        <a:pt x="63" y="264"/>
                        <a:pt x="62" y="264"/>
                      </a:cubicBezTo>
                      <a:cubicBezTo>
                        <a:pt x="63" y="266"/>
                        <a:pt x="61" y="266"/>
                        <a:pt x="63" y="267"/>
                      </a:cubicBezTo>
                      <a:cubicBezTo>
                        <a:pt x="64" y="267"/>
                        <a:pt x="64" y="267"/>
                        <a:pt x="64" y="264"/>
                      </a:cubicBezTo>
                      <a:cubicBezTo>
                        <a:pt x="65" y="271"/>
                        <a:pt x="65" y="275"/>
                        <a:pt x="66" y="276"/>
                      </a:cubicBezTo>
                      <a:cubicBezTo>
                        <a:pt x="66" y="276"/>
                        <a:pt x="66" y="276"/>
                        <a:pt x="67" y="276"/>
                      </a:cubicBezTo>
                      <a:cubicBezTo>
                        <a:pt x="65" y="277"/>
                        <a:pt x="66" y="279"/>
                        <a:pt x="68" y="280"/>
                      </a:cubicBezTo>
                      <a:cubicBezTo>
                        <a:pt x="69" y="279"/>
                        <a:pt x="69" y="279"/>
                        <a:pt x="69" y="279"/>
                      </a:cubicBezTo>
                      <a:cubicBezTo>
                        <a:pt x="70" y="280"/>
                        <a:pt x="70" y="280"/>
                        <a:pt x="70" y="280"/>
                      </a:cubicBezTo>
                      <a:cubicBezTo>
                        <a:pt x="70" y="281"/>
                        <a:pt x="71" y="279"/>
                        <a:pt x="72" y="280"/>
                      </a:cubicBezTo>
                      <a:cubicBezTo>
                        <a:pt x="72" y="280"/>
                        <a:pt x="72" y="281"/>
                        <a:pt x="73" y="281"/>
                      </a:cubicBezTo>
                      <a:cubicBezTo>
                        <a:pt x="74" y="281"/>
                        <a:pt x="79" y="279"/>
                        <a:pt x="82" y="280"/>
                      </a:cubicBezTo>
                      <a:cubicBezTo>
                        <a:pt x="85" y="281"/>
                        <a:pt x="85" y="281"/>
                        <a:pt x="85" y="281"/>
                      </a:cubicBezTo>
                      <a:cubicBezTo>
                        <a:pt x="86" y="281"/>
                        <a:pt x="89" y="280"/>
                        <a:pt x="86" y="280"/>
                      </a:cubicBezTo>
                      <a:cubicBezTo>
                        <a:pt x="92" y="281"/>
                        <a:pt x="95" y="281"/>
                        <a:pt x="97" y="282"/>
                      </a:cubicBezTo>
                      <a:cubicBezTo>
                        <a:pt x="106" y="279"/>
                        <a:pt x="120" y="279"/>
                        <a:pt x="131" y="279"/>
                      </a:cubicBezTo>
                      <a:cubicBezTo>
                        <a:pt x="131" y="280"/>
                        <a:pt x="131" y="280"/>
                        <a:pt x="131" y="280"/>
                      </a:cubicBezTo>
                      <a:cubicBezTo>
                        <a:pt x="134" y="281"/>
                        <a:pt x="132" y="279"/>
                        <a:pt x="134" y="279"/>
                      </a:cubicBezTo>
                      <a:cubicBezTo>
                        <a:pt x="133" y="280"/>
                        <a:pt x="137" y="281"/>
                        <a:pt x="134" y="282"/>
                      </a:cubicBezTo>
                      <a:cubicBezTo>
                        <a:pt x="139" y="282"/>
                        <a:pt x="140" y="280"/>
                        <a:pt x="142" y="280"/>
                      </a:cubicBezTo>
                      <a:cubicBezTo>
                        <a:pt x="143" y="279"/>
                        <a:pt x="140" y="281"/>
                        <a:pt x="141" y="279"/>
                      </a:cubicBezTo>
                      <a:cubicBezTo>
                        <a:pt x="141" y="279"/>
                        <a:pt x="147" y="280"/>
                        <a:pt x="147" y="279"/>
                      </a:cubicBezTo>
                      <a:cubicBezTo>
                        <a:pt x="148" y="279"/>
                        <a:pt x="148" y="280"/>
                        <a:pt x="147" y="281"/>
                      </a:cubicBezTo>
                      <a:cubicBezTo>
                        <a:pt x="150" y="280"/>
                        <a:pt x="150" y="280"/>
                        <a:pt x="150" y="280"/>
                      </a:cubicBezTo>
                      <a:cubicBezTo>
                        <a:pt x="153" y="282"/>
                        <a:pt x="142" y="283"/>
                        <a:pt x="146" y="285"/>
                      </a:cubicBezTo>
                      <a:cubicBezTo>
                        <a:pt x="148" y="285"/>
                        <a:pt x="148" y="285"/>
                        <a:pt x="148" y="285"/>
                      </a:cubicBezTo>
                      <a:cubicBezTo>
                        <a:pt x="150" y="286"/>
                        <a:pt x="142" y="287"/>
                        <a:pt x="148" y="287"/>
                      </a:cubicBezTo>
                      <a:cubicBezTo>
                        <a:pt x="150" y="286"/>
                        <a:pt x="153" y="284"/>
                        <a:pt x="150" y="284"/>
                      </a:cubicBezTo>
                      <a:cubicBezTo>
                        <a:pt x="156" y="283"/>
                        <a:pt x="153" y="280"/>
                        <a:pt x="159" y="281"/>
                      </a:cubicBezTo>
                      <a:cubicBezTo>
                        <a:pt x="160" y="281"/>
                        <a:pt x="154" y="281"/>
                        <a:pt x="155" y="282"/>
                      </a:cubicBezTo>
                      <a:cubicBezTo>
                        <a:pt x="158" y="283"/>
                        <a:pt x="160" y="281"/>
                        <a:pt x="163" y="282"/>
                      </a:cubicBezTo>
                      <a:cubicBezTo>
                        <a:pt x="160" y="281"/>
                        <a:pt x="162" y="280"/>
                        <a:pt x="164" y="280"/>
                      </a:cubicBezTo>
                      <a:cubicBezTo>
                        <a:pt x="167" y="280"/>
                        <a:pt x="162" y="281"/>
                        <a:pt x="166" y="281"/>
                      </a:cubicBezTo>
                      <a:cubicBezTo>
                        <a:pt x="167" y="280"/>
                        <a:pt x="171" y="280"/>
                        <a:pt x="168" y="279"/>
                      </a:cubicBezTo>
                      <a:cubicBezTo>
                        <a:pt x="169" y="277"/>
                        <a:pt x="172" y="280"/>
                        <a:pt x="174" y="278"/>
                      </a:cubicBezTo>
                      <a:cubicBezTo>
                        <a:pt x="176" y="279"/>
                        <a:pt x="170" y="281"/>
                        <a:pt x="175" y="282"/>
                      </a:cubicBezTo>
                      <a:cubicBezTo>
                        <a:pt x="174" y="280"/>
                        <a:pt x="180" y="280"/>
                        <a:pt x="178" y="278"/>
                      </a:cubicBezTo>
                      <a:cubicBezTo>
                        <a:pt x="180" y="279"/>
                        <a:pt x="180" y="280"/>
                        <a:pt x="179" y="280"/>
                      </a:cubicBezTo>
                      <a:cubicBezTo>
                        <a:pt x="181" y="281"/>
                        <a:pt x="185" y="278"/>
                        <a:pt x="186" y="280"/>
                      </a:cubicBezTo>
                      <a:cubicBezTo>
                        <a:pt x="187" y="279"/>
                        <a:pt x="187" y="279"/>
                        <a:pt x="187" y="279"/>
                      </a:cubicBezTo>
                      <a:cubicBezTo>
                        <a:pt x="187" y="280"/>
                        <a:pt x="188" y="280"/>
                        <a:pt x="190" y="281"/>
                      </a:cubicBezTo>
                      <a:cubicBezTo>
                        <a:pt x="192" y="281"/>
                        <a:pt x="197" y="279"/>
                        <a:pt x="197" y="281"/>
                      </a:cubicBezTo>
                      <a:cubicBezTo>
                        <a:pt x="198" y="281"/>
                        <a:pt x="203" y="281"/>
                        <a:pt x="201" y="279"/>
                      </a:cubicBezTo>
                      <a:cubicBezTo>
                        <a:pt x="198" y="279"/>
                        <a:pt x="197" y="280"/>
                        <a:pt x="195" y="279"/>
                      </a:cubicBezTo>
                      <a:cubicBezTo>
                        <a:pt x="198" y="280"/>
                        <a:pt x="200" y="278"/>
                        <a:pt x="202" y="278"/>
                      </a:cubicBezTo>
                      <a:cubicBezTo>
                        <a:pt x="202" y="279"/>
                        <a:pt x="202" y="279"/>
                        <a:pt x="202" y="279"/>
                      </a:cubicBezTo>
                      <a:cubicBezTo>
                        <a:pt x="203" y="278"/>
                        <a:pt x="206" y="278"/>
                        <a:pt x="206" y="278"/>
                      </a:cubicBezTo>
                      <a:cubicBezTo>
                        <a:pt x="206" y="278"/>
                        <a:pt x="206" y="279"/>
                        <a:pt x="207" y="279"/>
                      </a:cubicBezTo>
                      <a:cubicBezTo>
                        <a:pt x="208" y="278"/>
                        <a:pt x="208" y="278"/>
                        <a:pt x="208" y="278"/>
                      </a:cubicBezTo>
                      <a:cubicBezTo>
                        <a:pt x="213" y="277"/>
                        <a:pt x="209" y="280"/>
                        <a:pt x="213" y="279"/>
                      </a:cubicBezTo>
                      <a:cubicBezTo>
                        <a:pt x="210" y="280"/>
                        <a:pt x="210" y="280"/>
                        <a:pt x="210" y="280"/>
                      </a:cubicBezTo>
                      <a:cubicBezTo>
                        <a:pt x="211" y="280"/>
                        <a:pt x="212" y="281"/>
                        <a:pt x="214" y="281"/>
                      </a:cubicBezTo>
                      <a:cubicBezTo>
                        <a:pt x="215" y="280"/>
                        <a:pt x="217" y="278"/>
                        <a:pt x="218" y="278"/>
                      </a:cubicBezTo>
                      <a:cubicBezTo>
                        <a:pt x="220" y="277"/>
                        <a:pt x="219" y="279"/>
                        <a:pt x="221" y="278"/>
                      </a:cubicBezTo>
                      <a:cubicBezTo>
                        <a:pt x="218" y="279"/>
                        <a:pt x="218" y="279"/>
                        <a:pt x="218" y="279"/>
                      </a:cubicBezTo>
                      <a:cubicBezTo>
                        <a:pt x="217" y="279"/>
                        <a:pt x="220" y="281"/>
                        <a:pt x="223" y="281"/>
                      </a:cubicBezTo>
                      <a:cubicBezTo>
                        <a:pt x="225" y="280"/>
                        <a:pt x="229" y="279"/>
                        <a:pt x="225" y="278"/>
                      </a:cubicBezTo>
                      <a:cubicBezTo>
                        <a:pt x="227" y="278"/>
                        <a:pt x="229" y="279"/>
                        <a:pt x="228" y="280"/>
                      </a:cubicBezTo>
                      <a:cubicBezTo>
                        <a:pt x="232" y="279"/>
                        <a:pt x="228" y="279"/>
                        <a:pt x="231" y="278"/>
                      </a:cubicBezTo>
                      <a:cubicBezTo>
                        <a:pt x="232" y="279"/>
                        <a:pt x="236" y="280"/>
                        <a:pt x="239" y="281"/>
                      </a:cubicBezTo>
                      <a:cubicBezTo>
                        <a:pt x="235" y="282"/>
                        <a:pt x="235" y="282"/>
                        <a:pt x="235" y="282"/>
                      </a:cubicBezTo>
                      <a:cubicBezTo>
                        <a:pt x="238" y="282"/>
                        <a:pt x="238" y="282"/>
                        <a:pt x="238" y="282"/>
                      </a:cubicBezTo>
                      <a:cubicBezTo>
                        <a:pt x="235" y="284"/>
                        <a:pt x="239" y="283"/>
                        <a:pt x="237" y="285"/>
                      </a:cubicBezTo>
                      <a:cubicBezTo>
                        <a:pt x="239" y="285"/>
                        <a:pt x="241" y="285"/>
                        <a:pt x="242" y="284"/>
                      </a:cubicBezTo>
                      <a:cubicBezTo>
                        <a:pt x="238" y="282"/>
                        <a:pt x="247" y="281"/>
                        <a:pt x="246" y="279"/>
                      </a:cubicBezTo>
                      <a:cubicBezTo>
                        <a:pt x="252" y="278"/>
                        <a:pt x="250" y="284"/>
                        <a:pt x="256" y="281"/>
                      </a:cubicBezTo>
                      <a:cubicBezTo>
                        <a:pt x="255" y="280"/>
                        <a:pt x="257" y="279"/>
                        <a:pt x="256" y="279"/>
                      </a:cubicBezTo>
                      <a:cubicBezTo>
                        <a:pt x="258" y="279"/>
                        <a:pt x="258" y="277"/>
                        <a:pt x="261" y="278"/>
                      </a:cubicBezTo>
                      <a:cubicBezTo>
                        <a:pt x="258" y="279"/>
                        <a:pt x="265" y="280"/>
                        <a:pt x="260" y="281"/>
                      </a:cubicBezTo>
                      <a:cubicBezTo>
                        <a:pt x="260" y="281"/>
                        <a:pt x="257" y="281"/>
                        <a:pt x="257" y="281"/>
                      </a:cubicBezTo>
                      <a:cubicBezTo>
                        <a:pt x="258" y="282"/>
                        <a:pt x="256" y="283"/>
                        <a:pt x="260" y="283"/>
                      </a:cubicBezTo>
                      <a:cubicBezTo>
                        <a:pt x="263" y="283"/>
                        <a:pt x="266" y="283"/>
                        <a:pt x="265" y="282"/>
                      </a:cubicBezTo>
                      <a:cubicBezTo>
                        <a:pt x="265" y="281"/>
                        <a:pt x="262" y="282"/>
                        <a:pt x="263" y="281"/>
                      </a:cubicBezTo>
                      <a:cubicBezTo>
                        <a:pt x="268" y="280"/>
                        <a:pt x="269" y="282"/>
                        <a:pt x="271" y="280"/>
                      </a:cubicBezTo>
                      <a:cubicBezTo>
                        <a:pt x="268" y="280"/>
                        <a:pt x="267" y="279"/>
                        <a:pt x="267" y="278"/>
                      </a:cubicBezTo>
                      <a:cubicBezTo>
                        <a:pt x="271" y="277"/>
                        <a:pt x="271" y="277"/>
                        <a:pt x="271" y="277"/>
                      </a:cubicBezTo>
                      <a:cubicBezTo>
                        <a:pt x="270" y="278"/>
                        <a:pt x="270" y="278"/>
                        <a:pt x="270" y="278"/>
                      </a:cubicBezTo>
                      <a:cubicBezTo>
                        <a:pt x="276" y="279"/>
                        <a:pt x="272" y="277"/>
                        <a:pt x="277" y="277"/>
                      </a:cubicBezTo>
                      <a:cubicBezTo>
                        <a:pt x="280" y="279"/>
                        <a:pt x="280" y="279"/>
                        <a:pt x="280" y="279"/>
                      </a:cubicBezTo>
                      <a:cubicBezTo>
                        <a:pt x="278" y="280"/>
                        <a:pt x="272" y="278"/>
                        <a:pt x="273" y="280"/>
                      </a:cubicBezTo>
                      <a:cubicBezTo>
                        <a:pt x="276" y="280"/>
                        <a:pt x="277" y="279"/>
                        <a:pt x="281" y="280"/>
                      </a:cubicBezTo>
                      <a:cubicBezTo>
                        <a:pt x="278" y="280"/>
                        <a:pt x="278" y="280"/>
                        <a:pt x="278" y="280"/>
                      </a:cubicBezTo>
                      <a:cubicBezTo>
                        <a:pt x="279" y="280"/>
                        <a:pt x="281" y="283"/>
                        <a:pt x="286" y="282"/>
                      </a:cubicBezTo>
                      <a:cubicBezTo>
                        <a:pt x="288" y="281"/>
                        <a:pt x="286" y="281"/>
                        <a:pt x="287" y="280"/>
                      </a:cubicBezTo>
                      <a:cubicBezTo>
                        <a:pt x="292" y="280"/>
                        <a:pt x="294" y="279"/>
                        <a:pt x="298" y="279"/>
                      </a:cubicBezTo>
                      <a:cubicBezTo>
                        <a:pt x="297" y="280"/>
                        <a:pt x="304" y="279"/>
                        <a:pt x="300" y="280"/>
                      </a:cubicBezTo>
                      <a:cubicBezTo>
                        <a:pt x="298" y="280"/>
                        <a:pt x="290" y="280"/>
                        <a:pt x="288" y="281"/>
                      </a:cubicBezTo>
                      <a:cubicBezTo>
                        <a:pt x="290" y="283"/>
                        <a:pt x="283" y="281"/>
                        <a:pt x="282" y="283"/>
                      </a:cubicBezTo>
                      <a:cubicBezTo>
                        <a:pt x="287" y="283"/>
                        <a:pt x="287" y="285"/>
                        <a:pt x="287" y="286"/>
                      </a:cubicBezTo>
                      <a:cubicBezTo>
                        <a:pt x="289" y="286"/>
                        <a:pt x="290" y="286"/>
                        <a:pt x="291" y="285"/>
                      </a:cubicBezTo>
                      <a:cubicBezTo>
                        <a:pt x="291" y="284"/>
                        <a:pt x="289" y="284"/>
                        <a:pt x="289" y="283"/>
                      </a:cubicBezTo>
                      <a:cubicBezTo>
                        <a:pt x="294" y="283"/>
                        <a:pt x="299" y="283"/>
                        <a:pt x="302" y="282"/>
                      </a:cubicBezTo>
                      <a:cubicBezTo>
                        <a:pt x="304" y="282"/>
                        <a:pt x="303" y="283"/>
                        <a:pt x="301" y="283"/>
                      </a:cubicBezTo>
                      <a:cubicBezTo>
                        <a:pt x="307" y="283"/>
                        <a:pt x="314" y="283"/>
                        <a:pt x="319" y="284"/>
                      </a:cubicBezTo>
                      <a:cubicBezTo>
                        <a:pt x="316" y="282"/>
                        <a:pt x="323" y="283"/>
                        <a:pt x="324" y="282"/>
                      </a:cubicBezTo>
                      <a:cubicBezTo>
                        <a:pt x="324" y="283"/>
                        <a:pt x="324" y="283"/>
                        <a:pt x="324" y="284"/>
                      </a:cubicBezTo>
                      <a:cubicBezTo>
                        <a:pt x="328" y="283"/>
                        <a:pt x="324" y="285"/>
                        <a:pt x="328" y="285"/>
                      </a:cubicBezTo>
                      <a:cubicBezTo>
                        <a:pt x="332" y="284"/>
                        <a:pt x="337" y="284"/>
                        <a:pt x="341" y="283"/>
                      </a:cubicBezTo>
                      <a:cubicBezTo>
                        <a:pt x="347" y="285"/>
                        <a:pt x="355" y="283"/>
                        <a:pt x="360" y="283"/>
                      </a:cubicBezTo>
                      <a:cubicBezTo>
                        <a:pt x="362" y="284"/>
                        <a:pt x="361" y="286"/>
                        <a:pt x="364" y="286"/>
                      </a:cubicBezTo>
                      <a:cubicBezTo>
                        <a:pt x="367" y="286"/>
                        <a:pt x="361" y="284"/>
                        <a:pt x="366" y="285"/>
                      </a:cubicBezTo>
                      <a:cubicBezTo>
                        <a:pt x="365" y="285"/>
                        <a:pt x="365" y="285"/>
                        <a:pt x="365" y="285"/>
                      </a:cubicBezTo>
                      <a:cubicBezTo>
                        <a:pt x="367" y="285"/>
                        <a:pt x="374" y="286"/>
                        <a:pt x="376" y="284"/>
                      </a:cubicBezTo>
                      <a:cubicBezTo>
                        <a:pt x="374" y="286"/>
                        <a:pt x="374" y="286"/>
                        <a:pt x="374" y="286"/>
                      </a:cubicBezTo>
                      <a:cubicBezTo>
                        <a:pt x="375" y="286"/>
                        <a:pt x="376" y="286"/>
                        <a:pt x="377" y="285"/>
                      </a:cubicBezTo>
                      <a:cubicBezTo>
                        <a:pt x="377" y="286"/>
                        <a:pt x="378" y="287"/>
                        <a:pt x="376" y="287"/>
                      </a:cubicBezTo>
                      <a:cubicBezTo>
                        <a:pt x="379" y="288"/>
                        <a:pt x="383" y="287"/>
                        <a:pt x="386" y="287"/>
                      </a:cubicBezTo>
                      <a:cubicBezTo>
                        <a:pt x="384" y="286"/>
                        <a:pt x="384" y="286"/>
                        <a:pt x="384" y="286"/>
                      </a:cubicBezTo>
                      <a:cubicBezTo>
                        <a:pt x="390" y="285"/>
                        <a:pt x="393" y="286"/>
                        <a:pt x="398" y="284"/>
                      </a:cubicBezTo>
                      <a:cubicBezTo>
                        <a:pt x="398" y="285"/>
                        <a:pt x="398" y="285"/>
                        <a:pt x="398" y="285"/>
                      </a:cubicBezTo>
                      <a:cubicBezTo>
                        <a:pt x="400" y="283"/>
                        <a:pt x="400" y="283"/>
                        <a:pt x="400" y="283"/>
                      </a:cubicBezTo>
                      <a:cubicBezTo>
                        <a:pt x="400" y="284"/>
                        <a:pt x="402" y="284"/>
                        <a:pt x="403" y="283"/>
                      </a:cubicBezTo>
                      <a:cubicBezTo>
                        <a:pt x="402" y="285"/>
                        <a:pt x="400" y="287"/>
                        <a:pt x="398" y="288"/>
                      </a:cubicBezTo>
                      <a:cubicBezTo>
                        <a:pt x="395" y="288"/>
                        <a:pt x="400" y="287"/>
                        <a:pt x="398" y="286"/>
                      </a:cubicBezTo>
                      <a:cubicBezTo>
                        <a:pt x="397" y="285"/>
                        <a:pt x="392" y="286"/>
                        <a:pt x="391" y="287"/>
                      </a:cubicBezTo>
                      <a:cubicBezTo>
                        <a:pt x="393" y="287"/>
                        <a:pt x="393" y="287"/>
                        <a:pt x="395" y="286"/>
                      </a:cubicBezTo>
                      <a:cubicBezTo>
                        <a:pt x="396" y="288"/>
                        <a:pt x="392" y="288"/>
                        <a:pt x="391" y="289"/>
                      </a:cubicBezTo>
                      <a:cubicBezTo>
                        <a:pt x="392" y="289"/>
                        <a:pt x="392" y="289"/>
                        <a:pt x="393" y="289"/>
                      </a:cubicBezTo>
                      <a:cubicBezTo>
                        <a:pt x="391" y="290"/>
                        <a:pt x="389" y="290"/>
                        <a:pt x="386" y="290"/>
                      </a:cubicBezTo>
                      <a:cubicBezTo>
                        <a:pt x="388" y="290"/>
                        <a:pt x="386" y="289"/>
                        <a:pt x="386" y="289"/>
                      </a:cubicBezTo>
                      <a:cubicBezTo>
                        <a:pt x="385" y="290"/>
                        <a:pt x="382" y="290"/>
                        <a:pt x="379" y="290"/>
                      </a:cubicBezTo>
                      <a:cubicBezTo>
                        <a:pt x="376" y="289"/>
                        <a:pt x="371" y="291"/>
                        <a:pt x="366" y="291"/>
                      </a:cubicBezTo>
                      <a:cubicBezTo>
                        <a:pt x="368" y="289"/>
                        <a:pt x="371" y="288"/>
                        <a:pt x="374" y="288"/>
                      </a:cubicBezTo>
                      <a:cubicBezTo>
                        <a:pt x="371" y="287"/>
                        <a:pt x="370" y="288"/>
                        <a:pt x="367" y="287"/>
                      </a:cubicBezTo>
                      <a:cubicBezTo>
                        <a:pt x="366" y="288"/>
                        <a:pt x="365" y="290"/>
                        <a:pt x="361" y="290"/>
                      </a:cubicBezTo>
                      <a:cubicBezTo>
                        <a:pt x="361" y="289"/>
                        <a:pt x="361" y="289"/>
                        <a:pt x="361" y="289"/>
                      </a:cubicBezTo>
                      <a:cubicBezTo>
                        <a:pt x="357" y="290"/>
                        <a:pt x="357" y="291"/>
                        <a:pt x="353" y="291"/>
                      </a:cubicBezTo>
                      <a:cubicBezTo>
                        <a:pt x="345" y="290"/>
                        <a:pt x="337" y="290"/>
                        <a:pt x="332" y="290"/>
                      </a:cubicBezTo>
                      <a:cubicBezTo>
                        <a:pt x="331" y="289"/>
                        <a:pt x="331" y="289"/>
                        <a:pt x="331" y="289"/>
                      </a:cubicBezTo>
                      <a:cubicBezTo>
                        <a:pt x="328" y="291"/>
                        <a:pt x="321" y="290"/>
                        <a:pt x="316" y="291"/>
                      </a:cubicBezTo>
                      <a:cubicBezTo>
                        <a:pt x="309" y="290"/>
                        <a:pt x="300" y="292"/>
                        <a:pt x="296" y="290"/>
                      </a:cubicBezTo>
                      <a:cubicBezTo>
                        <a:pt x="283" y="291"/>
                        <a:pt x="272" y="292"/>
                        <a:pt x="258" y="291"/>
                      </a:cubicBezTo>
                      <a:cubicBezTo>
                        <a:pt x="261" y="290"/>
                        <a:pt x="261" y="290"/>
                        <a:pt x="261" y="290"/>
                      </a:cubicBezTo>
                      <a:cubicBezTo>
                        <a:pt x="258" y="291"/>
                        <a:pt x="259" y="289"/>
                        <a:pt x="257" y="289"/>
                      </a:cubicBezTo>
                      <a:cubicBezTo>
                        <a:pt x="260" y="290"/>
                        <a:pt x="254" y="291"/>
                        <a:pt x="252" y="292"/>
                      </a:cubicBezTo>
                      <a:cubicBezTo>
                        <a:pt x="246" y="291"/>
                        <a:pt x="238" y="292"/>
                        <a:pt x="233" y="293"/>
                      </a:cubicBezTo>
                      <a:cubicBezTo>
                        <a:pt x="233" y="292"/>
                        <a:pt x="233" y="292"/>
                        <a:pt x="233" y="292"/>
                      </a:cubicBezTo>
                      <a:cubicBezTo>
                        <a:pt x="227" y="294"/>
                        <a:pt x="221" y="292"/>
                        <a:pt x="214" y="292"/>
                      </a:cubicBezTo>
                      <a:cubicBezTo>
                        <a:pt x="213" y="291"/>
                        <a:pt x="212" y="290"/>
                        <a:pt x="210" y="291"/>
                      </a:cubicBezTo>
                      <a:cubicBezTo>
                        <a:pt x="206" y="292"/>
                        <a:pt x="204" y="292"/>
                        <a:pt x="199" y="293"/>
                      </a:cubicBezTo>
                      <a:cubicBezTo>
                        <a:pt x="195" y="293"/>
                        <a:pt x="189" y="293"/>
                        <a:pt x="185" y="292"/>
                      </a:cubicBezTo>
                      <a:cubicBezTo>
                        <a:pt x="170" y="294"/>
                        <a:pt x="155" y="293"/>
                        <a:pt x="140" y="294"/>
                      </a:cubicBezTo>
                      <a:cubicBezTo>
                        <a:pt x="139" y="293"/>
                        <a:pt x="139" y="293"/>
                        <a:pt x="139" y="293"/>
                      </a:cubicBezTo>
                      <a:cubicBezTo>
                        <a:pt x="124" y="295"/>
                        <a:pt x="106" y="293"/>
                        <a:pt x="93" y="294"/>
                      </a:cubicBezTo>
                      <a:cubicBezTo>
                        <a:pt x="94" y="292"/>
                        <a:pt x="94" y="292"/>
                        <a:pt x="94" y="292"/>
                      </a:cubicBezTo>
                      <a:cubicBezTo>
                        <a:pt x="90" y="292"/>
                        <a:pt x="85" y="293"/>
                        <a:pt x="86" y="294"/>
                      </a:cubicBezTo>
                      <a:cubicBezTo>
                        <a:pt x="82" y="294"/>
                        <a:pt x="77" y="295"/>
                        <a:pt x="74" y="294"/>
                      </a:cubicBezTo>
                      <a:cubicBezTo>
                        <a:pt x="69" y="292"/>
                        <a:pt x="67" y="294"/>
                        <a:pt x="62" y="292"/>
                      </a:cubicBezTo>
                      <a:cubicBezTo>
                        <a:pt x="53" y="286"/>
                        <a:pt x="52" y="280"/>
                        <a:pt x="51" y="272"/>
                      </a:cubicBezTo>
                      <a:cubicBezTo>
                        <a:pt x="51" y="272"/>
                        <a:pt x="52" y="272"/>
                        <a:pt x="52" y="270"/>
                      </a:cubicBezTo>
                      <a:cubicBezTo>
                        <a:pt x="51" y="267"/>
                        <a:pt x="52" y="260"/>
                        <a:pt x="50" y="263"/>
                      </a:cubicBezTo>
                      <a:cubicBezTo>
                        <a:pt x="51" y="254"/>
                        <a:pt x="49" y="244"/>
                        <a:pt x="51" y="236"/>
                      </a:cubicBezTo>
                      <a:cubicBezTo>
                        <a:pt x="50" y="236"/>
                        <a:pt x="50" y="234"/>
                        <a:pt x="49" y="233"/>
                      </a:cubicBezTo>
                      <a:cubicBezTo>
                        <a:pt x="49" y="226"/>
                        <a:pt x="51" y="219"/>
                        <a:pt x="50" y="213"/>
                      </a:cubicBezTo>
                      <a:cubicBezTo>
                        <a:pt x="50" y="212"/>
                        <a:pt x="51" y="215"/>
                        <a:pt x="51" y="212"/>
                      </a:cubicBezTo>
                      <a:cubicBezTo>
                        <a:pt x="51" y="210"/>
                        <a:pt x="50" y="212"/>
                        <a:pt x="50" y="210"/>
                      </a:cubicBezTo>
                      <a:cubicBezTo>
                        <a:pt x="48" y="198"/>
                        <a:pt x="51" y="186"/>
                        <a:pt x="51" y="176"/>
                      </a:cubicBezTo>
                      <a:close/>
                      <a:moveTo>
                        <a:pt x="97" y="30"/>
                      </a:moveTo>
                      <a:cubicBezTo>
                        <a:pt x="98" y="30"/>
                        <a:pt x="98" y="30"/>
                        <a:pt x="99" y="30"/>
                      </a:cubicBezTo>
                      <a:cubicBezTo>
                        <a:pt x="98" y="30"/>
                        <a:pt x="98" y="30"/>
                        <a:pt x="97" y="30"/>
                      </a:cubicBezTo>
                      <a:close/>
                      <a:moveTo>
                        <a:pt x="50" y="271"/>
                      </a:moveTo>
                      <a:cubicBezTo>
                        <a:pt x="51" y="272"/>
                        <a:pt x="51" y="272"/>
                        <a:pt x="51" y="272"/>
                      </a:cubicBezTo>
                      <a:cubicBezTo>
                        <a:pt x="51" y="271"/>
                        <a:pt x="51" y="270"/>
                        <a:pt x="50" y="269"/>
                      </a:cubicBezTo>
                      <a:lnTo>
                        <a:pt x="50" y="271"/>
                      </a:lnTo>
                      <a:close/>
                      <a:moveTo>
                        <a:pt x="150" y="31"/>
                      </a:moveTo>
                      <a:cubicBezTo>
                        <a:pt x="150" y="31"/>
                        <a:pt x="149" y="31"/>
                        <a:pt x="149" y="31"/>
                      </a:cubicBezTo>
                      <a:cubicBezTo>
                        <a:pt x="149" y="31"/>
                        <a:pt x="149" y="31"/>
                        <a:pt x="150" y="31"/>
                      </a:cubicBezTo>
                      <a:close/>
                      <a:moveTo>
                        <a:pt x="404" y="282"/>
                      </a:moveTo>
                      <a:cubicBezTo>
                        <a:pt x="403" y="282"/>
                        <a:pt x="403" y="283"/>
                        <a:pt x="403" y="283"/>
                      </a:cubicBezTo>
                      <a:cubicBezTo>
                        <a:pt x="403" y="283"/>
                        <a:pt x="404" y="282"/>
                        <a:pt x="404" y="282"/>
                      </a:cubicBezTo>
                      <a:close/>
                      <a:moveTo>
                        <a:pt x="324" y="281"/>
                      </a:moveTo>
                      <a:cubicBezTo>
                        <a:pt x="323" y="280"/>
                        <a:pt x="322" y="279"/>
                        <a:pt x="320" y="280"/>
                      </a:cubicBezTo>
                      <a:cubicBezTo>
                        <a:pt x="319" y="280"/>
                        <a:pt x="321" y="279"/>
                        <a:pt x="319" y="279"/>
                      </a:cubicBezTo>
                      <a:cubicBezTo>
                        <a:pt x="318" y="280"/>
                        <a:pt x="320" y="281"/>
                        <a:pt x="323" y="282"/>
                      </a:cubicBezTo>
                      <a:cubicBezTo>
                        <a:pt x="323" y="282"/>
                        <a:pt x="323" y="282"/>
                        <a:pt x="323" y="282"/>
                      </a:cubicBezTo>
                      <a:cubicBezTo>
                        <a:pt x="323" y="281"/>
                        <a:pt x="323" y="281"/>
                        <a:pt x="324" y="281"/>
                      </a:cubicBezTo>
                      <a:close/>
                      <a:moveTo>
                        <a:pt x="393" y="289"/>
                      </a:moveTo>
                      <a:cubicBezTo>
                        <a:pt x="393" y="289"/>
                        <a:pt x="394" y="289"/>
                        <a:pt x="394" y="289"/>
                      </a:cubicBezTo>
                      <a:cubicBezTo>
                        <a:pt x="394" y="289"/>
                        <a:pt x="393" y="289"/>
                        <a:pt x="393" y="289"/>
                      </a:cubicBezTo>
                      <a:close/>
                      <a:moveTo>
                        <a:pt x="326" y="280"/>
                      </a:moveTo>
                      <a:cubicBezTo>
                        <a:pt x="325" y="280"/>
                        <a:pt x="324" y="280"/>
                        <a:pt x="324" y="281"/>
                      </a:cubicBezTo>
                      <a:cubicBezTo>
                        <a:pt x="325" y="281"/>
                        <a:pt x="325" y="281"/>
                        <a:pt x="326" y="280"/>
                      </a:cubicBezTo>
                      <a:close/>
                      <a:moveTo>
                        <a:pt x="323" y="282"/>
                      </a:moveTo>
                      <a:cubicBezTo>
                        <a:pt x="323" y="282"/>
                        <a:pt x="323" y="282"/>
                        <a:pt x="324" y="282"/>
                      </a:cubicBezTo>
                      <a:cubicBezTo>
                        <a:pt x="324" y="282"/>
                        <a:pt x="324" y="282"/>
                        <a:pt x="323" y="282"/>
                      </a:cubicBezTo>
                      <a:close/>
                      <a:moveTo>
                        <a:pt x="254" y="279"/>
                      </a:moveTo>
                      <a:cubicBezTo>
                        <a:pt x="255" y="279"/>
                        <a:pt x="255" y="279"/>
                        <a:pt x="256" y="279"/>
                      </a:cubicBezTo>
                      <a:cubicBezTo>
                        <a:pt x="256" y="279"/>
                        <a:pt x="255" y="279"/>
                        <a:pt x="254" y="279"/>
                      </a:cubicBezTo>
                      <a:close/>
                      <a:moveTo>
                        <a:pt x="50" y="77"/>
                      </a:moveTo>
                      <a:cubicBezTo>
                        <a:pt x="50" y="77"/>
                        <a:pt x="50" y="77"/>
                        <a:pt x="50" y="77"/>
                      </a:cubicBezTo>
                      <a:cubicBezTo>
                        <a:pt x="50" y="77"/>
                        <a:pt x="50" y="76"/>
                        <a:pt x="50" y="76"/>
                      </a:cubicBezTo>
                      <a:cubicBezTo>
                        <a:pt x="50" y="76"/>
                        <a:pt x="50" y="77"/>
                        <a:pt x="50" y="77"/>
                      </a:cubicBezTo>
                      <a:close/>
                      <a:moveTo>
                        <a:pt x="406" y="281"/>
                      </a:moveTo>
                      <a:cubicBezTo>
                        <a:pt x="405" y="283"/>
                        <a:pt x="407" y="281"/>
                        <a:pt x="409" y="280"/>
                      </a:cubicBezTo>
                      <a:cubicBezTo>
                        <a:pt x="408" y="280"/>
                        <a:pt x="406" y="281"/>
                        <a:pt x="406" y="281"/>
                      </a:cubicBezTo>
                      <a:close/>
                      <a:moveTo>
                        <a:pt x="326" y="282"/>
                      </a:moveTo>
                      <a:cubicBezTo>
                        <a:pt x="326" y="282"/>
                        <a:pt x="327" y="282"/>
                        <a:pt x="327" y="282"/>
                      </a:cubicBezTo>
                      <a:cubicBezTo>
                        <a:pt x="328" y="282"/>
                        <a:pt x="328" y="281"/>
                        <a:pt x="329" y="281"/>
                      </a:cubicBezTo>
                      <a:cubicBezTo>
                        <a:pt x="328" y="281"/>
                        <a:pt x="327" y="281"/>
                        <a:pt x="326" y="282"/>
                      </a:cubicBezTo>
                      <a:close/>
                      <a:moveTo>
                        <a:pt x="314" y="280"/>
                      </a:moveTo>
                      <a:cubicBezTo>
                        <a:pt x="311" y="280"/>
                        <a:pt x="307" y="281"/>
                        <a:pt x="306" y="281"/>
                      </a:cubicBezTo>
                      <a:lnTo>
                        <a:pt x="314" y="280"/>
                      </a:lnTo>
                      <a:close/>
                      <a:moveTo>
                        <a:pt x="287" y="279"/>
                      </a:moveTo>
                      <a:cubicBezTo>
                        <a:pt x="287" y="278"/>
                        <a:pt x="288" y="278"/>
                        <a:pt x="288" y="278"/>
                      </a:cubicBezTo>
                      <a:cubicBezTo>
                        <a:pt x="286" y="278"/>
                        <a:pt x="285" y="278"/>
                        <a:pt x="287" y="279"/>
                      </a:cubicBezTo>
                      <a:close/>
                      <a:moveTo>
                        <a:pt x="283" y="280"/>
                      </a:moveTo>
                      <a:cubicBezTo>
                        <a:pt x="282" y="280"/>
                        <a:pt x="282" y="279"/>
                        <a:pt x="282" y="279"/>
                      </a:cubicBezTo>
                      <a:cubicBezTo>
                        <a:pt x="282" y="280"/>
                        <a:pt x="282" y="280"/>
                        <a:pt x="283" y="280"/>
                      </a:cubicBezTo>
                      <a:close/>
                      <a:moveTo>
                        <a:pt x="283" y="280"/>
                      </a:moveTo>
                      <a:cubicBezTo>
                        <a:pt x="283" y="280"/>
                        <a:pt x="284" y="280"/>
                        <a:pt x="285" y="280"/>
                      </a:cubicBezTo>
                      <a:cubicBezTo>
                        <a:pt x="286" y="279"/>
                        <a:pt x="283" y="280"/>
                        <a:pt x="283" y="280"/>
                      </a:cubicBezTo>
                      <a:close/>
                      <a:moveTo>
                        <a:pt x="239" y="278"/>
                      </a:moveTo>
                      <a:cubicBezTo>
                        <a:pt x="240" y="279"/>
                        <a:pt x="242" y="278"/>
                        <a:pt x="243" y="278"/>
                      </a:cubicBezTo>
                      <a:cubicBezTo>
                        <a:pt x="244" y="277"/>
                        <a:pt x="240" y="279"/>
                        <a:pt x="239" y="278"/>
                      </a:cubicBezTo>
                      <a:close/>
                      <a:moveTo>
                        <a:pt x="222" y="279"/>
                      </a:moveTo>
                      <a:cubicBezTo>
                        <a:pt x="222" y="279"/>
                        <a:pt x="223" y="279"/>
                        <a:pt x="223" y="279"/>
                      </a:cubicBezTo>
                      <a:cubicBezTo>
                        <a:pt x="223" y="278"/>
                        <a:pt x="223" y="278"/>
                        <a:pt x="223" y="278"/>
                      </a:cubicBezTo>
                      <a:cubicBezTo>
                        <a:pt x="222" y="278"/>
                        <a:pt x="221" y="279"/>
                        <a:pt x="222" y="279"/>
                      </a:cubicBezTo>
                      <a:close/>
                      <a:moveTo>
                        <a:pt x="63" y="89"/>
                      </a:moveTo>
                      <a:cubicBezTo>
                        <a:pt x="63" y="87"/>
                        <a:pt x="63" y="87"/>
                        <a:pt x="63" y="87"/>
                      </a:cubicBezTo>
                      <a:cubicBezTo>
                        <a:pt x="63" y="89"/>
                        <a:pt x="63" y="89"/>
                        <a:pt x="63" y="89"/>
                      </a:cubicBezTo>
                      <a:close/>
                      <a:moveTo>
                        <a:pt x="163" y="32"/>
                      </a:moveTo>
                      <a:cubicBezTo>
                        <a:pt x="162" y="32"/>
                        <a:pt x="163" y="31"/>
                        <a:pt x="161" y="31"/>
                      </a:cubicBezTo>
                      <a:cubicBezTo>
                        <a:pt x="163" y="31"/>
                        <a:pt x="161" y="32"/>
                        <a:pt x="163" y="32"/>
                      </a:cubicBezTo>
                      <a:close/>
                      <a:moveTo>
                        <a:pt x="245" y="28"/>
                      </a:moveTo>
                      <a:cubicBezTo>
                        <a:pt x="245" y="26"/>
                        <a:pt x="245" y="26"/>
                        <a:pt x="245" y="26"/>
                      </a:cubicBezTo>
                      <a:cubicBezTo>
                        <a:pt x="245" y="28"/>
                        <a:pt x="245" y="28"/>
                        <a:pt x="245" y="28"/>
                      </a:cubicBezTo>
                      <a:close/>
                      <a:moveTo>
                        <a:pt x="292" y="457"/>
                      </a:moveTo>
                      <a:cubicBezTo>
                        <a:pt x="291" y="459"/>
                        <a:pt x="293" y="456"/>
                        <a:pt x="292" y="458"/>
                      </a:cubicBezTo>
                      <a:cubicBezTo>
                        <a:pt x="293" y="458"/>
                        <a:pt x="293" y="457"/>
                        <a:pt x="292" y="457"/>
                      </a:cubicBezTo>
                      <a:close/>
                      <a:moveTo>
                        <a:pt x="171" y="458"/>
                      </a:moveTo>
                      <a:cubicBezTo>
                        <a:pt x="170" y="450"/>
                        <a:pt x="171" y="447"/>
                        <a:pt x="172" y="442"/>
                      </a:cubicBezTo>
                      <a:cubicBezTo>
                        <a:pt x="172" y="442"/>
                        <a:pt x="172" y="442"/>
                        <a:pt x="172" y="442"/>
                      </a:cubicBezTo>
                      <a:cubicBezTo>
                        <a:pt x="171" y="441"/>
                        <a:pt x="175" y="439"/>
                        <a:pt x="172" y="438"/>
                      </a:cubicBezTo>
                      <a:cubicBezTo>
                        <a:pt x="173" y="437"/>
                        <a:pt x="173" y="436"/>
                        <a:pt x="173" y="437"/>
                      </a:cubicBezTo>
                      <a:cubicBezTo>
                        <a:pt x="172" y="435"/>
                        <a:pt x="175" y="434"/>
                        <a:pt x="174" y="432"/>
                      </a:cubicBezTo>
                      <a:cubicBezTo>
                        <a:pt x="175" y="431"/>
                        <a:pt x="174" y="429"/>
                        <a:pt x="175" y="427"/>
                      </a:cubicBezTo>
                      <a:cubicBezTo>
                        <a:pt x="175" y="427"/>
                        <a:pt x="175" y="428"/>
                        <a:pt x="176" y="428"/>
                      </a:cubicBezTo>
                      <a:cubicBezTo>
                        <a:pt x="177" y="427"/>
                        <a:pt x="174" y="426"/>
                        <a:pt x="177" y="426"/>
                      </a:cubicBezTo>
                      <a:cubicBezTo>
                        <a:pt x="177" y="425"/>
                        <a:pt x="175" y="425"/>
                        <a:pt x="175" y="426"/>
                      </a:cubicBezTo>
                      <a:cubicBezTo>
                        <a:pt x="176" y="424"/>
                        <a:pt x="176" y="422"/>
                        <a:pt x="176" y="420"/>
                      </a:cubicBezTo>
                      <a:cubicBezTo>
                        <a:pt x="177" y="419"/>
                        <a:pt x="175" y="418"/>
                        <a:pt x="179" y="412"/>
                      </a:cubicBezTo>
                      <a:cubicBezTo>
                        <a:pt x="184" y="408"/>
                        <a:pt x="186" y="409"/>
                        <a:pt x="187" y="409"/>
                      </a:cubicBezTo>
                      <a:cubicBezTo>
                        <a:pt x="190" y="410"/>
                        <a:pt x="187" y="413"/>
                        <a:pt x="190" y="411"/>
                      </a:cubicBezTo>
                      <a:cubicBezTo>
                        <a:pt x="190" y="411"/>
                        <a:pt x="190" y="410"/>
                        <a:pt x="190" y="411"/>
                      </a:cubicBezTo>
                      <a:cubicBezTo>
                        <a:pt x="191" y="410"/>
                        <a:pt x="191" y="413"/>
                        <a:pt x="192" y="412"/>
                      </a:cubicBezTo>
                      <a:cubicBezTo>
                        <a:pt x="192" y="411"/>
                        <a:pt x="192" y="411"/>
                        <a:pt x="192" y="410"/>
                      </a:cubicBezTo>
                      <a:cubicBezTo>
                        <a:pt x="194" y="411"/>
                        <a:pt x="194" y="413"/>
                        <a:pt x="196" y="411"/>
                      </a:cubicBezTo>
                      <a:cubicBezTo>
                        <a:pt x="196" y="412"/>
                        <a:pt x="196" y="412"/>
                        <a:pt x="196" y="412"/>
                      </a:cubicBezTo>
                      <a:cubicBezTo>
                        <a:pt x="197" y="410"/>
                        <a:pt x="199" y="411"/>
                        <a:pt x="201" y="409"/>
                      </a:cubicBezTo>
                      <a:cubicBezTo>
                        <a:pt x="210" y="408"/>
                        <a:pt x="219" y="407"/>
                        <a:pt x="228" y="407"/>
                      </a:cubicBezTo>
                      <a:cubicBezTo>
                        <a:pt x="237" y="407"/>
                        <a:pt x="246" y="406"/>
                        <a:pt x="255" y="407"/>
                      </a:cubicBezTo>
                      <a:cubicBezTo>
                        <a:pt x="257" y="409"/>
                        <a:pt x="257" y="409"/>
                        <a:pt x="259" y="409"/>
                      </a:cubicBezTo>
                      <a:cubicBezTo>
                        <a:pt x="259" y="409"/>
                        <a:pt x="259" y="409"/>
                        <a:pt x="259" y="409"/>
                      </a:cubicBezTo>
                      <a:cubicBezTo>
                        <a:pt x="259" y="408"/>
                        <a:pt x="261" y="409"/>
                        <a:pt x="261" y="408"/>
                      </a:cubicBezTo>
                      <a:cubicBezTo>
                        <a:pt x="265" y="408"/>
                        <a:pt x="268" y="407"/>
                        <a:pt x="271" y="407"/>
                      </a:cubicBezTo>
                      <a:cubicBezTo>
                        <a:pt x="271" y="408"/>
                        <a:pt x="270" y="409"/>
                        <a:pt x="271" y="409"/>
                      </a:cubicBezTo>
                      <a:cubicBezTo>
                        <a:pt x="272" y="408"/>
                        <a:pt x="272" y="408"/>
                        <a:pt x="272" y="408"/>
                      </a:cubicBezTo>
                      <a:cubicBezTo>
                        <a:pt x="272" y="408"/>
                        <a:pt x="272" y="408"/>
                        <a:pt x="272" y="408"/>
                      </a:cubicBezTo>
                      <a:cubicBezTo>
                        <a:pt x="272" y="408"/>
                        <a:pt x="273" y="407"/>
                        <a:pt x="272" y="407"/>
                      </a:cubicBezTo>
                      <a:cubicBezTo>
                        <a:pt x="274" y="406"/>
                        <a:pt x="277" y="406"/>
                        <a:pt x="279" y="406"/>
                      </a:cubicBezTo>
                      <a:cubicBezTo>
                        <a:pt x="280" y="409"/>
                        <a:pt x="284" y="401"/>
                        <a:pt x="294" y="415"/>
                      </a:cubicBezTo>
                      <a:cubicBezTo>
                        <a:pt x="295" y="423"/>
                        <a:pt x="294" y="425"/>
                        <a:pt x="295" y="430"/>
                      </a:cubicBezTo>
                      <a:cubicBezTo>
                        <a:pt x="295" y="432"/>
                        <a:pt x="296" y="435"/>
                        <a:pt x="296" y="437"/>
                      </a:cubicBezTo>
                      <a:cubicBezTo>
                        <a:pt x="295" y="444"/>
                        <a:pt x="294" y="450"/>
                        <a:pt x="297" y="456"/>
                      </a:cubicBezTo>
                      <a:cubicBezTo>
                        <a:pt x="297" y="456"/>
                        <a:pt x="293" y="456"/>
                        <a:pt x="291" y="453"/>
                      </a:cubicBezTo>
                      <a:cubicBezTo>
                        <a:pt x="287" y="450"/>
                        <a:pt x="290" y="445"/>
                        <a:pt x="287" y="442"/>
                      </a:cubicBezTo>
                      <a:cubicBezTo>
                        <a:pt x="287" y="441"/>
                        <a:pt x="289" y="441"/>
                        <a:pt x="289" y="441"/>
                      </a:cubicBezTo>
                      <a:cubicBezTo>
                        <a:pt x="285" y="437"/>
                        <a:pt x="286" y="431"/>
                        <a:pt x="288" y="427"/>
                      </a:cubicBezTo>
                      <a:cubicBezTo>
                        <a:pt x="288" y="427"/>
                        <a:pt x="288" y="427"/>
                        <a:pt x="288" y="427"/>
                      </a:cubicBezTo>
                      <a:cubicBezTo>
                        <a:pt x="289" y="426"/>
                        <a:pt x="287" y="425"/>
                        <a:pt x="287" y="424"/>
                      </a:cubicBezTo>
                      <a:cubicBezTo>
                        <a:pt x="287" y="424"/>
                        <a:pt x="287" y="424"/>
                        <a:pt x="288" y="424"/>
                      </a:cubicBezTo>
                      <a:cubicBezTo>
                        <a:pt x="287" y="424"/>
                        <a:pt x="287" y="422"/>
                        <a:pt x="286" y="422"/>
                      </a:cubicBezTo>
                      <a:cubicBezTo>
                        <a:pt x="287" y="422"/>
                        <a:pt x="287" y="422"/>
                        <a:pt x="288" y="421"/>
                      </a:cubicBezTo>
                      <a:cubicBezTo>
                        <a:pt x="287" y="421"/>
                        <a:pt x="287" y="421"/>
                        <a:pt x="287" y="421"/>
                      </a:cubicBezTo>
                      <a:cubicBezTo>
                        <a:pt x="284" y="421"/>
                        <a:pt x="286" y="416"/>
                        <a:pt x="282" y="417"/>
                      </a:cubicBezTo>
                      <a:cubicBezTo>
                        <a:pt x="282" y="416"/>
                        <a:pt x="283" y="416"/>
                        <a:pt x="283" y="416"/>
                      </a:cubicBezTo>
                      <a:cubicBezTo>
                        <a:pt x="279" y="418"/>
                        <a:pt x="275" y="417"/>
                        <a:pt x="272" y="418"/>
                      </a:cubicBezTo>
                      <a:cubicBezTo>
                        <a:pt x="272" y="418"/>
                        <a:pt x="272" y="417"/>
                        <a:pt x="272" y="416"/>
                      </a:cubicBezTo>
                      <a:cubicBezTo>
                        <a:pt x="272" y="418"/>
                        <a:pt x="271" y="418"/>
                        <a:pt x="270" y="418"/>
                      </a:cubicBezTo>
                      <a:cubicBezTo>
                        <a:pt x="269" y="417"/>
                        <a:pt x="268" y="420"/>
                        <a:pt x="267" y="419"/>
                      </a:cubicBezTo>
                      <a:cubicBezTo>
                        <a:pt x="267" y="418"/>
                        <a:pt x="267" y="418"/>
                        <a:pt x="267" y="418"/>
                      </a:cubicBezTo>
                      <a:cubicBezTo>
                        <a:pt x="266" y="420"/>
                        <a:pt x="266" y="418"/>
                        <a:pt x="265" y="419"/>
                      </a:cubicBezTo>
                      <a:cubicBezTo>
                        <a:pt x="265" y="418"/>
                        <a:pt x="265" y="418"/>
                        <a:pt x="265" y="418"/>
                      </a:cubicBezTo>
                      <a:cubicBezTo>
                        <a:pt x="264" y="420"/>
                        <a:pt x="263" y="417"/>
                        <a:pt x="263" y="418"/>
                      </a:cubicBezTo>
                      <a:cubicBezTo>
                        <a:pt x="263" y="419"/>
                        <a:pt x="263" y="419"/>
                        <a:pt x="263" y="419"/>
                      </a:cubicBezTo>
                      <a:cubicBezTo>
                        <a:pt x="262" y="419"/>
                        <a:pt x="262" y="418"/>
                        <a:pt x="261" y="418"/>
                      </a:cubicBezTo>
                      <a:cubicBezTo>
                        <a:pt x="261" y="418"/>
                        <a:pt x="261" y="418"/>
                        <a:pt x="261" y="418"/>
                      </a:cubicBezTo>
                      <a:cubicBezTo>
                        <a:pt x="260" y="419"/>
                        <a:pt x="259" y="418"/>
                        <a:pt x="259" y="419"/>
                      </a:cubicBezTo>
                      <a:cubicBezTo>
                        <a:pt x="258" y="418"/>
                        <a:pt x="260" y="419"/>
                        <a:pt x="260" y="417"/>
                      </a:cubicBezTo>
                      <a:cubicBezTo>
                        <a:pt x="255" y="418"/>
                        <a:pt x="250" y="418"/>
                        <a:pt x="246" y="418"/>
                      </a:cubicBezTo>
                      <a:cubicBezTo>
                        <a:pt x="245" y="418"/>
                        <a:pt x="245" y="417"/>
                        <a:pt x="245" y="417"/>
                      </a:cubicBezTo>
                      <a:cubicBezTo>
                        <a:pt x="244" y="417"/>
                        <a:pt x="243" y="417"/>
                        <a:pt x="242" y="418"/>
                      </a:cubicBezTo>
                      <a:cubicBezTo>
                        <a:pt x="243" y="418"/>
                        <a:pt x="242" y="417"/>
                        <a:pt x="242" y="417"/>
                      </a:cubicBezTo>
                      <a:cubicBezTo>
                        <a:pt x="241" y="416"/>
                        <a:pt x="241" y="419"/>
                        <a:pt x="240" y="418"/>
                      </a:cubicBezTo>
                      <a:cubicBezTo>
                        <a:pt x="240" y="418"/>
                        <a:pt x="241" y="417"/>
                        <a:pt x="240" y="416"/>
                      </a:cubicBezTo>
                      <a:cubicBezTo>
                        <a:pt x="240" y="418"/>
                        <a:pt x="239" y="417"/>
                        <a:pt x="238" y="418"/>
                      </a:cubicBezTo>
                      <a:cubicBezTo>
                        <a:pt x="238" y="418"/>
                        <a:pt x="238" y="417"/>
                        <a:pt x="238" y="417"/>
                      </a:cubicBezTo>
                      <a:cubicBezTo>
                        <a:pt x="237" y="418"/>
                        <a:pt x="236" y="417"/>
                        <a:pt x="235" y="418"/>
                      </a:cubicBezTo>
                      <a:cubicBezTo>
                        <a:pt x="236" y="417"/>
                        <a:pt x="236" y="417"/>
                        <a:pt x="236" y="417"/>
                      </a:cubicBezTo>
                      <a:cubicBezTo>
                        <a:pt x="234" y="416"/>
                        <a:pt x="235" y="419"/>
                        <a:pt x="234" y="418"/>
                      </a:cubicBezTo>
                      <a:cubicBezTo>
                        <a:pt x="234" y="418"/>
                        <a:pt x="234" y="417"/>
                        <a:pt x="234" y="417"/>
                      </a:cubicBezTo>
                      <a:cubicBezTo>
                        <a:pt x="233" y="419"/>
                        <a:pt x="231" y="418"/>
                        <a:pt x="230" y="419"/>
                      </a:cubicBezTo>
                      <a:cubicBezTo>
                        <a:pt x="230" y="418"/>
                        <a:pt x="230" y="418"/>
                        <a:pt x="230" y="418"/>
                      </a:cubicBezTo>
                      <a:cubicBezTo>
                        <a:pt x="229" y="418"/>
                        <a:pt x="228" y="418"/>
                        <a:pt x="226" y="419"/>
                      </a:cubicBezTo>
                      <a:cubicBezTo>
                        <a:pt x="226" y="418"/>
                        <a:pt x="226" y="416"/>
                        <a:pt x="225" y="417"/>
                      </a:cubicBezTo>
                      <a:cubicBezTo>
                        <a:pt x="225" y="419"/>
                        <a:pt x="223" y="417"/>
                        <a:pt x="224" y="419"/>
                      </a:cubicBezTo>
                      <a:cubicBezTo>
                        <a:pt x="222" y="419"/>
                        <a:pt x="221" y="419"/>
                        <a:pt x="220" y="419"/>
                      </a:cubicBezTo>
                      <a:cubicBezTo>
                        <a:pt x="220" y="418"/>
                        <a:pt x="219" y="417"/>
                        <a:pt x="220" y="417"/>
                      </a:cubicBezTo>
                      <a:cubicBezTo>
                        <a:pt x="220" y="416"/>
                        <a:pt x="220" y="416"/>
                        <a:pt x="220" y="416"/>
                      </a:cubicBezTo>
                      <a:cubicBezTo>
                        <a:pt x="220" y="415"/>
                        <a:pt x="220" y="416"/>
                        <a:pt x="220" y="415"/>
                      </a:cubicBezTo>
                      <a:cubicBezTo>
                        <a:pt x="220" y="415"/>
                        <a:pt x="218" y="416"/>
                        <a:pt x="218" y="416"/>
                      </a:cubicBezTo>
                      <a:cubicBezTo>
                        <a:pt x="217" y="417"/>
                        <a:pt x="216" y="419"/>
                        <a:pt x="215" y="419"/>
                      </a:cubicBezTo>
                      <a:cubicBezTo>
                        <a:pt x="215" y="418"/>
                        <a:pt x="214" y="417"/>
                        <a:pt x="215" y="417"/>
                      </a:cubicBezTo>
                      <a:cubicBezTo>
                        <a:pt x="213" y="420"/>
                        <a:pt x="213" y="420"/>
                        <a:pt x="213" y="420"/>
                      </a:cubicBezTo>
                      <a:cubicBezTo>
                        <a:pt x="212" y="420"/>
                        <a:pt x="213" y="419"/>
                        <a:pt x="212" y="419"/>
                      </a:cubicBezTo>
                      <a:cubicBezTo>
                        <a:pt x="212" y="420"/>
                        <a:pt x="212" y="420"/>
                        <a:pt x="211" y="420"/>
                      </a:cubicBezTo>
                      <a:cubicBezTo>
                        <a:pt x="211" y="420"/>
                        <a:pt x="210" y="421"/>
                        <a:pt x="209" y="419"/>
                      </a:cubicBezTo>
                      <a:cubicBezTo>
                        <a:pt x="209" y="418"/>
                        <a:pt x="210" y="419"/>
                        <a:pt x="210" y="418"/>
                      </a:cubicBezTo>
                      <a:cubicBezTo>
                        <a:pt x="209" y="418"/>
                        <a:pt x="209" y="419"/>
                        <a:pt x="208" y="419"/>
                      </a:cubicBezTo>
                      <a:cubicBezTo>
                        <a:pt x="208" y="418"/>
                        <a:pt x="208" y="418"/>
                        <a:pt x="208" y="418"/>
                      </a:cubicBezTo>
                      <a:cubicBezTo>
                        <a:pt x="207" y="418"/>
                        <a:pt x="206" y="419"/>
                        <a:pt x="207" y="420"/>
                      </a:cubicBezTo>
                      <a:cubicBezTo>
                        <a:pt x="207" y="420"/>
                        <a:pt x="207" y="419"/>
                        <a:pt x="207" y="420"/>
                      </a:cubicBezTo>
                      <a:cubicBezTo>
                        <a:pt x="207" y="421"/>
                        <a:pt x="206" y="421"/>
                        <a:pt x="205" y="421"/>
                      </a:cubicBezTo>
                      <a:cubicBezTo>
                        <a:pt x="205" y="421"/>
                        <a:pt x="205" y="420"/>
                        <a:pt x="205" y="420"/>
                      </a:cubicBezTo>
                      <a:cubicBezTo>
                        <a:pt x="204" y="421"/>
                        <a:pt x="203" y="421"/>
                        <a:pt x="202" y="422"/>
                      </a:cubicBezTo>
                      <a:cubicBezTo>
                        <a:pt x="202" y="422"/>
                        <a:pt x="202" y="421"/>
                        <a:pt x="202" y="421"/>
                      </a:cubicBezTo>
                      <a:cubicBezTo>
                        <a:pt x="200" y="420"/>
                        <a:pt x="199" y="423"/>
                        <a:pt x="197" y="421"/>
                      </a:cubicBezTo>
                      <a:cubicBezTo>
                        <a:pt x="198" y="421"/>
                        <a:pt x="197" y="422"/>
                        <a:pt x="197" y="422"/>
                      </a:cubicBezTo>
                      <a:cubicBezTo>
                        <a:pt x="197" y="422"/>
                        <a:pt x="197" y="420"/>
                        <a:pt x="196" y="421"/>
                      </a:cubicBezTo>
                      <a:cubicBezTo>
                        <a:pt x="196" y="420"/>
                        <a:pt x="195" y="421"/>
                        <a:pt x="195" y="421"/>
                      </a:cubicBezTo>
                      <a:cubicBezTo>
                        <a:pt x="195" y="422"/>
                        <a:pt x="195" y="421"/>
                        <a:pt x="195" y="421"/>
                      </a:cubicBezTo>
                      <a:cubicBezTo>
                        <a:pt x="194" y="422"/>
                        <a:pt x="191" y="423"/>
                        <a:pt x="190" y="422"/>
                      </a:cubicBezTo>
                      <a:cubicBezTo>
                        <a:pt x="190" y="422"/>
                        <a:pt x="189" y="423"/>
                        <a:pt x="188" y="423"/>
                      </a:cubicBezTo>
                      <a:cubicBezTo>
                        <a:pt x="188" y="423"/>
                        <a:pt x="189" y="424"/>
                        <a:pt x="189" y="424"/>
                      </a:cubicBezTo>
                      <a:cubicBezTo>
                        <a:pt x="188" y="425"/>
                        <a:pt x="188" y="426"/>
                        <a:pt x="187" y="427"/>
                      </a:cubicBezTo>
                      <a:cubicBezTo>
                        <a:pt x="188" y="428"/>
                        <a:pt x="188" y="428"/>
                        <a:pt x="188" y="429"/>
                      </a:cubicBezTo>
                      <a:cubicBezTo>
                        <a:pt x="187" y="429"/>
                        <a:pt x="187" y="429"/>
                        <a:pt x="187" y="429"/>
                      </a:cubicBezTo>
                      <a:cubicBezTo>
                        <a:pt x="186" y="429"/>
                        <a:pt x="187" y="429"/>
                        <a:pt x="187" y="430"/>
                      </a:cubicBezTo>
                      <a:cubicBezTo>
                        <a:pt x="187" y="430"/>
                        <a:pt x="186" y="431"/>
                        <a:pt x="185" y="431"/>
                      </a:cubicBezTo>
                      <a:cubicBezTo>
                        <a:pt x="185" y="432"/>
                        <a:pt x="187" y="432"/>
                        <a:pt x="187" y="432"/>
                      </a:cubicBezTo>
                      <a:cubicBezTo>
                        <a:pt x="185" y="433"/>
                        <a:pt x="188" y="435"/>
                        <a:pt x="186" y="435"/>
                      </a:cubicBezTo>
                      <a:cubicBezTo>
                        <a:pt x="186" y="435"/>
                        <a:pt x="185" y="434"/>
                        <a:pt x="185" y="435"/>
                      </a:cubicBezTo>
                      <a:cubicBezTo>
                        <a:pt x="183" y="435"/>
                        <a:pt x="186" y="436"/>
                        <a:pt x="185" y="437"/>
                      </a:cubicBezTo>
                      <a:cubicBezTo>
                        <a:pt x="187" y="437"/>
                        <a:pt x="187" y="437"/>
                        <a:pt x="187" y="437"/>
                      </a:cubicBezTo>
                      <a:cubicBezTo>
                        <a:pt x="185" y="438"/>
                        <a:pt x="187" y="439"/>
                        <a:pt x="186" y="439"/>
                      </a:cubicBezTo>
                      <a:cubicBezTo>
                        <a:pt x="186" y="439"/>
                        <a:pt x="185" y="440"/>
                        <a:pt x="187" y="440"/>
                      </a:cubicBezTo>
                      <a:cubicBezTo>
                        <a:pt x="185" y="442"/>
                        <a:pt x="187" y="445"/>
                        <a:pt x="184" y="446"/>
                      </a:cubicBezTo>
                      <a:cubicBezTo>
                        <a:pt x="184" y="446"/>
                        <a:pt x="183" y="447"/>
                        <a:pt x="184" y="447"/>
                      </a:cubicBezTo>
                      <a:cubicBezTo>
                        <a:pt x="185" y="446"/>
                        <a:pt x="184" y="446"/>
                        <a:pt x="184" y="446"/>
                      </a:cubicBezTo>
                      <a:cubicBezTo>
                        <a:pt x="184" y="446"/>
                        <a:pt x="185" y="446"/>
                        <a:pt x="185" y="446"/>
                      </a:cubicBezTo>
                      <a:cubicBezTo>
                        <a:pt x="185" y="447"/>
                        <a:pt x="184" y="447"/>
                        <a:pt x="183" y="446"/>
                      </a:cubicBezTo>
                      <a:cubicBezTo>
                        <a:pt x="182" y="448"/>
                        <a:pt x="186" y="448"/>
                        <a:pt x="185" y="450"/>
                      </a:cubicBezTo>
                      <a:cubicBezTo>
                        <a:pt x="184" y="450"/>
                        <a:pt x="184" y="450"/>
                        <a:pt x="184" y="450"/>
                      </a:cubicBezTo>
                      <a:cubicBezTo>
                        <a:pt x="185" y="451"/>
                        <a:pt x="185" y="451"/>
                        <a:pt x="185" y="451"/>
                      </a:cubicBezTo>
                      <a:cubicBezTo>
                        <a:pt x="185" y="452"/>
                        <a:pt x="183" y="452"/>
                        <a:pt x="182" y="452"/>
                      </a:cubicBezTo>
                      <a:cubicBezTo>
                        <a:pt x="182" y="452"/>
                        <a:pt x="182" y="453"/>
                        <a:pt x="183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1" y="454"/>
                        <a:pt x="181" y="454"/>
                        <a:pt x="181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3" y="455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5"/>
                        <a:pt x="183" y="454"/>
                        <a:pt x="183" y="454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4" y="455"/>
                        <a:pt x="184" y="455"/>
                        <a:pt x="183" y="454"/>
                      </a:cubicBezTo>
                      <a:cubicBezTo>
                        <a:pt x="184" y="454"/>
                        <a:pt x="184" y="454"/>
                        <a:pt x="184" y="454"/>
                      </a:cubicBezTo>
                      <a:cubicBezTo>
                        <a:pt x="184" y="454"/>
                        <a:pt x="184" y="454"/>
                        <a:pt x="184" y="454"/>
                      </a:cubicBezTo>
                      <a:cubicBezTo>
                        <a:pt x="184" y="454"/>
                        <a:pt x="185" y="454"/>
                        <a:pt x="185" y="453"/>
                      </a:cubicBezTo>
                      <a:cubicBezTo>
                        <a:pt x="186" y="454"/>
                        <a:pt x="186" y="457"/>
                        <a:pt x="187" y="456"/>
                      </a:cubicBezTo>
                      <a:cubicBezTo>
                        <a:pt x="187" y="456"/>
                        <a:pt x="188" y="454"/>
                        <a:pt x="188" y="453"/>
                      </a:cubicBezTo>
                      <a:cubicBezTo>
                        <a:pt x="189" y="454"/>
                        <a:pt x="191" y="452"/>
                        <a:pt x="192" y="454"/>
                      </a:cubicBezTo>
                      <a:cubicBezTo>
                        <a:pt x="192" y="454"/>
                        <a:pt x="192" y="453"/>
                        <a:pt x="192" y="453"/>
                      </a:cubicBezTo>
                      <a:cubicBezTo>
                        <a:pt x="195" y="453"/>
                        <a:pt x="197" y="452"/>
                        <a:pt x="199" y="454"/>
                      </a:cubicBezTo>
                      <a:cubicBezTo>
                        <a:pt x="198" y="454"/>
                        <a:pt x="199" y="455"/>
                        <a:pt x="199" y="456"/>
                      </a:cubicBezTo>
                      <a:cubicBezTo>
                        <a:pt x="199" y="455"/>
                        <a:pt x="199" y="457"/>
                        <a:pt x="199" y="455"/>
                      </a:cubicBezTo>
                      <a:cubicBezTo>
                        <a:pt x="199" y="454"/>
                        <a:pt x="199" y="453"/>
                        <a:pt x="199" y="453"/>
                      </a:cubicBezTo>
                      <a:cubicBezTo>
                        <a:pt x="200" y="453"/>
                        <a:pt x="202" y="453"/>
                        <a:pt x="203" y="453"/>
                      </a:cubicBezTo>
                      <a:cubicBezTo>
                        <a:pt x="202" y="453"/>
                        <a:pt x="203" y="453"/>
                        <a:pt x="203" y="452"/>
                      </a:cubicBezTo>
                      <a:cubicBezTo>
                        <a:pt x="203" y="454"/>
                        <a:pt x="204" y="454"/>
                        <a:pt x="204" y="454"/>
                      </a:cubicBezTo>
                      <a:cubicBezTo>
                        <a:pt x="205" y="453"/>
                        <a:pt x="205" y="453"/>
                        <a:pt x="205" y="453"/>
                      </a:cubicBezTo>
                      <a:cubicBezTo>
                        <a:pt x="205" y="454"/>
                        <a:pt x="205" y="454"/>
                        <a:pt x="205" y="454"/>
                      </a:cubicBezTo>
                      <a:cubicBezTo>
                        <a:pt x="205" y="453"/>
                        <a:pt x="205" y="452"/>
                        <a:pt x="206" y="453"/>
                      </a:cubicBezTo>
                      <a:cubicBezTo>
                        <a:pt x="206" y="454"/>
                        <a:pt x="206" y="454"/>
                        <a:pt x="206" y="454"/>
                      </a:cubicBezTo>
                      <a:cubicBezTo>
                        <a:pt x="207" y="453"/>
                        <a:pt x="208" y="452"/>
                        <a:pt x="209" y="452"/>
                      </a:cubicBezTo>
                      <a:cubicBezTo>
                        <a:pt x="209" y="454"/>
                        <a:pt x="209" y="454"/>
                        <a:pt x="209" y="454"/>
                      </a:cubicBezTo>
                      <a:cubicBezTo>
                        <a:pt x="210" y="454"/>
                        <a:pt x="210" y="453"/>
                        <a:pt x="210" y="452"/>
                      </a:cubicBezTo>
                      <a:cubicBezTo>
                        <a:pt x="211" y="453"/>
                        <a:pt x="212" y="453"/>
                        <a:pt x="212" y="454"/>
                      </a:cubicBezTo>
                      <a:cubicBezTo>
                        <a:pt x="215" y="452"/>
                        <a:pt x="218" y="451"/>
                        <a:pt x="221" y="452"/>
                      </a:cubicBezTo>
                      <a:cubicBezTo>
                        <a:pt x="221" y="452"/>
                        <a:pt x="221" y="452"/>
                        <a:pt x="221" y="452"/>
                      </a:cubicBezTo>
                      <a:cubicBezTo>
                        <a:pt x="221" y="453"/>
                        <a:pt x="221" y="451"/>
                        <a:pt x="222" y="452"/>
                      </a:cubicBezTo>
                      <a:cubicBezTo>
                        <a:pt x="221" y="452"/>
                        <a:pt x="222" y="453"/>
                        <a:pt x="222" y="454"/>
                      </a:cubicBezTo>
                      <a:cubicBezTo>
                        <a:pt x="223" y="455"/>
                        <a:pt x="223" y="453"/>
                        <a:pt x="224" y="452"/>
                      </a:cubicBezTo>
                      <a:cubicBezTo>
                        <a:pt x="224" y="451"/>
                        <a:pt x="223" y="453"/>
                        <a:pt x="223" y="452"/>
                      </a:cubicBezTo>
                      <a:cubicBezTo>
                        <a:pt x="223" y="451"/>
                        <a:pt x="225" y="452"/>
                        <a:pt x="225" y="451"/>
                      </a:cubicBezTo>
                      <a:cubicBezTo>
                        <a:pt x="225" y="452"/>
                        <a:pt x="225" y="453"/>
                        <a:pt x="225" y="453"/>
                      </a:cubicBezTo>
                      <a:cubicBezTo>
                        <a:pt x="225" y="453"/>
                        <a:pt x="225" y="453"/>
                        <a:pt x="225" y="453"/>
                      </a:cubicBezTo>
                      <a:cubicBezTo>
                        <a:pt x="226" y="454"/>
                        <a:pt x="224" y="455"/>
                        <a:pt x="224" y="457"/>
                      </a:cubicBezTo>
                      <a:cubicBezTo>
                        <a:pt x="225" y="457"/>
                        <a:pt x="225" y="457"/>
                        <a:pt x="225" y="457"/>
                      </a:cubicBezTo>
                      <a:cubicBezTo>
                        <a:pt x="226" y="459"/>
                        <a:pt x="223" y="459"/>
                        <a:pt x="225" y="459"/>
                      </a:cubicBezTo>
                      <a:cubicBezTo>
                        <a:pt x="226" y="459"/>
                        <a:pt x="226" y="457"/>
                        <a:pt x="225" y="456"/>
                      </a:cubicBezTo>
                      <a:cubicBezTo>
                        <a:pt x="227" y="456"/>
                        <a:pt x="226" y="453"/>
                        <a:pt x="228" y="453"/>
                      </a:cubicBezTo>
                      <a:cubicBezTo>
                        <a:pt x="228" y="454"/>
                        <a:pt x="226" y="453"/>
                        <a:pt x="227" y="454"/>
                      </a:cubicBezTo>
                      <a:cubicBezTo>
                        <a:pt x="227" y="455"/>
                        <a:pt x="228" y="454"/>
                        <a:pt x="229" y="454"/>
                      </a:cubicBezTo>
                      <a:cubicBezTo>
                        <a:pt x="228" y="453"/>
                        <a:pt x="229" y="452"/>
                        <a:pt x="229" y="452"/>
                      </a:cubicBezTo>
                      <a:cubicBezTo>
                        <a:pt x="230" y="452"/>
                        <a:pt x="228" y="453"/>
                        <a:pt x="230" y="453"/>
                      </a:cubicBezTo>
                      <a:cubicBezTo>
                        <a:pt x="230" y="452"/>
                        <a:pt x="231" y="452"/>
                        <a:pt x="230" y="451"/>
                      </a:cubicBezTo>
                      <a:cubicBezTo>
                        <a:pt x="230" y="449"/>
                        <a:pt x="231" y="452"/>
                        <a:pt x="231" y="450"/>
                      </a:cubicBezTo>
                      <a:cubicBezTo>
                        <a:pt x="232" y="452"/>
                        <a:pt x="230" y="453"/>
                        <a:pt x="232" y="454"/>
                      </a:cubicBezTo>
                      <a:cubicBezTo>
                        <a:pt x="231" y="453"/>
                        <a:pt x="233" y="452"/>
                        <a:pt x="232" y="450"/>
                      </a:cubicBezTo>
                      <a:cubicBezTo>
                        <a:pt x="233" y="451"/>
                        <a:pt x="233" y="452"/>
                        <a:pt x="232" y="453"/>
                      </a:cubicBezTo>
                      <a:cubicBezTo>
                        <a:pt x="233" y="453"/>
                        <a:pt x="234" y="450"/>
                        <a:pt x="234" y="453"/>
                      </a:cubicBezTo>
                      <a:cubicBezTo>
                        <a:pt x="234" y="451"/>
                        <a:pt x="234" y="451"/>
                        <a:pt x="234" y="451"/>
                      </a:cubicBezTo>
                      <a:cubicBezTo>
                        <a:pt x="235" y="452"/>
                        <a:pt x="235" y="452"/>
                        <a:pt x="235" y="453"/>
                      </a:cubicBezTo>
                      <a:cubicBezTo>
                        <a:pt x="236" y="453"/>
                        <a:pt x="237" y="451"/>
                        <a:pt x="237" y="453"/>
                      </a:cubicBezTo>
                      <a:cubicBezTo>
                        <a:pt x="237" y="453"/>
                        <a:pt x="238" y="453"/>
                        <a:pt x="238" y="452"/>
                      </a:cubicBezTo>
                      <a:cubicBezTo>
                        <a:pt x="237" y="451"/>
                        <a:pt x="237" y="453"/>
                        <a:pt x="237" y="451"/>
                      </a:cubicBezTo>
                      <a:cubicBezTo>
                        <a:pt x="237" y="452"/>
                        <a:pt x="238" y="451"/>
                        <a:pt x="238" y="450"/>
                      </a:cubicBezTo>
                      <a:cubicBezTo>
                        <a:pt x="238" y="451"/>
                        <a:pt x="238" y="451"/>
                        <a:pt x="238" y="451"/>
                      </a:cubicBezTo>
                      <a:cubicBezTo>
                        <a:pt x="239" y="451"/>
                        <a:pt x="239" y="451"/>
                        <a:pt x="239" y="450"/>
                      </a:cubicBezTo>
                      <a:cubicBezTo>
                        <a:pt x="239" y="450"/>
                        <a:pt x="239" y="451"/>
                        <a:pt x="239" y="451"/>
                      </a:cubicBezTo>
                      <a:cubicBezTo>
                        <a:pt x="240" y="450"/>
                        <a:pt x="240" y="450"/>
                        <a:pt x="240" y="450"/>
                      </a:cubicBezTo>
                      <a:cubicBezTo>
                        <a:pt x="241" y="449"/>
                        <a:pt x="240" y="452"/>
                        <a:pt x="241" y="452"/>
                      </a:cubicBezTo>
                      <a:cubicBezTo>
                        <a:pt x="240" y="452"/>
                        <a:pt x="240" y="452"/>
                        <a:pt x="240" y="452"/>
                      </a:cubicBezTo>
                      <a:cubicBezTo>
                        <a:pt x="240" y="452"/>
                        <a:pt x="241" y="453"/>
                        <a:pt x="241" y="453"/>
                      </a:cubicBezTo>
                      <a:cubicBezTo>
                        <a:pt x="242" y="452"/>
                        <a:pt x="242" y="451"/>
                        <a:pt x="242" y="450"/>
                      </a:cubicBezTo>
                      <a:cubicBezTo>
                        <a:pt x="243" y="449"/>
                        <a:pt x="242" y="451"/>
                        <a:pt x="243" y="450"/>
                      </a:cubicBezTo>
                      <a:cubicBezTo>
                        <a:pt x="242" y="451"/>
                        <a:pt x="242" y="451"/>
                        <a:pt x="242" y="451"/>
                      </a:cubicBezTo>
                      <a:cubicBezTo>
                        <a:pt x="242" y="452"/>
                        <a:pt x="243" y="453"/>
                        <a:pt x="243" y="453"/>
                      </a:cubicBezTo>
                      <a:cubicBezTo>
                        <a:pt x="244" y="453"/>
                        <a:pt x="245" y="451"/>
                        <a:pt x="244" y="451"/>
                      </a:cubicBezTo>
                      <a:cubicBezTo>
                        <a:pt x="244" y="450"/>
                        <a:pt x="245" y="451"/>
                        <a:pt x="245" y="452"/>
                      </a:cubicBezTo>
                      <a:cubicBezTo>
                        <a:pt x="246" y="452"/>
                        <a:pt x="245" y="451"/>
                        <a:pt x="245" y="450"/>
                      </a:cubicBezTo>
                      <a:cubicBezTo>
                        <a:pt x="246" y="451"/>
                        <a:pt x="247" y="452"/>
                        <a:pt x="247" y="453"/>
                      </a:cubicBezTo>
                      <a:cubicBezTo>
                        <a:pt x="246" y="455"/>
                        <a:pt x="246" y="455"/>
                        <a:pt x="246" y="455"/>
                      </a:cubicBezTo>
                      <a:cubicBezTo>
                        <a:pt x="247" y="455"/>
                        <a:pt x="247" y="455"/>
                        <a:pt x="247" y="455"/>
                      </a:cubicBezTo>
                      <a:cubicBezTo>
                        <a:pt x="246" y="456"/>
                        <a:pt x="247" y="456"/>
                        <a:pt x="247" y="457"/>
                      </a:cubicBezTo>
                      <a:cubicBezTo>
                        <a:pt x="247" y="457"/>
                        <a:pt x="248" y="457"/>
                        <a:pt x="248" y="456"/>
                      </a:cubicBezTo>
                      <a:cubicBezTo>
                        <a:pt x="247" y="454"/>
                        <a:pt x="249" y="453"/>
                        <a:pt x="249" y="451"/>
                      </a:cubicBezTo>
                      <a:cubicBezTo>
                        <a:pt x="251" y="450"/>
                        <a:pt x="250" y="456"/>
                        <a:pt x="252" y="453"/>
                      </a:cubicBezTo>
                      <a:cubicBezTo>
                        <a:pt x="251" y="452"/>
                        <a:pt x="252" y="451"/>
                        <a:pt x="251" y="451"/>
                      </a:cubicBezTo>
                      <a:cubicBezTo>
                        <a:pt x="252" y="451"/>
                        <a:pt x="252" y="449"/>
                        <a:pt x="253" y="450"/>
                      </a:cubicBezTo>
                      <a:cubicBezTo>
                        <a:pt x="252" y="451"/>
                        <a:pt x="254" y="452"/>
                        <a:pt x="253" y="454"/>
                      </a:cubicBezTo>
                      <a:cubicBezTo>
                        <a:pt x="253" y="453"/>
                        <a:pt x="252" y="453"/>
                        <a:pt x="252" y="453"/>
                      </a:cubicBezTo>
                      <a:cubicBezTo>
                        <a:pt x="252" y="454"/>
                        <a:pt x="252" y="455"/>
                        <a:pt x="253" y="455"/>
                      </a:cubicBezTo>
                      <a:cubicBezTo>
                        <a:pt x="253" y="455"/>
                        <a:pt x="254" y="455"/>
                        <a:pt x="254" y="454"/>
                      </a:cubicBezTo>
                      <a:cubicBezTo>
                        <a:pt x="254" y="453"/>
                        <a:pt x="253" y="454"/>
                        <a:pt x="253" y="453"/>
                      </a:cubicBezTo>
                      <a:cubicBezTo>
                        <a:pt x="255" y="452"/>
                        <a:pt x="255" y="454"/>
                        <a:pt x="255" y="452"/>
                      </a:cubicBezTo>
                      <a:cubicBezTo>
                        <a:pt x="254" y="452"/>
                        <a:pt x="254" y="451"/>
                        <a:pt x="254" y="450"/>
                      </a:cubicBezTo>
                      <a:cubicBezTo>
                        <a:pt x="255" y="450"/>
                        <a:pt x="255" y="450"/>
                        <a:pt x="255" y="450"/>
                      </a:cubicBezTo>
                      <a:cubicBezTo>
                        <a:pt x="255" y="451"/>
                        <a:pt x="255" y="451"/>
                        <a:pt x="255" y="451"/>
                      </a:cubicBezTo>
                      <a:cubicBezTo>
                        <a:pt x="256" y="451"/>
                        <a:pt x="255" y="449"/>
                        <a:pt x="257" y="449"/>
                      </a:cubicBezTo>
                      <a:cubicBezTo>
                        <a:pt x="257" y="451"/>
                        <a:pt x="257" y="451"/>
                        <a:pt x="257" y="451"/>
                      </a:cubicBezTo>
                      <a:cubicBezTo>
                        <a:pt x="257" y="452"/>
                        <a:pt x="255" y="450"/>
                        <a:pt x="256" y="453"/>
                      </a:cubicBezTo>
                      <a:cubicBezTo>
                        <a:pt x="257" y="453"/>
                        <a:pt x="257" y="451"/>
                        <a:pt x="258" y="452"/>
                      </a:cubicBezTo>
                      <a:cubicBezTo>
                        <a:pt x="257" y="452"/>
                        <a:pt x="257" y="452"/>
                        <a:pt x="257" y="452"/>
                      </a:cubicBezTo>
                      <a:cubicBezTo>
                        <a:pt x="257" y="453"/>
                        <a:pt x="258" y="456"/>
                        <a:pt x="259" y="454"/>
                      </a:cubicBezTo>
                      <a:cubicBezTo>
                        <a:pt x="260" y="453"/>
                        <a:pt x="259" y="453"/>
                        <a:pt x="259" y="452"/>
                      </a:cubicBezTo>
                      <a:cubicBezTo>
                        <a:pt x="260" y="452"/>
                        <a:pt x="261" y="451"/>
                        <a:pt x="262" y="451"/>
                      </a:cubicBezTo>
                      <a:cubicBezTo>
                        <a:pt x="262" y="453"/>
                        <a:pt x="263" y="451"/>
                        <a:pt x="262" y="453"/>
                      </a:cubicBezTo>
                      <a:cubicBezTo>
                        <a:pt x="262" y="452"/>
                        <a:pt x="260" y="452"/>
                        <a:pt x="259" y="453"/>
                      </a:cubicBezTo>
                      <a:cubicBezTo>
                        <a:pt x="260" y="455"/>
                        <a:pt x="258" y="453"/>
                        <a:pt x="258" y="455"/>
                      </a:cubicBezTo>
                      <a:cubicBezTo>
                        <a:pt x="259" y="455"/>
                        <a:pt x="259" y="457"/>
                        <a:pt x="259" y="458"/>
                      </a:cubicBezTo>
                      <a:cubicBezTo>
                        <a:pt x="260" y="458"/>
                        <a:pt x="260" y="458"/>
                        <a:pt x="260" y="458"/>
                      </a:cubicBezTo>
                      <a:cubicBezTo>
                        <a:pt x="260" y="457"/>
                        <a:pt x="260" y="457"/>
                        <a:pt x="260" y="455"/>
                      </a:cubicBezTo>
                      <a:cubicBezTo>
                        <a:pt x="261" y="456"/>
                        <a:pt x="262" y="455"/>
                        <a:pt x="263" y="454"/>
                      </a:cubicBezTo>
                      <a:cubicBezTo>
                        <a:pt x="263" y="454"/>
                        <a:pt x="263" y="456"/>
                        <a:pt x="263" y="456"/>
                      </a:cubicBezTo>
                      <a:cubicBezTo>
                        <a:pt x="264" y="455"/>
                        <a:pt x="266" y="456"/>
                        <a:pt x="267" y="456"/>
                      </a:cubicBezTo>
                      <a:cubicBezTo>
                        <a:pt x="266" y="454"/>
                        <a:pt x="268" y="455"/>
                        <a:pt x="268" y="454"/>
                      </a:cubicBezTo>
                      <a:cubicBezTo>
                        <a:pt x="268" y="455"/>
                        <a:pt x="268" y="456"/>
                        <a:pt x="268" y="456"/>
                      </a:cubicBezTo>
                      <a:cubicBezTo>
                        <a:pt x="269" y="455"/>
                        <a:pt x="268" y="457"/>
                        <a:pt x="269" y="457"/>
                      </a:cubicBezTo>
                      <a:cubicBezTo>
                        <a:pt x="270" y="457"/>
                        <a:pt x="271" y="456"/>
                        <a:pt x="272" y="456"/>
                      </a:cubicBezTo>
                      <a:cubicBezTo>
                        <a:pt x="274" y="457"/>
                        <a:pt x="276" y="456"/>
                        <a:pt x="277" y="456"/>
                      </a:cubicBezTo>
                      <a:cubicBezTo>
                        <a:pt x="278" y="456"/>
                        <a:pt x="277" y="458"/>
                        <a:pt x="278" y="458"/>
                      </a:cubicBezTo>
                      <a:cubicBezTo>
                        <a:pt x="279" y="458"/>
                        <a:pt x="277" y="456"/>
                        <a:pt x="279" y="457"/>
                      </a:cubicBezTo>
                      <a:cubicBezTo>
                        <a:pt x="279" y="458"/>
                        <a:pt x="279" y="458"/>
                        <a:pt x="279" y="458"/>
                      </a:cubicBezTo>
                      <a:cubicBezTo>
                        <a:pt x="279" y="457"/>
                        <a:pt x="281" y="459"/>
                        <a:pt x="281" y="456"/>
                      </a:cubicBezTo>
                      <a:cubicBezTo>
                        <a:pt x="281" y="458"/>
                        <a:pt x="281" y="458"/>
                        <a:pt x="281" y="458"/>
                      </a:cubicBezTo>
                      <a:cubicBezTo>
                        <a:pt x="281" y="458"/>
                        <a:pt x="281" y="458"/>
                        <a:pt x="281" y="458"/>
                      </a:cubicBezTo>
                      <a:cubicBezTo>
                        <a:pt x="281" y="458"/>
                        <a:pt x="282" y="459"/>
                        <a:pt x="281" y="459"/>
                      </a:cubicBezTo>
                      <a:cubicBezTo>
                        <a:pt x="282" y="460"/>
                        <a:pt x="283" y="459"/>
                        <a:pt x="284" y="459"/>
                      </a:cubicBezTo>
                      <a:cubicBezTo>
                        <a:pt x="283" y="458"/>
                        <a:pt x="283" y="458"/>
                        <a:pt x="283" y="458"/>
                      </a:cubicBezTo>
                      <a:cubicBezTo>
                        <a:pt x="284" y="457"/>
                        <a:pt x="286" y="458"/>
                        <a:pt x="286" y="458"/>
                      </a:cubicBezTo>
                      <a:cubicBezTo>
                        <a:pt x="287" y="459"/>
                        <a:pt x="287" y="459"/>
                        <a:pt x="287" y="459"/>
                      </a:cubicBezTo>
                      <a:cubicBezTo>
                        <a:pt x="287" y="458"/>
                        <a:pt x="287" y="458"/>
                        <a:pt x="287" y="458"/>
                      </a:cubicBezTo>
                      <a:cubicBezTo>
                        <a:pt x="287" y="459"/>
                        <a:pt x="288" y="459"/>
                        <a:pt x="288" y="458"/>
                      </a:cubicBezTo>
                      <a:cubicBezTo>
                        <a:pt x="288" y="459"/>
                        <a:pt x="287" y="460"/>
                        <a:pt x="286" y="461"/>
                      </a:cubicBezTo>
                      <a:cubicBezTo>
                        <a:pt x="286" y="461"/>
                        <a:pt x="287" y="460"/>
                        <a:pt x="287" y="459"/>
                      </a:cubicBezTo>
                      <a:cubicBezTo>
                        <a:pt x="286" y="458"/>
                        <a:pt x="285" y="459"/>
                        <a:pt x="285" y="460"/>
                      </a:cubicBezTo>
                      <a:cubicBezTo>
                        <a:pt x="285" y="460"/>
                        <a:pt x="285" y="460"/>
                        <a:pt x="286" y="459"/>
                      </a:cubicBezTo>
                      <a:cubicBezTo>
                        <a:pt x="286" y="461"/>
                        <a:pt x="285" y="461"/>
                        <a:pt x="285" y="462"/>
                      </a:cubicBezTo>
                      <a:cubicBezTo>
                        <a:pt x="285" y="461"/>
                        <a:pt x="285" y="462"/>
                        <a:pt x="285" y="462"/>
                      </a:cubicBezTo>
                      <a:cubicBezTo>
                        <a:pt x="285" y="462"/>
                        <a:pt x="284" y="462"/>
                        <a:pt x="284" y="462"/>
                      </a:cubicBezTo>
                      <a:cubicBezTo>
                        <a:pt x="284" y="462"/>
                        <a:pt x="283" y="461"/>
                        <a:pt x="284" y="461"/>
                      </a:cubicBezTo>
                      <a:cubicBezTo>
                        <a:pt x="284" y="462"/>
                        <a:pt x="283" y="463"/>
                        <a:pt x="282" y="462"/>
                      </a:cubicBezTo>
                      <a:cubicBezTo>
                        <a:pt x="281" y="461"/>
                        <a:pt x="280" y="463"/>
                        <a:pt x="279" y="463"/>
                      </a:cubicBezTo>
                      <a:cubicBezTo>
                        <a:pt x="279" y="462"/>
                        <a:pt x="280" y="460"/>
                        <a:pt x="280" y="460"/>
                      </a:cubicBezTo>
                      <a:cubicBezTo>
                        <a:pt x="280" y="459"/>
                        <a:pt x="280" y="460"/>
                        <a:pt x="279" y="459"/>
                      </a:cubicBezTo>
                      <a:cubicBezTo>
                        <a:pt x="279" y="460"/>
                        <a:pt x="278" y="462"/>
                        <a:pt x="277" y="462"/>
                      </a:cubicBezTo>
                      <a:cubicBezTo>
                        <a:pt x="277" y="461"/>
                        <a:pt x="277" y="461"/>
                        <a:pt x="277" y="461"/>
                      </a:cubicBezTo>
                      <a:cubicBezTo>
                        <a:pt x="277" y="462"/>
                        <a:pt x="277" y="463"/>
                        <a:pt x="275" y="463"/>
                      </a:cubicBezTo>
                      <a:cubicBezTo>
                        <a:pt x="274" y="463"/>
                        <a:pt x="272" y="463"/>
                        <a:pt x="270" y="463"/>
                      </a:cubicBezTo>
                      <a:cubicBezTo>
                        <a:pt x="270" y="462"/>
                        <a:pt x="270" y="462"/>
                        <a:pt x="270" y="462"/>
                      </a:cubicBezTo>
                      <a:cubicBezTo>
                        <a:pt x="269" y="464"/>
                        <a:pt x="267" y="462"/>
                        <a:pt x="266" y="463"/>
                      </a:cubicBezTo>
                      <a:cubicBezTo>
                        <a:pt x="265" y="462"/>
                        <a:pt x="262" y="464"/>
                        <a:pt x="262" y="462"/>
                      </a:cubicBezTo>
                      <a:cubicBezTo>
                        <a:pt x="258" y="463"/>
                        <a:pt x="255" y="464"/>
                        <a:pt x="252" y="464"/>
                      </a:cubicBezTo>
                      <a:cubicBezTo>
                        <a:pt x="253" y="462"/>
                        <a:pt x="253" y="462"/>
                        <a:pt x="253" y="462"/>
                      </a:cubicBezTo>
                      <a:cubicBezTo>
                        <a:pt x="252" y="463"/>
                        <a:pt x="252" y="461"/>
                        <a:pt x="252" y="462"/>
                      </a:cubicBezTo>
                      <a:cubicBezTo>
                        <a:pt x="252" y="463"/>
                        <a:pt x="251" y="463"/>
                        <a:pt x="251" y="464"/>
                      </a:cubicBezTo>
                      <a:cubicBezTo>
                        <a:pt x="249" y="463"/>
                        <a:pt x="247" y="464"/>
                        <a:pt x="246" y="465"/>
                      </a:cubicBezTo>
                      <a:cubicBezTo>
                        <a:pt x="246" y="464"/>
                        <a:pt x="246" y="464"/>
                        <a:pt x="246" y="464"/>
                      </a:cubicBezTo>
                      <a:cubicBezTo>
                        <a:pt x="244" y="466"/>
                        <a:pt x="243" y="464"/>
                        <a:pt x="241" y="464"/>
                      </a:cubicBezTo>
                      <a:cubicBezTo>
                        <a:pt x="241" y="464"/>
                        <a:pt x="241" y="463"/>
                        <a:pt x="240" y="463"/>
                      </a:cubicBezTo>
                      <a:cubicBezTo>
                        <a:pt x="239" y="464"/>
                        <a:pt x="239" y="464"/>
                        <a:pt x="238" y="465"/>
                      </a:cubicBezTo>
                      <a:cubicBezTo>
                        <a:pt x="237" y="465"/>
                        <a:pt x="235" y="465"/>
                        <a:pt x="234" y="464"/>
                      </a:cubicBezTo>
                      <a:cubicBezTo>
                        <a:pt x="230" y="466"/>
                        <a:pt x="227" y="465"/>
                        <a:pt x="223" y="466"/>
                      </a:cubicBezTo>
                      <a:cubicBezTo>
                        <a:pt x="223" y="465"/>
                        <a:pt x="223" y="465"/>
                        <a:pt x="223" y="465"/>
                      </a:cubicBezTo>
                      <a:cubicBezTo>
                        <a:pt x="219" y="468"/>
                        <a:pt x="215" y="465"/>
                        <a:pt x="211" y="467"/>
                      </a:cubicBezTo>
                      <a:cubicBezTo>
                        <a:pt x="212" y="465"/>
                        <a:pt x="212" y="465"/>
                        <a:pt x="212" y="465"/>
                      </a:cubicBezTo>
                      <a:cubicBezTo>
                        <a:pt x="211" y="464"/>
                        <a:pt x="210" y="465"/>
                        <a:pt x="210" y="467"/>
                      </a:cubicBezTo>
                      <a:cubicBezTo>
                        <a:pt x="209" y="466"/>
                        <a:pt x="207" y="468"/>
                        <a:pt x="207" y="466"/>
                      </a:cubicBezTo>
                      <a:cubicBezTo>
                        <a:pt x="206" y="466"/>
                        <a:pt x="205" y="467"/>
                        <a:pt x="205" y="467"/>
                      </a:cubicBezTo>
                      <a:cubicBezTo>
                        <a:pt x="203" y="466"/>
                        <a:pt x="202" y="467"/>
                        <a:pt x="201" y="467"/>
                      </a:cubicBezTo>
                      <a:cubicBezTo>
                        <a:pt x="201" y="466"/>
                        <a:pt x="201" y="466"/>
                        <a:pt x="200" y="466"/>
                      </a:cubicBezTo>
                      <a:cubicBezTo>
                        <a:pt x="200" y="466"/>
                        <a:pt x="198" y="465"/>
                        <a:pt x="198" y="467"/>
                      </a:cubicBezTo>
                      <a:cubicBezTo>
                        <a:pt x="196" y="466"/>
                        <a:pt x="194" y="469"/>
                        <a:pt x="192" y="467"/>
                      </a:cubicBezTo>
                      <a:cubicBezTo>
                        <a:pt x="192" y="467"/>
                        <a:pt x="191" y="468"/>
                        <a:pt x="191" y="468"/>
                      </a:cubicBezTo>
                      <a:cubicBezTo>
                        <a:pt x="189" y="468"/>
                        <a:pt x="188" y="467"/>
                        <a:pt x="186" y="468"/>
                      </a:cubicBezTo>
                      <a:cubicBezTo>
                        <a:pt x="186" y="467"/>
                        <a:pt x="187" y="467"/>
                        <a:pt x="186" y="467"/>
                      </a:cubicBezTo>
                      <a:cubicBezTo>
                        <a:pt x="185" y="467"/>
                        <a:pt x="186" y="467"/>
                        <a:pt x="185" y="468"/>
                      </a:cubicBezTo>
                      <a:cubicBezTo>
                        <a:pt x="184" y="467"/>
                        <a:pt x="176" y="471"/>
                        <a:pt x="171" y="458"/>
                      </a:cubicBezTo>
                      <a:close/>
                      <a:moveTo>
                        <a:pt x="183" y="457"/>
                      </a:moveTo>
                      <a:cubicBezTo>
                        <a:pt x="183" y="457"/>
                        <a:pt x="183" y="457"/>
                        <a:pt x="183" y="457"/>
                      </a:cubicBezTo>
                      <a:cubicBezTo>
                        <a:pt x="183" y="457"/>
                        <a:pt x="183" y="457"/>
                        <a:pt x="183" y="457"/>
                      </a:cubicBezTo>
                      <a:close/>
                      <a:moveTo>
                        <a:pt x="184" y="457"/>
                      </a:moveTo>
                      <a:cubicBezTo>
                        <a:pt x="183" y="457"/>
                        <a:pt x="184" y="455"/>
                        <a:pt x="183" y="456"/>
                      </a:cubicBezTo>
                      <a:cubicBezTo>
                        <a:pt x="183" y="456"/>
                        <a:pt x="183" y="456"/>
                        <a:pt x="183" y="456"/>
                      </a:cubicBezTo>
                      <a:cubicBezTo>
                        <a:pt x="183" y="457"/>
                        <a:pt x="183" y="457"/>
                        <a:pt x="183" y="457"/>
                      </a:cubicBezTo>
                      <a:cubicBezTo>
                        <a:pt x="183" y="458"/>
                        <a:pt x="184" y="457"/>
                        <a:pt x="184" y="457"/>
                      </a:cubicBezTo>
                      <a:close/>
                      <a:moveTo>
                        <a:pt x="182" y="455"/>
                      </a:move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5"/>
                        <a:pt x="182" y="455"/>
                      </a:cubicBezTo>
                      <a:close/>
                      <a:moveTo>
                        <a:pt x="182" y="455"/>
                      </a:move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5"/>
                        <a:pt x="182" y="455"/>
                      </a:cubicBezTo>
                      <a:close/>
                      <a:moveTo>
                        <a:pt x="188" y="422"/>
                      </a:moveTo>
                      <a:cubicBezTo>
                        <a:pt x="188" y="422"/>
                        <a:pt x="188" y="422"/>
                        <a:pt x="188" y="422"/>
                      </a:cubicBezTo>
                      <a:cubicBezTo>
                        <a:pt x="188" y="422"/>
                        <a:pt x="188" y="422"/>
                        <a:pt x="188" y="422"/>
                      </a:cubicBezTo>
                      <a:close/>
                      <a:moveTo>
                        <a:pt x="189" y="421"/>
                      </a:moveTo>
                      <a:cubicBezTo>
                        <a:pt x="189" y="421"/>
                        <a:pt x="189" y="421"/>
                        <a:pt x="189" y="421"/>
                      </a:cubicBezTo>
                      <a:cubicBezTo>
                        <a:pt x="189" y="421"/>
                        <a:pt x="189" y="421"/>
                        <a:pt x="189" y="421"/>
                      </a:cubicBezTo>
                      <a:close/>
                      <a:moveTo>
                        <a:pt x="187" y="422"/>
                      </a:moveTo>
                      <a:cubicBezTo>
                        <a:pt x="187" y="422"/>
                        <a:pt x="187" y="422"/>
                        <a:pt x="187" y="422"/>
                      </a:cubicBezTo>
                      <a:cubicBezTo>
                        <a:pt x="187" y="422"/>
                        <a:pt x="187" y="422"/>
                        <a:pt x="187" y="422"/>
                      </a:cubicBezTo>
                      <a:cubicBezTo>
                        <a:pt x="187" y="422"/>
                        <a:pt x="187" y="422"/>
                        <a:pt x="187" y="422"/>
                      </a:cubicBezTo>
                      <a:close/>
                      <a:moveTo>
                        <a:pt x="189" y="420"/>
                      </a:moveTo>
                      <a:cubicBezTo>
                        <a:pt x="189" y="420"/>
                        <a:pt x="189" y="420"/>
                        <a:pt x="189" y="420"/>
                      </a:cubicBezTo>
                      <a:cubicBezTo>
                        <a:pt x="189" y="420"/>
                        <a:pt x="189" y="420"/>
                        <a:pt x="189" y="420"/>
                      </a:cubicBezTo>
                      <a:cubicBezTo>
                        <a:pt x="189" y="420"/>
                        <a:pt x="189" y="420"/>
                        <a:pt x="189" y="420"/>
                      </a:cubicBezTo>
                      <a:close/>
                      <a:moveTo>
                        <a:pt x="186" y="420"/>
                      </a:moveTo>
                      <a:cubicBezTo>
                        <a:pt x="186" y="420"/>
                        <a:pt x="187" y="421"/>
                        <a:pt x="187" y="421"/>
                      </a:cubicBezTo>
                      <a:cubicBezTo>
                        <a:pt x="188" y="421"/>
                        <a:pt x="188" y="421"/>
                        <a:pt x="188" y="421"/>
                      </a:cubicBezTo>
                      <a:lnTo>
                        <a:pt x="186" y="420"/>
                      </a:lnTo>
                      <a:close/>
                      <a:moveTo>
                        <a:pt x="186" y="421"/>
                      </a:moveTo>
                      <a:cubicBezTo>
                        <a:pt x="186" y="421"/>
                        <a:pt x="186" y="421"/>
                        <a:pt x="186" y="421"/>
                      </a:cubicBezTo>
                      <a:cubicBezTo>
                        <a:pt x="186" y="421"/>
                        <a:pt x="186" y="421"/>
                        <a:pt x="186" y="421"/>
                      </a:cubicBezTo>
                      <a:close/>
                      <a:moveTo>
                        <a:pt x="268" y="454"/>
                      </a:moveTo>
                      <a:cubicBezTo>
                        <a:pt x="268" y="454"/>
                        <a:pt x="268" y="454"/>
                        <a:pt x="268" y="454"/>
                      </a:cubicBezTo>
                      <a:cubicBezTo>
                        <a:pt x="268" y="454"/>
                        <a:pt x="268" y="454"/>
                        <a:pt x="268" y="454"/>
                      </a:cubicBezTo>
                      <a:close/>
                      <a:moveTo>
                        <a:pt x="269" y="452"/>
                      </a:moveTo>
                      <a:cubicBezTo>
                        <a:pt x="269" y="453"/>
                        <a:pt x="268" y="453"/>
                        <a:pt x="268" y="453"/>
                      </a:cubicBezTo>
                      <a:cubicBezTo>
                        <a:pt x="268" y="453"/>
                        <a:pt x="269" y="453"/>
                        <a:pt x="269" y="452"/>
                      </a:cubicBezTo>
                      <a:close/>
                      <a:moveTo>
                        <a:pt x="202" y="422"/>
                      </a:moveTo>
                      <a:cubicBezTo>
                        <a:pt x="202" y="422"/>
                        <a:pt x="202" y="422"/>
                        <a:pt x="201" y="422"/>
                      </a:cubicBezTo>
                      <a:cubicBezTo>
                        <a:pt x="201" y="422"/>
                        <a:pt x="202" y="422"/>
                        <a:pt x="202" y="422"/>
                      </a:cubicBezTo>
                      <a:close/>
                      <a:moveTo>
                        <a:pt x="251" y="451"/>
                      </a:moveTo>
                      <a:cubicBezTo>
                        <a:pt x="251" y="451"/>
                        <a:pt x="251" y="451"/>
                        <a:pt x="251" y="451"/>
                      </a:cubicBezTo>
                      <a:cubicBezTo>
                        <a:pt x="251" y="451"/>
                        <a:pt x="251" y="451"/>
                        <a:pt x="251" y="451"/>
                      </a:cubicBezTo>
                      <a:close/>
                      <a:moveTo>
                        <a:pt x="174" y="432"/>
                      </a:moveTo>
                      <a:cubicBezTo>
                        <a:pt x="174" y="432"/>
                        <a:pt x="174" y="432"/>
                        <a:pt x="174" y="432"/>
                      </a:cubicBezTo>
                      <a:cubicBezTo>
                        <a:pt x="174" y="432"/>
                        <a:pt x="174" y="432"/>
                        <a:pt x="174" y="432"/>
                      </a:cubicBezTo>
                      <a:close/>
                      <a:moveTo>
                        <a:pt x="285" y="461"/>
                      </a:moveTo>
                      <a:cubicBezTo>
                        <a:pt x="285" y="462"/>
                        <a:pt x="285" y="462"/>
                        <a:pt x="285" y="462"/>
                      </a:cubicBezTo>
                      <a:cubicBezTo>
                        <a:pt x="285" y="462"/>
                        <a:pt x="285" y="462"/>
                        <a:pt x="285" y="461"/>
                      </a:cubicBezTo>
                      <a:close/>
                      <a:moveTo>
                        <a:pt x="268" y="453"/>
                      </a:moveTo>
                      <a:cubicBezTo>
                        <a:pt x="268" y="453"/>
                        <a:pt x="268" y="452"/>
                        <a:pt x="267" y="452"/>
                      </a:cubicBezTo>
                      <a:cubicBezTo>
                        <a:pt x="267" y="452"/>
                        <a:pt x="268" y="451"/>
                        <a:pt x="267" y="451"/>
                      </a:cubicBezTo>
                      <a:cubicBezTo>
                        <a:pt x="267" y="452"/>
                        <a:pt x="267" y="453"/>
                        <a:pt x="268" y="454"/>
                      </a:cubicBezTo>
                      <a:cubicBezTo>
                        <a:pt x="268" y="454"/>
                        <a:pt x="268" y="454"/>
                        <a:pt x="268" y="454"/>
                      </a:cubicBezTo>
                      <a:cubicBezTo>
                        <a:pt x="268" y="454"/>
                        <a:pt x="268" y="453"/>
                        <a:pt x="268" y="453"/>
                      </a:cubicBezTo>
                      <a:close/>
                      <a:moveTo>
                        <a:pt x="200" y="467"/>
                      </a:moveTo>
                      <a:cubicBezTo>
                        <a:pt x="201" y="467"/>
                        <a:pt x="201" y="467"/>
                        <a:pt x="201" y="467"/>
                      </a:cubicBezTo>
                      <a:cubicBezTo>
                        <a:pt x="200" y="467"/>
                        <a:pt x="200" y="467"/>
                        <a:pt x="200" y="467"/>
                      </a:cubicBezTo>
                      <a:close/>
                      <a:moveTo>
                        <a:pt x="183" y="454"/>
                      </a:move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lose/>
                      <a:moveTo>
                        <a:pt x="182" y="454"/>
                      </a:move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lose/>
                      <a:moveTo>
                        <a:pt x="291" y="461"/>
                      </a:moveTo>
                      <a:cubicBezTo>
                        <a:pt x="291" y="460"/>
                        <a:pt x="290" y="460"/>
                        <a:pt x="289" y="459"/>
                      </a:cubicBezTo>
                      <a:cubicBezTo>
                        <a:pt x="289" y="460"/>
                        <a:pt x="290" y="461"/>
                        <a:pt x="291" y="461"/>
                      </a:cubicBezTo>
                      <a:close/>
                      <a:moveTo>
                        <a:pt x="269" y="454"/>
                      </a:moveTo>
                      <a:cubicBezTo>
                        <a:pt x="269" y="454"/>
                        <a:pt x="269" y="454"/>
                        <a:pt x="269" y="454"/>
                      </a:cubicBezTo>
                      <a:cubicBezTo>
                        <a:pt x="269" y="454"/>
                        <a:pt x="269" y="454"/>
                        <a:pt x="269" y="453"/>
                      </a:cubicBezTo>
                      <a:cubicBezTo>
                        <a:pt x="269" y="453"/>
                        <a:pt x="269" y="454"/>
                        <a:pt x="269" y="454"/>
                      </a:cubicBezTo>
                      <a:close/>
                      <a:moveTo>
                        <a:pt x="264" y="454"/>
                      </a:moveTo>
                      <a:cubicBezTo>
                        <a:pt x="266" y="452"/>
                        <a:pt x="266" y="452"/>
                        <a:pt x="266" y="452"/>
                      </a:cubicBezTo>
                      <a:cubicBezTo>
                        <a:pt x="265" y="452"/>
                        <a:pt x="264" y="453"/>
                        <a:pt x="264" y="454"/>
                      </a:cubicBezTo>
                      <a:close/>
                      <a:moveTo>
                        <a:pt x="259" y="451"/>
                      </a:moveTo>
                      <a:cubicBezTo>
                        <a:pt x="259" y="450"/>
                        <a:pt x="259" y="450"/>
                        <a:pt x="259" y="450"/>
                      </a:cubicBezTo>
                      <a:cubicBezTo>
                        <a:pt x="259" y="450"/>
                        <a:pt x="259" y="450"/>
                        <a:pt x="259" y="451"/>
                      </a:cubicBezTo>
                      <a:close/>
                      <a:moveTo>
                        <a:pt x="258" y="452"/>
                      </a:moveTo>
                      <a:cubicBezTo>
                        <a:pt x="258" y="452"/>
                        <a:pt x="258" y="452"/>
                        <a:pt x="259" y="452"/>
                      </a:cubicBezTo>
                      <a:cubicBezTo>
                        <a:pt x="259" y="451"/>
                        <a:pt x="258" y="452"/>
                        <a:pt x="258" y="452"/>
                      </a:cubicBezTo>
                      <a:close/>
                      <a:moveTo>
                        <a:pt x="247" y="450"/>
                      </a:moveTo>
                      <a:cubicBezTo>
                        <a:pt x="248" y="451"/>
                        <a:pt x="248" y="450"/>
                        <a:pt x="248" y="450"/>
                      </a:cubicBezTo>
                      <a:cubicBezTo>
                        <a:pt x="249" y="449"/>
                        <a:pt x="248" y="451"/>
                        <a:pt x="247" y="450"/>
                      </a:cubicBezTo>
                      <a:close/>
                      <a:moveTo>
                        <a:pt x="243" y="451"/>
                      </a:moveTo>
                      <a:cubicBezTo>
                        <a:pt x="243" y="451"/>
                        <a:pt x="243" y="451"/>
                        <a:pt x="243" y="451"/>
                      </a:cubicBezTo>
                      <a:cubicBezTo>
                        <a:pt x="243" y="451"/>
                        <a:pt x="243" y="451"/>
                        <a:pt x="243" y="451"/>
                      </a:cubicBezTo>
                      <a:cubicBezTo>
                        <a:pt x="243" y="451"/>
                        <a:pt x="243" y="451"/>
                        <a:pt x="243" y="451"/>
                      </a:cubicBezTo>
                      <a:close/>
                      <a:moveTo>
                        <a:pt x="187" y="437"/>
                      </a:moveTo>
                      <a:cubicBezTo>
                        <a:pt x="186" y="436"/>
                        <a:pt x="186" y="436"/>
                        <a:pt x="186" y="436"/>
                      </a:cubicBezTo>
                      <a:cubicBezTo>
                        <a:pt x="186" y="437"/>
                        <a:pt x="186" y="437"/>
                        <a:pt x="186" y="437"/>
                      </a:cubicBezTo>
                      <a:lnTo>
                        <a:pt x="187" y="437"/>
                      </a:lnTo>
                      <a:close/>
                      <a:moveTo>
                        <a:pt x="205" y="423"/>
                      </a:moveTo>
                      <a:cubicBezTo>
                        <a:pt x="205" y="423"/>
                        <a:pt x="205" y="422"/>
                        <a:pt x="204" y="422"/>
                      </a:cubicBezTo>
                      <a:cubicBezTo>
                        <a:pt x="205" y="422"/>
                        <a:pt x="204" y="423"/>
                        <a:pt x="205" y="423"/>
                      </a:cubicBezTo>
                      <a:close/>
                      <a:moveTo>
                        <a:pt x="225" y="419"/>
                      </a:moveTo>
                      <a:cubicBezTo>
                        <a:pt x="225" y="417"/>
                        <a:pt x="225" y="417"/>
                        <a:pt x="225" y="417"/>
                      </a:cubicBezTo>
                      <a:cubicBezTo>
                        <a:pt x="225" y="419"/>
                        <a:pt x="225" y="419"/>
                        <a:pt x="225" y="4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</p:grpSp>
        <p:grpSp>
          <p:nvGrpSpPr>
            <p:cNvPr id="237" name="Gruppieren 236"/>
            <p:cNvGrpSpPr/>
            <p:nvPr/>
          </p:nvGrpSpPr>
          <p:grpSpPr>
            <a:xfrm>
              <a:off x="3946627" y="2423383"/>
              <a:ext cx="443029" cy="424452"/>
              <a:chOff x="2736467" y="1278180"/>
              <a:chExt cx="1510532" cy="1461179"/>
            </a:xfrm>
          </p:grpSpPr>
          <p:grpSp>
            <p:nvGrpSpPr>
              <p:cNvPr id="239" name="Gruppieren 238"/>
              <p:cNvGrpSpPr/>
              <p:nvPr/>
            </p:nvGrpSpPr>
            <p:grpSpPr>
              <a:xfrm>
                <a:off x="2736467" y="1278180"/>
                <a:ext cx="1510532" cy="1461179"/>
                <a:chOff x="3035589" y="1450709"/>
                <a:chExt cx="861234" cy="833095"/>
              </a:xfrm>
            </p:grpSpPr>
            <p:sp>
              <p:nvSpPr>
                <p:cNvPr id="243" name="Freeform 9"/>
                <p:cNvSpPr>
                  <a:spLocks/>
                </p:cNvSpPr>
                <p:nvPr/>
              </p:nvSpPr>
              <p:spPr bwMode="gray">
                <a:xfrm>
                  <a:off x="3035589" y="1454026"/>
                  <a:ext cx="861234" cy="805470"/>
                </a:xfrm>
                <a:custGeom>
                  <a:avLst/>
                  <a:gdLst>
                    <a:gd name="T0" fmla="*/ 111 w 294"/>
                    <a:gd name="T1" fmla="*/ 275 h 275"/>
                    <a:gd name="T2" fmla="*/ 135 w 294"/>
                    <a:gd name="T3" fmla="*/ 244 h 275"/>
                    <a:gd name="T4" fmla="*/ 105 w 294"/>
                    <a:gd name="T5" fmla="*/ 256 h 275"/>
                    <a:gd name="T6" fmla="*/ 125 w 294"/>
                    <a:gd name="T7" fmla="*/ 228 h 275"/>
                    <a:gd name="T8" fmla="*/ 154 w 294"/>
                    <a:gd name="T9" fmla="*/ 206 h 275"/>
                    <a:gd name="T10" fmla="*/ 60 w 294"/>
                    <a:gd name="T11" fmla="*/ 253 h 275"/>
                    <a:gd name="T12" fmla="*/ 63 w 294"/>
                    <a:gd name="T13" fmla="*/ 235 h 275"/>
                    <a:gd name="T14" fmla="*/ 88 w 294"/>
                    <a:gd name="T15" fmla="*/ 203 h 275"/>
                    <a:gd name="T16" fmla="*/ 41 w 294"/>
                    <a:gd name="T17" fmla="*/ 224 h 275"/>
                    <a:gd name="T18" fmla="*/ 76 w 294"/>
                    <a:gd name="T19" fmla="*/ 185 h 275"/>
                    <a:gd name="T20" fmla="*/ 23 w 294"/>
                    <a:gd name="T21" fmla="*/ 212 h 275"/>
                    <a:gd name="T22" fmla="*/ 57 w 294"/>
                    <a:gd name="T23" fmla="*/ 175 h 275"/>
                    <a:gd name="T24" fmla="*/ 24 w 294"/>
                    <a:gd name="T25" fmla="*/ 184 h 275"/>
                    <a:gd name="T26" fmla="*/ 75 w 294"/>
                    <a:gd name="T27" fmla="*/ 142 h 275"/>
                    <a:gd name="T28" fmla="*/ 3 w 294"/>
                    <a:gd name="T29" fmla="*/ 175 h 275"/>
                    <a:gd name="T30" fmla="*/ 80 w 294"/>
                    <a:gd name="T31" fmla="*/ 115 h 275"/>
                    <a:gd name="T32" fmla="*/ 17 w 294"/>
                    <a:gd name="T33" fmla="*/ 143 h 275"/>
                    <a:gd name="T34" fmla="*/ 60 w 294"/>
                    <a:gd name="T35" fmla="*/ 104 h 275"/>
                    <a:gd name="T36" fmla="*/ 35 w 294"/>
                    <a:gd name="T37" fmla="*/ 110 h 275"/>
                    <a:gd name="T38" fmla="*/ 43 w 294"/>
                    <a:gd name="T39" fmla="*/ 86 h 275"/>
                    <a:gd name="T40" fmla="*/ 66 w 294"/>
                    <a:gd name="T41" fmla="*/ 51 h 275"/>
                    <a:gd name="T42" fmla="*/ 50 w 294"/>
                    <a:gd name="T43" fmla="*/ 52 h 275"/>
                    <a:gd name="T44" fmla="*/ 54 w 294"/>
                    <a:gd name="T45" fmla="*/ 43 h 275"/>
                    <a:gd name="T46" fmla="*/ 110 w 294"/>
                    <a:gd name="T47" fmla="*/ 13 h 275"/>
                    <a:gd name="T48" fmla="*/ 83 w 294"/>
                    <a:gd name="T49" fmla="*/ 51 h 275"/>
                    <a:gd name="T50" fmla="*/ 171 w 294"/>
                    <a:gd name="T51" fmla="*/ 1 h 275"/>
                    <a:gd name="T52" fmla="*/ 119 w 294"/>
                    <a:gd name="T53" fmla="*/ 55 h 275"/>
                    <a:gd name="T54" fmla="*/ 211 w 294"/>
                    <a:gd name="T55" fmla="*/ 9 h 275"/>
                    <a:gd name="T56" fmla="*/ 156 w 294"/>
                    <a:gd name="T57" fmla="*/ 54 h 275"/>
                    <a:gd name="T58" fmla="*/ 227 w 294"/>
                    <a:gd name="T59" fmla="*/ 21 h 275"/>
                    <a:gd name="T60" fmla="*/ 220 w 294"/>
                    <a:gd name="T61" fmla="*/ 45 h 275"/>
                    <a:gd name="T62" fmla="*/ 190 w 294"/>
                    <a:gd name="T63" fmla="*/ 81 h 275"/>
                    <a:gd name="T64" fmla="*/ 264 w 294"/>
                    <a:gd name="T65" fmla="*/ 41 h 275"/>
                    <a:gd name="T66" fmla="*/ 257 w 294"/>
                    <a:gd name="T67" fmla="*/ 59 h 275"/>
                    <a:gd name="T68" fmla="*/ 228 w 294"/>
                    <a:gd name="T69" fmla="*/ 79 h 275"/>
                    <a:gd name="T70" fmla="*/ 272 w 294"/>
                    <a:gd name="T71" fmla="*/ 63 h 275"/>
                    <a:gd name="T72" fmla="*/ 233 w 294"/>
                    <a:gd name="T73" fmla="*/ 99 h 275"/>
                    <a:gd name="T74" fmla="*/ 256 w 294"/>
                    <a:gd name="T75" fmla="*/ 94 h 275"/>
                    <a:gd name="T76" fmla="*/ 190 w 294"/>
                    <a:gd name="T77" fmla="*/ 149 h 275"/>
                    <a:gd name="T78" fmla="*/ 291 w 294"/>
                    <a:gd name="T79" fmla="*/ 98 h 275"/>
                    <a:gd name="T80" fmla="*/ 242 w 294"/>
                    <a:gd name="T81" fmla="*/ 139 h 275"/>
                    <a:gd name="T82" fmla="*/ 265 w 294"/>
                    <a:gd name="T83" fmla="*/ 135 h 275"/>
                    <a:gd name="T84" fmla="*/ 216 w 294"/>
                    <a:gd name="T85" fmla="*/ 179 h 275"/>
                    <a:gd name="T86" fmla="*/ 287 w 294"/>
                    <a:gd name="T87" fmla="*/ 146 h 275"/>
                    <a:gd name="T88" fmla="*/ 245 w 294"/>
                    <a:gd name="T89" fmla="*/ 184 h 275"/>
                    <a:gd name="T90" fmla="*/ 265 w 294"/>
                    <a:gd name="T91" fmla="*/ 181 h 275"/>
                    <a:gd name="T92" fmla="*/ 231 w 294"/>
                    <a:gd name="T93" fmla="*/ 215 h 275"/>
                    <a:gd name="T94" fmla="*/ 263 w 294"/>
                    <a:gd name="T95" fmla="*/ 205 h 275"/>
                    <a:gd name="T96" fmla="*/ 258 w 294"/>
                    <a:gd name="T97" fmla="*/ 214 h 275"/>
                    <a:gd name="T98" fmla="*/ 161 w 294"/>
                    <a:gd name="T99" fmla="*/ 268 h 275"/>
                    <a:gd name="T100" fmla="*/ 173 w 294"/>
                    <a:gd name="T101" fmla="*/ 245 h 275"/>
                    <a:gd name="T102" fmla="*/ 183 w 294"/>
                    <a:gd name="T103" fmla="*/ 235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94" h="275">
                      <a:moveTo>
                        <a:pt x="113" y="275"/>
                      </a:moveTo>
                      <a:cubicBezTo>
                        <a:pt x="112" y="275"/>
                        <a:pt x="112" y="275"/>
                        <a:pt x="111" y="275"/>
                      </a:cubicBezTo>
                      <a:cubicBezTo>
                        <a:pt x="110" y="274"/>
                        <a:pt x="108" y="273"/>
                        <a:pt x="107" y="272"/>
                      </a:cubicBezTo>
                      <a:cubicBezTo>
                        <a:pt x="104" y="266"/>
                        <a:pt x="107" y="263"/>
                        <a:pt x="135" y="244"/>
                      </a:cubicBezTo>
                      <a:cubicBezTo>
                        <a:pt x="139" y="241"/>
                        <a:pt x="145" y="237"/>
                        <a:pt x="150" y="234"/>
                      </a:cubicBezTo>
                      <a:cubicBezTo>
                        <a:pt x="114" y="255"/>
                        <a:pt x="108" y="257"/>
                        <a:pt x="105" y="256"/>
                      </a:cubicBezTo>
                      <a:cubicBezTo>
                        <a:pt x="103" y="256"/>
                        <a:pt x="101" y="255"/>
                        <a:pt x="101" y="253"/>
                      </a:cubicBezTo>
                      <a:cubicBezTo>
                        <a:pt x="97" y="248"/>
                        <a:pt x="100" y="245"/>
                        <a:pt x="125" y="228"/>
                      </a:cubicBezTo>
                      <a:cubicBezTo>
                        <a:pt x="137" y="219"/>
                        <a:pt x="154" y="207"/>
                        <a:pt x="172" y="195"/>
                      </a:cubicBezTo>
                      <a:cubicBezTo>
                        <a:pt x="166" y="199"/>
                        <a:pt x="160" y="202"/>
                        <a:pt x="154" y="206"/>
                      </a:cubicBezTo>
                      <a:cubicBezTo>
                        <a:pt x="69" y="258"/>
                        <a:pt x="68" y="257"/>
                        <a:pt x="64" y="256"/>
                      </a:cubicBezTo>
                      <a:cubicBezTo>
                        <a:pt x="62" y="256"/>
                        <a:pt x="61" y="255"/>
                        <a:pt x="60" y="253"/>
                      </a:cubicBezTo>
                      <a:cubicBezTo>
                        <a:pt x="57" y="248"/>
                        <a:pt x="57" y="245"/>
                        <a:pt x="93" y="222"/>
                      </a:cubicBezTo>
                      <a:cubicBezTo>
                        <a:pt x="71" y="234"/>
                        <a:pt x="66" y="236"/>
                        <a:pt x="63" y="235"/>
                      </a:cubicBezTo>
                      <a:cubicBezTo>
                        <a:pt x="61" y="234"/>
                        <a:pt x="60" y="233"/>
                        <a:pt x="59" y="232"/>
                      </a:cubicBezTo>
                      <a:cubicBezTo>
                        <a:pt x="56" y="226"/>
                        <a:pt x="58" y="223"/>
                        <a:pt x="88" y="203"/>
                      </a:cubicBezTo>
                      <a:cubicBezTo>
                        <a:pt x="101" y="194"/>
                        <a:pt x="118" y="182"/>
                        <a:pt x="137" y="170"/>
                      </a:cubicBezTo>
                      <a:cubicBezTo>
                        <a:pt x="51" y="223"/>
                        <a:pt x="46" y="225"/>
                        <a:pt x="41" y="224"/>
                      </a:cubicBezTo>
                      <a:cubicBezTo>
                        <a:pt x="39" y="223"/>
                        <a:pt x="38" y="222"/>
                        <a:pt x="37" y="221"/>
                      </a:cubicBezTo>
                      <a:cubicBezTo>
                        <a:pt x="34" y="215"/>
                        <a:pt x="35" y="212"/>
                        <a:pt x="76" y="185"/>
                      </a:cubicBezTo>
                      <a:cubicBezTo>
                        <a:pt x="76" y="185"/>
                        <a:pt x="77" y="185"/>
                        <a:pt x="77" y="184"/>
                      </a:cubicBezTo>
                      <a:cubicBezTo>
                        <a:pt x="31" y="212"/>
                        <a:pt x="27" y="213"/>
                        <a:pt x="23" y="212"/>
                      </a:cubicBezTo>
                      <a:cubicBezTo>
                        <a:pt x="22" y="212"/>
                        <a:pt x="20" y="211"/>
                        <a:pt x="20" y="209"/>
                      </a:cubicBezTo>
                      <a:cubicBezTo>
                        <a:pt x="17" y="204"/>
                        <a:pt x="16" y="202"/>
                        <a:pt x="57" y="175"/>
                      </a:cubicBezTo>
                      <a:cubicBezTo>
                        <a:pt x="36" y="187"/>
                        <a:pt x="31" y="188"/>
                        <a:pt x="28" y="187"/>
                      </a:cubicBezTo>
                      <a:cubicBezTo>
                        <a:pt x="27" y="187"/>
                        <a:pt x="25" y="186"/>
                        <a:pt x="24" y="184"/>
                      </a:cubicBezTo>
                      <a:cubicBezTo>
                        <a:pt x="21" y="178"/>
                        <a:pt x="24" y="176"/>
                        <a:pt x="52" y="157"/>
                      </a:cubicBezTo>
                      <a:cubicBezTo>
                        <a:pt x="59" y="152"/>
                        <a:pt x="67" y="147"/>
                        <a:pt x="75" y="142"/>
                      </a:cubicBezTo>
                      <a:cubicBezTo>
                        <a:pt x="15" y="178"/>
                        <a:pt x="11" y="179"/>
                        <a:pt x="7" y="178"/>
                      </a:cubicBezTo>
                      <a:cubicBezTo>
                        <a:pt x="6" y="178"/>
                        <a:pt x="4" y="177"/>
                        <a:pt x="3" y="175"/>
                      </a:cubicBezTo>
                      <a:cubicBezTo>
                        <a:pt x="0" y="169"/>
                        <a:pt x="2" y="167"/>
                        <a:pt x="36" y="144"/>
                      </a:cubicBezTo>
                      <a:cubicBezTo>
                        <a:pt x="48" y="136"/>
                        <a:pt x="63" y="126"/>
                        <a:pt x="80" y="115"/>
                      </a:cubicBezTo>
                      <a:cubicBezTo>
                        <a:pt x="29" y="145"/>
                        <a:pt x="25" y="147"/>
                        <a:pt x="21" y="146"/>
                      </a:cubicBezTo>
                      <a:cubicBezTo>
                        <a:pt x="19" y="145"/>
                        <a:pt x="18" y="144"/>
                        <a:pt x="17" y="143"/>
                      </a:cubicBezTo>
                      <a:cubicBezTo>
                        <a:pt x="14" y="137"/>
                        <a:pt x="15" y="135"/>
                        <a:pt x="49" y="111"/>
                      </a:cubicBezTo>
                      <a:cubicBezTo>
                        <a:pt x="53" y="109"/>
                        <a:pt x="56" y="107"/>
                        <a:pt x="60" y="104"/>
                      </a:cubicBezTo>
                      <a:cubicBezTo>
                        <a:pt x="44" y="113"/>
                        <a:pt x="42" y="114"/>
                        <a:pt x="39" y="113"/>
                      </a:cubicBezTo>
                      <a:cubicBezTo>
                        <a:pt x="38" y="112"/>
                        <a:pt x="36" y="111"/>
                        <a:pt x="35" y="110"/>
                      </a:cubicBezTo>
                      <a:cubicBezTo>
                        <a:pt x="32" y="104"/>
                        <a:pt x="32" y="104"/>
                        <a:pt x="89" y="62"/>
                      </a:cubicBezTo>
                      <a:cubicBezTo>
                        <a:pt x="47" y="87"/>
                        <a:pt x="46" y="86"/>
                        <a:pt x="43" y="86"/>
                      </a:cubicBezTo>
                      <a:cubicBezTo>
                        <a:pt x="41" y="85"/>
                        <a:pt x="40" y="84"/>
                        <a:pt x="39" y="83"/>
                      </a:cubicBezTo>
                      <a:cubicBezTo>
                        <a:pt x="36" y="78"/>
                        <a:pt x="36" y="78"/>
                        <a:pt x="66" y="51"/>
                      </a:cubicBezTo>
                      <a:cubicBezTo>
                        <a:pt x="57" y="56"/>
                        <a:pt x="56" y="56"/>
                        <a:pt x="54" y="55"/>
                      </a:cubicBezTo>
                      <a:cubicBezTo>
                        <a:pt x="53" y="55"/>
                        <a:pt x="51" y="54"/>
                        <a:pt x="50" y="52"/>
                      </a:cubicBezTo>
                      <a:cubicBezTo>
                        <a:pt x="49" y="49"/>
                        <a:pt x="50" y="46"/>
                        <a:pt x="53" y="44"/>
                      </a:cubicBezTo>
                      <a:cubicBezTo>
                        <a:pt x="53" y="44"/>
                        <a:pt x="54" y="43"/>
                        <a:pt x="54" y="43"/>
                      </a:cubicBezTo>
                      <a:cubicBezTo>
                        <a:pt x="58" y="42"/>
                        <a:pt x="70" y="34"/>
                        <a:pt x="80" y="28"/>
                      </a:cubicBezTo>
                      <a:cubicBezTo>
                        <a:pt x="107" y="12"/>
                        <a:pt x="107" y="12"/>
                        <a:pt x="110" y="13"/>
                      </a:cubicBezTo>
                      <a:cubicBezTo>
                        <a:pt x="112" y="13"/>
                        <a:pt x="113" y="14"/>
                        <a:pt x="114" y="16"/>
                      </a:cubicBezTo>
                      <a:cubicBezTo>
                        <a:pt x="117" y="21"/>
                        <a:pt x="117" y="21"/>
                        <a:pt x="83" y="51"/>
                      </a:cubicBezTo>
                      <a:cubicBezTo>
                        <a:pt x="92" y="46"/>
                        <a:pt x="100" y="41"/>
                        <a:pt x="107" y="36"/>
                      </a:cubicBezTo>
                      <a:cubicBezTo>
                        <a:pt x="167" y="0"/>
                        <a:pt x="168" y="0"/>
                        <a:pt x="171" y="1"/>
                      </a:cubicBezTo>
                      <a:cubicBezTo>
                        <a:pt x="173" y="2"/>
                        <a:pt x="174" y="3"/>
                        <a:pt x="175" y="4"/>
                      </a:cubicBezTo>
                      <a:cubicBezTo>
                        <a:pt x="179" y="10"/>
                        <a:pt x="179" y="10"/>
                        <a:pt x="119" y="55"/>
                      </a:cubicBezTo>
                      <a:cubicBezTo>
                        <a:pt x="194" y="8"/>
                        <a:pt x="202" y="4"/>
                        <a:pt x="207" y="6"/>
                      </a:cubicBezTo>
                      <a:cubicBezTo>
                        <a:pt x="209" y="6"/>
                        <a:pt x="210" y="7"/>
                        <a:pt x="211" y="9"/>
                      </a:cubicBezTo>
                      <a:cubicBezTo>
                        <a:pt x="214" y="14"/>
                        <a:pt x="211" y="17"/>
                        <a:pt x="184" y="36"/>
                      </a:cubicBezTo>
                      <a:cubicBezTo>
                        <a:pt x="176" y="41"/>
                        <a:pt x="166" y="47"/>
                        <a:pt x="156" y="54"/>
                      </a:cubicBezTo>
                      <a:cubicBezTo>
                        <a:pt x="215" y="19"/>
                        <a:pt x="219" y="17"/>
                        <a:pt x="223" y="18"/>
                      </a:cubicBezTo>
                      <a:cubicBezTo>
                        <a:pt x="225" y="19"/>
                        <a:pt x="226" y="20"/>
                        <a:pt x="227" y="21"/>
                      </a:cubicBezTo>
                      <a:cubicBezTo>
                        <a:pt x="231" y="27"/>
                        <a:pt x="232" y="29"/>
                        <a:pt x="167" y="72"/>
                      </a:cubicBezTo>
                      <a:cubicBezTo>
                        <a:pt x="209" y="47"/>
                        <a:pt x="216" y="44"/>
                        <a:pt x="220" y="45"/>
                      </a:cubicBezTo>
                      <a:cubicBezTo>
                        <a:pt x="221" y="46"/>
                        <a:pt x="223" y="47"/>
                        <a:pt x="224" y="48"/>
                      </a:cubicBezTo>
                      <a:cubicBezTo>
                        <a:pt x="227" y="54"/>
                        <a:pt x="225" y="57"/>
                        <a:pt x="190" y="81"/>
                      </a:cubicBezTo>
                      <a:cubicBezTo>
                        <a:pt x="188" y="82"/>
                        <a:pt x="187" y="83"/>
                        <a:pt x="185" y="84"/>
                      </a:cubicBezTo>
                      <a:cubicBezTo>
                        <a:pt x="256" y="41"/>
                        <a:pt x="260" y="40"/>
                        <a:pt x="264" y="41"/>
                      </a:cubicBezTo>
                      <a:cubicBezTo>
                        <a:pt x="266" y="41"/>
                        <a:pt x="267" y="42"/>
                        <a:pt x="268" y="44"/>
                      </a:cubicBezTo>
                      <a:cubicBezTo>
                        <a:pt x="271" y="49"/>
                        <a:pt x="266" y="53"/>
                        <a:pt x="257" y="59"/>
                      </a:cubicBezTo>
                      <a:cubicBezTo>
                        <a:pt x="252" y="63"/>
                        <a:pt x="243" y="69"/>
                        <a:pt x="232" y="77"/>
                      </a:cubicBezTo>
                      <a:cubicBezTo>
                        <a:pt x="230" y="78"/>
                        <a:pt x="229" y="78"/>
                        <a:pt x="228" y="79"/>
                      </a:cubicBezTo>
                      <a:cubicBezTo>
                        <a:pt x="258" y="62"/>
                        <a:pt x="265" y="59"/>
                        <a:pt x="268" y="60"/>
                      </a:cubicBezTo>
                      <a:cubicBezTo>
                        <a:pt x="270" y="61"/>
                        <a:pt x="271" y="62"/>
                        <a:pt x="272" y="63"/>
                      </a:cubicBezTo>
                      <a:cubicBezTo>
                        <a:pt x="276" y="69"/>
                        <a:pt x="274" y="71"/>
                        <a:pt x="239" y="94"/>
                      </a:cubicBezTo>
                      <a:cubicBezTo>
                        <a:pt x="237" y="96"/>
                        <a:pt x="235" y="97"/>
                        <a:pt x="233" y="99"/>
                      </a:cubicBezTo>
                      <a:cubicBezTo>
                        <a:pt x="246" y="92"/>
                        <a:pt x="250" y="91"/>
                        <a:pt x="252" y="91"/>
                      </a:cubicBezTo>
                      <a:cubicBezTo>
                        <a:pt x="254" y="92"/>
                        <a:pt x="255" y="93"/>
                        <a:pt x="256" y="94"/>
                      </a:cubicBezTo>
                      <a:cubicBezTo>
                        <a:pt x="259" y="100"/>
                        <a:pt x="258" y="103"/>
                        <a:pt x="225" y="125"/>
                      </a:cubicBezTo>
                      <a:cubicBezTo>
                        <a:pt x="215" y="132"/>
                        <a:pt x="203" y="140"/>
                        <a:pt x="190" y="149"/>
                      </a:cubicBezTo>
                      <a:cubicBezTo>
                        <a:pt x="277" y="96"/>
                        <a:pt x="282" y="94"/>
                        <a:pt x="287" y="95"/>
                      </a:cubicBezTo>
                      <a:cubicBezTo>
                        <a:pt x="289" y="96"/>
                        <a:pt x="290" y="97"/>
                        <a:pt x="291" y="98"/>
                      </a:cubicBezTo>
                      <a:cubicBezTo>
                        <a:pt x="294" y="104"/>
                        <a:pt x="292" y="106"/>
                        <a:pt x="260" y="128"/>
                      </a:cubicBezTo>
                      <a:cubicBezTo>
                        <a:pt x="254" y="131"/>
                        <a:pt x="248" y="135"/>
                        <a:pt x="242" y="139"/>
                      </a:cubicBezTo>
                      <a:cubicBezTo>
                        <a:pt x="255" y="132"/>
                        <a:pt x="259" y="131"/>
                        <a:pt x="261" y="132"/>
                      </a:cubicBezTo>
                      <a:cubicBezTo>
                        <a:pt x="263" y="132"/>
                        <a:pt x="265" y="134"/>
                        <a:pt x="265" y="135"/>
                      </a:cubicBezTo>
                      <a:cubicBezTo>
                        <a:pt x="269" y="141"/>
                        <a:pt x="266" y="143"/>
                        <a:pt x="239" y="163"/>
                      </a:cubicBezTo>
                      <a:cubicBezTo>
                        <a:pt x="232" y="168"/>
                        <a:pt x="224" y="173"/>
                        <a:pt x="216" y="179"/>
                      </a:cubicBezTo>
                      <a:cubicBezTo>
                        <a:pt x="271" y="145"/>
                        <a:pt x="278" y="142"/>
                        <a:pt x="283" y="143"/>
                      </a:cubicBezTo>
                      <a:cubicBezTo>
                        <a:pt x="284" y="143"/>
                        <a:pt x="286" y="145"/>
                        <a:pt x="287" y="146"/>
                      </a:cubicBezTo>
                      <a:cubicBezTo>
                        <a:pt x="290" y="152"/>
                        <a:pt x="288" y="154"/>
                        <a:pt x="259" y="174"/>
                      </a:cubicBezTo>
                      <a:cubicBezTo>
                        <a:pt x="255" y="177"/>
                        <a:pt x="250" y="180"/>
                        <a:pt x="245" y="184"/>
                      </a:cubicBezTo>
                      <a:cubicBezTo>
                        <a:pt x="256" y="177"/>
                        <a:pt x="258" y="177"/>
                        <a:pt x="261" y="178"/>
                      </a:cubicBezTo>
                      <a:cubicBezTo>
                        <a:pt x="262" y="178"/>
                        <a:pt x="264" y="179"/>
                        <a:pt x="265" y="181"/>
                      </a:cubicBezTo>
                      <a:cubicBezTo>
                        <a:pt x="268" y="186"/>
                        <a:pt x="264" y="189"/>
                        <a:pt x="248" y="202"/>
                      </a:cubicBezTo>
                      <a:cubicBezTo>
                        <a:pt x="243" y="206"/>
                        <a:pt x="237" y="211"/>
                        <a:pt x="231" y="215"/>
                      </a:cubicBezTo>
                      <a:cubicBezTo>
                        <a:pt x="255" y="201"/>
                        <a:pt x="256" y="201"/>
                        <a:pt x="259" y="202"/>
                      </a:cubicBezTo>
                      <a:cubicBezTo>
                        <a:pt x="261" y="202"/>
                        <a:pt x="262" y="203"/>
                        <a:pt x="263" y="205"/>
                      </a:cubicBezTo>
                      <a:cubicBezTo>
                        <a:pt x="264" y="207"/>
                        <a:pt x="263" y="211"/>
                        <a:pt x="261" y="213"/>
                      </a:cubicBezTo>
                      <a:cubicBezTo>
                        <a:pt x="260" y="213"/>
                        <a:pt x="259" y="213"/>
                        <a:pt x="258" y="214"/>
                      </a:cubicBezTo>
                      <a:cubicBezTo>
                        <a:pt x="254" y="216"/>
                        <a:pt x="234" y="228"/>
                        <a:pt x="218" y="238"/>
                      </a:cubicBezTo>
                      <a:cubicBezTo>
                        <a:pt x="166" y="270"/>
                        <a:pt x="165" y="269"/>
                        <a:pt x="161" y="268"/>
                      </a:cubicBezTo>
                      <a:cubicBezTo>
                        <a:pt x="159" y="268"/>
                        <a:pt x="158" y="267"/>
                        <a:pt x="157" y="266"/>
                      </a:cubicBezTo>
                      <a:cubicBezTo>
                        <a:pt x="154" y="260"/>
                        <a:pt x="158" y="257"/>
                        <a:pt x="173" y="245"/>
                      </a:cubicBezTo>
                      <a:cubicBezTo>
                        <a:pt x="180" y="240"/>
                        <a:pt x="189" y="232"/>
                        <a:pt x="199" y="225"/>
                      </a:cubicBezTo>
                      <a:cubicBezTo>
                        <a:pt x="193" y="228"/>
                        <a:pt x="188" y="232"/>
                        <a:pt x="183" y="235"/>
                      </a:cubicBezTo>
                      <a:cubicBezTo>
                        <a:pt x="125" y="270"/>
                        <a:pt x="117" y="275"/>
                        <a:pt x="113" y="2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0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244" name="Freeform 240"/>
                <p:cNvSpPr>
                  <a:spLocks noEditPoints="1"/>
                </p:cNvSpPr>
                <p:nvPr/>
              </p:nvSpPr>
              <p:spPr bwMode="gray">
                <a:xfrm>
                  <a:off x="3071060" y="1450709"/>
                  <a:ext cx="811373" cy="833095"/>
                </a:xfrm>
                <a:custGeom>
                  <a:avLst/>
                  <a:gdLst>
                    <a:gd name="T0" fmla="*/ 261 w 269"/>
                    <a:gd name="T1" fmla="*/ 179 h 276"/>
                    <a:gd name="T2" fmla="*/ 108 w 269"/>
                    <a:gd name="T3" fmla="*/ 269 h 276"/>
                    <a:gd name="T4" fmla="*/ 74 w 269"/>
                    <a:gd name="T5" fmla="*/ 258 h 276"/>
                    <a:gd name="T6" fmla="*/ 14 w 269"/>
                    <a:gd name="T7" fmla="*/ 177 h 276"/>
                    <a:gd name="T8" fmla="*/ 40 w 269"/>
                    <a:gd name="T9" fmla="*/ 223 h 276"/>
                    <a:gd name="T10" fmla="*/ 77 w 269"/>
                    <a:gd name="T11" fmla="*/ 251 h 276"/>
                    <a:gd name="T12" fmla="*/ 101 w 269"/>
                    <a:gd name="T13" fmla="*/ 258 h 276"/>
                    <a:gd name="T14" fmla="*/ 147 w 269"/>
                    <a:gd name="T15" fmla="*/ 262 h 276"/>
                    <a:gd name="T16" fmla="*/ 168 w 269"/>
                    <a:gd name="T17" fmla="*/ 258 h 276"/>
                    <a:gd name="T18" fmla="*/ 187 w 269"/>
                    <a:gd name="T19" fmla="*/ 250 h 276"/>
                    <a:gd name="T20" fmla="*/ 211 w 269"/>
                    <a:gd name="T21" fmla="*/ 238 h 276"/>
                    <a:gd name="T22" fmla="*/ 224 w 269"/>
                    <a:gd name="T23" fmla="*/ 222 h 276"/>
                    <a:gd name="T24" fmla="*/ 234 w 269"/>
                    <a:gd name="T25" fmla="*/ 213 h 276"/>
                    <a:gd name="T26" fmla="*/ 240 w 269"/>
                    <a:gd name="T27" fmla="*/ 199 h 276"/>
                    <a:gd name="T28" fmla="*/ 252 w 269"/>
                    <a:gd name="T29" fmla="*/ 169 h 276"/>
                    <a:gd name="T30" fmla="*/ 254 w 269"/>
                    <a:gd name="T31" fmla="*/ 165 h 276"/>
                    <a:gd name="T32" fmla="*/ 256 w 269"/>
                    <a:gd name="T33" fmla="*/ 159 h 276"/>
                    <a:gd name="T34" fmla="*/ 256 w 269"/>
                    <a:gd name="T35" fmla="*/ 145 h 276"/>
                    <a:gd name="T36" fmla="*/ 256 w 269"/>
                    <a:gd name="T37" fmla="*/ 124 h 276"/>
                    <a:gd name="T38" fmla="*/ 252 w 269"/>
                    <a:gd name="T39" fmla="*/ 105 h 276"/>
                    <a:gd name="T40" fmla="*/ 244 w 269"/>
                    <a:gd name="T41" fmla="*/ 83 h 276"/>
                    <a:gd name="T42" fmla="*/ 235 w 269"/>
                    <a:gd name="T43" fmla="*/ 66 h 276"/>
                    <a:gd name="T44" fmla="*/ 231 w 269"/>
                    <a:gd name="T45" fmla="*/ 62 h 276"/>
                    <a:gd name="T46" fmla="*/ 224 w 269"/>
                    <a:gd name="T47" fmla="*/ 54 h 276"/>
                    <a:gd name="T48" fmla="*/ 218 w 269"/>
                    <a:gd name="T49" fmla="*/ 47 h 276"/>
                    <a:gd name="T50" fmla="*/ 207 w 269"/>
                    <a:gd name="T51" fmla="*/ 39 h 276"/>
                    <a:gd name="T52" fmla="*/ 182 w 269"/>
                    <a:gd name="T53" fmla="*/ 24 h 276"/>
                    <a:gd name="T54" fmla="*/ 164 w 269"/>
                    <a:gd name="T55" fmla="*/ 19 h 276"/>
                    <a:gd name="T56" fmla="*/ 126 w 269"/>
                    <a:gd name="T57" fmla="*/ 16 h 276"/>
                    <a:gd name="T58" fmla="*/ 116 w 269"/>
                    <a:gd name="T59" fmla="*/ 18 h 276"/>
                    <a:gd name="T60" fmla="*/ 114 w 269"/>
                    <a:gd name="T61" fmla="*/ 13 h 276"/>
                    <a:gd name="T62" fmla="*/ 104 w 269"/>
                    <a:gd name="T63" fmla="*/ 21 h 276"/>
                    <a:gd name="T64" fmla="*/ 92 w 269"/>
                    <a:gd name="T65" fmla="*/ 24 h 276"/>
                    <a:gd name="T66" fmla="*/ 84 w 269"/>
                    <a:gd name="T67" fmla="*/ 28 h 276"/>
                    <a:gd name="T68" fmla="*/ 76 w 269"/>
                    <a:gd name="T69" fmla="*/ 30 h 276"/>
                    <a:gd name="T70" fmla="*/ 69 w 269"/>
                    <a:gd name="T71" fmla="*/ 35 h 276"/>
                    <a:gd name="T72" fmla="*/ 59 w 269"/>
                    <a:gd name="T73" fmla="*/ 37 h 276"/>
                    <a:gd name="T74" fmla="*/ 54 w 269"/>
                    <a:gd name="T75" fmla="*/ 45 h 276"/>
                    <a:gd name="T76" fmla="*/ 50 w 269"/>
                    <a:gd name="T77" fmla="*/ 54 h 276"/>
                    <a:gd name="T78" fmla="*/ 45 w 269"/>
                    <a:gd name="T79" fmla="*/ 55 h 276"/>
                    <a:gd name="T80" fmla="*/ 41 w 269"/>
                    <a:gd name="T81" fmla="*/ 56 h 276"/>
                    <a:gd name="T82" fmla="*/ 27 w 269"/>
                    <a:gd name="T83" fmla="*/ 75 h 276"/>
                    <a:gd name="T84" fmla="*/ 13 w 269"/>
                    <a:gd name="T85" fmla="*/ 101 h 276"/>
                    <a:gd name="T86" fmla="*/ 10 w 269"/>
                    <a:gd name="T87" fmla="*/ 109 h 276"/>
                    <a:gd name="T88" fmla="*/ 7 w 269"/>
                    <a:gd name="T89" fmla="*/ 127 h 276"/>
                    <a:gd name="T90" fmla="*/ 6 w 269"/>
                    <a:gd name="T91" fmla="*/ 119 h 276"/>
                    <a:gd name="T92" fmla="*/ 11 w 269"/>
                    <a:gd name="T93" fmla="*/ 103 h 276"/>
                    <a:gd name="T94" fmla="*/ 21 w 269"/>
                    <a:gd name="T95" fmla="*/ 69 h 276"/>
                    <a:gd name="T96" fmla="*/ 59 w 269"/>
                    <a:gd name="T97" fmla="*/ 26 h 276"/>
                    <a:gd name="T98" fmla="*/ 119 w 269"/>
                    <a:gd name="T99" fmla="*/ 2 h 276"/>
                    <a:gd name="T100" fmla="*/ 171 w 269"/>
                    <a:gd name="T101" fmla="*/ 6 h 276"/>
                    <a:gd name="T102" fmla="*/ 219 w 269"/>
                    <a:gd name="T103" fmla="*/ 30 h 276"/>
                    <a:gd name="T104" fmla="*/ 264 w 269"/>
                    <a:gd name="T105" fmla="*/ 95 h 276"/>
                    <a:gd name="T106" fmla="*/ 268 w 269"/>
                    <a:gd name="T107" fmla="*/ 130 h 276"/>
                    <a:gd name="T108" fmla="*/ 26 w 269"/>
                    <a:gd name="T109" fmla="*/ 80 h 276"/>
                    <a:gd name="T110" fmla="*/ 56 w 269"/>
                    <a:gd name="T111" fmla="*/ 46 h 276"/>
                    <a:gd name="T112" fmla="*/ 183 w 269"/>
                    <a:gd name="T113" fmla="*/ 10 h 276"/>
                    <a:gd name="T114" fmla="*/ 235 w 269"/>
                    <a:gd name="T115" fmla="*/ 204 h 276"/>
                    <a:gd name="T116" fmla="*/ 27 w 269"/>
                    <a:gd name="T117" fmla="*/ 80 h 276"/>
                    <a:gd name="T118" fmla="*/ 253 w 269"/>
                    <a:gd name="T119" fmla="*/ 106 h 276"/>
                    <a:gd name="T120" fmla="*/ 64 w 269"/>
                    <a:gd name="T121" fmla="*/ 40 h 276"/>
                    <a:gd name="T122" fmla="*/ 27 w 269"/>
                    <a:gd name="T123" fmla="*/ 78 h 276"/>
                    <a:gd name="T124" fmla="*/ 31 w 269"/>
                    <a:gd name="T125" fmla="*/ 74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69" h="276">
                      <a:moveTo>
                        <a:pt x="268" y="130"/>
                      </a:moveTo>
                      <a:cubicBezTo>
                        <a:pt x="268" y="141"/>
                        <a:pt x="268" y="153"/>
                        <a:pt x="266" y="165"/>
                      </a:cubicBezTo>
                      <a:cubicBezTo>
                        <a:pt x="263" y="173"/>
                        <a:pt x="263" y="165"/>
                        <a:pt x="263" y="172"/>
                      </a:cubicBezTo>
                      <a:cubicBezTo>
                        <a:pt x="262" y="172"/>
                        <a:pt x="263" y="173"/>
                        <a:pt x="263" y="172"/>
                      </a:cubicBezTo>
                      <a:cubicBezTo>
                        <a:pt x="263" y="175"/>
                        <a:pt x="259" y="176"/>
                        <a:pt x="260" y="178"/>
                      </a:cubicBezTo>
                      <a:cubicBezTo>
                        <a:pt x="261" y="177"/>
                        <a:pt x="260" y="179"/>
                        <a:pt x="261" y="179"/>
                      </a:cubicBezTo>
                      <a:cubicBezTo>
                        <a:pt x="258" y="184"/>
                        <a:pt x="257" y="184"/>
                        <a:pt x="256" y="189"/>
                      </a:cubicBezTo>
                      <a:cubicBezTo>
                        <a:pt x="256" y="188"/>
                        <a:pt x="256" y="188"/>
                        <a:pt x="256" y="188"/>
                      </a:cubicBezTo>
                      <a:cubicBezTo>
                        <a:pt x="255" y="193"/>
                        <a:pt x="252" y="198"/>
                        <a:pt x="252" y="202"/>
                      </a:cubicBezTo>
                      <a:cubicBezTo>
                        <a:pt x="239" y="226"/>
                        <a:pt x="221" y="246"/>
                        <a:pt x="197" y="258"/>
                      </a:cubicBezTo>
                      <a:cubicBezTo>
                        <a:pt x="174" y="270"/>
                        <a:pt x="148" y="276"/>
                        <a:pt x="121" y="272"/>
                      </a:cubicBezTo>
                      <a:cubicBezTo>
                        <a:pt x="115" y="270"/>
                        <a:pt x="115" y="270"/>
                        <a:pt x="108" y="269"/>
                      </a:cubicBezTo>
                      <a:cubicBezTo>
                        <a:pt x="108" y="269"/>
                        <a:pt x="109" y="269"/>
                        <a:pt x="108" y="269"/>
                      </a:cubicBezTo>
                      <a:cubicBezTo>
                        <a:pt x="108" y="270"/>
                        <a:pt x="104" y="268"/>
                        <a:pt x="103" y="269"/>
                      </a:cubicBezTo>
                      <a:cubicBezTo>
                        <a:pt x="93" y="267"/>
                        <a:pt x="85" y="264"/>
                        <a:pt x="75" y="260"/>
                      </a:cubicBezTo>
                      <a:cubicBezTo>
                        <a:pt x="77" y="260"/>
                        <a:pt x="78" y="259"/>
                        <a:pt x="76" y="259"/>
                      </a:cubicBezTo>
                      <a:cubicBezTo>
                        <a:pt x="74" y="259"/>
                        <a:pt x="74" y="259"/>
                        <a:pt x="74" y="259"/>
                      </a:cubicBezTo>
                      <a:cubicBezTo>
                        <a:pt x="74" y="258"/>
                        <a:pt x="74" y="258"/>
                        <a:pt x="74" y="258"/>
                      </a:cubicBezTo>
                      <a:cubicBezTo>
                        <a:pt x="73" y="258"/>
                        <a:pt x="71" y="258"/>
                        <a:pt x="72" y="259"/>
                      </a:cubicBezTo>
                      <a:cubicBezTo>
                        <a:pt x="49" y="248"/>
                        <a:pt x="31" y="228"/>
                        <a:pt x="18" y="208"/>
                      </a:cubicBezTo>
                      <a:cubicBezTo>
                        <a:pt x="16" y="203"/>
                        <a:pt x="12" y="195"/>
                        <a:pt x="9" y="190"/>
                      </a:cubicBezTo>
                      <a:cubicBezTo>
                        <a:pt x="3" y="171"/>
                        <a:pt x="2" y="155"/>
                        <a:pt x="0" y="136"/>
                      </a:cubicBezTo>
                      <a:cubicBezTo>
                        <a:pt x="0" y="136"/>
                        <a:pt x="4" y="138"/>
                        <a:pt x="5" y="146"/>
                      </a:cubicBezTo>
                      <a:cubicBezTo>
                        <a:pt x="10" y="155"/>
                        <a:pt x="8" y="168"/>
                        <a:pt x="14" y="177"/>
                      </a:cubicBezTo>
                      <a:cubicBezTo>
                        <a:pt x="15" y="178"/>
                        <a:pt x="12" y="177"/>
                        <a:pt x="14" y="180"/>
                      </a:cubicBezTo>
                      <a:cubicBezTo>
                        <a:pt x="19" y="188"/>
                        <a:pt x="25" y="203"/>
                        <a:pt x="31" y="214"/>
                      </a:cubicBezTo>
                      <a:cubicBezTo>
                        <a:pt x="30" y="214"/>
                        <a:pt x="30" y="214"/>
                        <a:pt x="30" y="214"/>
                      </a:cubicBezTo>
                      <a:cubicBezTo>
                        <a:pt x="31" y="216"/>
                        <a:pt x="34" y="217"/>
                        <a:pt x="36" y="219"/>
                      </a:cubicBezTo>
                      <a:cubicBezTo>
                        <a:pt x="36" y="219"/>
                        <a:pt x="35" y="219"/>
                        <a:pt x="35" y="220"/>
                      </a:cubicBezTo>
                      <a:cubicBezTo>
                        <a:pt x="36" y="219"/>
                        <a:pt x="38" y="223"/>
                        <a:pt x="40" y="223"/>
                      </a:cubicBezTo>
                      <a:cubicBezTo>
                        <a:pt x="40" y="224"/>
                        <a:pt x="39" y="224"/>
                        <a:pt x="40" y="226"/>
                      </a:cubicBezTo>
                      <a:cubicBezTo>
                        <a:pt x="42" y="226"/>
                        <a:pt x="42" y="226"/>
                        <a:pt x="42" y="226"/>
                      </a:cubicBezTo>
                      <a:cubicBezTo>
                        <a:pt x="46" y="227"/>
                        <a:pt x="49" y="233"/>
                        <a:pt x="54" y="235"/>
                      </a:cubicBezTo>
                      <a:cubicBezTo>
                        <a:pt x="53" y="235"/>
                        <a:pt x="53" y="235"/>
                        <a:pt x="53" y="236"/>
                      </a:cubicBezTo>
                      <a:cubicBezTo>
                        <a:pt x="61" y="239"/>
                        <a:pt x="69" y="246"/>
                        <a:pt x="78" y="249"/>
                      </a:cubicBezTo>
                      <a:cubicBezTo>
                        <a:pt x="78" y="250"/>
                        <a:pt x="77" y="250"/>
                        <a:pt x="77" y="251"/>
                      </a:cubicBezTo>
                      <a:cubicBezTo>
                        <a:pt x="78" y="250"/>
                        <a:pt x="81" y="251"/>
                        <a:pt x="84" y="252"/>
                      </a:cubicBezTo>
                      <a:cubicBezTo>
                        <a:pt x="84" y="254"/>
                        <a:pt x="88" y="252"/>
                        <a:pt x="91" y="254"/>
                      </a:cubicBezTo>
                      <a:cubicBezTo>
                        <a:pt x="90" y="254"/>
                        <a:pt x="90" y="254"/>
                        <a:pt x="90" y="254"/>
                      </a:cubicBezTo>
                      <a:cubicBezTo>
                        <a:pt x="93" y="253"/>
                        <a:pt x="93" y="256"/>
                        <a:pt x="95" y="255"/>
                      </a:cubicBezTo>
                      <a:cubicBezTo>
                        <a:pt x="96" y="256"/>
                        <a:pt x="96" y="256"/>
                        <a:pt x="96" y="256"/>
                      </a:cubicBezTo>
                      <a:cubicBezTo>
                        <a:pt x="98" y="255"/>
                        <a:pt x="99" y="258"/>
                        <a:pt x="101" y="258"/>
                      </a:cubicBezTo>
                      <a:cubicBezTo>
                        <a:pt x="101" y="257"/>
                        <a:pt x="101" y="257"/>
                        <a:pt x="101" y="257"/>
                      </a:cubicBezTo>
                      <a:cubicBezTo>
                        <a:pt x="103" y="257"/>
                        <a:pt x="104" y="259"/>
                        <a:pt x="105" y="259"/>
                      </a:cubicBezTo>
                      <a:cubicBezTo>
                        <a:pt x="105" y="259"/>
                        <a:pt x="105" y="259"/>
                        <a:pt x="105" y="259"/>
                      </a:cubicBezTo>
                      <a:cubicBezTo>
                        <a:pt x="109" y="259"/>
                        <a:pt x="111" y="261"/>
                        <a:pt x="111" y="259"/>
                      </a:cubicBezTo>
                      <a:cubicBezTo>
                        <a:pt x="112" y="261"/>
                        <a:pt x="108" y="259"/>
                        <a:pt x="109" y="261"/>
                      </a:cubicBezTo>
                      <a:cubicBezTo>
                        <a:pt x="122" y="262"/>
                        <a:pt x="134" y="263"/>
                        <a:pt x="147" y="262"/>
                      </a:cubicBezTo>
                      <a:cubicBezTo>
                        <a:pt x="148" y="262"/>
                        <a:pt x="149" y="262"/>
                        <a:pt x="150" y="263"/>
                      </a:cubicBezTo>
                      <a:cubicBezTo>
                        <a:pt x="151" y="262"/>
                        <a:pt x="154" y="262"/>
                        <a:pt x="155" y="261"/>
                      </a:cubicBezTo>
                      <a:cubicBezTo>
                        <a:pt x="155" y="261"/>
                        <a:pt x="156" y="261"/>
                        <a:pt x="157" y="261"/>
                      </a:cubicBezTo>
                      <a:cubicBezTo>
                        <a:pt x="159" y="262"/>
                        <a:pt x="159" y="259"/>
                        <a:pt x="162" y="259"/>
                      </a:cubicBezTo>
                      <a:cubicBezTo>
                        <a:pt x="161" y="260"/>
                        <a:pt x="160" y="261"/>
                        <a:pt x="161" y="261"/>
                      </a:cubicBezTo>
                      <a:cubicBezTo>
                        <a:pt x="163" y="259"/>
                        <a:pt x="166" y="259"/>
                        <a:pt x="168" y="258"/>
                      </a:cubicBezTo>
                      <a:cubicBezTo>
                        <a:pt x="168" y="258"/>
                        <a:pt x="167" y="259"/>
                        <a:pt x="167" y="259"/>
                      </a:cubicBezTo>
                      <a:cubicBezTo>
                        <a:pt x="170" y="257"/>
                        <a:pt x="172" y="258"/>
                        <a:pt x="174" y="256"/>
                      </a:cubicBezTo>
                      <a:cubicBezTo>
                        <a:pt x="174" y="258"/>
                        <a:pt x="174" y="258"/>
                        <a:pt x="174" y="258"/>
                      </a:cubicBezTo>
                      <a:cubicBezTo>
                        <a:pt x="178" y="257"/>
                        <a:pt x="174" y="255"/>
                        <a:pt x="177" y="255"/>
                      </a:cubicBezTo>
                      <a:cubicBezTo>
                        <a:pt x="177" y="255"/>
                        <a:pt x="177" y="256"/>
                        <a:pt x="177" y="256"/>
                      </a:cubicBezTo>
                      <a:cubicBezTo>
                        <a:pt x="180" y="253"/>
                        <a:pt x="185" y="252"/>
                        <a:pt x="187" y="250"/>
                      </a:cubicBezTo>
                      <a:cubicBezTo>
                        <a:pt x="187" y="251"/>
                        <a:pt x="187" y="251"/>
                        <a:pt x="187" y="251"/>
                      </a:cubicBezTo>
                      <a:cubicBezTo>
                        <a:pt x="190" y="249"/>
                        <a:pt x="194" y="248"/>
                        <a:pt x="196" y="245"/>
                      </a:cubicBezTo>
                      <a:cubicBezTo>
                        <a:pt x="198" y="245"/>
                        <a:pt x="197" y="248"/>
                        <a:pt x="200" y="245"/>
                      </a:cubicBezTo>
                      <a:cubicBezTo>
                        <a:pt x="199" y="244"/>
                        <a:pt x="205" y="242"/>
                        <a:pt x="202" y="241"/>
                      </a:cubicBezTo>
                      <a:cubicBezTo>
                        <a:pt x="205" y="240"/>
                        <a:pt x="209" y="237"/>
                        <a:pt x="210" y="236"/>
                      </a:cubicBezTo>
                      <a:cubicBezTo>
                        <a:pt x="209" y="237"/>
                        <a:pt x="213" y="236"/>
                        <a:pt x="211" y="238"/>
                      </a:cubicBezTo>
                      <a:cubicBezTo>
                        <a:pt x="213" y="238"/>
                        <a:pt x="213" y="238"/>
                        <a:pt x="213" y="238"/>
                      </a:cubicBezTo>
                      <a:cubicBezTo>
                        <a:pt x="213" y="238"/>
                        <a:pt x="211" y="239"/>
                        <a:pt x="212" y="239"/>
                      </a:cubicBezTo>
                      <a:cubicBezTo>
                        <a:pt x="213" y="238"/>
                        <a:pt x="216" y="235"/>
                        <a:pt x="217" y="235"/>
                      </a:cubicBezTo>
                      <a:cubicBezTo>
                        <a:pt x="218" y="232"/>
                        <a:pt x="218" y="229"/>
                        <a:pt x="221" y="227"/>
                      </a:cubicBezTo>
                      <a:cubicBezTo>
                        <a:pt x="220" y="228"/>
                        <a:pt x="222" y="228"/>
                        <a:pt x="222" y="228"/>
                      </a:cubicBezTo>
                      <a:cubicBezTo>
                        <a:pt x="224" y="222"/>
                        <a:pt x="224" y="222"/>
                        <a:pt x="224" y="222"/>
                      </a:cubicBezTo>
                      <a:cubicBezTo>
                        <a:pt x="224" y="221"/>
                        <a:pt x="225" y="223"/>
                        <a:pt x="226" y="221"/>
                      </a:cubicBezTo>
                      <a:cubicBezTo>
                        <a:pt x="225" y="221"/>
                        <a:pt x="226" y="220"/>
                        <a:pt x="226" y="220"/>
                      </a:cubicBezTo>
                      <a:cubicBezTo>
                        <a:pt x="226" y="220"/>
                        <a:pt x="229" y="216"/>
                        <a:pt x="231" y="216"/>
                      </a:cubicBezTo>
                      <a:cubicBezTo>
                        <a:pt x="232" y="216"/>
                        <a:pt x="229" y="218"/>
                        <a:pt x="231" y="217"/>
                      </a:cubicBezTo>
                      <a:cubicBezTo>
                        <a:pt x="232" y="216"/>
                        <a:pt x="232" y="215"/>
                        <a:pt x="233" y="213"/>
                      </a:cubicBezTo>
                      <a:cubicBezTo>
                        <a:pt x="234" y="213"/>
                        <a:pt x="234" y="213"/>
                        <a:pt x="234" y="213"/>
                      </a:cubicBezTo>
                      <a:cubicBezTo>
                        <a:pt x="235" y="212"/>
                        <a:pt x="236" y="209"/>
                        <a:pt x="234" y="210"/>
                      </a:cubicBezTo>
                      <a:cubicBezTo>
                        <a:pt x="233" y="211"/>
                        <a:pt x="235" y="210"/>
                        <a:pt x="234" y="211"/>
                      </a:cubicBezTo>
                      <a:cubicBezTo>
                        <a:pt x="234" y="210"/>
                        <a:pt x="235" y="208"/>
                        <a:pt x="236" y="206"/>
                      </a:cubicBezTo>
                      <a:cubicBezTo>
                        <a:pt x="236" y="206"/>
                        <a:pt x="236" y="207"/>
                        <a:pt x="237" y="207"/>
                      </a:cubicBezTo>
                      <a:cubicBezTo>
                        <a:pt x="237" y="204"/>
                        <a:pt x="238" y="201"/>
                        <a:pt x="240" y="198"/>
                      </a:cubicBezTo>
                      <a:cubicBezTo>
                        <a:pt x="240" y="198"/>
                        <a:pt x="240" y="199"/>
                        <a:pt x="240" y="199"/>
                      </a:cubicBezTo>
                      <a:cubicBezTo>
                        <a:pt x="243" y="196"/>
                        <a:pt x="243" y="191"/>
                        <a:pt x="246" y="188"/>
                      </a:cubicBezTo>
                      <a:cubicBezTo>
                        <a:pt x="246" y="189"/>
                        <a:pt x="245" y="188"/>
                        <a:pt x="245" y="188"/>
                      </a:cubicBezTo>
                      <a:cubicBezTo>
                        <a:pt x="246" y="186"/>
                        <a:pt x="247" y="187"/>
                        <a:pt x="247" y="186"/>
                      </a:cubicBezTo>
                      <a:cubicBezTo>
                        <a:pt x="248" y="186"/>
                        <a:pt x="248" y="184"/>
                        <a:pt x="248" y="182"/>
                      </a:cubicBezTo>
                      <a:cubicBezTo>
                        <a:pt x="248" y="182"/>
                        <a:pt x="248" y="182"/>
                        <a:pt x="248" y="183"/>
                      </a:cubicBezTo>
                      <a:cubicBezTo>
                        <a:pt x="249" y="180"/>
                        <a:pt x="250" y="173"/>
                        <a:pt x="252" y="169"/>
                      </a:cubicBezTo>
                      <a:cubicBezTo>
                        <a:pt x="252" y="169"/>
                        <a:pt x="251" y="166"/>
                        <a:pt x="252" y="165"/>
                      </a:cubicBezTo>
                      <a:cubicBezTo>
                        <a:pt x="253" y="166"/>
                        <a:pt x="253" y="166"/>
                        <a:pt x="253" y="166"/>
                      </a:cubicBezTo>
                      <a:cubicBezTo>
                        <a:pt x="253" y="166"/>
                        <a:pt x="253" y="165"/>
                        <a:pt x="253" y="165"/>
                      </a:cubicBezTo>
                      <a:cubicBezTo>
                        <a:pt x="253" y="165"/>
                        <a:pt x="253" y="164"/>
                        <a:pt x="253" y="164"/>
                      </a:cubicBezTo>
                      <a:cubicBezTo>
                        <a:pt x="253" y="164"/>
                        <a:pt x="254" y="163"/>
                        <a:pt x="254" y="163"/>
                      </a:cubicBezTo>
                      <a:cubicBezTo>
                        <a:pt x="254" y="163"/>
                        <a:pt x="254" y="164"/>
                        <a:pt x="254" y="165"/>
                      </a:cubicBezTo>
                      <a:cubicBezTo>
                        <a:pt x="254" y="165"/>
                        <a:pt x="254" y="165"/>
                        <a:pt x="254" y="165"/>
                      </a:cubicBezTo>
                      <a:cubicBezTo>
                        <a:pt x="254" y="164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2"/>
                        <a:pt x="254" y="162"/>
                        <a:pt x="254" y="163"/>
                      </a:cubicBezTo>
                      <a:cubicBezTo>
                        <a:pt x="254" y="161"/>
                        <a:pt x="254" y="160"/>
                        <a:pt x="255" y="158"/>
                      </a:cubicBezTo>
                      <a:cubicBezTo>
                        <a:pt x="254" y="159"/>
                        <a:pt x="256" y="160"/>
                        <a:pt x="256" y="159"/>
                      </a:cubicBezTo>
                      <a:cubicBezTo>
                        <a:pt x="256" y="156"/>
                        <a:pt x="256" y="158"/>
                        <a:pt x="256" y="155"/>
                      </a:cubicBezTo>
                      <a:cubicBezTo>
                        <a:pt x="256" y="154"/>
                        <a:pt x="256" y="154"/>
                        <a:pt x="256" y="154"/>
                      </a:cubicBezTo>
                      <a:cubicBezTo>
                        <a:pt x="254" y="153"/>
                        <a:pt x="256" y="151"/>
                        <a:pt x="255" y="152"/>
                      </a:cubicBezTo>
                      <a:cubicBezTo>
                        <a:pt x="256" y="152"/>
                        <a:pt x="255" y="148"/>
                        <a:pt x="257" y="148"/>
                      </a:cubicBezTo>
                      <a:cubicBezTo>
                        <a:pt x="258" y="149"/>
                        <a:pt x="258" y="149"/>
                        <a:pt x="258" y="149"/>
                      </a:cubicBezTo>
                      <a:cubicBezTo>
                        <a:pt x="258" y="147"/>
                        <a:pt x="257" y="146"/>
                        <a:pt x="256" y="145"/>
                      </a:cubicBezTo>
                      <a:cubicBezTo>
                        <a:pt x="256" y="145"/>
                        <a:pt x="256" y="145"/>
                        <a:pt x="257" y="145"/>
                      </a:cubicBezTo>
                      <a:cubicBezTo>
                        <a:pt x="254" y="145"/>
                        <a:pt x="257" y="142"/>
                        <a:pt x="255" y="140"/>
                      </a:cubicBezTo>
                      <a:cubicBezTo>
                        <a:pt x="256" y="138"/>
                        <a:pt x="256" y="133"/>
                        <a:pt x="257" y="132"/>
                      </a:cubicBezTo>
                      <a:cubicBezTo>
                        <a:pt x="256" y="130"/>
                        <a:pt x="255" y="128"/>
                        <a:pt x="256" y="126"/>
                      </a:cubicBezTo>
                      <a:cubicBezTo>
                        <a:pt x="256" y="126"/>
                        <a:pt x="256" y="127"/>
                        <a:pt x="256" y="127"/>
                      </a:cubicBezTo>
                      <a:cubicBezTo>
                        <a:pt x="257" y="126"/>
                        <a:pt x="256" y="125"/>
                        <a:pt x="256" y="124"/>
                      </a:cubicBezTo>
                      <a:cubicBezTo>
                        <a:pt x="256" y="124"/>
                        <a:pt x="257" y="121"/>
                        <a:pt x="257" y="119"/>
                      </a:cubicBezTo>
                      <a:cubicBezTo>
                        <a:pt x="256" y="117"/>
                        <a:pt x="255" y="118"/>
                        <a:pt x="255" y="118"/>
                      </a:cubicBezTo>
                      <a:cubicBezTo>
                        <a:pt x="256" y="116"/>
                        <a:pt x="252" y="112"/>
                        <a:pt x="254" y="110"/>
                      </a:cubicBezTo>
                      <a:cubicBezTo>
                        <a:pt x="254" y="110"/>
                        <a:pt x="255" y="112"/>
                        <a:pt x="256" y="111"/>
                      </a:cubicBezTo>
                      <a:cubicBezTo>
                        <a:pt x="257" y="108"/>
                        <a:pt x="253" y="107"/>
                        <a:pt x="253" y="104"/>
                      </a:cubicBezTo>
                      <a:cubicBezTo>
                        <a:pt x="252" y="105"/>
                        <a:pt x="252" y="105"/>
                        <a:pt x="252" y="105"/>
                      </a:cubicBezTo>
                      <a:cubicBezTo>
                        <a:pt x="252" y="104"/>
                        <a:pt x="250" y="101"/>
                        <a:pt x="251" y="101"/>
                      </a:cubicBezTo>
                      <a:cubicBezTo>
                        <a:pt x="251" y="100"/>
                        <a:pt x="251" y="97"/>
                        <a:pt x="249" y="98"/>
                      </a:cubicBezTo>
                      <a:cubicBezTo>
                        <a:pt x="249" y="93"/>
                        <a:pt x="245" y="87"/>
                        <a:pt x="246" y="83"/>
                      </a:cubicBezTo>
                      <a:cubicBezTo>
                        <a:pt x="245" y="83"/>
                        <a:pt x="245" y="81"/>
                        <a:pt x="244" y="82"/>
                      </a:cubicBezTo>
                      <a:cubicBezTo>
                        <a:pt x="244" y="83"/>
                        <a:pt x="245" y="83"/>
                        <a:pt x="245" y="83"/>
                      </a:cubicBezTo>
                      <a:cubicBezTo>
                        <a:pt x="245" y="83"/>
                        <a:pt x="244" y="83"/>
                        <a:pt x="244" y="83"/>
                      </a:cubicBezTo>
                      <a:cubicBezTo>
                        <a:pt x="244" y="81"/>
                        <a:pt x="243" y="80"/>
                        <a:pt x="245" y="81"/>
                      </a:cubicBezTo>
                      <a:cubicBezTo>
                        <a:pt x="244" y="77"/>
                        <a:pt x="241" y="79"/>
                        <a:pt x="239" y="75"/>
                      </a:cubicBezTo>
                      <a:cubicBezTo>
                        <a:pt x="240" y="75"/>
                        <a:pt x="240" y="74"/>
                        <a:pt x="239" y="73"/>
                      </a:cubicBezTo>
                      <a:cubicBezTo>
                        <a:pt x="237" y="72"/>
                        <a:pt x="237" y="72"/>
                        <a:pt x="237" y="72"/>
                      </a:cubicBezTo>
                      <a:cubicBezTo>
                        <a:pt x="236" y="69"/>
                        <a:pt x="238" y="70"/>
                        <a:pt x="239" y="69"/>
                      </a:cubicBezTo>
                      <a:cubicBezTo>
                        <a:pt x="238" y="68"/>
                        <a:pt x="237" y="66"/>
                        <a:pt x="235" y="66"/>
                      </a:cubicBezTo>
                      <a:cubicBezTo>
                        <a:pt x="236" y="64"/>
                        <a:pt x="236" y="64"/>
                        <a:pt x="236" y="64"/>
                      </a:cubicBezTo>
                      <a:cubicBezTo>
                        <a:pt x="236" y="65"/>
                        <a:pt x="234" y="63"/>
                        <a:pt x="234" y="63"/>
                      </a:cubicBezTo>
                      <a:cubicBezTo>
                        <a:pt x="234" y="63"/>
                        <a:pt x="234" y="63"/>
                        <a:pt x="234" y="63"/>
                      </a:cubicBezTo>
                      <a:cubicBezTo>
                        <a:pt x="234" y="63"/>
                        <a:pt x="233" y="61"/>
                        <a:pt x="233" y="61"/>
                      </a:cubicBezTo>
                      <a:cubicBezTo>
                        <a:pt x="232" y="61"/>
                        <a:pt x="233" y="63"/>
                        <a:pt x="233" y="64"/>
                      </a:cubicBezTo>
                      <a:cubicBezTo>
                        <a:pt x="232" y="63"/>
                        <a:pt x="232" y="62"/>
                        <a:pt x="231" y="62"/>
                      </a:cubicBezTo>
                      <a:cubicBezTo>
                        <a:pt x="232" y="62"/>
                        <a:pt x="230" y="59"/>
                        <a:pt x="229" y="58"/>
                      </a:cubicBezTo>
                      <a:cubicBezTo>
                        <a:pt x="229" y="57"/>
                        <a:pt x="227" y="58"/>
                        <a:pt x="227" y="58"/>
                      </a:cubicBezTo>
                      <a:cubicBezTo>
                        <a:pt x="228" y="57"/>
                        <a:pt x="226" y="56"/>
                        <a:pt x="227" y="56"/>
                      </a:cubicBezTo>
                      <a:cubicBezTo>
                        <a:pt x="228" y="56"/>
                        <a:pt x="227" y="57"/>
                        <a:pt x="228" y="57"/>
                      </a:cubicBezTo>
                      <a:cubicBezTo>
                        <a:pt x="228" y="57"/>
                        <a:pt x="229" y="56"/>
                        <a:pt x="227" y="55"/>
                      </a:cubicBezTo>
                      <a:cubicBezTo>
                        <a:pt x="226" y="54"/>
                        <a:pt x="226" y="57"/>
                        <a:pt x="224" y="54"/>
                      </a:cubicBezTo>
                      <a:cubicBezTo>
                        <a:pt x="225" y="55"/>
                        <a:pt x="225" y="54"/>
                        <a:pt x="226" y="55"/>
                      </a:cubicBezTo>
                      <a:cubicBezTo>
                        <a:pt x="225" y="52"/>
                        <a:pt x="225" y="52"/>
                        <a:pt x="225" y="52"/>
                      </a:cubicBezTo>
                      <a:cubicBezTo>
                        <a:pt x="224" y="53"/>
                        <a:pt x="224" y="53"/>
                        <a:pt x="224" y="53"/>
                      </a:cubicBezTo>
                      <a:cubicBezTo>
                        <a:pt x="224" y="52"/>
                        <a:pt x="224" y="53"/>
                        <a:pt x="224" y="52"/>
                      </a:cubicBezTo>
                      <a:cubicBezTo>
                        <a:pt x="223" y="53"/>
                        <a:pt x="221" y="50"/>
                        <a:pt x="220" y="50"/>
                      </a:cubicBezTo>
                      <a:cubicBezTo>
                        <a:pt x="219" y="49"/>
                        <a:pt x="219" y="48"/>
                        <a:pt x="218" y="47"/>
                      </a:cubicBezTo>
                      <a:cubicBezTo>
                        <a:pt x="218" y="47"/>
                        <a:pt x="218" y="47"/>
                        <a:pt x="218" y="47"/>
                      </a:cubicBezTo>
                      <a:cubicBezTo>
                        <a:pt x="217" y="46"/>
                        <a:pt x="216" y="44"/>
                        <a:pt x="214" y="44"/>
                      </a:cubicBezTo>
                      <a:cubicBezTo>
                        <a:pt x="214" y="44"/>
                        <a:pt x="214" y="44"/>
                        <a:pt x="214" y="44"/>
                      </a:cubicBezTo>
                      <a:cubicBezTo>
                        <a:pt x="214" y="43"/>
                        <a:pt x="212" y="42"/>
                        <a:pt x="211" y="42"/>
                      </a:cubicBezTo>
                      <a:cubicBezTo>
                        <a:pt x="210" y="40"/>
                        <a:pt x="213" y="39"/>
                        <a:pt x="210" y="38"/>
                      </a:cubicBezTo>
                      <a:cubicBezTo>
                        <a:pt x="209" y="37"/>
                        <a:pt x="207" y="38"/>
                        <a:pt x="207" y="39"/>
                      </a:cubicBezTo>
                      <a:cubicBezTo>
                        <a:pt x="204" y="36"/>
                        <a:pt x="200" y="35"/>
                        <a:pt x="198" y="32"/>
                      </a:cubicBezTo>
                      <a:cubicBezTo>
                        <a:pt x="197" y="32"/>
                        <a:pt x="197" y="32"/>
                        <a:pt x="196" y="32"/>
                      </a:cubicBezTo>
                      <a:cubicBezTo>
                        <a:pt x="192" y="28"/>
                        <a:pt x="185" y="28"/>
                        <a:pt x="182" y="24"/>
                      </a:cubicBezTo>
                      <a:cubicBezTo>
                        <a:pt x="184" y="24"/>
                        <a:pt x="183" y="23"/>
                        <a:pt x="183" y="22"/>
                      </a:cubicBezTo>
                      <a:cubicBezTo>
                        <a:pt x="182" y="23"/>
                        <a:pt x="182" y="21"/>
                        <a:pt x="181" y="22"/>
                      </a:cubicBezTo>
                      <a:cubicBezTo>
                        <a:pt x="181" y="23"/>
                        <a:pt x="180" y="23"/>
                        <a:pt x="182" y="24"/>
                      </a:cubicBezTo>
                      <a:cubicBezTo>
                        <a:pt x="178" y="24"/>
                        <a:pt x="174" y="22"/>
                        <a:pt x="172" y="21"/>
                      </a:cubicBezTo>
                      <a:cubicBezTo>
                        <a:pt x="173" y="21"/>
                        <a:pt x="172" y="21"/>
                        <a:pt x="172" y="21"/>
                      </a:cubicBezTo>
                      <a:cubicBezTo>
                        <a:pt x="172" y="20"/>
                        <a:pt x="170" y="19"/>
                        <a:pt x="168" y="19"/>
                      </a:cubicBezTo>
                      <a:cubicBezTo>
                        <a:pt x="168" y="20"/>
                        <a:pt x="168" y="20"/>
                        <a:pt x="168" y="20"/>
                      </a:cubicBezTo>
                      <a:cubicBezTo>
                        <a:pt x="167" y="19"/>
                        <a:pt x="167" y="19"/>
                        <a:pt x="167" y="19"/>
                      </a:cubicBezTo>
                      <a:cubicBezTo>
                        <a:pt x="166" y="19"/>
                        <a:pt x="165" y="20"/>
                        <a:pt x="164" y="19"/>
                      </a:cubicBezTo>
                      <a:cubicBezTo>
                        <a:pt x="164" y="19"/>
                        <a:pt x="164" y="18"/>
                        <a:pt x="164" y="18"/>
                      </a:cubicBezTo>
                      <a:cubicBezTo>
                        <a:pt x="162" y="18"/>
                        <a:pt x="159" y="19"/>
                        <a:pt x="157" y="18"/>
                      </a:cubicBezTo>
                      <a:cubicBezTo>
                        <a:pt x="156" y="16"/>
                        <a:pt x="156" y="16"/>
                        <a:pt x="156" y="16"/>
                      </a:cubicBezTo>
                      <a:cubicBezTo>
                        <a:pt x="155" y="16"/>
                        <a:pt x="153" y="17"/>
                        <a:pt x="155" y="17"/>
                      </a:cubicBezTo>
                      <a:cubicBezTo>
                        <a:pt x="151" y="16"/>
                        <a:pt x="149" y="15"/>
                        <a:pt x="148" y="14"/>
                      </a:cubicBezTo>
                      <a:cubicBezTo>
                        <a:pt x="142" y="16"/>
                        <a:pt x="133" y="16"/>
                        <a:pt x="126" y="16"/>
                      </a:cubicBezTo>
                      <a:cubicBezTo>
                        <a:pt x="126" y="16"/>
                        <a:pt x="126" y="16"/>
                        <a:pt x="126" y="16"/>
                      </a:cubicBezTo>
                      <a:cubicBezTo>
                        <a:pt x="125" y="15"/>
                        <a:pt x="126" y="17"/>
                        <a:pt x="124" y="17"/>
                      </a:cubicBezTo>
                      <a:cubicBezTo>
                        <a:pt x="125" y="16"/>
                        <a:pt x="123" y="15"/>
                        <a:pt x="124" y="14"/>
                      </a:cubicBezTo>
                      <a:cubicBezTo>
                        <a:pt x="121" y="14"/>
                        <a:pt x="121" y="16"/>
                        <a:pt x="119" y="16"/>
                      </a:cubicBezTo>
                      <a:cubicBezTo>
                        <a:pt x="119" y="17"/>
                        <a:pt x="120" y="16"/>
                        <a:pt x="120" y="17"/>
                      </a:cubicBezTo>
                      <a:cubicBezTo>
                        <a:pt x="120" y="17"/>
                        <a:pt x="116" y="17"/>
                        <a:pt x="116" y="18"/>
                      </a:cubicBezTo>
                      <a:cubicBezTo>
                        <a:pt x="116" y="18"/>
                        <a:pt x="116" y="17"/>
                        <a:pt x="116" y="16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2" y="16"/>
                        <a:pt x="119" y="13"/>
                        <a:pt x="116" y="12"/>
                      </a:cubicBezTo>
                      <a:cubicBezTo>
                        <a:pt x="115" y="12"/>
                        <a:pt x="115" y="12"/>
                        <a:pt x="115" y="12"/>
                      </a:cubicBezTo>
                      <a:cubicBezTo>
                        <a:pt x="113" y="11"/>
                        <a:pt x="119" y="10"/>
                        <a:pt x="115" y="10"/>
                      </a:cubicBezTo>
                      <a:cubicBezTo>
                        <a:pt x="113" y="11"/>
                        <a:pt x="112" y="13"/>
                        <a:pt x="114" y="13"/>
                      </a:cubicBezTo>
                      <a:cubicBezTo>
                        <a:pt x="110" y="14"/>
                        <a:pt x="113" y="17"/>
                        <a:pt x="109" y="18"/>
                      </a:cubicBezTo>
                      <a:cubicBezTo>
                        <a:pt x="108" y="17"/>
                        <a:pt x="112" y="17"/>
                        <a:pt x="111" y="16"/>
                      </a:cubicBezTo>
                      <a:cubicBezTo>
                        <a:pt x="109" y="15"/>
                        <a:pt x="108" y="17"/>
                        <a:pt x="106" y="17"/>
                      </a:cubicBezTo>
                      <a:cubicBezTo>
                        <a:pt x="108" y="17"/>
                        <a:pt x="107" y="19"/>
                        <a:pt x="106" y="20"/>
                      </a:cubicBezTo>
                      <a:cubicBezTo>
                        <a:pt x="104" y="19"/>
                        <a:pt x="107" y="18"/>
                        <a:pt x="104" y="18"/>
                      </a:cubicBezTo>
                      <a:cubicBezTo>
                        <a:pt x="104" y="19"/>
                        <a:pt x="102" y="21"/>
                        <a:pt x="104" y="21"/>
                      </a:cubicBezTo>
                      <a:cubicBezTo>
                        <a:pt x="103" y="23"/>
                        <a:pt x="101" y="21"/>
                        <a:pt x="100" y="22"/>
                      </a:cubicBezTo>
                      <a:cubicBezTo>
                        <a:pt x="99" y="21"/>
                        <a:pt x="102" y="19"/>
                        <a:pt x="99" y="19"/>
                      </a:cubicBezTo>
                      <a:cubicBezTo>
                        <a:pt x="99" y="20"/>
                        <a:pt x="96" y="22"/>
                        <a:pt x="98" y="23"/>
                      </a:cubicBezTo>
                      <a:cubicBezTo>
                        <a:pt x="97" y="23"/>
                        <a:pt x="96" y="22"/>
                        <a:pt x="97" y="21"/>
                      </a:cubicBezTo>
                      <a:cubicBezTo>
                        <a:pt x="95" y="21"/>
                        <a:pt x="94" y="25"/>
                        <a:pt x="93" y="23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1" y="24"/>
                        <a:pt x="90" y="23"/>
                      </a:cubicBezTo>
                      <a:cubicBezTo>
                        <a:pt x="89" y="24"/>
                        <a:pt x="86" y="27"/>
                        <a:pt x="86" y="25"/>
                      </a:cubicBezTo>
                      <a:cubicBezTo>
                        <a:pt x="85" y="25"/>
                        <a:pt x="82" y="27"/>
                        <a:pt x="84" y="27"/>
                      </a:cubicBezTo>
                      <a:cubicBezTo>
                        <a:pt x="86" y="27"/>
                        <a:pt x="86" y="25"/>
                        <a:pt x="88" y="26"/>
                      </a:cubicBezTo>
                      <a:cubicBezTo>
                        <a:pt x="86" y="26"/>
                        <a:pt x="85" y="28"/>
                        <a:pt x="84" y="29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3" y="29"/>
                        <a:pt x="82" y="29"/>
                        <a:pt x="82" y="30"/>
                      </a:cubicBezTo>
                      <a:cubicBezTo>
                        <a:pt x="82" y="30"/>
                        <a:pt x="81" y="29"/>
                        <a:pt x="81" y="29"/>
                      </a:cubicBezTo>
                      <a:cubicBezTo>
                        <a:pt x="81" y="31"/>
                        <a:pt x="81" y="31"/>
                        <a:pt x="81" y="31"/>
                      </a:cubicBezTo>
                      <a:cubicBezTo>
                        <a:pt x="79" y="32"/>
                        <a:pt x="79" y="29"/>
                        <a:pt x="77" y="31"/>
                      </a:cubicBezTo>
                      <a:cubicBezTo>
                        <a:pt x="78" y="29"/>
                        <a:pt x="78" y="29"/>
                        <a:pt x="78" y="29"/>
                      </a:cubicBezTo>
                      <a:cubicBezTo>
                        <a:pt x="78" y="29"/>
                        <a:pt x="77" y="29"/>
                        <a:pt x="76" y="30"/>
                      </a:cubicBezTo>
                      <a:cubicBezTo>
                        <a:pt x="76" y="31"/>
                        <a:pt x="76" y="33"/>
                        <a:pt x="76" y="34"/>
                      </a:cubicBezTo>
                      <a:cubicBezTo>
                        <a:pt x="75" y="35"/>
                        <a:pt x="74" y="33"/>
                        <a:pt x="74" y="35"/>
                      </a:cubicBezTo>
                      <a:cubicBezTo>
                        <a:pt x="75" y="32"/>
                        <a:pt x="75" y="32"/>
                        <a:pt x="75" y="32"/>
                      </a:cubicBezTo>
                      <a:cubicBezTo>
                        <a:pt x="75" y="32"/>
                        <a:pt x="73" y="32"/>
                        <a:pt x="71" y="33"/>
                      </a:cubicBezTo>
                      <a:cubicBezTo>
                        <a:pt x="70" y="34"/>
                        <a:pt x="69" y="36"/>
                        <a:pt x="71" y="36"/>
                      </a:cubicBezTo>
                      <a:cubicBezTo>
                        <a:pt x="70" y="36"/>
                        <a:pt x="69" y="36"/>
                        <a:pt x="69" y="35"/>
                      </a:cubicBezTo>
                      <a:cubicBezTo>
                        <a:pt x="67" y="37"/>
                        <a:pt x="70" y="36"/>
                        <a:pt x="68" y="38"/>
                      </a:cubicBezTo>
                      <a:cubicBezTo>
                        <a:pt x="67" y="37"/>
                        <a:pt x="65" y="38"/>
                        <a:pt x="63" y="38"/>
                      </a:cubicBezTo>
                      <a:cubicBezTo>
                        <a:pt x="64" y="36"/>
                        <a:pt x="64" y="36"/>
                        <a:pt x="64" y="36"/>
                      </a:cubicBezTo>
                      <a:cubicBezTo>
                        <a:pt x="63" y="37"/>
                        <a:pt x="63" y="37"/>
                        <a:pt x="63" y="37"/>
                      </a:cubicBezTo>
                      <a:cubicBezTo>
                        <a:pt x="63" y="34"/>
                        <a:pt x="61" y="36"/>
                        <a:pt x="61" y="34"/>
                      </a:cubicBezTo>
                      <a:cubicBezTo>
                        <a:pt x="60" y="35"/>
                        <a:pt x="60" y="36"/>
                        <a:pt x="59" y="37"/>
                      </a:cubicBezTo>
                      <a:cubicBezTo>
                        <a:pt x="63" y="37"/>
                        <a:pt x="58" y="41"/>
                        <a:pt x="60" y="42"/>
                      </a:cubicBezTo>
                      <a:cubicBezTo>
                        <a:pt x="58" y="45"/>
                        <a:pt x="55" y="40"/>
                        <a:pt x="54" y="45"/>
                      </a:cubicBezTo>
                      <a:cubicBezTo>
                        <a:pt x="55" y="45"/>
                        <a:pt x="55" y="47"/>
                        <a:pt x="55" y="46"/>
                      </a:cubicBezTo>
                      <a:cubicBezTo>
                        <a:pt x="55" y="47"/>
                        <a:pt x="56" y="49"/>
                        <a:pt x="54" y="50"/>
                      </a:cubicBezTo>
                      <a:cubicBezTo>
                        <a:pt x="55" y="47"/>
                        <a:pt x="51" y="49"/>
                        <a:pt x="52" y="47"/>
                      </a:cubicBezTo>
                      <a:cubicBezTo>
                        <a:pt x="52" y="47"/>
                        <a:pt x="54" y="46"/>
                        <a:pt x="54" y="45"/>
                      </a:cubicBezTo>
                      <a:cubicBezTo>
                        <a:pt x="53" y="45"/>
                        <a:pt x="53" y="44"/>
                        <a:pt x="51" y="45"/>
                      </a:cubicBezTo>
                      <a:cubicBezTo>
                        <a:pt x="50" y="46"/>
                        <a:pt x="48" y="48"/>
                        <a:pt x="49" y="48"/>
                      </a:cubicBezTo>
                      <a:cubicBezTo>
                        <a:pt x="50" y="49"/>
                        <a:pt x="51" y="47"/>
                        <a:pt x="51" y="48"/>
                      </a:cubicBezTo>
                      <a:cubicBezTo>
                        <a:pt x="49" y="51"/>
                        <a:pt x="47" y="50"/>
                        <a:pt x="48" y="52"/>
                      </a:cubicBezTo>
                      <a:cubicBezTo>
                        <a:pt x="49" y="51"/>
                        <a:pt x="50" y="51"/>
                        <a:pt x="51" y="52"/>
                      </a:cubicBezTo>
                      <a:cubicBezTo>
                        <a:pt x="50" y="54"/>
                        <a:pt x="50" y="54"/>
                        <a:pt x="50" y="54"/>
                      </a:cubicBezTo>
                      <a:cubicBezTo>
                        <a:pt x="50" y="53"/>
                        <a:pt x="50" y="53"/>
                        <a:pt x="50" y="53"/>
                      </a:cubicBezTo>
                      <a:cubicBezTo>
                        <a:pt x="47" y="55"/>
                        <a:pt x="50" y="55"/>
                        <a:pt x="48" y="57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5" y="56"/>
                        <a:pt x="49" y="54"/>
                        <a:pt x="47" y="53"/>
                      </a:cubicBezTo>
                      <a:cubicBezTo>
                        <a:pt x="45" y="54"/>
                        <a:pt x="46" y="56"/>
                        <a:pt x="44" y="57"/>
                      </a:cubicBezTo>
                      <a:cubicBezTo>
                        <a:pt x="45" y="55"/>
                        <a:pt x="45" y="55"/>
                        <a:pt x="45" y="55"/>
                      </a:cubicBezTo>
                      <a:cubicBezTo>
                        <a:pt x="44" y="56"/>
                        <a:pt x="41" y="55"/>
                        <a:pt x="40" y="58"/>
                      </a:cubicBezTo>
                      <a:cubicBezTo>
                        <a:pt x="40" y="60"/>
                        <a:pt x="41" y="59"/>
                        <a:pt x="41" y="60"/>
                      </a:cubicBezTo>
                      <a:cubicBezTo>
                        <a:pt x="39" y="63"/>
                        <a:pt x="40" y="64"/>
                        <a:pt x="38" y="66"/>
                      </a:cubicBezTo>
                      <a:cubicBezTo>
                        <a:pt x="37" y="64"/>
                        <a:pt x="36" y="69"/>
                        <a:pt x="36" y="66"/>
                      </a:cubicBezTo>
                      <a:cubicBezTo>
                        <a:pt x="37" y="66"/>
                        <a:pt x="40" y="61"/>
                        <a:pt x="40" y="59"/>
                      </a:cubicBezTo>
                      <a:cubicBezTo>
                        <a:pt x="38" y="59"/>
                        <a:pt x="42" y="57"/>
                        <a:pt x="41" y="56"/>
                      </a:cubicBezTo>
                      <a:cubicBezTo>
                        <a:pt x="39" y="58"/>
                        <a:pt x="38" y="56"/>
                        <a:pt x="36" y="56"/>
                      </a:cubicBezTo>
                      <a:cubicBezTo>
                        <a:pt x="36" y="57"/>
                        <a:pt x="36" y="58"/>
                        <a:pt x="36" y="58"/>
                      </a:cubicBezTo>
                      <a:cubicBezTo>
                        <a:pt x="36" y="59"/>
                        <a:pt x="37" y="58"/>
                        <a:pt x="38" y="59"/>
                      </a:cubicBezTo>
                      <a:cubicBezTo>
                        <a:pt x="36" y="61"/>
                        <a:pt x="34" y="64"/>
                        <a:pt x="34" y="66"/>
                      </a:cubicBezTo>
                      <a:cubicBezTo>
                        <a:pt x="33" y="67"/>
                        <a:pt x="32" y="66"/>
                        <a:pt x="33" y="65"/>
                      </a:cubicBezTo>
                      <a:cubicBezTo>
                        <a:pt x="31" y="68"/>
                        <a:pt x="29" y="72"/>
                        <a:pt x="27" y="75"/>
                      </a:cubicBezTo>
                      <a:cubicBezTo>
                        <a:pt x="29" y="74"/>
                        <a:pt x="26" y="77"/>
                        <a:pt x="26" y="78"/>
                      </a:cubicBezTo>
                      <a:cubicBezTo>
                        <a:pt x="26" y="78"/>
                        <a:pt x="25" y="78"/>
                        <a:pt x="25" y="77"/>
                      </a:cubicBezTo>
                      <a:cubicBezTo>
                        <a:pt x="24" y="80"/>
                        <a:pt x="24" y="77"/>
                        <a:pt x="23" y="79"/>
                      </a:cubicBezTo>
                      <a:cubicBezTo>
                        <a:pt x="22" y="82"/>
                        <a:pt x="21" y="85"/>
                        <a:pt x="21" y="88"/>
                      </a:cubicBezTo>
                      <a:cubicBezTo>
                        <a:pt x="18" y="90"/>
                        <a:pt x="17" y="96"/>
                        <a:pt x="16" y="99"/>
                      </a:cubicBezTo>
                      <a:cubicBezTo>
                        <a:pt x="15" y="100"/>
                        <a:pt x="14" y="99"/>
                        <a:pt x="13" y="101"/>
                      </a:cubicBezTo>
                      <a:cubicBezTo>
                        <a:pt x="13" y="103"/>
                        <a:pt x="15" y="100"/>
                        <a:pt x="14" y="102"/>
                      </a:cubicBezTo>
                      <a:cubicBezTo>
                        <a:pt x="13" y="102"/>
                        <a:pt x="13" y="102"/>
                        <a:pt x="13" y="102"/>
                      </a:cubicBezTo>
                      <a:cubicBezTo>
                        <a:pt x="14" y="103"/>
                        <a:pt x="11" y="107"/>
                        <a:pt x="13" y="109"/>
                      </a:cubicBezTo>
                      <a:cubicBezTo>
                        <a:pt x="11" y="108"/>
                        <a:pt x="11" y="108"/>
                        <a:pt x="11" y="108"/>
                      </a:cubicBezTo>
                      <a:cubicBezTo>
                        <a:pt x="11" y="108"/>
                        <a:pt x="11" y="109"/>
                        <a:pt x="11" y="109"/>
                      </a:cubicBezTo>
                      <a:cubicBezTo>
                        <a:pt x="11" y="109"/>
                        <a:pt x="10" y="110"/>
                        <a:pt x="10" y="109"/>
                      </a:cubicBezTo>
                      <a:cubicBezTo>
                        <a:pt x="8" y="110"/>
                        <a:pt x="10" y="113"/>
                        <a:pt x="9" y="115"/>
                      </a:cubicBezTo>
                      <a:cubicBezTo>
                        <a:pt x="10" y="114"/>
                        <a:pt x="10" y="114"/>
                        <a:pt x="10" y="114"/>
                      </a:cubicBezTo>
                      <a:cubicBezTo>
                        <a:pt x="11" y="118"/>
                        <a:pt x="9" y="120"/>
                        <a:pt x="9" y="123"/>
                      </a:cubicBezTo>
                      <a:cubicBezTo>
                        <a:pt x="8" y="123"/>
                        <a:pt x="8" y="123"/>
                        <a:pt x="8" y="123"/>
                      </a:cubicBezTo>
                      <a:cubicBezTo>
                        <a:pt x="9" y="125"/>
                        <a:pt x="9" y="125"/>
                        <a:pt x="9" y="125"/>
                      </a:cubicBezTo>
                      <a:cubicBezTo>
                        <a:pt x="8" y="125"/>
                        <a:pt x="7" y="126"/>
                        <a:pt x="7" y="127"/>
                      </a:cubicBezTo>
                      <a:cubicBezTo>
                        <a:pt x="5" y="122"/>
                        <a:pt x="5" y="122"/>
                        <a:pt x="5" y="122"/>
                      </a:cubicBezTo>
                      <a:cubicBezTo>
                        <a:pt x="6" y="121"/>
                        <a:pt x="7" y="124"/>
                        <a:pt x="8" y="123"/>
                      </a:cubicBezTo>
                      <a:cubicBezTo>
                        <a:pt x="9" y="122"/>
                        <a:pt x="9" y="119"/>
                        <a:pt x="8" y="118"/>
                      </a:cubicBezTo>
                      <a:cubicBezTo>
                        <a:pt x="8" y="120"/>
                        <a:pt x="8" y="120"/>
                        <a:pt x="8" y="121"/>
                      </a:cubicBezTo>
                      <a:cubicBezTo>
                        <a:pt x="7" y="121"/>
                        <a:pt x="7" y="119"/>
                        <a:pt x="6" y="118"/>
                      </a:cubicBezTo>
                      <a:cubicBezTo>
                        <a:pt x="6" y="118"/>
                        <a:pt x="6" y="119"/>
                        <a:pt x="6" y="119"/>
                      </a:cubicBezTo>
                      <a:cubicBezTo>
                        <a:pt x="5" y="118"/>
                        <a:pt x="6" y="117"/>
                        <a:pt x="6" y="115"/>
                      </a:cubicBezTo>
                      <a:cubicBezTo>
                        <a:pt x="6" y="116"/>
                        <a:pt x="7" y="115"/>
                        <a:pt x="7" y="115"/>
                      </a:cubicBezTo>
                      <a:cubicBezTo>
                        <a:pt x="6" y="114"/>
                        <a:pt x="6" y="112"/>
                        <a:pt x="7" y="109"/>
                      </a:cubicBezTo>
                      <a:cubicBezTo>
                        <a:pt x="9" y="108"/>
                        <a:pt x="7" y="104"/>
                        <a:pt x="8" y="101"/>
                      </a:cubicBezTo>
                      <a:cubicBezTo>
                        <a:pt x="9" y="103"/>
                        <a:pt x="10" y="105"/>
                        <a:pt x="10" y="107"/>
                      </a:cubicBezTo>
                      <a:cubicBezTo>
                        <a:pt x="11" y="105"/>
                        <a:pt x="10" y="104"/>
                        <a:pt x="11" y="103"/>
                      </a:cubicBezTo>
                      <a:cubicBezTo>
                        <a:pt x="11" y="102"/>
                        <a:pt x="9" y="100"/>
                        <a:pt x="10" y="98"/>
                      </a:cubicBezTo>
                      <a:cubicBezTo>
                        <a:pt x="10" y="98"/>
                        <a:pt x="10" y="98"/>
                        <a:pt x="10" y="98"/>
                      </a:cubicBezTo>
                      <a:cubicBezTo>
                        <a:pt x="11" y="95"/>
                        <a:pt x="9" y="95"/>
                        <a:pt x="11" y="92"/>
                      </a:cubicBezTo>
                      <a:cubicBezTo>
                        <a:pt x="13" y="87"/>
                        <a:pt x="15" y="82"/>
                        <a:pt x="17" y="79"/>
                      </a:cubicBezTo>
                      <a:cubicBezTo>
                        <a:pt x="18" y="79"/>
                        <a:pt x="18" y="79"/>
                        <a:pt x="18" y="79"/>
                      </a:cubicBezTo>
                      <a:cubicBezTo>
                        <a:pt x="17" y="76"/>
                        <a:pt x="20" y="72"/>
                        <a:pt x="21" y="69"/>
                      </a:cubicBezTo>
                      <a:cubicBezTo>
                        <a:pt x="24" y="65"/>
                        <a:pt x="26" y="59"/>
                        <a:pt x="29" y="58"/>
                      </a:cubicBezTo>
                      <a:cubicBezTo>
                        <a:pt x="34" y="51"/>
                        <a:pt x="39" y="44"/>
                        <a:pt x="46" y="38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46" y="39"/>
                        <a:pt x="47" y="40"/>
                        <a:pt x="48" y="39"/>
                      </a:cubicBezTo>
                      <a:cubicBezTo>
                        <a:pt x="46" y="39"/>
                        <a:pt x="49" y="36"/>
                        <a:pt x="49" y="35"/>
                      </a:cubicBezTo>
                      <a:cubicBezTo>
                        <a:pt x="53" y="33"/>
                        <a:pt x="57" y="29"/>
                        <a:pt x="59" y="26"/>
                      </a:cubicBezTo>
                      <a:cubicBezTo>
                        <a:pt x="60" y="27"/>
                        <a:pt x="60" y="27"/>
                        <a:pt x="60" y="27"/>
                      </a:cubicBezTo>
                      <a:cubicBezTo>
                        <a:pt x="62" y="23"/>
                        <a:pt x="67" y="22"/>
                        <a:pt x="71" y="20"/>
                      </a:cubicBezTo>
                      <a:cubicBezTo>
                        <a:pt x="71" y="20"/>
                        <a:pt x="73" y="21"/>
                        <a:pt x="74" y="20"/>
                      </a:cubicBezTo>
                      <a:cubicBezTo>
                        <a:pt x="75" y="17"/>
                        <a:pt x="76" y="17"/>
                        <a:pt x="79" y="14"/>
                      </a:cubicBezTo>
                      <a:cubicBezTo>
                        <a:pt x="82" y="13"/>
                        <a:pt x="86" y="12"/>
                        <a:pt x="89" y="12"/>
                      </a:cubicBezTo>
                      <a:cubicBezTo>
                        <a:pt x="98" y="6"/>
                        <a:pt x="109" y="5"/>
                        <a:pt x="119" y="2"/>
                      </a:cubicBezTo>
                      <a:cubicBezTo>
                        <a:pt x="120" y="3"/>
                        <a:pt x="120" y="3"/>
                        <a:pt x="120" y="3"/>
                      </a:cubicBezTo>
                      <a:cubicBezTo>
                        <a:pt x="130" y="0"/>
                        <a:pt x="143" y="2"/>
                        <a:pt x="152" y="2"/>
                      </a:cubicBezTo>
                      <a:cubicBezTo>
                        <a:pt x="151" y="4"/>
                        <a:pt x="151" y="4"/>
                        <a:pt x="151" y="4"/>
                      </a:cubicBezTo>
                      <a:cubicBezTo>
                        <a:pt x="154" y="5"/>
                        <a:pt x="157" y="5"/>
                        <a:pt x="157" y="3"/>
                      </a:cubicBezTo>
                      <a:cubicBezTo>
                        <a:pt x="159" y="4"/>
                        <a:pt x="164" y="3"/>
                        <a:pt x="165" y="6"/>
                      </a:cubicBezTo>
                      <a:cubicBezTo>
                        <a:pt x="168" y="7"/>
                        <a:pt x="169" y="5"/>
                        <a:pt x="171" y="6"/>
                      </a:cubicBezTo>
                      <a:cubicBezTo>
                        <a:pt x="176" y="8"/>
                        <a:pt x="178" y="9"/>
                        <a:pt x="182" y="10"/>
                      </a:cubicBezTo>
                      <a:cubicBezTo>
                        <a:pt x="182" y="10"/>
                        <a:pt x="182" y="11"/>
                        <a:pt x="183" y="11"/>
                      </a:cubicBezTo>
                      <a:cubicBezTo>
                        <a:pt x="185" y="11"/>
                        <a:pt x="189" y="15"/>
                        <a:pt x="188" y="12"/>
                      </a:cubicBezTo>
                      <a:cubicBezTo>
                        <a:pt x="193" y="15"/>
                        <a:pt x="201" y="17"/>
                        <a:pt x="205" y="21"/>
                      </a:cubicBezTo>
                      <a:cubicBezTo>
                        <a:pt x="205" y="20"/>
                        <a:pt x="206" y="21"/>
                        <a:pt x="207" y="21"/>
                      </a:cubicBezTo>
                      <a:cubicBezTo>
                        <a:pt x="211" y="24"/>
                        <a:pt x="215" y="28"/>
                        <a:pt x="219" y="30"/>
                      </a:cubicBezTo>
                      <a:cubicBezTo>
                        <a:pt x="219" y="30"/>
                        <a:pt x="217" y="30"/>
                        <a:pt x="219" y="31"/>
                      </a:cubicBezTo>
                      <a:cubicBezTo>
                        <a:pt x="220" y="32"/>
                        <a:pt x="219" y="30"/>
                        <a:pt x="221" y="31"/>
                      </a:cubicBezTo>
                      <a:cubicBezTo>
                        <a:pt x="228" y="36"/>
                        <a:pt x="232" y="43"/>
                        <a:pt x="237" y="49"/>
                      </a:cubicBezTo>
                      <a:cubicBezTo>
                        <a:pt x="247" y="58"/>
                        <a:pt x="254" y="71"/>
                        <a:pt x="259" y="82"/>
                      </a:cubicBezTo>
                      <a:cubicBezTo>
                        <a:pt x="258" y="82"/>
                        <a:pt x="258" y="82"/>
                        <a:pt x="258" y="82"/>
                      </a:cubicBezTo>
                      <a:cubicBezTo>
                        <a:pt x="262" y="86"/>
                        <a:pt x="260" y="92"/>
                        <a:pt x="264" y="95"/>
                      </a:cubicBezTo>
                      <a:cubicBezTo>
                        <a:pt x="264" y="96"/>
                        <a:pt x="265" y="99"/>
                        <a:pt x="264" y="98"/>
                      </a:cubicBezTo>
                      <a:cubicBezTo>
                        <a:pt x="265" y="101"/>
                        <a:pt x="265" y="107"/>
                        <a:pt x="267" y="111"/>
                      </a:cubicBezTo>
                      <a:cubicBezTo>
                        <a:pt x="266" y="116"/>
                        <a:pt x="269" y="120"/>
                        <a:pt x="268" y="125"/>
                      </a:cubicBezTo>
                      <a:cubicBezTo>
                        <a:pt x="268" y="125"/>
                        <a:pt x="268" y="124"/>
                        <a:pt x="267" y="124"/>
                      </a:cubicBezTo>
                      <a:cubicBezTo>
                        <a:pt x="266" y="126"/>
                        <a:pt x="269" y="129"/>
                        <a:pt x="267" y="130"/>
                      </a:cubicBezTo>
                      <a:cubicBezTo>
                        <a:pt x="267" y="131"/>
                        <a:pt x="268" y="131"/>
                        <a:pt x="268" y="130"/>
                      </a:cubicBezTo>
                      <a:close/>
                      <a:moveTo>
                        <a:pt x="254" y="163"/>
                      </a:move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lose/>
                      <a:moveTo>
                        <a:pt x="26" y="79"/>
                      </a:moveTo>
                      <a:cubicBezTo>
                        <a:pt x="26" y="80"/>
                        <a:pt x="25" y="80"/>
                        <a:pt x="26" y="80"/>
                      </a:cubicBezTo>
                      <a:cubicBezTo>
                        <a:pt x="26" y="81"/>
                        <a:pt x="26" y="81"/>
                        <a:pt x="26" y="81"/>
                      </a:cubicBezTo>
                      <a:cubicBezTo>
                        <a:pt x="26" y="81"/>
                        <a:pt x="26" y="80"/>
                        <a:pt x="26" y="79"/>
                      </a:cubicBezTo>
                      <a:close/>
                      <a:moveTo>
                        <a:pt x="240" y="198"/>
                      </a:moveTo>
                      <a:cubicBezTo>
                        <a:pt x="240" y="198"/>
                        <a:pt x="240" y="198"/>
                        <a:pt x="240" y="198"/>
                      </a:cubicBezTo>
                      <a:cubicBezTo>
                        <a:pt x="240" y="197"/>
                        <a:pt x="240" y="198"/>
                        <a:pt x="240" y="198"/>
                      </a:cubicBezTo>
                      <a:close/>
                      <a:moveTo>
                        <a:pt x="56" y="46"/>
                      </a:moveTo>
                      <a:cubicBezTo>
                        <a:pt x="56" y="46"/>
                        <a:pt x="56" y="46"/>
                        <a:pt x="55" y="46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lose/>
                      <a:moveTo>
                        <a:pt x="183" y="10"/>
                      </a:moveTo>
                      <a:cubicBezTo>
                        <a:pt x="182" y="10"/>
                        <a:pt x="182" y="10"/>
                        <a:pt x="182" y="10"/>
                      </a:cubicBezTo>
                      <a:cubicBezTo>
                        <a:pt x="183" y="10"/>
                        <a:pt x="183" y="10"/>
                        <a:pt x="184" y="10"/>
                      </a:cubicBezTo>
                      <a:lnTo>
                        <a:pt x="183" y="10"/>
                      </a:lnTo>
                      <a:close/>
                      <a:moveTo>
                        <a:pt x="267" y="111"/>
                      </a:moveTo>
                      <a:cubicBezTo>
                        <a:pt x="267" y="111"/>
                        <a:pt x="267" y="111"/>
                        <a:pt x="267" y="111"/>
                      </a:cubicBezTo>
                      <a:cubicBezTo>
                        <a:pt x="267" y="111"/>
                        <a:pt x="267" y="112"/>
                        <a:pt x="267" y="112"/>
                      </a:cubicBezTo>
                      <a:lnTo>
                        <a:pt x="267" y="111"/>
                      </a:lnTo>
                      <a:close/>
                      <a:moveTo>
                        <a:pt x="236" y="204"/>
                      </a:moveTo>
                      <a:cubicBezTo>
                        <a:pt x="235" y="205"/>
                        <a:pt x="235" y="203"/>
                        <a:pt x="235" y="204"/>
                      </a:cubicBezTo>
                      <a:cubicBezTo>
                        <a:pt x="235" y="204"/>
                        <a:pt x="235" y="205"/>
                        <a:pt x="236" y="204"/>
                      </a:cubicBezTo>
                      <a:close/>
                      <a:moveTo>
                        <a:pt x="73" y="34"/>
                      </a:move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3" y="35"/>
                        <a:pt x="73" y="35"/>
                        <a:pt x="73" y="35"/>
                      </a:cubicBezTo>
                      <a:cubicBezTo>
                        <a:pt x="73" y="34"/>
                        <a:pt x="73" y="33"/>
                        <a:pt x="73" y="34"/>
                      </a:cubicBezTo>
                      <a:close/>
                      <a:moveTo>
                        <a:pt x="27" y="80"/>
                      </a:moveTo>
                      <a:cubicBezTo>
                        <a:pt x="28" y="80"/>
                        <a:pt x="28" y="79"/>
                        <a:pt x="28" y="79"/>
                      </a:cubicBezTo>
                      <a:cubicBezTo>
                        <a:pt x="27" y="79"/>
                        <a:pt x="27" y="80"/>
                        <a:pt x="27" y="80"/>
                      </a:cubicBezTo>
                      <a:close/>
                      <a:moveTo>
                        <a:pt x="253" y="106"/>
                      </a:moveTo>
                      <a:cubicBezTo>
                        <a:pt x="252" y="106"/>
                        <a:pt x="252" y="106"/>
                        <a:pt x="252" y="106"/>
                      </a:cubicBezTo>
                      <a:cubicBezTo>
                        <a:pt x="253" y="107"/>
                        <a:pt x="253" y="107"/>
                        <a:pt x="253" y="107"/>
                      </a:cubicBezTo>
                      <a:lnTo>
                        <a:pt x="253" y="106"/>
                      </a:lnTo>
                      <a:close/>
                      <a:moveTo>
                        <a:pt x="43" y="62"/>
                      </a:move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2" y="61"/>
                        <a:pt x="42" y="61"/>
                        <a:pt x="43" y="62"/>
                      </a:cubicBezTo>
                      <a:close/>
                      <a:moveTo>
                        <a:pt x="64" y="40"/>
                      </a:moveTo>
                      <a:cubicBezTo>
                        <a:pt x="63" y="40"/>
                        <a:pt x="63" y="41"/>
                        <a:pt x="62" y="42"/>
                      </a:cubicBezTo>
                      <a:cubicBezTo>
                        <a:pt x="62" y="43"/>
                        <a:pt x="64" y="40"/>
                        <a:pt x="64" y="40"/>
                      </a:cubicBezTo>
                      <a:close/>
                      <a:moveTo>
                        <a:pt x="42" y="59"/>
                      </a:moveTo>
                      <a:cubicBezTo>
                        <a:pt x="42" y="60"/>
                        <a:pt x="43" y="58"/>
                        <a:pt x="43" y="58"/>
                      </a:cubicBezTo>
                      <a:cubicBezTo>
                        <a:pt x="43" y="58"/>
                        <a:pt x="42" y="58"/>
                        <a:pt x="42" y="59"/>
                      </a:cubicBezTo>
                      <a:close/>
                      <a:moveTo>
                        <a:pt x="29" y="77"/>
                      </a:moveTo>
                      <a:cubicBezTo>
                        <a:pt x="30" y="77"/>
                        <a:pt x="30" y="78"/>
                        <a:pt x="31" y="77"/>
                      </a:cubicBezTo>
                      <a:cubicBezTo>
                        <a:pt x="30" y="76"/>
                        <a:pt x="28" y="76"/>
                        <a:pt x="27" y="78"/>
                      </a:cubicBezTo>
                      <a:cubicBezTo>
                        <a:pt x="27" y="78"/>
                        <a:pt x="27" y="78"/>
                        <a:pt x="27" y="78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78"/>
                        <a:pt x="29" y="78"/>
                        <a:pt x="29" y="77"/>
                      </a:cubicBezTo>
                      <a:close/>
                      <a:moveTo>
                        <a:pt x="31" y="74"/>
                      </a:moveTo>
                      <a:cubicBezTo>
                        <a:pt x="32" y="72"/>
                        <a:pt x="33" y="69"/>
                        <a:pt x="33" y="69"/>
                      </a:cubicBezTo>
                      <a:lnTo>
                        <a:pt x="31" y="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000" dirty="0">
                    <a:latin typeface="Calibri Light" panose="020F0302020204030204" pitchFamily="34" charset="0"/>
                  </a:endParaRPr>
                </a:p>
              </p:txBody>
            </p:sp>
          </p:grpSp>
          <p:grpSp>
            <p:nvGrpSpPr>
              <p:cNvPr id="240" name="Gruppieren 239"/>
              <p:cNvGrpSpPr/>
              <p:nvPr/>
            </p:nvGrpSpPr>
            <p:grpSpPr bwMode="gray">
              <a:xfrm>
                <a:off x="3076613" y="1492687"/>
                <a:ext cx="894821" cy="1032164"/>
                <a:chOff x="303580" y="1685192"/>
                <a:chExt cx="1335439" cy="1540411"/>
              </a:xfrm>
            </p:grpSpPr>
            <p:sp>
              <p:nvSpPr>
                <p:cNvPr id="241" name="Freeform 13"/>
                <p:cNvSpPr>
                  <a:spLocks noEditPoints="1"/>
                </p:cNvSpPr>
                <p:nvPr/>
              </p:nvSpPr>
              <p:spPr bwMode="gray">
                <a:xfrm>
                  <a:off x="303580" y="1685192"/>
                  <a:ext cx="1335439" cy="1534061"/>
                </a:xfrm>
                <a:custGeom>
                  <a:avLst/>
                  <a:gdLst>
                    <a:gd name="T0" fmla="*/ 474 w 484"/>
                    <a:gd name="T1" fmla="*/ 485 h 556"/>
                    <a:gd name="T2" fmla="*/ 447 w 484"/>
                    <a:gd name="T3" fmla="*/ 460 h 556"/>
                    <a:gd name="T4" fmla="*/ 465 w 484"/>
                    <a:gd name="T5" fmla="*/ 421 h 556"/>
                    <a:gd name="T6" fmla="*/ 400 w 484"/>
                    <a:gd name="T7" fmla="*/ 431 h 556"/>
                    <a:gd name="T8" fmla="*/ 446 w 484"/>
                    <a:gd name="T9" fmla="*/ 364 h 556"/>
                    <a:gd name="T10" fmla="*/ 448 w 484"/>
                    <a:gd name="T11" fmla="*/ 337 h 556"/>
                    <a:gd name="T12" fmla="*/ 265 w 484"/>
                    <a:gd name="T13" fmla="*/ 413 h 556"/>
                    <a:gd name="T14" fmla="*/ 379 w 484"/>
                    <a:gd name="T15" fmla="*/ 330 h 556"/>
                    <a:gd name="T16" fmla="*/ 348 w 484"/>
                    <a:gd name="T17" fmla="*/ 321 h 556"/>
                    <a:gd name="T18" fmla="*/ 362 w 484"/>
                    <a:gd name="T19" fmla="*/ 316 h 556"/>
                    <a:gd name="T20" fmla="*/ 394 w 484"/>
                    <a:gd name="T21" fmla="*/ 325 h 556"/>
                    <a:gd name="T22" fmla="*/ 454 w 484"/>
                    <a:gd name="T23" fmla="*/ 281 h 556"/>
                    <a:gd name="T24" fmla="*/ 446 w 484"/>
                    <a:gd name="T25" fmla="*/ 242 h 556"/>
                    <a:gd name="T26" fmla="*/ 402 w 484"/>
                    <a:gd name="T27" fmla="*/ 238 h 556"/>
                    <a:gd name="T28" fmla="*/ 420 w 484"/>
                    <a:gd name="T29" fmla="*/ 205 h 556"/>
                    <a:gd name="T30" fmla="*/ 447 w 484"/>
                    <a:gd name="T31" fmla="*/ 155 h 556"/>
                    <a:gd name="T32" fmla="*/ 463 w 484"/>
                    <a:gd name="T33" fmla="*/ 118 h 556"/>
                    <a:gd name="T34" fmla="*/ 452 w 484"/>
                    <a:gd name="T35" fmla="*/ 82 h 556"/>
                    <a:gd name="T36" fmla="*/ 411 w 484"/>
                    <a:gd name="T37" fmla="*/ 73 h 556"/>
                    <a:gd name="T38" fmla="*/ 414 w 484"/>
                    <a:gd name="T39" fmla="*/ 27 h 556"/>
                    <a:gd name="T40" fmla="*/ 342 w 484"/>
                    <a:gd name="T41" fmla="*/ 37 h 556"/>
                    <a:gd name="T42" fmla="*/ 315 w 484"/>
                    <a:gd name="T43" fmla="*/ 11 h 556"/>
                    <a:gd name="T44" fmla="*/ 163 w 484"/>
                    <a:gd name="T45" fmla="*/ 73 h 556"/>
                    <a:gd name="T46" fmla="*/ 212 w 484"/>
                    <a:gd name="T47" fmla="*/ 7 h 556"/>
                    <a:gd name="T48" fmla="*/ 171 w 484"/>
                    <a:gd name="T49" fmla="*/ 4 h 556"/>
                    <a:gd name="T50" fmla="*/ 73 w 484"/>
                    <a:gd name="T51" fmla="*/ 36 h 556"/>
                    <a:gd name="T52" fmla="*/ 49 w 484"/>
                    <a:gd name="T53" fmla="*/ 27 h 556"/>
                    <a:gd name="T54" fmla="*/ 25 w 484"/>
                    <a:gd name="T55" fmla="*/ 77 h 556"/>
                    <a:gd name="T56" fmla="*/ 56 w 484"/>
                    <a:gd name="T57" fmla="*/ 85 h 556"/>
                    <a:gd name="T58" fmla="*/ 36 w 484"/>
                    <a:gd name="T59" fmla="*/ 130 h 556"/>
                    <a:gd name="T60" fmla="*/ 109 w 484"/>
                    <a:gd name="T61" fmla="*/ 120 h 556"/>
                    <a:gd name="T62" fmla="*/ 30 w 484"/>
                    <a:gd name="T63" fmla="*/ 196 h 556"/>
                    <a:gd name="T64" fmla="*/ 40 w 484"/>
                    <a:gd name="T65" fmla="*/ 213 h 556"/>
                    <a:gd name="T66" fmla="*/ 25 w 484"/>
                    <a:gd name="T67" fmla="*/ 262 h 556"/>
                    <a:gd name="T68" fmla="*/ 32 w 484"/>
                    <a:gd name="T69" fmla="*/ 302 h 556"/>
                    <a:gd name="T70" fmla="*/ 141 w 484"/>
                    <a:gd name="T71" fmla="*/ 272 h 556"/>
                    <a:gd name="T72" fmla="*/ 270 w 484"/>
                    <a:gd name="T73" fmla="*/ 217 h 556"/>
                    <a:gd name="T74" fmla="*/ 162 w 484"/>
                    <a:gd name="T75" fmla="*/ 320 h 556"/>
                    <a:gd name="T76" fmla="*/ 284 w 484"/>
                    <a:gd name="T77" fmla="*/ 279 h 556"/>
                    <a:gd name="T78" fmla="*/ 191 w 484"/>
                    <a:gd name="T79" fmla="*/ 323 h 556"/>
                    <a:gd name="T80" fmla="*/ 132 w 484"/>
                    <a:gd name="T81" fmla="*/ 327 h 556"/>
                    <a:gd name="T82" fmla="*/ 72 w 484"/>
                    <a:gd name="T83" fmla="*/ 335 h 556"/>
                    <a:gd name="T84" fmla="*/ 49 w 484"/>
                    <a:gd name="T85" fmla="*/ 324 h 556"/>
                    <a:gd name="T86" fmla="*/ 50 w 484"/>
                    <a:gd name="T87" fmla="*/ 338 h 556"/>
                    <a:gd name="T88" fmla="*/ 34 w 484"/>
                    <a:gd name="T89" fmla="*/ 394 h 556"/>
                    <a:gd name="T90" fmla="*/ 49 w 484"/>
                    <a:gd name="T91" fmla="*/ 416 h 556"/>
                    <a:gd name="T92" fmla="*/ 28 w 484"/>
                    <a:gd name="T93" fmla="*/ 462 h 556"/>
                    <a:gd name="T94" fmla="*/ 97 w 484"/>
                    <a:gd name="T95" fmla="*/ 455 h 556"/>
                    <a:gd name="T96" fmla="*/ 31 w 484"/>
                    <a:gd name="T97" fmla="*/ 531 h 556"/>
                    <a:gd name="T98" fmla="*/ 52 w 484"/>
                    <a:gd name="T99" fmla="*/ 548 h 556"/>
                    <a:gd name="T100" fmla="*/ 331 w 484"/>
                    <a:gd name="T101" fmla="*/ 409 h 556"/>
                    <a:gd name="T102" fmla="*/ 123 w 484"/>
                    <a:gd name="T103" fmla="*/ 556 h 556"/>
                    <a:gd name="T104" fmla="*/ 175 w 484"/>
                    <a:gd name="T105" fmla="*/ 545 h 556"/>
                    <a:gd name="T106" fmla="*/ 219 w 484"/>
                    <a:gd name="T107" fmla="*/ 550 h 556"/>
                    <a:gd name="T108" fmla="*/ 355 w 484"/>
                    <a:gd name="T109" fmla="*/ 497 h 556"/>
                    <a:gd name="T110" fmla="*/ 383 w 484"/>
                    <a:gd name="T111" fmla="*/ 503 h 556"/>
                    <a:gd name="T112" fmla="*/ 379 w 484"/>
                    <a:gd name="T113" fmla="*/ 549 h 556"/>
                    <a:gd name="T114" fmla="*/ 455 w 484"/>
                    <a:gd name="T115" fmla="*/ 529 h 556"/>
                    <a:gd name="T116" fmla="*/ 331 w 484"/>
                    <a:gd name="T117" fmla="*/ 109 h 556"/>
                    <a:gd name="T118" fmla="*/ 328 w 484"/>
                    <a:gd name="T119" fmla="*/ 298 h 556"/>
                    <a:gd name="T120" fmla="*/ 292 w 484"/>
                    <a:gd name="T121" fmla="*/ 299 h 556"/>
                    <a:gd name="T122" fmla="*/ 47 w 484"/>
                    <a:gd name="T123" fmla="*/ 328 h 5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484" h="556">
                      <a:moveTo>
                        <a:pt x="483" y="506"/>
                      </a:moveTo>
                      <a:cubicBezTo>
                        <a:pt x="482" y="505"/>
                        <a:pt x="480" y="504"/>
                        <a:pt x="479" y="503"/>
                      </a:cubicBezTo>
                      <a:cubicBezTo>
                        <a:pt x="476" y="503"/>
                        <a:pt x="476" y="503"/>
                        <a:pt x="458" y="513"/>
                      </a:cubicBezTo>
                      <a:cubicBezTo>
                        <a:pt x="480" y="492"/>
                        <a:pt x="480" y="492"/>
                        <a:pt x="478" y="487"/>
                      </a:cubicBezTo>
                      <a:cubicBezTo>
                        <a:pt x="477" y="486"/>
                        <a:pt x="475" y="485"/>
                        <a:pt x="474" y="485"/>
                      </a:cubicBezTo>
                      <a:cubicBezTo>
                        <a:pt x="470" y="484"/>
                        <a:pt x="470" y="484"/>
                        <a:pt x="427" y="510"/>
                      </a:cubicBezTo>
                      <a:cubicBezTo>
                        <a:pt x="460" y="481"/>
                        <a:pt x="460" y="481"/>
                        <a:pt x="457" y="476"/>
                      </a:cubicBezTo>
                      <a:cubicBezTo>
                        <a:pt x="456" y="474"/>
                        <a:pt x="455" y="473"/>
                        <a:pt x="453" y="473"/>
                      </a:cubicBezTo>
                      <a:cubicBezTo>
                        <a:pt x="450" y="472"/>
                        <a:pt x="449" y="472"/>
                        <a:pt x="418" y="491"/>
                      </a:cubicBezTo>
                      <a:cubicBezTo>
                        <a:pt x="451" y="465"/>
                        <a:pt x="450" y="464"/>
                        <a:pt x="447" y="460"/>
                      </a:cubicBezTo>
                      <a:cubicBezTo>
                        <a:pt x="447" y="458"/>
                        <a:pt x="445" y="457"/>
                        <a:pt x="444" y="457"/>
                      </a:cubicBezTo>
                      <a:cubicBezTo>
                        <a:pt x="441" y="456"/>
                        <a:pt x="438" y="456"/>
                        <a:pt x="420" y="467"/>
                      </a:cubicBezTo>
                      <a:cubicBezTo>
                        <a:pt x="427" y="462"/>
                        <a:pt x="434" y="457"/>
                        <a:pt x="440" y="453"/>
                      </a:cubicBezTo>
                      <a:cubicBezTo>
                        <a:pt x="470" y="432"/>
                        <a:pt x="472" y="430"/>
                        <a:pt x="469" y="424"/>
                      </a:cubicBezTo>
                      <a:cubicBezTo>
                        <a:pt x="468" y="423"/>
                        <a:pt x="466" y="422"/>
                        <a:pt x="465" y="421"/>
                      </a:cubicBezTo>
                      <a:cubicBezTo>
                        <a:pt x="461" y="420"/>
                        <a:pt x="457" y="422"/>
                        <a:pt x="407" y="451"/>
                      </a:cubicBezTo>
                      <a:cubicBezTo>
                        <a:pt x="416" y="445"/>
                        <a:pt x="424" y="440"/>
                        <a:pt x="432" y="434"/>
                      </a:cubicBezTo>
                      <a:cubicBezTo>
                        <a:pt x="468" y="410"/>
                        <a:pt x="470" y="407"/>
                        <a:pt x="466" y="402"/>
                      </a:cubicBezTo>
                      <a:cubicBezTo>
                        <a:pt x="466" y="400"/>
                        <a:pt x="464" y="399"/>
                        <a:pt x="463" y="399"/>
                      </a:cubicBezTo>
                      <a:cubicBezTo>
                        <a:pt x="458" y="397"/>
                        <a:pt x="450" y="401"/>
                        <a:pt x="400" y="431"/>
                      </a:cubicBezTo>
                      <a:cubicBezTo>
                        <a:pt x="410" y="424"/>
                        <a:pt x="420" y="418"/>
                        <a:pt x="428" y="413"/>
                      </a:cubicBezTo>
                      <a:cubicBezTo>
                        <a:pt x="470" y="385"/>
                        <a:pt x="471" y="382"/>
                        <a:pt x="468" y="376"/>
                      </a:cubicBezTo>
                      <a:cubicBezTo>
                        <a:pt x="467" y="375"/>
                        <a:pt x="466" y="374"/>
                        <a:pt x="464" y="373"/>
                      </a:cubicBezTo>
                      <a:cubicBezTo>
                        <a:pt x="459" y="372"/>
                        <a:pt x="453" y="374"/>
                        <a:pt x="350" y="437"/>
                      </a:cubicBezTo>
                      <a:cubicBezTo>
                        <a:pt x="451" y="372"/>
                        <a:pt x="450" y="370"/>
                        <a:pt x="446" y="364"/>
                      </a:cubicBezTo>
                      <a:cubicBezTo>
                        <a:pt x="445" y="362"/>
                        <a:pt x="444" y="361"/>
                        <a:pt x="442" y="361"/>
                      </a:cubicBezTo>
                      <a:cubicBezTo>
                        <a:pt x="438" y="360"/>
                        <a:pt x="429" y="363"/>
                        <a:pt x="389" y="386"/>
                      </a:cubicBezTo>
                      <a:cubicBezTo>
                        <a:pt x="391" y="385"/>
                        <a:pt x="393" y="384"/>
                        <a:pt x="395" y="383"/>
                      </a:cubicBezTo>
                      <a:cubicBezTo>
                        <a:pt x="412" y="372"/>
                        <a:pt x="425" y="363"/>
                        <a:pt x="433" y="357"/>
                      </a:cubicBezTo>
                      <a:cubicBezTo>
                        <a:pt x="445" y="348"/>
                        <a:pt x="452" y="343"/>
                        <a:pt x="448" y="337"/>
                      </a:cubicBezTo>
                      <a:cubicBezTo>
                        <a:pt x="447" y="335"/>
                        <a:pt x="446" y="334"/>
                        <a:pt x="444" y="334"/>
                      </a:cubicBezTo>
                      <a:cubicBezTo>
                        <a:pt x="440" y="333"/>
                        <a:pt x="430" y="337"/>
                        <a:pt x="401" y="354"/>
                      </a:cubicBezTo>
                      <a:cubicBezTo>
                        <a:pt x="453" y="320"/>
                        <a:pt x="452" y="318"/>
                        <a:pt x="449" y="313"/>
                      </a:cubicBezTo>
                      <a:cubicBezTo>
                        <a:pt x="448" y="311"/>
                        <a:pt x="446" y="310"/>
                        <a:pt x="445" y="310"/>
                      </a:cubicBezTo>
                      <a:cubicBezTo>
                        <a:pt x="439" y="308"/>
                        <a:pt x="420" y="318"/>
                        <a:pt x="265" y="413"/>
                      </a:cubicBezTo>
                      <a:cubicBezTo>
                        <a:pt x="237" y="430"/>
                        <a:pt x="207" y="448"/>
                        <a:pt x="179" y="465"/>
                      </a:cubicBezTo>
                      <a:cubicBezTo>
                        <a:pt x="193" y="457"/>
                        <a:pt x="207" y="448"/>
                        <a:pt x="220" y="440"/>
                      </a:cubicBezTo>
                      <a:cubicBezTo>
                        <a:pt x="259" y="416"/>
                        <a:pt x="300" y="391"/>
                        <a:pt x="330" y="372"/>
                      </a:cubicBezTo>
                      <a:cubicBezTo>
                        <a:pt x="346" y="362"/>
                        <a:pt x="357" y="354"/>
                        <a:pt x="365" y="349"/>
                      </a:cubicBezTo>
                      <a:cubicBezTo>
                        <a:pt x="376" y="341"/>
                        <a:pt x="383" y="336"/>
                        <a:pt x="379" y="330"/>
                      </a:cubicBezTo>
                      <a:cubicBezTo>
                        <a:pt x="378" y="329"/>
                        <a:pt x="377" y="327"/>
                        <a:pt x="375" y="327"/>
                      </a:cubicBezTo>
                      <a:cubicBezTo>
                        <a:pt x="371" y="326"/>
                        <a:pt x="364" y="329"/>
                        <a:pt x="329" y="349"/>
                      </a:cubicBezTo>
                      <a:cubicBezTo>
                        <a:pt x="333" y="346"/>
                        <a:pt x="336" y="344"/>
                        <a:pt x="339" y="342"/>
                      </a:cubicBezTo>
                      <a:cubicBezTo>
                        <a:pt x="349" y="335"/>
                        <a:pt x="356" y="330"/>
                        <a:pt x="352" y="324"/>
                      </a:cubicBezTo>
                      <a:cubicBezTo>
                        <a:pt x="351" y="322"/>
                        <a:pt x="350" y="321"/>
                        <a:pt x="348" y="321"/>
                      </a:cubicBezTo>
                      <a:cubicBezTo>
                        <a:pt x="342" y="319"/>
                        <a:pt x="319" y="331"/>
                        <a:pt x="219" y="392"/>
                      </a:cubicBezTo>
                      <a:cubicBezTo>
                        <a:pt x="283" y="351"/>
                        <a:pt x="298" y="340"/>
                        <a:pt x="300" y="334"/>
                      </a:cubicBezTo>
                      <a:cubicBezTo>
                        <a:pt x="306" y="332"/>
                        <a:pt x="320" y="324"/>
                        <a:pt x="370" y="294"/>
                      </a:cubicBezTo>
                      <a:cubicBezTo>
                        <a:pt x="379" y="288"/>
                        <a:pt x="388" y="282"/>
                        <a:pt x="398" y="277"/>
                      </a:cubicBezTo>
                      <a:cubicBezTo>
                        <a:pt x="359" y="311"/>
                        <a:pt x="359" y="311"/>
                        <a:pt x="362" y="316"/>
                      </a:cubicBezTo>
                      <a:cubicBezTo>
                        <a:pt x="363" y="318"/>
                        <a:pt x="364" y="319"/>
                        <a:pt x="366" y="319"/>
                      </a:cubicBezTo>
                      <a:cubicBezTo>
                        <a:pt x="369" y="320"/>
                        <a:pt x="369" y="320"/>
                        <a:pt x="402" y="300"/>
                      </a:cubicBezTo>
                      <a:cubicBezTo>
                        <a:pt x="405" y="298"/>
                        <a:pt x="408" y="296"/>
                        <a:pt x="411" y="294"/>
                      </a:cubicBezTo>
                      <a:cubicBezTo>
                        <a:pt x="388" y="318"/>
                        <a:pt x="388" y="318"/>
                        <a:pt x="390" y="322"/>
                      </a:cubicBezTo>
                      <a:cubicBezTo>
                        <a:pt x="391" y="324"/>
                        <a:pt x="393" y="325"/>
                        <a:pt x="394" y="325"/>
                      </a:cubicBezTo>
                      <a:cubicBezTo>
                        <a:pt x="397" y="326"/>
                        <a:pt x="398" y="326"/>
                        <a:pt x="427" y="308"/>
                      </a:cubicBezTo>
                      <a:cubicBezTo>
                        <a:pt x="437" y="302"/>
                        <a:pt x="450" y="294"/>
                        <a:pt x="454" y="292"/>
                      </a:cubicBezTo>
                      <a:cubicBezTo>
                        <a:pt x="454" y="292"/>
                        <a:pt x="455" y="292"/>
                        <a:pt x="456" y="292"/>
                      </a:cubicBezTo>
                      <a:cubicBezTo>
                        <a:pt x="458" y="290"/>
                        <a:pt x="459" y="286"/>
                        <a:pt x="458" y="283"/>
                      </a:cubicBezTo>
                      <a:cubicBezTo>
                        <a:pt x="457" y="282"/>
                        <a:pt x="456" y="281"/>
                        <a:pt x="454" y="281"/>
                      </a:cubicBezTo>
                      <a:cubicBezTo>
                        <a:pt x="451" y="280"/>
                        <a:pt x="451" y="280"/>
                        <a:pt x="429" y="293"/>
                      </a:cubicBezTo>
                      <a:cubicBezTo>
                        <a:pt x="449" y="272"/>
                        <a:pt x="449" y="271"/>
                        <a:pt x="447" y="267"/>
                      </a:cubicBezTo>
                      <a:cubicBezTo>
                        <a:pt x="446" y="266"/>
                        <a:pt x="444" y="265"/>
                        <a:pt x="443" y="264"/>
                      </a:cubicBezTo>
                      <a:cubicBezTo>
                        <a:pt x="440" y="263"/>
                        <a:pt x="438" y="264"/>
                        <a:pt x="415" y="277"/>
                      </a:cubicBezTo>
                      <a:cubicBezTo>
                        <a:pt x="449" y="248"/>
                        <a:pt x="449" y="247"/>
                        <a:pt x="446" y="242"/>
                      </a:cubicBezTo>
                      <a:cubicBezTo>
                        <a:pt x="446" y="241"/>
                        <a:pt x="444" y="240"/>
                        <a:pt x="443" y="240"/>
                      </a:cubicBezTo>
                      <a:cubicBezTo>
                        <a:pt x="440" y="239"/>
                        <a:pt x="438" y="239"/>
                        <a:pt x="408" y="256"/>
                      </a:cubicBezTo>
                      <a:cubicBezTo>
                        <a:pt x="449" y="228"/>
                        <a:pt x="448" y="227"/>
                        <a:pt x="445" y="222"/>
                      </a:cubicBezTo>
                      <a:cubicBezTo>
                        <a:pt x="444" y="220"/>
                        <a:pt x="443" y="219"/>
                        <a:pt x="441" y="219"/>
                      </a:cubicBezTo>
                      <a:cubicBezTo>
                        <a:pt x="438" y="218"/>
                        <a:pt x="435" y="219"/>
                        <a:pt x="402" y="238"/>
                      </a:cubicBezTo>
                      <a:cubicBezTo>
                        <a:pt x="405" y="236"/>
                        <a:pt x="408" y="234"/>
                        <a:pt x="411" y="232"/>
                      </a:cubicBezTo>
                      <a:cubicBezTo>
                        <a:pt x="440" y="212"/>
                        <a:pt x="442" y="209"/>
                        <a:pt x="439" y="204"/>
                      </a:cubicBezTo>
                      <a:cubicBezTo>
                        <a:pt x="438" y="202"/>
                        <a:pt x="437" y="201"/>
                        <a:pt x="435" y="201"/>
                      </a:cubicBezTo>
                      <a:cubicBezTo>
                        <a:pt x="432" y="200"/>
                        <a:pt x="428" y="201"/>
                        <a:pt x="414" y="209"/>
                      </a:cubicBezTo>
                      <a:cubicBezTo>
                        <a:pt x="416" y="207"/>
                        <a:pt x="418" y="206"/>
                        <a:pt x="420" y="205"/>
                      </a:cubicBezTo>
                      <a:cubicBezTo>
                        <a:pt x="452" y="183"/>
                        <a:pt x="455" y="181"/>
                        <a:pt x="452" y="175"/>
                      </a:cubicBezTo>
                      <a:cubicBezTo>
                        <a:pt x="451" y="174"/>
                        <a:pt x="449" y="172"/>
                        <a:pt x="447" y="172"/>
                      </a:cubicBezTo>
                      <a:cubicBezTo>
                        <a:pt x="444" y="171"/>
                        <a:pt x="436" y="174"/>
                        <a:pt x="405" y="192"/>
                      </a:cubicBezTo>
                      <a:cubicBezTo>
                        <a:pt x="407" y="190"/>
                        <a:pt x="410" y="189"/>
                        <a:pt x="412" y="187"/>
                      </a:cubicBezTo>
                      <a:cubicBezTo>
                        <a:pt x="449" y="163"/>
                        <a:pt x="451" y="161"/>
                        <a:pt x="447" y="155"/>
                      </a:cubicBezTo>
                      <a:cubicBezTo>
                        <a:pt x="446" y="153"/>
                        <a:pt x="445" y="152"/>
                        <a:pt x="443" y="152"/>
                      </a:cubicBezTo>
                      <a:cubicBezTo>
                        <a:pt x="440" y="151"/>
                        <a:pt x="435" y="152"/>
                        <a:pt x="424" y="158"/>
                      </a:cubicBezTo>
                      <a:cubicBezTo>
                        <a:pt x="424" y="158"/>
                        <a:pt x="424" y="158"/>
                        <a:pt x="424" y="158"/>
                      </a:cubicBezTo>
                      <a:cubicBezTo>
                        <a:pt x="469" y="129"/>
                        <a:pt x="470" y="127"/>
                        <a:pt x="467" y="121"/>
                      </a:cubicBezTo>
                      <a:cubicBezTo>
                        <a:pt x="466" y="120"/>
                        <a:pt x="464" y="119"/>
                        <a:pt x="463" y="118"/>
                      </a:cubicBezTo>
                      <a:cubicBezTo>
                        <a:pt x="457" y="117"/>
                        <a:pt x="440" y="125"/>
                        <a:pt x="377" y="163"/>
                      </a:cubicBezTo>
                      <a:cubicBezTo>
                        <a:pt x="441" y="122"/>
                        <a:pt x="440" y="120"/>
                        <a:pt x="436" y="114"/>
                      </a:cubicBezTo>
                      <a:cubicBezTo>
                        <a:pt x="435" y="113"/>
                        <a:pt x="434" y="112"/>
                        <a:pt x="432" y="111"/>
                      </a:cubicBezTo>
                      <a:cubicBezTo>
                        <a:pt x="430" y="111"/>
                        <a:pt x="427" y="111"/>
                        <a:pt x="421" y="114"/>
                      </a:cubicBezTo>
                      <a:cubicBezTo>
                        <a:pt x="457" y="90"/>
                        <a:pt x="455" y="87"/>
                        <a:pt x="452" y="82"/>
                      </a:cubicBezTo>
                      <a:cubicBezTo>
                        <a:pt x="452" y="81"/>
                        <a:pt x="450" y="80"/>
                        <a:pt x="448" y="79"/>
                      </a:cubicBezTo>
                      <a:cubicBezTo>
                        <a:pt x="444" y="78"/>
                        <a:pt x="430" y="85"/>
                        <a:pt x="386" y="110"/>
                      </a:cubicBezTo>
                      <a:cubicBezTo>
                        <a:pt x="444" y="74"/>
                        <a:pt x="443" y="72"/>
                        <a:pt x="440" y="66"/>
                      </a:cubicBezTo>
                      <a:cubicBezTo>
                        <a:pt x="439" y="65"/>
                        <a:pt x="437" y="64"/>
                        <a:pt x="436" y="63"/>
                      </a:cubicBezTo>
                      <a:cubicBezTo>
                        <a:pt x="433" y="62"/>
                        <a:pt x="427" y="64"/>
                        <a:pt x="411" y="73"/>
                      </a:cubicBezTo>
                      <a:cubicBezTo>
                        <a:pt x="456" y="44"/>
                        <a:pt x="454" y="41"/>
                        <a:pt x="451" y="36"/>
                      </a:cubicBezTo>
                      <a:cubicBezTo>
                        <a:pt x="450" y="34"/>
                        <a:pt x="449" y="33"/>
                        <a:pt x="447" y="33"/>
                      </a:cubicBezTo>
                      <a:cubicBezTo>
                        <a:pt x="441" y="31"/>
                        <a:pt x="422" y="40"/>
                        <a:pt x="362" y="76"/>
                      </a:cubicBezTo>
                      <a:cubicBezTo>
                        <a:pt x="422" y="38"/>
                        <a:pt x="421" y="36"/>
                        <a:pt x="418" y="30"/>
                      </a:cubicBezTo>
                      <a:cubicBezTo>
                        <a:pt x="417" y="29"/>
                        <a:pt x="415" y="28"/>
                        <a:pt x="414" y="27"/>
                      </a:cubicBezTo>
                      <a:cubicBezTo>
                        <a:pt x="410" y="26"/>
                        <a:pt x="402" y="29"/>
                        <a:pt x="368" y="49"/>
                      </a:cubicBezTo>
                      <a:cubicBezTo>
                        <a:pt x="421" y="15"/>
                        <a:pt x="420" y="12"/>
                        <a:pt x="417" y="7"/>
                      </a:cubicBezTo>
                      <a:cubicBezTo>
                        <a:pt x="416" y="5"/>
                        <a:pt x="414" y="4"/>
                        <a:pt x="412" y="4"/>
                      </a:cubicBezTo>
                      <a:cubicBezTo>
                        <a:pt x="406" y="2"/>
                        <a:pt x="385" y="13"/>
                        <a:pt x="312" y="56"/>
                      </a:cubicBezTo>
                      <a:cubicBezTo>
                        <a:pt x="325" y="48"/>
                        <a:pt x="335" y="41"/>
                        <a:pt x="342" y="37"/>
                      </a:cubicBezTo>
                      <a:cubicBezTo>
                        <a:pt x="352" y="29"/>
                        <a:pt x="359" y="24"/>
                        <a:pt x="355" y="18"/>
                      </a:cubicBezTo>
                      <a:cubicBezTo>
                        <a:pt x="355" y="17"/>
                        <a:pt x="353" y="15"/>
                        <a:pt x="351" y="15"/>
                      </a:cubicBezTo>
                      <a:cubicBezTo>
                        <a:pt x="345" y="14"/>
                        <a:pt x="329" y="22"/>
                        <a:pt x="230" y="82"/>
                      </a:cubicBezTo>
                      <a:cubicBezTo>
                        <a:pt x="324" y="22"/>
                        <a:pt x="323" y="20"/>
                        <a:pt x="319" y="14"/>
                      </a:cubicBezTo>
                      <a:cubicBezTo>
                        <a:pt x="319" y="12"/>
                        <a:pt x="317" y="11"/>
                        <a:pt x="315" y="11"/>
                      </a:cubicBezTo>
                      <a:cubicBezTo>
                        <a:pt x="310" y="9"/>
                        <a:pt x="298" y="15"/>
                        <a:pt x="202" y="74"/>
                      </a:cubicBezTo>
                      <a:cubicBezTo>
                        <a:pt x="294" y="13"/>
                        <a:pt x="294" y="13"/>
                        <a:pt x="290" y="6"/>
                      </a:cubicBezTo>
                      <a:cubicBezTo>
                        <a:pt x="289" y="5"/>
                        <a:pt x="288" y="4"/>
                        <a:pt x="286" y="3"/>
                      </a:cubicBezTo>
                      <a:cubicBezTo>
                        <a:pt x="281" y="2"/>
                        <a:pt x="276" y="4"/>
                        <a:pt x="177" y="65"/>
                      </a:cubicBezTo>
                      <a:cubicBezTo>
                        <a:pt x="172" y="67"/>
                        <a:pt x="168" y="70"/>
                        <a:pt x="163" y="73"/>
                      </a:cubicBezTo>
                      <a:cubicBezTo>
                        <a:pt x="237" y="24"/>
                        <a:pt x="236" y="23"/>
                        <a:pt x="233" y="17"/>
                      </a:cubicBezTo>
                      <a:cubicBezTo>
                        <a:pt x="232" y="15"/>
                        <a:pt x="230" y="14"/>
                        <a:pt x="229" y="14"/>
                      </a:cubicBezTo>
                      <a:cubicBezTo>
                        <a:pt x="225" y="13"/>
                        <a:pt x="218" y="15"/>
                        <a:pt x="177" y="40"/>
                      </a:cubicBezTo>
                      <a:cubicBezTo>
                        <a:pt x="180" y="38"/>
                        <a:pt x="183" y="36"/>
                        <a:pt x="186" y="34"/>
                      </a:cubicBezTo>
                      <a:cubicBezTo>
                        <a:pt x="212" y="16"/>
                        <a:pt x="216" y="13"/>
                        <a:pt x="212" y="7"/>
                      </a:cubicBezTo>
                      <a:cubicBezTo>
                        <a:pt x="211" y="6"/>
                        <a:pt x="210" y="4"/>
                        <a:pt x="208" y="4"/>
                      </a:cubicBezTo>
                      <a:cubicBezTo>
                        <a:pt x="204" y="3"/>
                        <a:pt x="201" y="4"/>
                        <a:pt x="138" y="42"/>
                      </a:cubicBezTo>
                      <a:cubicBezTo>
                        <a:pt x="144" y="38"/>
                        <a:pt x="149" y="34"/>
                        <a:pt x="153" y="31"/>
                      </a:cubicBezTo>
                      <a:cubicBezTo>
                        <a:pt x="173" y="16"/>
                        <a:pt x="178" y="13"/>
                        <a:pt x="175" y="7"/>
                      </a:cubicBezTo>
                      <a:cubicBezTo>
                        <a:pt x="174" y="6"/>
                        <a:pt x="172" y="4"/>
                        <a:pt x="171" y="4"/>
                      </a:cubicBezTo>
                      <a:cubicBezTo>
                        <a:pt x="167" y="3"/>
                        <a:pt x="166" y="3"/>
                        <a:pt x="105" y="40"/>
                      </a:cubicBezTo>
                      <a:cubicBezTo>
                        <a:pt x="99" y="44"/>
                        <a:pt x="93" y="48"/>
                        <a:pt x="87" y="51"/>
                      </a:cubicBezTo>
                      <a:cubicBezTo>
                        <a:pt x="115" y="27"/>
                        <a:pt x="115" y="26"/>
                        <a:pt x="112" y="21"/>
                      </a:cubicBezTo>
                      <a:cubicBezTo>
                        <a:pt x="111" y="20"/>
                        <a:pt x="110" y="19"/>
                        <a:pt x="108" y="19"/>
                      </a:cubicBezTo>
                      <a:cubicBezTo>
                        <a:pt x="105" y="18"/>
                        <a:pt x="104" y="18"/>
                        <a:pt x="73" y="36"/>
                      </a:cubicBezTo>
                      <a:cubicBezTo>
                        <a:pt x="104" y="9"/>
                        <a:pt x="104" y="9"/>
                        <a:pt x="101" y="4"/>
                      </a:cubicBezTo>
                      <a:cubicBezTo>
                        <a:pt x="100" y="3"/>
                        <a:pt x="99" y="2"/>
                        <a:pt x="97" y="1"/>
                      </a:cubicBezTo>
                      <a:cubicBezTo>
                        <a:pt x="94" y="0"/>
                        <a:pt x="94" y="0"/>
                        <a:pt x="70" y="15"/>
                      </a:cubicBezTo>
                      <a:cubicBezTo>
                        <a:pt x="63" y="19"/>
                        <a:pt x="53" y="25"/>
                        <a:pt x="50" y="26"/>
                      </a:cubicBezTo>
                      <a:cubicBezTo>
                        <a:pt x="50" y="26"/>
                        <a:pt x="50" y="27"/>
                        <a:pt x="49" y="27"/>
                      </a:cubicBezTo>
                      <a:cubicBezTo>
                        <a:pt x="46" y="28"/>
                        <a:pt x="45" y="32"/>
                        <a:pt x="47" y="35"/>
                      </a:cubicBezTo>
                      <a:cubicBezTo>
                        <a:pt x="48" y="36"/>
                        <a:pt x="49" y="37"/>
                        <a:pt x="51" y="38"/>
                      </a:cubicBezTo>
                      <a:cubicBezTo>
                        <a:pt x="52" y="38"/>
                        <a:pt x="52" y="38"/>
                        <a:pt x="53" y="38"/>
                      </a:cubicBezTo>
                      <a:cubicBezTo>
                        <a:pt x="18" y="69"/>
                        <a:pt x="18" y="69"/>
                        <a:pt x="21" y="74"/>
                      </a:cubicBezTo>
                      <a:cubicBezTo>
                        <a:pt x="22" y="75"/>
                        <a:pt x="23" y="76"/>
                        <a:pt x="25" y="77"/>
                      </a:cubicBezTo>
                      <a:cubicBezTo>
                        <a:pt x="28" y="77"/>
                        <a:pt x="29" y="78"/>
                        <a:pt x="62" y="58"/>
                      </a:cubicBezTo>
                      <a:cubicBezTo>
                        <a:pt x="35" y="81"/>
                        <a:pt x="35" y="81"/>
                        <a:pt x="38" y="86"/>
                      </a:cubicBezTo>
                      <a:cubicBezTo>
                        <a:pt x="39" y="87"/>
                        <a:pt x="40" y="88"/>
                        <a:pt x="42" y="89"/>
                      </a:cubicBezTo>
                      <a:cubicBezTo>
                        <a:pt x="44" y="90"/>
                        <a:pt x="46" y="90"/>
                        <a:pt x="70" y="76"/>
                      </a:cubicBezTo>
                      <a:cubicBezTo>
                        <a:pt x="65" y="79"/>
                        <a:pt x="60" y="82"/>
                        <a:pt x="56" y="85"/>
                      </a:cubicBezTo>
                      <a:cubicBezTo>
                        <a:pt x="36" y="100"/>
                        <a:pt x="32" y="103"/>
                        <a:pt x="36" y="109"/>
                      </a:cubicBezTo>
                      <a:cubicBezTo>
                        <a:pt x="36" y="110"/>
                        <a:pt x="38" y="111"/>
                        <a:pt x="39" y="112"/>
                      </a:cubicBezTo>
                      <a:cubicBezTo>
                        <a:pt x="42" y="113"/>
                        <a:pt x="44" y="113"/>
                        <a:pt x="75" y="94"/>
                      </a:cubicBezTo>
                      <a:cubicBezTo>
                        <a:pt x="71" y="97"/>
                        <a:pt x="67" y="100"/>
                        <a:pt x="63" y="103"/>
                      </a:cubicBezTo>
                      <a:cubicBezTo>
                        <a:pt x="35" y="122"/>
                        <a:pt x="32" y="125"/>
                        <a:pt x="36" y="130"/>
                      </a:cubicBezTo>
                      <a:cubicBezTo>
                        <a:pt x="36" y="132"/>
                        <a:pt x="38" y="133"/>
                        <a:pt x="40" y="133"/>
                      </a:cubicBezTo>
                      <a:cubicBezTo>
                        <a:pt x="44" y="134"/>
                        <a:pt x="51" y="132"/>
                        <a:pt x="98" y="103"/>
                      </a:cubicBezTo>
                      <a:cubicBezTo>
                        <a:pt x="42" y="141"/>
                        <a:pt x="42" y="141"/>
                        <a:pt x="46" y="147"/>
                      </a:cubicBezTo>
                      <a:cubicBezTo>
                        <a:pt x="46" y="148"/>
                        <a:pt x="48" y="150"/>
                        <a:pt x="50" y="150"/>
                      </a:cubicBezTo>
                      <a:cubicBezTo>
                        <a:pt x="54" y="151"/>
                        <a:pt x="64" y="147"/>
                        <a:pt x="109" y="120"/>
                      </a:cubicBezTo>
                      <a:cubicBezTo>
                        <a:pt x="45" y="162"/>
                        <a:pt x="46" y="164"/>
                        <a:pt x="49" y="169"/>
                      </a:cubicBezTo>
                      <a:cubicBezTo>
                        <a:pt x="50" y="171"/>
                        <a:pt x="52" y="172"/>
                        <a:pt x="53" y="172"/>
                      </a:cubicBezTo>
                      <a:cubicBezTo>
                        <a:pt x="57" y="173"/>
                        <a:pt x="64" y="171"/>
                        <a:pt x="105" y="146"/>
                      </a:cubicBezTo>
                      <a:cubicBezTo>
                        <a:pt x="90" y="156"/>
                        <a:pt x="76" y="165"/>
                        <a:pt x="63" y="173"/>
                      </a:cubicBezTo>
                      <a:cubicBezTo>
                        <a:pt x="48" y="183"/>
                        <a:pt x="37" y="190"/>
                        <a:pt x="30" y="196"/>
                      </a:cubicBezTo>
                      <a:cubicBezTo>
                        <a:pt x="20" y="203"/>
                        <a:pt x="13" y="208"/>
                        <a:pt x="17" y="214"/>
                      </a:cubicBezTo>
                      <a:cubicBezTo>
                        <a:pt x="17" y="215"/>
                        <a:pt x="19" y="216"/>
                        <a:pt x="20" y="217"/>
                      </a:cubicBezTo>
                      <a:cubicBezTo>
                        <a:pt x="24" y="218"/>
                        <a:pt x="33" y="214"/>
                        <a:pt x="80" y="187"/>
                      </a:cubicBezTo>
                      <a:cubicBezTo>
                        <a:pt x="79" y="187"/>
                        <a:pt x="78" y="187"/>
                        <a:pt x="78" y="188"/>
                      </a:cubicBezTo>
                      <a:cubicBezTo>
                        <a:pt x="61" y="199"/>
                        <a:pt x="48" y="207"/>
                        <a:pt x="40" y="213"/>
                      </a:cubicBezTo>
                      <a:cubicBezTo>
                        <a:pt x="28" y="221"/>
                        <a:pt x="22" y="226"/>
                        <a:pt x="25" y="233"/>
                      </a:cubicBezTo>
                      <a:cubicBezTo>
                        <a:pt x="26" y="234"/>
                        <a:pt x="28" y="235"/>
                        <a:pt x="29" y="236"/>
                      </a:cubicBezTo>
                      <a:cubicBezTo>
                        <a:pt x="33" y="237"/>
                        <a:pt x="41" y="233"/>
                        <a:pt x="81" y="210"/>
                      </a:cubicBezTo>
                      <a:cubicBezTo>
                        <a:pt x="16" y="251"/>
                        <a:pt x="18" y="253"/>
                        <a:pt x="21" y="259"/>
                      </a:cubicBezTo>
                      <a:cubicBezTo>
                        <a:pt x="22" y="260"/>
                        <a:pt x="24" y="262"/>
                        <a:pt x="25" y="262"/>
                      </a:cubicBezTo>
                      <a:cubicBezTo>
                        <a:pt x="31" y="263"/>
                        <a:pt x="46" y="256"/>
                        <a:pt x="127" y="208"/>
                      </a:cubicBezTo>
                      <a:cubicBezTo>
                        <a:pt x="29" y="268"/>
                        <a:pt x="31" y="270"/>
                        <a:pt x="34" y="277"/>
                      </a:cubicBezTo>
                      <a:cubicBezTo>
                        <a:pt x="35" y="278"/>
                        <a:pt x="37" y="279"/>
                        <a:pt x="38" y="280"/>
                      </a:cubicBezTo>
                      <a:cubicBezTo>
                        <a:pt x="43" y="281"/>
                        <a:pt x="55" y="276"/>
                        <a:pt x="97" y="251"/>
                      </a:cubicBezTo>
                      <a:cubicBezTo>
                        <a:pt x="27" y="294"/>
                        <a:pt x="29" y="296"/>
                        <a:pt x="32" y="302"/>
                      </a:cubicBezTo>
                      <a:cubicBezTo>
                        <a:pt x="33" y="303"/>
                        <a:pt x="34" y="304"/>
                        <a:pt x="36" y="305"/>
                      </a:cubicBezTo>
                      <a:cubicBezTo>
                        <a:pt x="40" y="306"/>
                        <a:pt x="49" y="302"/>
                        <a:pt x="85" y="281"/>
                      </a:cubicBezTo>
                      <a:cubicBezTo>
                        <a:pt x="46" y="307"/>
                        <a:pt x="48" y="310"/>
                        <a:pt x="50" y="314"/>
                      </a:cubicBezTo>
                      <a:cubicBezTo>
                        <a:pt x="51" y="316"/>
                        <a:pt x="53" y="317"/>
                        <a:pt x="54" y="317"/>
                      </a:cubicBezTo>
                      <a:cubicBezTo>
                        <a:pt x="59" y="319"/>
                        <a:pt x="71" y="313"/>
                        <a:pt x="141" y="272"/>
                      </a:cubicBezTo>
                      <a:cubicBezTo>
                        <a:pt x="65" y="318"/>
                        <a:pt x="66" y="320"/>
                        <a:pt x="70" y="326"/>
                      </a:cubicBezTo>
                      <a:cubicBezTo>
                        <a:pt x="71" y="327"/>
                        <a:pt x="72" y="328"/>
                        <a:pt x="74" y="329"/>
                      </a:cubicBezTo>
                      <a:cubicBezTo>
                        <a:pt x="80" y="330"/>
                        <a:pt x="95" y="322"/>
                        <a:pt x="234" y="237"/>
                      </a:cubicBezTo>
                      <a:cubicBezTo>
                        <a:pt x="264" y="219"/>
                        <a:pt x="298" y="198"/>
                        <a:pt x="330" y="179"/>
                      </a:cubicBezTo>
                      <a:cubicBezTo>
                        <a:pt x="310" y="192"/>
                        <a:pt x="289" y="205"/>
                        <a:pt x="270" y="217"/>
                      </a:cubicBezTo>
                      <a:cubicBezTo>
                        <a:pt x="122" y="309"/>
                        <a:pt x="123" y="310"/>
                        <a:pt x="127" y="317"/>
                      </a:cubicBezTo>
                      <a:cubicBezTo>
                        <a:pt x="128" y="319"/>
                        <a:pt x="130" y="320"/>
                        <a:pt x="131" y="320"/>
                      </a:cubicBezTo>
                      <a:cubicBezTo>
                        <a:pt x="136" y="321"/>
                        <a:pt x="147" y="316"/>
                        <a:pt x="188" y="292"/>
                      </a:cubicBezTo>
                      <a:cubicBezTo>
                        <a:pt x="184" y="295"/>
                        <a:pt x="179" y="298"/>
                        <a:pt x="176" y="300"/>
                      </a:cubicBezTo>
                      <a:cubicBezTo>
                        <a:pt x="164" y="309"/>
                        <a:pt x="158" y="314"/>
                        <a:pt x="162" y="320"/>
                      </a:cubicBezTo>
                      <a:cubicBezTo>
                        <a:pt x="162" y="321"/>
                        <a:pt x="164" y="322"/>
                        <a:pt x="166" y="323"/>
                      </a:cubicBezTo>
                      <a:cubicBezTo>
                        <a:pt x="171" y="324"/>
                        <a:pt x="184" y="318"/>
                        <a:pt x="235" y="287"/>
                      </a:cubicBezTo>
                      <a:cubicBezTo>
                        <a:pt x="195" y="313"/>
                        <a:pt x="195" y="316"/>
                        <a:pt x="198" y="321"/>
                      </a:cubicBezTo>
                      <a:cubicBezTo>
                        <a:pt x="199" y="323"/>
                        <a:pt x="200" y="324"/>
                        <a:pt x="202" y="324"/>
                      </a:cubicBezTo>
                      <a:cubicBezTo>
                        <a:pt x="206" y="325"/>
                        <a:pt x="211" y="324"/>
                        <a:pt x="284" y="279"/>
                      </a:cubicBezTo>
                      <a:cubicBezTo>
                        <a:pt x="279" y="283"/>
                        <a:pt x="274" y="286"/>
                        <a:pt x="270" y="289"/>
                      </a:cubicBezTo>
                      <a:cubicBezTo>
                        <a:pt x="249" y="302"/>
                        <a:pt x="240" y="309"/>
                        <a:pt x="236" y="314"/>
                      </a:cubicBezTo>
                      <a:cubicBezTo>
                        <a:pt x="230" y="314"/>
                        <a:pt x="215" y="322"/>
                        <a:pt x="134" y="372"/>
                      </a:cubicBezTo>
                      <a:cubicBezTo>
                        <a:pt x="146" y="364"/>
                        <a:pt x="156" y="357"/>
                        <a:pt x="165" y="350"/>
                      </a:cubicBezTo>
                      <a:cubicBezTo>
                        <a:pt x="191" y="332"/>
                        <a:pt x="194" y="328"/>
                        <a:pt x="191" y="323"/>
                      </a:cubicBezTo>
                      <a:cubicBezTo>
                        <a:pt x="190" y="321"/>
                        <a:pt x="189" y="320"/>
                        <a:pt x="187" y="320"/>
                      </a:cubicBezTo>
                      <a:cubicBezTo>
                        <a:pt x="182" y="319"/>
                        <a:pt x="178" y="320"/>
                        <a:pt x="101" y="368"/>
                      </a:cubicBezTo>
                      <a:cubicBezTo>
                        <a:pt x="99" y="369"/>
                        <a:pt x="96" y="370"/>
                        <a:pt x="94" y="372"/>
                      </a:cubicBezTo>
                      <a:cubicBezTo>
                        <a:pt x="139" y="336"/>
                        <a:pt x="139" y="335"/>
                        <a:pt x="136" y="330"/>
                      </a:cubicBezTo>
                      <a:cubicBezTo>
                        <a:pt x="135" y="328"/>
                        <a:pt x="134" y="327"/>
                        <a:pt x="132" y="327"/>
                      </a:cubicBezTo>
                      <a:cubicBezTo>
                        <a:pt x="128" y="326"/>
                        <a:pt x="127" y="326"/>
                        <a:pt x="80" y="355"/>
                      </a:cubicBezTo>
                      <a:cubicBezTo>
                        <a:pt x="78" y="356"/>
                        <a:pt x="76" y="357"/>
                        <a:pt x="74" y="359"/>
                      </a:cubicBezTo>
                      <a:cubicBezTo>
                        <a:pt x="108" y="328"/>
                        <a:pt x="108" y="328"/>
                        <a:pt x="105" y="323"/>
                      </a:cubicBezTo>
                      <a:cubicBezTo>
                        <a:pt x="104" y="321"/>
                        <a:pt x="102" y="320"/>
                        <a:pt x="101" y="320"/>
                      </a:cubicBezTo>
                      <a:cubicBezTo>
                        <a:pt x="98" y="319"/>
                        <a:pt x="97" y="320"/>
                        <a:pt x="72" y="335"/>
                      </a:cubicBezTo>
                      <a:cubicBezTo>
                        <a:pt x="69" y="337"/>
                        <a:pt x="65" y="339"/>
                        <a:pt x="61" y="341"/>
                      </a:cubicBezTo>
                      <a:cubicBezTo>
                        <a:pt x="62" y="341"/>
                        <a:pt x="62" y="340"/>
                        <a:pt x="62" y="340"/>
                      </a:cubicBezTo>
                      <a:cubicBezTo>
                        <a:pt x="66" y="325"/>
                        <a:pt x="66" y="325"/>
                        <a:pt x="64" y="322"/>
                      </a:cubicBezTo>
                      <a:cubicBezTo>
                        <a:pt x="63" y="321"/>
                        <a:pt x="62" y="320"/>
                        <a:pt x="60" y="319"/>
                      </a:cubicBezTo>
                      <a:cubicBezTo>
                        <a:pt x="58" y="319"/>
                        <a:pt x="57" y="319"/>
                        <a:pt x="49" y="324"/>
                      </a:cubicBezTo>
                      <a:cubicBezTo>
                        <a:pt x="47" y="326"/>
                        <a:pt x="44" y="327"/>
                        <a:pt x="43" y="328"/>
                      </a:cubicBezTo>
                      <a:cubicBezTo>
                        <a:pt x="42" y="328"/>
                        <a:pt x="42" y="328"/>
                        <a:pt x="41" y="329"/>
                      </a:cubicBezTo>
                      <a:cubicBezTo>
                        <a:pt x="38" y="330"/>
                        <a:pt x="37" y="334"/>
                        <a:pt x="39" y="337"/>
                      </a:cubicBezTo>
                      <a:cubicBezTo>
                        <a:pt x="40" y="338"/>
                        <a:pt x="41" y="339"/>
                        <a:pt x="43" y="340"/>
                      </a:cubicBezTo>
                      <a:cubicBezTo>
                        <a:pt x="45" y="340"/>
                        <a:pt x="46" y="340"/>
                        <a:pt x="50" y="338"/>
                      </a:cubicBezTo>
                      <a:cubicBezTo>
                        <a:pt x="46" y="353"/>
                        <a:pt x="46" y="353"/>
                        <a:pt x="47" y="356"/>
                      </a:cubicBezTo>
                      <a:cubicBezTo>
                        <a:pt x="48" y="357"/>
                        <a:pt x="50" y="358"/>
                        <a:pt x="51" y="359"/>
                      </a:cubicBezTo>
                      <a:cubicBezTo>
                        <a:pt x="53" y="359"/>
                        <a:pt x="54" y="359"/>
                        <a:pt x="58" y="357"/>
                      </a:cubicBezTo>
                      <a:cubicBezTo>
                        <a:pt x="27" y="386"/>
                        <a:pt x="27" y="386"/>
                        <a:pt x="30" y="391"/>
                      </a:cubicBezTo>
                      <a:cubicBezTo>
                        <a:pt x="31" y="392"/>
                        <a:pt x="32" y="393"/>
                        <a:pt x="34" y="394"/>
                      </a:cubicBezTo>
                      <a:cubicBezTo>
                        <a:pt x="37" y="395"/>
                        <a:pt x="38" y="395"/>
                        <a:pt x="71" y="374"/>
                      </a:cubicBezTo>
                      <a:cubicBezTo>
                        <a:pt x="24" y="412"/>
                        <a:pt x="24" y="412"/>
                        <a:pt x="28" y="417"/>
                      </a:cubicBezTo>
                      <a:cubicBezTo>
                        <a:pt x="28" y="419"/>
                        <a:pt x="30" y="420"/>
                        <a:pt x="31" y="420"/>
                      </a:cubicBezTo>
                      <a:cubicBezTo>
                        <a:pt x="35" y="421"/>
                        <a:pt x="36" y="421"/>
                        <a:pt x="78" y="396"/>
                      </a:cubicBezTo>
                      <a:cubicBezTo>
                        <a:pt x="67" y="403"/>
                        <a:pt x="57" y="410"/>
                        <a:pt x="49" y="416"/>
                      </a:cubicBezTo>
                      <a:cubicBezTo>
                        <a:pt x="25" y="433"/>
                        <a:pt x="21" y="436"/>
                        <a:pt x="25" y="442"/>
                      </a:cubicBezTo>
                      <a:cubicBezTo>
                        <a:pt x="25" y="443"/>
                        <a:pt x="27" y="445"/>
                        <a:pt x="29" y="445"/>
                      </a:cubicBezTo>
                      <a:cubicBezTo>
                        <a:pt x="31" y="446"/>
                        <a:pt x="35" y="445"/>
                        <a:pt x="62" y="429"/>
                      </a:cubicBezTo>
                      <a:cubicBezTo>
                        <a:pt x="62" y="429"/>
                        <a:pt x="61" y="430"/>
                        <a:pt x="61" y="430"/>
                      </a:cubicBezTo>
                      <a:cubicBezTo>
                        <a:pt x="27" y="453"/>
                        <a:pt x="24" y="456"/>
                        <a:pt x="28" y="462"/>
                      </a:cubicBezTo>
                      <a:cubicBezTo>
                        <a:pt x="29" y="463"/>
                        <a:pt x="30" y="464"/>
                        <a:pt x="32" y="465"/>
                      </a:cubicBezTo>
                      <a:cubicBezTo>
                        <a:pt x="36" y="466"/>
                        <a:pt x="45" y="462"/>
                        <a:pt x="92" y="434"/>
                      </a:cubicBezTo>
                      <a:cubicBezTo>
                        <a:pt x="22" y="480"/>
                        <a:pt x="23" y="481"/>
                        <a:pt x="26" y="487"/>
                      </a:cubicBezTo>
                      <a:cubicBezTo>
                        <a:pt x="27" y="488"/>
                        <a:pt x="29" y="490"/>
                        <a:pt x="30" y="490"/>
                      </a:cubicBezTo>
                      <a:cubicBezTo>
                        <a:pt x="35" y="491"/>
                        <a:pt x="44" y="487"/>
                        <a:pt x="97" y="455"/>
                      </a:cubicBezTo>
                      <a:cubicBezTo>
                        <a:pt x="0" y="517"/>
                        <a:pt x="1" y="518"/>
                        <a:pt x="5" y="524"/>
                      </a:cubicBezTo>
                      <a:cubicBezTo>
                        <a:pt x="6" y="526"/>
                        <a:pt x="7" y="527"/>
                        <a:pt x="9" y="527"/>
                      </a:cubicBezTo>
                      <a:cubicBezTo>
                        <a:pt x="13" y="528"/>
                        <a:pt x="20" y="525"/>
                        <a:pt x="53" y="507"/>
                      </a:cubicBezTo>
                      <a:cubicBezTo>
                        <a:pt x="50" y="509"/>
                        <a:pt x="47" y="510"/>
                        <a:pt x="45" y="512"/>
                      </a:cubicBezTo>
                      <a:cubicBezTo>
                        <a:pt x="34" y="520"/>
                        <a:pt x="27" y="525"/>
                        <a:pt x="31" y="531"/>
                      </a:cubicBezTo>
                      <a:cubicBezTo>
                        <a:pt x="32" y="532"/>
                        <a:pt x="33" y="533"/>
                        <a:pt x="35" y="534"/>
                      </a:cubicBezTo>
                      <a:cubicBezTo>
                        <a:pt x="39" y="535"/>
                        <a:pt x="47" y="532"/>
                        <a:pt x="86" y="509"/>
                      </a:cubicBezTo>
                      <a:cubicBezTo>
                        <a:pt x="76" y="515"/>
                        <a:pt x="68" y="521"/>
                        <a:pt x="62" y="525"/>
                      </a:cubicBezTo>
                      <a:cubicBezTo>
                        <a:pt x="50" y="533"/>
                        <a:pt x="44" y="539"/>
                        <a:pt x="47" y="545"/>
                      </a:cubicBezTo>
                      <a:cubicBezTo>
                        <a:pt x="48" y="546"/>
                        <a:pt x="50" y="547"/>
                        <a:pt x="52" y="548"/>
                      </a:cubicBezTo>
                      <a:cubicBezTo>
                        <a:pt x="57" y="549"/>
                        <a:pt x="76" y="540"/>
                        <a:pt x="139" y="503"/>
                      </a:cubicBezTo>
                      <a:cubicBezTo>
                        <a:pt x="94" y="532"/>
                        <a:pt x="95" y="534"/>
                        <a:pt x="98" y="539"/>
                      </a:cubicBezTo>
                      <a:cubicBezTo>
                        <a:pt x="99" y="541"/>
                        <a:pt x="100" y="542"/>
                        <a:pt x="102" y="542"/>
                      </a:cubicBezTo>
                      <a:cubicBezTo>
                        <a:pt x="108" y="544"/>
                        <a:pt x="124" y="536"/>
                        <a:pt x="262" y="451"/>
                      </a:cubicBezTo>
                      <a:cubicBezTo>
                        <a:pt x="284" y="438"/>
                        <a:pt x="308" y="423"/>
                        <a:pt x="331" y="409"/>
                      </a:cubicBezTo>
                      <a:cubicBezTo>
                        <a:pt x="312" y="421"/>
                        <a:pt x="291" y="434"/>
                        <a:pt x="272" y="446"/>
                      </a:cubicBezTo>
                      <a:cubicBezTo>
                        <a:pt x="232" y="470"/>
                        <a:pt x="194" y="494"/>
                        <a:pt x="166" y="512"/>
                      </a:cubicBezTo>
                      <a:cubicBezTo>
                        <a:pt x="151" y="522"/>
                        <a:pt x="140" y="529"/>
                        <a:pt x="132" y="534"/>
                      </a:cubicBezTo>
                      <a:cubicBezTo>
                        <a:pt x="122" y="542"/>
                        <a:pt x="115" y="546"/>
                        <a:pt x="119" y="553"/>
                      </a:cubicBezTo>
                      <a:cubicBezTo>
                        <a:pt x="120" y="554"/>
                        <a:pt x="121" y="555"/>
                        <a:pt x="123" y="556"/>
                      </a:cubicBezTo>
                      <a:cubicBezTo>
                        <a:pt x="123" y="556"/>
                        <a:pt x="124" y="556"/>
                        <a:pt x="124" y="556"/>
                      </a:cubicBezTo>
                      <a:cubicBezTo>
                        <a:pt x="131" y="556"/>
                        <a:pt x="152" y="544"/>
                        <a:pt x="276" y="469"/>
                      </a:cubicBezTo>
                      <a:cubicBezTo>
                        <a:pt x="293" y="458"/>
                        <a:pt x="310" y="448"/>
                        <a:pt x="328" y="437"/>
                      </a:cubicBezTo>
                      <a:cubicBezTo>
                        <a:pt x="317" y="444"/>
                        <a:pt x="307" y="450"/>
                        <a:pt x="297" y="457"/>
                      </a:cubicBezTo>
                      <a:cubicBezTo>
                        <a:pt x="171" y="537"/>
                        <a:pt x="171" y="538"/>
                        <a:pt x="175" y="545"/>
                      </a:cubicBezTo>
                      <a:cubicBezTo>
                        <a:pt x="176" y="546"/>
                        <a:pt x="178" y="548"/>
                        <a:pt x="179" y="548"/>
                      </a:cubicBezTo>
                      <a:cubicBezTo>
                        <a:pt x="185" y="549"/>
                        <a:pt x="198" y="543"/>
                        <a:pt x="293" y="486"/>
                      </a:cubicBezTo>
                      <a:cubicBezTo>
                        <a:pt x="278" y="495"/>
                        <a:pt x="264" y="504"/>
                        <a:pt x="252" y="512"/>
                      </a:cubicBezTo>
                      <a:cubicBezTo>
                        <a:pt x="212" y="539"/>
                        <a:pt x="212" y="541"/>
                        <a:pt x="215" y="547"/>
                      </a:cubicBezTo>
                      <a:cubicBezTo>
                        <a:pt x="216" y="548"/>
                        <a:pt x="217" y="549"/>
                        <a:pt x="219" y="550"/>
                      </a:cubicBezTo>
                      <a:cubicBezTo>
                        <a:pt x="224" y="551"/>
                        <a:pt x="236" y="546"/>
                        <a:pt x="318" y="495"/>
                      </a:cubicBezTo>
                      <a:cubicBezTo>
                        <a:pt x="304" y="504"/>
                        <a:pt x="291" y="513"/>
                        <a:pt x="280" y="520"/>
                      </a:cubicBezTo>
                      <a:cubicBezTo>
                        <a:pt x="247" y="543"/>
                        <a:pt x="245" y="546"/>
                        <a:pt x="248" y="551"/>
                      </a:cubicBezTo>
                      <a:cubicBezTo>
                        <a:pt x="249" y="553"/>
                        <a:pt x="250" y="554"/>
                        <a:pt x="252" y="554"/>
                      </a:cubicBezTo>
                      <a:cubicBezTo>
                        <a:pt x="256" y="555"/>
                        <a:pt x="257" y="556"/>
                        <a:pt x="355" y="497"/>
                      </a:cubicBezTo>
                      <a:cubicBezTo>
                        <a:pt x="355" y="496"/>
                        <a:pt x="356" y="496"/>
                        <a:pt x="356" y="496"/>
                      </a:cubicBezTo>
                      <a:cubicBezTo>
                        <a:pt x="283" y="545"/>
                        <a:pt x="284" y="546"/>
                        <a:pt x="287" y="552"/>
                      </a:cubicBezTo>
                      <a:cubicBezTo>
                        <a:pt x="288" y="553"/>
                        <a:pt x="290" y="555"/>
                        <a:pt x="291" y="555"/>
                      </a:cubicBezTo>
                      <a:cubicBezTo>
                        <a:pt x="295" y="556"/>
                        <a:pt x="296" y="556"/>
                        <a:pt x="364" y="514"/>
                      </a:cubicBezTo>
                      <a:cubicBezTo>
                        <a:pt x="370" y="511"/>
                        <a:pt x="377" y="507"/>
                        <a:pt x="383" y="503"/>
                      </a:cubicBezTo>
                      <a:cubicBezTo>
                        <a:pt x="343" y="534"/>
                        <a:pt x="343" y="534"/>
                        <a:pt x="346" y="540"/>
                      </a:cubicBezTo>
                      <a:cubicBezTo>
                        <a:pt x="347" y="541"/>
                        <a:pt x="349" y="542"/>
                        <a:pt x="350" y="543"/>
                      </a:cubicBezTo>
                      <a:cubicBezTo>
                        <a:pt x="354" y="543"/>
                        <a:pt x="355" y="544"/>
                        <a:pt x="404" y="513"/>
                      </a:cubicBezTo>
                      <a:cubicBezTo>
                        <a:pt x="372" y="541"/>
                        <a:pt x="373" y="541"/>
                        <a:pt x="375" y="546"/>
                      </a:cubicBezTo>
                      <a:cubicBezTo>
                        <a:pt x="376" y="548"/>
                        <a:pt x="378" y="549"/>
                        <a:pt x="379" y="549"/>
                      </a:cubicBezTo>
                      <a:cubicBezTo>
                        <a:pt x="383" y="550"/>
                        <a:pt x="383" y="550"/>
                        <a:pt x="428" y="523"/>
                      </a:cubicBezTo>
                      <a:cubicBezTo>
                        <a:pt x="430" y="522"/>
                        <a:pt x="432" y="520"/>
                        <a:pt x="434" y="519"/>
                      </a:cubicBezTo>
                      <a:cubicBezTo>
                        <a:pt x="412" y="541"/>
                        <a:pt x="412" y="541"/>
                        <a:pt x="414" y="546"/>
                      </a:cubicBezTo>
                      <a:cubicBezTo>
                        <a:pt x="415" y="547"/>
                        <a:pt x="417" y="548"/>
                        <a:pt x="418" y="548"/>
                      </a:cubicBezTo>
                      <a:cubicBezTo>
                        <a:pt x="421" y="549"/>
                        <a:pt x="422" y="549"/>
                        <a:pt x="455" y="529"/>
                      </a:cubicBezTo>
                      <a:cubicBezTo>
                        <a:pt x="464" y="524"/>
                        <a:pt x="476" y="517"/>
                        <a:pt x="479" y="515"/>
                      </a:cubicBezTo>
                      <a:cubicBezTo>
                        <a:pt x="479" y="515"/>
                        <a:pt x="480" y="515"/>
                        <a:pt x="480" y="514"/>
                      </a:cubicBezTo>
                      <a:cubicBezTo>
                        <a:pt x="483" y="513"/>
                        <a:pt x="484" y="509"/>
                        <a:pt x="483" y="506"/>
                      </a:cubicBezTo>
                      <a:close/>
                      <a:moveTo>
                        <a:pt x="262" y="151"/>
                      </a:moveTo>
                      <a:cubicBezTo>
                        <a:pt x="285" y="137"/>
                        <a:pt x="308" y="122"/>
                        <a:pt x="331" y="109"/>
                      </a:cubicBezTo>
                      <a:cubicBezTo>
                        <a:pt x="309" y="122"/>
                        <a:pt x="285" y="137"/>
                        <a:pt x="262" y="151"/>
                      </a:cubicBezTo>
                      <a:close/>
                      <a:moveTo>
                        <a:pt x="292" y="326"/>
                      </a:moveTo>
                      <a:cubicBezTo>
                        <a:pt x="284" y="328"/>
                        <a:pt x="265" y="338"/>
                        <a:pt x="214" y="369"/>
                      </a:cubicBezTo>
                      <a:cubicBezTo>
                        <a:pt x="249" y="346"/>
                        <a:pt x="268" y="334"/>
                        <a:pt x="278" y="326"/>
                      </a:cubicBezTo>
                      <a:cubicBezTo>
                        <a:pt x="284" y="324"/>
                        <a:pt x="297" y="316"/>
                        <a:pt x="328" y="298"/>
                      </a:cubicBezTo>
                      <a:cubicBezTo>
                        <a:pt x="302" y="316"/>
                        <a:pt x="294" y="323"/>
                        <a:pt x="292" y="326"/>
                      </a:cubicBezTo>
                      <a:close/>
                      <a:moveTo>
                        <a:pt x="209" y="348"/>
                      </a:moveTo>
                      <a:cubicBezTo>
                        <a:pt x="228" y="336"/>
                        <a:pt x="237" y="329"/>
                        <a:pt x="240" y="325"/>
                      </a:cubicBezTo>
                      <a:cubicBezTo>
                        <a:pt x="245" y="325"/>
                        <a:pt x="258" y="318"/>
                        <a:pt x="321" y="279"/>
                      </a:cubicBezTo>
                      <a:cubicBezTo>
                        <a:pt x="310" y="286"/>
                        <a:pt x="300" y="293"/>
                        <a:pt x="292" y="299"/>
                      </a:cubicBezTo>
                      <a:cubicBezTo>
                        <a:pt x="285" y="304"/>
                        <a:pt x="280" y="307"/>
                        <a:pt x="276" y="310"/>
                      </a:cubicBezTo>
                      <a:cubicBezTo>
                        <a:pt x="268" y="313"/>
                        <a:pt x="250" y="324"/>
                        <a:pt x="202" y="352"/>
                      </a:cubicBezTo>
                      <a:cubicBezTo>
                        <a:pt x="205" y="351"/>
                        <a:pt x="207" y="349"/>
                        <a:pt x="209" y="348"/>
                      </a:cubicBezTo>
                      <a:close/>
                      <a:moveTo>
                        <a:pt x="48" y="329"/>
                      </a:moveTo>
                      <a:cubicBezTo>
                        <a:pt x="48" y="329"/>
                        <a:pt x="48" y="329"/>
                        <a:pt x="47" y="328"/>
                      </a:cubicBezTo>
                      <a:cubicBezTo>
                        <a:pt x="48" y="329"/>
                        <a:pt x="48" y="329"/>
                        <a:pt x="48" y="32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0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242" name="Freeform 39"/>
                <p:cNvSpPr>
                  <a:spLocks noEditPoints="1"/>
                </p:cNvSpPr>
                <p:nvPr/>
              </p:nvSpPr>
              <p:spPr bwMode="gray">
                <a:xfrm>
                  <a:off x="303580" y="1693252"/>
                  <a:ext cx="1316189" cy="1532351"/>
                </a:xfrm>
                <a:custGeom>
                  <a:avLst/>
                  <a:gdLst>
                    <a:gd name="T0" fmla="*/ 397 w 464"/>
                    <a:gd name="T1" fmla="*/ 533 h 540"/>
                    <a:gd name="T2" fmla="*/ 259 w 464"/>
                    <a:gd name="T3" fmla="*/ 536 h 540"/>
                    <a:gd name="T4" fmla="*/ 127 w 464"/>
                    <a:gd name="T5" fmla="*/ 539 h 540"/>
                    <a:gd name="T6" fmla="*/ 35 w 464"/>
                    <a:gd name="T7" fmla="*/ 534 h 540"/>
                    <a:gd name="T8" fmla="*/ 14 w 464"/>
                    <a:gd name="T9" fmla="*/ 412 h 540"/>
                    <a:gd name="T10" fmla="*/ 22 w 464"/>
                    <a:gd name="T11" fmla="*/ 233 h 540"/>
                    <a:gd name="T12" fmla="*/ 25 w 464"/>
                    <a:gd name="T13" fmla="*/ 80 h 540"/>
                    <a:gd name="T14" fmla="*/ 309 w 464"/>
                    <a:gd name="T15" fmla="*/ 2 h 540"/>
                    <a:gd name="T16" fmla="*/ 442 w 464"/>
                    <a:gd name="T17" fmla="*/ 101 h 540"/>
                    <a:gd name="T18" fmla="*/ 443 w 464"/>
                    <a:gd name="T19" fmla="*/ 322 h 540"/>
                    <a:gd name="T20" fmla="*/ 429 w 464"/>
                    <a:gd name="T21" fmla="*/ 516 h 540"/>
                    <a:gd name="T22" fmla="*/ 266 w 464"/>
                    <a:gd name="T23" fmla="*/ 518 h 540"/>
                    <a:gd name="T24" fmla="*/ 58 w 464"/>
                    <a:gd name="T25" fmla="*/ 519 h 540"/>
                    <a:gd name="T26" fmla="*/ 197 w 464"/>
                    <a:gd name="T27" fmla="*/ 522 h 540"/>
                    <a:gd name="T28" fmla="*/ 24 w 464"/>
                    <a:gd name="T29" fmla="*/ 459 h 540"/>
                    <a:gd name="T30" fmla="*/ 195 w 464"/>
                    <a:gd name="T31" fmla="*/ 478 h 540"/>
                    <a:gd name="T32" fmla="*/ 284 w 464"/>
                    <a:gd name="T33" fmla="*/ 482 h 540"/>
                    <a:gd name="T34" fmla="*/ 368 w 464"/>
                    <a:gd name="T35" fmla="*/ 480 h 540"/>
                    <a:gd name="T36" fmla="*/ 433 w 464"/>
                    <a:gd name="T37" fmla="*/ 407 h 540"/>
                    <a:gd name="T38" fmla="*/ 324 w 464"/>
                    <a:gd name="T39" fmla="*/ 342 h 540"/>
                    <a:gd name="T40" fmla="*/ 131 w 464"/>
                    <a:gd name="T41" fmla="*/ 343 h 540"/>
                    <a:gd name="T42" fmla="*/ 44 w 464"/>
                    <a:gd name="T43" fmla="*/ 359 h 540"/>
                    <a:gd name="T44" fmla="*/ 18 w 464"/>
                    <a:gd name="T45" fmla="*/ 477 h 540"/>
                    <a:gd name="T46" fmla="*/ 335 w 464"/>
                    <a:gd name="T47" fmla="*/ 495 h 540"/>
                    <a:gd name="T48" fmla="*/ 176 w 464"/>
                    <a:gd name="T49" fmla="*/ 496 h 540"/>
                    <a:gd name="T50" fmla="*/ 100 w 464"/>
                    <a:gd name="T51" fmla="*/ 496 h 540"/>
                    <a:gd name="T52" fmla="*/ 236 w 464"/>
                    <a:gd name="T53" fmla="*/ 503 h 540"/>
                    <a:gd name="T54" fmla="*/ 443 w 464"/>
                    <a:gd name="T55" fmla="*/ 515 h 540"/>
                    <a:gd name="T56" fmla="*/ 315 w 464"/>
                    <a:gd name="T57" fmla="*/ 315 h 540"/>
                    <a:gd name="T58" fmla="*/ 122 w 464"/>
                    <a:gd name="T59" fmla="*/ 317 h 540"/>
                    <a:gd name="T60" fmla="*/ 195 w 464"/>
                    <a:gd name="T61" fmla="*/ 332 h 540"/>
                    <a:gd name="T62" fmla="*/ 45 w 464"/>
                    <a:gd name="T63" fmla="*/ 303 h 540"/>
                    <a:gd name="T64" fmla="*/ 378 w 464"/>
                    <a:gd name="T65" fmla="*/ 303 h 540"/>
                    <a:gd name="T66" fmla="*/ 428 w 464"/>
                    <a:gd name="T67" fmla="*/ 107 h 540"/>
                    <a:gd name="T68" fmla="*/ 320 w 464"/>
                    <a:gd name="T69" fmla="*/ 16 h 540"/>
                    <a:gd name="T70" fmla="*/ 87 w 464"/>
                    <a:gd name="T71" fmla="*/ 17 h 540"/>
                    <a:gd name="T72" fmla="*/ 39 w 464"/>
                    <a:gd name="T73" fmla="*/ 92 h 540"/>
                    <a:gd name="T74" fmla="*/ 36 w 464"/>
                    <a:gd name="T75" fmla="*/ 261 h 540"/>
                    <a:gd name="T76" fmla="*/ 68 w 464"/>
                    <a:gd name="T77" fmla="*/ 537 h 540"/>
                    <a:gd name="T78" fmla="*/ 101 w 464"/>
                    <a:gd name="T79" fmla="*/ 498 h 540"/>
                    <a:gd name="T80" fmla="*/ 368 w 464"/>
                    <a:gd name="T81" fmla="*/ 517 h 540"/>
                    <a:gd name="T82" fmla="*/ 41 w 464"/>
                    <a:gd name="T83" fmla="*/ 371 h 540"/>
                    <a:gd name="T84" fmla="*/ 22 w 464"/>
                    <a:gd name="T85" fmla="*/ 111 h 540"/>
                    <a:gd name="T86" fmla="*/ 41 w 464"/>
                    <a:gd name="T87" fmla="*/ 183 h 540"/>
                    <a:gd name="T88" fmla="*/ 300 w 464"/>
                    <a:gd name="T89" fmla="*/ 478 h 540"/>
                    <a:gd name="T90" fmla="*/ 410 w 464"/>
                    <a:gd name="T91" fmla="*/ 271 h 540"/>
                    <a:gd name="T92" fmla="*/ 411 w 464"/>
                    <a:gd name="T93" fmla="*/ 127 h 540"/>
                    <a:gd name="T94" fmla="*/ 175 w 464"/>
                    <a:gd name="T95" fmla="*/ 27 h 540"/>
                    <a:gd name="T96" fmla="*/ 63 w 464"/>
                    <a:gd name="T97" fmla="*/ 126 h 540"/>
                    <a:gd name="T98" fmla="*/ 86 w 464"/>
                    <a:gd name="T99" fmla="*/ 280 h 540"/>
                    <a:gd name="T100" fmla="*/ 235 w 464"/>
                    <a:gd name="T101" fmla="*/ 282 h 540"/>
                    <a:gd name="T102" fmla="*/ 384 w 464"/>
                    <a:gd name="T103" fmla="*/ 286 h 540"/>
                    <a:gd name="T104" fmla="*/ 51 w 464"/>
                    <a:gd name="T105" fmla="*/ 212 h 540"/>
                    <a:gd name="T106" fmla="*/ 314 w 464"/>
                    <a:gd name="T107" fmla="*/ 280 h 540"/>
                    <a:gd name="T108" fmla="*/ 196 w 464"/>
                    <a:gd name="T109" fmla="*/ 412 h 540"/>
                    <a:gd name="T110" fmla="*/ 240 w 464"/>
                    <a:gd name="T111" fmla="*/ 416 h 540"/>
                    <a:gd name="T112" fmla="*/ 185 w 464"/>
                    <a:gd name="T113" fmla="*/ 435 h 540"/>
                    <a:gd name="T114" fmla="*/ 206 w 464"/>
                    <a:gd name="T115" fmla="*/ 453 h 540"/>
                    <a:gd name="T116" fmla="*/ 244 w 464"/>
                    <a:gd name="T117" fmla="*/ 451 h 540"/>
                    <a:gd name="T118" fmla="*/ 281 w 464"/>
                    <a:gd name="T119" fmla="*/ 458 h 540"/>
                    <a:gd name="T120" fmla="*/ 198 w 464"/>
                    <a:gd name="T121" fmla="*/ 467 h 540"/>
                    <a:gd name="T122" fmla="*/ 268 w 464"/>
                    <a:gd name="T123" fmla="*/ 454 h 540"/>
                    <a:gd name="T124" fmla="*/ 264 w 464"/>
                    <a:gd name="T125" fmla="*/ 454 h 5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64" h="540">
                      <a:moveTo>
                        <a:pt x="35" y="536"/>
                      </a:moveTo>
                      <a:cubicBezTo>
                        <a:pt x="35" y="536"/>
                        <a:pt x="34" y="536"/>
                        <a:pt x="33" y="536"/>
                      </a:cubicBezTo>
                      <a:cubicBezTo>
                        <a:pt x="34" y="536"/>
                        <a:pt x="34" y="536"/>
                        <a:pt x="35" y="536"/>
                      </a:cubicBezTo>
                      <a:close/>
                      <a:moveTo>
                        <a:pt x="35" y="536"/>
                      </a:moveTo>
                      <a:cubicBezTo>
                        <a:pt x="36" y="536"/>
                        <a:pt x="37" y="537"/>
                        <a:pt x="38" y="536"/>
                      </a:cubicBezTo>
                      <a:cubicBezTo>
                        <a:pt x="39" y="537"/>
                        <a:pt x="37" y="537"/>
                        <a:pt x="39" y="538"/>
                      </a:cubicBezTo>
                      <a:cubicBezTo>
                        <a:pt x="40" y="537"/>
                        <a:pt x="38" y="535"/>
                        <a:pt x="36" y="535"/>
                      </a:cubicBezTo>
                      <a:cubicBezTo>
                        <a:pt x="36" y="535"/>
                        <a:pt x="36" y="535"/>
                        <a:pt x="35" y="535"/>
                      </a:cubicBezTo>
                      <a:cubicBezTo>
                        <a:pt x="36" y="535"/>
                        <a:pt x="35" y="536"/>
                        <a:pt x="35" y="536"/>
                      </a:cubicBezTo>
                      <a:close/>
                      <a:moveTo>
                        <a:pt x="461" y="508"/>
                      </a:move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7"/>
                        <a:pt x="461" y="507"/>
                        <a:pt x="461" y="508"/>
                      </a:cubicBezTo>
                      <a:close/>
                      <a:moveTo>
                        <a:pt x="90" y="537"/>
                      </a:moveTo>
                      <a:cubicBezTo>
                        <a:pt x="90" y="537"/>
                        <a:pt x="90" y="537"/>
                        <a:pt x="89" y="538"/>
                      </a:cubicBezTo>
                      <a:cubicBezTo>
                        <a:pt x="89" y="538"/>
                        <a:pt x="90" y="538"/>
                        <a:pt x="90" y="537"/>
                      </a:cubicBezTo>
                      <a:close/>
                      <a:moveTo>
                        <a:pt x="425" y="478"/>
                      </a:moveTo>
                      <a:cubicBezTo>
                        <a:pt x="425" y="478"/>
                        <a:pt x="425" y="478"/>
                        <a:pt x="425" y="478"/>
                      </a:cubicBezTo>
                      <a:cubicBezTo>
                        <a:pt x="425" y="477"/>
                        <a:pt x="425" y="478"/>
                        <a:pt x="425" y="478"/>
                      </a:cubicBezTo>
                      <a:close/>
                      <a:moveTo>
                        <a:pt x="462" y="503"/>
                      </a:moveTo>
                      <a:cubicBezTo>
                        <a:pt x="462" y="503"/>
                        <a:pt x="461" y="504"/>
                        <a:pt x="461" y="504"/>
                      </a:cubicBezTo>
                      <a:cubicBezTo>
                        <a:pt x="462" y="505"/>
                        <a:pt x="462" y="505"/>
                        <a:pt x="461" y="505"/>
                      </a:cubicBezTo>
                      <a:cubicBezTo>
                        <a:pt x="461" y="506"/>
                        <a:pt x="461" y="506"/>
                        <a:pt x="461" y="507"/>
                      </a:cubicBezTo>
                      <a:cubicBezTo>
                        <a:pt x="461" y="506"/>
                        <a:pt x="461" y="506"/>
                        <a:pt x="461" y="505"/>
                      </a:cubicBezTo>
                      <a:cubicBezTo>
                        <a:pt x="461" y="505"/>
                        <a:pt x="461" y="505"/>
                        <a:pt x="461" y="505"/>
                      </a:cubicBezTo>
                      <a:cubicBezTo>
                        <a:pt x="461" y="506"/>
                        <a:pt x="461" y="506"/>
                        <a:pt x="461" y="507"/>
                      </a:cubicBez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8"/>
                        <a:pt x="461" y="508"/>
                        <a:pt x="461" y="508"/>
                      </a:cubicBezTo>
                      <a:cubicBezTo>
                        <a:pt x="462" y="509"/>
                        <a:pt x="462" y="511"/>
                        <a:pt x="461" y="513"/>
                      </a:cubicBezTo>
                      <a:cubicBezTo>
                        <a:pt x="461" y="512"/>
                        <a:pt x="460" y="511"/>
                        <a:pt x="459" y="513"/>
                      </a:cubicBezTo>
                      <a:cubicBezTo>
                        <a:pt x="458" y="517"/>
                        <a:pt x="459" y="514"/>
                        <a:pt x="459" y="518"/>
                      </a:cubicBezTo>
                      <a:cubicBezTo>
                        <a:pt x="459" y="519"/>
                        <a:pt x="459" y="519"/>
                        <a:pt x="458" y="520"/>
                      </a:cubicBezTo>
                      <a:cubicBezTo>
                        <a:pt x="459" y="521"/>
                        <a:pt x="456" y="524"/>
                        <a:pt x="458" y="523"/>
                      </a:cubicBezTo>
                      <a:cubicBezTo>
                        <a:pt x="457" y="523"/>
                        <a:pt x="454" y="529"/>
                        <a:pt x="453" y="527"/>
                      </a:cubicBezTo>
                      <a:cubicBezTo>
                        <a:pt x="453" y="525"/>
                        <a:pt x="453" y="525"/>
                        <a:pt x="453" y="525"/>
                      </a:cubicBezTo>
                      <a:cubicBezTo>
                        <a:pt x="451" y="527"/>
                        <a:pt x="451" y="528"/>
                        <a:pt x="450" y="530"/>
                      </a:cubicBezTo>
                      <a:cubicBezTo>
                        <a:pt x="450" y="530"/>
                        <a:pt x="449" y="530"/>
                        <a:pt x="449" y="530"/>
                      </a:cubicBezTo>
                      <a:cubicBezTo>
                        <a:pt x="450" y="532"/>
                        <a:pt x="445" y="532"/>
                        <a:pt x="443" y="534"/>
                      </a:cubicBezTo>
                      <a:cubicBezTo>
                        <a:pt x="439" y="534"/>
                        <a:pt x="433" y="535"/>
                        <a:pt x="432" y="534"/>
                      </a:cubicBezTo>
                      <a:cubicBezTo>
                        <a:pt x="429" y="534"/>
                        <a:pt x="427" y="535"/>
                        <a:pt x="424" y="535"/>
                      </a:cubicBezTo>
                      <a:cubicBezTo>
                        <a:pt x="424" y="535"/>
                        <a:pt x="425" y="535"/>
                        <a:pt x="425" y="534"/>
                      </a:cubicBezTo>
                      <a:cubicBezTo>
                        <a:pt x="424" y="533"/>
                        <a:pt x="423" y="534"/>
                        <a:pt x="421" y="534"/>
                      </a:cubicBezTo>
                      <a:cubicBezTo>
                        <a:pt x="422" y="534"/>
                        <a:pt x="418" y="533"/>
                        <a:pt x="416" y="532"/>
                      </a:cubicBezTo>
                      <a:cubicBezTo>
                        <a:pt x="413" y="533"/>
                        <a:pt x="414" y="534"/>
                        <a:pt x="414" y="535"/>
                      </a:cubicBezTo>
                      <a:cubicBezTo>
                        <a:pt x="411" y="533"/>
                        <a:pt x="407" y="536"/>
                        <a:pt x="404" y="534"/>
                      </a:cubicBezTo>
                      <a:cubicBezTo>
                        <a:pt x="404" y="534"/>
                        <a:pt x="407" y="533"/>
                        <a:pt x="405" y="533"/>
                      </a:cubicBezTo>
                      <a:cubicBezTo>
                        <a:pt x="403" y="531"/>
                        <a:pt x="400" y="534"/>
                        <a:pt x="397" y="533"/>
                      </a:cubicBezTo>
                      <a:cubicBezTo>
                        <a:pt x="398" y="535"/>
                        <a:pt x="398" y="535"/>
                        <a:pt x="398" y="535"/>
                      </a:cubicBezTo>
                      <a:cubicBezTo>
                        <a:pt x="396" y="534"/>
                        <a:pt x="392" y="536"/>
                        <a:pt x="392" y="534"/>
                      </a:cubicBezTo>
                      <a:cubicBezTo>
                        <a:pt x="391" y="535"/>
                        <a:pt x="388" y="534"/>
                        <a:pt x="388" y="535"/>
                      </a:cubicBezTo>
                      <a:cubicBezTo>
                        <a:pt x="382" y="534"/>
                        <a:pt x="373" y="536"/>
                        <a:pt x="370" y="533"/>
                      </a:cubicBezTo>
                      <a:cubicBezTo>
                        <a:pt x="369" y="533"/>
                        <a:pt x="366" y="533"/>
                        <a:pt x="367" y="534"/>
                      </a:cubicBezTo>
                      <a:cubicBezTo>
                        <a:pt x="368" y="535"/>
                        <a:pt x="369" y="533"/>
                        <a:pt x="369" y="534"/>
                      </a:cubicBezTo>
                      <a:cubicBezTo>
                        <a:pt x="369" y="534"/>
                        <a:pt x="369" y="535"/>
                        <a:pt x="368" y="535"/>
                      </a:cubicBezTo>
                      <a:cubicBezTo>
                        <a:pt x="366" y="534"/>
                        <a:pt x="365" y="534"/>
                        <a:pt x="367" y="533"/>
                      </a:cubicBezTo>
                      <a:cubicBezTo>
                        <a:pt x="366" y="533"/>
                        <a:pt x="366" y="533"/>
                        <a:pt x="366" y="533"/>
                      </a:cubicBezTo>
                      <a:cubicBezTo>
                        <a:pt x="365" y="533"/>
                        <a:pt x="365" y="533"/>
                        <a:pt x="365" y="533"/>
                      </a:cubicBezTo>
                      <a:cubicBezTo>
                        <a:pt x="362" y="533"/>
                        <a:pt x="361" y="536"/>
                        <a:pt x="357" y="535"/>
                      </a:cubicBezTo>
                      <a:cubicBezTo>
                        <a:pt x="357" y="534"/>
                        <a:pt x="357" y="534"/>
                        <a:pt x="355" y="534"/>
                      </a:cubicBezTo>
                      <a:cubicBezTo>
                        <a:pt x="352" y="535"/>
                        <a:pt x="352" y="535"/>
                        <a:pt x="352" y="535"/>
                      </a:cubicBezTo>
                      <a:cubicBezTo>
                        <a:pt x="349" y="535"/>
                        <a:pt x="350" y="534"/>
                        <a:pt x="350" y="533"/>
                      </a:cubicBezTo>
                      <a:cubicBezTo>
                        <a:pt x="349" y="533"/>
                        <a:pt x="347" y="533"/>
                        <a:pt x="346" y="533"/>
                      </a:cubicBezTo>
                      <a:cubicBezTo>
                        <a:pt x="345" y="533"/>
                        <a:pt x="345" y="534"/>
                        <a:pt x="345" y="534"/>
                      </a:cubicBezTo>
                      <a:cubicBezTo>
                        <a:pt x="344" y="533"/>
                        <a:pt x="344" y="533"/>
                        <a:pt x="344" y="533"/>
                      </a:cubicBezTo>
                      <a:cubicBezTo>
                        <a:pt x="342" y="533"/>
                        <a:pt x="340" y="533"/>
                        <a:pt x="338" y="533"/>
                      </a:cubicBezTo>
                      <a:cubicBezTo>
                        <a:pt x="339" y="534"/>
                        <a:pt x="340" y="534"/>
                        <a:pt x="341" y="534"/>
                      </a:cubicBezTo>
                      <a:cubicBezTo>
                        <a:pt x="340" y="535"/>
                        <a:pt x="339" y="535"/>
                        <a:pt x="337" y="535"/>
                      </a:cubicBezTo>
                      <a:cubicBezTo>
                        <a:pt x="338" y="534"/>
                        <a:pt x="334" y="534"/>
                        <a:pt x="333" y="534"/>
                      </a:cubicBezTo>
                      <a:cubicBezTo>
                        <a:pt x="331" y="534"/>
                        <a:pt x="331" y="535"/>
                        <a:pt x="330" y="535"/>
                      </a:cubicBezTo>
                      <a:cubicBezTo>
                        <a:pt x="330" y="535"/>
                        <a:pt x="328" y="535"/>
                        <a:pt x="329" y="534"/>
                      </a:cubicBezTo>
                      <a:cubicBezTo>
                        <a:pt x="330" y="534"/>
                        <a:pt x="330" y="535"/>
                        <a:pt x="331" y="534"/>
                      </a:cubicBezTo>
                      <a:cubicBezTo>
                        <a:pt x="331" y="534"/>
                        <a:pt x="331" y="534"/>
                        <a:pt x="330" y="534"/>
                      </a:cubicBezTo>
                      <a:cubicBezTo>
                        <a:pt x="329" y="534"/>
                        <a:pt x="328" y="534"/>
                        <a:pt x="327" y="534"/>
                      </a:cubicBezTo>
                      <a:cubicBezTo>
                        <a:pt x="327" y="535"/>
                        <a:pt x="328" y="536"/>
                        <a:pt x="325" y="535"/>
                      </a:cubicBezTo>
                      <a:cubicBezTo>
                        <a:pt x="326" y="535"/>
                        <a:pt x="326" y="534"/>
                        <a:pt x="327" y="534"/>
                      </a:cubicBezTo>
                      <a:cubicBezTo>
                        <a:pt x="326" y="534"/>
                        <a:pt x="326" y="534"/>
                        <a:pt x="326" y="534"/>
                      </a:cubicBezTo>
                      <a:cubicBezTo>
                        <a:pt x="325" y="534"/>
                        <a:pt x="324" y="534"/>
                        <a:pt x="324" y="534"/>
                      </a:cubicBezTo>
                      <a:cubicBezTo>
                        <a:pt x="323" y="534"/>
                        <a:pt x="323" y="534"/>
                        <a:pt x="323" y="534"/>
                      </a:cubicBezTo>
                      <a:cubicBezTo>
                        <a:pt x="323" y="534"/>
                        <a:pt x="323" y="534"/>
                        <a:pt x="323" y="534"/>
                      </a:cubicBezTo>
                      <a:cubicBezTo>
                        <a:pt x="322" y="535"/>
                        <a:pt x="318" y="534"/>
                        <a:pt x="318" y="535"/>
                      </a:cubicBezTo>
                      <a:cubicBezTo>
                        <a:pt x="316" y="536"/>
                        <a:pt x="314" y="535"/>
                        <a:pt x="313" y="535"/>
                      </a:cubicBezTo>
                      <a:cubicBezTo>
                        <a:pt x="313" y="535"/>
                        <a:pt x="313" y="535"/>
                        <a:pt x="313" y="535"/>
                      </a:cubicBezTo>
                      <a:cubicBezTo>
                        <a:pt x="311" y="534"/>
                        <a:pt x="309" y="534"/>
                        <a:pt x="307" y="535"/>
                      </a:cubicBezTo>
                      <a:cubicBezTo>
                        <a:pt x="307" y="535"/>
                        <a:pt x="307" y="535"/>
                        <a:pt x="307" y="535"/>
                      </a:cubicBezTo>
                      <a:cubicBezTo>
                        <a:pt x="306" y="535"/>
                        <a:pt x="304" y="535"/>
                        <a:pt x="303" y="536"/>
                      </a:cubicBezTo>
                      <a:cubicBezTo>
                        <a:pt x="302" y="535"/>
                        <a:pt x="301" y="535"/>
                        <a:pt x="301" y="534"/>
                      </a:cubicBezTo>
                      <a:cubicBezTo>
                        <a:pt x="299" y="534"/>
                        <a:pt x="298" y="534"/>
                        <a:pt x="296" y="534"/>
                      </a:cubicBezTo>
                      <a:cubicBezTo>
                        <a:pt x="295" y="535"/>
                        <a:pt x="295" y="535"/>
                        <a:pt x="296" y="535"/>
                      </a:cubicBezTo>
                      <a:cubicBezTo>
                        <a:pt x="291" y="535"/>
                        <a:pt x="286" y="536"/>
                        <a:pt x="282" y="535"/>
                      </a:cubicBezTo>
                      <a:cubicBezTo>
                        <a:pt x="281" y="535"/>
                        <a:pt x="281" y="536"/>
                        <a:pt x="280" y="536"/>
                      </a:cubicBezTo>
                      <a:cubicBezTo>
                        <a:pt x="273" y="535"/>
                        <a:pt x="265" y="537"/>
                        <a:pt x="260" y="535"/>
                      </a:cubicBezTo>
                      <a:cubicBezTo>
                        <a:pt x="261" y="535"/>
                        <a:pt x="261" y="534"/>
                        <a:pt x="261" y="534"/>
                      </a:cubicBezTo>
                      <a:cubicBezTo>
                        <a:pt x="260" y="534"/>
                        <a:pt x="259" y="534"/>
                        <a:pt x="258" y="534"/>
                      </a:cubicBezTo>
                      <a:cubicBezTo>
                        <a:pt x="258" y="535"/>
                        <a:pt x="258" y="535"/>
                        <a:pt x="259" y="536"/>
                      </a:cubicBezTo>
                      <a:cubicBezTo>
                        <a:pt x="255" y="536"/>
                        <a:pt x="249" y="536"/>
                        <a:pt x="247" y="535"/>
                      </a:cubicBezTo>
                      <a:cubicBezTo>
                        <a:pt x="248" y="536"/>
                        <a:pt x="247" y="536"/>
                        <a:pt x="246" y="536"/>
                      </a:cubicBezTo>
                      <a:cubicBezTo>
                        <a:pt x="247" y="535"/>
                        <a:pt x="244" y="535"/>
                        <a:pt x="241" y="535"/>
                      </a:cubicBezTo>
                      <a:cubicBezTo>
                        <a:pt x="241" y="536"/>
                        <a:pt x="241" y="536"/>
                        <a:pt x="241" y="536"/>
                      </a:cubicBezTo>
                      <a:cubicBezTo>
                        <a:pt x="239" y="535"/>
                        <a:pt x="239" y="535"/>
                        <a:pt x="239" y="535"/>
                      </a:cubicBezTo>
                      <a:cubicBezTo>
                        <a:pt x="239" y="535"/>
                        <a:pt x="239" y="537"/>
                        <a:pt x="236" y="536"/>
                      </a:cubicBezTo>
                      <a:cubicBezTo>
                        <a:pt x="236" y="536"/>
                        <a:pt x="236" y="535"/>
                        <a:pt x="236" y="535"/>
                      </a:cubicBezTo>
                      <a:cubicBezTo>
                        <a:pt x="233" y="536"/>
                        <a:pt x="230" y="537"/>
                        <a:pt x="227" y="536"/>
                      </a:cubicBezTo>
                      <a:cubicBezTo>
                        <a:pt x="225" y="535"/>
                        <a:pt x="225" y="535"/>
                        <a:pt x="225" y="535"/>
                      </a:cubicBezTo>
                      <a:cubicBezTo>
                        <a:pt x="224" y="535"/>
                        <a:pt x="222" y="536"/>
                        <a:pt x="224" y="536"/>
                      </a:cubicBezTo>
                      <a:cubicBezTo>
                        <a:pt x="220" y="536"/>
                        <a:pt x="217" y="536"/>
                        <a:pt x="216" y="534"/>
                      </a:cubicBezTo>
                      <a:cubicBezTo>
                        <a:pt x="208" y="537"/>
                        <a:pt x="197" y="537"/>
                        <a:pt x="188" y="537"/>
                      </a:cubicBezTo>
                      <a:cubicBezTo>
                        <a:pt x="189" y="536"/>
                        <a:pt x="189" y="536"/>
                        <a:pt x="189" y="536"/>
                      </a:cubicBezTo>
                      <a:cubicBezTo>
                        <a:pt x="186" y="536"/>
                        <a:pt x="188" y="538"/>
                        <a:pt x="186" y="537"/>
                      </a:cubicBezTo>
                      <a:cubicBezTo>
                        <a:pt x="187" y="537"/>
                        <a:pt x="184" y="536"/>
                        <a:pt x="186" y="535"/>
                      </a:cubicBezTo>
                      <a:cubicBezTo>
                        <a:pt x="183" y="534"/>
                        <a:pt x="182" y="536"/>
                        <a:pt x="179" y="536"/>
                      </a:cubicBezTo>
                      <a:cubicBezTo>
                        <a:pt x="179" y="537"/>
                        <a:pt x="181" y="536"/>
                        <a:pt x="181" y="537"/>
                      </a:cubicBezTo>
                      <a:cubicBezTo>
                        <a:pt x="180" y="537"/>
                        <a:pt x="176" y="536"/>
                        <a:pt x="176" y="538"/>
                      </a:cubicBezTo>
                      <a:cubicBezTo>
                        <a:pt x="175" y="537"/>
                        <a:pt x="175" y="536"/>
                        <a:pt x="176" y="536"/>
                      </a:cubicBezTo>
                      <a:cubicBezTo>
                        <a:pt x="174" y="536"/>
                        <a:pt x="174" y="536"/>
                        <a:pt x="174" y="536"/>
                      </a:cubicBezTo>
                      <a:cubicBezTo>
                        <a:pt x="172" y="535"/>
                        <a:pt x="175" y="534"/>
                        <a:pt x="176" y="534"/>
                      </a:cubicBezTo>
                      <a:cubicBezTo>
                        <a:pt x="175" y="534"/>
                        <a:pt x="173" y="534"/>
                        <a:pt x="171" y="534"/>
                      </a:cubicBezTo>
                      <a:cubicBezTo>
                        <a:pt x="172" y="533"/>
                        <a:pt x="173" y="533"/>
                        <a:pt x="173" y="533"/>
                      </a:cubicBezTo>
                      <a:cubicBezTo>
                        <a:pt x="169" y="533"/>
                        <a:pt x="171" y="536"/>
                        <a:pt x="167" y="536"/>
                      </a:cubicBezTo>
                      <a:cubicBezTo>
                        <a:pt x="165" y="535"/>
                        <a:pt x="170" y="536"/>
                        <a:pt x="169" y="535"/>
                      </a:cubicBezTo>
                      <a:cubicBezTo>
                        <a:pt x="169" y="534"/>
                        <a:pt x="168" y="534"/>
                        <a:pt x="168" y="534"/>
                      </a:cubicBezTo>
                      <a:cubicBezTo>
                        <a:pt x="168" y="534"/>
                        <a:pt x="168" y="534"/>
                        <a:pt x="168" y="534"/>
                      </a:cubicBezTo>
                      <a:cubicBezTo>
                        <a:pt x="168" y="534"/>
                        <a:pt x="167" y="534"/>
                        <a:pt x="167" y="534"/>
                      </a:cubicBezTo>
                      <a:cubicBezTo>
                        <a:pt x="165" y="535"/>
                        <a:pt x="164" y="535"/>
                        <a:pt x="163" y="535"/>
                      </a:cubicBezTo>
                      <a:cubicBezTo>
                        <a:pt x="165" y="535"/>
                        <a:pt x="163" y="537"/>
                        <a:pt x="162" y="537"/>
                      </a:cubicBezTo>
                      <a:cubicBezTo>
                        <a:pt x="160" y="536"/>
                        <a:pt x="164" y="536"/>
                        <a:pt x="160" y="536"/>
                      </a:cubicBezTo>
                      <a:cubicBezTo>
                        <a:pt x="160" y="536"/>
                        <a:pt x="157" y="537"/>
                        <a:pt x="159" y="538"/>
                      </a:cubicBezTo>
                      <a:cubicBezTo>
                        <a:pt x="158" y="539"/>
                        <a:pt x="156" y="537"/>
                        <a:pt x="154" y="538"/>
                      </a:cubicBezTo>
                      <a:cubicBezTo>
                        <a:pt x="153" y="537"/>
                        <a:pt x="157" y="535"/>
                        <a:pt x="154" y="535"/>
                      </a:cubicBezTo>
                      <a:cubicBezTo>
                        <a:pt x="154" y="536"/>
                        <a:pt x="149" y="537"/>
                        <a:pt x="151" y="538"/>
                      </a:cubicBezTo>
                      <a:cubicBezTo>
                        <a:pt x="150" y="538"/>
                        <a:pt x="150" y="537"/>
                        <a:pt x="151" y="536"/>
                      </a:cubicBezTo>
                      <a:cubicBezTo>
                        <a:pt x="149" y="535"/>
                        <a:pt x="146" y="539"/>
                        <a:pt x="145" y="536"/>
                      </a:cubicBezTo>
                      <a:cubicBezTo>
                        <a:pt x="144" y="537"/>
                        <a:pt x="144" y="537"/>
                        <a:pt x="144" y="537"/>
                      </a:cubicBezTo>
                      <a:cubicBezTo>
                        <a:pt x="144" y="537"/>
                        <a:pt x="143" y="537"/>
                        <a:pt x="142" y="536"/>
                      </a:cubicBezTo>
                      <a:cubicBezTo>
                        <a:pt x="140" y="536"/>
                        <a:pt x="136" y="538"/>
                        <a:pt x="136" y="536"/>
                      </a:cubicBezTo>
                      <a:cubicBezTo>
                        <a:pt x="136" y="536"/>
                        <a:pt x="131" y="536"/>
                        <a:pt x="133" y="537"/>
                      </a:cubicBezTo>
                      <a:cubicBezTo>
                        <a:pt x="136" y="538"/>
                        <a:pt x="136" y="536"/>
                        <a:pt x="137" y="538"/>
                      </a:cubicBezTo>
                      <a:cubicBezTo>
                        <a:pt x="136" y="537"/>
                        <a:pt x="134" y="538"/>
                        <a:pt x="132" y="539"/>
                      </a:cubicBezTo>
                      <a:cubicBezTo>
                        <a:pt x="132" y="538"/>
                        <a:pt x="132" y="538"/>
                        <a:pt x="132" y="538"/>
                      </a:cubicBezTo>
                      <a:cubicBezTo>
                        <a:pt x="131" y="538"/>
                        <a:pt x="129" y="538"/>
                        <a:pt x="129" y="539"/>
                      </a:cubicBezTo>
                      <a:cubicBezTo>
                        <a:pt x="129" y="538"/>
                        <a:pt x="129" y="538"/>
                        <a:pt x="128" y="538"/>
                      </a:cubicBezTo>
                      <a:cubicBezTo>
                        <a:pt x="127" y="539"/>
                        <a:pt x="127" y="539"/>
                        <a:pt x="127" y="539"/>
                      </a:cubicBezTo>
                      <a:cubicBezTo>
                        <a:pt x="124" y="539"/>
                        <a:pt x="126" y="537"/>
                        <a:pt x="123" y="537"/>
                      </a:cubicBezTo>
                      <a:cubicBezTo>
                        <a:pt x="126" y="536"/>
                        <a:pt x="126" y="536"/>
                        <a:pt x="126" y="536"/>
                      </a:cubicBezTo>
                      <a:cubicBezTo>
                        <a:pt x="125" y="537"/>
                        <a:pt x="124" y="535"/>
                        <a:pt x="122" y="536"/>
                      </a:cubicBezTo>
                      <a:cubicBezTo>
                        <a:pt x="121" y="537"/>
                        <a:pt x="120" y="538"/>
                        <a:pt x="120" y="539"/>
                      </a:cubicBezTo>
                      <a:cubicBezTo>
                        <a:pt x="118" y="539"/>
                        <a:pt x="119" y="538"/>
                        <a:pt x="117" y="539"/>
                      </a:cubicBezTo>
                      <a:cubicBezTo>
                        <a:pt x="119" y="538"/>
                        <a:pt x="119" y="538"/>
                        <a:pt x="119" y="538"/>
                      </a:cubicBezTo>
                      <a:cubicBezTo>
                        <a:pt x="120" y="537"/>
                        <a:pt x="118" y="536"/>
                        <a:pt x="115" y="536"/>
                      </a:cubicBezTo>
                      <a:cubicBezTo>
                        <a:pt x="113" y="536"/>
                        <a:pt x="111" y="538"/>
                        <a:pt x="113" y="538"/>
                      </a:cubicBezTo>
                      <a:cubicBezTo>
                        <a:pt x="112" y="538"/>
                        <a:pt x="110" y="538"/>
                        <a:pt x="111" y="537"/>
                      </a:cubicBezTo>
                      <a:cubicBezTo>
                        <a:pt x="108" y="537"/>
                        <a:pt x="112" y="538"/>
                        <a:pt x="109" y="539"/>
                      </a:cubicBezTo>
                      <a:cubicBezTo>
                        <a:pt x="108" y="538"/>
                        <a:pt x="105" y="537"/>
                        <a:pt x="103" y="536"/>
                      </a:cubicBezTo>
                      <a:cubicBezTo>
                        <a:pt x="106" y="534"/>
                        <a:pt x="106" y="534"/>
                        <a:pt x="106" y="534"/>
                      </a:cubicBezTo>
                      <a:cubicBezTo>
                        <a:pt x="104" y="534"/>
                        <a:pt x="104" y="534"/>
                        <a:pt x="104" y="534"/>
                      </a:cubicBezTo>
                      <a:cubicBezTo>
                        <a:pt x="105" y="534"/>
                        <a:pt x="105" y="533"/>
                        <a:pt x="104" y="533"/>
                      </a:cubicBezTo>
                      <a:cubicBezTo>
                        <a:pt x="103" y="533"/>
                        <a:pt x="102" y="533"/>
                        <a:pt x="101" y="533"/>
                      </a:cubicBezTo>
                      <a:cubicBezTo>
                        <a:pt x="102" y="535"/>
                        <a:pt x="96" y="536"/>
                        <a:pt x="97" y="538"/>
                      </a:cubicBezTo>
                      <a:cubicBezTo>
                        <a:pt x="92" y="538"/>
                        <a:pt x="94" y="533"/>
                        <a:pt x="89" y="536"/>
                      </a:cubicBezTo>
                      <a:cubicBezTo>
                        <a:pt x="90" y="536"/>
                        <a:pt x="88" y="537"/>
                        <a:pt x="89" y="538"/>
                      </a:cubicBezTo>
                      <a:cubicBezTo>
                        <a:pt x="88" y="538"/>
                        <a:pt x="88" y="539"/>
                        <a:pt x="85" y="539"/>
                      </a:cubicBezTo>
                      <a:cubicBezTo>
                        <a:pt x="87" y="538"/>
                        <a:pt x="82" y="537"/>
                        <a:pt x="86" y="535"/>
                      </a:cubicBezTo>
                      <a:cubicBezTo>
                        <a:pt x="86" y="536"/>
                        <a:pt x="88" y="536"/>
                        <a:pt x="88" y="536"/>
                      </a:cubicBezTo>
                      <a:cubicBezTo>
                        <a:pt x="87" y="535"/>
                        <a:pt x="89" y="533"/>
                        <a:pt x="86" y="533"/>
                      </a:cubicBezTo>
                      <a:cubicBezTo>
                        <a:pt x="84" y="534"/>
                        <a:pt x="81" y="534"/>
                        <a:pt x="82" y="535"/>
                      </a:cubicBezTo>
                      <a:cubicBezTo>
                        <a:pt x="82" y="536"/>
                        <a:pt x="84" y="535"/>
                        <a:pt x="83" y="536"/>
                      </a:cubicBezTo>
                      <a:cubicBezTo>
                        <a:pt x="79" y="536"/>
                        <a:pt x="79" y="534"/>
                        <a:pt x="77" y="537"/>
                      </a:cubicBezTo>
                      <a:cubicBezTo>
                        <a:pt x="80" y="536"/>
                        <a:pt x="80" y="538"/>
                        <a:pt x="80" y="539"/>
                      </a:cubicBezTo>
                      <a:cubicBezTo>
                        <a:pt x="77" y="539"/>
                        <a:pt x="77" y="539"/>
                        <a:pt x="77" y="539"/>
                      </a:cubicBezTo>
                      <a:cubicBezTo>
                        <a:pt x="78" y="538"/>
                        <a:pt x="78" y="538"/>
                        <a:pt x="78" y="538"/>
                      </a:cubicBezTo>
                      <a:cubicBezTo>
                        <a:pt x="73" y="538"/>
                        <a:pt x="77" y="540"/>
                        <a:pt x="72" y="540"/>
                      </a:cubicBezTo>
                      <a:cubicBezTo>
                        <a:pt x="70" y="538"/>
                        <a:pt x="70" y="538"/>
                        <a:pt x="70" y="538"/>
                      </a:cubicBezTo>
                      <a:cubicBezTo>
                        <a:pt x="71" y="537"/>
                        <a:pt x="77" y="539"/>
                        <a:pt x="76" y="536"/>
                      </a:cubicBezTo>
                      <a:cubicBezTo>
                        <a:pt x="73" y="536"/>
                        <a:pt x="72" y="537"/>
                        <a:pt x="69" y="537"/>
                      </a:cubicBezTo>
                      <a:cubicBezTo>
                        <a:pt x="71" y="536"/>
                        <a:pt x="71" y="536"/>
                        <a:pt x="71" y="536"/>
                      </a:cubicBezTo>
                      <a:cubicBezTo>
                        <a:pt x="70" y="536"/>
                        <a:pt x="69" y="533"/>
                        <a:pt x="65" y="535"/>
                      </a:cubicBezTo>
                      <a:cubicBezTo>
                        <a:pt x="63" y="536"/>
                        <a:pt x="65" y="536"/>
                        <a:pt x="65" y="537"/>
                      </a:cubicBezTo>
                      <a:cubicBezTo>
                        <a:pt x="60" y="537"/>
                        <a:pt x="59" y="538"/>
                        <a:pt x="56" y="538"/>
                      </a:cubicBezTo>
                      <a:cubicBezTo>
                        <a:pt x="57" y="536"/>
                        <a:pt x="51" y="538"/>
                        <a:pt x="54" y="536"/>
                      </a:cubicBezTo>
                      <a:cubicBezTo>
                        <a:pt x="56" y="537"/>
                        <a:pt x="62" y="537"/>
                        <a:pt x="64" y="535"/>
                      </a:cubicBezTo>
                      <a:cubicBezTo>
                        <a:pt x="62" y="533"/>
                        <a:pt x="67" y="536"/>
                        <a:pt x="68" y="534"/>
                      </a:cubicBezTo>
                      <a:cubicBezTo>
                        <a:pt x="67" y="534"/>
                        <a:pt x="66" y="533"/>
                        <a:pt x="66" y="533"/>
                      </a:cubicBezTo>
                      <a:cubicBezTo>
                        <a:pt x="66" y="533"/>
                        <a:pt x="66" y="533"/>
                        <a:pt x="66" y="533"/>
                      </a:cubicBezTo>
                      <a:cubicBezTo>
                        <a:pt x="65" y="533"/>
                        <a:pt x="64" y="533"/>
                        <a:pt x="62" y="533"/>
                      </a:cubicBezTo>
                      <a:cubicBezTo>
                        <a:pt x="62" y="533"/>
                        <a:pt x="63" y="533"/>
                        <a:pt x="63" y="533"/>
                      </a:cubicBezTo>
                      <a:cubicBezTo>
                        <a:pt x="59" y="533"/>
                        <a:pt x="55" y="534"/>
                        <a:pt x="52" y="535"/>
                      </a:cubicBezTo>
                      <a:cubicBezTo>
                        <a:pt x="51" y="534"/>
                        <a:pt x="52" y="533"/>
                        <a:pt x="53" y="533"/>
                      </a:cubicBezTo>
                      <a:cubicBezTo>
                        <a:pt x="48" y="533"/>
                        <a:pt x="43" y="533"/>
                        <a:pt x="39" y="533"/>
                      </a:cubicBezTo>
                      <a:cubicBezTo>
                        <a:pt x="41" y="535"/>
                        <a:pt x="36" y="534"/>
                        <a:pt x="35" y="534"/>
                      </a:cubicBezTo>
                      <a:cubicBezTo>
                        <a:pt x="35" y="534"/>
                        <a:pt x="35" y="533"/>
                        <a:pt x="35" y="533"/>
                      </a:cubicBezTo>
                      <a:cubicBezTo>
                        <a:pt x="32" y="533"/>
                        <a:pt x="35" y="531"/>
                        <a:pt x="32" y="531"/>
                      </a:cubicBezTo>
                      <a:cubicBezTo>
                        <a:pt x="29" y="532"/>
                        <a:pt x="24" y="532"/>
                        <a:pt x="20" y="531"/>
                      </a:cubicBezTo>
                      <a:cubicBezTo>
                        <a:pt x="16" y="528"/>
                        <a:pt x="10" y="523"/>
                        <a:pt x="7" y="519"/>
                      </a:cubicBezTo>
                      <a:cubicBezTo>
                        <a:pt x="8" y="517"/>
                        <a:pt x="9" y="517"/>
                        <a:pt x="9" y="516"/>
                      </a:cubicBezTo>
                      <a:cubicBezTo>
                        <a:pt x="9" y="515"/>
                        <a:pt x="9" y="514"/>
                        <a:pt x="9" y="514"/>
                      </a:cubicBezTo>
                      <a:cubicBezTo>
                        <a:pt x="8" y="514"/>
                        <a:pt x="8" y="516"/>
                        <a:pt x="8" y="513"/>
                      </a:cubicBezTo>
                      <a:cubicBezTo>
                        <a:pt x="8" y="513"/>
                        <a:pt x="8" y="513"/>
                        <a:pt x="8" y="513"/>
                      </a:cubicBezTo>
                      <a:cubicBezTo>
                        <a:pt x="8" y="513"/>
                        <a:pt x="8" y="511"/>
                        <a:pt x="8" y="510"/>
                      </a:cubicBezTo>
                      <a:cubicBezTo>
                        <a:pt x="6" y="509"/>
                        <a:pt x="4" y="509"/>
                        <a:pt x="7" y="512"/>
                      </a:cubicBezTo>
                      <a:cubicBezTo>
                        <a:pt x="5" y="510"/>
                        <a:pt x="3" y="506"/>
                        <a:pt x="5" y="508"/>
                      </a:cubicBezTo>
                      <a:cubicBezTo>
                        <a:pt x="2" y="502"/>
                        <a:pt x="4" y="509"/>
                        <a:pt x="1" y="504"/>
                      </a:cubicBezTo>
                      <a:cubicBezTo>
                        <a:pt x="0" y="500"/>
                        <a:pt x="2" y="493"/>
                        <a:pt x="3" y="492"/>
                      </a:cubicBezTo>
                      <a:cubicBezTo>
                        <a:pt x="5" y="496"/>
                        <a:pt x="5" y="496"/>
                        <a:pt x="5" y="496"/>
                      </a:cubicBezTo>
                      <a:cubicBezTo>
                        <a:pt x="5" y="494"/>
                        <a:pt x="5" y="494"/>
                        <a:pt x="5" y="494"/>
                      </a:cubicBezTo>
                      <a:cubicBezTo>
                        <a:pt x="6" y="497"/>
                        <a:pt x="6" y="492"/>
                        <a:pt x="7" y="494"/>
                      </a:cubicBezTo>
                      <a:cubicBezTo>
                        <a:pt x="8" y="493"/>
                        <a:pt x="8" y="491"/>
                        <a:pt x="7" y="489"/>
                      </a:cubicBezTo>
                      <a:cubicBezTo>
                        <a:pt x="5" y="493"/>
                        <a:pt x="5" y="484"/>
                        <a:pt x="3" y="485"/>
                      </a:cubicBezTo>
                      <a:cubicBezTo>
                        <a:pt x="3" y="479"/>
                        <a:pt x="8" y="482"/>
                        <a:pt x="6" y="475"/>
                      </a:cubicBezTo>
                      <a:cubicBezTo>
                        <a:pt x="5" y="476"/>
                        <a:pt x="4" y="474"/>
                        <a:pt x="4" y="475"/>
                      </a:cubicBezTo>
                      <a:cubicBezTo>
                        <a:pt x="4" y="473"/>
                        <a:pt x="3" y="473"/>
                        <a:pt x="4" y="470"/>
                      </a:cubicBezTo>
                      <a:cubicBezTo>
                        <a:pt x="4" y="473"/>
                        <a:pt x="6" y="468"/>
                        <a:pt x="7" y="470"/>
                      </a:cubicBezTo>
                      <a:cubicBezTo>
                        <a:pt x="7" y="469"/>
                        <a:pt x="7" y="469"/>
                        <a:pt x="7" y="468"/>
                      </a:cubicBezTo>
                      <a:cubicBezTo>
                        <a:pt x="7" y="468"/>
                        <a:pt x="7" y="468"/>
                        <a:pt x="7" y="468"/>
                      </a:cubicBezTo>
                      <a:cubicBezTo>
                        <a:pt x="7" y="467"/>
                        <a:pt x="7" y="466"/>
                        <a:pt x="7" y="465"/>
                      </a:cubicBezTo>
                      <a:cubicBezTo>
                        <a:pt x="7" y="464"/>
                        <a:pt x="7" y="462"/>
                        <a:pt x="8" y="461"/>
                      </a:cubicBezTo>
                      <a:cubicBezTo>
                        <a:pt x="7" y="461"/>
                        <a:pt x="7" y="461"/>
                        <a:pt x="7" y="460"/>
                      </a:cubicBezTo>
                      <a:cubicBezTo>
                        <a:pt x="7" y="463"/>
                        <a:pt x="5" y="464"/>
                        <a:pt x="5" y="464"/>
                      </a:cubicBezTo>
                      <a:cubicBezTo>
                        <a:pt x="5" y="460"/>
                        <a:pt x="5" y="460"/>
                        <a:pt x="5" y="460"/>
                      </a:cubicBezTo>
                      <a:cubicBezTo>
                        <a:pt x="5" y="461"/>
                        <a:pt x="5" y="461"/>
                        <a:pt x="5" y="461"/>
                      </a:cubicBezTo>
                      <a:cubicBezTo>
                        <a:pt x="7" y="456"/>
                        <a:pt x="4" y="459"/>
                        <a:pt x="5" y="454"/>
                      </a:cubicBezTo>
                      <a:cubicBezTo>
                        <a:pt x="7" y="452"/>
                        <a:pt x="7" y="452"/>
                        <a:pt x="7" y="452"/>
                      </a:cubicBezTo>
                      <a:cubicBezTo>
                        <a:pt x="8" y="453"/>
                        <a:pt x="5" y="459"/>
                        <a:pt x="8" y="459"/>
                      </a:cubicBezTo>
                      <a:cubicBezTo>
                        <a:pt x="8" y="455"/>
                        <a:pt x="7" y="454"/>
                        <a:pt x="8" y="451"/>
                      </a:cubicBezTo>
                      <a:cubicBezTo>
                        <a:pt x="8" y="453"/>
                        <a:pt x="8" y="453"/>
                        <a:pt x="8" y="453"/>
                      </a:cubicBezTo>
                      <a:cubicBezTo>
                        <a:pt x="8" y="453"/>
                        <a:pt x="8" y="453"/>
                        <a:pt x="9" y="453"/>
                      </a:cubicBezTo>
                      <a:cubicBezTo>
                        <a:pt x="9" y="450"/>
                        <a:pt x="9" y="448"/>
                        <a:pt x="10" y="445"/>
                      </a:cubicBezTo>
                      <a:cubicBezTo>
                        <a:pt x="9" y="445"/>
                        <a:pt x="9" y="445"/>
                        <a:pt x="9" y="445"/>
                      </a:cubicBezTo>
                      <a:cubicBezTo>
                        <a:pt x="10" y="439"/>
                        <a:pt x="9" y="438"/>
                        <a:pt x="9" y="434"/>
                      </a:cubicBezTo>
                      <a:cubicBezTo>
                        <a:pt x="11" y="435"/>
                        <a:pt x="10" y="428"/>
                        <a:pt x="11" y="432"/>
                      </a:cubicBezTo>
                      <a:cubicBezTo>
                        <a:pt x="10" y="433"/>
                        <a:pt x="10" y="439"/>
                        <a:pt x="10" y="442"/>
                      </a:cubicBezTo>
                      <a:cubicBezTo>
                        <a:pt x="11" y="436"/>
                        <a:pt x="12" y="429"/>
                        <a:pt x="13" y="423"/>
                      </a:cubicBezTo>
                      <a:cubicBezTo>
                        <a:pt x="13" y="421"/>
                        <a:pt x="13" y="420"/>
                        <a:pt x="13" y="418"/>
                      </a:cubicBezTo>
                      <a:cubicBezTo>
                        <a:pt x="13" y="421"/>
                        <a:pt x="13" y="421"/>
                        <a:pt x="13" y="421"/>
                      </a:cubicBezTo>
                      <a:cubicBezTo>
                        <a:pt x="13" y="420"/>
                        <a:pt x="13" y="419"/>
                        <a:pt x="13" y="417"/>
                      </a:cubicBezTo>
                      <a:cubicBezTo>
                        <a:pt x="14" y="418"/>
                        <a:pt x="14" y="418"/>
                        <a:pt x="14" y="418"/>
                      </a:cubicBezTo>
                      <a:cubicBezTo>
                        <a:pt x="14" y="416"/>
                        <a:pt x="14" y="414"/>
                        <a:pt x="14" y="412"/>
                      </a:cubicBezTo>
                      <a:cubicBezTo>
                        <a:pt x="13" y="413"/>
                        <a:pt x="13" y="414"/>
                        <a:pt x="12" y="413"/>
                      </a:cubicBezTo>
                      <a:cubicBezTo>
                        <a:pt x="13" y="411"/>
                        <a:pt x="13" y="413"/>
                        <a:pt x="14" y="412"/>
                      </a:cubicBezTo>
                      <a:cubicBezTo>
                        <a:pt x="13" y="411"/>
                        <a:pt x="14" y="410"/>
                        <a:pt x="15" y="408"/>
                      </a:cubicBezTo>
                      <a:cubicBezTo>
                        <a:pt x="15" y="409"/>
                        <a:pt x="15" y="409"/>
                        <a:pt x="15" y="409"/>
                      </a:cubicBezTo>
                      <a:cubicBezTo>
                        <a:pt x="15" y="408"/>
                        <a:pt x="15" y="407"/>
                        <a:pt x="16" y="406"/>
                      </a:cubicBezTo>
                      <a:cubicBezTo>
                        <a:pt x="16" y="405"/>
                        <a:pt x="15" y="404"/>
                        <a:pt x="16" y="404"/>
                      </a:cubicBezTo>
                      <a:cubicBezTo>
                        <a:pt x="16" y="404"/>
                        <a:pt x="16" y="404"/>
                        <a:pt x="16" y="405"/>
                      </a:cubicBezTo>
                      <a:cubicBezTo>
                        <a:pt x="16" y="403"/>
                        <a:pt x="16" y="401"/>
                        <a:pt x="16" y="399"/>
                      </a:cubicBezTo>
                      <a:cubicBezTo>
                        <a:pt x="16" y="398"/>
                        <a:pt x="17" y="394"/>
                        <a:pt x="17" y="395"/>
                      </a:cubicBezTo>
                      <a:cubicBezTo>
                        <a:pt x="17" y="391"/>
                        <a:pt x="20" y="383"/>
                        <a:pt x="20" y="377"/>
                      </a:cubicBezTo>
                      <a:cubicBezTo>
                        <a:pt x="22" y="370"/>
                        <a:pt x="21" y="364"/>
                        <a:pt x="23" y="357"/>
                      </a:cubicBezTo>
                      <a:cubicBezTo>
                        <a:pt x="23" y="358"/>
                        <a:pt x="23" y="359"/>
                        <a:pt x="24" y="360"/>
                      </a:cubicBezTo>
                      <a:cubicBezTo>
                        <a:pt x="25" y="357"/>
                        <a:pt x="23" y="353"/>
                        <a:pt x="25" y="352"/>
                      </a:cubicBezTo>
                      <a:cubicBezTo>
                        <a:pt x="25" y="350"/>
                        <a:pt x="24" y="350"/>
                        <a:pt x="24" y="351"/>
                      </a:cubicBezTo>
                      <a:cubicBezTo>
                        <a:pt x="25" y="343"/>
                        <a:pt x="26" y="335"/>
                        <a:pt x="27" y="327"/>
                      </a:cubicBezTo>
                      <a:cubicBezTo>
                        <a:pt x="28" y="325"/>
                        <a:pt x="28" y="322"/>
                        <a:pt x="28" y="322"/>
                      </a:cubicBezTo>
                      <a:cubicBezTo>
                        <a:pt x="28" y="318"/>
                        <a:pt x="30" y="314"/>
                        <a:pt x="32" y="312"/>
                      </a:cubicBezTo>
                      <a:cubicBezTo>
                        <a:pt x="31" y="311"/>
                        <a:pt x="30" y="311"/>
                        <a:pt x="29" y="311"/>
                      </a:cubicBezTo>
                      <a:cubicBezTo>
                        <a:pt x="29" y="309"/>
                        <a:pt x="30" y="309"/>
                        <a:pt x="31" y="309"/>
                      </a:cubicBezTo>
                      <a:cubicBezTo>
                        <a:pt x="28" y="307"/>
                        <a:pt x="28" y="307"/>
                        <a:pt x="28" y="307"/>
                      </a:cubicBezTo>
                      <a:cubicBezTo>
                        <a:pt x="26" y="303"/>
                        <a:pt x="38" y="312"/>
                        <a:pt x="35" y="307"/>
                      </a:cubicBezTo>
                      <a:cubicBezTo>
                        <a:pt x="35" y="307"/>
                        <a:pt x="34" y="306"/>
                        <a:pt x="33" y="305"/>
                      </a:cubicBezTo>
                      <a:cubicBezTo>
                        <a:pt x="32" y="303"/>
                        <a:pt x="40" y="309"/>
                        <a:pt x="35" y="304"/>
                      </a:cubicBezTo>
                      <a:cubicBezTo>
                        <a:pt x="32" y="303"/>
                        <a:pt x="29" y="301"/>
                        <a:pt x="30" y="304"/>
                      </a:cubicBezTo>
                      <a:cubicBezTo>
                        <a:pt x="26" y="298"/>
                        <a:pt x="25" y="303"/>
                        <a:pt x="23" y="294"/>
                      </a:cubicBezTo>
                      <a:cubicBezTo>
                        <a:pt x="23" y="292"/>
                        <a:pt x="24" y="301"/>
                        <a:pt x="25" y="299"/>
                      </a:cubicBezTo>
                      <a:cubicBezTo>
                        <a:pt x="25" y="295"/>
                        <a:pt x="23" y="290"/>
                        <a:pt x="23" y="288"/>
                      </a:cubicBezTo>
                      <a:cubicBezTo>
                        <a:pt x="23" y="291"/>
                        <a:pt x="21" y="289"/>
                        <a:pt x="21" y="286"/>
                      </a:cubicBezTo>
                      <a:cubicBezTo>
                        <a:pt x="22" y="283"/>
                        <a:pt x="22" y="289"/>
                        <a:pt x="23" y="284"/>
                      </a:cubicBezTo>
                      <a:cubicBezTo>
                        <a:pt x="22" y="283"/>
                        <a:pt x="21" y="279"/>
                        <a:pt x="21" y="282"/>
                      </a:cubicBezTo>
                      <a:cubicBezTo>
                        <a:pt x="19" y="281"/>
                        <a:pt x="21" y="277"/>
                        <a:pt x="20" y="275"/>
                      </a:cubicBezTo>
                      <a:cubicBezTo>
                        <a:pt x="21" y="273"/>
                        <a:pt x="23" y="280"/>
                        <a:pt x="23" y="274"/>
                      </a:cubicBezTo>
                      <a:cubicBezTo>
                        <a:pt x="22" y="275"/>
                        <a:pt x="22" y="268"/>
                        <a:pt x="20" y="271"/>
                      </a:cubicBezTo>
                      <a:cubicBezTo>
                        <a:pt x="20" y="268"/>
                        <a:pt x="21" y="268"/>
                        <a:pt x="22" y="270"/>
                      </a:cubicBezTo>
                      <a:cubicBezTo>
                        <a:pt x="23" y="267"/>
                        <a:pt x="20" y="262"/>
                        <a:pt x="22" y="261"/>
                      </a:cubicBezTo>
                      <a:cubicBezTo>
                        <a:pt x="21" y="260"/>
                        <a:pt x="21" y="260"/>
                        <a:pt x="21" y="260"/>
                      </a:cubicBezTo>
                      <a:cubicBezTo>
                        <a:pt x="21" y="259"/>
                        <a:pt x="21" y="258"/>
                        <a:pt x="22" y="257"/>
                      </a:cubicBezTo>
                      <a:cubicBezTo>
                        <a:pt x="22" y="254"/>
                        <a:pt x="20" y="248"/>
                        <a:pt x="22" y="248"/>
                      </a:cubicBezTo>
                      <a:cubicBezTo>
                        <a:pt x="22" y="247"/>
                        <a:pt x="22" y="241"/>
                        <a:pt x="21" y="244"/>
                      </a:cubicBezTo>
                      <a:cubicBezTo>
                        <a:pt x="20" y="247"/>
                        <a:pt x="22" y="248"/>
                        <a:pt x="20" y="250"/>
                      </a:cubicBezTo>
                      <a:cubicBezTo>
                        <a:pt x="22" y="247"/>
                        <a:pt x="20" y="245"/>
                        <a:pt x="19" y="243"/>
                      </a:cubicBezTo>
                      <a:cubicBezTo>
                        <a:pt x="20" y="242"/>
                        <a:pt x="20" y="242"/>
                        <a:pt x="20" y="242"/>
                      </a:cubicBezTo>
                      <a:cubicBezTo>
                        <a:pt x="20" y="241"/>
                        <a:pt x="20" y="238"/>
                        <a:pt x="19" y="237"/>
                      </a:cubicBezTo>
                      <a:cubicBezTo>
                        <a:pt x="20" y="238"/>
                        <a:pt x="20" y="238"/>
                        <a:pt x="20" y="237"/>
                      </a:cubicBezTo>
                      <a:cubicBezTo>
                        <a:pt x="19" y="235"/>
                        <a:pt x="19" y="235"/>
                        <a:pt x="19" y="235"/>
                      </a:cubicBezTo>
                      <a:cubicBezTo>
                        <a:pt x="19" y="230"/>
                        <a:pt x="21" y="234"/>
                        <a:pt x="21" y="229"/>
                      </a:cubicBezTo>
                      <a:cubicBezTo>
                        <a:pt x="22" y="233"/>
                        <a:pt x="22" y="233"/>
                        <a:pt x="22" y="233"/>
                      </a:cubicBezTo>
                      <a:cubicBezTo>
                        <a:pt x="22" y="232"/>
                        <a:pt x="23" y="230"/>
                        <a:pt x="22" y="228"/>
                      </a:cubicBezTo>
                      <a:cubicBezTo>
                        <a:pt x="21" y="227"/>
                        <a:pt x="20" y="225"/>
                        <a:pt x="19" y="224"/>
                      </a:cubicBezTo>
                      <a:cubicBezTo>
                        <a:pt x="19" y="221"/>
                        <a:pt x="20" y="223"/>
                        <a:pt x="19" y="220"/>
                      </a:cubicBezTo>
                      <a:cubicBezTo>
                        <a:pt x="21" y="224"/>
                        <a:pt x="21" y="224"/>
                        <a:pt x="21" y="224"/>
                      </a:cubicBezTo>
                      <a:cubicBezTo>
                        <a:pt x="21" y="224"/>
                        <a:pt x="22" y="221"/>
                        <a:pt x="22" y="217"/>
                      </a:cubicBezTo>
                      <a:cubicBezTo>
                        <a:pt x="22" y="215"/>
                        <a:pt x="20" y="211"/>
                        <a:pt x="20" y="215"/>
                      </a:cubicBezTo>
                      <a:cubicBezTo>
                        <a:pt x="20" y="213"/>
                        <a:pt x="20" y="210"/>
                        <a:pt x="21" y="212"/>
                      </a:cubicBezTo>
                      <a:cubicBezTo>
                        <a:pt x="21" y="207"/>
                        <a:pt x="20" y="212"/>
                        <a:pt x="19" y="209"/>
                      </a:cubicBezTo>
                      <a:cubicBezTo>
                        <a:pt x="20" y="207"/>
                        <a:pt x="21" y="202"/>
                        <a:pt x="22" y="199"/>
                      </a:cubicBezTo>
                      <a:cubicBezTo>
                        <a:pt x="24" y="203"/>
                        <a:pt x="24" y="203"/>
                        <a:pt x="24" y="203"/>
                      </a:cubicBezTo>
                      <a:cubicBezTo>
                        <a:pt x="24" y="201"/>
                        <a:pt x="24" y="201"/>
                        <a:pt x="24" y="201"/>
                      </a:cubicBezTo>
                      <a:cubicBezTo>
                        <a:pt x="25" y="204"/>
                        <a:pt x="25" y="199"/>
                        <a:pt x="26" y="201"/>
                      </a:cubicBezTo>
                      <a:cubicBezTo>
                        <a:pt x="27" y="199"/>
                        <a:pt x="26" y="197"/>
                        <a:pt x="26" y="195"/>
                      </a:cubicBezTo>
                      <a:cubicBezTo>
                        <a:pt x="23" y="200"/>
                        <a:pt x="22" y="189"/>
                        <a:pt x="20" y="191"/>
                      </a:cubicBezTo>
                      <a:cubicBezTo>
                        <a:pt x="20" y="184"/>
                        <a:pt x="26" y="186"/>
                        <a:pt x="22" y="179"/>
                      </a:cubicBezTo>
                      <a:cubicBezTo>
                        <a:pt x="22" y="180"/>
                        <a:pt x="21" y="178"/>
                        <a:pt x="21" y="179"/>
                      </a:cubicBezTo>
                      <a:cubicBezTo>
                        <a:pt x="20" y="177"/>
                        <a:pt x="19" y="177"/>
                        <a:pt x="19" y="173"/>
                      </a:cubicBezTo>
                      <a:cubicBezTo>
                        <a:pt x="20" y="177"/>
                        <a:pt x="22" y="169"/>
                        <a:pt x="23" y="174"/>
                      </a:cubicBezTo>
                      <a:cubicBezTo>
                        <a:pt x="22" y="174"/>
                        <a:pt x="22" y="177"/>
                        <a:pt x="22" y="178"/>
                      </a:cubicBezTo>
                      <a:cubicBezTo>
                        <a:pt x="23" y="176"/>
                        <a:pt x="25" y="179"/>
                        <a:pt x="25" y="174"/>
                      </a:cubicBezTo>
                      <a:cubicBezTo>
                        <a:pt x="24" y="171"/>
                        <a:pt x="24" y="167"/>
                        <a:pt x="23" y="168"/>
                      </a:cubicBezTo>
                      <a:cubicBezTo>
                        <a:pt x="22" y="168"/>
                        <a:pt x="23" y="172"/>
                        <a:pt x="22" y="170"/>
                      </a:cubicBezTo>
                      <a:cubicBezTo>
                        <a:pt x="22" y="165"/>
                        <a:pt x="24" y="164"/>
                        <a:pt x="21" y="162"/>
                      </a:cubicBezTo>
                      <a:cubicBezTo>
                        <a:pt x="22" y="165"/>
                        <a:pt x="20" y="166"/>
                        <a:pt x="20" y="166"/>
                      </a:cubicBezTo>
                      <a:cubicBezTo>
                        <a:pt x="19" y="162"/>
                        <a:pt x="19" y="162"/>
                        <a:pt x="19" y="162"/>
                      </a:cubicBezTo>
                      <a:cubicBezTo>
                        <a:pt x="20" y="163"/>
                        <a:pt x="20" y="163"/>
                        <a:pt x="20" y="163"/>
                      </a:cubicBezTo>
                      <a:cubicBezTo>
                        <a:pt x="20" y="156"/>
                        <a:pt x="18" y="161"/>
                        <a:pt x="19" y="154"/>
                      </a:cubicBezTo>
                      <a:cubicBezTo>
                        <a:pt x="20" y="151"/>
                        <a:pt x="20" y="151"/>
                        <a:pt x="20" y="151"/>
                      </a:cubicBezTo>
                      <a:cubicBezTo>
                        <a:pt x="22" y="153"/>
                        <a:pt x="20" y="161"/>
                        <a:pt x="22" y="160"/>
                      </a:cubicBezTo>
                      <a:cubicBezTo>
                        <a:pt x="22" y="155"/>
                        <a:pt x="21" y="154"/>
                        <a:pt x="21" y="150"/>
                      </a:cubicBezTo>
                      <a:cubicBezTo>
                        <a:pt x="22" y="153"/>
                        <a:pt x="22" y="153"/>
                        <a:pt x="22" y="153"/>
                      </a:cubicBezTo>
                      <a:cubicBezTo>
                        <a:pt x="22" y="152"/>
                        <a:pt x="25" y="150"/>
                        <a:pt x="23" y="144"/>
                      </a:cubicBezTo>
                      <a:cubicBezTo>
                        <a:pt x="22" y="141"/>
                        <a:pt x="22" y="143"/>
                        <a:pt x="21" y="143"/>
                      </a:cubicBezTo>
                      <a:cubicBezTo>
                        <a:pt x="21" y="137"/>
                        <a:pt x="20" y="135"/>
                        <a:pt x="20" y="131"/>
                      </a:cubicBezTo>
                      <a:cubicBezTo>
                        <a:pt x="22" y="131"/>
                        <a:pt x="20" y="123"/>
                        <a:pt x="22" y="128"/>
                      </a:cubicBezTo>
                      <a:cubicBezTo>
                        <a:pt x="21" y="130"/>
                        <a:pt x="21" y="139"/>
                        <a:pt x="23" y="142"/>
                      </a:cubicBezTo>
                      <a:cubicBezTo>
                        <a:pt x="25" y="139"/>
                        <a:pt x="22" y="147"/>
                        <a:pt x="24" y="148"/>
                      </a:cubicBezTo>
                      <a:cubicBezTo>
                        <a:pt x="24" y="143"/>
                        <a:pt x="26" y="143"/>
                        <a:pt x="28" y="142"/>
                      </a:cubicBezTo>
                      <a:cubicBezTo>
                        <a:pt x="28" y="141"/>
                        <a:pt x="27" y="140"/>
                        <a:pt x="27" y="139"/>
                      </a:cubicBezTo>
                      <a:cubicBezTo>
                        <a:pt x="26" y="138"/>
                        <a:pt x="26" y="140"/>
                        <a:pt x="25" y="140"/>
                      </a:cubicBezTo>
                      <a:cubicBezTo>
                        <a:pt x="25" y="134"/>
                        <a:pt x="24" y="128"/>
                        <a:pt x="23" y="125"/>
                      </a:cubicBezTo>
                      <a:cubicBezTo>
                        <a:pt x="24" y="123"/>
                        <a:pt x="25" y="124"/>
                        <a:pt x="25" y="126"/>
                      </a:cubicBezTo>
                      <a:cubicBezTo>
                        <a:pt x="25" y="119"/>
                        <a:pt x="25" y="112"/>
                        <a:pt x="25" y="105"/>
                      </a:cubicBezTo>
                      <a:cubicBezTo>
                        <a:pt x="24" y="109"/>
                        <a:pt x="24" y="101"/>
                        <a:pt x="24" y="100"/>
                      </a:cubicBezTo>
                      <a:cubicBezTo>
                        <a:pt x="24" y="100"/>
                        <a:pt x="25" y="99"/>
                        <a:pt x="26" y="99"/>
                      </a:cubicBezTo>
                      <a:cubicBezTo>
                        <a:pt x="25" y="95"/>
                        <a:pt x="27" y="100"/>
                        <a:pt x="27" y="95"/>
                      </a:cubicBezTo>
                      <a:cubicBezTo>
                        <a:pt x="26" y="90"/>
                        <a:pt x="25" y="85"/>
                        <a:pt x="25" y="80"/>
                      </a:cubicBezTo>
                      <a:cubicBezTo>
                        <a:pt x="26" y="73"/>
                        <a:pt x="25" y="63"/>
                        <a:pt x="25" y="57"/>
                      </a:cubicBezTo>
                      <a:cubicBezTo>
                        <a:pt x="26" y="54"/>
                        <a:pt x="27" y="57"/>
                        <a:pt x="28" y="53"/>
                      </a:cubicBezTo>
                      <a:cubicBezTo>
                        <a:pt x="28" y="49"/>
                        <a:pt x="26" y="56"/>
                        <a:pt x="26" y="50"/>
                      </a:cubicBezTo>
                      <a:cubicBezTo>
                        <a:pt x="27" y="51"/>
                        <a:pt x="27" y="51"/>
                        <a:pt x="27" y="51"/>
                      </a:cubicBezTo>
                      <a:cubicBezTo>
                        <a:pt x="26" y="49"/>
                        <a:pt x="28" y="41"/>
                        <a:pt x="26" y="39"/>
                      </a:cubicBezTo>
                      <a:cubicBezTo>
                        <a:pt x="27" y="41"/>
                        <a:pt x="27" y="41"/>
                        <a:pt x="27" y="41"/>
                      </a:cubicBezTo>
                      <a:cubicBezTo>
                        <a:pt x="28" y="40"/>
                        <a:pt x="27" y="39"/>
                        <a:pt x="27" y="38"/>
                      </a:cubicBezTo>
                      <a:cubicBezTo>
                        <a:pt x="28" y="38"/>
                        <a:pt x="28" y="36"/>
                        <a:pt x="28" y="38"/>
                      </a:cubicBezTo>
                      <a:cubicBezTo>
                        <a:pt x="29" y="38"/>
                        <a:pt x="29" y="37"/>
                        <a:pt x="29" y="37"/>
                      </a:cubicBezTo>
                      <a:cubicBezTo>
                        <a:pt x="29" y="35"/>
                        <a:pt x="29" y="34"/>
                        <a:pt x="29" y="33"/>
                      </a:cubicBezTo>
                      <a:cubicBezTo>
                        <a:pt x="29" y="31"/>
                        <a:pt x="28" y="29"/>
                        <a:pt x="28" y="27"/>
                      </a:cubicBezTo>
                      <a:cubicBezTo>
                        <a:pt x="27" y="29"/>
                        <a:pt x="27" y="29"/>
                        <a:pt x="27" y="29"/>
                      </a:cubicBezTo>
                      <a:cubicBezTo>
                        <a:pt x="26" y="23"/>
                        <a:pt x="27" y="18"/>
                        <a:pt x="31" y="12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2" y="11"/>
                        <a:pt x="33" y="10"/>
                        <a:pt x="33" y="9"/>
                      </a:cubicBezTo>
                      <a:cubicBezTo>
                        <a:pt x="33" y="10"/>
                        <a:pt x="36" y="8"/>
                        <a:pt x="37" y="7"/>
                      </a:cubicBezTo>
                      <a:cubicBezTo>
                        <a:pt x="37" y="7"/>
                        <a:pt x="37" y="8"/>
                        <a:pt x="36" y="8"/>
                      </a:cubicBezTo>
                      <a:cubicBezTo>
                        <a:pt x="40" y="5"/>
                        <a:pt x="45" y="3"/>
                        <a:pt x="51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93" y="3"/>
                        <a:pt x="93" y="3"/>
                        <a:pt x="93" y="3"/>
                      </a:cubicBezTo>
                      <a:cubicBezTo>
                        <a:pt x="98" y="3"/>
                        <a:pt x="104" y="3"/>
                        <a:pt x="109" y="3"/>
                      </a:cubicBezTo>
                      <a:cubicBezTo>
                        <a:pt x="119" y="3"/>
                        <a:pt x="119" y="3"/>
                        <a:pt x="119" y="3"/>
                      </a:cubicBezTo>
                      <a:cubicBezTo>
                        <a:pt x="120" y="3"/>
                        <a:pt x="122" y="3"/>
                        <a:pt x="124" y="2"/>
                      </a:cubicBezTo>
                      <a:cubicBezTo>
                        <a:pt x="125" y="2"/>
                        <a:pt x="125" y="2"/>
                        <a:pt x="125" y="3"/>
                      </a:cubicBezTo>
                      <a:cubicBezTo>
                        <a:pt x="127" y="3"/>
                        <a:pt x="128" y="3"/>
                        <a:pt x="129" y="2"/>
                      </a:cubicBezTo>
                      <a:cubicBezTo>
                        <a:pt x="129" y="3"/>
                        <a:pt x="129" y="3"/>
                        <a:pt x="129" y="3"/>
                      </a:cubicBezTo>
                      <a:cubicBezTo>
                        <a:pt x="137" y="3"/>
                        <a:pt x="137" y="3"/>
                        <a:pt x="137" y="3"/>
                      </a:cubicBezTo>
                      <a:cubicBezTo>
                        <a:pt x="137" y="3"/>
                        <a:pt x="137" y="3"/>
                        <a:pt x="137" y="3"/>
                      </a:cubicBezTo>
                      <a:cubicBezTo>
                        <a:pt x="138" y="3"/>
                        <a:pt x="139" y="3"/>
                        <a:pt x="140" y="3"/>
                      </a:cubicBezTo>
                      <a:cubicBezTo>
                        <a:pt x="146" y="2"/>
                        <a:pt x="152" y="2"/>
                        <a:pt x="158" y="2"/>
                      </a:cubicBezTo>
                      <a:cubicBezTo>
                        <a:pt x="159" y="2"/>
                        <a:pt x="160" y="2"/>
                        <a:pt x="161" y="2"/>
                      </a:cubicBezTo>
                      <a:cubicBezTo>
                        <a:pt x="169" y="3"/>
                        <a:pt x="173" y="3"/>
                        <a:pt x="179" y="2"/>
                      </a:cubicBezTo>
                      <a:cubicBezTo>
                        <a:pt x="179" y="2"/>
                        <a:pt x="179" y="3"/>
                        <a:pt x="179" y="3"/>
                      </a:cubicBezTo>
                      <a:cubicBezTo>
                        <a:pt x="190" y="3"/>
                        <a:pt x="190" y="3"/>
                        <a:pt x="190" y="3"/>
                      </a:cubicBezTo>
                      <a:cubicBezTo>
                        <a:pt x="190" y="3"/>
                        <a:pt x="190" y="2"/>
                        <a:pt x="190" y="2"/>
                      </a:cubicBezTo>
                      <a:cubicBezTo>
                        <a:pt x="199" y="3"/>
                        <a:pt x="211" y="1"/>
                        <a:pt x="220" y="2"/>
                      </a:cubicBezTo>
                      <a:cubicBezTo>
                        <a:pt x="220" y="2"/>
                        <a:pt x="222" y="2"/>
                        <a:pt x="223" y="1"/>
                      </a:cubicBezTo>
                      <a:cubicBezTo>
                        <a:pt x="231" y="1"/>
                        <a:pt x="239" y="2"/>
                        <a:pt x="246" y="1"/>
                      </a:cubicBezTo>
                      <a:cubicBezTo>
                        <a:pt x="247" y="2"/>
                        <a:pt x="244" y="2"/>
                        <a:pt x="247" y="3"/>
                      </a:cubicBezTo>
                      <a:cubicBezTo>
                        <a:pt x="249" y="2"/>
                        <a:pt x="247" y="2"/>
                        <a:pt x="250" y="1"/>
                      </a:cubicBezTo>
                      <a:cubicBezTo>
                        <a:pt x="260" y="0"/>
                        <a:pt x="271" y="2"/>
                        <a:pt x="281" y="2"/>
                      </a:cubicBezTo>
                      <a:cubicBezTo>
                        <a:pt x="287" y="2"/>
                        <a:pt x="293" y="2"/>
                        <a:pt x="299" y="2"/>
                      </a:cubicBezTo>
                      <a:cubicBezTo>
                        <a:pt x="299" y="2"/>
                        <a:pt x="298" y="2"/>
                        <a:pt x="298" y="2"/>
                      </a:cubicBezTo>
                      <a:cubicBezTo>
                        <a:pt x="301" y="2"/>
                        <a:pt x="305" y="2"/>
                        <a:pt x="308" y="2"/>
                      </a:cubicBezTo>
                      <a:cubicBezTo>
                        <a:pt x="308" y="2"/>
                        <a:pt x="308" y="2"/>
                        <a:pt x="309" y="2"/>
                      </a:cubicBezTo>
                      <a:cubicBezTo>
                        <a:pt x="309" y="2"/>
                        <a:pt x="309" y="2"/>
                        <a:pt x="309" y="2"/>
                      </a:cubicBezTo>
                      <a:cubicBezTo>
                        <a:pt x="311" y="2"/>
                        <a:pt x="312" y="2"/>
                        <a:pt x="314" y="2"/>
                      </a:cubicBezTo>
                      <a:cubicBezTo>
                        <a:pt x="316" y="1"/>
                        <a:pt x="319" y="1"/>
                        <a:pt x="322" y="1"/>
                      </a:cubicBezTo>
                      <a:cubicBezTo>
                        <a:pt x="321" y="1"/>
                        <a:pt x="321" y="1"/>
                        <a:pt x="321" y="1"/>
                      </a:cubicBezTo>
                      <a:cubicBezTo>
                        <a:pt x="325" y="0"/>
                        <a:pt x="327" y="2"/>
                        <a:pt x="330" y="0"/>
                      </a:cubicBezTo>
                      <a:cubicBezTo>
                        <a:pt x="333" y="1"/>
                        <a:pt x="333" y="1"/>
                        <a:pt x="333" y="1"/>
                      </a:cubicBezTo>
                      <a:cubicBezTo>
                        <a:pt x="333" y="1"/>
                        <a:pt x="333" y="1"/>
                        <a:pt x="333" y="1"/>
                      </a:cubicBezTo>
                      <a:cubicBezTo>
                        <a:pt x="334" y="0"/>
                        <a:pt x="336" y="1"/>
                        <a:pt x="338" y="1"/>
                      </a:cubicBezTo>
                      <a:cubicBezTo>
                        <a:pt x="339" y="1"/>
                        <a:pt x="340" y="1"/>
                        <a:pt x="342" y="1"/>
                      </a:cubicBezTo>
                      <a:cubicBezTo>
                        <a:pt x="342" y="1"/>
                        <a:pt x="342" y="1"/>
                        <a:pt x="342" y="1"/>
                      </a:cubicBezTo>
                      <a:cubicBezTo>
                        <a:pt x="345" y="1"/>
                        <a:pt x="346" y="2"/>
                        <a:pt x="349" y="1"/>
                      </a:cubicBezTo>
                      <a:cubicBezTo>
                        <a:pt x="349" y="1"/>
                        <a:pt x="349" y="1"/>
                        <a:pt x="349" y="1"/>
                      </a:cubicBezTo>
                      <a:cubicBezTo>
                        <a:pt x="350" y="1"/>
                        <a:pt x="351" y="1"/>
                        <a:pt x="351" y="1"/>
                      </a:cubicBezTo>
                      <a:cubicBezTo>
                        <a:pt x="353" y="1"/>
                        <a:pt x="355" y="1"/>
                        <a:pt x="356" y="1"/>
                      </a:cubicBezTo>
                      <a:cubicBezTo>
                        <a:pt x="357" y="1"/>
                        <a:pt x="357" y="1"/>
                        <a:pt x="358" y="1"/>
                      </a:cubicBezTo>
                      <a:cubicBezTo>
                        <a:pt x="359" y="1"/>
                        <a:pt x="360" y="1"/>
                        <a:pt x="360" y="1"/>
                      </a:cubicBezTo>
                      <a:cubicBezTo>
                        <a:pt x="361" y="1"/>
                        <a:pt x="360" y="1"/>
                        <a:pt x="358" y="1"/>
                      </a:cubicBezTo>
                      <a:cubicBezTo>
                        <a:pt x="364" y="2"/>
                        <a:pt x="370" y="3"/>
                        <a:pt x="374" y="1"/>
                      </a:cubicBezTo>
                      <a:cubicBezTo>
                        <a:pt x="375" y="1"/>
                        <a:pt x="379" y="1"/>
                        <a:pt x="379" y="2"/>
                      </a:cubicBezTo>
                      <a:cubicBezTo>
                        <a:pt x="379" y="2"/>
                        <a:pt x="380" y="2"/>
                        <a:pt x="381" y="2"/>
                      </a:cubicBezTo>
                      <a:cubicBezTo>
                        <a:pt x="381" y="2"/>
                        <a:pt x="381" y="2"/>
                        <a:pt x="381" y="2"/>
                      </a:cubicBezTo>
                      <a:cubicBezTo>
                        <a:pt x="395" y="1"/>
                        <a:pt x="409" y="1"/>
                        <a:pt x="423" y="3"/>
                      </a:cubicBezTo>
                      <a:cubicBezTo>
                        <a:pt x="425" y="3"/>
                        <a:pt x="426" y="4"/>
                        <a:pt x="427" y="5"/>
                      </a:cubicBezTo>
                      <a:cubicBezTo>
                        <a:pt x="429" y="6"/>
                        <a:pt x="431" y="7"/>
                        <a:pt x="433" y="9"/>
                      </a:cubicBezTo>
                      <a:cubicBezTo>
                        <a:pt x="434" y="10"/>
                        <a:pt x="435" y="11"/>
                        <a:pt x="435" y="11"/>
                      </a:cubicBezTo>
                      <a:cubicBezTo>
                        <a:pt x="435" y="11"/>
                        <a:pt x="435" y="12"/>
                        <a:pt x="435" y="12"/>
                      </a:cubicBezTo>
                      <a:cubicBezTo>
                        <a:pt x="436" y="14"/>
                        <a:pt x="437" y="15"/>
                        <a:pt x="438" y="16"/>
                      </a:cubicBezTo>
                      <a:cubicBezTo>
                        <a:pt x="439" y="18"/>
                        <a:pt x="439" y="19"/>
                        <a:pt x="440" y="22"/>
                      </a:cubicBezTo>
                      <a:cubicBezTo>
                        <a:pt x="439" y="21"/>
                        <a:pt x="439" y="21"/>
                        <a:pt x="439" y="21"/>
                      </a:cubicBezTo>
                      <a:cubicBezTo>
                        <a:pt x="439" y="21"/>
                        <a:pt x="439" y="22"/>
                        <a:pt x="439" y="23"/>
                      </a:cubicBezTo>
                      <a:cubicBezTo>
                        <a:pt x="440" y="26"/>
                        <a:pt x="440" y="30"/>
                        <a:pt x="440" y="34"/>
                      </a:cubicBezTo>
                      <a:cubicBezTo>
                        <a:pt x="440" y="33"/>
                        <a:pt x="440" y="32"/>
                        <a:pt x="439" y="32"/>
                      </a:cubicBezTo>
                      <a:cubicBezTo>
                        <a:pt x="439" y="32"/>
                        <a:pt x="439" y="32"/>
                        <a:pt x="439" y="32"/>
                      </a:cubicBezTo>
                      <a:cubicBezTo>
                        <a:pt x="440" y="37"/>
                        <a:pt x="439" y="41"/>
                        <a:pt x="440" y="45"/>
                      </a:cubicBezTo>
                      <a:cubicBezTo>
                        <a:pt x="439" y="45"/>
                        <a:pt x="439" y="45"/>
                        <a:pt x="439" y="45"/>
                      </a:cubicBezTo>
                      <a:cubicBezTo>
                        <a:pt x="440" y="48"/>
                        <a:pt x="440" y="48"/>
                        <a:pt x="440" y="48"/>
                      </a:cubicBezTo>
                      <a:cubicBezTo>
                        <a:pt x="440" y="48"/>
                        <a:pt x="440" y="49"/>
                        <a:pt x="440" y="51"/>
                      </a:cubicBezTo>
                      <a:cubicBezTo>
                        <a:pt x="440" y="51"/>
                        <a:pt x="440" y="51"/>
                        <a:pt x="440" y="50"/>
                      </a:cubicBezTo>
                      <a:cubicBezTo>
                        <a:pt x="440" y="54"/>
                        <a:pt x="440" y="54"/>
                        <a:pt x="440" y="54"/>
                      </a:cubicBezTo>
                      <a:cubicBezTo>
                        <a:pt x="440" y="59"/>
                        <a:pt x="440" y="66"/>
                        <a:pt x="441" y="70"/>
                      </a:cubicBezTo>
                      <a:cubicBezTo>
                        <a:pt x="441" y="70"/>
                        <a:pt x="440" y="70"/>
                        <a:pt x="440" y="70"/>
                      </a:cubicBezTo>
                      <a:cubicBezTo>
                        <a:pt x="440" y="71"/>
                        <a:pt x="440" y="71"/>
                        <a:pt x="440" y="71"/>
                      </a:cubicBezTo>
                      <a:cubicBezTo>
                        <a:pt x="440" y="71"/>
                        <a:pt x="440" y="71"/>
                        <a:pt x="440" y="72"/>
                      </a:cubicBezTo>
                      <a:cubicBezTo>
                        <a:pt x="440" y="77"/>
                        <a:pt x="440" y="83"/>
                        <a:pt x="441" y="89"/>
                      </a:cubicBezTo>
                      <a:cubicBezTo>
                        <a:pt x="440" y="90"/>
                        <a:pt x="440" y="89"/>
                        <a:pt x="439" y="90"/>
                      </a:cubicBezTo>
                      <a:cubicBezTo>
                        <a:pt x="439" y="92"/>
                        <a:pt x="439" y="93"/>
                        <a:pt x="439" y="94"/>
                      </a:cubicBezTo>
                      <a:cubicBezTo>
                        <a:pt x="441" y="95"/>
                        <a:pt x="440" y="105"/>
                        <a:pt x="442" y="101"/>
                      </a:cubicBezTo>
                      <a:cubicBezTo>
                        <a:pt x="441" y="106"/>
                        <a:pt x="441" y="115"/>
                        <a:pt x="441" y="119"/>
                      </a:cubicBezTo>
                      <a:cubicBezTo>
                        <a:pt x="441" y="117"/>
                        <a:pt x="440" y="120"/>
                        <a:pt x="439" y="118"/>
                      </a:cubicBezTo>
                      <a:cubicBezTo>
                        <a:pt x="439" y="121"/>
                        <a:pt x="439" y="125"/>
                        <a:pt x="439" y="128"/>
                      </a:cubicBezTo>
                      <a:cubicBezTo>
                        <a:pt x="439" y="130"/>
                        <a:pt x="440" y="132"/>
                        <a:pt x="440" y="134"/>
                      </a:cubicBezTo>
                      <a:cubicBezTo>
                        <a:pt x="441" y="136"/>
                        <a:pt x="441" y="137"/>
                        <a:pt x="441" y="139"/>
                      </a:cubicBezTo>
                      <a:cubicBezTo>
                        <a:pt x="441" y="140"/>
                        <a:pt x="441" y="142"/>
                        <a:pt x="441" y="143"/>
                      </a:cubicBezTo>
                      <a:cubicBezTo>
                        <a:pt x="441" y="143"/>
                        <a:pt x="441" y="142"/>
                        <a:pt x="441" y="142"/>
                      </a:cubicBezTo>
                      <a:cubicBezTo>
                        <a:pt x="441" y="144"/>
                        <a:pt x="441" y="146"/>
                        <a:pt x="441" y="148"/>
                      </a:cubicBezTo>
                      <a:cubicBezTo>
                        <a:pt x="442" y="152"/>
                        <a:pt x="442" y="152"/>
                        <a:pt x="442" y="152"/>
                      </a:cubicBezTo>
                      <a:cubicBezTo>
                        <a:pt x="442" y="155"/>
                        <a:pt x="441" y="153"/>
                        <a:pt x="441" y="156"/>
                      </a:cubicBezTo>
                      <a:cubicBezTo>
                        <a:pt x="442" y="156"/>
                        <a:pt x="442" y="157"/>
                        <a:pt x="442" y="158"/>
                      </a:cubicBezTo>
                      <a:cubicBezTo>
                        <a:pt x="442" y="159"/>
                        <a:pt x="443" y="168"/>
                        <a:pt x="441" y="169"/>
                      </a:cubicBezTo>
                      <a:cubicBezTo>
                        <a:pt x="441" y="169"/>
                        <a:pt x="441" y="169"/>
                        <a:pt x="441" y="169"/>
                      </a:cubicBezTo>
                      <a:cubicBezTo>
                        <a:pt x="441" y="173"/>
                        <a:pt x="441" y="177"/>
                        <a:pt x="441" y="182"/>
                      </a:cubicBezTo>
                      <a:cubicBezTo>
                        <a:pt x="442" y="182"/>
                        <a:pt x="442" y="182"/>
                        <a:pt x="442" y="181"/>
                      </a:cubicBezTo>
                      <a:cubicBezTo>
                        <a:pt x="442" y="179"/>
                        <a:pt x="441" y="182"/>
                        <a:pt x="442" y="179"/>
                      </a:cubicBezTo>
                      <a:cubicBezTo>
                        <a:pt x="443" y="181"/>
                        <a:pt x="443" y="186"/>
                        <a:pt x="443" y="190"/>
                      </a:cubicBezTo>
                      <a:cubicBezTo>
                        <a:pt x="443" y="188"/>
                        <a:pt x="442" y="189"/>
                        <a:pt x="442" y="188"/>
                      </a:cubicBezTo>
                      <a:cubicBezTo>
                        <a:pt x="443" y="193"/>
                        <a:pt x="444" y="199"/>
                        <a:pt x="444" y="205"/>
                      </a:cubicBezTo>
                      <a:cubicBezTo>
                        <a:pt x="444" y="204"/>
                        <a:pt x="443" y="204"/>
                        <a:pt x="443" y="203"/>
                      </a:cubicBezTo>
                      <a:cubicBezTo>
                        <a:pt x="442" y="211"/>
                        <a:pt x="445" y="219"/>
                        <a:pt x="443" y="226"/>
                      </a:cubicBezTo>
                      <a:cubicBezTo>
                        <a:pt x="443" y="224"/>
                        <a:pt x="444" y="225"/>
                        <a:pt x="444" y="225"/>
                      </a:cubicBezTo>
                      <a:cubicBezTo>
                        <a:pt x="444" y="229"/>
                        <a:pt x="443" y="229"/>
                        <a:pt x="443" y="231"/>
                      </a:cubicBezTo>
                      <a:cubicBezTo>
                        <a:pt x="442" y="231"/>
                        <a:pt x="443" y="234"/>
                        <a:pt x="444" y="237"/>
                      </a:cubicBezTo>
                      <a:cubicBezTo>
                        <a:pt x="444" y="238"/>
                        <a:pt x="444" y="238"/>
                        <a:pt x="443" y="237"/>
                      </a:cubicBezTo>
                      <a:cubicBezTo>
                        <a:pt x="444" y="242"/>
                        <a:pt x="445" y="254"/>
                        <a:pt x="444" y="262"/>
                      </a:cubicBezTo>
                      <a:cubicBezTo>
                        <a:pt x="444" y="261"/>
                        <a:pt x="445" y="267"/>
                        <a:pt x="445" y="269"/>
                      </a:cubicBezTo>
                      <a:cubicBezTo>
                        <a:pt x="444" y="268"/>
                        <a:pt x="444" y="268"/>
                        <a:pt x="444" y="268"/>
                      </a:cubicBezTo>
                      <a:cubicBezTo>
                        <a:pt x="444" y="268"/>
                        <a:pt x="444" y="269"/>
                        <a:pt x="444" y="270"/>
                      </a:cubicBezTo>
                      <a:cubicBezTo>
                        <a:pt x="444" y="271"/>
                        <a:pt x="444" y="271"/>
                        <a:pt x="444" y="271"/>
                      </a:cubicBezTo>
                      <a:cubicBezTo>
                        <a:pt x="444" y="272"/>
                        <a:pt x="444" y="273"/>
                        <a:pt x="444" y="274"/>
                      </a:cubicBezTo>
                      <a:cubicBezTo>
                        <a:pt x="444" y="273"/>
                        <a:pt x="444" y="272"/>
                        <a:pt x="444" y="271"/>
                      </a:cubicBezTo>
                      <a:cubicBezTo>
                        <a:pt x="444" y="271"/>
                        <a:pt x="444" y="271"/>
                        <a:pt x="444" y="271"/>
                      </a:cubicBezTo>
                      <a:cubicBezTo>
                        <a:pt x="444" y="272"/>
                        <a:pt x="444" y="273"/>
                        <a:pt x="444" y="274"/>
                      </a:cubicBezTo>
                      <a:cubicBezTo>
                        <a:pt x="444" y="274"/>
                        <a:pt x="444" y="274"/>
                        <a:pt x="443" y="275"/>
                      </a:cubicBezTo>
                      <a:cubicBezTo>
                        <a:pt x="444" y="275"/>
                        <a:pt x="444" y="275"/>
                        <a:pt x="444" y="274"/>
                      </a:cubicBezTo>
                      <a:cubicBezTo>
                        <a:pt x="444" y="277"/>
                        <a:pt x="445" y="279"/>
                        <a:pt x="444" y="282"/>
                      </a:cubicBezTo>
                      <a:cubicBezTo>
                        <a:pt x="444" y="281"/>
                        <a:pt x="442" y="279"/>
                        <a:pt x="442" y="282"/>
                      </a:cubicBezTo>
                      <a:cubicBezTo>
                        <a:pt x="443" y="287"/>
                        <a:pt x="443" y="284"/>
                        <a:pt x="443" y="288"/>
                      </a:cubicBezTo>
                      <a:cubicBezTo>
                        <a:pt x="443" y="289"/>
                        <a:pt x="444" y="290"/>
                        <a:pt x="444" y="291"/>
                      </a:cubicBezTo>
                      <a:cubicBezTo>
                        <a:pt x="445" y="291"/>
                        <a:pt x="442" y="297"/>
                        <a:pt x="444" y="295"/>
                      </a:cubicBezTo>
                      <a:cubicBezTo>
                        <a:pt x="444" y="295"/>
                        <a:pt x="441" y="304"/>
                        <a:pt x="440" y="303"/>
                      </a:cubicBezTo>
                      <a:cubicBezTo>
                        <a:pt x="439" y="302"/>
                        <a:pt x="439" y="302"/>
                        <a:pt x="439" y="302"/>
                      </a:cubicBezTo>
                      <a:cubicBezTo>
                        <a:pt x="439" y="303"/>
                        <a:pt x="438" y="303"/>
                        <a:pt x="438" y="304"/>
                      </a:cubicBezTo>
                      <a:cubicBezTo>
                        <a:pt x="437" y="305"/>
                        <a:pt x="437" y="307"/>
                        <a:pt x="437" y="308"/>
                      </a:cubicBezTo>
                      <a:cubicBezTo>
                        <a:pt x="436" y="308"/>
                        <a:pt x="436" y="308"/>
                        <a:pt x="436" y="308"/>
                      </a:cubicBezTo>
                      <a:cubicBezTo>
                        <a:pt x="439" y="311"/>
                        <a:pt x="442" y="316"/>
                        <a:pt x="443" y="322"/>
                      </a:cubicBezTo>
                      <a:cubicBezTo>
                        <a:pt x="445" y="339"/>
                        <a:pt x="446" y="356"/>
                        <a:pt x="449" y="372"/>
                      </a:cubicBezTo>
                      <a:cubicBezTo>
                        <a:pt x="449" y="380"/>
                        <a:pt x="452" y="392"/>
                        <a:pt x="453" y="400"/>
                      </a:cubicBezTo>
                      <a:cubicBezTo>
                        <a:pt x="455" y="426"/>
                        <a:pt x="456" y="449"/>
                        <a:pt x="461" y="475"/>
                      </a:cubicBezTo>
                      <a:cubicBezTo>
                        <a:pt x="461" y="475"/>
                        <a:pt x="459" y="473"/>
                        <a:pt x="457" y="468"/>
                      </a:cubicBezTo>
                      <a:cubicBezTo>
                        <a:pt x="456" y="468"/>
                        <a:pt x="457" y="471"/>
                        <a:pt x="458" y="473"/>
                      </a:cubicBezTo>
                      <a:cubicBezTo>
                        <a:pt x="458" y="474"/>
                        <a:pt x="458" y="474"/>
                        <a:pt x="457" y="473"/>
                      </a:cubicBezTo>
                      <a:cubicBezTo>
                        <a:pt x="459" y="477"/>
                        <a:pt x="461" y="487"/>
                        <a:pt x="461" y="494"/>
                      </a:cubicBezTo>
                      <a:cubicBezTo>
                        <a:pt x="461" y="493"/>
                        <a:pt x="464" y="497"/>
                        <a:pt x="462" y="501"/>
                      </a:cubicBezTo>
                      <a:cubicBezTo>
                        <a:pt x="463" y="502"/>
                        <a:pt x="463" y="503"/>
                        <a:pt x="463" y="503"/>
                      </a:cubicBezTo>
                      <a:lnTo>
                        <a:pt x="462" y="503"/>
                      </a:lnTo>
                      <a:close/>
                      <a:moveTo>
                        <a:pt x="443" y="267"/>
                      </a:moveTo>
                      <a:cubicBezTo>
                        <a:pt x="443" y="266"/>
                        <a:pt x="443" y="266"/>
                        <a:pt x="443" y="265"/>
                      </a:cubicBezTo>
                      <a:cubicBezTo>
                        <a:pt x="443" y="266"/>
                        <a:pt x="443" y="266"/>
                        <a:pt x="443" y="267"/>
                      </a:cubicBezTo>
                      <a:close/>
                      <a:moveTo>
                        <a:pt x="372" y="521"/>
                      </a:moveTo>
                      <a:cubicBezTo>
                        <a:pt x="372" y="521"/>
                        <a:pt x="372" y="521"/>
                        <a:pt x="372" y="521"/>
                      </a:cubicBezTo>
                      <a:cubicBezTo>
                        <a:pt x="372" y="521"/>
                        <a:pt x="371" y="521"/>
                        <a:pt x="371" y="521"/>
                      </a:cubicBezTo>
                      <a:cubicBezTo>
                        <a:pt x="372" y="521"/>
                        <a:pt x="372" y="521"/>
                        <a:pt x="372" y="521"/>
                      </a:cubicBezTo>
                      <a:close/>
                      <a:moveTo>
                        <a:pt x="378" y="521"/>
                      </a:moveTo>
                      <a:cubicBezTo>
                        <a:pt x="381" y="520"/>
                        <a:pt x="384" y="520"/>
                        <a:pt x="388" y="519"/>
                      </a:cubicBezTo>
                      <a:cubicBezTo>
                        <a:pt x="387" y="519"/>
                        <a:pt x="387" y="520"/>
                        <a:pt x="386" y="520"/>
                      </a:cubicBezTo>
                      <a:cubicBezTo>
                        <a:pt x="391" y="521"/>
                        <a:pt x="397" y="519"/>
                        <a:pt x="401" y="520"/>
                      </a:cubicBezTo>
                      <a:cubicBezTo>
                        <a:pt x="400" y="520"/>
                        <a:pt x="401" y="519"/>
                        <a:pt x="401" y="519"/>
                      </a:cubicBezTo>
                      <a:cubicBezTo>
                        <a:pt x="403" y="519"/>
                        <a:pt x="403" y="521"/>
                        <a:pt x="405" y="520"/>
                      </a:cubicBezTo>
                      <a:cubicBezTo>
                        <a:pt x="405" y="521"/>
                        <a:pt x="407" y="520"/>
                        <a:pt x="409" y="520"/>
                      </a:cubicBezTo>
                      <a:cubicBezTo>
                        <a:pt x="409" y="519"/>
                        <a:pt x="409" y="520"/>
                        <a:pt x="408" y="520"/>
                      </a:cubicBezTo>
                      <a:cubicBezTo>
                        <a:pt x="412" y="519"/>
                        <a:pt x="420" y="518"/>
                        <a:pt x="425" y="519"/>
                      </a:cubicBezTo>
                      <a:cubicBezTo>
                        <a:pt x="425" y="519"/>
                        <a:pt x="428" y="518"/>
                        <a:pt x="429" y="518"/>
                      </a:cubicBezTo>
                      <a:cubicBezTo>
                        <a:pt x="429" y="519"/>
                        <a:pt x="429" y="519"/>
                        <a:pt x="429" y="519"/>
                      </a:cubicBezTo>
                      <a:cubicBezTo>
                        <a:pt x="429" y="519"/>
                        <a:pt x="430" y="519"/>
                        <a:pt x="430" y="519"/>
                      </a:cubicBezTo>
                      <a:cubicBezTo>
                        <a:pt x="431" y="519"/>
                        <a:pt x="431" y="519"/>
                        <a:pt x="431" y="519"/>
                      </a:cubicBezTo>
                      <a:cubicBezTo>
                        <a:pt x="432" y="519"/>
                        <a:pt x="432" y="519"/>
                        <a:pt x="433" y="519"/>
                      </a:cubicBezTo>
                      <a:cubicBezTo>
                        <a:pt x="432" y="519"/>
                        <a:pt x="431" y="519"/>
                        <a:pt x="431" y="519"/>
                      </a:cubicBezTo>
                      <a:cubicBezTo>
                        <a:pt x="431" y="519"/>
                        <a:pt x="431" y="519"/>
                        <a:pt x="431" y="520"/>
                      </a:cubicBezTo>
                      <a:cubicBezTo>
                        <a:pt x="431" y="519"/>
                        <a:pt x="432" y="519"/>
                        <a:pt x="433" y="519"/>
                      </a:cubicBezTo>
                      <a:cubicBezTo>
                        <a:pt x="433" y="519"/>
                        <a:pt x="433" y="519"/>
                        <a:pt x="433" y="520"/>
                      </a:cubicBezTo>
                      <a:cubicBezTo>
                        <a:pt x="434" y="519"/>
                        <a:pt x="434" y="519"/>
                        <a:pt x="433" y="519"/>
                      </a:cubicBezTo>
                      <a:cubicBezTo>
                        <a:pt x="435" y="519"/>
                        <a:pt x="437" y="519"/>
                        <a:pt x="437" y="519"/>
                      </a:cubicBezTo>
                      <a:cubicBezTo>
                        <a:pt x="437" y="519"/>
                        <a:pt x="436" y="521"/>
                        <a:pt x="438" y="520"/>
                      </a:cubicBezTo>
                      <a:cubicBezTo>
                        <a:pt x="440" y="520"/>
                        <a:pt x="438" y="520"/>
                        <a:pt x="440" y="519"/>
                      </a:cubicBezTo>
                      <a:cubicBezTo>
                        <a:pt x="441" y="518"/>
                        <a:pt x="441" y="518"/>
                        <a:pt x="441" y="518"/>
                      </a:cubicBezTo>
                      <a:cubicBezTo>
                        <a:pt x="441" y="517"/>
                        <a:pt x="443" y="517"/>
                        <a:pt x="442" y="516"/>
                      </a:cubicBezTo>
                      <a:cubicBezTo>
                        <a:pt x="442" y="517"/>
                        <a:pt x="442" y="516"/>
                        <a:pt x="443" y="516"/>
                      </a:cubicBezTo>
                      <a:cubicBezTo>
                        <a:pt x="442" y="516"/>
                        <a:pt x="439" y="516"/>
                        <a:pt x="440" y="517"/>
                      </a:cubicBezTo>
                      <a:cubicBezTo>
                        <a:pt x="439" y="516"/>
                        <a:pt x="433" y="518"/>
                        <a:pt x="433" y="516"/>
                      </a:cubicBezTo>
                      <a:cubicBezTo>
                        <a:pt x="434" y="515"/>
                        <a:pt x="434" y="515"/>
                        <a:pt x="434" y="515"/>
                      </a:cubicBezTo>
                      <a:cubicBezTo>
                        <a:pt x="432" y="515"/>
                        <a:pt x="431" y="516"/>
                        <a:pt x="429" y="517"/>
                      </a:cubicBezTo>
                      <a:cubicBezTo>
                        <a:pt x="429" y="517"/>
                        <a:pt x="428" y="517"/>
                        <a:pt x="429" y="516"/>
                      </a:cubicBezTo>
                      <a:cubicBezTo>
                        <a:pt x="428" y="518"/>
                        <a:pt x="424" y="516"/>
                        <a:pt x="421" y="518"/>
                      </a:cubicBezTo>
                      <a:cubicBezTo>
                        <a:pt x="417" y="517"/>
                        <a:pt x="411" y="518"/>
                        <a:pt x="409" y="516"/>
                      </a:cubicBezTo>
                      <a:cubicBezTo>
                        <a:pt x="406" y="517"/>
                        <a:pt x="403" y="518"/>
                        <a:pt x="399" y="517"/>
                      </a:cubicBezTo>
                      <a:cubicBezTo>
                        <a:pt x="400" y="517"/>
                        <a:pt x="401" y="517"/>
                        <a:pt x="401" y="517"/>
                      </a:cubicBezTo>
                      <a:cubicBezTo>
                        <a:pt x="399" y="516"/>
                        <a:pt x="398" y="517"/>
                        <a:pt x="396" y="517"/>
                      </a:cubicBezTo>
                      <a:cubicBezTo>
                        <a:pt x="396" y="517"/>
                        <a:pt x="393" y="516"/>
                        <a:pt x="390" y="515"/>
                      </a:cubicBezTo>
                      <a:cubicBezTo>
                        <a:pt x="389" y="515"/>
                        <a:pt x="388" y="515"/>
                        <a:pt x="388" y="515"/>
                      </a:cubicBezTo>
                      <a:cubicBezTo>
                        <a:pt x="388" y="515"/>
                        <a:pt x="388" y="515"/>
                        <a:pt x="387" y="515"/>
                      </a:cubicBezTo>
                      <a:cubicBezTo>
                        <a:pt x="386" y="516"/>
                        <a:pt x="387" y="517"/>
                        <a:pt x="386" y="517"/>
                      </a:cubicBezTo>
                      <a:cubicBezTo>
                        <a:pt x="383" y="515"/>
                        <a:pt x="377" y="519"/>
                        <a:pt x="374" y="517"/>
                      </a:cubicBezTo>
                      <a:cubicBezTo>
                        <a:pt x="375" y="517"/>
                        <a:pt x="378" y="516"/>
                        <a:pt x="376" y="515"/>
                      </a:cubicBezTo>
                      <a:cubicBezTo>
                        <a:pt x="376" y="515"/>
                        <a:pt x="376" y="515"/>
                        <a:pt x="376" y="515"/>
                      </a:cubicBezTo>
                      <a:cubicBezTo>
                        <a:pt x="374" y="515"/>
                        <a:pt x="372" y="515"/>
                        <a:pt x="371" y="515"/>
                      </a:cubicBezTo>
                      <a:cubicBezTo>
                        <a:pt x="369" y="516"/>
                        <a:pt x="367" y="516"/>
                        <a:pt x="365" y="516"/>
                      </a:cubicBezTo>
                      <a:cubicBezTo>
                        <a:pt x="366" y="518"/>
                        <a:pt x="366" y="518"/>
                        <a:pt x="366" y="518"/>
                      </a:cubicBezTo>
                      <a:cubicBezTo>
                        <a:pt x="364" y="517"/>
                        <a:pt x="359" y="519"/>
                        <a:pt x="360" y="517"/>
                      </a:cubicBezTo>
                      <a:cubicBezTo>
                        <a:pt x="358" y="517"/>
                        <a:pt x="354" y="516"/>
                        <a:pt x="355" y="518"/>
                      </a:cubicBezTo>
                      <a:cubicBezTo>
                        <a:pt x="347" y="517"/>
                        <a:pt x="336" y="519"/>
                        <a:pt x="331" y="516"/>
                      </a:cubicBezTo>
                      <a:cubicBezTo>
                        <a:pt x="330" y="516"/>
                        <a:pt x="327" y="516"/>
                        <a:pt x="328" y="517"/>
                      </a:cubicBezTo>
                      <a:cubicBezTo>
                        <a:pt x="330" y="518"/>
                        <a:pt x="330" y="516"/>
                        <a:pt x="331" y="517"/>
                      </a:cubicBezTo>
                      <a:cubicBezTo>
                        <a:pt x="330" y="517"/>
                        <a:pt x="330" y="517"/>
                        <a:pt x="330" y="517"/>
                      </a:cubicBezTo>
                      <a:cubicBezTo>
                        <a:pt x="327" y="517"/>
                        <a:pt x="325" y="517"/>
                        <a:pt x="328" y="515"/>
                      </a:cubicBezTo>
                      <a:cubicBezTo>
                        <a:pt x="327" y="515"/>
                        <a:pt x="327" y="515"/>
                        <a:pt x="326" y="515"/>
                      </a:cubicBezTo>
                      <a:cubicBezTo>
                        <a:pt x="326" y="515"/>
                        <a:pt x="326" y="515"/>
                        <a:pt x="326" y="515"/>
                      </a:cubicBezTo>
                      <a:cubicBezTo>
                        <a:pt x="322" y="515"/>
                        <a:pt x="321" y="518"/>
                        <a:pt x="315" y="518"/>
                      </a:cubicBezTo>
                      <a:cubicBezTo>
                        <a:pt x="316" y="517"/>
                        <a:pt x="315" y="517"/>
                        <a:pt x="313" y="517"/>
                      </a:cubicBezTo>
                      <a:cubicBezTo>
                        <a:pt x="309" y="518"/>
                        <a:pt x="309" y="518"/>
                        <a:pt x="309" y="518"/>
                      </a:cubicBezTo>
                      <a:cubicBezTo>
                        <a:pt x="305" y="518"/>
                        <a:pt x="307" y="516"/>
                        <a:pt x="307" y="515"/>
                      </a:cubicBezTo>
                      <a:cubicBezTo>
                        <a:pt x="304" y="515"/>
                        <a:pt x="302" y="515"/>
                        <a:pt x="300" y="516"/>
                      </a:cubicBezTo>
                      <a:cubicBezTo>
                        <a:pt x="298" y="515"/>
                        <a:pt x="298" y="515"/>
                        <a:pt x="298" y="515"/>
                      </a:cubicBezTo>
                      <a:cubicBezTo>
                        <a:pt x="298" y="515"/>
                        <a:pt x="298" y="515"/>
                        <a:pt x="298" y="515"/>
                      </a:cubicBezTo>
                      <a:cubicBezTo>
                        <a:pt x="299" y="516"/>
                        <a:pt x="296" y="515"/>
                        <a:pt x="295" y="516"/>
                      </a:cubicBezTo>
                      <a:cubicBezTo>
                        <a:pt x="296" y="515"/>
                        <a:pt x="296" y="515"/>
                        <a:pt x="296" y="515"/>
                      </a:cubicBezTo>
                      <a:cubicBezTo>
                        <a:pt x="295" y="515"/>
                        <a:pt x="293" y="515"/>
                        <a:pt x="291" y="515"/>
                      </a:cubicBezTo>
                      <a:cubicBezTo>
                        <a:pt x="291" y="516"/>
                        <a:pt x="294" y="516"/>
                        <a:pt x="296" y="517"/>
                      </a:cubicBezTo>
                      <a:cubicBezTo>
                        <a:pt x="295" y="517"/>
                        <a:pt x="293" y="517"/>
                        <a:pt x="291" y="518"/>
                      </a:cubicBezTo>
                      <a:cubicBezTo>
                        <a:pt x="292" y="517"/>
                        <a:pt x="287" y="517"/>
                        <a:pt x="285" y="517"/>
                      </a:cubicBezTo>
                      <a:cubicBezTo>
                        <a:pt x="283" y="516"/>
                        <a:pt x="283" y="518"/>
                        <a:pt x="282" y="518"/>
                      </a:cubicBezTo>
                      <a:cubicBezTo>
                        <a:pt x="282" y="517"/>
                        <a:pt x="279" y="518"/>
                        <a:pt x="281" y="517"/>
                      </a:cubicBezTo>
                      <a:cubicBezTo>
                        <a:pt x="281" y="517"/>
                        <a:pt x="282" y="517"/>
                        <a:pt x="283" y="517"/>
                      </a:cubicBezTo>
                      <a:cubicBezTo>
                        <a:pt x="282" y="516"/>
                        <a:pt x="282" y="515"/>
                        <a:pt x="279" y="516"/>
                      </a:cubicBezTo>
                      <a:cubicBezTo>
                        <a:pt x="277" y="517"/>
                        <a:pt x="280" y="518"/>
                        <a:pt x="276" y="518"/>
                      </a:cubicBezTo>
                      <a:cubicBezTo>
                        <a:pt x="277" y="517"/>
                        <a:pt x="277" y="517"/>
                        <a:pt x="278" y="517"/>
                      </a:cubicBezTo>
                      <a:cubicBezTo>
                        <a:pt x="274" y="516"/>
                        <a:pt x="274" y="516"/>
                        <a:pt x="274" y="516"/>
                      </a:cubicBezTo>
                      <a:cubicBezTo>
                        <a:pt x="274" y="517"/>
                        <a:pt x="274" y="517"/>
                        <a:pt x="274" y="517"/>
                      </a:cubicBezTo>
                      <a:cubicBezTo>
                        <a:pt x="273" y="517"/>
                        <a:pt x="273" y="517"/>
                        <a:pt x="273" y="516"/>
                      </a:cubicBezTo>
                      <a:cubicBezTo>
                        <a:pt x="272" y="518"/>
                        <a:pt x="267" y="517"/>
                        <a:pt x="266" y="518"/>
                      </a:cubicBezTo>
                      <a:cubicBezTo>
                        <a:pt x="264" y="518"/>
                        <a:pt x="262" y="517"/>
                        <a:pt x="260" y="517"/>
                      </a:cubicBezTo>
                      <a:cubicBezTo>
                        <a:pt x="261" y="517"/>
                        <a:pt x="261" y="517"/>
                        <a:pt x="261" y="517"/>
                      </a:cubicBezTo>
                      <a:cubicBezTo>
                        <a:pt x="258" y="516"/>
                        <a:pt x="255" y="517"/>
                        <a:pt x="253" y="518"/>
                      </a:cubicBezTo>
                      <a:cubicBezTo>
                        <a:pt x="253" y="517"/>
                        <a:pt x="253" y="517"/>
                        <a:pt x="253" y="517"/>
                      </a:cubicBezTo>
                      <a:cubicBezTo>
                        <a:pt x="252" y="517"/>
                        <a:pt x="249" y="517"/>
                        <a:pt x="248" y="518"/>
                      </a:cubicBezTo>
                      <a:cubicBezTo>
                        <a:pt x="244" y="517"/>
                        <a:pt x="246" y="514"/>
                        <a:pt x="243" y="515"/>
                      </a:cubicBezTo>
                      <a:cubicBezTo>
                        <a:pt x="240" y="515"/>
                        <a:pt x="238" y="517"/>
                        <a:pt x="239" y="518"/>
                      </a:cubicBezTo>
                      <a:cubicBezTo>
                        <a:pt x="233" y="517"/>
                        <a:pt x="227" y="519"/>
                        <a:pt x="221" y="517"/>
                      </a:cubicBezTo>
                      <a:cubicBezTo>
                        <a:pt x="220" y="518"/>
                        <a:pt x="221" y="518"/>
                        <a:pt x="219" y="518"/>
                      </a:cubicBezTo>
                      <a:cubicBezTo>
                        <a:pt x="211" y="518"/>
                        <a:pt x="201" y="520"/>
                        <a:pt x="194" y="518"/>
                      </a:cubicBezTo>
                      <a:cubicBezTo>
                        <a:pt x="197" y="517"/>
                        <a:pt x="195" y="516"/>
                        <a:pt x="195" y="516"/>
                      </a:cubicBezTo>
                      <a:cubicBezTo>
                        <a:pt x="192" y="517"/>
                        <a:pt x="192" y="515"/>
                        <a:pt x="191" y="517"/>
                      </a:cubicBezTo>
                      <a:cubicBezTo>
                        <a:pt x="192" y="517"/>
                        <a:pt x="191" y="518"/>
                        <a:pt x="194" y="518"/>
                      </a:cubicBezTo>
                      <a:cubicBezTo>
                        <a:pt x="189" y="519"/>
                        <a:pt x="181" y="519"/>
                        <a:pt x="178" y="518"/>
                      </a:cubicBezTo>
                      <a:cubicBezTo>
                        <a:pt x="179" y="518"/>
                        <a:pt x="178" y="519"/>
                        <a:pt x="177" y="519"/>
                      </a:cubicBezTo>
                      <a:cubicBezTo>
                        <a:pt x="178" y="517"/>
                        <a:pt x="174" y="517"/>
                        <a:pt x="171" y="518"/>
                      </a:cubicBezTo>
                      <a:cubicBezTo>
                        <a:pt x="171" y="519"/>
                        <a:pt x="171" y="519"/>
                        <a:pt x="171" y="519"/>
                      </a:cubicBezTo>
                      <a:cubicBezTo>
                        <a:pt x="169" y="518"/>
                        <a:pt x="169" y="518"/>
                        <a:pt x="169" y="518"/>
                      </a:cubicBezTo>
                      <a:cubicBezTo>
                        <a:pt x="168" y="518"/>
                        <a:pt x="168" y="520"/>
                        <a:pt x="165" y="519"/>
                      </a:cubicBezTo>
                      <a:cubicBezTo>
                        <a:pt x="165" y="518"/>
                        <a:pt x="164" y="518"/>
                        <a:pt x="164" y="518"/>
                      </a:cubicBezTo>
                      <a:cubicBezTo>
                        <a:pt x="161" y="519"/>
                        <a:pt x="157" y="520"/>
                        <a:pt x="154" y="519"/>
                      </a:cubicBezTo>
                      <a:cubicBezTo>
                        <a:pt x="151" y="518"/>
                        <a:pt x="151" y="518"/>
                        <a:pt x="151" y="518"/>
                      </a:cubicBezTo>
                      <a:cubicBezTo>
                        <a:pt x="150" y="518"/>
                        <a:pt x="147" y="519"/>
                        <a:pt x="150" y="519"/>
                      </a:cubicBezTo>
                      <a:cubicBezTo>
                        <a:pt x="144" y="518"/>
                        <a:pt x="141" y="518"/>
                        <a:pt x="139" y="517"/>
                      </a:cubicBezTo>
                      <a:cubicBezTo>
                        <a:pt x="130" y="520"/>
                        <a:pt x="116" y="520"/>
                        <a:pt x="105" y="520"/>
                      </a:cubicBezTo>
                      <a:cubicBezTo>
                        <a:pt x="105" y="519"/>
                        <a:pt x="105" y="519"/>
                        <a:pt x="105" y="519"/>
                      </a:cubicBezTo>
                      <a:cubicBezTo>
                        <a:pt x="102" y="518"/>
                        <a:pt x="104" y="520"/>
                        <a:pt x="102" y="520"/>
                      </a:cubicBezTo>
                      <a:cubicBezTo>
                        <a:pt x="103" y="519"/>
                        <a:pt x="100" y="518"/>
                        <a:pt x="102" y="518"/>
                      </a:cubicBezTo>
                      <a:cubicBezTo>
                        <a:pt x="98" y="517"/>
                        <a:pt x="96" y="519"/>
                        <a:pt x="94" y="519"/>
                      </a:cubicBezTo>
                      <a:cubicBezTo>
                        <a:pt x="93" y="520"/>
                        <a:pt x="96" y="518"/>
                        <a:pt x="95" y="520"/>
                      </a:cubicBezTo>
                      <a:cubicBezTo>
                        <a:pt x="95" y="520"/>
                        <a:pt x="90" y="519"/>
                        <a:pt x="89" y="520"/>
                      </a:cubicBezTo>
                      <a:cubicBezTo>
                        <a:pt x="88" y="520"/>
                        <a:pt x="89" y="519"/>
                        <a:pt x="89" y="518"/>
                      </a:cubicBezTo>
                      <a:cubicBezTo>
                        <a:pt x="87" y="519"/>
                        <a:pt x="87" y="519"/>
                        <a:pt x="87" y="519"/>
                      </a:cubicBezTo>
                      <a:cubicBezTo>
                        <a:pt x="84" y="517"/>
                        <a:pt x="93" y="516"/>
                        <a:pt x="91" y="514"/>
                      </a:cubicBezTo>
                      <a:cubicBezTo>
                        <a:pt x="89" y="514"/>
                        <a:pt x="88" y="514"/>
                        <a:pt x="87" y="514"/>
                      </a:cubicBezTo>
                      <a:cubicBezTo>
                        <a:pt x="86" y="514"/>
                        <a:pt x="86" y="514"/>
                        <a:pt x="85" y="514"/>
                      </a:cubicBezTo>
                      <a:cubicBezTo>
                        <a:pt x="85" y="515"/>
                        <a:pt x="85" y="515"/>
                        <a:pt x="86" y="515"/>
                      </a:cubicBezTo>
                      <a:cubicBezTo>
                        <a:pt x="81" y="516"/>
                        <a:pt x="84" y="519"/>
                        <a:pt x="78" y="519"/>
                      </a:cubicBezTo>
                      <a:cubicBezTo>
                        <a:pt x="76" y="518"/>
                        <a:pt x="82" y="518"/>
                        <a:pt x="81" y="517"/>
                      </a:cubicBezTo>
                      <a:cubicBezTo>
                        <a:pt x="79" y="516"/>
                        <a:pt x="76" y="518"/>
                        <a:pt x="73" y="517"/>
                      </a:cubicBezTo>
                      <a:cubicBezTo>
                        <a:pt x="76" y="518"/>
                        <a:pt x="74" y="519"/>
                        <a:pt x="72" y="520"/>
                      </a:cubicBezTo>
                      <a:cubicBezTo>
                        <a:pt x="69" y="519"/>
                        <a:pt x="74" y="518"/>
                        <a:pt x="70" y="518"/>
                      </a:cubicBezTo>
                      <a:cubicBezTo>
                        <a:pt x="69" y="519"/>
                        <a:pt x="65" y="520"/>
                        <a:pt x="69" y="520"/>
                      </a:cubicBezTo>
                      <a:cubicBezTo>
                        <a:pt x="67" y="522"/>
                        <a:pt x="64" y="520"/>
                        <a:pt x="62" y="521"/>
                      </a:cubicBezTo>
                      <a:cubicBezTo>
                        <a:pt x="61" y="520"/>
                        <a:pt x="66" y="518"/>
                        <a:pt x="62" y="517"/>
                      </a:cubicBezTo>
                      <a:cubicBezTo>
                        <a:pt x="63" y="519"/>
                        <a:pt x="56" y="519"/>
                        <a:pt x="59" y="521"/>
                      </a:cubicBezTo>
                      <a:cubicBezTo>
                        <a:pt x="57" y="521"/>
                        <a:pt x="57" y="520"/>
                        <a:pt x="58" y="519"/>
                      </a:cubicBezTo>
                      <a:cubicBezTo>
                        <a:pt x="55" y="518"/>
                        <a:pt x="52" y="521"/>
                        <a:pt x="51" y="519"/>
                      </a:cubicBezTo>
                      <a:cubicBezTo>
                        <a:pt x="50" y="520"/>
                        <a:pt x="50" y="520"/>
                        <a:pt x="50" y="520"/>
                      </a:cubicBezTo>
                      <a:cubicBezTo>
                        <a:pt x="49" y="519"/>
                        <a:pt x="48" y="519"/>
                        <a:pt x="47" y="519"/>
                      </a:cubicBezTo>
                      <a:cubicBezTo>
                        <a:pt x="45" y="518"/>
                        <a:pt x="40" y="520"/>
                        <a:pt x="40" y="518"/>
                      </a:cubicBezTo>
                      <a:cubicBezTo>
                        <a:pt x="39" y="519"/>
                        <a:pt x="34" y="518"/>
                        <a:pt x="36" y="520"/>
                      </a:cubicBezTo>
                      <a:cubicBezTo>
                        <a:pt x="39" y="521"/>
                        <a:pt x="40" y="519"/>
                        <a:pt x="41" y="521"/>
                      </a:cubicBezTo>
                      <a:cubicBezTo>
                        <a:pt x="39" y="519"/>
                        <a:pt x="37" y="521"/>
                        <a:pt x="35" y="521"/>
                      </a:cubicBezTo>
                      <a:cubicBezTo>
                        <a:pt x="35" y="521"/>
                        <a:pt x="35" y="521"/>
                        <a:pt x="35" y="521"/>
                      </a:cubicBezTo>
                      <a:cubicBezTo>
                        <a:pt x="33" y="521"/>
                        <a:pt x="31" y="521"/>
                        <a:pt x="30" y="521"/>
                      </a:cubicBezTo>
                      <a:cubicBezTo>
                        <a:pt x="31" y="521"/>
                        <a:pt x="31" y="521"/>
                        <a:pt x="30" y="520"/>
                      </a:cubicBezTo>
                      <a:cubicBezTo>
                        <a:pt x="28" y="521"/>
                        <a:pt x="28" y="521"/>
                        <a:pt x="28" y="521"/>
                      </a:cubicBezTo>
                      <a:cubicBezTo>
                        <a:pt x="22" y="521"/>
                        <a:pt x="27" y="519"/>
                        <a:pt x="21" y="519"/>
                      </a:cubicBezTo>
                      <a:cubicBezTo>
                        <a:pt x="26" y="518"/>
                        <a:pt x="26" y="518"/>
                        <a:pt x="26" y="518"/>
                      </a:cubicBezTo>
                      <a:cubicBezTo>
                        <a:pt x="25" y="518"/>
                        <a:pt x="23" y="517"/>
                        <a:pt x="20" y="517"/>
                      </a:cubicBezTo>
                      <a:cubicBezTo>
                        <a:pt x="20" y="517"/>
                        <a:pt x="19" y="518"/>
                        <a:pt x="18" y="518"/>
                      </a:cubicBezTo>
                      <a:cubicBezTo>
                        <a:pt x="19" y="520"/>
                        <a:pt x="21" y="522"/>
                        <a:pt x="24" y="523"/>
                      </a:cubicBezTo>
                      <a:cubicBezTo>
                        <a:pt x="26" y="523"/>
                        <a:pt x="28" y="524"/>
                        <a:pt x="31" y="524"/>
                      </a:cubicBezTo>
                      <a:cubicBezTo>
                        <a:pt x="32" y="524"/>
                        <a:pt x="37" y="524"/>
                        <a:pt x="48" y="524"/>
                      </a:cubicBezTo>
                      <a:cubicBezTo>
                        <a:pt x="50" y="524"/>
                        <a:pt x="53" y="524"/>
                        <a:pt x="55" y="524"/>
                      </a:cubicBezTo>
                      <a:cubicBezTo>
                        <a:pt x="55" y="523"/>
                        <a:pt x="56" y="524"/>
                        <a:pt x="56" y="524"/>
                      </a:cubicBezTo>
                      <a:cubicBezTo>
                        <a:pt x="58" y="524"/>
                        <a:pt x="61" y="524"/>
                        <a:pt x="64" y="524"/>
                      </a:cubicBezTo>
                      <a:cubicBezTo>
                        <a:pt x="70" y="523"/>
                        <a:pt x="77" y="523"/>
                        <a:pt x="84" y="524"/>
                      </a:cubicBezTo>
                      <a:cubicBezTo>
                        <a:pt x="91" y="524"/>
                        <a:pt x="98" y="524"/>
                        <a:pt x="106" y="524"/>
                      </a:cubicBezTo>
                      <a:cubicBezTo>
                        <a:pt x="107" y="524"/>
                        <a:pt x="107" y="524"/>
                        <a:pt x="108" y="524"/>
                      </a:cubicBezTo>
                      <a:cubicBezTo>
                        <a:pt x="108" y="524"/>
                        <a:pt x="108" y="524"/>
                        <a:pt x="108" y="524"/>
                      </a:cubicBezTo>
                      <a:cubicBezTo>
                        <a:pt x="109" y="524"/>
                        <a:pt x="110" y="524"/>
                        <a:pt x="110" y="524"/>
                      </a:cubicBezTo>
                      <a:cubicBezTo>
                        <a:pt x="112" y="524"/>
                        <a:pt x="114" y="524"/>
                        <a:pt x="115" y="524"/>
                      </a:cubicBezTo>
                      <a:cubicBezTo>
                        <a:pt x="121" y="524"/>
                        <a:pt x="126" y="524"/>
                        <a:pt x="132" y="524"/>
                      </a:cubicBezTo>
                      <a:cubicBezTo>
                        <a:pt x="133" y="524"/>
                        <a:pt x="134" y="524"/>
                        <a:pt x="134" y="524"/>
                      </a:cubicBezTo>
                      <a:cubicBezTo>
                        <a:pt x="136" y="524"/>
                        <a:pt x="139" y="524"/>
                        <a:pt x="142" y="524"/>
                      </a:cubicBezTo>
                      <a:cubicBezTo>
                        <a:pt x="143" y="524"/>
                        <a:pt x="144" y="524"/>
                        <a:pt x="145" y="524"/>
                      </a:cubicBezTo>
                      <a:cubicBezTo>
                        <a:pt x="148" y="524"/>
                        <a:pt x="151" y="524"/>
                        <a:pt x="154" y="524"/>
                      </a:cubicBezTo>
                      <a:cubicBezTo>
                        <a:pt x="158" y="523"/>
                        <a:pt x="161" y="523"/>
                        <a:pt x="165" y="523"/>
                      </a:cubicBezTo>
                      <a:cubicBezTo>
                        <a:pt x="166" y="523"/>
                        <a:pt x="168" y="523"/>
                        <a:pt x="169" y="523"/>
                      </a:cubicBezTo>
                      <a:cubicBezTo>
                        <a:pt x="169" y="523"/>
                        <a:pt x="169" y="523"/>
                        <a:pt x="169" y="523"/>
                      </a:cubicBezTo>
                      <a:cubicBezTo>
                        <a:pt x="171" y="523"/>
                        <a:pt x="172" y="523"/>
                        <a:pt x="174" y="523"/>
                      </a:cubicBezTo>
                      <a:cubicBezTo>
                        <a:pt x="175" y="523"/>
                        <a:pt x="175" y="523"/>
                        <a:pt x="176" y="523"/>
                      </a:cubicBezTo>
                      <a:cubicBezTo>
                        <a:pt x="176" y="523"/>
                        <a:pt x="176" y="523"/>
                        <a:pt x="176" y="523"/>
                      </a:cubicBezTo>
                      <a:cubicBezTo>
                        <a:pt x="177" y="523"/>
                        <a:pt x="179" y="523"/>
                        <a:pt x="180" y="523"/>
                      </a:cubicBezTo>
                      <a:cubicBezTo>
                        <a:pt x="182" y="522"/>
                        <a:pt x="183" y="522"/>
                        <a:pt x="184" y="522"/>
                      </a:cubicBezTo>
                      <a:cubicBezTo>
                        <a:pt x="184" y="523"/>
                        <a:pt x="184" y="523"/>
                        <a:pt x="184" y="523"/>
                      </a:cubicBezTo>
                      <a:cubicBezTo>
                        <a:pt x="187" y="521"/>
                        <a:pt x="188" y="523"/>
                        <a:pt x="190" y="522"/>
                      </a:cubicBezTo>
                      <a:cubicBezTo>
                        <a:pt x="191" y="523"/>
                        <a:pt x="191" y="523"/>
                        <a:pt x="191" y="523"/>
                      </a:cubicBezTo>
                      <a:cubicBezTo>
                        <a:pt x="192" y="523"/>
                        <a:pt x="192" y="523"/>
                        <a:pt x="192" y="522"/>
                      </a:cubicBezTo>
                      <a:cubicBezTo>
                        <a:pt x="192" y="522"/>
                        <a:pt x="193" y="522"/>
                        <a:pt x="194" y="522"/>
                      </a:cubicBezTo>
                      <a:cubicBezTo>
                        <a:pt x="195" y="522"/>
                        <a:pt x="196" y="522"/>
                        <a:pt x="197" y="522"/>
                      </a:cubicBezTo>
                      <a:cubicBezTo>
                        <a:pt x="197" y="522"/>
                        <a:pt x="197" y="522"/>
                        <a:pt x="197" y="522"/>
                      </a:cubicBezTo>
                      <a:cubicBezTo>
                        <a:pt x="198" y="522"/>
                        <a:pt x="199" y="522"/>
                        <a:pt x="200" y="522"/>
                      </a:cubicBezTo>
                      <a:cubicBezTo>
                        <a:pt x="203" y="522"/>
                        <a:pt x="206" y="523"/>
                        <a:pt x="209" y="523"/>
                      </a:cubicBezTo>
                      <a:cubicBezTo>
                        <a:pt x="209" y="522"/>
                        <a:pt x="209" y="522"/>
                        <a:pt x="209" y="522"/>
                      </a:cubicBezTo>
                      <a:cubicBezTo>
                        <a:pt x="210" y="522"/>
                        <a:pt x="209" y="522"/>
                        <a:pt x="209" y="523"/>
                      </a:cubicBezTo>
                      <a:cubicBezTo>
                        <a:pt x="212" y="523"/>
                        <a:pt x="216" y="522"/>
                        <a:pt x="219" y="522"/>
                      </a:cubicBezTo>
                      <a:cubicBezTo>
                        <a:pt x="218" y="523"/>
                        <a:pt x="218" y="523"/>
                        <a:pt x="218" y="523"/>
                      </a:cubicBezTo>
                      <a:cubicBezTo>
                        <a:pt x="220" y="523"/>
                        <a:pt x="222" y="523"/>
                        <a:pt x="224" y="523"/>
                      </a:cubicBezTo>
                      <a:cubicBezTo>
                        <a:pt x="224" y="523"/>
                        <a:pt x="224" y="523"/>
                        <a:pt x="224" y="522"/>
                      </a:cubicBezTo>
                      <a:cubicBezTo>
                        <a:pt x="227" y="523"/>
                        <a:pt x="232" y="521"/>
                        <a:pt x="234" y="523"/>
                      </a:cubicBezTo>
                      <a:cubicBezTo>
                        <a:pt x="237" y="523"/>
                        <a:pt x="238" y="522"/>
                        <a:pt x="241" y="522"/>
                      </a:cubicBezTo>
                      <a:cubicBezTo>
                        <a:pt x="246" y="522"/>
                        <a:pt x="249" y="522"/>
                        <a:pt x="254" y="522"/>
                      </a:cubicBezTo>
                      <a:cubicBezTo>
                        <a:pt x="253" y="522"/>
                        <a:pt x="253" y="523"/>
                        <a:pt x="255" y="523"/>
                      </a:cubicBezTo>
                      <a:cubicBezTo>
                        <a:pt x="257" y="523"/>
                        <a:pt x="263" y="524"/>
                        <a:pt x="261" y="521"/>
                      </a:cubicBezTo>
                      <a:cubicBezTo>
                        <a:pt x="267" y="523"/>
                        <a:pt x="276" y="520"/>
                        <a:pt x="282" y="522"/>
                      </a:cubicBezTo>
                      <a:cubicBezTo>
                        <a:pt x="282" y="521"/>
                        <a:pt x="283" y="521"/>
                        <a:pt x="284" y="521"/>
                      </a:cubicBezTo>
                      <a:cubicBezTo>
                        <a:pt x="290" y="521"/>
                        <a:pt x="296" y="522"/>
                        <a:pt x="300" y="521"/>
                      </a:cubicBezTo>
                      <a:cubicBezTo>
                        <a:pt x="301" y="521"/>
                        <a:pt x="299" y="522"/>
                        <a:pt x="301" y="522"/>
                      </a:cubicBezTo>
                      <a:cubicBezTo>
                        <a:pt x="303" y="522"/>
                        <a:pt x="301" y="521"/>
                        <a:pt x="303" y="521"/>
                      </a:cubicBezTo>
                      <a:cubicBezTo>
                        <a:pt x="312" y="520"/>
                        <a:pt x="322" y="522"/>
                        <a:pt x="330" y="522"/>
                      </a:cubicBezTo>
                      <a:cubicBezTo>
                        <a:pt x="338" y="521"/>
                        <a:pt x="345" y="521"/>
                        <a:pt x="353" y="521"/>
                      </a:cubicBezTo>
                      <a:cubicBezTo>
                        <a:pt x="353" y="521"/>
                        <a:pt x="353" y="521"/>
                        <a:pt x="353" y="521"/>
                      </a:cubicBezTo>
                      <a:cubicBezTo>
                        <a:pt x="353" y="521"/>
                        <a:pt x="354" y="521"/>
                        <a:pt x="354" y="521"/>
                      </a:cubicBezTo>
                      <a:cubicBezTo>
                        <a:pt x="355" y="521"/>
                        <a:pt x="355" y="521"/>
                        <a:pt x="356" y="521"/>
                      </a:cubicBezTo>
                      <a:cubicBezTo>
                        <a:pt x="357" y="521"/>
                        <a:pt x="357" y="521"/>
                        <a:pt x="357" y="521"/>
                      </a:cubicBezTo>
                      <a:cubicBezTo>
                        <a:pt x="357" y="521"/>
                        <a:pt x="360" y="521"/>
                        <a:pt x="362" y="521"/>
                      </a:cubicBezTo>
                      <a:cubicBezTo>
                        <a:pt x="365" y="521"/>
                        <a:pt x="368" y="521"/>
                        <a:pt x="371" y="521"/>
                      </a:cubicBezTo>
                      <a:cubicBezTo>
                        <a:pt x="373" y="520"/>
                        <a:pt x="375" y="520"/>
                        <a:pt x="378" y="520"/>
                      </a:cubicBezTo>
                      <a:cubicBezTo>
                        <a:pt x="377" y="520"/>
                        <a:pt x="377" y="521"/>
                        <a:pt x="377" y="521"/>
                      </a:cubicBezTo>
                      <a:cubicBezTo>
                        <a:pt x="377" y="521"/>
                        <a:pt x="377" y="521"/>
                        <a:pt x="378" y="521"/>
                      </a:cubicBezTo>
                      <a:close/>
                      <a:moveTo>
                        <a:pt x="38" y="370"/>
                      </a:moveTo>
                      <a:cubicBezTo>
                        <a:pt x="37" y="375"/>
                        <a:pt x="35" y="374"/>
                        <a:pt x="34" y="375"/>
                      </a:cubicBezTo>
                      <a:cubicBezTo>
                        <a:pt x="33" y="376"/>
                        <a:pt x="34" y="377"/>
                        <a:pt x="34" y="378"/>
                      </a:cubicBezTo>
                      <a:cubicBezTo>
                        <a:pt x="35" y="378"/>
                        <a:pt x="35" y="377"/>
                        <a:pt x="36" y="377"/>
                      </a:cubicBezTo>
                      <a:cubicBezTo>
                        <a:pt x="35" y="382"/>
                        <a:pt x="35" y="386"/>
                        <a:pt x="36" y="389"/>
                      </a:cubicBezTo>
                      <a:cubicBezTo>
                        <a:pt x="35" y="391"/>
                        <a:pt x="34" y="390"/>
                        <a:pt x="34" y="388"/>
                      </a:cubicBezTo>
                      <a:cubicBezTo>
                        <a:pt x="34" y="394"/>
                        <a:pt x="33" y="400"/>
                        <a:pt x="32" y="405"/>
                      </a:cubicBezTo>
                      <a:cubicBezTo>
                        <a:pt x="34" y="403"/>
                        <a:pt x="32" y="409"/>
                        <a:pt x="33" y="410"/>
                      </a:cubicBezTo>
                      <a:cubicBezTo>
                        <a:pt x="32" y="410"/>
                        <a:pt x="31" y="410"/>
                        <a:pt x="31" y="410"/>
                      </a:cubicBezTo>
                      <a:cubicBezTo>
                        <a:pt x="31" y="414"/>
                        <a:pt x="30" y="410"/>
                        <a:pt x="29" y="413"/>
                      </a:cubicBezTo>
                      <a:cubicBezTo>
                        <a:pt x="29" y="417"/>
                        <a:pt x="29" y="422"/>
                        <a:pt x="29" y="426"/>
                      </a:cubicBezTo>
                      <a:cubicBezTo>
                        <a:pt x="27" y="431"/>
                        <a:pt x="27" y="439"/>
                        <a:pt x="27" y="444"/>
                      </a:cubicBezTo>
                      <a:cubicBezTo>
                        <a:pt x="26" y="446"/>
                        <a:pt x="24" y="445"/>
                        <a:pt x="24" y="447"/>
                      </a:cubicBezTo>
                      <a:cubicBezTo>
                        <a:pt x="24" y="447"/>
                        <a:pt x="24" y="447"/>
                        <a:pt x="24" y="447"/>
                      </a:cubicBezTo>
                      <a:cubicBezTo>
                        <a:pt x="24" y="447"/>
                        <a:pt x="24" y="448"/>
                        <a:pt x="23" y="448"/>
                      </a:cubicBezTo>
                      <a:cubicBezTo>
                        <a:pt x="24" y="449"/>
                        <a:pt x="25" y="446"/>
                        <a:pt x="24" y="450"/>
                      </a:cubicBezTo>
                      <a:cubicBezTo>
                        <a:pt x="24" y="449"/>
                        <a:pt x="24" y="449"/>
                        <a:pt x="24" y="449"/>
                      </a:cubicBezTo>
                      <a:cubicBezTo>
                        <a:pt x="24" y="451"/>
                        <a:pt x="22" y="458"/>
                        <a:pt x="24" y="459"/>
                      </a:cubicBezTo>
                      <a:cubicBezTo>
                        <a:pt x="22" y="458"/>
                        <a:pt x="22" y="458"/>
                        <a:pt x="22" y="458"/>
                      </a:cubicBezTo>
                      <a:cubicBezTo>
                        <a:pt x="22" y="458"/>
                        <a:pt x="22" y="459"/>
                        <a:pt x="22" y="460"/>
                      </a:cubicBezTo>
                      <a:cubicBezTo>
                        <a:pt x="22" y="460"/>
                        <a:pt x="21" y="461"/>
                        <a:pt x="21" y="459"/>
                      </a:cubicBezTo>
                      <a:cubicBezTo>
                        <a:pt x="21" y="460"/>
                        <a:pt x="20" y="460"/>
                        <a:pt x="20" y="461"/>
                      </a:cubicBezTo>
                      <a:cubicBezTo>
                        <a:pt x="20" y="461"/>
                        <a:pt x="20" y="461"/>
                        <a:pt x="20" y="461"/>
                      </a:cubicBezTo>
                      <a:cubicBezTo>
                        <a:pt x="20" y="461"/>
                        <a:pt x="20" y="460"/>
                        <a:pt x="20" y="460"/>
                      </a:cubicBezTo>
                      <a:cubicBezTo>
                        <a:pt x="21" y="461"/>
                        <a:pt x="20" y="463"/>
                        <a:pt x="21" y="465"/>
                      </a:cubicBezTo>
                      <a:cubicBezTo>
                        <a:pt x="20" y="465"/>
                        <a:pt x="20" y="465"/>
                        <a:pt x="20" y="466"/>
                      </a:cubicBezTo>
                      <a:cubicBezTo>
                        <a:pt x="20" y="467"/>
                        <a:pt x="20" y="468"/>
                        <a:pt x="20" y="469"/>
                      </a:cubicBezTo>
                      <a:cubicBezTo>
                        <a:pt x="21" y="467"/>
                        <a:pt x="21" y="467"/>
                        <a:pt x="21" y="467"/>
                      </a:cubicBezTo>
                      <a:cubicBezTo>
                        <a:pt x="21" y="471"/>
                        <a:pt x="20" y="474"/>
                        <a:pt x="20" y="478"/>
                      </a:cubicBezTo>
                      <a:cubicBezTo>
                        <a:pt x="21" y="478"/>
                        <a:pt x="23" y="480"/>
                        <a:pt x="24" y="479"/>
                      </a:cubicBezTo>
                      <a:cubicBezTo>
                        <a:pt x="25" y="479"/>
                        <a:pt x="26" y="481"/>
                        <a:pt x="28" y="481"/>
                      </a:cubicBezTo>
                      <a:cubicBezTo>
                        <a:pt x="28" y="481"/>
                        <a:pt x="28" y="481"/>
                        <a:pt x="28" y="481"/>
                      </a:cubicBezTo>
                      <a:cubicBezTo>
                        <a:pt x="29" y="482"/>
                        <a:pt x="32" y="482"/>
                        <a:pt x="34" y="481"/>
                      </a:cubicBezTo>
                      <a:cubicBezTo>
                        <a:pt x="34" y="481"/>
                        <a:pt x="34" y="481"/>
                        <a:pt x="34" y="481"/>
                      </a:cubicBezTo>
                      <a:cubicBezTo>
                        <a:pt x="35" y="481"/>
                        <a:pt x="38" y="481"/>
                        <a:pt x="40" y="480"/>
                      </a:cubicBezTo>
                      <a:cubicBezTo>
                        <a:pt x="41" y="481"/>
                        <a:pt x="41" y="482"/>
                        <a:pt x="42" y="483"/>
                      </a:cubicBezTo>
                      <a:cubicBezTo>
                        <a:pt x="46" y="483"/>
                        <a:pt x="46" y="483"/>
                        <a:pt x="46" y="483"/>
                      </a:cubicBezTo>
                      <a:cubicBezTo>
                        <a:pt x="48" y="482"/>
                        <a:pt x="49" y="481"/>
                        <a:pt x="48" y="480"/>
                      </a:cubicBezTo>
                      <a:cubicBezTo>
                        <a:pt x="54" y="481"/>
                        <a:pt x="60" y="479"/>
                        <a:pt x="65" y="481"/>
                      </a:cubicBezTo>
                      <a:cubicBezTo>
                        <a:pt x="66" y="481"/>
                        <a:pt x="66" y="480"/>
                        <a:pt x="67" y="480"/>
                      </a:cubicBezTo>
                      <a:cubicBezTo>
                        <a:pt x="76" y="481"/>
                        <a:pt x="85" y="479"/>
                        <a:pt x="92" y="481"/>
                      </a:cubicBezTo>
                      <a:cubicBezTo>
                        <a:pt x="89" y="481"/>
                        <a:pt x="91" y="482"/>
                        <a:pt x="92" y="483"/>
                      </a:cubicBezTo>
                      <a:cubicBezTo>
                        <a:pt x="92" y="483"/>
                        <a:pt x="92" y="483"/>
                        <a:pt x="92" y="483"/>
                      </a:cubicBezTo>
                      <a:cubicBezTo>
                        <a:pt x="93" y="482"/>
                        <a:pt x="93" y="482"/>
                        <a:pt x="93" y="482"/>
                      </a:cubicBezTo>
                      <a:cubicBezTo>
                        <a:pt x="94" y="482"/>
                        <a:pt x="94" y="482"/>
                        <a:pt x="95" y="482"/>
                      </a:cubicBezTo>
                      <a:cubicBezTo>
                        <a:pt x="95" y="482"/>
                        <a:pt x="95" y="482"/>
                        <a:pt x="95" y="482"/>
                      </a:cubicBezTo>
                      <a:cubicBezTo>
                        <a:pt x="95" y="481"/>
                        <a:pt x="95" y="481"/>
                        <a:pt x="92" y="480"/>
                      </a:cubicBezTo>
                      <a:cubicBezTo>
                        <a:pt x="97" y="480"/>
                        <a:pt x="105" y="480"/>
                        <a:pt x="108" y="481"/>
                      </a:cubicBezTo>
                      <a:cubicBezTo>
                        <a:pt x="106" y="480"/>
                        <a:pt x="108" y="480"/>
                        <a:pt x="109" y="479"/>
                      </a:cubicBezTo>
                      <a:cubicBezTo>
                        <a:pt x="108" y="481"/>
                        <a:pt x="112" y="481"/>
                        <a:pt x="115" y="481"/>
                      </a:cubicBezTo>
                      <a:cubicBezTo>
                        <a:pt x="115" y="480"/>
                        <a:pt x="115" y="480"/>
                        <a:pt x="115" y="480"/>
                      </a:cubicBezTo>
                      <a:cubicBezTo>
                        <a:pt x="117" y="481"/>
                        <a:pt x="117" y="481"/>
                        <a:pt x="117" y="481"/>
                      </a:cubicBezTo>
                      <a:cubicBezTo>
                        <a:pt x="118" y="480"/>
                        <a:pt x="118" y="479"/>
                        <a:pt x="121" y="480"/>
                      </a:cubicBezTo>
                      <a:cubicBezTo>
                        <a:pt x="121" y="480"/>
                        <a:pt x="121" y="480"/>
                        <a:pt x="122" y="481"/>
                      </a:cubicBezTo>
                      <a:cubicBezTo>
                        <a:pt x="125" y="480"/>
                        <a:pt x="129" y="479"/>
                        <a:pt x="132" y="479"/>
                      </a:cubicBezTo>
                      <a:cubicBezTo>
                        <a:pt x="134" y="481"/>
                        <a:pt x="134" y="481"/>
                        <a:pt x="134" y="481"/>
                      </a:cubicBezTo>
                      <a:cubicBezTo>
                        <a:pt x="136" y="481"/>
                        <a:pt x="138" y="480"/>
                        <a:pt x="136" y="479"/>
                      </a:cubicBezTo>
                      <a:cubicBezTo>
                        <a:pt x="141" y="480"/>
                        <a:pt x="145" y="480"/>
                        <a:pt x="146" y="482"/>
                      </a:cubicBezTo>
                      <a:cubicBezTo>
                        <a:pt x="155" y="479"/>
                        <a:pt x="169" y="479"/>
                        <a:pt x="180" y="479"/>
                      </a:cubicBezTo>
                      <a:cubicBezTo>
                        <a:pt x="179" y="479"/>
                        <a:pt x="179" y="479"/>
                        <a:pt x="179" y="479"/>
                      </a:cubicBezTo>
                      <a:cubicBezTo>
                        <a:pt x="182" y="480"/>
                        <a:pt x="181" y="478"/>
                        <a:pt x="183" y="479"/>
                      </a:cubicBezTo>
                      <a:cubicBezTo>
                        <a:pt x="182" y="479"/>
                        <a:pt x="185" y="480"/>
                        <a:pt x="183" y="481"/>
                      </a:cubicBezTo>
                      <a:cubicBezTo>
                        <a:pt x="187" y="482"/>
                        <a:pt x="188" y="480"/>
                        <a:pt x="191" y="479"/>
                      </a:cubicBezTo>
                      <a:cubicBezTo>
                        <a:pt x="191" y="479"/>
                        <a:pt x="189" y="480"/>
                        <a:pt x="189" y="479"/>
                      </a:cubicBezTo>
                      <a:cubicBezTo>
                        <a:pt x="190" y="479"/>
                        <a:pt x="195" y="480"/>
                        <a:pt x="195" y="478"/>
                      </a:cubicBezTo>
                      <a:cubicBezTo>
                        <a:pt x="197" y="479"/>
                        <a:pt x="196" y="480"/>
                        <a:pt x="195" y="480"/>
                      </a:cubicBezTo>
                      <a:cubicBezTo>
                        <a:pt x="198" y="480"/>
                        <a:pt x="198" y="480"/>
                        <a:pt x="198" y="480"/>
                      </a:cubicBezTo>
                      <a:cubicBezTo>
                        <a:pt x="199" y="480"/>
                        <a:pt x="198" y="481"/>
                        <a:pt x="196" y="482"/>
                      </a:cubicBezTo>
                      <a:cubicBezTo>
                        <a:pt x="197" y="482"/>
                        <a:pt x="198" y="482"/>
                        <a:pt x="198" y="482"/>
                      </a:cubicBezTo>
                      <a:cubicBezTo>
                        <a:pt x="198" y="482"/>
                        <a:pt x="198" y="482"/>
                        <a:pt x="198" y="483"/>
                      </a:cubicBezTo>
                      <a:cubicBezTo>
                        <a:pt x="199" y="483"/>
                        <a:pt x="199" y="483"/>
                        <a:pt x="199" y="483"/>
                      </a:cubicBezTo>
                      <a:cubicBezTo>
                        <a:pt x="200" y="482"/>
                        <a:pt x="201" y="482"/>
                        <a:pt x="202" y="482"/>
                      </a:cubicBezTo>
                      <a:cubicBezTo>
                        <a:pt x="203" y="481"/>
                        <a:pt x="203" y="480"/>
                        <a:pt x="206" y="480"/>
                      </a:cubicBezTo>
                      <a:cubicBezTo>
                        <a:pt x="208" y="481"/>
                        <a:pt x="202" y="480"/>
                        <a:pt x="203" y="481"/>
                      </a:cubicBezTo>
                      <a:cubicBezTo>
                        <a:pt x="203" y="481"/>
                        <a:pt x="204" y="482"/>
                        <a:pt x="204" y="482"/>
                      </a:cubicBezTo>
                      <a:cubicBezTo>
                        <a:pt x="205" y="482"/>
                        <a:pt x="205" y="482"/>
                        <a:pt x="205" y="482"/>
                      </a:cubicBezTo>
                      <a:cubicBezTo>
                        <a:pt x="205" y="482"/>
                        <a:pt x="205" y="482"/>
                        <a:pt x="205" y="482"/>
                      </a:cubicBezTo>
                      <a:cubicBezTo>
                        <a:pt x="207" y="482"/>
                        <a:pt x="209" y="481"/>
                        <a:pt x="211" y="481"/>
                      </a:cubicBezTo>
                      <a:cubicBezTo>
                        <a:pt x="208" y="481"/>
                        <a:pt x="210" y="479"/>
                        <a:pt x="212" y="479"/>
                      </a:cubicBezTo>
                      <a:cubicBezTo>
                        <a:pt x="215" y="480"/>
                        <a:pt x="210" y="480"/>
                        <a:pt x="214" y="480"/>
                      </a:cubicBezTo>
                      <a:cubicBezTo>
                        <a:pt x="215" y="480"/>
                        <a:pt x="219" y="479"/>
                        <a:pt x="215" y="478"/>
                      </a:cubicBezTo>
                      <a:cubicBezTo>
                        <a:pt x="217" y="477"/>
                        <a:pt x="220" y="479"/>
                        <a:pt x="222" y="477"/>
                      </a:cubicBezTo>
                      <a:cubicBezTo>
                        <a:pt x="223" y="479"/>
                        <a:pt x="218" y="480"/>
                        <a:pt x="222" y="481"/>
                      </a:cubicBezTo>
                      <a:cubicBezTo>
                        <a:pt x="222" y="481"/>
                        <a:pt x="222" y="481"/>
                        <a:pt x="222" y="481"/>
                      </a:cubicBezTo>
                      <a:cubicBezTo>
                        <a:pt x="222" y="480"/>
                        <a:pt x="228" y="479"/>
                        <a:pt x="225" y="478"/>
                      </a:cubicBezTo>
                      <a:cubicBezTo>
                        <a:pt x="227" y="478"/>
                        <a:pt x="227" y="479"/>
                        <a:pt x="226" y="480"/>
                      </a:cubicBezTo>
                      <a:cubicBezTo>
                        <a:pt x="229" y="480"/>
                        <a:pt x="232" y="477"/>
                        <a:pt x="233" y="480"/>
                      </a:cubicBezTo>
                      <a:cubicBezTo>
                        <a:pt x="234" y="479"/>
                        <a:pt x="234" y="479"/>
                        <a:pt x="234" y="479"/>
                      </a:cubicBezTo>
                      <a:cubicBezTo>
                        <a:pt x="235" y="479"/>
                        <a:pt x="236" y="479"/>
                        <a:pt x="237" y="480"/>
                      </a:cubicBezTo>
                      <a:cubicBezTo>
                        <a:pt x="239" y="480"/>
                        <a:pt x="244" y="478"/>
                        <a:pt x="244" y="480"/>
                      </a:cubicBezTo>
                      <a:cubicBezTo>
                        <a:pt x="245" y="480"/>
                        <a:pt x="250" y="480"/>
                        <a:pt x="248" y="479"/>
                      </a:cubicBezTo>
                      <a:cubicBezTo>
                        <a:pt x="245" y="478"/>
                        <a:pt x="244" y="480"/>
                        <a:pt x="242" y="478"/>
                      </a:cubicBezTo>
                      <a:cubicBezTo>
                        <a:pt x="245" y="479"/>
                        <a:pt x="247" y="478"/>
                        <a:pt x="249" y="477"/>
                      </a:cubicBezTo>
                      <a:cubicBezTo>
                        <a:pt x="249" y="478"/>
                        <a:pt x="249" y="478"/>
                        <a:pt x="249" y="478"/>
                      </a:cubicBezTo>
                      <a:cubicBezTo>
                        <a:pt x="250" y="478"/>
                        <a:pt x="253" y="478"/>
                        <a:pt x="253" y="477"/>
                      </a:cubicBezTo>
                      <a:cubicBezTo>
                        <a:pt x="252" y="477"/>
                        <a:pt x="253" y="478"/>
                        <a:pt x="254" y="478"/>
                      </a:cubicBezTo>
                      <a:cubicBezTo>
                        <a:pt x="255" y="477"/>
                        <a:pt x="255" y="477"/>
                        <a:pt x="255" y="477"/>
                      </a:cubicBezTo>
                      <a:cubicBezTo>
                        <a:pt x="259" y="476"/>
                        <a:pt x="256" y="479"/>
                        <a:pt x="260" y="479"/>
                      </a:cubicBezTo>
                      <a:cubicBezTo>
                        <a:pt x="257" y="480"/>
                        <a:pt x="257" y="480"/>
                        <a:pt x="257" y="480"/>
                      </a:cubicBezTo>
                      <a:cubicBezTo>
                        <a:pt x="258" y="479"/>
                        <a:pt x="259" y="480"/>
                        <a:pt x="261" y="480"/>
                      </a:cubicBezTo>
                      <a:cubicBezTo>
                        <a:pt x="262" y="479"/>
                        <a:pt x="263" y="478"/>
                        <a:pt x="264" y="477"/>
                      </a:cubicBezTo>
                      <a:cubicBezTo>
                        <a:pt x="267" y="477"/>
                        <a:pt x="265" y="478"/>
                        <a:pt x="268" y="477"/>
                      </a:cubicBezTo>
                      <a:cubicBezTo>
                        <a:pt x="264" y="478"/>
                        <a:pt x="264" y="478"/>
                        <a:pt x="264" y="478"/>
                      </a:cubicBezTo>
                      <a:cubicBezTo>
                        <a:pt x="264" y="479"/>
                        <a:pt x="267" y="480"/>
                        <a:pt x="270" y="480"/>
                      </a:cubicBezTo>
                      <a:cubicBezTo>
                        <a:pt x="272" y="480"/>
                        <a:pt x="275" y="478"/>
                        <a:pt x="272" y="478"/>
                      </a:cubicBezTo>
                      <a:cubicBezTo>
                        <a:pt x="273" y="478"/>
                        <a:pt x="276" y="478"/>
                        <a:pt x="274" y="479"/>
                      </a:cubicBezTo>
                      <a:cubicBezTo>
                        <a:pt x="278" y="479"/>
                        <a:pt x="274" y="478"/>
                        <a:pt x="277" y="477"/>
                      </a:cubicBezTo>
                      <a:cubicBezTo>
                        <a:pt x="278" y="478"/>
                        <a:pt x="282" y="479"/>
                        <a:pt x="285" y="480"/>
                      </a:cubicBezTo>
                      <a:cubicBezTo>
                        <a:pt x="281" y="482"/>
                        <a:pt x="281" y="482"/>
                        <a:pt x="281" y="482"/>
                      </a:cubicBezTo>
                      <a:cubicBezTo>
                        <a:pt x="284" y="482"/>
                        <a:pt x="284" y="482"/>
                        <a:pt x="284" y="482"/>
                      </a:cubicBezTo>
                      <a:cubicBezTo>
                        <a:pt x="284" y="482"/>
                        <a:pt x="283" y="482"/>
                        <a:pt x="283" y="482"/>
                      </a:cubicBezTo>
                      <a:cubicBezTo>
                        <a:pt x="284" y="482"/>
                        <a:pt x="284" y="482"/>
                        <a:pt x="284" y="482"/>
                      </a:cubicBezTo>
                      <a:cubicBezTo>
                        <a:pt x="285" y="482"/>
                        <a:pt x="285" y="482"/>
                        <a:pt x="285" y="482"/>
                      </a:cubicBezTo>
                      <a:cubicBezTo>
                        <a:pt x="285" y="482"/>
                        <a:pt x="285" y="482"/>
                        <a:pt x="284" y="482"/>
                      </a:cubicBezTo>
                      <a:cubicBezTo>
                        <a:pt x="285" y="482"/>
                        <a:pt x="285" y="483"/>
                        <a:pt x="286" y="483"/>
                      </a:cubicBezTo>
                      <a:cubicBezTo>
                        <a:pt x="287" y="483"/>
                        <a:pt x="287" y="483"/>
                        <a:pt x="287" y="483"/>
                      </a:cubicBezTo>
                      <a:cubicBezTo>
                        <a:pt x="286" y="481"/>
                        <a:pt x="293" y="480"/>
                        <a:pt x="292" y="478"/>
                      </a:cubicBezTo>
                      <a:cubicBezTo>
                        <a:pt x="298" y="478"/>
                        <a:pt x="296" y="483"/>
                        <a:pt x="302" y="480"/>
                      </a:cubicBezTo>
                      <a:cubicBezTo>
                        <a:pt x="301" y="480"/>
                        <a:pt x="303" y="478"/>
                        <a:pt x="302" y="478"/>
                      </a:cubicBezTo>
                      <a:cubicBezTo>
                        <a:pt x="303" y="478"/>
                        <a:pt x="303" y="476"/>
                        <a:pt x="307" y="477"/>
                      </a:cubicBezTo>
                      <a:cubicBezTo>
                        <a:pt x="304" y="478"/>
                        <a:pt x="310" y="479"/>
                        <a:pt x="306" y="481"/>
                      </a:cubicBezTo>
                      <a:cubicBezTo>
                        <a:pt x="306" y="480"/>
                        <a:pt x="303" y="480"/>
                        <a:pt x="302" y="480"/>
                      </a:cubicBezTo>
                      <a:cubicBezTo>
                        <a:pt x="303" y="481"/>
                        <a:pt x="303" y="481"/>
                        <a:pt x="303" y="482"/>
                      </a:cubicBezTo>
                      <a:cubicBezTo>
                        <a:pt x="306" y="481"/>
                        <a:pt x="308" y="482"/>
                        <a:pt x="310" y="482"/>
                      </a:cubicBezTo>
                      <a:cubicBezTo>
                        <a:pt x="311" y="482"/>
                        <a:pt x="311" y="482"/>
                        <a:pt x="311" y="481"/>
                      </a:cubicBezTo>
                      <a:cubicBezTo>
                        <a:pt x="311" y="480"/>
                        <a:pt x="307" y="481"/>
                        <a:pt x="309" y="480"/>
                      </a:cubicBezTo>
                      <a:cubicBezTo>
                        <a:pt x="314" y="480"/>
                        <a:pt x="314" y="481"/>
                        <a:pt x="316" y="479"/>
                      </a:cubicBezTo>
                      <a:cubicBezTo>
                        <a:pt x="313" y="479"/>
                        <a:pt x="313" y="478"/>
                        <a:pt x="313" y="477"/>
                      </a:cubicBezTo>
                      <a:cubicBezTo>
                        <a:pt x="316" y="477"/>
                        <a:pt x="316" y="477"/>
                        <a:pt x="316" y="477"/>
                      </a:cubicBezTo>
                      <a:cubicBezTo>
                        <a:pt x="315" y="478"/>
                        <a:pt x="315" y="478"/>
                        <a:pt x="315" y="478"/>
                      </a:cubicBezTo>
                      <a:cubicBezTo>
                        <a:pt x="321" y="478"/>
                        <a:pt x="317" y="476"/>
                        <a:pt x="322" y="476"/>
                      </a:cubicBezTo>
                      <a:cubicBezTo>
                        <a:pt x="325" y="478"/>
                        <a:pt x="325" y="478"/>
                        <a:pt x="325" y="478"/>
                      </a:cubicBezTo>
                      <a:cubicBezTo>
                        <a:pt x="323" y="479"/>
                        <a:pt x="317" y="477"/>
                        <a:pt x="318" y="480"/>
                      </a:cubicBezTo>
                      <a:cubicBezTo>
                        <a:pt x="321" y="480"/>
                        <a:pt x="323" y="479"/>
                        <a:pt x="326" y="479"/>
                      </a:cubicBezTo>
                      <a:cubicBezTo>
                        <a:pt x="323" y="480"/>
                        <a:pt x="323" y="480"/>
                        <a:pt x="323" y="480"/>
                      </a:cubicBezTo>
                      <a:cubicBezTo>
                        <a:pt x="324" y="480"/>
                        <a:pt x="325" y="481"/>
                        <a:pt x="327" y="481"/>
                      </a:cubicBezTo>
                      <a:cubicBezTo>
                        <a:pt x="328" y="481"/>
                        <a:pt x="328" y="481"/>
                        <a:pt x="328" y="481"/>
                      </a:cubicBezTo>
                      <a:cubicBezTo>
                        <a:pt x="328" y="481"/>
                        <a:pt x="328" y="481"/>
                        <a:pt x="329" y="481"/>
                      </a:cubicBezTo>
                      <a:cubicBezTo>
                        <a:pt x="329" y="481"/>
                        <a:pt x="330" y="481"/>
                        <a:pt x="331" y="481"/>
                      </a:cubicBezTo>
                      <a:cubicBezTo>
                        <a:pt x="333" y="480"/>
                        <a:pt x="331" y="480"/>
                        <a:pt x="331" y="479"/>
                      </a:cubicBezTo>
                      <a:cubicBezTo>
                        <a:pt x="337" y="479"/>
                        <a:pt x="339" y="478"/>
                        <a:pt x="342" y="478"/>
                      </a:cubicBezTo>
                      <a:cubicBezTo>
                        <a:pt x="341" y="480"/>
                        <a:pt x="349" y="478"/>
                        <a:pt x="345" y="480"/>
                      </a:cubicBezTo>
                      <a:cubicBezTo>
                        <a:pt x="343" y="479"/>
                        <a:pt x="335" y="479"/>
                        <a:pt x="333" y="481"/>
                      </a:cubicBezTo>
                      <a:cubicBezTo>
                        <a:pt x="333" y="481"/>
                        <a:pt x="333" y="481"/>
                        <a:pt x="333" y="481"/>
                      </a:cubicBezTo>
                      <a:cubicBezTo>
                        <a:pt x="337" y="481"/>
                        <a:pt x="341" y="481"/>
                        <a:pt x="344" y="481"/>
                      </a:cubicBezTo>
                      <a:cubicBezTo>
                        <a:pt x="345" y="481"/>
                        <a:pt x="345" y="481"/>
                        <a:pt x="346" y="481"/>
                      </a:cubicBezTo>
                      <a:cubicBezTo>
                        <a:pt x="346" y="481"/>
                        <a:pt x="346" y="481"/>
                        <a:pt x="346" y="481"/>
                      </a:cubicBezTo>
                      <a:cubicBezTo>
                        <a:pt x="346" y="481"/>
                        <a:pt x="346" y="481"/>
                        <a:pt x="347" y="481"/>
                      </a:cubicBezTo>
                      <a:cubicBezTo>
                        <a:pt x="347" y="481"/>
                        <a:pt x="347" y="481"/>
                        <a:pt x="348" y="482"/>
                      </a:cubicBezTo>
                      <a:cubicBezTo>
                        <a:pt x="348" y="482"/>
                        <a:pt x="348" y="482"/>
                        <a:pt x="349" y="482"/>
                      </a:cubicBezTo>
                      <a:cubicBezTo>
                        <a:pt x="349" y="481"/>
                        <a:pt x="349" y="481"/>
                        <a:pt x="349" y="481"/>
                      </a:cubicBezTo>
                      <a:cubicBezTo>
                        <a:pt x="349" y="481"/>
                        <a:pt x="349" y="481"/>
                        <a:pt x="349" y="481"/>
                      </a:cubicBezTo>
                      <a:cubicBezTo>
                        <a:pt x="349" y="482"/>
                        <a:pt x="349" y="482"/>
                        <a:pt x="349" y="482"/>
                      </a:cubicBezTo>
                      <a:cubicBezTo>
                        <a:pt x="350" y="482"/>
                        <a:pt x="351" y="482"/>
                        <a:pt x="351" y="482"/>
                      </a:cubicBezTo>
                      <a:cubicBezTo>
                        <a:pt x="353" y="482"/>
                        <a:pt x="356" y="482"/>
                        <a:pt x="354" y="480"/>
                      </a:cubicBezTo>
                      <a:cubicBezTo>
                        <a:pt x="358" y="481"/>
                        <a:pt x="364" y="481"/>
                        <a:pt x="366" y="481"/>
                      </a:cubicBezTo>
                      <a:cubicBezTo>
                        <a:pt x="364" y="480"/>
                        <a:pt x="362" y="479"/>
                        <a:pt x="363" y="478"/>
                      </a:cubicBezTo>
                      <a:cubicBezTo>
                        <a:pt x="365" y="478"/>
                        <a:pt x="363" y="479"/>
                        <a:pt x="364" y="480"/>
                      </a:cubicBezTo>
                      <a:cubicBezTo>
                        <a:pt x="366" y="479"/>
                        <a:pt x="367" y="480"/>
                        <a:pt x="368" y="480"/>
                      </a:cubicBezTo>
                      <a:cubicBezTo>
                        <a:pt x="367" y="480"/>
                        <a:pt x="367" y="481"/>
                        <a:pt x="368" y="481"/>
                      </a:cubicBezTo>
                      <a:cubicBezTo>
                        <a:pt x="367" y="481"/>
                        <a:pt x="367" y="481"/>
                        <a:pt x="367" y="481"/>
                      </a:cubicBezTo>
                      <a:cubicBezTo>
                        <a:pt x="367" y="481"/>
                        <a:pt x="367" y="481"/>
                        <a:pt x="366" y="481"/>
                      </a:cubicBezTo>
                      <a:cubicBezTo>
                        <a:pt x="366" y="481"/>
                        <a:pt x="366" y="481"/>
                        <a:pt x="366" y="482"/>
                      </a:cubicBezTo>
                      <a:cubicBezTo>
                        <a:pt x="366" y="482"/>
                        <a:pt x="367" y="482"/>
                        <a:pt x="368" y="482"/>
                      </a:cubicBezTo>
                      <a:cubicBezTo>
                        <a:pt x="368" y="482"/>
                        <a:pt x="368" y="481"/>
                        <a:pt x="368" y="481"/>
                      </a:cubicBezTo>
                      <a:cubicBezTo>
                        <a:pt x="368" y="481"/>
                        <a:pt x="368" y="481"/>
                        <a:pt x="368" y="482"/>
                      </a:cubicBezTo>
                      <a:cubicBezTo>
                        <a:pt x="372" y="481"/>
                        <a:pt x="376" y="481"/>
                        <a:pt x="380" y="481"/>
                      </a:cubicBezTo>
                      <a:cubicBezTo>
                        <a:pt x="381" y="481"/>
                        <a:pt x="382" y="481"/>
                        <a:pt x="383" y="481"/>
                      </a:cubicBezTo>
                      <a:cubicBezTo>
                        <a:pt x="383" y="481"/>
                        <a:pt x="382" y="481"/>
                        <a:pt x="382" y="481"/>
                      </a:cubicBezTo>
                      <a:cubicBezTo>
                        <a:pt x="384" y="481"/>
                        <a:pt x="385" y="481"/>
                        <a:pt x="386" y="481"/>
                      </a:cubicBezTo>
                      <a:cubicBezTo>
                        <a:pt x="389" y="480"/>
                        <a:pt x="389" y="480"/>
                        <a:pt x="389" y="480"/>
                      </a:cubicBezTo>
                      <a:cubicBezTo>
                        <a:pt x="391" y="480"/>
                        <a:pt x="389" y="481"/>
                        <a:pt x="392" y="481"/>
                      </a:cubicBezTo>
                      <a:cubicBezTo>
                        <a:pt x="392" y="480"/>
                        <a:pt x="392" y="480"/>
                        <a:pt x="393" y="480"/>
                      </a:cubicBezTo>
                      <a:cubicBezTo>
                        <a:pt x="394" y="480"/>
                        <a:pt x="399" y="479"/>
                        <a:pt x="400" y="481"/>
                      </a:cubicBezTo>
                      <a:cubicBezTo>
                        <a:pt x="400" y="481"/>
                        <a:pt x="400" y="481"/>
                        <a:pt x="400" y="481"/>
                      </a:cubicBezTo>
                      <a:cubicBezTo>
                        <a:pt x="400" y="481"/>
                        <a:pt x="400" y="481"/>
                        <a:pt x="400" y="481"/>
                      </a:cubicBezTo>
                      <a:cubicBezTo>
                        <a:pt x="400" y="482"/>
                        <a:pt x="400" y="482"/>
                        <a:pt x="400" y="482"/>
                      </a:cubicBezTo>
                      <a:cubicBezTo>
                        <a:pt x="401" y="481"/>
                        <a:pt x="403" y="481"/>
                        <a:pt x="404" y="481"/>
                      </a:cubicBezTo>
                      <a:cubicBezTo>
                        <a:pt x="404" y="481"/>
                        <a:pt x="405" y="481"/>
                        <a:pt x="405" y="481"/>
                      </a:cubicBezTo>
                      <a:cubicBezTo>
                        <a:pt x="405" y="481"/>
                        <a:pt x="405" y="481"/>
                        <a:pt x="405" y="481"/>
                      </a:cubicBezTo>
                      <a:cubicBezTo>
                        <a:pt x="405" y="481"/>
                        <a:pt x="406" y="481"/>
                        <a:pt x="406" y="481"/>
                      </a:cubicBezTo>
                      <a:cubicBezTo>
                        <a:pt x="408" y="481"/>
                        <a:pt x="410" y="481"/>
                        <a:pt x="409" y="480"/>
                      </a:cubicBezTo>
                      <a:cubicBezTo>
                        <a:pt x="407" y="480"/>
                        <a:pt x="409" y="481"/>
                        <a:pt x="407" y="480"/>
                      </a:cubicBezTo>
                      <a:cubicBezTo>
                        <a:pt x="409" y="479"/>
                        <a:pt x="412" y="479"/>
                        <a:pt x="415" y="479"/>
                      </a:cubicBezTo>
                      <a:cubicBezTo>
                        <a:pt x="414" y="479"/>
                        <a:pt x="414" y="480"/>
                        <a:pt x="413" y="480"/>
                      </a:cubicBezTo>
                      <a:cubicBezTo>
                        <a:pt x="417" y="479"/>
                        <a:pt x="421" y="478"/>
                        <a:pt x="425" y="478"/>
                      </a:cubicBezTo>
                      <a:cubicBezTo>
                        <a:pt x="425" y="478"/>
                        <a:pt x="424" y="479"/>
                        <a:pt x="423" y="479"/>
                      </a:cubicBezTo>
                      <a:cubicBezTo>
                        <a:pt x="429" y="480"/>
                        <a:pt x="434" y="477"/>
                        <a:pt x="439" y="480"/>
                      </a:cubicBezTo>
                      <a:cubicBezTo>
                        <a:pt x="438" y="479"/>
                        <a:pt x="439" y="478"/>
                        <a:pt x="439" y="478"/>
                      </a:cubicBezTo>
                      <a:cubicBezTo>
                        <a:pt x="442" y="479"/>
                        <a:pt x="442" y="480"/>
                        <a:pt x="444" y="480"/>
                      </a:cubicBezTo>
                      <a:cubicBezTo>
                        <a:pt x="444" y="481"/>
                        <a:pt x="444" y="481"/>
                        <a:pt x="445" y="481"/>
                      </a:cubicBezTo>
                      <a:cubicBezTo>
                        <a:pt x="444" y="479"/>
                        <a:pt x="444" y="477"/>
                        <a:pt x="444" y="475"/>
                      </a:cubicBezTo>
                      <a:cubicBezTo>
                        <a:pt x="444" y="476"/>
                        <a:pt x="444" y="476"/>
                        <a:pt x="445" y="476"/>
                      </a:cubicBezTo>
                      <a:cubicBezTo>
                        <a:pt x="443" y="472"/>
                        <a:pt x="442" y="468"/>
                        <a:pt x="441" y="463"/>
                      </a:cubicBezTo>
                      <a:cubicBezTo>
                        <a:pt x="441" y="463"/>
                        <a:pt x="442" y="464"/>
                        <a:pt x="442" y="464"/>
                      </a:cubicBezTo>
                      <a:cubicBezTo>
                        <a:pt x="442" y="458"/>
                        <a:pt x="438" y="451"/>
                        <a:pt x="439" y="446"/>
                      </a:cubicBezTo>
                      <a:cubicBezTo>
                        <a:pt x="440" y="447"/>
                        <a:pt x="438" y="447"/>
                        <a:pt x="439" y="446"/>
                      </a:cubicBezTo>
                      <a:cubicBezTo>
                        <a:pt x="438" y="443"/>
                        <a:pt x="439" y="443"/>
                        <a:pt x="439" y="441"/>
                      </a:cubicBezTo>
                      <a:cubicBezTo>
                        <a:pt x="439" y="441"/>
                        <a:pt x="438" y="439"/>
                        <a:pt x="438" y="437"/>
                      </a:cubicBezTo>
                      <a:cubicBezTo>
                        <a:pt x="437" y="436"/>
                        <a:pt x="437" y="436"/>
                        <a:pt x="438" y="437"/>
                      </a:cubicBezTo>
                      <a:cubicBezTo>
                        <a:pt x="437" y="433"/>
                        <a:pt x="434" y="423"/>
                        <a:pt x="435" y="417"/>
                      </a:cubicBezTo>
                      <a:cubicBezTo>
                        <a:pt x="434" y="417"/>
                        <a:pt x="432" y="413"/>
                        <a:pt x="432" y="411"/>
                      </a:cubicBezTo>
                      <a:cubicBezTo>
                        <a:pt x="433" y="412"/>
                        <a:pt x="433" y="412"/>
                        <a:pt x="433" y="412"/>
                      </a:cubicBezTo>
                      <a:cubicBezTo>
                        <a:pt x="433" y="411"/>
                        <a:pt x="433" y="410"/>
                        <a:pt x="433" y="410"/>
                      </a:cubicBezTo>
                      <a:cubicBezTo>
                        <a:pt x="433" y="409"/>
                        <a:pt x="433" y="409"/>
                        <a:pt x="433" y="409"/>
                      </a:cubicBezTo>
                      <a:cubicBezTo>
                        <a:pt x="433" y="408"/>
                        <a:pt x="433" y="407"/>
                        <a:pt x="433" y="407"/>
                      </a:cubicBezTo>
                      <a:cubicBezTo>
                        <a:pt x="433" y="407"/>
                        <a:pt x="433" y="408"/>
                        <a:pt x="434" y="409"/>
                      </a:cubicBezTo>
                      <a:cubicBezTo>
                        <a:pt x="434" y="409"/>
                        <a:pt x="434" y="409"/>
                        <a:pt x="434" y="409"/>
                      </a:cubicBezTo>
                      <a:cubicBezTo>
                        <a:pt x="434" y="408"/>
                        <a:pt x="433" y="407"/>
                        <a:pt x="433" y="407"/>
                      </a:cubicBezTo>
                      <a:cubicBezTo>
                        <a:pt x="433" y="406"/>
                        <a:pt x="433" y="406"/>
                        <a:pt x="433" y="406"/>
                      </a:cubicBezTo>
                      <a:cubicBezTo>
                        <a:pt x="433" y="405"/>
                        <a:pt x="433" y="406"/>
                        <a:pt x="433" y="406"/>
                      </a:cubicBezTo>
                      <a:cubicBezTo>
                        <a:pt x="432" y="404"/>
                        <a:pt x="432" y="402"/>
                        <a:pt x="432" y="400"/>
                      </a:cubicBezTo>
                      <a:cubicBezTo>
                        <a:pt x="432" y="401"/>
                        <a:pt x="434" y="402"/>
                        <a:pt x="434" y="400"/>
                      </a:cubicBezTo>
                      <a:cubicBezTo>
                        <a:pt x="433" y="395"/>
                        <a:pt x="433" y="399"/>
                        <a:pt x="432" y="395"/>
                      </a:cubicBezTo>
                      <a:cubicBezTo>
                        <a:pt x="431" y="393"/>
                        <a:pt x="431" y="393"/>
                        <a:pt x="431" y="393"/>
                      </a:cubicBezTo>
                      <a:cubicBezTo>
                        <a:pt x="430" y="393"/>
                        <a:pt x="431" y="389"/>
                        <a:pt x="430" y="391"/>
                      </a:cubicBezTo>
                      <a:cubicBezTo>
                        <a:pt x="431" y="390"/>
                        <a:pt x="429" y="384"/>
                        <a:pt x="430" y="385"/>
                      </a:cubicBezTo>
                      <a:cubicBezTo>
                        <a:pt x="432" y="385"/>
                        <a:pt x="432" y="385"/>
                        <a:pt x="432" y="385"/>
                      </a:cubicBezTo>
                      <a:cubicBezTo>
                        <a:pt x="431" y="383"/>
                        <a:pt x="430" y="382"/>
                        <a:pt x="429" y="381"/>
                      </a:cubicBezTo>
                      <a:cubicBezTo>
                        <a:pt x="429" y="380"/>
                        <a:pt x="429" y="380"/>
                        <a:pt x="430" y="380"/>
                      </a:cubicBezTo>
                      <a:cubicBezTo>
                        <a:pt x="428" y="380"/>
                        <a:pt x="429" y="375"/>
                        <a:pt x="427" y="373"/>
                      </a:cubicBezTo>
                      <a:cubicBezTo>
                        <a:pt x="428" y="369"/>
                        <a:pt x="426" y="363"/>
                        <a:pt x="427" y="361"/>
                      </a:cubicBezTo>
                      <a:cubicBezTo>
                        <a:pt x="426" y="358"/>
                        <a:pt x="425" y="355"/>
                        <a:pt x="425" y="352"/>
                      </a:cubicBezTo>
                      <a:cubicBezTo>
                        <a:pt x="425" y="352"/>
                        <a:pt x="425" y="353"/>
                        <a:pt x="426" y="353"/>
                      </a:cubicBezTo>
                      <a:cubicBezTo>
                        <a:pt x="426" y="351"/>
                        <a:pt x="426" y="351"/>
                        <a:pt x="425" y="349"/>
                      </a:cubicBezTo>
                      <a:cubicBezTo>
                        <a:pt x="425" y="349"/>
                        <a:pt x="425" y="345"/>
                        <a:pt x="426" y="344"/>
                      </a:cubicBezTo>
                      <a:cubicBezTo>
                        <a:pt x="425" y="344"/>
                        <a:pt x="425" y="344"/>
                        <a:pt x="425" y="343"/>
                      </a:cubicBezTo>
                      <a:cubicBezTo>
                        <a:pt x="424" y="344"/>
                        <a:pt x="424" y="344"/>
                        <a:pt x="423" y="345"/>
                      </a:cubicBezTo>
                      <a:cubicBezTo>
                        <a:pt x="423" y="342"/>
                        <a:pt x="417" y="344"/>
                        <a:pt x="414" y="342"/>
                      </a:cubicBezTo>
                      <a:cubicBezTo>
                        <a:pt x="414" y="342"/>
                        <a:pt x="415" y="342"/>
                        <a:pt x="415" y="342"/>
                      </a:cubicBezTo>
                      <a:cubicBezTo>
                        <a:pt x="412" y="342"/>
                        <a:pt x="409" y="342"/>
                        <a:pt x="406" y="342"/>
                      </a:cubicBezTo>
                      <a:cubicBezTo>
                        <a:pt x="407" y="343"/>
                        <a:pt x="407" y="343"/>
                        <a:pt x="407" y="343"/>
                      </a:cubicBezTo>
                      <a:cubicBezTo>
                        <a:pt x="405" y="342"/>
                        <a:pt x="400" y="344"/>
                        <a:pt x="401" y="342"/>
                      </a:cubicBezTo>
                      <a:cubicBezTo>
                        <a:pt x="399" y="343"/>
                        <a:pt x="395" y="342"/>
                        <a:pt x="396" y="343"/>
                      </a:cubicBezTo>
                      <a:cubicBezTo>
                        <a:pt x="389" y="342"/>
                        <a:pt x="380" y="344"/>
                        <a:pt x="375" y="342"/>
                      </a:cubicBezTo>
                      <a:cubicBezTo>
                        <a:pt x="374" y="342"/>
                        <a:pt x="373" y="342"/>
                        <a:pt x="373" y="342"/>
                      </a:cubicBezTo>
                      <a:cubicBezTo>
                        <a:pt x="373" y="342"/>
                        <a:pt x="373" y="342"/>
                        <a:pt x="373" y="342"/>
                      </a:cubicBezTo>
                      <a:cubicBezTo>
                        <a:pt x="372" y="342"/>
                        <a:pt x="372" y="343"/>
                        <a:pt x="372" y="343"/>
                      </a:cubicBezTo>
                      <a:cubicBezTo>
                        <a:pt x="370" y="343"/>
                        <a:pt x="369" y="342"/>
                        <a:pt x="369" y="342"/>
                      </a:cubicBezTo>
                      <a:cubicBezTo>
                        <a:pt x="367" y="342"/>
                        <a:pt x="366" y="342"/>
                        <a:pt x="364" y="342"/>
                      </a:cubicBezTo>
                      <a:cubicBezTo>
                        <a:pt x="363" y="343"/>
                        <a:pt x="361" y="343"/>
                        <a:pt x="358" y="343"/>
                      </a:cubicBezTo>
                      <a:cubicBezTo>
                        <a:pt x="358" y="342"/>
                        <a:pt x="358" y="342"/>
                        <a:pt x="356" y="342"/>
                      </a:cubicBezTo>
                      <a:cubicBezTo>
                        <a:pt x="352" y="343"/>
                        <a:pt x="352" y="343"/>
                        <a:pt x="352" y="343"/>
                      </a:cubicBezTo>
                      <a:cubicBezTo>
                        <a:pt x="349" y="343"/>
                        <a:pt x="349" y="343"/>
                        <a:pt x="349" y="342"/>
                      </a:cubicBezTo>
                      <a:cubicBezTo>
                        <a:pt x="347" y="342"/>
                        <a:pt x="346" y="342"/>
                        <a:pt x="344" y="342"/>
                      </a:cubicBezTo>
                      <a:cubicBezTo>
                        <a:pt x="344" y="342"/>
                        <a:pt x="343" y="342"/>
                        <a:pt x="343" y="342"/>
                      </a:cubicBezTo>
                      <a:cubicBezTo>
                        <a:pt x="343" y="342"/>
                        <a:pt x="343" y="342"/>
                        <a:pt x="343" y="342"/>
                      </a:cubicBezTo>
                      <a:cubicBezTo>
                        <a:pt x="341" y="342"/>
                        <a:pt x="338" y="341"/>
                        <a:pt x="335" y="341"/>
                      </a:cubicBezTo>
                      <a:cubicBezTo>
                        <a:pt x="336" y="342"/>
                        <a:pt x="338" y="342"/>
                        <a:pt x="339" y="342"/>
                      </a:cubicBezTo>
                      <a:cubicBezTo>
                        <a:pt x="338" y="343"/>
                        <a:pt x="336" y="343"/>
                        <a:pt x="334" y="343"/>
                      </a:cubicBezTo>
                      <a:cubicBezTo>
                        <a:pt x="335" y="342"/>
                        <a:pt x="331" y="342"/>
                        <a:pt x="329" y="342"/>
                      </a:cubicBezTo>
                      <a:cubicBezTo>
                        <a:pt x="327" y="342"/>
                        <a:pt x="326" y="343"/>
                        <a:pt x="326" y="343"/>
                      </a:cubicBezTo>
                      <a:cubicBezTo>
                        <a:pt x="326" y="343"/>
                        <a:pt x="322" y="343"/>
                        <a:pt x="324" y="342"/>
                      </a:cubicBezTo>
                      <a:cubicBezTo>
                        <a:pt x="325" y="342"/>
                        <a:pt x="326" y="343"/>
                        <a:pt x="327" y="342"/>
                      </a:cubicBezTo>
                      <a:cubicBezTo>
                        <a:pt x="325" y="342"/>
                        <a:pt x="326" y="341"/>
                        <a:pt x="323" y="342"/>
                      </a:cubicBezTo>
                      <a:cubicBezTo>
                        <a:pt x="321" y="342"/>
                        <a:pt x="323" y="344"/>
                        <a:pt x="319" y="343"/>
                      </a:cubicBezTo>
                      <a:cubicBezTo>
                        <a:pt x="320" y="343"/>
                        <a:pt x="321" y="342"/>
                        <a:pt x="321" y="342"/>
                      </a:cubicBezTo>
                      <a:cubicBezTo>
                        <a:pt x="318" y="341"/>
                        <a:pt x="318" y="341"/>
                        <a:pt x="318" y="341"/>
                      </a:cubicBezTo>
                      <a:cubicBezTo>
                        <a:pt x="317" y="342"/>
                        <a:pt x="317" y="342"/>
                        <a:pt x="317" y="342"/>
                      </a:cubicBezTo>
                      <a:cubicBezTo>
                        <a:pt x="317" y="342"/>
                        <a:pt x="317" y="342"/>
                        <a:pt x="317" y="342"/>
                      </a:cubicBezTo>
                      <a:cubicBezTo>
                        <a:pt x="316" y="343"/>
                        <a:pt x="311" y="342"/>
                        <a:pt x="310" y="344"/>
                      </a:cubicBezTo>
                      <a:cubicBezTo>
                        <a:pt x="308" y="344"/>
                        <a:pt x="306" y="343"/>
                        <a:pt x="304" y="343"/>
                      </a:cubicBezTo>
                      <a:cubicBezTo>
                        <a:pt x="305" y="343"/>
                        <a:pt x="305" y="343"/>
                        <a:pt x="305" y="343"/>
                      </a:cubicBezTo>
                      <a:cubicBezTo>
                        <a:pt x="303" y="342"/>
                        <a:pt x="300" y="342"/>
                        <a:pt x="298" y="343"/>
                      </a:cubicBezTo>
                      <a:cubicBezTo>
                        <a:pt x="298" y="343"/>
                        <a:pt x="298" y="343"/>
                        <a:pt x="298" y="343"/>
                      </a:cubicBezTo>
                      <a:cubicBezTo>
                        <a:pt x="297" y="343"/>
                        <a:pt x="294" y="343"/>
                        <a:pt x="292" y="344"/>
                      </a:cubicBezTo>
                      <a:cubicBezTo>
                        <a:pt x="290" y="343"/>
                        <a:pt x="290" y="342"/>
                        <a:pt x="290" y="341"/>
                      </a:cubicBezTo>
                      <a:cubicBezTo>
                        <a:pt x="288" y="341"/>
                        <a:pt x="287" y="341"/>
                        <a:pt x="286" y="341"/>
                      </a:cubicBezTo>
                      <a:cubicBezTo>
                        <a:pt x="284" y="342"/>
                        <a:pt x="283" y="343"/>
                        <a:pt x="284" y="344"/>
                      </a:cubicBezTo>
                      <a:cubicBezTo>
                        <a:pt x="278" y="343"/>
                        <a:pt x="272" y="345"/>
                        <a:pt x="267" y="343"/>
                      </a:cubicBezTo>
                      <a:cubicBezTo>
                        <a:pt x="266" y="343"/>
                        <a:pt x="266" y="344"/>
                        <a:pt x="265" y="344"/>
                      </a:cubicBezTo>
                      <a:cubicBezTo>
                        <a:pt x="256" y="343"/>
                        <a:pt x="247" y="345"/>
                        <a:pt x="241" y="343"/>
                      </a:cubicBezTo>
                      <a:cubicBezTo>
                        <a:pt x="242" y="343"/>
                        <a:pt x="242" y="343"/>
                        <a:pt x="242" y="342"/>
                      </a:cubicBezTo>
                      <a:cubicBezTo>
                        <a:pt x="240" y="342"/>
                        <a:pt x="239" y="342"/>
                        <a:pt x="238" y="342"/>
                      </a:cubicBezTo>
                      <a:cubicBezTo>
                        <a:pt x="238" y="343"/>
                        <a:pt x="238" y="343"/>
                        <a:pt x="240" y="344"/>
                      </a:cubicBezTo>
                      <a:cubicBezTo>
                        <a:pt x="235" y="344"/>
                        <a:pt x="228" y="344"/>
                        <a:pt x="225" y="343"/>
                      </a:cubicBezTo>
                      <a:cubicBezTo>
                        <a:pt x="226" y="344"/>
                        <a:pt x="225" y="344"/>
                        <a:pt x="224" y="344"/>
                      </a:cubicBezTo>
                      <a:cubicBezTo>
                        <a:pt x="224" y="343"/>
                        <a:pt x="221" y="343"/>
                        <a:pt x="218" y="343"/>
                      </a:cubicBezTo>
                      <a:cubicBezTo>
                        <a:pt x="218" y="344"/>
                        <a:pt x="218" y="344"/>
                        <a:pt x="218" y="344"/>
                      </a:cubicBezTo>
                      <a:cubicBezTo>
                        <a:pt x="216" y="343"/>
                        <a:pt x="216" y="343"/>
                        <a:pt x="216" y="343"/>
                      </a:cubicBezTo>
                      <a:cubicBezTo>
                        <a:pt x="215" y="343"/>
                        <a:pt x="215" y="345"/>
                        <a:pt x="212" y="344"/>
                      </a:cubicBezTo>
                      <a:cubicBezTo>
                        <a:pt x="212" y="344"/>
                        <a:pt x="212" y="344"/>
                        <a:pt x="211" y="343"/>
                      </a:cubicBezTo>
                      <a:cubicBezTo>
                        <a:pt x="208" y="344"/>
                        <a:pt x="204" y="345"/>
                        <a:pt x="201" y="345"/>
                      </a:cubicBezTo>
                      <a:cubicBezTo>
                        <a:pt x="199" y="343"/>
                        <a:pt x="199" y="343"/>
                        <a:pt x="199" y="343"/>
                      </a:cubicBezTo>
                      <a:cubicBezTo>
                        <a:pt x="197" y="343"/>
                        <a:pt x="195" y="344"/>
                        <a:pt x="197" y="345"/>
                      </a:cubicBezTo>
                      <a:cubicBezTo>
                        <a:pt x="192" y="344"/>
                        <a:pt x="189" y="344"/>
                        <a:pt x="187" y="342"/>
                      </a:cubicBezTo>
                      <a:cubicBezTo>
                        <a:pt x="178" y="345"/>
                        <a:pt x="165" y="345"/>
                        <a:pt x="154" y="345"/>
                      </a:cubicBezTo>
                      <a:cubicBezTo>
                        <a:pt x="154" y="345"/>
                        <a:pt x="154" y="345"/>
                        <a:pt x="154" y="345"/>
                      </a:cubicBezTo>
                      <a:cubicBezTo>
                        <a:pt x="152" y="344"/>
                        <a:pt x="153" y="346"/>
                        <a:pt x="151" y="345"/>
                      </a:cubicBezTo>
                      <a:cubicBezTo>
                        <a:pt x="152" y="345"/>
                        <a:pt x="149" y="344"/>
                        <a:pt x="151" y="343"/>
                      </a:cubicBezTo>
                      <a:cubicBezTo>
                        <a:pt x="147" y="342"/>
                        <a:pt x="146" y="344"/>
                        <a:pt x="143" y="345"/>
                      </a:cubicBezTo>
                      <a:cubicBezTo>
                        <a:pt x="143" y="345"/>
                        <a:pt x="145" y="344"/>
                        <a:pt x="145" y="345"/>
                      </a:cubicBezTo>
                      <a:cubicBezTo>
                        <a:pt x="144" y="345"/>
                        <a:pt x="139" y="344"/>
                        <a:pt x="138" y="346"/>
                      </a:cubicBezTo>
                      <a:cubicBezTo>
                        <a:pt x="137" y="345"/>
                        <a:pt x="138" y="344"/>
                        <a:pt x="139" y="344"/>
                      </a:cubicBezTo>
                      <a:cubicBezTo>
                        <a:pt x="136" y="344"/>
                        <a:pt x="136" y="344"/>
                        <a:pt x="136" y="344"/>
                      </a:cubicBezTo>
                      <a:cubicBezTo>
                        <a:pt x="134" y="343"/>
                        <a:pt x="140" y="342"/>
                        <a:pt x="141" y="341"/>
                      </a:cubicBezTo>
                      <a:cubicBezTo>
                        <a:pt x="139" y="341"/>
                        <a:pt x="137" y="341"/>
                        <a:pt x="135" y="341"/>
                      </a:cubicBezTo>
                      <a:cubicBezTo>
                        <a:pt x="136" y="341"/>
                        <a:pt x="136" y="341"/>
                        <a:pt x="136" y="341"/>
                      </a:cubicBezTo>
                      <a:cubicBezTo>
                        <a:pt x="130" y="341"/>
                        <a:pt x="133" y="344"/>
                        <a:pt x="128" y="344"/>
                      </a:cubicBezTo>
                      <a:cubicBezTo>
                        <a:pt x="126" y="343"/>
                        <a:pt x="132" y="344"/>
                        <a:pt x="131" y="343"/>
                      </a:cubicBezTo>
                      <a:cubicBezTo>
                        <a:pt x="128" y="342"/>
                        <a:pt x="126" y="343"/>
                        <a:pt x="123" y="343"/>
                      </a:cubicBezTo>
                      <a:cubicBezTo>
                        <a:pt x="126" y="343"/>
                        <a:pt x="124" y="345"/>
                        <a:pt x="122" y="345"/>
                      </a:cubicBezTo>
                      <a:cubicBezTo>
                        <a:pt x="119" y="344"/>
                        <a:pt x="124" y="344"/>
                        <a:pt x="120" y="344"/>
                      </a:cubicBezTo>
                      <a:cubicBezTo>
                        <a:pt x="119" y="344"/>
                        <a:pt x="116" y="345"/>
                        <a:pt x="119" y="346"/>
                      </a:cubicBezTo>
                      <a:cubicBezTo>
                        <a:pt x="117" y="347"/>
                        <a:pt x="115" y="345"/>
                        <a:pt x="112" y="346"/>
                      </a:cubicBezTo>
                      <a:cubicBezTo>
                        <a:pt x="111" y="345"/>
                        <a:pt x="117" y="344"/>
                        <a:pt x="112" y="343"/>
                      </a:cubicBezTo>
                      <a:cubicBezTo>
                        <a:pt x="113" y="344"/>
                        <a:pt x="107" y="345"/>
                        <a:pt x="109" y="346"/>
                      </a:cubicBezTo>
                      <a:cubicBezTo>
                        <a:pt x="107" y="346"/>
                        <a:pt x="107" y="345"/>
                        <a:pt x="108" y="344"/>
                      </a:cubicBezTo>
                      <a:cubicBezTo>
                        <a:pt x="106" y="344"/>
                        <a:pt x="102" y="347"/>
                        <a:pt x="102" y="344"/>
                      </a:cubicBezTo>
                      <a:cubicBezTo>
                        <a:pt x="101" y="345"/>
                        <a:pt x="101" y="345"/>
                        <a:pt x="101" y="345"/>
                      </a:cubicBezTo>
                      <a:cubicBezTo>
                        <a:pt x="100" y="345"/>
                        <a:pt x="99" y="345"/>
                        <a:pt x="98" y="344"/>
                      </a:cubicBezTo>
                      <a:cubicBezTo>
                        <a:pt x="95" y="344"/>
                        <a:pt x="91" y="346"/>
                        <a:pt x="91" y="344"/>
                      </a:cubicBezTo>
                      <a:cubicBezTo>
                        <a:pt x="90" y="344"/>
                        <a:pt x="85" y="344"/>
                        <a:pt x="87" y="345"/>
                      </a:cubicBezTo>
                      <a:cubicBezTo>
                        <a:pt x="90" y="346"/>
                        <a:pt x="91" y="344"/>
                        <a:pt x="92" y="346"/>
                      </a:cubicBezTo>
                      <a:cubicBezTo>
                        <a:pt x="90" y="345"/>
                        <a:pt x="88" y="346"/>
                        <a:pt x="86" y="347"/>
                      </a:cubicBezTo>
                      <a:cubicBezTo>
                        <a:pt x="86" y="346"/>
                        <a:pt x="86" y="346"/>
                        <a:pt x="86" y="346"/>
                      </a:cubicBezTo>
                      <a:cubicBezTo>
                        <a:pt x="85" y="346"/>
                        <a:pt x="82" y="346"/>
                        <a:pt x="82" y="347"/>
                      </a:cubicBezTo>
                      <a:cubicBezTo>
                        <a:pt x="82" y="346"/>
                        <a:pt x="82" y="346"/>
                        <a:pt x="81" y="346"/>
                      </a:cubicBezTo>
                      <a:cubicBezTo>
                        <a:pt x="80" y="347"/>
                        <a:pt x="80" y="347"/>
                        <a:pt x="80" y="347"/>
                      </a:cubicBezTo>
                      <a:cubicBezTo>
                        <a:pt x="76" y="347"/>
                        <a:pt x="79" y="345"/>
                        <a:pt x="75" y="345"/>
                      </a:cubicBezTo>
                      <a:cubicBezTo>
                        <a:pt x="78" y="344"/>
                        <a:pt x="78" y="344"/>
                        <a:pt x="78" y="344"/>
                      </a:cubicBezTo>
                      <a:cubicBezTo>
                        <a:pt x="77" y="345"/>
                        <a:pt x="76" y="344"/>
                        <a:pt x="74" y="344"/>
                      </a:cubicBezTo>
                      <a:cubicBezTo>
                        <a:pt x="73" y="345"/>
                        <a:pt x="72" y="346"/>
                        <a:pt x="71" y="347"/>
                      </a:cubicBezTo>
                      <a:cubicBezTo>
                        <a:pt x="69" y="347"/>
                        <a:pt x="70" y="346"/>
                        <a:pt x="67" y="347"/>
                      </a:cubicBezTo>
                      <a:cubicBezTo>
                        <a:pt x="71" y="346"/>
                        <a:pt x="71" y="346"/>
                        <a:pt x="71" y="346"/>
                      </a:cubicBezTo>
                      <a:cubicBezTo>
                        <a:pt x="71" y="345"/>
                        <a:pt x="68" y="344"/>
                        <a:pt x="65" y="344"/>
                      </a:cubicBezTo>
                      <a:cubicBezTo>
                        <a:pt x="63" y="344"/>
                        <a:pt x="60" y="346"/>
                        <a:pt x="63" y="346"/>
                      </a:cubicBezTo>
                      <a:cubicBezTo>
                        <a:pt x="62" y="346"/>
                        <a:pt x="60" y="346"/>
                        <a:pt x="61" y="345"/>
                      </a:cubicBezTo>
                      <a:cubicBezTo>
                        <a:pt x="57" y="345"/>
                        <a:pt x="61" y="346"/>
                        <a:pt x="58" y="347"/>
                      </a:cubicBezTo>
                      <a:cubicBezTo>
                        <a:pt x="57" y="346"/>
                        <a:pt x="53" y="345"/>
                        <a:pt x="51" y="344"/>
                      </a:cubicBezTo>
                      <a:cubicBezTo>
                        <a:pt x="51" y="343"/>
                        <a:pt x="53" y="343"/>
                        <a:pt x="54" y="342"/>
                      </a:cubicBezTo>
                      <a:cubicBezTo>
                        <a:pt x="52" y="342"/>
                        <a:pt x="52" y="342"/>
                        <a:pt x="52" y="342"/>
                      </a:cubicBezTo>
                      <a:cubicBezTo>
                        <a:pt x="54" y="341"/>
                        <a:pt x="50" y="341"/>
                        <a:pt x="52" y="340"/>
                      </a:cubicBezTo>
                      <a:cubicBezTo>
                        <a:pt x="50" y="340"/>
                        <a:pt x="49" y="340"/>
                        <a:pt x="48" y="341"/>
                      </a:cubicBezTo>
                      <a:cubicBezTo>
                        <a:pt x="51" y="343"/>
                        <a:pt x="44" y="345"/>
                        <a:pt x="46" y="347"/>
                      </a:cubicBezTo>
                      <a:cubicBezTo>
                        <a:pt x="46" y="347"/>
                        <a:pt x="46" y="347"/>
                        <a:pt x="45" y="347"/>
                      </a:cubicBezTo>
                      <a:cubicBezTo>
                        <a:pt x="46" y="348"/>
                        <a:pt x="46" y="350"/>
                        <a:pt x="45" y="351"/>
                      </a:cubicBezTo>
                      <a:cubicBezTo>
                        <a:pt x="45" y="348"/>
                        <a:pt x="43" y="354"/>
                        <a:pt x="42" y="349"/>
                      </a:cubicBezTo>
                      <a:cubicBezTo>
                        <a:pt x="43" y="349"/>
                        <a:pt x="43" y="348"/>
                        <a:pt x="43" y="346"/>
                      </a:cubicBezTo>
                      <a:cubicBezTo>
                        <a:pt x="43" y="346"/>
                        <a:pt x="43" y="346"/>
                        <a:pt x="43" y="346"/>
                      </a:cubicBezTo>
                      <a:cubicBezTo>
                        <a:pt x="42" y="348"/>
                        <a:pt x="41" y="345"/>
                        <a:pt x="40" y="349"/>
                      </a:cubicBezTo>
                      <a:cubicBezTo>
                        <a:pt x="40" y="352"/>
                        <a:pt x="40" y="355"/>
                        <a:pt x="41" y="354"/>
                      </a:cubicBezTo>
                      <a:cubicBezTo>
                        <a:pt x="42" y="355"/>
                        <a:pt x="41" y="351"/>
                        <a:pt x="42" y="353"/>
                      </a:cubicBezTo>
                      <a:cubicBezTo>
                        <a:pt x="42" y="357"/>
                        <a:pt x="40" y="358"/>
                        <a:pt x="42" y="360"/>
                      </a:cubicBezTo>
                      <a:cubicBezTo>
                        <a:pt x="42" y="357"/>
                        <a:pt x="44" y="356"/>
                        <a:pt x="44" y="357"/>
                      </a:cubicBezTo>
                      <a:cubicBezTo>
                        <a:pt x="44" y="360"/>
                        <a:pt x="44" y="360"/>
                        <a:pt x="44" y="360"/>
                      </a:cubicBezTo>
                      <a:cubicBezTo>
                        <a:pt x="44" y="359"/>
                        <a:pt x="44" y="359"/>
                        <a:pt x="44" y="359"/>
                      </a:cubicBezTo>
                      <a:cubicBezTo>
                        <a:pt x="42" y="364"/>
                        <a:pt x="45" y="361"/>
                        <a:pt x="44" y="366"/>
                      </a:cubicBezTo>
                      <a:cubicBezTo>
                        <a:pt x="42" y="368"/>
                        <a:pt x="42" y="368"/>
                        <a:pt x="42" y="368"/>
                      </a:cubicBezTo>
                      <a:cubicBezTo>
                        <a:pt x="41" y="367"/>
                        <a:pt x="44" y="361"/>
                        <a:pt x="41" y="362"/>
                      </a:cubicBezTo>
                      <a:cubicBezTo>
                        <a:pt x="41" y="365"/>
                        <a:pt x="42" y="366"/>
                        <a:pt x="41" y="369"/>
                      </a:cubicBezTo>
                      <a:cubicBezTo>
                        <a:pt x="41" y="367"/>
                        <a:pt x="41" y="367"/>
                        <a:pt x="41" y="367"/>
                      </a:cubicBezTo>
                      <a:cubicBezTo>
                        <a:pt x="40" y="368"/>
                        <a:pt x="37" y="369"/>
                        <a:pt x="38" y="374"/>
                      </a:cubicBezTo>
                      <a:cubicBezTo>
                        <a:pt x="39" y="376"/>
                        <a:pt x="39" y="375"/>
                        <a:pt x="40" y="375"/>
                      </a:cubicBezTo>
                      <a:cubicBezTo>
                        <a:pt x="39" y="380"/>
                        <a:pt x="40" y="382"/>
                        <a:pt x="40" y="385"/>
                      </a:cubicBezTo>
                      <a:cubicBezTo>
                        <a:pt x="38" y="384"/>
                        <a:pt x="39" y="391"/>
                        <a:pt x="38" y="387"/>
                      </a:cubicBezTo>
                      <a:cubicBezTo>
                        <a:pt x="39" y="386"/>
                        <a:pt x="40" y="378"/>
                        <a:pt x="38" y="376"/>
                      </a:cubicBezTo>
                      <a:cubicBezTo>
                        <a:pt x="36" y="378"/>
                        <a:pt x="39" y="372"/>
                        <a:pt x="38" y="370"/>
                      </a:cubicBezTo>
                      <a:close/>
                      <a:moveTo>
                        <a:pt x="43" y="345"/>
                      </a:moveTo>
                      <a:cubicBezTo>
                        <a:pt x="43" y="345"/>
                        <a:pt x="43" y="345"/>
                        <a:pt x="43" y="345"/>
                      </a:cubicBezTo>
                      <a:cubicBezTo>
                        <a:pt x="43" y="345"/>
                        <a:pt x="43" y="345"/>
                        <a:pt x="43" y="345"/>
                      </a:cubicBezTo>
                      <a:cubicBezTo>
                        <a:pt x="43" y="345"/>
                        <a:pt x="43" y="345"/>
                        <a:pt x="43" y="345"/>
                      </a:cubicBezTo>
                      <a:close/>
                      <a:moveTo>
                        <a:pt x="370" y="342"/>
                      </a:moveTo>
                      <a:cubicBezTo>
                        <a:pt x="370" y="342"/>
                        <a:pt x="370" y="342"/>
                        <a:pt x="370" y="342"/>
                      </a:cubicBezTo>
                      <a:cubicBezTo>
                        <a:pt x="371" y="343"/>
                        <a:pt x="372" y="342"/>
                        <a:pt x="372" y="342"/>
                      </a:cubicBezTo>
                      <a:cubicBezTo>
                        <a:pt x="372" y="342"/>
                        <a:pt x="371" y="342"/>
                        <a:pt x="370" y="342"/>
                      </a:cubicBezTo>
                      <a:close/>
                      <a:moveTo>
                        <a:pt x="434" y="412"/>
                      </a:moveTo>
                      <a:cubicBezTo>
                        <a:pt x="435" y="413"/>
                        <a:pt x="435" y="413"/>
                        <a:pt x="435" y="414"/>
                      </a:cubicBezTo>
                      <a:cubicBezTo>
                        <a:pt x="435" y="413"/>
                        <a:pt x="435" y="413"/>
                        <a:pt x="434" y="412"/>
                      </a:cubicBezTo>
                      <a:close/>
                      <a:moveTo>
                        <a:pt x="446" y="514"/>
                      </a:moveTo>
                      <a:cubicBezTo>
                        <a:pt x="446" y="514"/>
                        <a:pt x="446" y="514"/>
                        <a:pt x="446" y="515"/>
                      </a:cubicBezTo>
                      <a:cubicBezTo>
                        <a:pt x="445" y="515"/>
                        <a:pt x="445" y="515"/>
                        <a:pt x="445" y="515"/>
                      </a:cubicBezTo>
                      <a:cubicBezTo>
                        <a:pt x="445" y="515"/>
                        <a:pt x="445" y="515"/>
                        <a:pt x="445" y="515"/>
                      </a:cubicBezTo>
                      <a:cubicBezTo>
                        <a:pt x="446" y="516"/>
                        <a:pt x="446" y="516"/>
                        <a:pt x="446" y="516"/>
                      </a:cubicBezTo>
                      <a:cubicBezTo>
                        <a:pt x="446" y="516"/>
                        <a:pt x="446" y="515"/>
                        <a:pt x="446" y="514"/>
                      </a:cubicBezTo>
                      <a:close/>
                      <a:moveTo>
                        <a:pt x="329" y="482"/>
                      </a:moveTo>
                      <a:cubicBezTo>
                        <a:pt x="329" y="482"/>
                        <a:pt x="329" y="482"/>
                        <a:pt x="329" y="482"/>
                      </a:cubicBezTo>
                      <a:cubicBezTo>
                        <a:pt x="329" y="482"/>
                        <a:pt x="330" y="482"/>
                        <a:pt x="330" y="481"/>
                      </a:cubicBezTo>
                      <a:cubicBezTo>
                        <a:pt x="330" y="481"/>
                        <a:pt x="330" y="481"/>
                        <a:pt x="330" y="481"/>
                      </a:cubicBezTo>
                      <a:cubicBezTo>
                        <a:pt x="330" y="481"/>
                        <a:pt x="329" y="481"/>
                        <a:pt x="329" y="482"/>
                      </a:cubicBezTo>
                      <a:close/>
                      <a:moveTo>
                        <a:pt x="18" y="475"/>
                      </a:moveTo>
                      <a:cubicBezTo>
                        <a:pt x="18" y="476"/>
                        <a:pt x="18" y="476"/>
                        <a:pt x="18" y="476"/>
                      </a:cubicBezTo>
                      <a:cubicBezTo>
                        <a:pt x="18" y="476"/>
                        <a:pt x="19" y="476"/>
                        <a:pt x="19" y="476"/>
                      </a:cubicBezTo>
                      <a:cubicBezTo>
                        <a:pt x="19" y="476"/>
                        <a:pt x="19" y="476"/>
                        <a:pt x="19" y="476"/>
                      </a:cubicBezTo>
                      <a:cubicBezTo>
                        <a:pt x="19" y="476"/>
                        <a:pt x="19" y="476"/>
                        <a:pt x="18" y="475"/>
                      </a:cubicBezTo>
                      <a:cubicBezTo>
                        <a:pt x="18" y="475"/>
                        <a:pt x="19" y="474"/>
                        <a:pt x="19" y="474"/>
                      </a:cubicBezTo>
                      <a:cubicBezTo>
                        <a:pt x="19" y="474"/>
                        <a:pt x="19" y="474"/>
                        <a:pt x="18" y="474"/>
                      </a:cubicBezTo>
                      <a:cubicBezTo>
                        <a:pt x="18" y="474"/>
                        <a:pt x="18" y="475"/>
                        <a:pt x="18" y="475"/>
                      </a:cubicBezTo>
                      <a:close/>
                      <a:moveTo>
                        <a:pt x="19" y="478"/>
                      </a:moveTo>
                      <a:cubicBezTo>
                        <a:pt x="19" y="477"/>
                        <a:pt x="19" y="477"/>
                        <a:pt x="19" y="476"/>
                      </a:cubicBezTo>
                      <a:cubicBezTo>
                        <a:pt x="19" y="476"/>
                        <a:pt x="19" y="476"/>
                        <a:pt x="18" y="476"/>
                      </a:cubicBezTo>
                      <a:cubicBezTo>
                        <a:pt x="18" y="476"/>
                        <a:pt x="18" y="476"/>
                        <a:pt x="18" y="477"/>
                      </a:cubicBezTo>
                      <a:cubicBezTo>
                        <a:pt x="18" y="477"/>
                        <a:pt x="18" y="477"/>
                        <a:pt x="18" y="477"/>
                      </a:cubicBezTo>
                      <a:cubicBezTo>
                        <a:pt x="18" y="477"/>
                        <a:pt x="18" y="477"/>
                        <a:pt x="18" y="477"/>
                      </a:cubicBezTo>
                      <a:cubicBezTo>
                        <a:pt x="18" y="477"/>
                        <a:pt x="18" y="477"/>
                        <a:pt x="19" y="478"/>
                      </a:cubicBezTo>
                      <a:close/>
                      <a:moveTo>
                        <a:pt x="439" y="504"/>
                      </a:moveTo>
                      <a:cubicBezTo>
                        <a:pt x="441" y="504"/>
                        <a:pt x="442" y="503"/>
                        <a:pt x="443" y="503"/>
                      </a:cubicBezTo>
                      <a:cubicBezTo>
                        <a:pt x="444" y="502"/>
                        <a:pt x="445" y="501"/>
                        <a:pt x="446" y="500"/>
                      </a:cubicBezTo>
                      <a:cubicBezTo>
                        <a:pt x="446" y="500"/>
                        <a:pt x="446" y="500"/>
                        <a:pt x="446" y="500"/>
                      </a:cubicBezTo>
                      <a:cubicBezTo>
                        <a:pt x="445" y="499"/>
                        <a:pt x="443" y="499"/>
                        <a:pt x="443" y="497"/>
                      </a:cubicBezTo>
                      <a:cubicBezTo>
                        <a:pt x="443" y="497"/>
                        <a:pt x="444" y="498"/>
                        <a:pt x="444" y="497"/>
                      </a:cubicBezTo>
                      <a:cubicBezTo>
                        <a:pt x="444" y="496"/>
                        <a:pt x="443" y="497"/>
                        <a:pt x="442" y="496"/>
                      </a:cubicBezTo>
                      <a:cubicBezTo>
                        <a:pt x="442" y="496"/>
                        <a:pt x="441" y="494"/>
                        <a:pt x="439" y="493"/>
                      </a:cubicBezTo>
                      <a:cubicBezTo>
                        <a:pt x="437" y="493"/>
                        <a:pt x="437" y="495"/>
                        <a:pt x="437" y="495"/>
                      </a:cubicBezTo>
                      <a:cubicBezTo>
                        <a:pt x="436" y="493"/>
                        <a:pt x="430" y="496"/>
                        <a:pt x="428" y="494"/>
                      </a:cubicBezTo>
                      <a:cubicBezTo>
                        <a:pt x="429" y="494"/>
                        <a:pt x="431" y="493"/>
                        <a:pt x="429" y="493"/>
                      </a:cubicBezTo>
                      <a:cubicBezTo>
                        <a:pt x="427" y="491"/>
                        <a:pt x="425" y="494"/>
                        <a:pt x="421" y="493"/>
                      </a:cubicBezTo>
                      <a:cubicBezTo>
                        <a:pt x="422" y="495"/>
                        <a:pt x="422" y="495"/>
                        <a:pt x="422" y="495"/>
                      </a:cubicBezTo>
                      <a:cubicBezTo>
                        <a:pt x="420" y="494"/>
                        <a:pt x="417" y="496"/>
                        <a:pt x="417" y="494"/>
                      </a:cubicBezTo>
                      <a:cubicBezTo>
                        <a:pt x="416" y="495"/>
                        <a:pt x="413" y="494"/>
                        <a:pt x="413" y="496"/>
                      </a:cubicBezTo>
                      <a:cubicBezTo>
                        <a:pt x="407" y="494"/>
                        <a:pt x="399" y="496"/>
                        <a:pt x="395" y="493"/>
                      </a:cubicBezTo>
                      <a:cubicBezTo>
                        <a:pt x="394" y="494"/>
                        <a:pt x="392" y="493"/>
                        <a:pt x="392" y="494"/>
                      </a:cubicBezTo>
                      <a:cubicBezTo>
                        <a:pt x="394" y="495"/>
                        <a:pt x="394" y="494"/>
                        <a:pt x="395" y="494"/>
                      </a:cubicBezTo>
                      <a:cubicBezTo>
                        <a:pt x="394" y="494"/>
                        <a:pt x="394" y="495"/>
                        <a:pt x="394" y="495"/>
                      </a:cubicBezTo>
                      <a:cubicBezTo>
                        <a:pt x="392" y="495"/>
                        <a:pt x="391" y="494"/>
                        <a:pt x="392" y="493"/>
                      </a:cubicBezTo>
                      <a:cubicBezTo>
                        <a:pt x="388" y="492"/>
                        <a:pt x="388" y="496"/>
                        <a:pt x="383" y="495"/>
                      </a:cubicBezTo>
                      <a:cubicBezTo>
                        <a:pt x="383" y="495"/>
                        <a:pt x="383" y="494"/>
                        <a:pt x="381" y="494"/>
                      </a:cubicBezTo>
                      <a:cubicBezTo>
                        <a:pt x="378" y="496"/>
                        <a:pt x="378" y="496"/>
                        <a:pt x="378" y="496"/>
                      </a:cubicBezTo>
                      <a:cubicBezTo>
                        <a:pt x="375" y="495"/>
                        <a:pt x="376" y="494"/>
                        <a:pt x="376" y="493"/>
                      </a:cubicBezTo>
                      <a:cubicBezTo>
                        <a:pt x="374" y="493"/>
                        <a:pt x="372" y="493"/>
                        <a:pt x="371" y="494"/>
                      </a:cubicBezTo>
                      <a:cubicBezTo>
                        <a:pt x="369" y="492"/>
                        <a:pt x="369" y="492"/>
                        <a:pt x="369" y="492"/>
                      </a:cubicBezTo>
                      <a:cubicBezTo>
                        <a:pt x="371" y="493"/>
                        <a:pt x="368" y="493"/>
                        <a:pt x="367" y="493"/>
                      </a:cubicBezTo>
                      <a:cubicBezTo>
                        <a:pt x="368" y="493"/>
                        <a:pt x="368" y="493"/>
                        <a:pt x="368" y="493"/>
                      </a:cubicBezTo>
                      <a:cubicBezTo>
                        <a:pt x="367" y="493"/>
                        <a:pt x="365" y="493"/>
                        <a:pt x="364" y="493"/>
                      </a:cubicBezTo>
                      <a:cubicBezTo>
                        <a:pt x="364" y="494"/>
                        <a:pt x="367" y="494"/>
                        <a:pt x="368" y="494"/>
                      </a:cubicBezTo>
                      <a:cubicBezTo>
                        <a:pt x="367" y="495"/>
                        <a:pt x="365" y="495"/>
                        <a:pt x="364" y="495"/>
                      </a:cubicBezTo>
                      <a:cubicBezTo>
                        <a:pt x="365" y="494"/>
                        <a:pt x="361" y="494"/>
                        <a:pt x="360" y="494"/>
                      </a:cubicBezTo>
                      <a:cubicBezTo>
                        <a:pt x="358" y="494"/>
                        <a:pt x="358" y="495"/>
                        <a:pt x="357" y="495"/>
                      </a:cubicBezTo>
                      <a:cubicBezTo>
                        <a:pt x="357" y="495"/>
                        <a:pt x="355" y="495"/>
                        <a:pt x="356" y="494"/>
                      </a:cubicBezTo>
                      <a:cubicBezTo>
                        <a:pt x="357" y="494"/>
                        <a:pt x="357" y="495"/>
                        <a:pt x="358" y="494"/>
                      </a:cubicBezTo>
                      <a:cubicBezTo>
                        <a:pt x="357" y="494"/>
                        <a:pt x="357" y="493"/>
                        <a:pt x="355" y="494"/>
                      </a:cubicBezTo>
                      <a:cubicBezTo>
                        <a:pt x="353" y="494"/>
                        <a:pt x="355" y="496"/>
                        <a:pt x="352" y="495"/>
                      </a:cubicBezTo>
                      <a:cubicBezTo>
                        <a:pt x="353" y="495"/>
                        <a:pt x="353" y="495"/>
                        <a:pt x="354" y="494"/>
                      </a:cubicBezTo>
                      <a:cubicBezTo>
                        <a:pt x="351" y="494"/>
                        <a:pt x="351" y="494"/>
                        <a:pt x="351" y="494"/>
                      </a:cubicBezTo>
                      <a:cubicBezTo>
                        <a:pt x="351" y="495"/>
                        <a:pt x="351" y="495"/>
                        <a:pt x="351" y="495"/>
                      </a:cubicBezTo>
                      <a:cubicBezTo>
                        <a:pt x="350" y="494"/>
                        <a:pt x="351" y="494"/>
                        <a:pt x="350" y="494"/>
                      </a:cubicBezTo>
                      <a:cubicBezTo>
                        <a:pt x="349" y="495"/>
                        <a:pt x="346" y="494"/>
                        <a:pt x="345" y="496"/>
                      </a:cubicBezTo>
                      <a:cubicBezTo>
                        <a:pt x="343" y="496"/>
                        <a:pt x="342" y="495"/>
                        <a:pt x="340" y="495"/>
                      </a:cubicBezTo>
                      <a:cubicBezTo>
                        <a:pt x="341" y="495"/>
                        <a:pt x="341" y="495"/>
                        <a:pt x="341" y="495"/>
                      </a:cubicBezTo>
                      <a:cubicBezTo>
                        <a:pt x="339" y="494"/>
                        <a:pt x="336" y="495"/>
                        <a:pt x="335" y="495"/>
                      </a:cubicBezTo>
                      <a:cubicBezTo>
                        <a:pt x="335" y="495"/>
                        <a:pt x="335" y="495"/>
                        <a:pt x="335" y="495"/>
                      </a:cubicBezTo>
                      <a:cubicBezTo>
                        <a:pt x="334" y="495"/>
                        <a:pt x="332" y="495"/>
                        <a:pt x="330" y="496"/>
                      </a:cubicBezTo>
                      <a:cubicBezTo>
                        <a:pt x="329" y="495"/>
                        <a:pt x="329" y="493"/>
                        <a:pt x="328" y="493"/>
                      </a:cubicBezTo>
                      <a:cubicBezTo>
                        <a:pt x="328" y="493"/>
                        <a:pt x="328" y="493"/>
                        <a:pt x="327" y="493"/>
                      </a:cubicBezTo>
                      <a:cubicBezTo>
                        <a:pt x="327" y="493"/>
                        <a:pt x="327" y="493"/>
                        <a:pt x="327" y="493"/>
                      </a:cubicBezTo>
                      <a:cubicBezTo>
                        <a:pt x="324" y="493"/>
                        <a:pt x="323" y="495"/>
                        <a:pt x="324" y="496"/>
                      </a:cubicBezTo>
                      <a:cubicBezTo>
                        <a:pt x="320" y="495"/>
                        <a:pt x="314" y="497"/>
                        <a:pt x="310" y="495"/>
                      </a:cubicBezTo>
                      <a:cubicBezTo>
                        <a:pt x="310" y="495"/>
                        <a:pt x="310" y="496"/>
                        <a:pt x="309" y="496"/>
                      </a:cubicBezTo>
                      <a:cubicBezTo>
                        <a:pt x="302" y="496"/>
                        <a:pt x="295" y="497"/>
                        <a:pt x="289" y="495"/>
                      </a:cubicBezTo>
                      <a:cubicBezTo>
                        <a:pt x="291" y="495"/>
                        <a:pt x="290" y="494"/>
                        <a:pt x="290" y="493"/>
                      </a:cubicBezTo>
                      <a:cubicBezTo>
                        <a:pt x="288" y="494"/>
                        <a:pt x="288" y="492"/>
                        <a:pt x="287" y="494"/>
                      </a:cubicBezTo>
                      <a:cubicBezTo>
                        <a:pt x="287" y="495"/>
                        <a:pt x="287" y="496"/>
                        <a:pt x="289" y="496"/>
                      </a:cubicBezTo>
                      <a:cubicBezTo>
                        <a:pt x="285" y="496"/>
                        <a:pt x="279" y="496"/>
                        <a:pt x="277" y="496"/>
                      </a:cubicBezTo>
                      <a:cubicBezTo>
                        <a:pt x="278" y="496"/>
                        <a:pt x="277" y="496"/>
                        <a:pt x="276" y="497"/>
                      </a:cubicBezTo>
                      <a:cubicBezTo>
                        <a:pt x="277" y="495"/>
                        <a:pt x="274" y="495"/>
                        <a:pt x="271" y="495"/>
                      </a:cubicBezTo>
                      <a:cubicBezTo>
                        <a:pt x="271" y="496"/>
                        <a:pt x="271" y="496"/>
                        <a:pt x="271" y="496"/>
                      </a:cubicBezTo>
                      <a:cubicBezTo>
                        <a:pt x="270" y="495"/>
                        <a:pt x="270" y="495"/>
                        <a:pt x="270" y="495"/>
                      </a:cubicBezTo>
                      <a:cubicBezTo>
                        <a:pt x="269" y="496"/>
                        <a:pt x="269" y="497"/>
                        <a:pt x="267" y="496"/>
                      </a:cubicBezTo>
                      <a:cubicBezTo>
                        <a:pt x="266" y="496"/>
                        <a:pt x="266" y="496"/>
                        <a:pt x="266" y="495"/>
                      </a:cubicBezTo>
                      <a:cubicBezTo>
                        <a:pt x="264" y="496"/>
                        <a:pt x="260" y="497"/>
                        <a:pt x="258" y="497"/>
                      </a:cubicBezTo>
                      <a:cubicBezTo>
                        <a:pt x="256" y="495"/>
                        <a:pt x="256" y="495"/>
                        <a:pt x="256" y="495"/>
                      </a:cubicBezTo>
                      <a:cubicBezTo>
                        <a:pt x="255" y="495"/>
                        <a:pt x="253" y="496"/>
                        <a:pt x="255" y="497"/>
                      </a:cubicBezTo>
                      <a:cubicBezTo>
                        <a:pt x="251" y="496"/>
                        <a:pt x="248" y="496"/>
                        <a:pt x="247" y="495"/>
                      </a:cubicBezTo>
                      <a:cubicBezTo>
                        <a:pt x="239" y="497"/>
                        <a:pt x="229" y="498"/>
                        <a:pt x="221" y="497"/>
                      </a:cubicBezTo>
                      <a:cubicBezTo>
                        <a:pt x="221" y="497"/>
                        <a:pt x="221" y="497"/>
                        <a:pt x="221" y="497"/>
                      </a:cubicBezTo>
                      <a:cubicBezTo>
                        <a:pt x="219" y="496"/>
                        <a:pt x="220" y="498"/>
                        <a:pt x="218" y="497"/>
                      </a:cubicBezTo>
                      <a:cubicBezTo>
                        <a:pt x="219" y="497"/>
                        <a:pt x="216" y="496"/>
                        <a:pt x="218" y="495"/>
                      </a:cubicBezTo>
                      <a:cubicBezTo>
                        <a:pt x="215" y="494"/>
                        <a:pt x="214" y="496"/>
                        <a:pt x="212" y="497"/>
                      </a:cubicBezTo>
                      <a:cubicBezTo>
                        <a:pt x="211" y="498"/>
                        <a:pt x="213" y="496"/>
                        <a:pt x="213" y="497"/>
                      </a:cubicBezTo>
                      <a:cubicBezTo>
                        <a:pt x="213" y="498"/>
                        <a:pt x="209" y="497"/>
                        <a:pt x="208" y="498"/>
                      </a:cubicBezTo>
                      <a:cubicBezTo>
                        <a:pt x="207" y="497"/>
                        <a:pt x="208" y="496"/>
                        <a:pt x="208" y="496"/>
                      </a:cubicBezTo>
                      <a:cubicBezTo>
                        <a:pt x="206" y="496"/>
                        <a:pt x="206" y="496"/>
                        <a:pt x="206" y="496"/>
                      </a:cubicBezTo>
                      <a:cubicBezTo>
                        <a:pt x="204" y="495"/>
                        <a:pt x="209" y="494"/>
                        <a:pt x="210" y="493"/>
                      </a:cubicBezTo>
                      <a:cubicBezTo>
                        <a:pt x="208" y="493"/>
                        <a:pt x="207" y="493"/>
                        <a:pt x="206" y="493"/>
                      </a:cubicBezTo>
                      <a:cubicBezTo>
                        <a:pt x="206" y="493"/>
                        <a:pt x="206" y="493"/>
                        <a:pt x="206" y="493"/>
                      </a:cubicBezTo>
                      <a:cubicBezTo>
                        <a:pt x="202" y="493"/>
                        <a:pt x="204" y="496"/>
                        <a:pt x="199" y="496"/>
                      </a:cubicBezTo>
                      <a:cubicBezTo>
                        <a:pt x="198" y="495"/>
                        <a:pt x="203" y="496"/>
                        <a:pt x="202" y="495"/>
                      </a:cubicBezTo>
                      <a:cubicBezTo>
                        <a:pt x="200" y="494"/>
                        <a:pt x="198" y="495"/>
                        <a:pt x="196" y="495"/>
                      </a:cubicBezTo>
                      <a:cubicBezTo>
                        <a:pt x="198" y="496"/>
                        <a:pt x="196" y="497"/>
                        <a:pt x="195" y="497"/>
                      </a:cubicBezTo>
                      <a:cubicBezTo>
                        <a:pt x="193" y="497"/>
                        <a:pt x="197" y="496"/>
                        <a:pt x="193" y="496"/>
                      </a:cubicBezTo>
                      <a:cubicBezTo>
                        <a:pt x="193" y="497"/>
                        <a:pt x="190" y="497"/>
                        <a:pt x="192" y="498"/>
                      </a:cubicBezTo>
                      <a:cubicBezTo>
                        <a:pt x="191" y="500"/>
                        <a:pt x="189" y="497"/>
                        <a:pt x="187" y="499"/>
                      </a:cubicBezTo>
                      <a:cubicBezTo>
                        <a:pt x="186" y="497"/>
                        <a:pt x="191" y="496"/>
                        <a:pt x="187" y="495"/>
                      </a:cubicBezTo>
                      <a:cubicBezTo>
                        <a:pt x="188" y="496"/>
                        <a:pt x="183" y="497"/>
                        <a:pt x="185" y="499"/>
                      </a:cubicBezTo>
                      <a:cubicBezTo>
                        <a:pt x="183" y="498"/>
                        <a:pt x="183" y="497"/>
                        <a:pt x="184" y="496"/>
                      </a:cubicBezTo>
                      <a:cubicBezTo>
                        <a:pt x="182" y="496"/>
                        <a:pt x="179" y="499"/>
                        <a:pt x="179" y="496"/>
                      </a:cubicBezTo>
                      <a:cubicBezTo>
                        <a:pt x="178" y="498"/>
                        <a:pt x="178" y="498"/>
                        <a:pt x="178" y="498"/>
                      </a:cubicBezTo>
                      <a:cubicBezTo>
                        <a:pt x="177" y="497"/>
                        <a:pt x="177" y="497"/>
                        <a:pt x="176" y="496"/>
                      </a:cubicBezTo>
                      <a:cubicBezTo>
                        <a:pt x="174" y="496"/>
                        <a:pt x="170" y="498"/>
                        <a:pt x="170" y="496"/>
                      </a:cubicBezTo>
                      <a:cubicBezTo>
                        <a:pt x="170" y="496"/>
                        <a:pt x="166" y="496"/>
                        <a:pt x="167" y="497"/>
                      </a:cubicBezTo>
                      <a:cubicBezTo>
                        <a:pt x="170" y="498"/>
                        <a:pt x="170" y="496"/>
                        <a:pt x="171" y="498"/>
                      </a:cubicBezTo>
                      <a:cubicBezTo>
                        <a:pt x="170" y="497"/>
                        <a:pt x="168" y="498"/>
                        <a:pt x="166" y="499"/>
                      </a:cubicBezTo>
                      <a:cubicBezTo>
                        <a:pt x="166" y="498"/>
                        <a:pt x="166" y="498"/>
                        <a:pt x="166" y="498"/>
                      </a:cubicBezTo>
                      <a:cubicBezTo>
                        <a:pt x="165" y="498"/>
                        <a:pt x="163" y="498"/>
                        <a:pt x="163" y="499"/>
                      </a:cubicBezTo>
                      <a:cubicBezTo>
                        <a:pt x="163" y="499"/>
                        <a:pt x="163" y="498"/>
                        <a:pt x="162" y="498"/>
                      </a:cubicBezTo>
                      <a:cubicBezTo>
                        <a:pt x="162" y="499"/>
                        <a:pt x="162" y="499"/>
                        <a:pt x="162" y="499"/>
                      </a:cubicBezTo>
                      <a:cubicBezTo>
                        <a:pt x="158" y="500"/>
                        <a:pt x="161" y="497"/>
                        <a:pt x="157" y="497"/>
                      </a:cubicBezTo>
                      <a:cubicBezTo>
                        <a:pt x="160" y="497"/>
                        <a:pt x="160" y="497"/>
                        <a:pt x="160" y="497"/>
                      </a:cubicBezTo>
                      <a:cubicBezTo>
                        <a:pt x="159" y="497"/>
                        <a:pt x="158" y="496"/>
                        <a:pt x="157" y="496"/>
                      </a:cubicBezTo>
                      <a:cubicBezTo>
                        <a:pt x="156" y="497"/>
                        <a:pt x="155" y="498"/>
                        <a:pt x="154" y="499"/>
                      </a:cubicBezTo>
                      <a:cubicBezTo>
                        <a:pt x="152" y="500"/>
                        <a:pt x="153" y="498"/>
                        <a:pt x="152" y="499"/>
                      </a:cubicBezTo>
                      <a:cubicBezTo>
                        <a:pt x="154" y="498"/>
                        <a:pt x="154" y="498"/>
                        <a:pt x="154" y="498"/>
                      </a:cubicBezTo>
                      <a:cubicBezTo>
                        <a:pt x="154" y="497"/>
                        <a:pt x="152" y="496"/>
                        <a:pt x="150" y="496"/>
                      </a:cubicBezTo>
                      <a:cubicBezTo>
                        <a:pt x="148" y="496"/>
                        <a:pt x="146" y="498"/>
                        <a:pt x="148" y="498"/>
                      </a:cubicBezTo>
                      <a:cubicBezTo>
                        <a:pt x="147" y="498"/>
                        <a:pt x="145" y="498"/>
                        <a:pt x="146" y="497"/>
                      </a:cubicBezTo>
                      <a:cubicBezTo>
                        <a:pt x="143" y="497"/>
                        <a:pt x="147" y="498"/>
                        <a:pt x="144" y="499"/>
                      </a:cubicBezTo>
                      <a:cubicBezTo>
                        <a:pt x="143" y="498"/>
                        <a:pt x="140" y="497"/>
                        <a:pt x="138" y="496"/>
                      </a:cubicBezTo>
                      <a:cubicBezTo>
                        <a:pt x="141" y="494"/>
                        <a:pt x="141" y="494"/>
                        <a:pt x="141" y="494"/>
                      </a:cubicBezTo>
                      <a:cubicBezTo>
                        <a:pt x="139" y="494"/>
                        <a:pt x="139" y="494"/>
                        <a:pt x="139" y="494"/>
                      </a:cubicBezTo>
                      <a:cubicBezTo>
                        <a:pt x="141" y="493"/>
                        <a:pt x="138" y="493"/>
                        <a:pt x="139" y="492"/>
                      </a:cubicBezTo>
                      <a:cubicBezTo>
                        <a:pt x="139" y="492"/>
                        <a:pt x="138" y="492"/>
                        <a:pt x="138" y="492"/>
                      </a:cubicBezTo>
                      <a:cubicBezTo>
                        <a:pt x="137" y="492"/>
                        <a:pt x="136" y="493"/>
                        <a:pt x="136" y="493"/>
                      </a:cubicBezTo>
                      <a:cubicBezTo>
                        <a:pt x="137" y="495"/>
                        <a:pt x="132" y="496"/>
                        <a:pt x="132" y="498"/>
                      </a:cubicBezTo>
                      <a:cubicBezTo>
                        <a:pt x="128" y="498"/>
                        <a:pt x="129" y="493"/>
                        <a:pt x="125" y="496"/>
                      </a:cubicBezTo>
                      <a:cubicBezTo>
                        <a:pt x="125" y="497"/>
                        <a:pt x="124" y="498"/>
                        <a:pt x="125" y="498"/>
                      </a:cubicBezTo>
                      <a:cubicBezTo>
                        <a:pt x="123" y="498"/>
                        <a:pt x="123" y="500"/>
                        <a:pt x="121" y="499"/>
                      </a:cubicBezTo>
                      <a:cubicBezTo>
                        <a:pt x="123" y="498"/>
                        <a:pt x="118" y="497"/>
                        <a:pt x="122" y="495"/>
                      </a:cubicBezTo>
                      <a:cubicBezTo>
                        <a:pt x="121" y="496"/>
                        <a:pt x="124" y="496"/>
                        <a:pt x="124" y="496"/>
                      </a:cubicBezTo>
                      <a:cubicBezTo>
                        <a:pt x="123" y="495"/>
                        <a:pt x="124" y="494"/>
                        <a:pt x="121" y="494"/>
                      </a:cubicBezTo>
                      <a:cubicBezTo>
                        <a:pt x="120" y="494"/>
                        <a:pt x="117" y="494"/>
                        <a:pt x="117" y="495"/>
                      </a:cubicBezTo>
                      <a:cubicBezTo>
                        <a:pt x="118" y="496"/>
                        <a:pt x="120" y="495"/>
                        <a:pt x="119" y="496"/>
                      </a:cubicBezTo>
                      <a:cubicBezTo>
                        <a:pt x="115" y="497"/>
                        <a:pt x="115" y="495"/>
                        <a:pt x="113" y="497"/>
                      </a:cubicBezTo>
                      <a:cubicBezTo>
                        <a:pt x="116" y="497"/>
                        <a:pt x="116" y="498"/>
                        <a:pt x="116" y="499"/>
                      </a:cubicBezTo>
                      <a:cubicBezTo>
                        <a:pt x="113" y="499"/>
                        <a:pt x="113" y="499"/>
                        <a:pt x="113" y="499"/>
                      </a:cubicBezTo>
                      <a:cubicBezTo>
                        <a:pt x="114" y="498"/>
                        <a:pt x="114" y="498"/>
                        <a:pt x="114" y="498"/>
                      </a:cubicBezTo>
                      <a:cubicBezTo>
                        <a:pt x="110" y="498"/>
                        <a:pt x="113" y="500"/>
                        <a:pt x="109" y="500"/>
                      </a:cubicBezTo>
                      <a:cubicBezTo>
                        <a:pt x="107" y="498"/>
                        <a:pt x="107" y="498"/>
                        <a:pt x="107" y="498"/>
                      </a:cubicBezTo>
                      <a:cubicBezTo>
                        <a:pt x="108" y="497"/>
                        <a:pt x="113" y="499"/>
                        <a:pt x="112" y="496"/>
                      </a:cubicBezTo>
                      <a:cubicBezTo>
                        <a:pt x="109" y="496"/>
                        <a:pt x="108" y="498"/>
                        <a:pt x="106" y="497"/>
                      </a:cubicBezTo>
                      <a:cubicBezTo>
                        <a:pt x="108" y="497"/>
                        <a:pt x="108" y="497"/>
                        <a:pt x="108" y="497"/>
                      </a:cubicBezTo>
                      <a:cubicBezTo>
                        <a:pt x="107" y="496"/>
                        <a:pt x="106" y="493"/>
                        <a:pt x="102" y="495"/>
                      </a:cubicBezTo>
                      <a:cubicBezTo>
                        <a:pt x="100" y="496"/>
                        <a:pt x="101" y="496"/>
                        <a:pt x="101" y="497"/>
                      </a:cubicBezTo>
                      <a:cubicBezTo>
                        <a:pt x="97" y="497"/>
                        <a:pt x="96" y="498"/>
                        <a:pt x="93" y="498"/>
                      </a:cubicBezTo>
                      <a:cubicBezTo>
                        <a:pt x="93" y="496"/>
                        <a:pt x="88" y="498"/>
                        <a:pt x="91" y="496"/>
                      </a:cubicBezTo>
                      <a:cubicBezTo>
                        <a:pt x="92" y="497"/>
                        <a:pt x="99" y="497"/>
                        <a:pt x="100" y="496"/>
                      </a:cubicBezTo>
                      <a:cubicBezTo>
                        <a:pt x="99" y="494"/>
                        <a:pt x="104" y="496"/>
                        <a:pt x="105" y="494"/>
                      </a:cubicBezTo>
                      <a:cubicBezTo>
                        <a:pt x="104" y="494"/>
                        <a:pt x="104" y="494"/>
                        <a:pt x="103" y="494"/>
                      </a:cubicBezTo>
                      <a:cubicBezTo>
                        <a:pt x="102" y="494"/>
                        <a:pt x="101" y="494"/>
                        <a:pt x="100" y="494"/>
                      </a:cubicBezTo>
                      <a:cubicBezTo>
                        <a:pt x="100" y="494"/>
                        <a:pt x="100" y="493"/>
                        <a:pt x="99" y="493"/>
                      </a:cubicBezTo>
                      <a:cubicBezTo>
                        <a:pt x="99" y="493"/>
                        <a:pt x="99" y="493"/>
                        <a:pt x="99" y="494"/>
                      </a:cubicBezTo>
                      <a:cubicBezTo>
                        <a:pt x="95" y="493"/>
                        <a:pt x="92" y="494"/>
                        <a:pt x="89" y="495"/>
                      </a:cubicBezTo>
                      <a:cubicBezTo>
                        <a:pt x="89" y="495"/>
                        <a:pt x="89" y="495"/>
                        <a:pt x="89" y="494"/>
                      </a:cubicBezTo>
                      <a:cubicBezTo>
                        <a:pt x="84" y="494"/>
                        <a:pt x="78" y="494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0" y="495"/>
                        <a:pt x="67" y="494"/>
                        <a:pt x="64" y="494"/>
                      </a:cubicBezTo>
                      <a:cubicBezTo>
                        <a:pt x="65" y="494"/>
                        <a:pt x="63" y="495"/>
                        <a:pt x="62" y="495"/>
                      </a:cubicBezTo>
                      <a:cubicBezTo>
                        <a:pt x="55" y="495"/>
                        <a:pt x="48" y="494"/>
                        <a:pt x="42" y="495"/>
                      </a:cubicBezTo>
                      <a:cubicBezTo>
                        <a:pt x="41" y="495"/>
                        <a:pt x="44" y="494"/>
                        <a:pt x="41" y="494"/>
                      </a:cubicBezTo>
                      <a:cubicBezTo>
                        <a:pt x="40" y="494"/>
                        <a:pt x="41" y="495"/>
                        <a:pt x="39" y="495"/>
                      </a:cubicBezTo>
                      <a:cubicBezTo>
                        <a:pt x="36" y="496"/>
                        <a:pt x="29" y="496"/>
                        <a:pt x="22" y="494"/>
                      </a:cubicBezTo>
                      <a:cubicBezTo>
                        <a:pt x="21" y="494"/>
                        <a:pt x="20" y="495"/>
                        <a:pt x="19" y="497"/>
                      </a:cubicBezTo>
                      <a:cubicBezTo>
                        <a:pt x="18" y="496"/>
                        <a:pt x="18" y="496"/>
                        <a:pt x="18" y="496"/>
                      </a:cubicBezTo>
                      <a:cubicBezTo>
                        <a:pt x="17" y="498"/>
                        <a:pt x="17" y="498"/>
                        <a:pt x="17" y="498"/>
                      </a:cubicBezTo>
                      <a:cubicBezTo>
                        <a:pt x="17" y="497"/>
                        <a:pt x="16" y="499"/>
                        <a:pt x="16" y="500"/>
                      </a:cubicBezTo>
                      <a:cubicBezTo>
                        <a:pt x="16" y="499"/>
                        <a:pt x="16" y="499"/>
                        <a:pt x="16" y="499"/>
                      </a:cubicBezTo>
                      <a:cubicBezTo>
                        <a:pt x="16" y="499"/>
                        <a:pt x="15" y="499"/>
                        <a:pt x="15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8" y="503"/>
                        <a:pt x="24" y="505"/>
                        <a:pt x="30" y="505"/>
                      </a:cubicBezTo>
                      <a:cubicBezTo>
                        <a:pt x="30" y="505"/>
                        <a:pt x="30" y="505"/>
                        <a:pt x="68" y="505"/>
                      </a:cubicBezTo>
                      <a:cubicBezTo>
                        <a:pt x="70" y="505"/>
                        <a:pt x="71" y="505"/>
                        <a:pt x="73" y="505"/>
                      </a:cubicBezTo>
                      <a:cubicBezTo>
                        <a:pt x="74" y="505"/>
                        <a:pt x="74" y="505"/>
                        <a:pt x="74" y="505"/>
                      </a:cubicBezTo>
                      <a:cubicBezTo>
                        <a:pt x="77" y="505"/>
                        <a:pt x="81" y="505"/>
                        <a:pt x="84" y="505"/>
                      </a:cubicBezTo>
                      <a:cubicBezTo>
                        <a:pt x="92" y="505"/>
                        <a:pt x="100" y="505"/>
                        <a:pt x="108" y="505"/>
                      </a:cubicBezTo>
                      <a:cubicBezTo>
                        <a:pt x="120" y="505"/>
                        <a:pt x="133" y="506"/>
                        <a:pt x="143" y="505"/>
                      </a:cubicBezTo>
                      <a:cubicBezTo>
                        <a:pt x="142" y="505"/>
                        <a:pt x="142" y="505"/>
                        <a:pt x="142" y="505"/>
                      </a:cubicBezTo>
                      <a:cubicBezTo>
                        <a:pt x="145" y="505"/>
                        <a:pt x="147" y="505"/>
                        <a:pt x="149" y="505"/>
                      </a:cubicBezTo>
                      <a:cubicBezTo>
                        <a:pt x="150" y="505"/>
                        <a:pt x="150" y="505"/>
                        <a:pt x="149" y="505"/>
                      </a:cubicBezTo>
                      <a:cubicBezTo>
                        <a:pt x="153" y="505"/>
                        <a:pt x="158" y="504"/>
                        <a:pt x="161" y="505"/>
                      </a:cubicBezTo>
                      <a:cubicBezTo>
                        <a:pt x="163" y="505"/>
                        <a:pt x="164" y="505"/>
                        <a:pt x="166" y="505"/>
                      </a:cubicBezTo>
                      <a:cubicBezTo>
                        <a:pt x="167" y="505"/>
                        <a:pt x="168" y="504"/>
                        <a:pt x="170" y="504"/>
                      </a:cubicBezTo>
                      <a:cubicBezTo>
                        <a:pt x="177" y="505"/>
                        <a:pt x="180" y="505"/>
                        <a:pt x="187" y="505"/>
                      </a:cubicBezTo>
                      <a:cubicBezTo>
                        <a:pt x="186" y="505"/>
                        <a:pt x="186" y="505"/>
                        <a:pt x="186" y="505"/>
                      </a:cubicBezTo>
                      <a:cubicBezTo>
                        <a:pt x="189" y="505"/>
                        <a:pt x="193" y="505"/>
                        <a:pt x="196" y="505"/>
                      </a:cubicBezTo>
                      <a:cubicBezTo>
                        <a:pt x="196" y="505"/>
                        <a:pt x="196" y="504"/>
                        <a:pt x="195" y="504"/>
                      </a:cubicBezTo>
                      <a:cubicBezTo>
                        <a:pt x="203" y="505"/>
                        <a:pt x="213" y="503"/>
                        <a:pt x="220" y="504"/>
                      </a:cubicBezTo>
                      <a:cubicBezTo>
                        <a:pt x="221" y="504"/>
                        <a:pt x="222" y="504"/>
                        <a:pt x="222" y="504"/>
                      </a:cubicBezTo>
                      <a:cubicBezTo>
                        <a:pt x="223" y="504"/>
                        <a:pt x="224" y="504"/>
                        <a:pt x="224" y="503"/>
                      </a:cubicBezTo>
                      <a:cubicBezTo>
                        <a:pt x="226" y="503"/>
                        <a:pt x="228" y="504"/>
                        <a:pt x="230" y="504"/>
                      </a:cubicBezTo>
                      <a:cubicBezTo>
                        <a:pt x="232" y="503"/>
                        <a:pt x="234" y="503"/>
                        <a:pt x="236" y="503"/>
                      </a:cubicBezTo>
                      <a:cubicBezTo>
                        <a:pt x="235" y="504"/>
                        <a:pt x="235" y="504"/>
                        <a:pt x="235" y="504"/>
                      </a:cubicBezTo>
                      <a:cubicBezTo>
                        <a:pt x="238" y="502"/>
                        <a:pt x="240" y="505"/>
                        <a:pt x="243" y="503"/>
                      </a:cubicBezTo>
                      <a:cubicBezTo>
                        <a:pt x="244" y="504"/>
                        <a:pt x="244" y="504"/>
                        <a:pt x="244" y="504"/>
                      </a:cubicBezTo>
                      <a:cubicBezTo>
                        <a:pt x="244" y="504"/>
                        <a:pt x="245" y="504"/>
                        <a:pt x="245" y="504"/>
                      </a:cubicBezTo>
                      <a:cubicBezTo>
                        <a:pt x="245" y="504"/>
                        <a:pt x="245" y="504"/>
                        <a:pt x="245" y="504"/>
                      </a:cubicBezTo>
                      <a:cubicBezTo>
                        <a:pt x="246" y="503"/>
                        <a:pt x="247" y="503"/>
                        <a:pt x="248" y="504"/>
                      </a:cubicBezTo>
                      <a:cubicBezTo>
                        <a:pt x="248" y="504"/>
                        <a:pt x="248" y="504"/>
                        <a:pt x="248" y="504"/>
                      </a:cubicBezTo>
                      <a:cubicBezTo>
                        <a:pt x="254" y="503"/>
                        <a:pt x="260" y="503"/>
                        <a:pt x="266" y="504"/>
                      </a:cubicBezTo>
                      <a:cubicBezTo>
                        <a:pt x="266" y="504"/>
                        <a:pt x="267" y="503"/>
                        <a:pt x="267" y="503"/>
                      </a:cubicBezTo>
                      <a:cubicBezTo>
                        <a:pt x="267" y="503"/>
                        <a:pt x="267" y="504"/>
                        <a:pt x="266" y="504"/>
                      </a:cubicBezTo>
                      <a:cubicBezTo>
                        <a:pt x="270" y="504"/>
                        <a:pt x="274" y="504"/>
                        <a:pt x="277" y="504"/>
                      </a:cubicBezTo>
                      <a:cubicBezTo>
                        <a:pt x="282" y="504"/>
                        <a:pt x="287" y="504"/>
                        <a:pt x="292" y="504"/>
                      </a:cubicBezTo>
                      <a:cubicBezTo>
                        <a:pt x="307" y="504"/>
                        <a:pt x="323" y="504"/>
                        <a:pt x="338" y="504"/>
                      </a:cubicBezTo>
                      <a:cubicBezTo>
                        <a:pt x="338" y="504"/>
                        <a:pt x="338" y="504"/>
                        <a:pt x="338" y="504"/>
                      </a:cubicBezTo>
                      <a:cubicBezTo>
                        <a:pt x="344" y="502"/>
                        <a:pt x="352" y="506"/>
                        <a:pt x="357" y="503"/>
                      </a:cubicBezTo>
                      <a:cubicBezTo>
                        <a:pt x="358" y="504"/>
                        <a:pt x="362" y="504"/>
                        <a:pt x="361" y="504"/>
                      </a:cubicBezTo>
                      <a:cubicBezTo>
                        <a:pt x="363" y="504"/>
                        <a:pt x="366" y="504"/>
                        <a:pt x="369" y="504"/>
                      </a:cubicBezTo>
                      <a:cubicBezTo>
                        <a:pt x="373" y="504"/>
                        <a:pt x="377" y="504"/>
                        <a:pt x="380" y="504"/>
                      </a:cubicBezTo>
                      <a:cubicBezTo>
                        <a:pt x="379" y="504"/>
                        <a:pt x="379" y="504"/>
                        <a:pt x="379" y="504"/>
                      </a:cubicBezTo>
                      <a:cubicBezTo>
                        <a:pt x="384" y="504"/>
                        <a:pt x="389" y="504"/>
                        <a:pt x="395" y="504"/>
                      </a:cubicBezTo>
                      <a:cubicBezTo>
                        <a:pt x="396" y="504"/>
                        <a:pt x="396" y="504"/>
                        <a:pt x="396" y="505"/>
                      </a:cubicBezTo>
                      <a:cubicBezTo>
                        <a:pt x="397" y="505"/>
                        <a:pt x="398" y="505"/>
                        <a:pt x="399" y="505"/>
                      </a:cubicBezTo>
                      <a:cubicBezTo>
                        <a:pt x="399" y="503"/>
                        <a:pt x="399" y="503"/>
                        <a:pt x="399" y="503"/>
                      </a:cubicBezTo>
                      <a:cubicBezTo>
                        <a:pt x="399" y="503"/>
                        <a:pt x="399" y="503"/>
                        <a:pt x="399" y="503"/>
                      </a:cubicBezTo>
                      <a:cubicBezTo>
                        <a:pt x="399" y="505"/>
                        <a:pt x="399" y="505"/>
                        <a:pt x="399" y="505"/>
                      </a:cubicBezTo>
                      <a:cubicBezTo>
                        <a:pt x="399" y="505"/>
                        <a:pt x="400" y="505"/>
                        <a:pt x="400" y="505"/>
                      </a:cubicBezTo>
                      <a:cubicBezTo>
                        <a:pt x="402" y="504"/>
                        <a:pt x="408" y="504"/>
                        <a:pt x="405" y="503"/>
                      </a:cubicBezTo>
                      <a:cubicBezTo>
                        <a:pt x="410" y="503"/>
                        <a:pt x="417" y="504"/>
                        <a:pt x="420" y="503"/>
                      </a:cubicBezTo>
                      <a:cubicBezTo>
                        <a:pt x="418" y="504"/>
                        <a:pt x="420" y="505"/>
                        <a:pt x="420" y="505"/>
                      </a:cubicBezTo>
                      <a:cubicBezTo>
                        <a:pt x="424" y="505"/>
                        <a:pt x="428" y="505"/>
                        <a:pt x="433" y="505"/>
                      </a:cubicBezTo>
                      <a:cubicBezTo>
                        <a:pt x="435" y="504"/>
                        <a:pt x="437" y="503"/>
                        <a:pt x="440" y="503"/>
                      </a:cubicBezTo>
                      <a:cubicBezTo>
                        <a:pt x="439" y="503"/>
                        <a:pt x="439" y="504"/>
                        <a:pt x="439" y="504"/>
                      </a:cubicBezTo>
                      <a:close/>
                      <a:moveTo>
                        <a:pt x="399" y="505"/>
                      </a:moveTo>
                      <a:cubicBezTo>
                        <a:pt x="400" y="505"/>
                        <a:pt x="400" y="505"/>
                        <a:pt x="400" y="505"/>
                      </a:cubicBezTo>
                      <a:cubicBezTo>
                        <a:pt x="399" y="505"/>
                        <a:pt x="399" y="505"/>
                        <a:pt x="398" y="505"/>
                      </a:cubicBezTo>
                      <a:cubicBezTo>
                        <a:pt x="399" y="505"/>
                        <a:pt x="399" y="505"/>
                        <a:pt x="399" y="505"/>
                      </a:cubicBezTo>
                      <a:close/>
                      <a:moveTo>
                        <a:pt x="17" y="495"/>
                      </a:moveTo>
                      <a:cubicBezTo>
                        <a:pt x="17" y="496"/>
                        <a:pt x="18" y="496"/>
                        <a:pt x="18" y="496"/>
                      </a:cubicBezTo>
                      <a:cubicBezTo>
                        <a:pt x="19" y="495"/>
                        <a:pt x="20" y="494"/>
                        <a:pt x="21" y="493"/>
                      </a:cubicBezTo>
                      <a:cubicBezTo>
                        <a:pt x="21" y="493"/>
                        <a:pt x="20" y="493"/>
                        <a:pt x="20" y="493"/>
                      </a:cubicBezTo>
                      <a:cubicBezTo>
                        <a:pt x="20" y="493"/>
                        <a:pt x="20" y="493"/>
                        <a:pt x="20" y="494"/>
                      </a:cubicBezTo>
                      <a:cubicBezTo>
                        <a:pt x="19" y="493"/>
                        <a:pt x="19" y="493"/>
                        <a:pt x="19" y="493"/>
                      </a:cubicBezTo>
                      <a:cubicBezTo>
                        <a:pt x="18" y="494"/>
                        <a:pt x="18" y="495"/>
                        <a:pt x="17" y="495"/>
                      </a:cubicBezTo>
                      <a:close/>
                      <a:moveTo>
                        <a:pt x="443" y="515"/>
                      </a:moveTo>
                      <a:cubicBezTo>
                        <a:pt x="443" y="516"/>
                        <a:pt x="443" y="516"/>
                        <a:pt x="443" y="516"/>
                      </a:cubicBezTo>
                      <a:cubicBezTo>
                        <a:pt x="443" y="516"/>
                        <a:pt x="443" y="516"/>
                        <a:pt x="443" y="515"/>
                      </a:cubicBezTo>
                      <a:cubicBezTo>
                        <a:pt x="443" y="515"/>
                        <a:pt x="443" y="515"/>
                        <a:pt x="443" y="515"/>
                      </a:cubicBezTo>
                      <a:close/>
                      <a:moveTo>
                        <a:pt x="22" y="450"/>
                      </a:moveTo>
                      <a:cubicBezTo>
                        <a:pt x="22" y="451"/>
                        <a:pt x="22" y="451"/>
                        <a:pt x="21" y="452"/>
                      </a:cubicBezTo>
                      <a:cubicBezTo>
                        <a:pt x="22" y="452"/>
                        <a:pt x="22" y="451"/>
                        <a:pt x="22" y="451"/>
                      </a:cubicBezTo>
                      <a:cubicBezTo>
                        <a:pt x="22" y="451"/>
                        <a:pt x="22" y="450"/>
                        <a:pt x="22" y="450"/>
                      </a:cubicBezTo>
                      <a:close/>
                      <a:moveTo>
                        <a:pt x="427" y="520"/>
                      </a:moveTo>
                      <a:cubicBezTo>
                        <a:pt x="427" y="520"/>
                        <a:pt x="428" y="520"/>
                        <a:pt x="428" y="520"/>
                      </a:cubicBezTo>
                      <a:cubicBezTo>
                        <a:pt x="428" y="520"/>
                        <a:pt x="427" y="520"/>
                        <a:pt x="427" y="520"/>
                      </a:cubicBezTo>
                      <a:close/>
                      <a:moveTo>
                        <a:pt x="440" y="374"/>
                      </a:moveTo>
                      <a:cubicBezTo>
                        <a:pt x="440" y="375"/>
                        <a:pt x="441" y="376"/>
                        <a:pt x="441" y="377"/>
                      </a:cubicBezTo>
                      <a:cubicBezTo>
                        <a:pt x="441" y="376"/>
                        <a:pt x="441" y="375"/>
                        <a:pt x="441" y="374"/>
                      </a:cubicBezTo>
                      <a:cubicBezTo>
                        <a:pt x="440" y="374"/>
                        <a:pt x="440" y="374"/>
                        <a:pt x="440" y="374"/>
                      </a:cubicBezTo>
                      <a:close/>
                      <a:moveTo>
                        <a:pt x="460" y="496"/>
                      </a:moveTo>
                      <a:cubicBezTo>
                        <a:pt x="460" y="495"/>
                        <a:pt x="460" y="495"/>
                        <a:pt x="460" y="496"/>
                      </a:cubicBezTo>
                      <a:close/>
                      <a:moveTo>
                        <a:pt x="441" y="357"/>
                      </a:moveTo>
                      <a:cubicBezTo>
                        <a:pt x="441" y="355"/>
                        <a:pt x="439" y="352"/>
                        <a:pt x="438" y="349"/>
                      </a:cubicBezTo>
                      <a:cubicBezTo>
                        <a:pt x="438" y="349"/>
                        <a:pt x="438" y="349"/>
                        <a:pt x="437" y="350"/>
                      </a:cubicBezTo>
                      <a:cubicBezTo>
                        <a:pt x="437" y="350"/>
                        <a:pt x="437" y="350"/>
                        <a:pt x="437" y="351"/>
                      </a:cubicBezTo>
                      <a:cubicBezTo>
                        <a:pt x="437" y="351"/>
                        <a:pt x="437" y="350"/>
                        <a:pt x="437" y="350"/>
                      </a:cubicBezTo>
                      <a:cubicBezTo>
                        <a:pt x="437" y="350"/>
                        <a:pt x="437" y="350"/>
                        <a:pt x="437" y="350"/>
                      </a:cubicBezTo>
                      <a:cubicBezTo>
                        <a:pt x="437" y="351"/>
                        <a:pt x="437" y="352"/>
                        <a:pt x="437" y="353"/>
                      </a:cubicBezTo>
                      <a:cubicBezTo>
                        <a:pt x="439" y="354"/>
                        <a:pt x="439" y="359"/>
                        <a:pt x="440" y="359"/>
                      </a:cubicBezTo>
                      <a:cubicBezTo>
                        <a:pt x="440" y="358"/>
                        <a:pt x="440" y="357"/>
                        <a:pt x="440" y="356"/>
                      </a:cubicBezTo>
                      <a:lnTo>
                        <a:pt x="441" y="357"/>
                      </a:lnTo>
                      <a:close/>
                      <a:moveTo>
                        <a:pt x="436" y="334"/>
                      </a:moveTo>
                      <a:cubicBezTo>
                        <a:pt x="431" y="330"/>
                        <a:pt x="437" y="317"/>
                        <a:pt x="427" y="315"/>
                      </a:cubicBezTo>
                      <a:cubicBezTo>
                        <a:pt x="427" y="315"/>
                        <a:pt x="427" y="315"/>
                        <a:pt x="427" y="315"/>
                      </a:cubicBezTo>
                      <a:cubicBezTo>
                        <a:pt x="420" y="316"/>
                        <a:pt x="412" y="317"/>
                        <a:pt x="410" y="315"/>
                      </a:cubicBezTo>
                      <a:cubicBezTo>
                        <a:pt x="407" y="316"/>
                        <a:pt x="403" y="317"/>
                        <a:pt x="399" y="316"/>
                      </a:cubicBezTo>
                      <a:cubicBezTo>
                        <a:pt x="400" y="316"/>
                        <a:pt x="401" y="316"/>
                        <a:pt x="401" y="315"/>
                      </a:cubicBezTo>
                      <a:cubicBezTo>
                        <a:pt x="398" y="315"/>
                        <a:pt x="398" y="315"/>
                        <a:pt x="395" y="316"/>
                      </a:cubicBezTo>
                      <a:cubicBezTo>
                        <a:pt x="396" y="315"/>
                        <a:pt x="391" y="315"/>
                        <a:pt x="388" y="314"/>
                      </a:cubicBezTo>
                      <a:cubicBezTo>
                        <a:pt x="387" y="314"/>
                        <a:pt x="386" y="314"/>
                        <a:pt x="386" y="314"/>
                      </a:cubicBezTo>
                      <a:cubicBezTo>
                        <a:pt x="383" y="315"/>
                        <a:pt x="384" y="316"/>
                        <a:pt x="384" y="316"/>
                      </a:cubicBezTo>
                      <a:cubicBezTo>
                        <a:pt x="381" y="314"/>
                        <a:pt x="373" y="317"/>
                        <a:pt x="369" y="316"/>
                      </a:cubicBezTo>
                      <a:cubicBezTo>
                        <a:pt x="370" y="315"/>
                        <a:pt x="375" y="315"/>
                        <a:pt x="371" y="314"/>
                      </a:cubicBezTo>
                      <a:cubicBezTo>
                        <a:pt x="371" y="314"/>
                        <a:pt x="371" y="314"/>
                        <a:pt x="371" y="314"/>
                      </a:cubicBezTo>
                      <a:cubicBezTo>
                        <a:pt x="370" y="314"/>
                        <a:pt x="368" y="315"/>
                        <a:pt x="366" y="314"/>
                      </a:cubicBezTo>
                      <a:cubicBezTo>
                        <a:pt x="367" y="314"/>
                        <a:pt x="367" y="314"/>
                        <a:pt x="367" y="314"/>
                      </a:cubicBezTo>
                      <a:cubicBezTo>
                        <a:pt x="366" y="314"/>
                        <a:pt x="365" y="314"/>
                        <a:pt x="364" y="314"/>
                      </a:cubicBezTo>
                      <a:cubicBezTo>
                        <a:pt x="363" y="315"/>
                        <a:pt x="361" y="315"/>
                        <a:pt x="360" y="315"/>
                      </a:cubicBezTo>
                      <a:cubicBezTo>
                        <a:pt x="359" y="315"/>
                        <a:pt x="359" y="315"/>
                        <a:pt x="359" y="315"/>
                      </a:cubicBezTo>
                      <a:cubicBezTo>
                        <a:pt x="359" y="315"/>
                        <a:pt x="359" y="315"/>
                        <a:pt x="359" y="315"/>
                      </a:cubicBezTo>
                      <a:cubicBezTo>
                        <a:pt x="360" y="316"/>
                        <a:pt x="360" y="316"/>
                        <a:pt x="360" y="316"/>
                      </a:cubicBezTo>
                      <a:cubicBezTo>
                        <a:pt x="358" y="315"/>
                        <a:pt x="352" y="317"/>
                        <a:pt x="353" y="316"/>
                      </a:cubicBezTo>
                      <a:cubicBezTo>
                        <a:pt x="351" y="316"/>
                        <a:pt x="346" y="315"/>
                        <a:pt x="347" y="317"/>
                      </a:cubicBezTo>
                      <a:cubicBezTo>
                        <a:pt x="338" y="315"/>
                        <a:pt x="325" y="318"/>
                        <a:pt x="319" y="314"/>
                      </a:cubicBezTo>
                      <a:cubicBezTo>
                        <a:pt x="318" y="315"/>
                        <a:pt x="314" y="314"/>
                        <a:pt x="315" y="315"/>
                      </a:cubicBezTo>
                      <a:cubicBezTo>
                        <a:pt x="317" y="316"/>
                        <a:pt x="318" y="315"/>
                        <a:pt x="319" y="315"/>
                      </a:cubicBezTo>
                      <a:cubicBezTo>
                        <a:pt x="318" y="315"/>
                        <a:pt x="317" y="316"/>
                        <a:pt x="317" y="316"/>
                      </a:cubicBezTo>
                      <a:cubicBezTo>
                        <a:pt x="315" y="316"/>
                        <a:pt x="312" y="316"/>
                        <a:pt x="315" y="314"/>
                      </a:cubicBezTo>
                      <a:cubicBezTo>
                        <a:pt x="309" y="313"/>
                        <a:pt x="308" y="317"/>
                        <a:pt x="300" y="316"/>
                      </a:cubicBezTo>
                      <a:cubicBezTo>
                        <a:pt x="301" y="316"/>
                        <a:pt x="300" y="315"/>
                        <a:pt x="298" y="316"/>
                      </a:cubicBezTo>
                      <a:cubicBezTo>
                        <a:pt x="293" y="317"/>
                        <a:pt x="293" y="317"/>
                        <a:pt x="293" y="317"/>
                      </a:cubicBezTo>
                      <a:cubicBezTo>
                        <a:pt x="288" y="316"/>
                        <a:pt x="290" y="315"/>
                        <a:pt x="290" y="314"/>
                      </a:cubicBezTo>
                      <a:cubicBezTo>
                        <a:pt x="288" y="314"/>
                        <a:pt x="284" y="314"/>
                        <a:pt x="283" y="315"/>
                      </a:cubicBezTo>
                      <a:cubicBezTo>
                        <a:pt x="279" y="313"/>
                        <a:pt x="279" y="313"/>
                        <a:pt x="279" y="313"/>
                      </a:cubicBezTo>
                      <a:cubicBezTo>
                        <a:pt x="282" y="315"/>
                        <a:pt x="277" y="314"/>
                        <a:pt x="276" y="314"/>
                      </a:cubicBezTo>
                      <a:cubicBezTo>
                        <a:pt x="277" y="314"/>
                        <a:pt x="277" y="314"/>
                        <a:pt x="277" y="314"/>
                      </a:cubicBezTo>
                      <a:cubicBezTo>
                        <a:pt x="277" y="314"/>
                        <a:pt x="273" y="314"/>
                        <a:pt x="272" y="314"/>
                      </a:cubicBezTo>
                      <a:cubicBezTo>
                        <a:pt x="272" y="315"/>
                        <a:pt x="276" y="315"/>
                        <a:pt x="277" y="315"/>
                      </a:cubicBezTo>
                      <a:cubicBezTo>
                        <a:pt x="276" y="316"/>
                        <a:pt x="274" y="316"/>
                        <a:pt x="272" y="316"/>
                      </a:cubicBezTo>
                      <a:cubicBezTo>
                        <a:pt x="272" y="315"/>
                        <a:pt x="267" y="316"/>
                        <a:pt x="265" y="315"/>
                      </a:cubicBezTo>
                      <a:cubicBezTo>
                        <a:pt x="263" y="315"/>
                        <a:pt x="262" y="317"/>
                        <a:pt x="261" y="316"/>
                      </a:cubicBezTo>
                      <a:cubicBezTo>
                        <a:pt x="261" y="316"/>
                        <a:pt x="257" y="316"/>
                        <a:pt x="259" y="316"/>
                      </a:cubicBezTo>
                      <a:cubicBezTo>
                        <a:pt x="260" y="315"/>
                        <a:pt x="261" y="316"/>
                        <a:pt x="263" y="316"/>
                      </a:cubicBezTo>
                      <a:cubicBezTo>
                        <a:pt x="261" y="315"/>
                        <a:pt x="261" y="314"/>
                        <a:pt x="258" y="315"/>
                      </a:cubicBezTo>
                      <a:cubicBezTo>
                        <a:pt x="255" y="315"/>
                        <a:pt x="258" y="317"/>
                        <a:pt x="254" y="316"/>
                      </a:cubicBezTo>
                      <a:cubicBezTo>
                        <a:pt x="255" y="316"/>
                        <a:pt x="255" y="316"/>
                        <a:pt x="256" y="315"/>
                      </a:cubicBezTo>
                      <a:cubicBezTo>
                        <a:pt x="251" y="315"/>
                        <a:pt x="251" y="315"/>
                        <a:pt x="251" y="315"/>
                      </a:cubicBezTo>
                      <a:cubicBezTo>
                        <a:pt x="251" y="316"/>
                        <a:pt x="251" y="316"/>
                        <a:pt x="251" y="316"/>
                      </a:cubicBezTo>
                      <a:cubicBezTo>
                        <a:pt x="251" y="315"/>
                        <a:pt x="251" y="315"/>
                        <a:pt x="251" y="315"/>
                      </a:cubicBezTo>
                      <a:cubicBezTo>
                        <a:pt x="249" y="316"/>
                        <a:pt x="244" y="316"/>
                        <a:pt x="243" y="317"/>
                      </a:cubicBezTo>
                      <a:cubicBezTo>
                        <a:pt x="240" y="317"/>
                        <a:pt x="238" y="316"/>
                        <a:pt x="235" y="316"/>
                      </a:cubicBezTo>
                      <a:cubicBezTo>
                        <a:pt x="236" y="316"/>
                        <a:pt x="236" y="316"/>
                        <a:pt x="236" y="316"/>
                      </a:cubicBezTo>
                      <a:cubicBezTo>
                        <a:pt x="233" y="315"/>
                        <a:pt x="230" y="316"/>
                        <a:pt x="227" y="316"/>
                      </a:cubicBezTo>
                      <a:cubicBezTo>
                        <a:pt x="227" y="316"/>
                        <a:pt x="227" y="316"/>
                        <a:pt x="227" y="316"/>
                      </a:cubicBezTo>
                      <a:cubicBezTo>
                        <a:pt x="226" y="316"/>
                        <a:pt x="222" y="316"/>
                        <a:pt x="220" y="317"/>
                      </a:cubicBezTo>
                      <a:cubicBezTo>
                        <a:pt x="218" y="316"/>
                        <a:pt x="218" y="315"/>
                        <a:pt x="217" y="314"/>
                      </a:cubicBezTo>
                      <a:cubicBezTo>
                        <a:pt x="217" y="314"/>
                        <a:pt x="216" y="314"/>
                        <a:pt x="216" y="314"/>
                      </a:cubicBezTo>
                      <a:cubicBezTo>
                        <a:pt x="215" y="314"/>
                        <a:pt x="215" y="314"/>
                        <a:pt x="215" y="314"/>
                      </a:cubicBezTo>
                      <a:cubicBezTo>
                        <a:pt x="211" y="314"/>
                        <a:pt x="209" y="316"/>
                        <a:pt x="211" y="317"/>
                      </a:cubicBezTo>
                      <a:cubicBezTo>
                        <a:pt x="204" y="316"/>
                        <a:pt x="196" y="318"/>
                        <a:pt x="190" y="316"/>
                      </a:cubicBezTo>
                      <a:cubicBezTo>
                        <a:pt x="189" y="317"/>
                        <a:pt x="189" y="317"/>
                        <a:pt x="187" y="317"/>
                      </a:cubicBezTo>
                      <a:cubicBezTo>
                        <a:pt x="177" y="317"/>
                        <a:pt x="166" y="318"/>
                        <a:pt x="158" y="316"/>
                      </a:cubicBezTo>
                      <a:cubicBezTo>
                        <a:pt x="161" y="316"/>
                        <a:pt x="158" y="315"/>
                        <a:pt x="158" y="315"/>
                      </a:cubicBezTo>
                      <a:cubicBezTo>
                        <a:pt x="156" y="316"/>
                        <a:pt x="155" y="314"/>
                        <a:pt x="154" y="315"/>
                      </a:cubicBezTo>
                      <a:cubicBezTo>
                        <a:pt x="155" y="316"/>
                        <a:pt x="154" y="317"/>
                        <a:pt x="157" y="317"/>
                      </a:cubicBezTo>
                      <a:cubicBezTo>
                        <a:pt x="151" y="318"/>
                        <a:pt x="142" y="318"/>
                        <a:pt x="139" y="317"/>
                      </a:cubicBezTo>
                      <a:cubicBezTo>
                        <a:pt x="140" y="317"/>
                        <a:pt x="139" y="317"/>
                        <a:pt x="138" y="318"/>
                      </a:cubicBezTo>
                      <a:cubicBezTo>
                        <a:pt x="138" y="316"/>
                        <a:pt x="134" y="316"/>
                        <a:pt x="130" y="316"/>
                      </a:cubicBezTo>
                      <a:cubicBezTo>
                        <a:pt x="130" y="317"/>
                        <a:pt x="130" y="317"/>
                        <a:pt x="130" y="317"/>
                      </a:cubicBezTo>
                      <a:cubicBezTo>
                        <a:pt x="128" y="316"/>
                        <a:pt x="128" y="316"/>
                        <a:pt x="128" y="316"/>
                      </a:cubicBezTo>
                      <a:cubicBezTo>
                        <a:pt x="126" y="317"/>
                        <a:pt x="126" y="318"/>
                        <a:pt x="123" y="318"/>
                      </a:cubicBezTo>
                      <a:cubicBezTo>
                        <a:pt x="123" y="317"/>
                        <a:pt x="123" y="317"/>
                        <a:pt x="122" y="317"/>
                      </a:cubicBezTo>
                      <a:cubicBezTo>
                        <a:pt x="119" y="317"/>
                        <a:pt x="114" y="319"/>
                        <a:pt x="110" y="318"/>
                      </a:cubicBezTo>
                      <a:cubicBezTo>
                        <a:pt x="109" y="317"/>
                        <a:pt x="109" y="317"/>
                        <a:pt x="109" y="317"/>
                      </a:cubicBezTo>
                      <a:cubicBezTo>
                        <a:pt x="108" y="317"/>
                        <a:pt x="108" y="317"/>
                        <a:pt x="107" y="317"/>
                      </a:cubicBezTo>
                      <a:cubicBezTo>
                        <a:pt x="108" y="317"/>
                        <a:pt x="108" y="317"/>
                        <a:pt x="108" y="317"/>
                      </a:cubicBezTo>
                      <a:cubicBezTo>
                        <a:pt x="107" y="316"/>
                        <a:pt x="107" y="316"/>
                        <a:pt x="107" y="316"/>
                      </a:cubicBezTo>
                      <a:cubicBezTo>
                        <a:pt x="105" y="317"/>
                        <a:pt x="102" y="317"/>
                        <a:pt x="105" y="318"/>
                      </a:cubicBezTo>
                      <a:cubicBezTo>
                        <a:pt x="102" y="317"/>
                        <a:pt x="99" y="317"/>
                        <a:pt x="97" y="317"/>
                      </a:cubicBezTo>
                      <a:cubicBezTo>
                        <a:pt x="95" y="317"/>
                        <a:pt x="92" y="317"/>
                        <a:pt x="90" y="316"/>
                      </a:cubicBezTo>
                      <a:cubicBezTo>
                        <a:pt x="91" y="316"/>
                        <a:pt x="91" y="318"/>
                        <a:pt x="91" y="317"/>
                      </a:cubicBezTo>
                      <a:cubicBezTo>
                        <a:pt x="89" y="317"/>
                        <a:pt x="88" y="317"/>
                        <a:pt x="88" y="317"/>
                      </a:cubicBezTo>
                      <a:cubicBezTo>
                        <a:pt x="78" y="318"/>
                        <a:pt x="67" y="319"/>
                        <a:pt x="56" y="319"/>
                      </a:cubicBezTo>
                      <a:cubicBezTo>
                        <a:pt x="56" y="319"/>
                        <a:pt x="55" y="319"/>
                        <a:pt x="54" y="319"/>
                      </a:cubicBezTo>
                      <a:cubicBezTo>
                        <a:pt x="55" y="318"/>
                        <a:pt x="55" y="318"/>
                        <a:pt x="55" y="318"/>
                      </a:cubicBezTo>
                      <a:cubicBezTo>
                        <a:pt x="54" y="318"/>
                        <a:pt x="53" y="318"/>
                        <a:pt x="53" y="318"/>
                      </a:cubicBezTo>
                      <a:cubicBezTo>
                        <a:pt x="53" y="318"/>
                        <a:pt x="53" y="318"/>
                        <a:pt x="53" y="318"/>
                      </a:cubicBezTo>
                      <a:cubicBezTo>
                        <a:pt x="50" y="317"/>
                        <a:pt x="51" y="319"/>
                        <a:pt x="48" y="318"/>
                      </a:cubicBezTo>
                      <a:cubicBezTo>
                        <a:pt x="49" y="318"/>
                        <a:pt x="49" y="318"/>
                        <a:pt x="48" y="318"/>
                      </a:cubicBezTo>
                      <a:cubicBezTo>
                        <a:pt x="47" y="318"/>
                        <a:pt x="46" y="318"/>
                        <a:pt x="45" y="318"/>
                      </a:cubicBezTo>
                      <a:cubicBezTo>
                        <a:pt x="45" y="318"/>
                        <a:pt x="46" y="316"/>
                        <a:pt x="44" y="317"/>
                      </a:cubicBezTo>
                      <a:cubicBezTo>
                        <a:pt x="41" y="319"/>
                        <a:pt x="43" y="318"/>
                        <a:pt x="41" y="319"/>
                      </a:cubicBezTo>
                      <a:cubicBezTo>
                        <a:pt x="41" y="321"/>
                        <a:pt x="41" y="321"/>
                        <a:pt x="41" y="321"/>
                      </a:cubicBezTo>
                      <a:cubicBezTo>
                        <a:pt x="41" y="321"/>
                        <a:pt x="40" y="321"/>
                        <a:pt x="41" y="322"/>
                      </a:cubicBezTo>
                      <a:cubicBezTo>
                        <a:pt x="40" y="322"/>
                        <a:pt x="40" y="327"/>
                        <a:pt x="39" y="326"/>
                      </a:cubicBezTo>
                      <a:cubicBezTo>
                        <a:pt x="38" y="325"/>
                        <a:pt x="38" y="325"/>
                        <a:pt x="38" y="325"/>
                      </a:cubicBezTo>
                      <a:cubicBezTo>
                        <a:pt x="38" y="327"/>
                        <a:pt x="39" y="329"/>
                        <a:pt x="39" y="330"/>
                      </a:cubicBezTo>
                      <a:cubicBezTo>
                        <a:pt x="39" y="330"/>
                        <a:pt x="39" y="331"/>
                        <a:pt x="38" y="331"/>
                      </a:cubicBezTo>
                      <a:cubicBezTo>
                        <a:pt x="40" y="331"/>
                        <a:pt x="39" y="332"/>
                        <a:pt x="39" y="334"/>
                      </a:cubicBezTo>
                      <a:cubicBezTo>
                        <a:pt x="39" y="334"/>
                        <a:pt x="40" y="334"/>
                        <a:pt x="40" y="333"/>
                      </a:cubicBezTo>
                      <a:cubicBezTo>
                        <a:pt x="40" y="334"/>
                        <a:pt x="39" y="334"/>
                        <a:pt x="39" y="334"/>
                      </a:cubicBezTo>
                      <a:cubicBezTo>
                        <a:pt x="39" y="334"/>
                        <a:pt x="39" y="334"/>
                        <a:pt x="39" y="334"/>
                      </a:cubicBezTo>
                      <a:cubicBezTo>
                        <a:pt x="42" y="333"/>
                        <a:pt x="47" y="332"/>
                        <a:pt x="52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87" y="332"/>
                        <a:pt x="87" y="332"/>
                        <a:pt x="87" y="332"/>
                      </a:cubicBezTo>
                      <a:cubicBezTo>
                        <a:pt x="88" y="332"/>
                        <a:pt x="88" y="332"/>
                        <a:pt x="89" y="332"/>
                      </a:cubicBezTo>
                      <a:cubicBezTo>
                        <a:pt x="90" y="332"/>
                        <a:pt x="92" y="332"/>
                        <a:pt x="94" y="332"/>
                      </a:cubicBezTo>
                      <a:cubicBezTo>
                        <a:pt x="109" y="332"/>
                        <a:pt x="109" y="332"/>
                        <a:pt x="109" y="332"/>
                      </a:cubicBezTo>
                      <a:cubicBezTo>
                        <a:pt x="109" y="332"/>
                        <a:pt x="109" y="332"/>
                        <a:pt x="109" y="332"/>
                      </a:cubicBezTo>
                      <a:cubicBezTo>
                        <a:pt x="111" y="332"/>
                        <a:pt x="112" y="332"/>
                        <a:pt x="114" y="331"/>
                      </a:cubicBezTo>
                      <a:cubicBezTo>
                        <a:pt x="114" y="331"/>
                        <a:pt x="114" y="331"/>
                        <a:pt x="115" y="331"/>
                      </a:cubicBezTo>
                      <a:cubicBezTo>
                        <a:pt x="125" y="331"/>
                        <a:pt x="135" y="331"/>
                        <a:pt x="146" y="330"/>
                      </a:cubicBezTo>
                      <a:cubicBezTo>
                        <a:pt x="147" y="332"/>
                        <a:pt x="147" y="332"/>
                        <a:pt x="147" y="332"/>
                      </a:cubicBezTo>
                      <a:cubicBezTo>
                        <a:pt x="147" y="332"/>
                        <a:pt x="147" y="332"/>
                        <a:pt x="147" y="332"/>
                      </a:cubicBezTo>
                      <a:cubicBezTo>
                        <a:pt x="161" y="329"/>
                        <a:pt x="178" y="331"/>
                        <a:pt x="190" y="330"/>
                      </a:cubicBezTo>
                      <a:cubicBezTo>
                        <a:pt x="189" y="332"/>
                        <a:pt x="189" y="332"/>
                        <a:pt x="189" y="332"/>
                      </a:cubicBezTo>
                      <a:cubicBezTo>
                        <a:pt x="195" y="332"/>
                        <a:pt x="195" y="332"/>
                        <a:pt x="195" y="332"/>
                      </a:cubicBezTo>
                      <a:cubicBezTo>
                        <a:pt x="197" y="331"/>
                        <a:pt x="197" y="331"/>
                        <a:pt x="197" y="330"/>
                      </a:cubicBezTo>
                      <a:cubicBezTo>
                        <a:pt x="201" y="331"/>
                        <a:pt x="207" y="329"/>
                        <a:pt x="209" y="331"/>
                      </a:cubicBezTo>
                      <a:cubicBezTo>
                        <a:pt x="213" y="331"/>
                        <a:pt x="214" y="330"/>
                        <a:pt x="217" y="330"/>
                      </a:cubicBezTo>
                      <a:cubicBezTo>
                        <a:pt x="224" y="330"/>
                        <a:pt x="227" y="330"/>
                        <a:pt x="233" y="330"/>
                      </a:cubicBezTo>
                      <a:cubicBezTo>
                        <a:pt x="233" y="330"/>
                        <a:pt x="233" y="331"/>
                        <a:pt x="234" y="331"/>
                      </a:cubicBezTo>
                      <a:cubicBezTo>
                        <a:pt x="237" y="331"/>
                        <a:pt x="244" y="332"/>
                        <a:pt x="242" y="329"/>
                      </a:cubicBezTo>
                      <a:cubicBezTo>
                        <a:pt x="249" y="331"/>
                        <a:pt x="260" y="328"/>
                        <a:pt x="268" y="330"/>
                      </a:cubicBezTo>
                      <a:cubicBezTo>
                        <a:pt x="267" y="329"/>
                        <a:pt x="269" y="329"/>
                        <a:pt x="270" y="329"/>
                      </a:cubicBezTo>
                      <a:cubicBezTo>
                        <a:pt x="277" y="329"/>
                        <a:pt x="284" y="330"/>
                        <a:pt x="289" y="329"/>
                      </a:cubicBezTo>
                      <a:cubicBezTo>
                        <a:pt x="290" y="329"/>
                        <a:pt x="290" y="329"/>
                        <a:pt x="289" y="330"/>
                      </a:cubicBezTo>
                      <a:cubicBezTo>
                        <a:pt x="290" y="330"/>
                        <a:pt x="290" y="330"/>
                        <a:pt x="290" y="330"/>
                      </a:cubicBezTo>
                      <a:cubicBezTo>
                        <a:pt x="292" y="330"/>
                        <a:pt x="291" y="329"/>
                        <a:pt x="293" y="329"/>
                      </a:cubicBezTo>
                      <a:cubicBezTo>
                        <a:pt x="304" y="328"/>
                        <a:pt x="315" y="330"/>
                        <a:pt x="325" y="330"/>
                      </a:cubicBezTo>
                      <a:cubicBezTo>
                        <a:pt x="343" y="329"/>
                        <a:pt x="362" y="329"/>
                        <a:pt x="380" y="329"/>
                      </a:cubicBezTo>
                      <a:cubicBezTo>
                        <a:pt x="379" y="330"/>
                        <a:pt x="379" y="330"/>
                        <a:pt x="379" y="330"/>
                      </a:cubicBezTo>
                      <a:cubicBezTo>
                        <a:pt x="385" y="328"/>
                        <a:pt x="393" y="331"/>
                        <a:pt x="398" y="329"/>
                      </a:cubicBezTo>
                      <a:cubicBezTo>
                        <a:pt x="399" y="329"/>
                        <a:pt x="403" y="329"/>
                        <a:pt x="402" y="330"/>
                      </a:cubicBezTo>
                      <a:cubicBezTo>
                        <a:pt x="406" y="329"/>
                        <a:pt x="413" y="330"/>
                        <a:pt x="422" y="331"/>
                      </a:cubicBezTo>
                      <a:cubicBezTo>
                        <a:pt x="424" y="331"/>
                        <a:pt x="426" y="332"/>
                        <a:pt x="428" y="333"/>
                      </a:cubicBezTo>
                      <a:cubicBezTo>
                        <a:pt x="429" y="333"/>
                        <a:pt x="430" y="334"/>
                        <a:pt x="431" y="334"/>
                      </a:cubicBezTo>
                      <a:cubicBezTo>
                        <a:pt x="430" y="334"/>
                        <a:pt x="430" y="334"/>
                        <a:pt x="430" y="334"/>
                      </a:cubicBezTo>
                      <a:cubicBezTo>
                        <a:pt x="432" y="335"/>
                        <a:pt x="433" y="336"/>
                        <a:pt x="434" y="337"/>
                      </a:cubicBezTo>
                      <a:cubicBezTo>
                        <a:pt x="434" y="337"/>
                        <a:pt x="434" y="337"/>
                        <a:pt x="434" y="337"/>
                      </a:cubicBezTo>
                      <a:cubicBezTo>
                        <a:pt x="434" y="337"/>
                        <a:pt x="434" y="337"/>
                        <a:pt x="434" y="337"/>
                      </a:cubicBezTo>
                      <a:cubicBezTo>
                        <a:pt x="436" y="340"/>
                        <a:pt x="438" y="343"/>
                        <a:pt x="438" y="347"/>
                      </a:cubicBezTo>
                      <a:cubicBezTo>
                        <a:pt x="438" y="347"/>
                        <a:pt x="439" y="347"/>
                        <a:pt x="439" y="347"/>
                      </a:cubicBezTo>
                      <a:cubicBezTo>
                        <a:pt x="438" y="346"/>
                        <a:pt x="438" y="340"/>
                        <a:pt x="436" y="339"/>
                      </a:cubicBezTo>
                      <a:cubicBezTo>
                        <a:pt x="437" y="337"/>
                        <a:pt x="438" y="337"/>
                        <a:pt x="438" y="335"/>
                      </a:cubicBezTo>
                      <a:lnTo>
                        <a:pt x="436" y="334"/>
                      </a:lnTo>
                      <a:close/>
                      <a:moveTo>
                        <a:pt x="428" y="314"/>
                      </a:moveTo>
                      <a:cubicBezTo>
                        <a:pt x="428" y="314"/>
                        <a:pt x="428" y="314"/>
                        <a:pt x="427" y="315"/>
                      </a:cubicBezTo>
                      <a:cubicBezTo>
                        <a:pt x="428" y="314"/>
                        <a:pt x="429" y="314"/>
                        <a:pt x="428" y="314"/>
                      </a:cubicBezTo>
                      <a:cubicBezTo>
                        <a:pt x="428" y="314"/>
                        <a:pt x="428" y="314"/>
                        <a:pt x="428" y="314"/>
                      </a:cubicBezTo>
                      <a:close/>
                      <a:moveTo>
                        <a:pt x="38" y="244"/>
                      </a:moveTo>
                      <a:cubicBezTo>
                        <a:pt x="37" y="244"/>
                        <a:pt x="36" y="246"/>
                        <a:pt x="36" y="244"/>
                      </a:cubicBezTo>
                      <a:cubicBezTo>
                        <a:pt x="36" y="244"/>
                        <a:pt x="36" y="245"/>
                        <a:pt x="36" y="245"/>
                      </a:cubicBezTo>
                      <a:cubicBezTo>
                        <a:pt x="36" y="247"/>
                        <a:pt x="36" y="248"/>
                        <a:pt x="36" y="249"/>
                      </a:cubicBezTo>
                      <a:cubicBezTo>
                        <a:pt x="36" y="251"/>
                        <a:pt x="36" y="253"/>
                        <a:pt x="36" y="255"/>
                      </a:cubicBezTo>
                      <a:cubicBezTo>
                        <a:pt x="37" y="252"/>
                        <a:pt x="37" y="252"/>
                        <a:pt x="37" y="252"/>
                      </a:cubicBezTo>
                      <a:cubicBezTo>
                        <a:pt x="38" y="259"/>
                        <a:pt x="37" y="263"/>
                        <a:pt x="38" y="269"/>
                      </a:cubicBezTo>
                      <a:cubicBezTo>
                        <a:pt x="37" y="269"/>
                        <a:pt x="37" y="269"/>
                        <a:pt x="37" y="269"/>
                      </a:cubicBezTo>
                      <a:cubicBezTo>
                        <a:pt x="37" y="273"/>
                        <a:pt x="37" y="273"/>
                        <a:pt x="37" y="273"/>
                      </a:cubicBezTo>
                      <a:cubicBezTo>
                        <a:pt x="36" y="272"/>
                        <a:pt x="36" y="274"/>
                        <a:pt x="36" y="276"/>
                      </a:cubicBezTo>
                      <a:cubicBezTo>
                        <a:pt x="36" y="275"/>
                        <a:pt x="36" y="275"/>
                        <a:pt x="36" y="275"/>
                      </a:cubicBezTo>
                      <a:cubicBezTo>
                        <a:pt x="36" y="280"/>
                        <a:pt x="36" y="285"/>
                        <a:pt x="36" y="290"/>
                      </a:cubicBezTo>
                      <a:cubicBezTo>
                        <a:pt x="36" y="296"/>
                        <a:pt x="39" y="300"/>
                        <a:pt x="44" y="302"/>
                      </a:cubicBezTo>
                      <a:cubicBezTo>
                        <a:pt x="44" y="302"/>
                        <a:pt x="44" y="303"/>
                        <a:pt x="45" y="303"/>
                      </a:cubicBezTo>
                      <a:cubicBezTo>
                        <a:pt x="45" y="303"/>
                        <a:pt x="45" y="303"/>
                        <a:pt x="45" y="303"/>
                      </a:cubicBezTo>
                      <a:cubicBezTo>
                        <a:pt x="47" y="303"/>
                        <a:pt x="48" y="304"/>
                        <a:pt x="50" y="304"/>
                      </a:cubicBezTo>
                      <a:cubicBezTo>
                        <a:pt x="64" y="304"/>
                        <a:pt x="85" y="304"/>
                        <a:pt x="97" y="303"/>
                      </a:cubicBezTo>
                      <a:cubicBezTo>
                        <a:pt x="97" y="304"/>
                        <a:pt x="97" y="304"/>
                        <a:pt x="97" y="304"/>
                      </a:cubicBezTo>
                      <a:cubicBezTo>
                        <a:pt x="98" y="304"/>
                        <a:pt x="99" y="303"/>
                        <a:pt x="100" y="303"/>
                      </a:cubicBezTo>
                      <a:cubicBezTo>
                        <a:pt x="100" y="303"/>
                        <a:pt x="100" y="304"/>
                        <a:pt x="101" y="304"/>
                      </a:cubicBezTo>
                      <a:cubicBezTo>
                        <a:pt x="102" y="304"/>
                        <a:pt x="103" y="304"/>
                        <a:pt x="105" y="304"/>
                      </a:cubicBezTo>
                      <a:cubicBezTo>
                        <a:pt x="105" y="304"/>
                        <a:pt x="105" y="304"/>
                        <a:pt x="105" y="303"/>
                      </a:cubicBezTo>
                      <a:cubicBezTo>
                        <a:pt x="109" y="304"/>
                        <a:pt x="114" y="303"/>
                        <a:pt x="118" y="304"/>
                      </a:cubicBezTo>
                      <a:cubicBezTo>
                        <a:pt x="120" y="303"/>
                        <a:pt x="123" y="303"/>
                        <a:pt x="126" y="303"/>
                      </a:cubicBezTo>
                      <a:cubicBezTo>
                        <a:pt x="127" y="303"/>
                        <a:pt x="128" y="303"/>
                        <a:pt x="129" y="303"/>
                      </a:cubicBezTo>
                      <a:cubicBezTo>
                        <a:pt x="138" y="304"/>
                        <a:pt x="141" y="304"/>
                        <a:pt x="149" y="303"/>
                      </a:cubicBezTo>
                      <a:cubicBezTo>
                        <a:pt x="149" y="303"/>
                        <a:pt x="148" y="303"/>
                        <a:pt x="148" y="303"/>
                      </a:cubicBezTo>
                      <a:cubicBezTo>
                        <a:pt x="152" y="303"/>
                        <a:pt x="156" y="303"/>
                        <a:pt x="160" y="303"/>
                      </a:cubicBezTo>
                      <a:cubicBezTo>
                        <a:pt x="160" y="303"/>
                        <a:pt x="159" y="303"/>
                        <a:pt x="159" y="303"/>
                      </a:cubicBezTo>
                      <a:cubicBezTo>
                        <a:pt x="167" y="304"/>
                        <a:pt x="176" y="302"/>
                        <a:pt x="184" y="303"/>
                      </a:cubicBezTo>
                      <a:cubicBezTo>
                        <a:pt x="187" y="303"/>
                        <a:pt x="189" y="303"/>
                        <a:pt x="192" y="303"/>
                      </a:cubicBezTo>
                      <a:cubicBezTo>
                        <a:pt x="192" y="302"/>
                        <a:pt x="193" y="302"/>
                        <a:pt x="193" y="302"/>
                      </a:cubicBezTo>
                      <a:cubicBezTo>
                        <a:pt x="196" y="302"/>
                        <a:pt x="199" y="302"/>
                        <a:pt x="202" y="302"/>
                      </a:cubicBezTo>
                      <a:cubicBezTo>
                        <a:pt x="205" y="302"/>
                        <a:pt x="209" y="302"/>
                        <a:pt x="212" y="302"/>
                      </a:cubicBezTo>
                      <a:cubicBezTo>
                        <a:pt x="215" y="302"/>
                        <a:pt x="218" y="302"/>
                        <a:pt x="221" y="302"/>
                      </a:cubicBezTo>
                      <a:cubicBezTo>
                        <a:pt x="221" y="302"/>
                        <a:pt x="221" y="302"/>
                        <a:pt x="221" y="302"/>
                      </a:cubicBezTo>
                      <a:cubicBezTo>
                        <a:pt x="228" y="302"/>
                        <a:pt x="234" y="302"/>
                        <a:pt x="241" y="302"/>
                      </a:cubicBezTo>
                      <a:cubicBezTo>
                        <a:pt x="256" y="302"/>
                        <a:pt x="270" y="302"/>
                        <a:pt x="285" y="302"/>
                      </a:cubicBezTo>
                      <a:cubicBezTo>
                        <a:pt x="287" y="302"/>
                        <a:pt x="289" y="302"/>
                        <a:pt x="291" y="302"/>
                      </a:cubicBezTo>
                      <a:cubicBezTo>
                        <a:pt x="291" y="302"/>
                        <a:pt x="291" y="302"/>
                        <a:pt x="291" y="302"/>
                      </a:cubicBezTo>
                      <a:cubicBezTo>
                        <a:pt x="291" y="302"/>
                        <a:pt x="291" y="302"/>
                        <a:pt x="291" y="302"/>
                      </a:cubicBezTo>
                      <a:cubicBezTo>
                        <a:pt x="295" y="301"/>
                        <a:pt x="296" y="303"/>
                        <a:pt x="299" y="302"/>
                      </a:cubicBezTo>
                      <a:cubicBezTo>
                        <a:pt x="301" y="302"/>
                        <a:pt x="301" y="302"/>
                        <a:pt x="301" y="302"/>
                      </a:cubicBezTo>
                      <a:cubicBezTo>
                        <a:pt x="302" y="302"/>
                        <a:pt x="302" y="302"/>
                        <a:pt x="302" y="302"/>
                      </a:cubicBezTo>
                      <a:cubicBezTo>
                        <a:pt x="303" y="302"/>
                        <a:pt x="305" y="302"/>
                        <a:pt x="306" y="302"/>
                      </a:cubicBezTo>
                      <a:cubicBezTo>
                        <a:pt x="308" y="302"/>
                        <a:pt x="309" y="302"/>
                        <a:pt x="310" y="302"/>
                      </a:cubicBezTo>
                      <a:cubicBezTo>
                        <a:pt x="310" y="302"/>
                        <a:pt x="310" y="302"/>
                        <a:pt x="310" y="302"/>
                      </a:cubicBezTo>
                      <a:cubicBezTo>
                        <a:pt x="313" y="302"/>
                        <a:pt x="314" y="302"/>
                        <a:pt x="316" y="302"/>
                      </a:cubicBezTo>
                      <a:cubicBezTo>
                        <a:pt x="316" y="302"/>
                        <a:pt x="316" y="302"/>
                        <a:pt x="316" y="302"/>
                      </a:cubicBezTo>
                      <a:cubicBezTo>
                        <a:pt x="317" y="302"/>
                        <a:pt x="317" y="302"/>
                        <a:pt x="318" y="302"/>
                      </a:cubicBezTo>
                      <a:cubicBezTo>
                        <a:pt x="318" y="302"/>
                        <a:pt x="318" y="302"/>
                        <a:pt x="318" y="302"/>
                      </a:cubicBezTo>
                      <a:cubicBezTo>
                        <a:pt x="321" y="302"/>
                        <a:pt x="324" y="302"/>
                        <a:pt x="327" y="302"/>
                      </a:cubicBezTo>
                      <a:cubicBezTo>
                        <a:pt x="327" y="302"/>
                        <a:pt x="327" y="302"/>
                        <a:pt x="327" y="302"/>
                      </a:cubicBezTo>
                      <a:cubicBezTo>
                        <a:pt x="328" y="302"/>
                        <a:pt x="328" y="302"/>
                        <a:pt x="328" y="302"/>
                      </a:cubicBezTo>
                      <a:cubicBezTo>
                        <a:pt x="329" y="302"/>
                        <a:pt x="328" y="302"/>
                        <a:pt x="327" y="303"/>
                      </a:cubicBezTo>
                      <a:cubicBezTo>
                        <a:pt x="327" y="303"/>
                        <a:pt x="327" y="303"/>
                        <a:pt x="327" y="303"/>
                      </a:cubicBezTo>
                      <a:cubicBezTo>
                        <a:pt x="334" y="301"/>
                        <a:pt x="343" y="305"/>
                        <a:pt x="349" y="302"/>
                      </a:cubicBezTo>
                      <a:cubicBezTo>
                        <a:pt x="350" y="302"/>
                        <a:pt x="354" y="302"/>
                        <a:pt x="354" y="303"/>
                      </a:cubicBezTo>
                      <a:cubicBezTo>
                        <a:pt x="355" y="303"/>
                        <a:pt x="357" y="303"/>
                        <a:pt x="358" y="303"/>
                      </a:cubicBezTo>
                      <a:cubicBezTo>
                        <a:pt x="358" y="303"/>
                        <a:pt x="359" y="303"/>
                        <a:pt x="359" y="303"/>
                      </a:cubicBezTo>
                      <a:cubicBezTo>
                        <a:pt x="366" y="303"/>
                        <a:pt x="372" y="303"/>
                        <a:pt x="378" y="303"/>
                      </a:cubicBezTo>
                      <a:cubicBezTo>
                        <a:pt x="378" y="303"/>
                        <a:pt x="378" y="303"/>
                        <a:pt x="378" y="303"/>
                      </a:cubicBezTo>
                      <a:cubicBezTo>
                        <a:pt x="378" y="303"/>
                        <a:pt x="378" y="303"/>
                        <a:pt x="378" y="303"/>
                      </a:cubicBezTo>
                      <a:cubicBezTo>
                        <a:pt x="381" y="303"/>
                        <a:pt x="385" y="303"/>
                        <a:pt x="388" y="303"/>
                      </a:cubicBezTo>
                      <a:cubicBezTo>
                        <a:pt x="388" y="303"/>
                        <a:pt x="388" y="302"/>
                        <a:pt x="387" y="302"/>
                      </a:cubicBezTo>
                      <a:cubicBezTo>
                        <a:pt x="396" y="302"/>
                        <a:pt x="404" y="302"/>
                        <a:pt x="413" y="302"/>
                      </a:cubicBezTo>
                      <a:cubicBezTo>
                        <a:pt x="415" y="302"/>
                        <a:pt x="418" y="302"/>
                        <a:pt x="422" y="303"/>
                      </a:cubicBezTo>
                      <a:cubicBezTo>
                        <a:pt x="423" y="302"/>
                        <a:pt x="424" y="302"/>
                        <a:pt x="425" y="301"/>
                      </a:cubicBezTo>
                      <a:cubicBezTo>
                        <a:pt x="425" y="301"/>
                        <a:pt x="424" y="301"/>
                        <a:pt x="424" y="302"/>
                      </a:cubicBezTo>
                      <a:cubicBezTo>
                        <a:pt x="425" y="301"/>
                        <a:pt x="426" y="301"/>
                        <a:pt x="426" y="300"/>
                      </a:cubicBezTo>
                      <a:cubicBezTo>
                        <a:pt x="427" y="300"/>
                        <a:pt x="427" y="300"/>
                        <a:pt x="427" y="300"/>
                      </a:cubicBezTo>
                      <a:cubicBezTo>
                        <a:pt x="430" y="297"/>
                        <a:pt x="431" y="294"/>
                        <a:pt x="432" y="290"/>
                      </a:cubicBezTo>
                      <a:cubicBezTo>
                        <a:pt x="431" y="290"/>
                        <a:pt x="431" y="289"/>
                        <a:pt x="431" y="287"/>
                      </a:cubicBezTo>
                      <a:cubicBezTo>
                        <a:pt x="432" y="288"/>
                        <a:pt x="432" y="288"/>
                        <a:pt x="432" y="288"/>
                      </a:cubicBezTo>
                      <a:cubicBezTo>
                        <a:pt x="432" y="288"/>
                        <a:pt x="432" y="287"/>
                        <a:pt x="432" y="286"/>
                      </a:cubicBezTo>
                      <a:cubicBezTo>
                        <a:pt x="431" y="283"/>
                        <a:pt x="431" y="278"/>
                        <a:pt x="431" y="275"/>
                      </a:cubicBezTo>
                      <a:cubicBezTo>
                        <a:pt x="431" y="275"/>
                        <a:pt x="431" y="274"/>
                        <a:pt x="431" y="274"/>
                      </a:cubicBezTo>
                      <a:cubicBezTo>
                        <a:pt x="431" y="274"/>
                        <a:pt x="431" y="274"/>
                        <a:pt x="431" y="274"/>
                      </a:cubicBezTo>
                      <a:cubicBezTo>
                        <a:pt x="431" y="272"/>
                        <a:pt x="431" y="271"/>
                        <a:pt x="431" y="269"/>
                      </a:cubicBezTo>
                      <a:cubicBezTo>
                        <a:pt x="431" y="269"/>
                        <a:pt x="431" y="269"/>
                        <a:pt x="431" y="269"/>
                      </a:cubicBezTo>
                      <a:cubicBezTo>
                        <a:pt x="431" y="264"/>
                        <a:pt x="431" y="258"/>
                        <a:pt x="431" y="251"/>
                      </a:cubicBezTo>
                      <a:cubicBezTo>
                        <a:pt x="431" y="250"/>
                        <a:pt x="432" y="250"/>
                        <a:pt x="432" y="249"/>
                      </a:cubicBezTo>
                      <a:cubicBezTo>
                        <a:pt x="432" y="248"/>
                        <a:pt x="432" y="247"/>
                        <a:pt x="432" y="246"/>
                      </a:cubicBezTo>
                      <a:cubicBezTo>
                        <a:pt x="431" y="245"/>
                        <a:pt x="432" y="236"/>
                        <a:pt x="430" y="239"/>
                      </a:cubicBezTo>
                      <a:cubicBezTo>
                        <a:pt x="430" y="234"/>
                        <a:pt x="431" y="226"/>
                        <a:pt x="430" y="222"/>
                      </a:cubicBezTo>
                      <a:cubicBezTo>
                        <a:pt x="431" y="224"/>
                        <a:pt x="432" y="221"/>
                        <a:pt x="432" y="222"/>
                      </a:cubicBezTo>
                      <a:cubicBezTo>
                        <a:pt x="432" y="220"/>
                        <a:pt x="432" y="218"/>
                        <a:pt x="432" y="216"/>
                      </a:cubicBezTo>
                      <a:cubicBezTo>
                        <a:pt x="432" y="213"/>
                        <a:pt x="432" y="211"/>
                        <a:pt x="431" y="209"/>
                      </a:cubicBezTo>
                      <a:cubicBezTo>
                        <a:pt x="431" y="207"/>
                        <a:pt x="431" y="205"/>
                        <a:pt x="431" y="203"/>
                      </a:cubicBezTo>
                      <a:cubicBezTo>
                        <a:pt x="431" y="201"/>
                        <a:pt x="431" y="200"/>
                        <a:pt x="430" y="198"/>
                      </a:cubicBezTo>
                      <a:cubicBezTo>
                        <a:pt x="431" y="199"/>
                        <a:pt x="431" y="199"/>
                        <a:pt x="431" y="199"/>
                      </a:cubicBezTo>
                      <a:cubicBezTo>
                        <a:pt x="431" y="197"/>
                        <a:pt x="431" y="195"/>
                        <a:pt x="431" y="193"/>
                      </a:cubicBezTo>
                      <a:cubicBezTo>
                        <a:pt x="429" y="189"/>
                        <a:pt x="429" y="189"/>
                        <a:pt x="429" y="189"/>
                      </a:cubicBezTo>
                      <a:cubicBezTo>
                        <a:pt x="429" y="187"/>
                        <a:pt x="431" y="189"/>
                        <a:pt x="430" y="186"/>
                      </a:cubicBezTo>
                      <a:cubicBezTo>
                        <a:pt x="430" y="186"/>
                        <a:pt x="430" y="185"/>
                        <a:pt x="429" y="184"/>
                      </a:cubicBezTo>
                      <a:cubicBezTo>
                        <a:pt x="429" y="183"/>
                        <a:pt x="429" y="175"/>
                        <a:pt x="430" y="174"/>
                      </a:cubicBezTo>
                      <a:cubicBezTo>
                        <a:pt x="430" y="174"/>
                        <a:pt x="430" y="174"/>
                        <a:pt x="431" y="174"/>
                      </a:cubicBezTo>
                      <a:cubicBezTo>
                        <a:pt x="430" y="169"/>
                        <a:pt x="430" y="165"/>
                        <a:pt x="430" y="161"/>
                      </a:cubicBezTo>
                      <a:cubicBezTo>
                        <a:pt x="430" y="161"/>
                        <a:pt x="430" y="161"/>
                        <a:pt x="429" y="162"/>
                      </a:cubicBezTo>
                      <a:cubicBezTo>
                        <a:pt x="429" y="163"/>
                        <a:pt x="430" y="161"/>
                        <a:pt x="430" y="164"/>
                      </a:cubicBezTo>
                      <a:cubicBezTo>
                        <a:pt x="429" y="162"/>
                        <a:pt x="429" y="157"/>
                        <a:pt x="429" y="153"/>
                      </a:cubicBezTo>
                      <a:cubicBezTo>
                        <a:pt x="429" y="154"/>
                        <a:pt x="429" y="154"/>
                        <a:pt x="430" y="155"/>
                      </a:cubicBezTo>
                      <a:cubicBezTo>
                        <a:pt x="428" y="150"/>
                        <a:pt x="428" y="144"/>
                        <a:pt x="427" y="138"/>
                      </a:cubicBezTo>
                      <a:cubicBezTo>
                        <a:pt x="428" y="139"/>
                        <a:pt x="428" y="140"/>
                        <a:pt x="428" y="140"/>
                      </a:cubicBezTo>
                      <a:cubicBezTo>
                        <a:pt x="429" y="133"/>
                        <a:pt x="427" y="125"/>
                        <a:pt x="429" y="118"/>
                      </a:cubicBezTo>
                      <a:cubicBezTo>
                        <a:pt x="429" y="119"/>
                        <a:pt x="427" y="119"/>
                        <a:pt x="428" y="119"/>
                      </a:cubicBezTo>
                      <a:cubicBezTo>
                        <a:pt x="428" y="115"/>
                        <a:pt x="429" y="115"/>
                        <a:pt x="428" y="113"/>
                      </a:cubicBezTo>
                      <a:cubicBezTo>
                        <a:pt x="429" y="113"/>
                        <a:pt x="428" y="110"/>
                        <a:pt x="428" y="107"/>
                      </a:cubicBezTo>
                      <a:cubicBezTo>
                        <a:pt x="428" y="106"/>
                        <a:pt x="428" y="107"/>
                        <a:pt x="428" y="107"/>
                      </a:cubicBezTo>
                      <a:cubicBezTo>
                        <a:pt x="428" y="103"/>
                        <a:pt x="427" y="91"/>
                        <a:pt x="428" y="83"/>
                      </a:cubicBezTo>
                      <a:cubicBezTo>
                        <a:pt x="427" y="84"/>
                        <a:pt x="426" y="79"/>
                        <a:pt x="426" y="77"/>
                      </a:cubicBezTo>
                      <a:cubicBezTo>
                        <a:pt x="427" y="77"/>
                        <a:pt x="427" y="77"/>
                        <a:pt x="427" y="77"/>
                      </a:cubicBezTo>
                      <a:cubicBezTo>
                        <a:pt x="427" y="77"/>
                        <a:pt x="427" y="76"/>
                        <a:pt x="427" y="75"/>
                      </a:cubicBezTo>
                      <a:cubicBezTo>
                        <a:pt x="427" y="75"/>
                        <a:pt x="427" y="74"/>
                        <a:pt x="427" y="74"/>
                      </a:cubicBezTo>
                      <a:cubicBezTo>
                        <a:pt x="427" y="73"/>
                        <a:pt x="427" y="72"/>
                        <a:pt x="428" y="72"/>
                      </a:cubicBezTo>
                      <a:cubicBezTo>
                        <a:pt x="428" y="72"/>
                        <a:pt x="428" y="73"/>
                        <a:pt x="428" y="74"/>
                      </a:cubicBezTo>
                      <a:cubicBezTo>
                        <a:pt x="428" y="74"/>
                        <a:pt x="428" y="74"/>
                        <a:pt x="428" y="74"/>
                      </a:cubicBezTo>
                      <a:cubicBezTo>
                        <a:pt x="428" y="73"/>
                        <a:pt x="428" y="73"/>
                        <a:pt x="428" y="72"/>
                      </a:cubicBezTo>
                      <a:cubicBezTo>
                        <a:pt x="428" y="71"/>
                        <a:pt x="428" y="71"/>
                        <a:pt x="428" y="71"/>
                      </a:cubicBezTo>
                      <a:cubicBezTo>
                        <a:pt x="428" y="70"/>
                        <a:pt x="428" y="70"/>
                        <a:pt x="428" y="71"/>
                      </a:cubicBezTo>
                      <a:cubicBezTo>
                        <a:pt x="427" y="69"/>
                        <a:pt x="427" y="66"/>
                        <a:pt x="428" y="64"/>
                      </a:cubicBezTo>
                      <a:cubicBezTo>
                        <a:pt x="427" y="65"/>
                        <a:pt x="429" y="66"/>
                        <a:pt x="429" y="64"/>
                      </a:cubicBezTo>
                      <a:cubicBezTo>
                        <a:pt x="429" y="64"/>
                        <a:pt x="429" y="64"/>
                        <a:pt x="429" y="63"/>
                      </a:cubicBezTo>
                      <a:cubicBezTo>
                        <a:pt x="429" y="59"/>
                        <a:pt x="429" y="62"/>
                        <a:pt x="428" y="58"/>
                      </a:cubicBezTo>
                      <a:cubicBezTo>
                        <a:pt x="428" y="55"/>
                        <a:pt x="428" y="55"/>
                        <a:pt x="428" y="55"/>
                      </a:cubicBezTo>
                      <a:cubicBezTo>
                        <a:pt x="427" y="55"/>
                        <a:pt x="428" y="50"/>
                        <a:pt x="427" y="52"/>
                      </a:cubicBezTo>
                      <a:cubicBezTo>
                        <a:pt x="428" y="52"/>
                        <a:pt x="426" y="45"/>
                        <a:pt x="428" y="45"/>
                      </a:cubicBezTo>
                      <a:cubicBezTo>
                        <a:pt x="429" y="46"/>
                        <a:pt x="429" y="46"/>
                        <a:pt x="429" y="46"/>
                      </a:cubicBezTo>
                      <a:cubicBezTo>
                        <a:pt x="429" y="46"/>
                        <a:pt x="429" y="46"/>
                        <a:pt x="429" y="45"/>
                      </a:cubicBezTo>
                      <a:cubicBezTo>
                        <a:pt x="429" y="43"/>
                        <a:pt x="428" y="42"/>
                        <a:pt x="427" y="41"/>
                      </a:cubicBezTo>
                      <a:cubicBezTo>
                        <a:pt x="427" y="40"/>
                        <a:pt x="428" y="40"/>
                        <a:pt x="428" y="40"/>
                      </a:cubicBezTo>
                      <a:cubicBezTo>
                        <a:pt x="426" y="39"/>
                        <a:pt x="428" y="34"/>
                        <a:pt x="426" y="32"/>
                      </a:cubicBezTo>
                      <a:cubicBezTo>
                        <a:pt x="427" y="26"/>
                        <a:pt x="426" y="21"/>
                        <a:pt x="426" y="20"/>
                      </a:cubicBezTo>
                      <a:cubicBezTo>
                        <a:pt x="424" y="18"/>
                        <a:pt x="422" y="17"/>
                        <a:pt x="420" y="16"/>
                      </a:cubicBezTo>
                      <a:cubicBezTo>
                        <a:pt x="421" y="16"/>
                        <a:pt x="421" y="16"/>
                        <a:pt x="422" y="16"/>
                      </a:cubicBezTo>
                      <a:cubicBezTo>
                        <a:pt x="421" y="14"/>
                        <a:pt x="420" y="15"/>
                        <a:pt x="418" y="15"/>
                      </a:cubicBezTo>
                      <a:cubicBezTo>
                        <a:pt x="419" y="14"/>
                        <a:pt x="414" y="13"/>
                        <a:pt x="411" y="13"/>
                      </a:cubicBezTo>
                      <a:cubicBezTo>
                        <a:pt x="410" y="13"/>
                        <a:pt x="410" y="13"/>
                        <a:pt x="410" y="13"/>
                      </a:cubicBezTo>
                      <a:cubicBezTo>
                        <a:pt x="407" y="13"/>
                        <a:pt x="408" y="14"/>
                        <a:pt x="408" y="15"/>
                      </a:cubicBezTo>
                      <a:cubicBezTo>
                        <a:pt x="404" y="13"/>
                        <a:pt x="397" y="17"/>
                        <a:pt x="393" y="15"/>
                      </a:cubicBezTo>
                      <a:cubicBezTo>
                        <a:pt x="394" y="14"/>
                        <a:pt x="399" y="14"/>
                        <a:pt x="395" y="13"/>
                      </a:cubicBezTo>
                      <a:cubicBezTo>
                        <a:pt x="395" y="13"/>
                        <a:pt x="395" y="13"/>
                        <a:pt x="395" y="13"/>
                      </a:cubicBezTo>
                      <a:cubicBezTo>
                        <a:pt x="393" y="13"/>
                        <a:pt x="392" y="13"/>
                        <a:pt x="391" y="13"/>
                      </a:cubicBezTo>
                      <a:cubicBezTo>
                        <a:pt x="389" y="13"/>
                        <a:pt x="386" y="14"/>
                        <a:pt x="383" y="14"/>
                      </a:cubicBezTo>
                      <a:cubicBezTo>
                        <a:pt x="385" y="15"/>
                        <a:pt x="385" y="15"/>
                        <a:pt x="385" y="15"/>
                      </a:cubicBezTo>
                      <a:cubicBezTo>
                        <a:pt x="382" y="14"/>
                        <a:pt x="377" y="16"/>
                        <a:pt x="377" y="15"/>
                      </a:cubicBezTo>
                      <a:cubicBezTo>
                        <a:pt x="375" y="15"/>
                        <a:pt x="371" y="14"/>
                        <a:pt x="372" y="16"/>
                      </a:cubicBezTo>
                      <a:cubicBezTo>
                        <a:pt x="363" y="14"/>
                        <a:pt x="350" y="17"/>
                        <a:pt x="345" y="14"/>
                      </a:cubicBezTo>
                      <a:cubicBezTo>
                        <a:pt x="343" y="14"/>
                        <a:pt x="340" y="14"/>
                        <a:pt x="341" y="14"/>
                      </a:cubicBezTo>
                      <a:cubicBezTo>
                        <a:pt x="343" y="15"/>
                        <a:pt x="344" y="14"/>
                        <a:pt x="345" y="14"/>
                      </a:cubicBezTo>
                      <a:cubicBezTo>
                        <a:pt x="343" y="14"/>
                        <a:pt x="343" y="15"/>
                        <a:pt x="343" y="15"/>
                      </a:cubicBezTo>
                      <a:cubicBezTo>
                        <a:pt x="340" y="15"/>
                        <a:pt x="338" y="15"/>
                        <a:pt x="341" y="13"/>
                      </a:cubicBezTo>
                      <a:cubicBezTo>
                        <a:pt x="335" y="12"/>
                        <a:pt x="334" y="16"/>
                        <a:pt x="327" y="15"/>
                      </a:cubicBezTo>
                      <a:cubicBezTo>
                        <a:pt x="327" y="15"/>
                        <a:pt x="326" y="14"/>
                        <a:pt x="324" y="15"/>
                      </a:cubicBezTo>
                      <a:cubicBezTo>
                        <a:pt x="320" y="16"/>
                        <a:pt x="320" y="16"/>
                        <a:pt x="320" y="16"/>
                      </a:cubicBezTo>
                      <a:cubicBezTo>
                        <a:pt x="315" y="15"/>
                        <a:pt x="317" y="14"/>
                        <a:pt x="317" y="13"/>
                      </a:cubicBezTo>
                      <a:cubicBezTo>
                        <a:pt x="314" y="13"/>
                        <a:pt x="311" y="13"/>
                        <a:pt x="310" y="14"/>
                      </a:cubicBezTo>
                      <a:cubicBezTo>
                        <a:pt x="306" y="13"/>
                        <a:pt x="306" y="13"/>
                        <a:pt x="306" y="13"/>
                      </a:cubicBezTo>
                      <a:cubicBezTo>
                        <a:pt x="309" y="14"/>
                        <a:pt x="304" y="13"/>
                        <a:pt x="303" y="14"/>
                      </a:cubicBezTo>
                      <a:cubicBezTo>
                        <a:pt x="304" y="13"/>
                        <a:pt x="304" y="13"/>
                        <a:pt x="304" y="13"/>
                      </a:cubicBezTo>
                      <a:cubicBezTo>
                        <a:pt x="304" y="13"/>
                        <a:pt x="300" y="13"/>
                        <a:pt x="299" y="13"/>
                      </a:cubicBezTo>
                      <a:cubicBezTo>
                        <a:pt x="299" y="14"/>
                        <a:pt x="302" y="14"/>
                        <a:pt x="304" y="14"/>
                      </a:cubicBezTo>
                      <a:cubicBezTo>
                        <a:pt x="303" y="15"/>
                        <a:pt x="301" y="15"/>
                        <a:pt x="299" y="15"/>
                      </a:cubicBezTo>
                      <a:cubicBezTo>
                        <a:pt x="299" y="14"/>
                        <a:pt x="294" y="15"/>
                        <a:pt x="292" y="14"/>
                      </a:cubicBezTo>
                      <a:cubicBezTo>
                        <a:pt x="290" y="14"/>
                        <a:pt x="290" y="16"/>
                        <a:pt x="289" y="16"/>
                      </a:cubicBezTo>
                      <a:cubicBezTo>
                        <a:pt x="289" y="15"/>
                        <a:pt x="285" y="15"/>
                        <a:pt x="287" y="15"/>
                      </a:cubicBezTo>
                      <a:cubicBezTo>
                        <a:pt x="288" y="14"/>
                        <a:pt x="289" y="15"/>
                        <a:pt x="290" y="15"/>
                      </a:cubicBezTo>
                      <a:cubicBezTo>
                        <a:pt x="288" y="14"/>
                        <a:pt x="289" y="13"/>
                        <a:pt x="285" y="14"/>
                      </a:cubicBezTo>
                      <a:cubicBezTo>
                        <a:pt x="283" y="14"/>
                        <a:pt x="286" y="16"/>
                        <a:pt x="281" y="15"/>
                      </a:cubicBezTo>
                      <a:cubicBezTo>
                        <a:pt x="282" y="15"/>
                        <a:pt x="283" y="15"/>
                        <a:pt x="284" y="14"/>
                      </a:cubicBezTo>
                      <a:cubicBezTo>
                        <a:pt x="279" y="14"/>
                        <a:pt x="279" y="14"/>
                        <a:pt x="279" y="14"/>
                      </a:cubicBezTo>
                      <a:cubicBezTo>
                        <a:pt x="279" y="15"/>
                        <a:pt x="279" y="15"/>
                        <a:pt x="279" y="15"/>
                      </a:cubicBezTo>
                      <a:cubicBezTo>
                        <a:pt x="278" y="14"/>
                        <a:pt x="279" y="14"/>
                        <a:pt x="278" y="14"/>
                      </a:cubicBezTo>
                      <a:cubicBezTo>
                        <a:pt x="277" y="15"/>
                        <a:pt x="272" y="15"/>
                        <a:pt x="271" y="16"/>
                      </a:cubicBezTo>
                      <a:cubicBezTo>
                        <a:pt x="268" y="16"/>
                        <a:pt x="266" y="15"/>
                        <a:pt x="264" y="15"/>
                      </a:cubicBezTo>
                      <a:cubicBezTo>
                        <a:pt x="264" y="15"/>
                        <a:pt x="264" y="15"/>
                        <a:pt x="264" y="15"/>
                      </a:cubicBezTo>
                      <a:cubicBezTo>
                        <a:pt x="261" y="14"/>
                        <a:pt x="258" y="15"/>
                        <a:pt x="256" y="15"/>
                      </a:cubicBezTo>
                      <a:cubicBezTo>
                        <a:pt x="256" y="15"/>
                        <a:pt x="256" y="15"/>
                        <a:pt x="256" y="15"/>
                      </a:cubicBezTo>
                      <a:cubicBezTo>
                        <a:pt x="254" y="15"/>
                        <a:pt x="251" y="15"/>
                        <a:pt x="249" y="16"/>
                      </a:cubicBezTo>
                      <a:cubicBezTo>
                        <a:pt x="247" y="15"/>
                        <a:pt x="247" y="14"/>
                        <a:pt x="246" y="13"/>
                      </a:cubicBezTo>
                      <a:cubicBezTo>
                        <a:pt x="246" y="13"/>
                        <a:pt x="245" y="13"/>
                        <a:pt x="245" y="13"/>
                      </a:cubicBezTo>
                      <a:cubicBezTo>
                        <a:pt x="244" y="13"/>
                        <a:pt x="244" y="13"/>
                        <a:pt x="244" y="13"/>
                      </a:cubicBezTo>
                      <a:cubicBezTo>
                        <a:pt x="240" y="13"/>
                        <a:pt x="238" y="15"/>
                        <a:pt x="240" y="16"/>
                      </a:cubicBezTo>
                      <a:cubicBezTo>
                        <a:pt x="233" y="15"/>
                        <a:pt x="225" y="17"/>
                        <a:pt x="219" y="15"/>
                      </a:cubicBezTo>
                      <a:cubicBezTo>
                        <a:pt x="218" y="16"/>
                        <a:pt x="219" y="16"/>
                        <a:pt x="217" y="16"/>
                      </a:cubicBezTo>
                      <a:cubicBezTo>
                        <a:pt x="207" y="16"/>
                        <a:pt x="196" y="17"/>
                        <a:pt x="188" y="15"/>
                      </a:cubicBezTo>
                      <a:cubicBezTo>
                        <a:pt x="191" y="15"/>
                        <a:pt x="189" y="14"/>
                        <a:pt x="189" y="14"/>
                      </a:cubicBezTo>
                      <a:cubicBezTo>
                        <a:pt x="186" y="15"/>
                        <a:pt x="186" y="13"/>
                        <a:pt x="185" y="14"/>
                      </a:cubicBezTo>
                      <a:cubicBezTo>
                        <a:pt x="185" y="15"/>
                        <a:pt x="185" y="16"/>
                        <a:pt x="188" y="16"/>
                      </a:cubicBezTo>
                      <a:cubicBezTo>
                        <a:pt x="182" y="17"/>
                        <a:pt x="173" y="17"/>
                        <a:pt x="170" y="16"/>
                      </a:cubicBezTo>
                      <a:cubicBezTo>
                        <a:pt x="171" y="16"/>
                        <a:pt x="170" y="16"/>
                        <a:pt x="169" y="17"/>
                      </a:cubicBezTo>
                      <a:cubicBezTo>
                        <a:pt x="169" y="15"/>
                        <a:pt x="165" y="15"/>
                        <a:pt x="162" y="16"/>
                      </a:cubicBezTo>
                      <a:cubicBezTo>
                        <a:pt x="161" y="16"/>
                        <a:pt x="161" y="16"/>
                        <a:pt x="161" y="16"/>
                      </a:cubicBezTo>
                      <a:cubicBezTo>
                        <a:pt x="159" y="15"/>
                        <a:pt x="159" y="15"/>
                        <a:pt x="159" y="15"/>
                      </a:cubicBezTo>
                      <a:cubicBezTo>
                        <a:pt x="158" y="16"/>
                        <a:pt x="158" y="17"/>
                        <a:pt x="155" y="17"/>
                      </a:cubicBezTo>
                      <a:cubicBezTo>
                        <a:pt x="154" y="16"/>
                        <a:pt x="154" y="16"/>
                        <a:pt x="154" y="16"/>
                      </a:cubicBezTo>
                      <a:cubicBezTo>
                        <a:pt x="150" y="16"/>
                        <a:pt x="145" y="18"/>
                        <a:pt x="142" y="17"/>
                      </a:cubicBezTo>
                      <a:cubicBezTo>
                        <a:pt x="139" y="15"/>
                        <a:pt x="139" y="15"/>
                        <a:pt x="139" y="15"/>
                      </a:cubicBezTo>
                      <a:cubicBezTo>
                        <a:pt x="137" y="16"/>
                        <a:pt x="135" y="16"/>
                        <a:pt x="137" y="17"/>
                      </a:cubicBezTo>
                      <a:cubicBezTo>
                        <a:pt x="131" y="16"/>
                        <a:pt x="127" y="16"/>
                        <a:pt x="125" y="15"/>
                      </a:cubicBezTo>
                      <a:cubicBezTo>
                        <a:pt x="114" y="18"/>
                        <a:pt x="99" y="18"/>
                        <a:pt x="86" y="18"/>
                      </a:cubicBezTo>
                      <a:cubicBezTo>
                        <a:pt x="87" y="17"/>
                        <a:pt x="87" y="17"/>
                        <a:pt x="87" y="17"/>
                      </a:cubicBezTo>
                      <a:cubicBezTo>
                        <a:pt x="83" y="16"/>
                        <a:pt x="85" y="18"/>
                        <a:pt x="83" y="18"/>
                      </a:cubicBezTo>
                      <a:cubicBezTo>
                        <a:pt x="84" y="17"/>
                        <a:pt x="80" y="16"/>
                        <a:pt x="83" y="15"/>
                      </a:cubicBezTo>
                      <a:cubicBezTo>
                        <a:pt x="78" y="15"/>
                        <a:pt x="77" y="16"/>
                        <a:pt x="73" y="17"/>
                      </a:cubicBezTo>
                      <a:cubicBezTo>
                        <a:pt x="73" y="18"/>
                        <a:pt x="76" y="16"/>
                        <a:pt x="75" y="17"/>
                      </a:cubicBezTo>
                      <a:cubicBezTo>
                        <a:pt x="75" y="18"/>
                        <a:pt x="69" y="17"/>
                        <a:pt x="68" y="18"/>
                      </a:cubicBezTo>
                      <a:cubicBezTo>
                        <a:pt x="67" y="18"/>
                        <a:pt x="68" y="16"/>
                        <a:pt x="68" y="16"/>
                      </a:cubicBezTo>
                      <a:cubicBezTo>
                        <a:pt x="65" y="17"/>
                        <a:pt x="65" y="17"/>
                        <a:pt x="65" y="17"/>
                      </a:cubicBezTo>
                      <a:cubicBezTo>
                        <a:pt x="62" y="15"/>
                        <a:pt x="74" y="14"/>
                        <a:pt x="70" y="12"/>
                      </a:cubicBezTo>
                      <a:cubicBezTo>
                        <a:pt x="67" y="12"/>
                        <a:pt x="67" y="12"/>
                        <a:pt x="67" y="12"/>
                      </a:cubicBezTo>
                      <a:cubicBezTo>
                        <a:pt x="65" y="10"/>
                        <a:pt x="74" y="10"/>
                        <a:pt x="68" y="10"/>
                      </a:cubicBezTo>
                      <a:cubicBezTo>
                        <a:pt x="65" y="10"/>
                        <a:pt x="62" y="12"/>
                        <a:pt x="65" y="13"/>
                      </a:cubicBezTo>
                      <a:cubicBezTo>
                        <a:pt x="59" y="13"/>
                        <a:pt x="62" y="16"/>
                        <a:pt x="55" y="16"/>
                      </a:cubicBezTo>
                      <a:cubicBezTo>
                        <a:pt x="53" y="15"/>
                        <a:pt x="61" y="16"/>
                        <a:pt x="59" y="15"/>
                      </a:cubicBezTo>
                      <a:cubicBezTo>
                        <a:pt x="56" y="14"/>
                        <a:pt x="53" y="15"/>
                        <a:pt x="50" y="15"/>
                      </a:cubicBezTo>
                      <a:cubicBezTo>
                        <a:pt x="53" y="16"/>
                        <a:pt x="50" y="17"/>
                        <a:pt x="50" y="18"/>
                      </a:cubicBezTo>
                      <a:cubicBezTo>
                        <a:pt x="48" y="17"/>
                        <a:pt x="51" y="16"/>
                        <a:pt x="48" y="17"/>
                      </a:cubicBezTo>
                      <a:cubicBezTo>
                        <a:pt x="48" y="17"/>
                        <a:pt x="47" y="19"/>
                        <a:pt x="48" y="18"/>
                      </a:cubicBezTo>
                      <a:cubicBezTo>
                        <a:pt x="49" y="21"/>
                        <a:pt x="46" y="19"/>
                        <a:pt x="46" y="21"/>
                      </a:cubicBezTo>
                      <a:cubicBezTo>
                        <a:pt x="45" y="21"/>
                        <a:pt x="45" y="17"/>
                        <a:pt x="43" y="19"/>
                      </a:cubicBezTo>
                      <a:cubicBezTo>
                        <a:pt x="45" y="20"/>
                        <a:pt x="43" y="23"/>
                        <a:pt x="45" y="22"/>
                      </a:cubicBezTo>
                      <a:cubicBezTo>
                        <a:pt x="45" y="23"/>
                        <a:pt x="44" y="23"/>
                        <a:pt x="43" y="22"/>
                      </a:cubicBezTo>
                      <a:cubicBezTo>
                        <a:pt x="42" y="23"/>
                        <a:pt x="45" y="26"/>
                        <a:pt x="43" y="27"/>
                      </a:cubicBezTo>
                      <a:cubicBezTo>
                        <a:pt x="44" y="28"/>
                        <a:pt x="44" y="28"/>
                        <a:pt x="44" y="28"/>
                      </a:cubicBezTo>
                      <a:cubicBezTo>
                        <a:pt x="43" y="29"/>
                        <a:pt x="43" y="31"/>
                        <a:pt x="42" y="32"/>
                      </a:cubicBezTo>
                      <a:cubicBezTo>
                        <a:pt x="42" y="35"/>
                        <a:pt x="44" y="40"/>
                        <a:pt x="42" y="40"/>
                      </a:cubicBezTo>
                      <a:cubicBezTo>
                        <a:pt x="42" y="41"/>
                        <a:pt x="42" y="47"/>
                        <a:pt x="44" y="45"/>
                      </a:cubicBezTo>
                      <a:cubicBezTo>
                        <a:pt x="44" y="41"/>
                        <a:pt x="43" y="40"/>
                        <a:pt x="44" y="38"/>
                      </a:cubicBezTo>
                      <a:cubicBezTo>
                        <a:pt x="43" y="41"/>
                        <a:pt x="45" y="44"/>
                        <a:pt x="45" y="46"/>
                      </a:cubicBezTo>
                      <a:cubicBezTo>
                        <a:pt x="44" y="46"/>
                        <a:pt x="44" y="46"/>
                        <a:pt x="44" y="46"/>
                      </a:cubicBezTo>
                      <a:cubicBezTo>
                        <a:pt x="45" y="47"/>
                        <a:pt x="45" y="50"/>
                        <a:pt x="45" y="51"/>
                      </a:cubicBezTo>
                      <a:cubicBezTo>
                        <a:pt x="45" y="50"/>
                        <a:pt x="44" y="51"/>
                        <a:pt x="44" y="52"/>
                      </a:cubicBezTo>
                      <a:cubicBezTo>
                        <a:pt x="45" y="53"/>
                        <a:pt x="45" y="53"/>
                        <a:pt x="45" y="53"/>
                      </a:cubicBezTo>
                      <a:cubicBezTo>
                        <a:pt x="46" y="58"/>
                        <a:pt x="43" y="54"/>
                        <a:pt x="44" y="59"/>
                      </a:cubicBezTo>
                      <a:cubicBezTo>
                        <a:pt x="43" y="55"/>
                        <a:pt x="43" y="55"/>
                        <a:pt x="43" y="55"/>
                      </a:cubicBezTo>
                      <a:cubicBezTo>
                        <a:pt x="43" y="56"/>
                        <a:pt x="42" y="58"/>
                        <a:pt x="42" y="60"/>
                      </a:cubicBezTo>
                      <a:cubicBezTo>
                        <a:pt x="43" y="61"/>
                        <a:pt x="45" y="63"/>
                        <a:pt x="45" y="64"/>
                      </a:cubicBezTo>
                      <a:cubicBezTo>
                        <a:pt x="46" y="66"/>
                        <a:pt x="44" y="65"/>
                        <a:pt x="45" y="68"/>
                      </a:cubicBezTo>
                      <a:cubicBezTo>
                        <a:pt x="44" y="64"/>
                        <a:pt x="44" y="64"/>
                        <a:pt x="44" y="64"/>
                      </a:cubicBezTo>
                      <a:cubicBezTo>
                        <a:pt x="44" y="63"/>
                        <a:pt x="42" y="66"/>
                        <a:pt x="42" y="70"/>
                      </a:cubicBezTo>
                      <a:cubicBezTo>
                        <a:pt x="43" y="73"/>
                        <a:pt x="44" y="76"/>
                        <a:pt x="45" y="72"/>
                      </a:cubicBezTo>
                      <a:cubicBezTo>
                        <a:pt x="45" y="74"/>
                        <a:pt x="44" y="77"/>
                        <a:pt x="43" y="76"/>
                      </a:cubicBezTo>
                      <a:cubicBezTo>
                        <a:pt x="44" y="80"/>
                        <a:pt x="45" y="75"/>
                        <a:pt x="45" y="79"/>
                      </a:cubicBezTo>
                      <a:cubicBezTo>
                        <a:pt x="44" y="80"/>
                        <a:pt x="43" y="85"/>
                        <a:pt x="43" y="88"/>
                      </a:cubicBezTo>
                      <a:cubicBezTo>
                        <a:pt x="41" y="84"/>
                        <a:pt x="41" y="84"/>
                        <a:pt x="41" y="84"/>
                      </a:cubicBezTo>
                      <a:cubicBezTo>
                        <a:pt x="41" y="86"/>
                        <a:pt x="41" y="86"/>
                        <a:pt x="41" y="86"/>
                      </a:cubicBezTo>
                      <a:cubicBezTo>
                        <a:pt x="39" y="83"/>
                        <a:pt x="40" y="88"/>
                        <a:pt x="38" y="86"/>
                      </a:cubicBezTo>
                      <a:cubicBezTo>
                        <a:pt x="38" y="88"/>
                        <a:pt x="39" y="90"/>
                        <a:pt x="39" y="92"/>
                      </a:cubicBezTo>
                      <a:cubicBezTo>
                        <a:pt x="41" y="87"/>
                        <a:pt x="42" y="97"/>
                        <a:pt x="44" y="96"/>
                      </a:cubicBezTo>
                      <a:cubicBezTo>
                        <a:pt x="45" y="103"/>
                        <a:pt x="39" y="100"/>
                        <a:pt x="42" y="107"/>
                      </a:cubicBezTo>
                      <a:cubicBezTo>
                        <a:pt x="43" y="107"/>
                        <a:pt x="44" y="108"/>
                        <a:pt x="44" y="107"/>
                      </a:cubicBezTo>
                      <a:cubicBezTo>
                        <a:pt x="44" y="109"/>
                        <a:pt x="46" y="109"/>
                        <a:pt x="45" y="113"/>
                      </a:cubicBezTo>
                      <a:cubicBezTo>
                        <a:pt x="44" y="110"/>
                        <a:pt x="43" y="117"/>
                        <a:pt x="42" y="112"/>
                      </a:cubicBezTo>
                      <a:cubicBezTo>
                        <a:pt x="42" y="112"/>
                        <a:pt x="42" y="109"/>
                        <a:pt x="42" y="108"/>
                      </a:cubicBezTo>
                      <a:cubicBezTo>
                        <a:pt x="41" y="110"/>
                        <a:pt x="40" y="108"/>
                        <a:pt x="40" y="112"/>
                      </a:cubicBezTo>
                      <a:cubicBezTo>
                        <a:pt x="40" y="115"/>
                        <a:pt x="40" y="119"/>
                        <a:pt x="41" y="118"/>
                      </a:cubicBezTo>
                      <a:cubicBezTo>
                        <a:pt x="43" y="118"/>
                        <a:pt x="41" y="114"/>
                        <a:pt x="42" y="116"/>
                      </a:cubicBezTo>
                      <a:cubicBezTo>
                        <a:pt x="43" y="121"/>
                        <a:pt x="41" y="122"/>
                        <a:pt x="43" y="124"/>
                      </a:cubicBezTo>
                      <a:cubicBezTo>
                        <a:pt x="43" y="121"/>
                        <a:pt x="44" y="120"/>
                        <a:pt x="45" y="120"/>
                      </a:cubicBezTo>
                      <a:cubicBezTo>
                        <a:pt x="46" y="124"/>
                        <a:pt x="46" y="124"/>
                        <a:pt x="46" y="124"/>
                      </a:cubicBezTo>
                      <a:cubicBezTo>
                        <a:pt x="45" y="123"/>
                        <a:pt x="45" y="123"/>
                        <a:pt x="45" y="123"/>
                      </a:cubicBezTo>
                      <a:cubicBezTo>
                        <a:pt x="44" y="129"/>
                        <a:pt x="46" y="125"/>
                        <a:pt x="46" y="131"/>
                      </a:cubicBezTo>
                      <a:cubicBezTo>
                        <a:pt x="44" y="134"/>
                        <a:pt x="44" y="134"/>
                        <a:pt x="44" y="134"/>
                      </a:cubicBezTo>
                      <a:cubicBezTo>
                        <a:pt x="43" y="133"/>
                        <a:pt x="45" y="125"/>
                        <a:pt x="43" y="126"/>
                      </a:cubicBezTo>
                      <a:cubicBezTo>
                        <a:pt x="43" y="130"/>
                        <a:pt x="44" y="132"/>
                        <a:pt x="43" y="135"/>
                      </a:cubicBezTo>
                      <a:cubicBezTo>
                        <a:pt x="43" y="132"/>
                        <a:pt x="43" y="132"/>
                        <a:pt x="43" y="132"/>
                      </a:cubicBezTo>
                      <a:cubicBezTo>
                        <a:pt x="43" y="134"/>
                        <a:pt x="40" y="135"/>
                        <a:pt x="41" y="141"/>
                      </a:cubicBezTo>
                      <a:cubicBezTo>
                        <a:pt x="42" y="144"/>
                        <a:pt x="42" y="142"/>
                        <a:pt x="43" y="142"/>
                      </a:cubicBezTo>
                      <a:cubicBezTo>
                        <a:pt x="43" y="148"/>
                        <a:pt x="44" y="150"/>
                        <a:pt x="44" y="154"/>
                      </a:cubicBezTo>
                      <a:cubicBezTo>
                        <a:pt x="43" y="153"/>
                        <a:pt x="44" y="162"/>
                        <a:pt x="43" y="157"/>
                      </a:cubicBezTo>
                      <a:cubicBezTo>
                        <a:pt x="43" y="155"/>
                        <a:pt x="43" y="146"/>
                        <a:pt x="42" y="143"/>
                      </a:cubicBezTo>
                      <a:cubicBezTo>
                        <a:pt x="40" y="146"/>
                        <a:pt x="42" y="138"/>
                        <a:pt x="40" y="137"/>
                      </a:cubicBezTo>
                      <a:cubicBezTo>
                        <a:pt x="40" y="142"/>
                        <a:pt x="38" y="142"/>
                        <a:pt x="37" y="143"/>
                      </a:cubicBezTo>
                      <a:cubicBezTo>
                        <a:pt x="37" y="144"/>
                        <a:pt x="37" y="146"/>
                        <a:pt x="38" y="146"/>
                      </a:cubicBezTo>
                      <a:cubicBezTo>
                        <a:pt x="39" y="147"/>
                        <a:pt x="39" y="145"/>
                        <a:pt x="40" y="145"/>
                      </a:cubicBezTo>
                      <a:cubicBezTo>
                        <a:pt x="40" y="151"/>
                        <a:pt x="40" y="156"/>
                        <a:pt x="41" y="159"/>
                      </a:cubicBezTo>
                      <a:cubicBezTo>
                        <a:pt x="41" y="161"/>
                        <a:pt x="40" y="161"/>
                        <a:pt x="40" y="159"/>
                      </a:cubicBezTo>
                      <a:cubicBezTo>
                        <a:pt x="40" y="165"/>
                        <a:pt x="40" y="173"/>
                        <a:pt x="39" y="179"/>
                      </a:cubicBezTo>
                      <a:cubicBezTo>
                        <a:pt x="41" y="176"/>
                        <a:pt x="40" y="183"/>
                        <a:pt x="41" y="184"/>
                      </a:cubicBezTo>
                      <a:cubicBezTo>
                        <a:pt x="40" y="184"/>
                        <a:pt x="40" y="185"/>
                        <a:pt x="39" y="184"/>
                      </a:cubicBezTo>
                      <a:cubicBezTo>
                        <a:pt x="40" y="189"/>
                        <a:pt x="38" y="184"/>
                        <a:pt x="38" y="189"/>
                      </a:cubicBezTo>
                      <a:cubicBezTo>
                        <a:pt x="39" y="193"/>
                        <a:pt x="39" y="199"/>
                        <a:pt x="40" y="204"/>
                      </a:cubicBezTo>
                      <a:cubicBezTo>
                        <a:pt x="38" y="210"/>
                        <a:pt x="40" y="220"/>
                        <a:pt x="40" y="225"/>
                      </a:cubicBezTo>
                      <a:cubicBezTo>
                        <a:pt x="39" y="228"/>
                        <a:pt x="37" y="226"/>
                        <a:pt x="37" y="229"/>
                      </a:cubicBezTo>
                      <a:cubicBezTo>
                        <a:pt x="37" y="233"/>
                        <a:pt x="39" y="226"/>
                        <a:pt x="38" y="232"/>
                      </a:cubicBezTo>
                      <a:cubicBezTo>
                        <a:pt x="38" y="231"/>
                        <a:pt x="38" y="231"/>
                        <a:pt x="38" y="231"/>
                      </a:cubicBezTo>
                      <a:cubicBezTo>
                        <a:pt x="38" y="233"/>
                        <a:pt x="37" y="242"/>
                        <a:pt x="39" y="243"/>
                      </a:cubicBezTo>
                      <a:cubicBezTo>
                        <a:pt x="37" y="242"/>
                        <a:pt x="37" y="242"/>
                        <a:pt x="37" y="242"/>
                      </a:cubicBezTo>
                      <a:cubicBezTo>
                        <a:pt x="37" y="243"/>
                        <a:pt x="37" y="243"/>
                        <a:pt x="38" y="244"/>
                      </a:cubicBezTo>
                      <a:close/>
                      <a:moveTo>
                        <a:pt x="428" y="78"/>
                      </a:moveTo>
                      <a:cubicBezTo>
                        <a:pt x="428" y="79"/>
                        <a:pt x="428" y="80"/>
                        <a:pt x="428" y="80"/>
                      </a:cubicBezTo>
                      <a:cubicBezTo>
                        <a:pt x="428" y="80"/>
                        <a:pt x="428" y="79"/>
                        <a:pt x="428" y="78"/>
                      </a:cubicBezTo>
                      <a:close/>
                      <a:moveTo>
                        <a:pt x="36" y="269"/>
                      </a:moveTo>
                      <a:cubicBezTo>
                        <a:pt x="36" y="269"/>
                        <a:pt x="36" y="269"/>
                        <a:pt x="36" y="269"/>
                      </a:cubicBezTo>
                      <a:cubicBezTo>
                        <a:pt x="37" y="267"/>
                        <a:pt x="37" y="262"/>
                        <a:pt x="36" y="261"/>
                      </a:cubicBezTo>
                      <a:cubicBezTo>
                        <a:pt x="36" y="261"/>
                        <a:pt x="36" y="262"/>
                        <a:pt x="36" y="263"/>
                      </a:cubicBezTo>
                      <a:cubicBezTo>
                        <a:pt x="36" y="263"/>
                        <a:pt x="36" y="264"/>
                        <a:pt x="36" y="265"/>
                      </a:cubicBezTo>
                      <a:cubicBezTo>
                        <a:pt x="36" y="265"/>
                        <a:pt x="36" y="265"/>
                        <a:pt x="36" y="265"/>
                      </a:cubicBezTo>
                      <a:cubicBezTo>
                        <a:pt x="36" y="266"/>
                        <a:pt x="36" y="268"/>
                        <a:pt x="36" y="269"/>
                      </a:cubicBezTo>
                      <a:close/>
                      <a:moveTo>
                        <a:pt x="36" y="233"/>
                      </a:moveTo>
                      <a:cubicBezTo>
                        <a:pt x="36" y="233"/>
                        <a:pt x="36" y="233"/>
                        <a:pt x="36" y="233"/>
                      </a:cubicBezTo>
                      <a:cubicBezTo>
                        <a:pt x="36" y="234"/>
                        <a:pt x="36" y="234"/>
                        <a:pt x="36" y="235"/>
                      </a:cubicBezTo>
                      <a:cubicBezTo>
                        <a:pt x="36" y="234"/>
                        <a:pt x="36" y="234"/>
                        <a:pt x="36" y="233"/>
                      </a:cubicBezTo>
                      <a:close/>
                      <a:moveTo>
                        <a:pt x="29" y="21"/>
                      </a:moveTo>
                      <a:cubicBezTo>
                        <a:pt x="29" y="20"/>
                        <a:pt x="29" y="19"/>
                        <a:pt x="30" y="19"/>
                      </a:cubicBezTo>
                      <a:cubicBezTo>
                        <a:pt x="30" y="18"/>
                        <a:pt x="30" y="18"/>
                        <a:pt x="30" y="17"/>
                      </a:cubicBezTo>
                      <a:cubicBezTo>
                        <a:pt x="30" y="17"/>
                        <a:pt x="30" y="17"/>
                        <a:pt x="30" y="17"/>
                      </a:cubicBezTo>
                      <a:cubicBezTo>
                        <a:pt x="31" y="15"/>
                        <a:pt x="31" y="14"/>
                        <a:pt x="32" y="13"/>
                      </a:cubicBezTo>
                      <a:cubicBezTo>
                        <a:pt x="32" y="13"/>
                        <a:pt x="32" y="13"/>
                        <a:pt x="32" y="13"/>
                      </a:cubicBezTo>
                      <a:cubicBezTo>
                        <a:pt x="30" y="14"/>
                        <a:pt x="28" y="19"/>
                        <a:pt x="29" y="21"/>
                      </a:cubicBezTo>
                      <a:close/>
                      <a:moveTo>
                        <a:pt x="29" y="49"/>
                      </a:moveTo>
                      <a:cubicBezTo>
                        <a:pt x="29" y="49"/>
                        <a:pt x="29" y="48"/>
                        <a:pt x="29" y="47"/>
                      </a:cubicBezTo>
                      <a:cubicBezTo>
                        <a:pt x="29" y="48"/>
                        <a:pt x="29" y="48"/>
                        <a:pt x="29" y="49"/>
                      </a:cubicBezTo>
                      <a:cubicBezTo>
                        <a:pt x="29" y="49"/>
                        <a:pt x="29" y="49"/>
                        <a:pt x="29" y="49"/>
                      </a:cubicBezTo>
                      <a:close/>
                      <a:moveTo>
                        <a:pt x="6" y="474"/>
                      </a:moveTo>
                      <a:cubicBezTo>
                        <a:pt x="6" y="474"/>
                        <a:pt x="6" y="473"/>
                        <a:pt x="7" y="472"/>
                      </a:cubicBezTo>
                      <a:cubicBezTo>
                        <a:pt x="7" y="472"/>
                        <a:pt x="7" y="472"/>
                        <a:pt x="7" y="471"/>
                      </a:cubicBezTo>
                      <a:cubicBezTo>
                        <a:pt x="6" y="472"/>
                        <a:pt x="6" y="474"/>
                        <a:pt x="6" y="475"/>
                      </a:cubicBezTo>
                      <a:cubicBezTo>
                        <a:pt x="6" y="474"/>
                        <a:pt x="6" y="474"/>
                        <a:pt x="6" y="474"/>
                      </a:cubicBezTo>
                      <a:close/>
                      <a:moveTo>
                        <a:pt x="173" y="533"/>
                      </a:moveTo>
                      <a:cubicBezTo>
                        <a:pt x="173" y="532"/>
                        <a:pt x="173" y="532"/>
                        <a:pt x="173" y="532"/>
                      </a:cubicBezTo>
                      <a:cubicBezTo>
                        <a:pt x="173" y="532"/>
                        <a:pt x="173" y="533"/>
                        <a:pt x="173" y="533"/>
                      </a:cubicBezTo>
                      <a:close/>
                      <a:moveTo>
                        <a:pt x="35" y="535"/>
                      </a:moveTo>
                      <a:cubicBezTo>
                        <a:pt x="35" y="535"/>
                        <a:pt x="35" y="535"/>
                        <a:pt x="35" y="534"/>
                      </a:cubicBezTo>
                      <a:cubicBezTo>
                        <a:pt x="35" y="535"/>
                        <a:pt x="35" y="535"/>
                        <a:pt x="35" y="535"/>
                      </a:cubicBezTo>
                      <a:close/>
                      <a:moveTo>
                        <a:pt x="254" y="522"/>
                      </a:moveTo>
                      <a:cubicBezTo>
                        <a:pt x="254" y="522"/>
                        <a:pt x="254" y="522"/>
                        <a:pt x="254" y="522"/>
                      </a:cubicBezTo>
                      <a:cubicBezTo>
                        <a:pt x="254" y="522"/>
                        <a:pt x="255" y="522"/>
                        <a:pt x="255" y="522"/>
                      </a:cubicBezTo>
                      <a:lnTo>
                        <a:pt x="254" y="522"/>
                      </a:lnTo>
                      <a:close/>
                      <a:moveTo>
                        <a:pt x="32" y="535"/>
                      </a:moveTo>
                      <a:cubicBezTo>
                        <a:pt x="32" y="535"/>
                        <a:pt x="32" y="535"/>
                        <a:pt x="31" y="535"/>
                      </a:cubicBezTo>
                      <a:cubicBezTo>
                        <a:pt x="32" y="536"/>
                        <a:pt x="33" y="535"/>
                        <a:pt x="34" y="535"/>
                      </a:cubicBezTo>
                      <a:cubicBezTo>
                        <a:pt x="33" y="535"/>
                        <a:pt x="32" y="534"/>
                        <a:pt x="32" y="535"/>
                      </a:cubicBezTo>
                      <a:close/>
                      <a:moveTo>
                        <a:pt x="49" y="535"/>
                      </a:moveTo>
                      <a:cubicBezTo>
                        <a:pt x="43" y="536"/>
                        <a:pt x="43" y="536"/>
                        <a:pt x="43" y="536"/>
                      </a:cubicBezTo>
                      <a:cubicBezTo>
                        <a:pt x="45" y="536"/>
                        <a:pt x="49" y="536"/>
                        <a:pt x="49" y="535"/>
                      </a:cubicBezTo>
                      <a:close/>
                      <a:moveTo>
                        <a:pt x="65" y="538"/>
                      </a:moveTo>
                      <a:cubicBezTo>
                        <a:pt x="64" y="538"/>
                        <a:pt x="64" y="538"/>
                        <a:pt x="64" y="539"/>
                      </a:cubicBezTo>
                      <a:cubicBezTo>
                        <a:pt x="66" y="539"/>
                        <a:pt x="66" y="539"/>
                        <a:pt x="65" y="538"/>
                      </a:cubicBezTo>
                      <a:close/>
                      <a:moveTo>
                        <a:pt x="68" y="537"/>
                      </a:moveTo>
                      <a:cubicBezTo>
                        <a:pt x="68" y="537"/>
                        <a:pt x="68" y="537"/>
                        <a:pt x="68" y="537"/>
                      </a:cubicBezTo>
                      <a:cubicBezTo>
                        <a:pt x="68" y="537"/>
                        <a:pt x="68" y="537"/>
                        <a:pt x="68" y="537"/>
                      </a:cubicBezTo>
                      <a:close/>
                      <a:moveTo>
                        <a:pt x="68" y="537"/>
                      </a:moveTo>
                      <a:cubicBezTo>
                        <a:pt x="67" y="537"/>
                        <a:pt x="67" y="536"/>
                        <a:pt x="66" y="536"/>
                      </a:cubicBezTo>
                      <a:cubicBezTo>
                        <a:pt x="65" y="537"/>
                        <a:pt x="67" y="537"/>
                        <a:pt x="68" y="537"/>
                      </a:cubicBezTo>
                      <a:close/>
                      <a:moveTo>
                        <a:pt x="99" y="538"/>
                      </a:moveTo>
                      <a:cubicBezTo>
                        <a:pt x="99" y="539"/>
                        <a:pt x="102" y="538"/>
                        <a:pt x="103" y="539"/>
                      </a:cubicBezTo>
                      <a:cubicBezTo>
                        <a:pt x="102" y="538"/>
                        <a:pt x="100" y="538"/>
                        <a:pt x="99" y="538"/>
                      </a:cubicBezTo>
                      <a:close/>
                      <a:moveTo>
                        <a:pt x="115" y="537"/>
                      </a:moveTo>
                      <a:cubicBezTo>
                        <a:pt x="116" y="538"/>
                        <a:pt x="116" y="538"/>
                        <a:pt x="116" y="538"/>
                      </a:cubicBezTo>
                      <a:cubicBezTo>
                        <a:pt x="116" y="538"/>
                        <a:pt x="117" y="538"/>
                        <a:pt x="116" y="537"/>
                      </a:cubicBezTo>
                      <a:cubicBezTo>
                        <a:pt x="116" y="537"/>
                        <a:pt x="116" y="537"/>
                        <a:pt x="115" y="537"/>
                      </a:cubicBezTo>
                      <a:close/>
                      <a:moveTo>
                        <a:pt x="399" y="535"/>
                      </a:moveTo>
                      <a:cubicBezTo>
                        <a:pt x="400" y="535"/>
                        <a:pt x="400" y="535"/>
                        <a:pt x="400" y="535"/>
                      </a:cubicBezTo>
                      <a:cubicBezTo>
                        <a:pt x="399" y="534"/>
                        <a:pt x="399" y="534"/>
                        <a:pt x="399" y="534"/>
                      </a:cubicBezTo>
                      <a:lnTo>
                        <a:pt x="399" y="535"/>
                      </a:lnTo>
                      <a:close/>
                      <a:moveTo>
                        <a:pt x="416" y="478"/>
                      </a:moveTo>
                      <a:cubicBezTo>
                        <a:pt x="414" y="478"/>
                        <a:pt x="416" y="477"/>
                        <a:pt x="415" y="477"/>
                      </a:cubicBezTo>
                      <a:cubicBezTo>
                        <a:pt x="415" y="477"/>
                        <a:pt x="415" y="478"/>
                        <a:pt x="416" y="478"/>
                      </a:cubicBezTo>
                      <a:close/>
                      <a:moveTo>
                        <a:pt x="388" y="519"/>
                      </a:moveTo>
                      <a:cubicBezTo>
                        <a:pt x="388" y="519"/>
                        <a:pt x="388" y="519"/>
                        <a:pt x="388" y="519"/>
                      </a:cubicBezTo>
                      <a:cubicBezTo>
                        <a:pt x="388" y="519"/>
                        <a:pt x="388" y="519"/>
                        <a:pt x="388" y="519"/>
                      </a:cubicBezTo>
                      <a:close/>
                      <a:moveTo>
                        <a:pt x="73" y="496"/>
                      </a:moveTo>
                      <a:cubicBezTo>
                        <a:pt x="74" y="496"/>
                        <a:pt x="74" y="497"/>
                        <a:pt x="76" y="497"/>
                      </a:cubicBezTo>
                      <a:cubicBezTo>
                        <a:pt x="76" y="497"/>
                        <a:pt x="75" y="498"/>
                        <a:pt x="76" y="498"/>
                      </a:cubicBezTo>
                      <a:cubicBezTo>
                        <a:pt x="78" y="497"/>
                        <a:pt x="76" y="496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6"/>
                        <a:pt x="73" y="496"/>
                      </a:cubicBezTo>
                      <a:close/>
                      <a:moveTo>
                        <a:pt x="126" y="498"/>
                      </a:moveTo>
                      <a:cubicBezTo>
                        <a:pt x="126" y="498"/>
                        <a:pt x="125" y="498"/>
                        <a:pt x="125" y="498"/>
                      </a:cubicBezTo>
                      <a:cubicBezTo>
                        <a:pt x="125" y="498"/>
                        <a:pt x="125" y="498"/>
                        <a:pt x="126" y="498"/>
                      </a:cubicBezTo>
                      <a:close/>
                      <a:moveTo>
                        <a:pt x="73" y="495"/>
                      </a:move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lose/>
                      <a:moveTo>
                        <a:pt x="433" y="519"/>
                      </a:moveTo>
                      <a:cubicBezTo>
                        <a:pt x="433" y="519"/>
                        <a:pt x="433" y="519"/>
                        <a:pt x="433" y="519"/>
                      </a:cubicBezTo>
                      <a:cubicBezTo>
                        <a:pt x="433" y="519"/>
                        <a:pt x="433" y="519"/>
                        <a:pt x="433" y="519"/>
                      </a:cubicBezTo>
                      <a:cubicBezTo>
                        <a:pt x="433" y="519"/>
                        <a:pt x="433" y="519"/>
                        <a:pt x="433" y="519"/>
                      </a:cubicBezTo>
                      <a:close/>
                      <a:moveTo>
                        <a:pt x="71" y="497"/>
                      </a:moveTo>
                      <a:cubicBezTo>
                        <a:pt x="72" y="496"/>
                        <a:pt x="72" y="496"/>
                        <a:pt x="73" y="496"/>
                      </a:cubicBezTo>
                      <a:cubicBezTo>
                        <a:pt x="72" y="496"/>
                        <a:pt x="72" y="496"/>
                        <a:pt x="71" y="497"/>
                      </a:cubicBezTo>
                      <a:close/>
                      <a:moveTo>
                        <a:pt x="70" y="495"/>
                      </a:moveTo>
                      <a:cubicBezTo>
                        <a:pt x="70" y="495"/>
                        <a:pt x="70" y="495"/>
                        <a:pt x="69" y="496"/>
                      </a:cubicBezTo>
                      <a:cubicBezTo>
                        <a:pt x="70" y="496"/>
                        <a:pt x="70" y="495"/>
                        <a:pt x="71" y="495"/>
                      </a:cubicBezTo>
                      <a:cubicBezTo>
                        <a:pt x="71" y="495"/>
                        <a:pt x="70" y="495"/>
                        <a:pt x="70" y="495"/>
                      </a:cubicBezTo>
                      <a:close/>
                      <a:moveTo>
                        <a:pt x="86" y="495"/>
                      </a:moveTo>
                      <a:cubicBezTo>
                        <a:pt x="80" y="497"/>
                        <a:pt x="80" y="497"/>
                        <a:pt x="80" y="497"/>
                      </a:cubicBezTo>
                      <a:cubicBezTo>
                        <a:pt x="82" y="497"/>
                        <a:pt x="86" y="496"/>
                        <a:pt x="86" y="495"/>
                      </a:cubicBezTo>
                      <a:close/>
                      <a:moveTo>
                        <a:pt x="101" y="498"/>
                      </a:moveTo>
                      <a:cubicBezTo>
                        <a:pt x="101" y="498"/>
                        <a:pt x="100" y="499"/>
                        <a:pt x="100" y="499"/>
                      </a:cubicBezTo>
                      <a:cubicBezTo>
                        <a:pt x="102" y="499"/>
                        <a:pt x="102" y="499"/>
                        <a:pt x="101" y="498"/>
                      </a:cubicBezTo>
                      <a:close/>
                      <a:moveTo>
                        <a:pt x="104" y="497"/>
                      </a:moveTo>
                      <a:cubicBezTo>
                        <a:pt x="104" y="497"/>
                        <a:pt x="103" y="497"/>
                        <a:pt x="102" y="497"/>
                      </a:cubicBezTo>
                      <a:cubicBezTo>
                        <a:pt x="102" y="498"/>
                        <a:pt x="104" y="497"/>
                        <a:pt x="104" y="497"/>
                      </a:cubicBezTo>
                      <a:close/>
                      <a:moveTo>
                        <a:pt x="104" y="497"/>
                      </a:moveTo>
                      <a:cubicBezTo>
                        <a:pt x="104" y="497"/>
                        <a:pt x="105" y="497"/>
                        <a:pt x="105" y="497"/>
                      </a:cubicBezTo>
                      <a:cubicBezTo>
                        <a:pt x="105" y="497"/>
                        <a:pt x="105" y="497"/>
                        <a:pt x="104" y="497"/>
                      </a:cubicBezTo>
                      <a:close/>
                      <a:moveTo>
                        <a:pt x="135" y="499"/>
                      </a:moveTo>
                      <a:cubicBezTo>
                        <a:pt x="134" y="500"/>
                        <a:pt x="137" y="498"/>
                        <a:pt x="138" y="499"/>
                      </a:cubicBezTo>
                      <a:cubicBezTo>
                        <a:pt x="137" y="498"/>
                        <a:pt x="135" y="499"/>
                        <a:pt x="135" y="499"/>
                      </a:cubicBezTo>
                      <a:close/>
                      <a:moveTo>
                        <a:pt x="150" y="498"/>
                      </a:moveTo>
                      <a:cubicBezTo>
                        <a:pt x="150" y="498"/>
                        <a:pt x="150" y="498"/>
                        <a:pt x="150" y="498"/>
                      </a:cubicBezTo>
                      <a:cubicBezTo>
                        <a:pt x="151" y="498"/>
                        <a:pt x="152" y="498"/>
                        <a:pt x="151" y="498"/>
                      </a:cubicBezTo>
                      <a:cubicBezTo>
                        <a:pt x="150" y="498"/>
                        <a:pt x="150" y="498"/>
                        <a:pt x="150" y="498"/>
                      </a:cubicBezTo>
                      <a:close/>
                      <a:moveTo>
                        <a:pt x="423" y="495"/>
                      </a:moveTo>
                      <a:cubicBezTo>
                        <a:pt x="425" y="495"/>
                        <a:pt x="425" y="495"/>
                        <a:pt x="425" y="495"/>
                      </a:cubicBezTo>
                      <a:cubicBezTo>
                        <a:pt x="423" y="494"/>
                        <a:pt x="423" y="494"/>
                        <a:pt x="423" y="494"/>
                      </a:cubicBezTo>
                      <a:lnTo>
                        <a:pt x="423" y="495"/>
                      </a:lnTo>
                      <a:close/>
                      <a:moveTo>
                        <a:pt x="378" y="518"/>
                      </a:moveTo>
                      <a:cubicBezTo>
                        <a:pt x="378" y="518"/>
                        <a:pt x="378" y="519"/>
                        <a:pt x="379" y="519"/>
                      </a:cubicBezTo>
                      <a:cubicBezTo>
                        <a:pt x="377" y="519"/>
                        <a:pt x="379" y="518"/>
                        <a:pt x="378" y="518"/>
                      </a:cubicBezTo>
                      <a:close/>
                      <a:moveTo>
                        <a:pt x="4" y="475"/>
                      </a:moveTo>
                      <a:cubicBezTo>
                        <a:pt x="4" y="475"/>
                        <a:pt x="4" y="476"/>
                        <a:pt x="4" y="477"/>
                      </a:cubicBezTo>
                      <a:cubicBezTo>
                        <a:pt x="4" y="476"/>
                        <a:pt x="4" y="476"/>
                        <a:pt x="4" y="475"/>
                      </a:cubicBezTo>
                      <a:close/>
                      <a:moveTo>
                        <a:pt x="14" y="406"/>
                      </a:moveTo>
                      <a:cubicBezTo>
                        <a:pt x="14" y="407"/>
                        <a:pt x="15" y="408"/>
                        <a:pt x="15" y="408"/>
                      </a:cubicBezTo>
                      <a:cubicBezTo>
                        <a:pt x="15" y="408"/>
                        <a:pt x="15" y="407"/>
                        <a:pt x="14" y="406"/>
                      </a:cubicBezTo>
                      <a:close/>
                      <a:moveTo>
                        <a:pt x="187" y="504"/>
                      </a:moveTo>
                      <a:cubicBezTo>
                        <a:pt x="187" y="504"/>
                        <a:pt x="187" y="504"/>
                        <a:pt x="187" y="505"/>
                      </a:cubicBezTo>
                      <a:cubicBezTo>
                        <a:pt x="187" y="505"/>
                        <a:pt x="188" y="504"/>
                        <a:pt x="189" y="504"/>
                      </a:cubicBezTo>
                      <a:lnTo>
                        <a:pt x="187" y="504"/>
                      </a:lnTo>
                      <a:close/>
                      <a:moveTo>
                        <a:pt x="8" y="445"/>
                      </a:moveTo>
                      <a:cubicBezTo>
                        <a:pt x="7" y="444"/>
                        <a:pt x="7" y="443"/>
                        <a:pt x="7" y="444"/>
                      </a:cubicBezTo>
                      <a:cubicBezTo>
                        <a:pt x="7" y="446"/>
                        <a:pt x="7" y="446"/>
                        <a:pt x="8" y="445"/>
                      </a:cubicBezTo>
                      <a:close/>
                      <a:moveTo>
                        <a:pt x="8" y="449"/>
                      </a:moveTo>
                      <a:cubicBezTo>
                        <a:pt x="9" y="448"/>
                        <a:pt x="9" y="448"/>
                        <a:pt x="9" y="446"/>
                      </a:cubicBezTo>
                      <a:cubicBezTo>
                        <a:pt x="8" y="446"/>
                        <a:pt x="8" y="448"/>
                        <a:pt x="8" y="449"/>
                      </a:cubicBezTo>
                      <a:close/>
                      <a:moveTo>
                        <a:pt x="8" y="449"/>
                      </a:moveTo>
                      <a:cubicBezTo>
                        <a:pt x="8" y="449"/>
                        <a:pt x="8" y="449"/>
                        <a:pt x="8" y="449"/>
                      </a:cubicBezTo>
                      <a:cubicBezTo>
                        <a:pt x="8" y="449"/>
                        <a:pt x="8" y="449"/>
                        <a:pt x="8" y="449"/>
                      </a:cubicBezTo>
                      <a:close/>
                      <a:moveTo>
                        <a:pt x="2" y="488"/>
                      </a:moveTo>
                      <a:cubicBezTo>
                        <a:pt x="1" y="487"/>
                        <a:pt x="2" y="491"/>
                        <a:pt x="1" y="492"/>
                      </a:cubicBezTo>
                      <a:cubicBezTo>
                        <a:pt x="2" y="491"/>
                        <a:pt x="2" y="489"/>
                        <a:pt x="2" y="488"/>
                      </a:cubicBezTo>
                      <a:close/>
                      <a:moveTo>
                        <a:pt x="368" y="517"/>
                      </a:moveTo>
                      <a:cubicBezTo>
                        <a:pt x="370" y="517"/>
                        <a:pt x="370" y="517"/>
                        <a:pt x="370" y="517"/>
                      </a:cubicBezTo>
                      <a:cubicBezTo>
                        <a:pt x="368" y="517"/>
                        <a:pt x="368" y="517"/>
                        <a:pt x="368" y="517"/>
                      </a:cubicBezTo>
                      <a:close/>
                      <a:moveTo>
                        <a:pt x="438" y="353"/>
                      </a:moveTo>
                      <a:cubicBezTo>
                        <a:pt x="439" y="353"/>
                        <a:pt x="439" y="353"/>
                        <a:pt x="439" y="353"/>
                      </a:cubicBezTo>
                      <a:cubicBezTo>
                        <a:pt x="439" y="352"/>
                        <a:pt x="439" y="352"/>
                        <a:pt x="439" y="352"/>
                      </a:cubicBezTo>
                      <a:lnTo>
                        <a:pt x="438" y="353"/>
                      </a:lnTo>
                      <a:close/>
                      <a:moveTo>
                        <a:pt x="233" y="330"/>
                      </a:moveTo>
                      <a:cubicBezTo>
                        <a:pt x="233" y="330"/>
                        <a:pt x="233" y="330"/>
                        <a:pt x="233" y="330"/>
                      </a:cubicBezTo>
                      <a:cubicBezTo>
                        <a:pt x="234" y="330"/>
                        <a:pt x="234" y="330"/>
                        <a:pt x="235" y="330"/>
                      </a:cubicBezTo>
                      <a:lnTo>
                        <a:pt x="233" y="330"/>
                      </a:lnTo>
                      <a:close/>
                      <a:moveTo>
                        <a:pt x="34" y="412"/>
                      </a:moveTo>
                      <a:cubicBezTo>
                        <a:pt x="34" y="411"/>
                        <a:pt x="34" y="411"/>
                        <a:pt x="34" y="410"/>
                      </a:cubicBezTo>
                      <a:cubicBezTo>
                        <a:pt x="34" y="411"/>
                        <a:pt x="34" y="412"/>
                        <a:pt x="34" y="412"/>
                      </a:cubicBezTo>
                      <a:close/>
                      <a:moveTo>
                        <a:pt x="441" y="463"/>
                      </a:moveTo>
                      <a:cubicBezTo>
                        <a:pt x="441" y="463"/>
                        <a:pt x="441" y="462"/>
                        <a:pt x="441" y="462"/>
                      </a:cubicBezTo>
                      <a:cubicBezTo>
                        <a:pt x="440" y="462"/>
                        <a:pt x="440" y="463"/>
                        <a:pt x="441" y="463"/>
                      </a:cubicBezTo>
                      <a:close/>
                      <a:moveTo>
                        <a:pt x="33" y="410"/>
                      </a:moveTo>
                      <a:cubicBezTo>
                        <a:pt x="33" y="410"/>
                        <a:pt x="33" y="410"/>
                        <a:pt x="33" y="410"/>
                      </a:cubicBezTo>
                      <a:cubicBezTo>
                        <a:pt x="33" y="410"/>
                        <a:pt x="33" y="410"/>
                        <a:pt x="33" y="410"/>
                      </a:cubicBezTo>
                      <a:close/>
                      <a:moveTo>
                        <a:pt x="421" y="330"/>
                      </a:moveTo>
                      <a:cubicBezTo>
                        <a:pt x="421" y="330"/>
                        <a:pt x="421" y="330"/>
                        <a:pt x="422" y="331"/>
                      </a:cubicBezTo>
                      <a:cubicBezTo>
                        <a:pt x="422" y="331"/>
                        <a:pt x="423" y="331"/>
                        <a:pt x="423" y="331"/>
                      </a:cubicBezTo>
                      <a:cubicBezTo>
                        <a:pt x="423" y="330"/>
                        <a:pt x="422" y="330"/>
                        <a:pt x="421" y="330"/>
                      </a:cubicBezTo>
                      <a:close/>
                      <a:moveTo>
                        <a:pt x="433" y="407"/>
                      </a:moveTo>
                      <a:cubicBezTo>
                        <a:pt x="433" y="407"/>
                        <a:pt x="433" y="407"/>
                        <a:pt x="433" y="406"/>
                      </a:cubicBezTo>
                      <a:cubicBezTo>
                        <a:pt x="433" y="407"/>
                        <a:pt x="433" y="407"/>
                        <a:pt x="433" y="407"/>
                      </a:cubicBezTo>
                      <a:cubicBezTo>
                        <a:pt x="433" y="407"/>
                        <a:pt x="433" y="407"/>
                        <a:pt x="433" y="407"/>
                      </a:cubicBezTo>
                      <a:close/>
                      <a:moveTo>
                        <a:pt x="34" y="410"/>
                      </a:moveTo>
                      <a:cubicBezTo>
                        <a:pt x="34" y="409"/>
                        <a:pt x="36" y="408"/>
                        <a:pt x="35" y="407"/>
                      </a:cubicBezTo>
                      <a:cubicBezTo>
                        <a:pt x="36" y="406"/>
                        <a:pt x="36" y="408"/>
                        <a:pt x="36" y="406"/>
                      </a:cubicBezTo>
                      <a:cubicBezTo>
                        <a:pt x="36" y="404"/>
                        <a:pt x="34" y="407"/>
                        <a:pt x="33" y="409"/>
                      </a:cubicBezTo>
                      <a:cubicBezTo>
                        <a:pt x="33" y="410"/>
                        <a:pt x="33" y="410"/>
                        <a:pt x="33" y="410"/>
                      </a:cubicBezTo>
                      <a:cubicBezTo>
                        <a:pt x="34" y="410"/>
                        <a:pt x="34" y="410"/>
                        <a:pt x="34" y="410"/>
                      </a:cubicBezTo>
                      <a:close/>
                      <a:moveTo>
                        <a:pt x="32" y="413"/>
                      </a:moveTo>
                      <a:cubicBezTo>
                        <a:pt x="33" y="414"/>
                        <a:pt x="33" y="414"/>
                        <a:pt x="33" y="415"/>
                      </a:cubicBezTo>
                      <a:cubicBezTo>
                        <a:pt x="33" y="414"/>
                        <a:pt x="33" y="413"/>
                        <a:pt x="33" y="412"/>
                      </a:cubicBezTo>
                      <a:cubicBezTo>
                        <a:pt x="33" y="412"/>
                        <a:pt x="32" y="413"/>
                        <a:pt x="32" y="413"/>
                      </a:cubicBezTo>
                      <a:close/>
                      <a:moveTo>
                        <a:pt x="36" y="401"/>
                      </a:moveTo>
                      <a:cubicBezTo>
                        <a:pt x="36" y="398"/>
                        <a:pt x="36" y="394"/>
                        <a:pt x="36" y="393"/>
                      </a:cubicBezTo>
                      <a:lnTo>
                        <a:pt x="36" y="401"/>
                      </a:lnTo>
                      <a:close/>
                      <a:moveTo>
                        <a:pt x="42" y="376"/>
                      </a:moveTo>
                      <a:cubicBezTo>
                        <a:pt x="42" y="374"/>
                        <a:pt x="42" y="374"/>
                        <a:pt x="41" y="375"/>
                      </a:cubicBezTo>
                      <a:cubicBezTo>
                        <a:pt x="41" y="376"/>
                        <a:pt x="42" y="376"/>
                        <a:pt x="42" y="376"/>
                      </a:cubicBezTo>
                      <a:close/>
                      <a:moveTo>
                        <a:pt x="41" y="371"/>
                      </a:moveTo>
                      <a:cubicBezTo>
                        <a:pt x="41" y="371"/>
                        <a:pt x="41" y="371"/>
                        <a:pt x="41" y="371"/>
                      </a:cubicBezTo>
                      <a:cubicBezTo>
                        <a:pt x="41" y="371"/>
                        <a:pt x="41" y="371"/>
                        <a:pt x="41" y="371"/>
                      </a:cubicBezTo>
                      <a:close/>
                      <a:moveTo>
                        <a:pt x="41" y="371"/>
                      </a:moveTo>
                      <a:cubicBezTo>
                        <a:pt x="40" y="372"/>
                        <a:pt x="40" y="372"/>
                        <a:pt x="40" y="374"/>
                      </a:cubicBezTo>
                      <a:cubicBezTo>
                        <a:pt x="41" y="374"/>
                        <a:pt x="40" y="372"/>
                        <a:pt x="41" y="371"/>
                      </a:cubicBezTo>
                      <a:close/>
                      <a:moveTo>
                        <a:pt x="51" y="347"/>
                      </a:moveTo>
                      <a:cubicBezTo>
                        <a:pt x="50" y="346"/>
                        <a:pt x="49" y="347"/>
                        <a:pt x="48" y="347"/>
                      </a:cubicBezTo>
                      <a:cubicBezTo>
                        <a:pt x="48" y="348"/>
                        <a:pt x="50" y="346"/>
                        <a:pt x="51" y="347"/>
                      </a:cubicBezTo>
                      <a:close/>
                      <a:moveTo>
                        <a:pt x="67" y="345"/>
                      </a:moveTo>
                      <a:cubicBezTo>
                        <a:pt x="66" y="346"/>
                        <a:pt x="66" y="345"/>
                        <a:pt x="65" y="345"/>
                      </a:cubicBezTo>
                      <a:cubicBezTo>
                        <a:pt x="66" y="346"/>
                        <a:pt x="66" y="346"/>
                        <a:pt x="66" y="346"/>
                      </a:cubicBezTo>
                      <a:cubicBezTo>
                        <a:pt x="67" y="346"/>
                        <a:pt x="68" y="346"/>
                        <a:pt x="67" y="345"/>
                      </a:cubicBezTo>
                      <a:close/>
                      <a:moveTo>
                        <a:pt x="409" y="342"/>
                      </a:moveTo>
                      <a:cubicBezTo>
                        <a:pt x="408" y="343"/>
                        <a:pt x="408" y="343"/>
                        <a:pt x="408" y="343"/>
                      </a:cubicBezTo>
                      <a:cubicBezTo>
                        <a:pt x="410" y="343"/>
                        <a:pt x="410" y="343"/>
                        <a:pt x="410" y="343"/>
                      </a:cubicBezTo>
                      <a:lnTo>
                        <a:pt x="409" y="342"/>
                      </a:lnTo>
                      <a:close/>
                      <a:moveTo>
                        <a:pt x="442" y="473"/>
                      </a:moveTo>
                      <a:cubicBezTo>
                        <a:pt x="442" y="476"/>
                        <a:pt x="441" y="473"/>
                        <a:pt x="441" y="475"/>
                      </a:cubicBezTo>
                      <a:cubicBezTo>
                        <a:pt x="441" y="475"/>
                        <a:pt x="443" y="475"/>
                        <a:pt x="442" y="473"/>
                      </a:cubicBezTo>
                      <a:close/>
                      <a:moveTo>
                        <a:pt x="22" y="100"/>
                      </a:moveTo>
                      <a:cubicBezTo>
                        <a:pt x="22" y="101"/>
                        <a:pt x="21" y="102"/>
                        <a:pt x="22" y="104"/>
                      </a:cubicBezTo>
                      <a:cubicBezTo>
                        <a:pt x="21" y="105"/>
                        <a:pt x="21" y="103"/>
                        <a:pt x="20" y="105"/>
                      </a:cubicBezTo>
                      <a:cubicBezTo>
                        <a:pt x="21" y="107"/>
                        <a:pt x="23" y="104"/>
                        <a:pt x="23" y="100"/>
                      </a:cubicBezTo>
                      <a:cubicBezTo>
                        <a:pt x="23" y="100"/>
                        <a:pt x="23" y="100"/>
                        <a:pt x="23" y="100"/>
                      </a:cubicBezTo>
                      <a:cubicBezTo>
                        <a:pt x="23" y="100"/>
                        <a:pt x="22" y="100"/>
                        <a:pt x="22" y="100"/>
                      </a:cubicBezTo>
                      <a:close/>
                      <a:moveTo>
                        <a:pt x="149" y="303"/>
                      </a:moveTo>
                      <a:cubicBezTo>
                        <a:pt x="149" y="303"/>
                        <a:pt x="149" y="303"/>
                        <a:pt x="149" y="303"/>
                      </a:cubicBezTo>
                      <a:cubicBezTo>
                        <a:pt x="149" y="303"/>
                        <a:pt x="150" y="303"/>
                        <a:pt x="151" y="303"/>
                      </a:cubicBezTo>
                      <a:lnTo>
                        <a:pt x="149" y="303"/>
                      </a:lnTo>
                      <a:close/>
                      <a:moveTo>
                        <a:pt x="444" y="274"/>
                      </a:moveTo>
                      <a:cubicBezTo>
                        <a:pt x="444" y="274"/>
                        <a:pt x="444" y="274"/>
                        <a:pt x="444" y="274"/>
                      </a:cubicBezTo>
                      <a:cubicBezTo>
                        <a:pt x="444" y="274"/>
                        <a:pt x="444" y="274"/>
                        <a:pt x="444" y="274"/>
                      </a:cubicBezTo>
                      <a:cubicBezTo>
                        <a:pt x="444" y="274"/>
                        <a:pt x="444" y="274"/>
                        <a:pt x="444" y="274"/>
                      </a:cubicBezTo>
                      <a:close/>
                      <a:moveTo>
                        <a:pt x="23" y="100"/>
                      </a:moveTo>
                      <a:cubicBezTo>
                        <a:pt x="23" y="100"/>
                        <a:pt x="23" y="100"/>
                        <a:pt x="24" y="100"/>
                      </a:cubicBezTo>
                      <a:cubicBezTo>
                        <a:pt x="24" y="100"/>
                        <a:pt x="23" y="100"/>
                        <a:pt x="23" y="100"/>
                      </a:cubicBezTo>
                      <a:close/>
                      <a:moveTo>
                        <a:pt x="22" y="97"/>
                      </a:moveTo>
                      <a:cubicBezTo>
                        <a:pt x="22" y="98"/>
                        <a:pt x="22" y="99"/>
                        <a:pt x="22" y="100"/>
                      </a:cubicBezTo>
                      <a:cubicBezTo>
                        <a:pt x="22" y="99"/>
                        <a:pt x="22" y="98"/>
                        <a:pt x="22" y="97"/>
                      </a:cubicBezTo>
                      <a:close/>
                      <a:moveTo>
                        <a:pt x="444" y="205"/>
                      </a:moveTo>
                      <a:cubicBezTo>
                        <a:pt x="444" y="205"/>
                        <a:pt x="444" y="205"/>
                        <a:pt x="444" y="206"/>
                      </a:cubicBezTo>
                      <a:cubicBezTo>
                        <a:pt x="444" y="206"/>
                        <a:pt x="444" y="205"/>
                        <a:pt x="444" y="205"/>
                      </a:cubicBezTo>
                      <a:close/>
                      <a:moveTo>
                        <a:pt x="21" y="181"/>
                      </a:moveTo>
                      <a:cubicBezTo>
                        <a:pt x="21" y="180"/>
                        <a:pt x="21" y="180"/>
                        <a:pt x="21" y="179"/>
                      </a:cubicBezTo>
                      <a:cubicBezTo>
                        <a:pt x="20" y="180"/>
                        <a:pt x="21" y="180"/>
                        <a:pt x="21" y="181"/>
                      </a:cubicBezTo>
                      <a:close/>
                      <a:moveTo>
                        <a:pt x="23" y="96"/>
                      </a:moveTo>
                      <a:cubicBezTo>
                        <a:pt x="23" y="95"/>
                        <a:pt x="23" y="95"/>
                        <a:pt x="23" y="94"/>
                      </a:cubicBezTo>
                      <a:cubicBezTo>
                        <a:pt x="22" y="95"/>
                        <a:pt x="23" y="96"/>
                        <a:pt x="23" y="97"/>
                      </a:cubicBezTo>
                      <a:cubicBezTo>
                        <a:pt x="23" y="97"/>
                        <a:pt x="24" y="96"/>
                        <a:pt x="23" y="96"/>
                      </a:cubicBezTo>
                      <a:close/>
                      <a:moveTo>
                        <a:pt x="22" y="111"/>
                      </a:moveTo>
                      <a:cubicBezTo>
                        <a:pt x="22" y="115"/>
                        <a:pt x="22" y="120"/>
                        <a:pt x="23" y="120"/>
                      </a:cubicBezTo>
                      <a:lnTo>
                        <a:pt x="22" y="111"/>
                      </a:lnTo>
                      <a:close/>
                      <a:moveTo>
                        <a:pt x="20" y="143"/>
                      </a:moveTo>
                      <a:cubicBezTo>
                        <a:pt x="20" y="143"/>
                        <a:pt x="20" y="142"/>
                        <a:pt x="19" y="142"/>
                      </a:cubicBezTo>
                      <a:cubicBezTo>
                        <a:pt x="19" y="144"/>
                        <a:pt x="20" y="145"/>
                        <a:pt x="20" y="143"/>
                      </a:cubicBezTo>
                      <a:close/>
                      <a:moveTo>
                        <a:pt x="21" y="148"/>
                      </a:moveTo>
                      <a:cubicBezTo>
                        <a:pt x="21" y="148"/>
                        <a:pt x="21" y="148"/>
                        <a:pt x="21" y="148"/>
                      </a:cubicBezTo>
                      <a:cubicBezTo>
                        <a:pt x="21" y="148"/>
                        <a:pt x="21" y="148"/>
                        <a:pt x="21" y="148"/>
                      </a:cubicBezTo>
                      <a:close/>
                      <a:moveTo>
                        <a:pt x="22" y="145"/>
                      </a:moveTo>
                      <a:cubicBezTo>
                        <a:pt x="21" y="144"/>
                        <a:pt x="21" y="147"/>
                        <a:pt x="21" y="148"/>
                      </a:cubicBezTo>
                      <a:cubicBezTo>
                        <a:pt x="21" y="147"/>
                        <a:pt x="22" y="146"/>
                        <a:pt x="22" y="145"/>
                      </a:cubicBezTo>
                      <a:close/>
                      <a:moveTo>
                        <a:pt x="20" y="194"/>
                      </a:moveTo>
                      <a:cubicBezTo>
                        <a:pt x="19" y="193"/>
                        <a:pt x="20" y="198"/>
                        <a:pt x="20" y="199"/>
                      </a:cubicBezTo>
                      <a:cubicBezTo>
                        <a:pt x="20" y="198"/>
                        <a:pt x="20" y="195"/>
                        <a:pt x="20" y="194"/>
                      </a:cubicBezTo>
                      <a:close/>
                      <a:moveTo>
                        <a:pt x="20" y="218"/>
                      </a:moveTo>
                      <a:cubicBezTo>
                        <a:pt x="20" y="219"/>
                        <a:pt x="20" y="221"/>
                        <a:pt x="21" y="219"/>
                      </a:cubicBezTo>
                      <a:cubicBezTo>
                        <a:pt x="21" y="218"/>
                        <a:pt x="21" y="218"/>
                        <a:pt x="21" y="217"/>
                      </a:cubicBezTo>
                      <a:lnTo>
                        <a:pt x="20" y="218"/>
                      </a:lnTo>
                      <a:close/>
                      <a:moveTo>
                        <a:pt x="362" y="316"/>
                      </a:moveTo>
                      <a:cubicBezTo>
                        <a:pt x="364" y="316"/>
                        <a:pt x="364" y="316"/>
                        <a:pt x="364" y="316"/>
                      </a:cubicBezTo>
                      <a:cubicBezTo>
                        <a:pt x="362" y="315"/>
                        <a:pt x="362" y="315"/>
                        <a:pt x="362" y="315"/>
                      </a:cubicBezTo>
                      <a:lnTo>
                        <a:pt x="362" y="316"/>
                      </a:lnTo>
                      <a:close/>
                      <a:moveTo>
                        <a:pt x="445" y="190"/>
                      </a:moveTo>
                      <a:cubicBezTo>
                        <a:pt x="445" y="190"/>
                        <a:pt x="444" y="190"/>
                        <a:pt x="444" y="192"/>
                      </a:cubicBezTo>
                      <a:cubicBezTo>
                        <a:pt x="444" y="189"/>
                        <a:pt x="445" y="192"/>
                        <a:pt x="445" y="190"/>
                      </a:cubicBezTo>
                      <a:close/>
                      <a:moveTo>
                        <a:pt x="441" y="94"/>
                      </a:moveTo>
                      <a:cubicBezTo>
                        <a:pt x="441" y="93"/>
                        <a:pt x="441" y="93"/>
                        <a:pt x="441" y="93"/>
                      </a:cubicBezTo>
                      <a:cubicBezTo>
                        <a:pt x="439" y="94"/>
                        <a:pt x="439" y="94"/>
                        <a:pt x="439" y="94"/>
                      </a:cubicBezTo>
                      <a:lnTo>
                        <a:pt x="441" y="94"/>
                      </a:lnTo>
                      <a:close/>
                      <a:moveTo>
                        <a:pt x="43" y="187"/>
                      </a:moveTo>
                      <a:cubicBezTo>
                        <a:pt x="43" y="186"/>
                        <a:pt x="43" y="185"/>
                        <a:pt x="42" y="184"/>
                      </a:cubicBezTo>
                      <a:cubicBezTo>
                        <a:pt x="42" y="185"/>
                        <a:pt x="42" y="186"/>
                        <a:pt x="43" y="187"/>
                      </a:cubicBezTo>
                      <a:close/>
                      <a:moveTo>
                        <a:pt x="44" y="105"/>
                      </a:moveTo>
                      <a:cubicBezTo>
                        <a:pt x="44" y="106"/>
                        <a:pt x="44" y="107"/>
                        <a:pt x="44" y="107"/>
                      </a:cubicBezTo>
                      <a:cubicBezTo>
                        <a:pt x="44" y="107"/>
                        <a:pt x="44" y="106"/>
                        <a:pt x="44" y="105"/>
                      </a:cubicBezTo>
                      <a:close/>
                      <a:moveTo>
                        <a:pt x="36" y="276"/>
                      </a:moveTo>
                      <a:cubicBezTo>
                        <a:pt x="36" y="276"/>
                        <a:pt x="36" y="277"/>
                        <a:pt x="36" y="277"/>
                      </a:cubicBezTo>
                      <a:lnTo>
                        <a:pt x="36" y="276"/>
                      </a:lnTo>
                      <a:close/>
                      <a:moveTo>
                        <a:pt x="41" y="184"/>
                      </a:moveTo>
                      <a:cubicBezTo>
                        <a:pt x="41" y="184"/>
                        <a:pt x="41" y="184"/>
                        <a:pt x="41" y="184"/>
                      </a:cubicBezTo>
                      <a:cubicBezTo>
                        <a:pt x="41" y="184"/>
                        <a:pt x="41" y="184"/>
                        <a:pt x="41" y="184"/>
                      </a:cubicBezTo>
                      <a:close/>
                      <a:moveTo>
                        <a:pt x="180" y="2"/>
                      </a:moveTo>
                      <a:cubicBezTo>
                        <a:pt x="180" y="2"/>
                        <a:pt x="180" y="2"/>
                        <a:pt x="179" y="2"/>
                      </a:cubicBezTo>
                      <a:cubicBezTo>
                        <a:pt x="180" y="2"/>
                        <a:pt x="181" y="2"/>
                        <a:pt x="182" y="2"/>
                      </a:cubicBezTo>
                      <a:lnTo>
                        <a:pt x="180" y="2"/>
                      </a:lnTo>
                      <a:close/>
                      <a:moveTo>
                        <a:pt x="42" y="184"/>
                      </a:moveTo>
                      <a:cubicBezTo>
                        <a:pt x="43" y="183"/>
                        <a:pt x="44" y="182"/>
                        <a:pt x="43" y="180"/>
                      </a:cubicBezTo>
                      <a:cubicBezTo>
                        <a:pt x="43" y="179"/>
                        <a:pt x="44" y="181"/>
                        <a:pt x="44" y="179"/>
                      </a:cubicBezTo>
                      <a:cubicBezTo>
                        <a:pt x="43" y="177"/>
                        <a:pt x="42" y="180"/>
                        <a:pt x="41" y="183"/>
                      </a:cubicBezTo>
                      <a:cubicBezTo>
                        <a:pt x="41" y="184"/>
                        <a:pt x="41" y="184"/>
                        <a:pt x="41" y="184"/>
                      </a:cubicBezTo>
                      <a:cubicBezTo>
                        <a:pt x="42" y="184"/>
                        <a:pt x="42" y="184"/>
                        <a:pt x="42" y="184"/>
                      </a:cubicBezTo>
                      <a:close/>
                      <a:moveTo>
                        <a:pt x="428" y="72"/>
                      </a:moveTo>
                      <a:cubicBezTo>
                        <a:pt x="428" y="72"/>
                        <a:pt x="428" y="72"/>
                        <a:pt x="428" y="72"/>
                      </a:cubicBezTo>
                      <a:cubicBezTo>
                        <a:pt x="428" y="71"/>
                        <a:pt x="428" y="71"/>
                        <a:pt x="428" y="71"/>
                      </a:cubicBezTo>
                      <a:cubicBezTo>
                        <a:pt x="428" y="71"/>
                        <a:pt x="428" y="72"/>
                        <a:pt x="428" y="72"/>
                      </a:cubicBezTo>
                      <a:close/>
                      <a:moveTo>
                        <a:pt x="427" y="138"/>
                      </a:moveTo>
                      <a:cubicBezTo>
                        <a:pt x="427" y="138"/>
                        <a:pt x="427" y="138"/>
                        <a:pt x="427" y="138"/>
                      </a:cubicBezTo>
                      <a:cubicBezTo>
                        <a:pt x="427" y="138"/>
                        <a:pt x="427" y="138"/>
                        <a:pt x="427" y="138"/>
                      </a:cubicBezTo>
                      <a:close/>
                      <a:moveTo>
                        <a:pt x="42" y="190"/>
                      </a:moveTo>
                      <a:cubicBezTo>
                        <a:pt x="42" y="189"/>
                        <a:pt x="42" y="188"/>
                        <a:pt x="42" y="186"/>
                      </a:cubicBezTo>
                      <a:cubicBezTo>
                        <a:pt x="41" y="187"/>
                        <a:pt x="41" y="188"/>
                        <a:pt x="41" y="188"/>
                      </a:cubicBezTo>
                      <a:cubicBezTo>
                        <a:pt x="41" y="189"/>
                        <a:pt x="42" y="188"/>
                        <a:pt x="42" y="190"/>
                      </a:cubicBezTo>
                      <a:close/>
                      <a:moveTo>
                        <a:pt x="43" y="173"/>
                      </a:moveTo>
                      <a:cubicBezTo>
                        <a:pt x="43" y="170"/>
                        <a:pt x="42" y="165"/>
                        <a:pt x="42" y="164"/>
                      </a:cubicBezTo>
                      <a:lnTo>
                        <a:pt x="43" y="173"/>
                      </a:lnTo>
                      <a:close/>
                      <a:moveTo>
                        <a:pt x="45" y="143"/>
                      </a:moveTo>
                      <a:cubicBezTo>
                        <a:pt x="45" y="141"/>
                        <a:pt x="45" y="140"/>
                        <a:pt x="44" y="142"/>
                      </a:cubicBezTo>
                      <a:cubicBezTo>
                        <a:pt x="45" y="143"/>
                        <a:pt x="45" y="144"/>
                        <a:pt x="45" y="143"/>
                      </a:cubicBezTo>
                      <a:close/>
                      <a:moveTo>
                        <a:pt x="43" y="137"/>
                      </a:moveTo>
                      <a:cubicBezTo>
                        <a:pt x="44" y="137"/>
                        <a:pt x="44" y="137"/>
                        <a:pt x="44" y="137"/>
                      </a:cubicBezTo>
                      <a:cubicBezTo>
                        <a:pt x="44" y="137"/>
                        <a:pt x="43" y="137"/>
                        <a:pt x="43" y="137"/>
                      </a:cubicBezTo>
                      <a:close/>
                      <a:moveTo>
                        <a:pt x="43" y="141"/>
                      </a:moveTo>
                      <a:cubicBezTo>
                        <a:pt x="44" y="141"/>
                        <a:pt x="43" y="138"/>
                        <a:pt x="43" y="137"/>
                      </a:cubicBezTo>
                      <a:cubicBezTo>
                        <a:pt x="43" y="138"/>
                        <a:pt x="43" y="139"/>
                        <a:pt x="43" y="141"/>
                      </a:cubicBezTo>
                      <a:close/>
                      <a:moveTo>
                        <a:pt x="45" y="88"/>
                      </a:moveTo>
                      <a:cubicBezTo>
                        <a:pt x="44" y="89"/>
                        <a:pt x="45" y="91"/>
                        <a:pt x="45" y="93"/>
                      </a:cubicBezTo>
                      <a:cubicBezTo>
                        <a:pt x="46" y="93"/>
                        <a:pt x="44" y="89"/>
                        <a:pt x="45" y="88"/>
                      </a:cubicBezTo>
                      <a:close/>
                      <a:moveTo>
                        <a:pt x="44" y="68"/>
                      </a:moveTo>
                      <a:cubicBezTo>
                        <a:pt x="44" y="69"/>
                        <a:pt x="44" y="69"/>
                        <a:pt x="44" y="70"/>
                      </a:cubicBezTo>
                      <a:cubicBezTo>
                        <a:pt x="45" y="69"/>
                        <a:pt x="45" y="69"/>
                        <a:pt x="45" y="69"/>
                      </a:cubicBezTo>
                      <a:cubicBezTo>
                        <a:pt x="45" y="68"/>
                        <a:pt x="44" y="67"/>
                        <a:pt x="44" y="68"/>
                      </a:cubicBezTo>
                      <a:close/>
                      <a:moveTo>
                        <a:pt x="387" y="14"/>
                      </a:moveTo>
                      <a:cubicBezTo>
                        <a:pt x="386" y="15"/>
                        <a:pt x="386" y="15"/>
                        <a:pt x="386" y="15"/>
                      </a:cubicBezTo>
                      <a:cubicBezTo>
                        <a:pt x="389" y="15"/>
                        <a:pt x="389" y="15"/>
                        <a:pt x="389" y="15"/>
                      </a:cubicBezTo>
                      <a:lnTo>
                        <a:pt x="387" y="14"/>
                      </a:lnTo>
                      <a:close/>
                      <a:moveTo>
                        <a:pt x="427" y="151"/>
                      </a:moveTo>
                      <a:cubicBezTo>
                        <a:pt x="427" y="154"/>
                        <a:pt x="426" y="151"/>
                        <a:pt x="426" y="153"/>
                      </a:cubicBezTo>
                      <a:cubicBezTo>
                        <a:pt x="426" y="152"/>
                        <a:pt x="428" y="153"/>
                        <a:pt x="427" y="151"/>
                      </a:cubicBezTo>
                      <a:close/>
                      <a:moveTo>
                        <a:pt x="432" y="246"/>
                      </a:moveTo>
                      <a:cubicBezTo>
                        <a:pt x="431" y="246"/>
                        <a:pt x="431" y="246"/>
                        <a:pt x="431" y="246"/>
                      </a:cubicBezTo>
                      <a:cubicBezTo>
                        <a:pt x="431" y="247"/>
                        <a:pt x="431" y="247"/>
                        <a:pt x="431" y="247"/>
                      </a:cubicBezTo>
                      <a:lnTo>
                        <a:pt x="432" y="246"/>
                      </a:lnTo>
                      <a:close/>
                      <a:moveTo>
                        <a:pt x="107" y="317"/>
                      </a:moveTo>
                      <a:cubicBezTo>
                        <a:pt x="107" y="317"/>
                        <a:pt x="107" y="317"/>
                        <a:pt x="107" y="317"/>
                      </a:cubicBezTo>
                      <a:cubicBezTo>
                        <a:pt x="107" y="318"/>
                        <a:pt x="107" y="318"/>
                        <a:pt x="107" y="317"/>
                      </a:cubicBezTo>
                      <a:close/>
                      <a:moveTo>
                        <a:pt x="300" y="478"/>
                      </a:moveTo>
                      <a:cubicBezTo>
                        <a:pt x="301" y="479"/>
                        <a:pt x="301" y="478"/>
                        <a:pt x="302" y="478"/>
                      </a:cubicBezTo>
                      <a:cubicBezTo>
                        <a:pt x="301" y="478"/>
                        <a:pt x="301" y="478"/>
                        <a:pt x="300" y="478"/>
                      </a:cubicBezTo>
                      <a:close/>
                      <a:moveTo>
                        <a:pt x="368" y="481"/>
                      </a:moveTo>
                      <a:cubicBezTo>
                        <a:pt x="368" y="481"/>
                        <a:pt x="368" y="481"/>
                        <a:pt x="368" y="481"/>
                      </a:cubicBezTo>
                      <a:cubicBezTo>
                        <a:pt x="368" y="481"/>
                        <a:pt x="368" y="481"/>
                        <a:pt x="368" y="481"/>
                      </a:cubicBezTo>
                      <a:close/>
                      <a:moveTo>
                        <a:pt x="41" y="322"/>
                      </a:moveTo>
                      <a:cubicBezTo>
                        <a:pt x="41" y="322"/>
                        <a:pt x="41" y="322"/>
                        <a:pt x="41" y="322"/>
                      </a:cubicBezTo>
                      <a:cubicBezTo>
                        <a:pt x="41" y="321"/>
                        <a:pt x="41" y="321"/>
                        <a:pt x="41" y="322"/>
                      </a:cubicBezTo>
                      <a:close/>
                      <a:moveTo>
                        <a:pt x="20" y="377"/>
                      </a:moveTo>
                      <a:cubicBezTo>
                        <a:pt x="20" y="377"/>
                        <a:pt x="20" y="377"/>
                        <a:pt x="20" y="377"/>
                      </a:cubicBezTo>
                      <a:cubicBezTo>
                        <a:pt x="20" y="376"/>
                        <a:pt x="20" y="376"/>
                        <a:pt x="20" y="375"/>
                      </a:cubicBezTo>
                      <a:cubicBezTo>
                        <a:pt x="20" y="376"/>
                        <a:pt x="20" y="376"/>
                        <a:pt x="20" y="377"/>
                      </a:cubicBezTo>
                      <a:close/>
                      <a:moveTo>
                        <a:pt x="370" y="480"/>
                      </a:moveTo>
                      <a:cubicBezTo>
                        <a:pt x="369" y="480"/>
                        <a:pt x="368" y="480"/>
                        <a:pt x="368" y="480"/>
                      </a:cubicBezTo>
                      <a:cubicBezTo>
                        <a:pt x="369" y="480"/>
                        <a:pt x="369" y="480"/>
                        <a:pt x="370" y="480"/>
                      </a:cubicBezTo>
                      <a:close/>
                      <a:moveTo>
                        <a:pt x="99" y="494"/>
                      </a:moveTo>
                      <a:cubicBezTo>
                        <a:pt x="99" y="494"/>
                        <a:pt x="99" y="494"/>
                        <a:pt x="100" y="494"/>
                      </a:cubicBezTo>
                      <a:cubicBezTo>
                        <a:pt x="99" y="494"/>
                        <a:pt x="98" y="494"/>
                        <a:pt x="97" y="494"/>
                      </a:cubicBezTo>
                      <a:lnTo>
                        <a:pt x="99" y="494"/>
                      </a:lnTo>
                      <a:close/>
                      <a:moveTo>
                        <a:pt x="371" y="481"/>
                      </a:moveTo>
                      <a:cubicBezTo>
                        <a:pt x="372" y="481"/>
                        <a:pt x="372" y="481"/>
                        <a:pt x="373" y="481"/>
                      </a:cubicBezTo>
                      <a:cubicBezTo>
                        <a:pt x="372" y="480"/>
                        <a:pt x="371" y="481"/>
                        <a:pt x="370" y="481"/>
                      </a:cubicBezTo>
                      <a:cubicBezTo>
                        <a:pt x="370" y="481"/>
                        <a:pt x="371" y="482"/>
                        <a:pt x="371" y="481"/>
                      </a:cubicBezTo>
                      <a:close/>
                      <a:moveTo>
                        <a:pt x="351" y="481"/>
                      </a:moveTo>
                      <a:cubicBezTo>
                        <a:pt x="358" y="480"/>
                        <a:pt x="358" y="480"/>
                        <a:pt x="358" y="480"/>
                      </a:cubicBezTo>
                      <a:cubicBezTo>
                        <a:pt x="356" y="480"/>
                        <a:pt x="351" y="480"/>
                        <a:pt x="351" y="481"/>
                      </a:cubicBezTo>
                      <a:close/>
                      <a:moveTo>
                        <a:pt x="332" y="478"/>
                      </a:moveTo>
                      <a:cubicBezTo>
                        <a:pt x="332" y="478"/>
                        <a:pt x="333" y="477"/>
                        <a:pt x="333" y="477"/>
                      </a:cubicBezTo>
                      <a:cubicBezTo>
                        <a:pt x="331" y="477"/>
                        <a:pt x="330" y="477"/>
                        <a:pt x="332" y="478"/>
                      </a:cubicBezTo>
                      <a:close/>
                      <a:moveTo>
                        <a:pt x="328" y="479"/>
                      </a:moveTo>
                      <a:cubicBezTo>
                        <a:pt x="328" y="479"/>
                        <a:pt x="327" y="479"/>
                        <a:pt x="327" y="479"/>
                      </a:cubicBezTo>
                      <a:cubicBezTo>
                        <a:pt x="327" y="479"/>
                        <a:pt x="327" y="479"/>
                        <a:pt x="328" y="479"/>
                      </a:cubicBezTo>
                      <a:close/>
                      <a:moveTo>
                        <a:pt x="328" y="479"/>
                      </a:moveTo>
                      <a:cubicBezTo>
                        <a:pt x="328" y="479"/>
                        <a:pt x="329" y="480"/>
                        <a:pt x="330" y="480"/>
                      </a:cubicBezTo>
                      <a:cubicBezTo>
                        <a:pt x="331" y="479"/>
                        <a:pt x="329" y="479"/>
                        <a:pt x="328" y="479"/>
                      </a:cubicBezTo>
                      <a:close/>
                      <a:moveTo>
                        <a:pt x="285" y="477"/>
                      </a:moveTo>
                      <a:cubicBezTo>
                        <a:pt x="286" y="478"/>
                        <a:pt x="288" y="478"/>
                        <a:pt x="289" y="478"/>
                      </a:cubicBezTo>
                      <a:cubicBezTo>
                        <a:pt x="290" y="476"/>
                        <a:pt x="286" y="478"/>
                        <a:pt x="285" y="477"/>
                      </a:cubicBezTo>
                      <a:close/>
                      <a:moveTo>
                        <a:pt x="268" y="479"/>
                      </a:moveTo>
                      <a:cubicBezTo>
                        <a:pt x="269" y="478"/>
                        <a:pt x="269" y="479"/>
                        <a:pt x="270" y="479"/>
                      </a:cubicBezTo>
                      <a:cubicBezTo>
                        <a:pt x="269" y="478"/>
                        <a:pt x="269" y="478"/>
                        <a:pt x="269" y="478"/>
                      </a:cubicBezTo>
                      <a:cubicBezTo>
                        <a:pt x="268" y="478"/>
                        <a:pt x="267" y="478"/>
                        <a:pt x="268" y="479"/>
                      </a:cubicBezTo>
                      <a:close/>
                      <a:moveTo>
                        <a:pt x="118" y="318"/>
                      </a:moveTo>
                      <a:cubicBezTo>
                        <a:pt x="121" y="318"/>
                        <a:pt x="118" y="319"/>
                        <a:pt x="120" y="318"/>
                      </a:cubicBezTo>
                      <a:cubicBezTo>
                        <a:pt x="120" y="318"/>
                        <a:pt x="120" y="317"/>
                        <a:pt x="118" y="318"/>
                      </a:cubicBezTo>
                      <a:close/>
                      <a:moveTo>
                        <a:pt x="410" y="274"/>
                      </a:moveTo>
                      <a:cubicBezTo>
                        <a:pt x="411" y="273"/>
                        <a:pt x="411" y="272"/>
                        <a:pt x="410" y="271"/>
                      </a:cubicBezTo>
                      <a:cubicBezTo>
                        <a:pt x="409" y="277"/>
                        <a:pt x="411" y="270"/>
                        <a:pt x="410" y="274"/>
                      </a:cubicBezTo>
                      <a:close/>
                      <a:moveTo>
                        <a:pt x="91" y="31"/>
                      </a:moveTo>
                      <a:cubicBezTo>
                        <a:pt x="91" y="31"/>
                        <a:pt x="91" y="31"/>
                        <a:pt x="91" y="31"/>
                      </a:cubicBezTo>
                      <a:cubicBezTo>
                        <a:pt x="91" y="31"/>
                        <a:pt x="91" y="31"/>
                        <a:pt x="91" y="31"/>
                      </a:cubicBezTo>
                      <a:cubicBezTo>
                        <a:pt x="91" y="31"/>
                        <a:pt x="91" y="31"/>
                        <a:pt x="91" y="31"/>
                      </a:cubicBezTo>
                      <a:close/>
                      <a:moveTo>
                        <a:pt x="51" y="176"/>
                      </a:moveTo>
                      <a:cubicBezTo>
                        <a:pt x="49" y="157"/>
                        <a:pt x="50" y="137"/>
                        <a:pt x="50" y="119"/>
                      </a:cubicBezTo>
                      <a:cubicBezTo>
                        <a:pt x="50" y="119"/>
                        <a:pt x="50" y="119"/>
                        <a:pt x="50" y="119"/>
                      </a:cubicBezTo>
                      <a:cubicBezTo>
                        <a:pt x="48" y="113"/>
                        <a:pt x="52" y="105"/>
                        <a:pt x="49" y="100"/>
                      </a:cubicBezTo>
                      <a:cubicBezTo>
                        <a:pt x="50" y="99"/>
                        <a:pt x="50" y="95"/>
                        <a:pt x="50" y="96"/>
                      </a:cubicBezTo>
                      <a:cubicBezTo>
                        <a:pt x="49" y="92"/>
                        <a:pt x="51" y="84"/>
                        <a:pt x="50" y="77"/>
                      </a:cubicBezTo>
                      <a:cubicBezTo>
                        <a:pt x="51" y="70"/>
                        <a:pt x="50" y="64"/>
                        <a:pt x="51" y="57"/>
                      </a:cubicBezTo>
                      <a:cubicBezTo>
                        <a:pt x="51" y="58"/>
                        <a:pt x="51" y="59"/>
                        <a:pt x="52" y="59"/>
                      </a:cubicBezTo>
                      <a:cubicBezTo>
                        <a:pt x="53" y="56"/>
                        <a:pt x="50" y="52"/>
                        <a:pt x="52" y="51"/>
                      </a:cubicBezTo>
                      <a:cubicBezTo>
                        <a:pt x="52" y="49"/>
                        <a:pt x="51" y="50"/>
                        <a:pt x="51" y="51"/>
                      </a:cubicBezTo>
                      <a:cubicBezTo>
                        <a:pt x="51" y="45"/>
                        <a:pt x="50" y="29"/>
                        <a:pt x="62" y="23"/>
                      </a:cubicBezTo>
                      <a:cubicBezTo>
                        <a:pt x="74" y="17"/>
                        <a:pt x="82" y="19"/>
                        <a:pt x="90" y="18"/>
                      </a:cubicBezTo>
                      <a:cubicBezTo>
                        <a:pt x="103" y="19"/>
                        <a:pt x="91" y="22"/>
                        <a:pt x="101" y="20"/>
                      </a:cubicBezTo>
                      <a:cubicBezTo>
                        <a:pt x="102" y="21"/>
                        <a:pt x="101" y="19"/>
                        <a:pt x="101" y="20"/>
                      </a:cubicBezTo>
                      <a:cubicBezTo>
                        <a:pt x="105" y="19"/>
                        <a:pt x="107" y="22"/>
                        <a:pt x="110" y="21"/>
                      </a:cubicBezTo>
                      <a:cubicBezTo>
                        <a:pt x="109" y="20"/>
                        <a:pt x="111" y="20"/>
                        <a:pt x="112" y="19"/>
                      </a:cubicBezTo>
                      <a:cubicBezTo>
                        <a:pt x="119" y="20"/>
                        <a:pt x="120" y="22"/>
                        <a:pt x="126" y="21"/>
                      </a:cubicBezTo>
                      <a:cubicBezTo>
                        <a:pt x="126" y="21"/>
                        <a:pt x="126" y="21"/>
                        <a:pt x="126" y="21"/>
                      </a:cubicBezTo>
                      <a:cubicBezTo>
                        <a:pt x="133" y="19"/>
                        <a:pt x="141" y="20"/>
                        <a:pt x="146" y="18"/>
                      </a:cubicBezTo>
                      <a:cubicBezTo>
                        <a:pt x="184" y="17"/>
                        <a:pt x="220" y="16"/>
                        <a:pt x="257" y="16"/>
                      </a:cubicBezTo>
                      <a:cubicBezTo>
                        <a:pt x="293" y="16"/>
                        <a:pt x="329" y="15"/>
                        <a:pt x="366" y="17"/>
                      </a:cubicBezTo>
                      <a:cubicBezTo>
                        <a:pt x="374" y="18"/>
                        <a:pt x="375" y="18"/>
                        <a:pt x="384" y="18"/>
                      </a:cubicBezTo>
                      <a:cubicBezTo>
                        <a:pt x="384" y="18"/>
                        <a:pt x="383" y="18"/>
                        <a:pt x="384" y="18"/>
                      </a:cubicBezTo>
                      <a:cubicBezTo>
                        <a:pt x="384" y="17"/>
                        <a:pt x="391" y="18"/>
                        <a:pt x="392" y="17"/>
                      </a:cubicBezTo>
                      <a:cubicBezTo>
                        <a:pt x="402" y="17"/>
                        <a:pt x="412" y="23"/>
                        <a:pt x="416" y="33"/>
                      </a:cubicBezTo>
                      <a:cubicBezTo>
                        <a:pt x="419" y="45"/>
                        <a:pt x="417" y="49"/>
                        <a:pt x="418" y="57"/>
                      </a:cubicBezTo>
                      <a:cubicBezTo>
                        <a:pt x="418" y="54"/>
                        <a:pt x="416" y="53"/>
                        <a:pt x="416" y="56"/>
                      </a:cubicBezTo>
                      <a:cubicBezTo>
                        <a:pt x="417" y="59"/>
                        <a:pt x="417" y="59"/>
                        <a:pt x="417" y="59"/>
                      </a:cubicBezTo>
                      <a:cubicBezTo>
                        <a:pt x="417" y="59"/>
                        <a:pt x="417" y="59"/>
                        <a:pt x="417" y="59"/>
                      </a:cubicBezTo>
                      <a:cubicBezTo>
                        <a:pt x="417" y="61"/>
                        <a:pt x="418" y="63"/>
                        <a:pt x="418" y="61"/>
                      </a:cubicBezTo>
                      <a:cubicBezTo>
                        <a:pt x="420" y="96"/>
                        <a:pt x="417" y="131"/>
                        <a:pt x="417" y="165"/>
                      </a:cubicBezTo>
                      <a:cubicBezTo>
                        <a:pt x="416" y="174"/>
                        <a:pt x="417" y="185"/>
                        <a:pt x="417" y="194"/>
                      </a:cubicBezTo>
                      <a:cubicBezTo>
                        <a:pt x="415" y="221"/>
                        <a:pt x="414" y="244"/>
                        <a:pt x="415" y="271"/>
                      </a:cubicBezTo>
                      <a:cubicBezTo>
                        <a:pt x="415" y="271"/>
                        <a:pt x="411" y="268"/>
                        <a:pt x="410" y="257"/>
                      </a:cubicBezTo>
                      <a:cubicBezTo>
                        <a:pt x="406" y="243"/>
                        <a:pt x="410" y="224"/>
                        <a:pt x="408" y="208"/>
                      </a:cubicBezTo>
                      <a:cubicBezTo>
                        <a:pt x="408" y="207"/>
                        <a:pt x="410" y="209"/>
                        <a:pt x="409" y="205"/>
                      </a:cubicBezTo>
                      <a:cubicBezTo>
                        <a:pt x="406" y="190"/>
                        <a:pt x="408" y="166"/>
                        <a:pt x="410" y="148"/>
                      </a:cubicBezTo>
                      <a:cubicBezTo>
                        <a:pt x="411" y="149"/>
                        <a:pt x="411" y="149"/>
                        <a:pt x="411" y="149"/>
                      </a:cubicBezTo>
                      <a:cubicBezTo>
                        <a:pt x="411" y="146"/>
                        <a:pt x="409" y="141"/>
                        <a:pt x="410" y="138"/>
                      </a:cubicBezTo>
                      <a:cubicBezTo>
                        <a:pt x="410" y="138"/>
                        <a:pt x="410" y="139"/>
                        <a:pt x="411" y="138"/>
                      </a:cubicBezTo>
                      <a:cubicBezTo>
                        <a:pt x="410" y="137"/>
                        <a:pt x="410" y="131"/>
                        <a:pt x="409" y="130"/>
                      </a:cubicBezTo>
                      <a:cubicBezTo>
                        <a:pt x="410" y="128"/>
                        <a:pt x="411" y="128"/>
                        <a:pt x="411" y="127"/>
                      </a:cubicBezTo>
                      <a:cubicBezTo>
                        <a:pt x="410" y="124"/>
                        <a:pt x="410" y="124"/>
                        <a:pt x="410" y="124"/>
                      </a:cubicBezTo>
                      <a:cubicBezTo>
                        <a:pt x="407" y="119"/>
                        <a:pt x="410" y="110"/>
                        <a:pt x="408" y="102"/>
                      </a:cubicBezTo>
                      <a:cubicBezTo>
                        <a:pt x="409" y="103"/>
                        <a:pt x="409" y="103"/>
                        <a:pt x="409" y="103"/>
                      </a:cubicBezTo>
                      <a:cubicBezTo>
                        <a:pt x="407" y="90"/>
                        <a:pt x="408" y="74"/>
                        <a:pt x="407" y="59"/>
                      </a:cubicBezTo>
                      <a:cubicBezTo>
                        <a:pt x="408" y="60"/>
                        <a:pt x="408" y="60"/>
                        <a:pt x="409" y="60"/>
                      </a:cubicBezTo>
                      <a:cubicBezTo>
                        <a:pt x="408" y="59"/>
                        <a:pt x="407" y="54"/>
                        <a:pt x="407" y="51"/>
                      </a:cubicBezTo>
                      <a:cubicBezTo>
                        <a:pt x="408" y="49"/>
                        <a:pt x="406" y="44"/>
                        <a:pt x="406" y="40"/>
                      </a:cubicBezTo>
                      <a:cubicBezTo>
                        <a:pt x="406" y="40"/>
                        <a:pt x="406" y="40"/>
                        <a:pt x="406" y="40"/>
                      </a:cubicBezTo>
                      <a:cubicBezTo>
                        <a:pt x="405" y="38"/>
                        <a:pt x="406" y="35"/>
                        <a:pt x="403" y="34"/>
                      </a:cubicBezTo>
                      <a:cubicBezTo>
                        <a:pt x="403" y="32"/>
                        <a:pt x="403" y="32"/>
                        <a:pt x="403" y="32"/>
                      </a:cubicBezTo>
                      <a:cubicBezTo>
                        <a:pt x="401" y="33"/>
                        <a:pt x="400" y="28"/>
                        <a:pt x="397" y="28"/>
                      </a:cubicBezTo>
                      <a:cubicBezTo>
                        <a:pt x="397" y="29"/>
                        <a:pt x="397" y="29"/>
                        <a:pt x="397" y="29"/>
                      </a:cubicBezTo>
                      <a:cubicBezTo>
                        <a:pt x="395" y="29"/>
                        <a:pt x="394" y="27"/>
                        <a:pt x="391" y="27"/>
                      </a:cubicBezTo>
                      <a:cubicBezTo>
                        <a:pt x="391" y="27"/>
                        <a:pt x="391" y="27"/>
                        <a:pt x="391" y="27"/>
                      </a:cubicBezTo>
                      <a:cubicBezTo>
                        <a:pt x="386" y="28"/>
                        <a:pt x="382" y="27"/>
                        <a:pt x="382" y="28"/>
                      </a:cubicBezTo>
                      <a:cubicBezTo>
                        <a:pt x="380" y="27"/>
                        <a:pt x="388" y="28"/>
                        <a:pt x="385" y="26"/>
                      </a:cubicBezTo>
                      <a:cubicBezTo>
                        <a:pt x="366" y="27"/>
                        <a:pt x="347" y="27"/>
                        <a:pt x="328" y="27"/>
                      </a:cubicBezTo>
                      <a:cubicBezTo>
                        <a:pt x="326" y="27"/>
                        <a:pt x="325" y="26"/>
                        <a:pt x="324" y="26"/>
                      </a:cubicBezTo>
                      <a:cubicBezTo>
                        <a:pt x="323" y="26"/>
                        <a:pt x="317" y="26"/>
                        <a:pt x="316" y="27"/>
                      </a:cubicBezTo>
                      <a:cubicBezTo>
                        <a:pt x="316" y="27"/>
                        <a:pt x="314" y="26"/>
                        <a:pt x="313" y="26"/>
                      </a:cubicBezTo>
                      <a:cubicBezTo>
                        <a:pt x="310" y="25"/>
                        <a:pt x="310" y="28"/>
                        <a:pt x="306" y="27"/>
                      </a:cubicBezTo>
                      <a:cubicBezTo>
                        <a:pt x="307" y="27"/>
                        <a:pt x="308" y="26"/>
                        <a:pt x="307" y="26"/>
                      </a:cubicBezTo>
                      <a:cubicBezTo>
                        <a:pt x="304" y="27"/>
                        <a:pt x="300" y="27"/>
                        <a:pt x="296" y="27"/>
                      </a:cubicBezTo>
                      <a:cubicBezTo>
                        <a:pt x="297" y="27"/>
                        <a:pt x="298" y="27"/>
                        <a:pt x="298" y="26"/>
                      </a:cubicBezTo>
                      <a:cubicBezTo>
                        <a:pt x="293" y="27"/>
                        <a:pt x="290" y="26"/>
                        <a:pt x="286" y="27"/>
                      </a:cubicBezTo>
                      <a:cubicBezTo>
                        <a:pt x="288" y="26"/>
                        <a:pt x="288" y="26"/>
                        <a:pt x="288" y="26"/>
                      </a:cubicBezTo>
                      <a:cubicBezTo>
                        <a:pt x="282" y="25"/>
                        <a:pt x="286" y="28"/>
                        <a:pt x="281" y="27"/>
                      </a:cubicBezTo>
                      <a:cubicBezTo>
                        <a:pt x="282" y="27"/>
                        <a:pt x="282" y="26"/>
                        <a:pt x="282" y="26"/>
                      </a:cubicBezTo>
                      <a:cubicBezTo>
                        <a:pt x="277" y="28"/>
                        <a:pt x="270" y="27"/>
                        <a:pt x="265" y="28"/>
                      </a:cubicBezTo>
                      <a:cubicBezTo>
                        <a:pt x="265" y="27"/>
                        <a:pt x="265" y="27"/>
                        <a:pt x="265" y="27"/>
                      </a:cubicBezTo>
                      <a:cubicBezTo>
                        <a:pt x="260" y="27"/>
                        <a:pt x="255" y="27"/>
                        <a:pt x="249" y="28"/>
                      </a:cubicBezTo>
                      <a:cubicBezTo>
                        <a:pt x="247" y="27"/>
                        <a:pt x="250" y="25"/>
                        <a:pt x="245" y="26"/>
                      </a:cubicBezTo>
                      <a:cubicBezTo>
                        <a:pt x="245" y="28"/>
                        <a:pt x="235" y="26"/>
                        <a:pt x="239" y="29"/>
                      </a:cubicBezTo>
                      <a:cubicBezTo>
                        <a:pt x="234" y="28"/>
                        <a:pt x="227" y="28"/>
                        <a:pt x="224" y="28"/>
                      </a:cubicBezTo>
                      <a:cubicBezTo>
                        <a:pt x="226" y="27"/>
                        <a:pt x="221" y="26"/>
                        <a:pt x="225" y="26"/>
                      </a:cubicBezTo>
                      <a:cubicBezTo>
                        <a:pt x="222" y="25"/>
                        <a:pt x="222" y="25"/>
                        <a:pt x="222" y="25"/>
                      </a:cubicBezTo>
                      <a:cubicBezTo>
                        <a:pt x="223" y="24"/>
                        <a:pt x="225" y="25"/>
                        <a:pt x="224" y="24"/>
                      </a:cubicBezTo>
                      <a:cubicBezTo>
                        <a:pt x="222" y="24"/>
                        <a:pt x="217" y="25"/>
                        <a:pt x="215" y="25"/>
                      </a:cubicBezTo>
                      <a:cubicBezTo>
                        <a:pt x="212" y="26"/>
                        <a:pt x="208" y="28"/>
                        <a:pt x="203" y="28"/>
                      </a:cubicBezTo>
                      <a:cubicBezTo>
                        <a:pt x="205" y="27"/>
                        <a:pt x="202" y="26"/>
                        <a:pt x="202" y="26"/>
                      </a:cubicBezTo>
                      <a:cubicBezTo>
                        <a:pt x="195" y="29"/>
                        <a:pt x="195" y="29"/>
                        <a:pt x="195" y="29"/>
                      </a:cubicBezTo>
                      <a:cubicBezTo>
                        <a:pt x="193" y="29"/>
                        <a:pt x="194" y="28"/>
                        <a:pt x="192" y="28"/>
                      </a:cubicBezTo>
                      <a:cubicBezTo>
                        <a:pt x="192" y="29"/>
                        <a:pt x="191" y="29"/>
                        <a:pt x="190" y="29"/>
                      </a:cubicBezTo>
                      <a:cubicBezTo>
                        <a:pt x="189" y="29"/>
                        <a:pt x="182" y="30"/>
                        <a:pt x="181" y="28"/>
                      </a:cubicBezTo>
                      <a:cubicBezTo>
                        <a:pt x="180" y="27"/>
                        <a:pt x="184" y="28"/>
                        <a:pt x="182" y="27"/>
                      </a:cubicBezTo>
                      <a:cubicBezTo>
                        <a:pt x="178" y="27"/>
                        <a:pt x="178" y="28"/>
                        <a:pt x="175" y="28"/>
                      </a:cubicBezTo>
                      <a:cubicBezTo>
                        <a:pt x="175" y="27"/>
                        <a:pt x="175" y="27"/>
                        <a:pt x="175" y="27"/>
                      </a:cubicBezTo>
                      <a:cubicBezTo>
                        <a:pt x="172" y="27"/>
                        <a:pt x="168" y="28"/>
                        <a:pt x="170" y="29"/>
                      </a:cubicBezTo>
                      <a:cubicBezTo>
                        <a:pt x="172" y="29"/>
                        <a:pt x="170" y="28"/>
                        <a:pt x="172" y="29"/>
                      </a:cubicBezTo>
                      <a:cubicBezTo>
                        <a:pt x="170" y="30"/>
                        <a:pt x="166" y="30"/>
                        <a:pt x="163" y="30"/>
                      </a:cubicBezTo>
                      <a:cubicBezTo>
                        <a:pt x="164" y="30"/>
                        <a:pt x="164" y="29"/>
                        <a:pt x="164" y="29"/>
                      </a:cubicBezTo>
                      <a:cubicBezTo>
                        <a:pt x="160" y="30"/>
                        <a:pt x="155" y="30"/>
                        <a:pt x="150" y="31"/>
                      </a:cubicBezTo>
                      <a:cubicBezTo>
                        <a:pt x="150" y="31"/>
                        <a:pt x="151" y="30"/>
                        <a:pt x="152" y="30"/>
                      </a:cubicBezTo>
                      <a:cubicBezTo>
                        <a:pt x="145" y="29"/>
                        <a:pt x="138" y="32"/>
                        <a:pt x="132" y="30"/>
                      </a:cubicBezTo>
                      <a:cubicBezTo>
                        <a:pt x="133" y="30"/>
                        <a:pt x="133" y="31"/>
                        <a:pt x="133" y="31"/>
                      </a:cubicBezTo>
                      <a:cubicBezTo>
                        <a:pt x="129" y="31"/>
                        <a:pt x="130" y="30"/>
                        <a:pt x="127" y="30"/>
                      </a:cubicBezTo>
                      <a:cubicBezTo>
                        <a:pt x="127" y="29"/>
                        <a:pt x="125" y="30"/>
                        <a:pt x="123" y="30"/>
                      </a:cubicBezTo>
                      <a:cubicBezTo>
                        <a:pt x="122" y="31"/>
                        <a:pt x="122" y="30"/>
                        <a:pt x="123" y="30"/>
                      </a:cubicBezTo>
                      <a:cubicBezTo>
                        <a:pt x="118" y="31"/>
                        <a:pt x="108" y="32"/>
                        <a:pt x="101" y="31"/>
                      </a:cubicBezTo>
                      <a:cubicBezTo>
                        <a:pt x="102" y="31"/>
                        <a:pt x="97" y="32"/>
                        <a:pt x="95" y="32"/>
                      </a:cubicBezTo>
                      <a:cubicBezTo>
                        <a:pt x="96" y="31"/>
                        <a:pt x="96" y="31"/>
                        <a:pt x="96" y="31"/>
                      </a:cubicBezTo>
                      <a:cubicBezTo>
                        <a:pt x="96" y="31"/>
                        <a:pt x="95" y="31"/>
                        <a:pt x="94" y="31"/>
                      </a:cubicBezTo>
                      <a:cubicBezTo>
                        <a:pt x="94" y="31"/>
                        <a:pt x="94" y="31"/>
                        <a:pt x="93" y="31"/>
                      </a:cubicBezTo>
                      <a:cubicBezTo>
                        <a:pt x="93" y="31"/>
                        <a:pt x="92" y="31"/>
                        <a:pt x="91" y="31"/>
                      </a:cubicBezTo>
                      <a:cubicBezTo>
                        <a:pt x="92" y="31"/>
                        <a:pt x="93" y="31"/>
                        <a:pt x="94" y="31"/>
                      </a:cubicBezTo>
                      <a:cubicBezTo>
                        <a:pt x="94" y="31"/>
                        <a:pt x="93" y="31"/>
                        <a:pt x="94" y="31"/>
                      </a:cubicBezTo>
                      <a:cubicBezTo>
                        <a:pt x="93" y="31"/>
                        <a:pt x="92" y="31"/>
                        <a:pt x="91" y="31"/>
                      </a:cubicBezTo>
                      <a:cubicBezTo>
                        <a:pt x="91" y="31"/>
                        <a:pt x="90" y="31"/>
                        <a:pt x="90" y="30"/>
                      </a:cubicBezTo>
                      <a:cubicBezTo>
                        <a:pt x="90" y="31"/>
                        <a:pt x="90" y="31"/>
                        <a:pt x="91" y="31"/>
                      </a:cubicBezTo>
                      <a:cubicBezTo>
                        <a:pt x="88" y="31"/>
                        <a:pt x="86" y="31"/>
                        <a:pt x="84" y="31"/>
                      </a:cubicBezTo>
                      <a:cubicBezTo>
                        <a:pt x="85" y="31"/>
                        <a:pt x="87" y="29"/>
                        <a:pt x="84" y="29"/>
                      </a:cubicBezTo>
                      <a:cubicBezTo>
                        <a:pt x="79" y="30"/>
                        <a:pt x="83" y="30"/>
                        <a:pt x="79" y="30"/>
                      </a:cubicBezTo>
                      <a:cubicBezTo>
                        <a:pt x="77" y="31"/>
                        <a:pt x="77" y="31"/>
                        <a:pt x="77" y="31"/>
                      </a:cubicBezTo>
                      <a:cubicBezTo>
                        <a:pt x="76" y="32"/>
                        <a:pt x="73" y="31"/>
                        <a:pt x="74" y="32"/>
                      </a:cubicBezTo>
                      <a:cubicBezTo>
                        <a:pt x="74" y="31"/>
                        <a:pt x="70" y="33"/>
                        <a:pt x="69" y="31"/>
                      </a:cubicBezTo>
                      <a:cubicBezTo>
                        <a:pt x="70" y="30"/>
                        <a:pt x="70" y="30"/>
                        <a:pt x="70" y="30"/>
                      </a:cubicBezTo>
                      <a:cubicBezTo>
                        <a:pt x="68" y="30"/>
                        <a:pt x="68" y="33"/>
                        <a:pt x="67" y="34"/>
                      </a:cubicBezTo>
                      <a:cubicBezTo>
                        <a:pt x="67" y="34"/>
                        <a:pt x="67" y="34"/>
                        <a:pt x="67" y="33"/>
                      </a:cubicBezTo>
                      <a:cubicBezTo>
                        <a:pt x="67" y="35"/>
                        <a:pt x="64" y="36"/>
                        <a:pt x="65" y="38"/>
                      </a:cubicBezTo>
                      <a:cubicBezTo>
                        <a:pt x="63" y="39"/>
                        <a:pt x="63" y="45"/>
                        <a:pt x="62" y="48"/>
                      </a:cubicBezTo>
                      <a:cubicBezTo>
                        <a:pt x="63" y="51"/>
                        <a:pt x="64" y="54"/>
                        <a:pt x="63" y="58"/>
                      </a:cubicBezTo>
                      <a:cubicBezTo>
                        <a:pt x="63" y="57"/>
                        <a:pt x="63" y="56"/>
                        <a:pt x="63" y="56"/>
                      </a:cubicBezTo>
                      <a:cubicBezTo>
                        <a:pt x="62" y="58"/>
                        <a:pt x="63" y="59"/>
                        <a:pt x="63" y="61"/>
                      </a:cubicBezTo>
                      <a:cubicBezTo>
                        <a:pt x="63" y="60"/>
                        <a:pt x="62" y="65"/>
                        <a:pt x="61" y="68"/>
                      </a:cubicBezTo>
                      <a:cubicBezTo>
                        <a:pt x="62" y="71"/>
                        <a:pt x="63" y="70"/>
                        <a:pt x="63" y="70"/>
                      </a:cubicBezTo>
                      <a:cubicBezTo>
                        <a:pt x="61" y="73"/>
                        <a:pt x="65" y="80"/>
                        <a:pt x="63" y="83"/>
                      </a:cubicBezTo>
                      <a:cubicBezTo>
                        <a:pt x="63" y="82"/>
                        <a:pt x="62" y="79"/>
                        <a:pt x="61" y="81"/>
                      </a:cubicBezTo>
                      <a:cubicBezTo>
                        <a:pt x="59" y="84"/>
                        <a:pt x="63" y="87"/>
                        <a:pt x="62" y="92"/>
                      </a:cubicBezTo>
                      <a:cubicBezTo>
                        <a:pt x="64" y="91"/>
                        <a:pt x="64" y="91"/>
                        <a:pt x="64" y="91"/>
                      </a:cubicBezTo>
                      <a:cubicBezTo>
                        <a:pt x="63" y="93"/>
                        <a:pt x="65" y="98"/>
                        <a:pt x="63" y="97"/>
                      </a:cubicBezTo>
                      <a:cubicBezTo>
                        <a:pt x="63" y="99"/>
                        <a:pt x="62" y="103"/>
                        <a:pt x="64" y="102"/>
                      </a:cubicBezTo>
                      <a:cubicBezTo>
                        <a:pt x="63" y="110"/>
                        <a:pt x="65" y="121"/>
                        <a:pt x="62" y="126"/>
                      </a:cubicBezTo>
                      <a:cubicBezTo>
                        <a:pt x="62" y="127"/>
                        <a:pt x="62" y="130"/>
                        <a:pt x="63" y="129"/>
                      </a:cubicBezTo>
                      <a:cubicBezTo>
                        <a:pt x="64" y="128"/>
                        <a:pt x="62" y="127"/>
                        <a:pt x="63" y="126"/>
                      </a:cubicBezTo>
                      <a:cubicBezTo>
                        <a:pt x="63" y="127"/>
                        <a:pt x="63" y="127"/>
                        <a:pt x="63" y="127"/>
                      </a:cubicBezTo>
                      <a:cubicBezTo>
                        <a:pt x="63" y="130"/>
                        <a:pt x="63" y="132"/>
                        <a:pt x="61" y="129"/>
                      </a:cubicBezTo>
                      <a:cubicBezTo>
                        <a:pt x="60" y="135"/>
                        <a:pt x="64" y="135"/>
                        <a:pt x="64" y="142"/>
                      </a:cubicBezTo>
                      <a:cubicBezTo>
                        <a:pt x="63" y="142"/>
                        <a:pt x="63" y="142"/>
                        <a:pt x="63" y="144"/>
                      </a:cubicBezTo>
                      <a:cubicBezTo>
                        <a:pt x="64" y="148"/>
                        <a:pt x="64" y="148"/>
                        <a:pt x="64" y="148"/>
                      </a:cubicBezTo>
                      <a:cubicBezTo>
                        <a:pt x="64" y="152"/>
                        <a:pt x="62" y="150"/>
                        <a:pt x="61" y="151"/>
                      </a:cubicBezTo>
                      <a:cubicBezTo>
                        <a:pt x="61" y="153"/>
                        <a:pt x="61" y="156"/>
                        <a:pt x="62" y="157"/>
                      </a:cubicBezTo>
                      <a:cubicBezTo>
                        <a:pt x="61" y="160"/>
                        <a:pt x="61" y="160"/>
                        <a:pt x="61" y="160"/>
                      </a:cubicBezTo>
                      <a:cubicBezTo>
                        <a:pt x="62" y="158"/>
                        <a:pt x="62" y="162"/>
                        <a:pt x="62" y="163"/>
                      </a:cubicBezTo>
                      <a:cubicBezTo>
                        <a:pt x="62" y="162"/>
                        <a:pt x="62" y="162"/>
                        <a:pt x="62" y="162"/>
                      </a:cubicBezTo>
                      <a:cubicBezTo>
                        <a:pt x="61" y="162"/>
                        <a:pt x="61" y="165"/>
                        <a:pt x="61" y="166"/>
                      </a:cubicBezTo>
                      <a:cubicBezTo>
                        <a:pt x="62" y="166"/>
                        <a:pt x="63" y="163"/>
                        <a:pt x="63" y="162"/>
                      </a:cubicBezTo>
                      <a:cubicBezTo>
                        <a:pt x="63" y="163"/>
                        <a:pt x="63" y="165"/>
                        <a:pt x="64" y="166"/>
                      </a:cubicBezTo>
                      <a:cubicBezTo>
                        <a:pt x="63" y="166"/>
                        <a:pt x="63" y="170"/>
                        <a:pt x="63" y="172"/>
                      </a:cubicBezTo>
                      <a:cubicBezTo>
                        <a:pt x="63" y="174"/>
                        <a:pt x="64" y="175"/>
                        <a:pt x="64" y="175"/>
                      </a:cubicBezTo>
                      <a:cubicBezTo>
                        <a:pt x="63" y="175"/>
                        <a:pt x="64" y="179"/>
                        <a:pt x="63" y="177"/>
                      </a:cubicBezTo>
                      <a:cubicBezTo>
                        <a:pt x="63" y="176"/>
                        <a:pt x="63" y="175"/>
                        <a:pt x="63" y="174"/>
                      </a:cubicBezTo>
                      <a:cubicBezTo>
                        <a:pt x="62" y="176"/>
                        <a:pt x="61" y="175"/>
                        <a:pt x="62" y="178"/>
                      </a:cubicBezTo>
                      <a:cubicBezTo>
                        <a:pt x="63" y="181"/>
                        <a:pt x="64" y="178"/>
                        <a:pt x="64" y="182"/>
                      </a:cubicBezTo>
                      <a:cubicBezTo>
                        <a:pt x="63" y="181"/>
                        <a:pt x="63" y="181"/>
                        <a:pt x="63" y="180"/>
                      </a:cubicBezTo>
                      <a:cubicBezTo>
                        <a:pt x="62" y="184"/>
                        <a:pt x="62" y="184"/>
                        <a:pt x="62" y="184"/>
                      </a:cubicBezTo>
                      <a:cubicBezTo>
                        <a:pt x="63" y="184"/>
                        <a:pt x="63" y="184"/>
                        <a:pt x="63" y="184"/>
                      </a:cubicBezTo>
                      <a:cubicBezTo>
                        <a:pt x="63" y="184"/>
                        <a:pt x="63" y="184"/>
                        <a:pt x="63" y="184"/>
                      </a:cubicBezTo>
                      <a:cubicBezTo>
                        <a:pt x="64" y="186"/>
                        <a:pt x="63" y="190"/>
                        <a:pt x="64" y="191"/>
                      </a:cubicBezTo>
                      <a:cubicBezTo>
                        <a:pt x="64" y="193"/>
                        <a:pt x="63" y="195"/>
                        <a:pt x="63" y="197"/>
                      </a:cubicBezTo>
                      <a:cubicBezTo>
                        <a:pt x="63" y="197"/>
                        <a:pt x="63" y="197"/>
                        <a:pt x="63" y="197"/>
                      </a:cubicBezTo>
                      <a:cubicBezTo>
                        <a:pt x="63" y="199"/>
                        <a:pt x="63" y="202"/>
                        <a:pt x="64" y="204"/>
                      </a:cubicBezTo>
                      <a:cubicBezTo>
                        <a:pt x="63" y="204"/>
                        <a:pt x="63" y="204"/>
                        <a:pt x="63" y="204"/>
                      </a:cubicBezTo>
                      <a:cubicBezTo>
                        <a:pt x="63" y="206"/>
                        <a:pt x="64" y="209"/>
                        <a:pt x="64" y="210"/>
                      </a:cubicBezTo>
                      <a:cubicBezTo>
                        <a:pt x="63" y="213"/>
                        <a:pt x="60" y="211"/>
                        <a:pt x="61" y="215"/>
                      </a:cubicBezTo>
                      <a:cubicBezTo>
                        <a:pt x="61" y="218"/>
                        <a:pt x="63" y="220"/>
                        <a:pt x="64" y="219"/>
                      </a:cubicBezTo>
                      <a:cubicBezTo>
                        <a:pt x="63" y="224"/>
                        <a:pt x="65" y="231"/>
                        <a:pt x="63" y="237"/>
                      </a:cubicBezTo>
                      <a:cubicBezTo>
                        <a:pt x="64" y="237"/>
                        <a:pt x="64" y="237"/>
                        <a:pt x="64" y="239"/>
                      </a:cubicBezTo>
                      <a:cubicBezTo>
                        <a:pt x="64" y="247"/>
                        <a:pt x="66" y="257"/>
                        <a:pt x="64" y="264"/>
                      </a:cubicBezTo>
                      <a:cubicBezTo>
                        <a:pt x="63" y="261"/>
                        <a:pt x="63" y="264"/>
                        <a:pt x="62" y="264"/>
                      </a:cubicBezTo>
                      <a:cubicBezTo>
                        <a:pt x="63" y="266"/>
                        <a:pt x="61" y="266"/>
                        <a:pt x="63" y="267"/>
                      </a:cubicBezTo>
                      <a:cubicBezTo>
                        <a:pt x="64" y="267"/>
                        <a:pt x="64" y="267"/>
                        <a:pt x="64" y="264"/>
                      </a:cubicBezTo>
                      <a:cubicBezTo>
                        <a:pt x="65" y="271"/>
                        <a:pt x="65" y="275"/>
                        <a:pt x="66" y="276"/>
                      </a:cubicBezTo>
                      <a:cubicBezTo>
                        <a:pt x="66" y="276"/>
                        <a:pt x="66" y="276"/>
                        <a:pt x="67" y="276"/>
                      </a:cubicBezTo>
                      <a:cubicBezTo>
                        <a:pt x="65" y="277"/>
                        <a:pt x="66" y="279"/>
                        <a:pt x="68" y="280"/>
                      </a:cubicBezTo>
                      <a:cubicBezTo>
                        <a:pt x="69" y="279"/>
                        <a:pt x="69" y="279"/>
                        <a:pt x="69" y="279"/>
                      </a:cubicBezTo>
                      <a:cubicBezTo>
                        <a:pt x="70" y="280"/>
                        <a:pt x="70" y="280"/>
                        <a:pt x="70" y="280"/>
                      </a:cubicBezTo>
                      <a:cubicBezTo>
                        <a:pt x="70" y="281"/>
                        <a:pt x="71" y="279"/>
                        <a:pt x="72" y="280"/>
                      </a:cubicBezTo>
                      <a:cubicBezTo>
                        <a:pt x="72" y="280"/>
                        <a:pt x="72" y="281"/>
                        <a:pt x="73" y="281"/>
                      </a:cubicBezTo>
                      <a:cubicBezTo>
                        <a:pt x="74" y="281"/>
                        <a:pt x="79" y="279"/>
                        <a:pt x="82" y="280"/>
                      </a:cubicBezTo>
                      <a:cubicBezTo>
                        <a:pt x="85" y="281"/>
                        <a:pt x="85" y="281"/>
                        <a:pt x="85" y="281"/>
                      </a:cubicBezTo>
                      <a:cubicBezTo>
                        <a:pt x="86" y="281"/>
                        <a:pt x="89" y="280"/>
                        <a:pt x="86" y="280"/>
                      </a:cubicBezTo>
                      <a:cubicBezTo>
                        <a:pt x="92" y="281"/>
                        <a:pt x="95" y="281"/>
                        <a:pt x="97" y="282"/>
                      </a:cubicBezTo>
                      <a:cubicBezTo>
                        <a:pt x="106" y="279"/>
                        <a:pt x="120" y="279"/>
                        <a:pt x="131" y="279"/>
                      </a:cubicBezTo>
                      <a:cubicBezTo>
                        <a:pt x="131" y="280"/>
                        <a:pt x="131" y="280"/>
                        <a:pt x="131" y="280"/>
                      </a:cubicBezTo>
                      <a:cubicBezTo>
                        <a:pt x="134" y="281"/>
                        <a:pt x="132" y="279"/>
                        <a:pt x="134" y="279"/>
                      </a:cubicBezTo>
                      <a:cubicBezTo>
                        <a:pt x="133" y="280"/>
                        <a:pt x="137" y="281"/>
                        <a:pt x="134" y="282"/>
                      </a:cubicBezTo>
                      <a:cubicBezTo>
                        <a:pt x="139" y="282"/>
                        <a:pt x="140" y="280"/>
                        <a:pt x="142" y="280"/>
                      </a:cubicBezTo>
                      <a:cubicBezTo>
                        <a:pt x="143" y="279"/>
                        <a:pt x="140" y="281"/>
                        <a:pt x="141" y="279"/>
                      </a:cubicBezTo>
                      <a:cubicBezTo>
                        <a:pt x="141" y="279"/>
                        <a:pt x="147" y="280"/>
                        <a:pt x="147" y="279"/>
                      </a:cubicBezTo>
                      <a:cubicBezTo>
                        <a:pt x="148" y="279"/>
                        <a:pt x="148" y="280"/>
                        <a:pt x="147" y="281"/>
                      </a:cubicBezTo>
                      <a:cubicBezTo>
                        <a:pt x="150" y="280"/>
                        <a:pt x="150" y="280"/>
                        <a:pt x="150" y="280"/>
                      </a:cubicBezTo>
                      <a:cubicBezTo>
                        <a:pt x="153" y="282"/>
                        <a:pt x="142" y="283"/>
                        <a:pt x="146" y="285"/>
                      </a:cubicBezTo>
                      <a:cubicBezTo>
                        <a:pt x="148" y="285"/>
                        <a:pt x="148" y="285"/>
                        <a:pt x="148" y="285"/>
                      </a:cubicBezTo>
                      <a:cubicBezTo>
                        <a:pt x="150" y="286"/>
                        <a:pt x="142" y="287"/>
                        <a:pt x="148" y="287"/>
                      </a:cubicBezTo>
                      <a:cubicBezTo>
                        <a:pt x="150" y="286"/>
                        <a:pt x="153" y="284"/>
                        <a:pt x="150" y="284"/>
                      </a:cubicBezTo>
                      <a:cubicBezTo>
                        <a:pt x="156" y="283"/>
                        <a:pt x="153" y="280"/>
                        <a:pt x="159" y="281"/>
                      </a:cubicBezTo>
                      <a:cubicBezTo>
                        <a:pt x="160" y="281"/>
                        <a:pt x="154" y="281"/>
                        <a:pt x="155" y="282"/>
                      </a:cubicBezTo>
                      <a:cubicBezTo>
                        <a:pt x="158" y="283"/>
                        <a:pt x="160" y="281"/>
                        <a:pt x="163" y="282"/>
                      </a:cubicBezTo>
                      <a:cubicBezTo>
                        <a:pt x="160" y="281"/>
                        <a:pt x="162" y="280"/>
                        <a:pt x="164" y="280"/>
                      </a:cubicBezTo>
                      <a:cubicBezTo>
                        <a:pt x="167" y="280"/>
                        <a:pt x="162" y="281"/>
                        <a:pt x="166" y="281"/>
                      </a:cubicBezTo>
                      <a:cubicBezTo>
                        <a:pt x="167" y="280"/>
                        <a:pt x="171" y="280"/>
                        <a:pt x="168" y="279"/>
                      </a:cubicBezTo>
                      <a:cubicBezTo>
                        <a:pt x="169" y="277"/>
                        <a:pt x="172" y="280"/>
                        <a:pt x="174" y="278"/>
                      </a:cubicBezTo>
                      <a:cubicBezTo>
                        <a:pt x="176" y="279"/>
                        <a:pt x="170" y="281"/>
                        <a:pt x="175" y="282"/>
                      </a:cubicBezTo>
                      <a:cubicBezTo>
                        <a:pt x="174" y="280"/>
                        <a:pt x="180" y="280"/>
                        <a:pt x="178" y="278"/>
                      </a:cubicBezTo>
                      <a:cubicBezTo>
                        <a:pt x="180" y="279"/>
                        <a:pt x="180" y="280"/>
                        <a:pt x="179" y="280"/>
                      </a:cubicBezTo>
                      <a:cubicBezTo>
                        <a:pt x="181" y="281"/>
                        <a:pt x="185" y="278"/>
                        <a:pt x="186" y="280"/>
                      </a:cubicBezTo>
                      <a:cubicBezTo>
                        <a:pt x="187" y="279"/>
                        <a:pt x="187" y="279"/>
                        <a:pt x="187" y="279"/>
                      </a:cubicBezTo>
                      <a:cubicBezTo>
                        <a:pt x="187" y="280"/>
                        <a:pt x="188" y="280"/>
                        <a:pt x="190" y="281"/>
                      </a:cubicBezTo>
                      <a:cubicBezTo>
                        <a:pt x="192" y="281"/>
                        <a:pt x="197" y="279"/>
                        <a:pt x="197" y="281"/>
                      </a:cubicBezTo>
                      <a:cubicBezTo>
                        <a:pt x="198" y="281"/>
                        <a:pt x="203" y="281"/>
                        <a:pt x="201" y="279"/>
                      </a:cubicBezTo>
                      <a:cubicBezTo>
                        <a:pt x="198" y="279"/>
                        <a:pt x="197" y="280"/>
                        <a:pt x="195" y="279"/>
                      </a:cubicBezTo>
                      <a:cubicBezTo>
                        <a:pt x="198" y="280"/>
                        <a:pt x="200" y="278"/>
                        <a:pt x="202" y="278"/>
                      </a:cubicBezTo>
                      <a:cubicBezTo>
                        <a:pt x="202" y="279"/>
                        <a:pt x="202" y="279"/>
                        <a:pt x="202" y="279"/>
                      </a:cubicBezTo>
                      <a:cubicBezTo>
                        <a:pt x="203" y="278"/>
                        <a:pt x="206" y="278"/>
                        <a:pt x="206" y="278"/>
                      </a:cubicBezTo>
                      <a:cubicBezTo>
                        <a:pt x="206" y="278"/>
                        <a:pt x="206" y="279"/>
                        <a:pt x="207" y="279"/>
                      </a:cubicBezTo>
                      <a:cubicBezTo>
                        <a:pt x="208" y="278"/>
                        <a:pt x="208" y="278"/>
                        <a:pt x="208" y="278"/>
                      </a:cubicBezTo>
                      <a:cubicBezTo>
                        <a:pt x="213" y="277"/>
                        <a:pt x="209" y="280"/>
                        <a:pt x="213" y="279"/>
                      </a:cubicBezTo>
                      <a:cubicBezTo>
                        <a:pt x="210" y="280"/>
                        <a:pt x="210" y="280"/>
                        <a:pt x="210" y="280"/>
                      </a:cubicBezTo>
                      <a:cubicBezTo>
                        <a:pt x="211" y="280"/>
                        <a:pt x="212" y="281"/>
                        <a:pt x="214" y="281"/>
                      </a:cubicBezTo>
                      <a:cubicBezTo>
                        <a:pt x="215" y="280"/>
                        <a:pt x="217" y="278"/>
                        <a:pt x="218" y="278"/>
                      </a:cubicBezTo>
                      <a:cubicBezTo>
                        <a:pt x="220" y="277"/>
                        <a:pt x="219" y="279"/>
                        <a:pt x="221" y="278"/>
                      </a:cubicBezTo>
                      <a:cubicBezTo>
                        <a:pt x="218" y="279"/>
                        <a:pt x="218" y="279"/>
                        <a:pt x="218" y="279"/>
                      </a:cubicBezTo>
                      <a:cubicBezTo>
                        <a:pt x="217" y="279"/>
                        <a:pt x="220" y="281"/>
                        <a:pt x="223" y="281"/>
                      </a:cubicBezTo>
                      <a:cubicBezTo>
                        <a:pt x="225" y="280"/>
                        <a:pt x="229" y="279"/>
                        <a:pt x="225" y="278"/>
                      </a:cubicBezTo>
                      <a:cubicBezTo>
                        <a:pt x="227" y="278"/>
                        <a:pt x="229" y="279"/>
                        <a:pt x="228" y="280"/>
                      </a:cubicBezTo>
                      <a:cubicBezTo>
                        <a:pt x="232" y="279"/>
                        <a:pt x="228" y="279"/>
                        <a:pt x="231" y="278"/>
                      </a:cubicBezTo>
                      <a:cubicBezTo>
                        <a:pt x="232" y="279"/>
                        <a:pt x="236" y="280"/>
                        <a:pt x="239" y="281"/>
                      </a:cubicBezTo>
                      <a:cubicBezTo>
                        <a:pt x="235" y="282"/>
                        <a:pt x="235" y="282"/>
                        <a:pt x="235" y="282"/>
                      </a:cubicBezTo>
                      <a:cubicBezTo>
                        <a:pt x="238" y="282"/>
                        <a:pt x="238" y="282"/>
                        <a:pt x="238" y="282"/>
                      </a:cubicBezTo>
                      <a:cubicBezTo>
                        <a:pt x="235" y="284"/>
                        <a:pt x="239" y="283"/>
                        <a:pt x="237" y="285"/>
                      </a:cubicBezTo>
                      <a:cubicBezTo>
                        <a:pt x="239" y="285"/>
                        <a:pt x="241" y="285"/>
                        <a:pt x="242" y="284"/>
                      </a:cubicBezTo>
                      <a:cubicBezTo>
                        <a:pt x="238" y="282"/>
                        <a:pt x="247" y="281"/>
                        <a:pt x="246" y="279"/>
                      </a:cubicBezTo>
                      <a:cubicBezTo>
                        <a:pt x="252" y="278"/>
                        <a:pt x="250" y="284"/>
                        <a:pt x="256" y="281"/>
                      </a:cubicBezTo>
                      <a:cubicBezTo>
                        <a:pt x="255" y="280"/>
                        <a:pt x="257" y="279"/>
                        <a:pt x="256" y="279"/>
                      </a:cubicBezTo>
                      <a:cubicBezTo>
                        <a:pt x="258" y="279"/>
                        <a:pt x="258" y="277"/>
                        <a:pt x="261" y="278"/>
                      </a:cubicBezTo>
                      <a:cubicBezTo>
                        <a:pt x="258" y="279"/>
                        <a:pt x="265" y="280"/>
                        <a:pt x="260" y="281"/>
                      </a:cubicBezTo>
                      <a:cubicBezTo>
                        <a:pt x="260" y="281"/>
                        <a:pt x="257" y="281"/>
                        <a:pt x="257" y="281"/>
                      </a:cubicBezTo>
                      <a:cubicBezTo>
                        <a:pt x="258" y="282"/>
                        <a:pt x="256" y="283"/>
                        <a:pt x="260" y="283"/>
                      </a:cubicBezTo>
                      <a:cubicBezTo>
                        <a:pt x="263" y="283"/>
                        <a:pt x="266" y="283"/>
                        <a:pt x="265" y="282"/>
                      </a:cubicBezTo>
                      <a:cubicBezTo>
                        <a:pt x="265" y="281"/>
                        <a:pt x="262" y="282"/>
                        <a:pt x="263" y="281"/>
                      </a:cubicBezTo>
                      <a:cubicBezTo>
                        <a:pt x="268" y="280"/>
                        <a:pt x="269" y="282"/>
                        <a:pt x="271" y="280"/>
                      </a:cubicBezTo>
                      <a:cubicBezTo>
                        <a:pt x="268" y="280"/>
                        <a:pt x="267" y="279"/>
                        <a:pt x="267" y="278"/>
                      </a:cubicBezTo>
                      <a:cubicBezTo>
                        <a:pt x="271" y="277"/>
                        <a:pt x="271" y="277"/>
                        <a:pt x="271" y="277"/>
                      </a:cubicBezTo>
                      <a:cubicBezTo>
                        <a:pt x="270" y="278"/>
                        <a:pt x="270" y="278"/>
                        <a:pt x="270" y="278"/>
                      </a:cubicBezTo>
                      <a:cubicBezTo>
                        <a:pt x="276" y="279"/>
                        <a:pt x="272" y="277"/>
                        <a:pt x="277" y="277"/>
                      </a:cubicBezTo>
                      <a:cubicBezTo>
                        <a:pt x="280" y="279"/>
                        <a:pt x="280" y="279"/>
                        <a:pt x="280" y="279"/>
                      </a:cubicBezTo>
                      <a:cubicBezTo>
                        <a:pt x="278" y="280"/>
                        <a:pt x="272" y="278"/>
                        <a:pt x="273" y="280"/>
                      </a:cubicBezTo>
                      <a:cubicBezTo>
                        <a:pt x="276" y="280"/>
                        <a:pt x="277" y="279"/>
                        <a:pt x="281" y="280"/>
                      </a:cubicBezTo>
                      <a:cubicBezTo>
                        <a:pt x="278" y="280"/>
                        <a:pt x="278" y="280"/>
                        <a:pt x="278" y="280"/>
                      </a:cubicBezTo>
                      <a:cubicBezTo>
                        <a:pt x="279" y="280"/>
                        <a:pt x="281" y="283"/>
                        <a:pt x="286" y="282"/>
                      </a:cubicBezTo>
                      <a:cubicBezTo>
                        <a:pt x="288" y="281"/>
                        <a:pt x="286" y="281"/>
                        <a:pt x="287" y="280"/>
                      </a:cubicBezTo>
                      <a:cubicBezTo>
                        <a:pt x="292" y="280"/>
                        <a:pt x="294" y="279"/>
                        <a:pt x="298" y="279"/>
                      </a:cubicBezTo>
                      <a:cubicBezTo>
                        <a:pt x="297" y="280"/>
                        <a:pt x="304" y="279"/>
                        <a:pt x="300" y="280"/>
                      </a:cubicBezTo>
                      <a:cubicBezTo>
                        <a:pt x="298" y="280"/>
                        <a:pt x="290" y="280"/>
                        <a:pt x="288" y="281"/>
                      </a:cubicBezTo>
                      <a:cubicBezTo>
                        <a:pt x="290" y="283"/>
                        <a:pt x="283" y="281"/>
                        <a:pt x="282" y="283"/>
                      </a:cubicBezTo>
                      <a:cubicBezTo>
                        <a:pt x="287" y="283"/>
                        <a:pt x="287" y="285"/>
                        <a:pt x="287" y="286"/>
                      </a:cubicBezTo>
                      <a:cubicBezTo>
                        <a:pt x="289" y="286"/>
                        <a:pt x="290" y="286"/>
                        <a:pt x="291" y="285"/>
                      </a:cubicBezTo>
                      <a:cubicBezTo>
                        <a:pt x="291" y="284"/>
                        <a:pt x="289" y="284"/>
                        <a:pt x="289" y="283"/>
                      </a:cubicBezTo>
                      <a:cubicBezTo>
                        <a:pt x="294" y="283"/>
                        <a:pt x="299" y="283"/>
                        <a:pt x="302" y="282"/>
                      </a:cubicBezTo>
                      <a:cubicBezTo>
                        <a:pt x="304" y="282"/>
                        <a:pt x="303" y="283"/>
                        <a:pt x="301" y="283"/>
                      </a:cubicBezTo>
                      <a:cubicBezTo>
                        <a:pt x="307" y="283"/>
                        <a:pt x="314" y="283"/>
                        <a:pt x="319" y="284"/>
                      </a:cubicBezTo>
                      <a:cubicBezTo>
                        <a:pt x="316" y="282"/>
                        <a:pt x="323" y="283"/>
                        <a:pt x="324" y="282"/>
                      </a:cubicBezTo>
                      <a:cubicBezTo>
                        <a:pt x="324" y="283"/>
                        <a:pt x="324" y="283"/>
                        <a:pt x="324" y="284"/>
                      </a:cubicBezTo>
                      <a:cubicBezTo>
                        <a:pt x="328" y="283"/>
                        <a:pt x="324" y="285"/>
                        <a:pt x="328" y="285"/>
                      </a:cubicBezTo>
                      <a:cubicBezTo>
                        <a:pt x="332" y="284"/>
                        <a:pt x="337" y="284"/>
                        <a:pt x="341" y="283"/>
                      </a:cubicBezTo>
                      <a:cubicBezTo>
                        <a:pt x="347" y="285"/>
                        <a:pt x="355" y="283"/>
                        <a:pt x="360" y="283"/>
                      </a:cubicBezTo>
                      <a:cubicBezTo>
                        <a:pt x="362" y="284"/>
                        <a:pt x="361" y="286"/>
                        <a:pt x="364" y="286"/>
                      </a:cubicBezTo>
                      <a:cubicBezTo>
                        <a:pt x="367" y="286"/>
                        <a:pt x="361" y="284"/>
                        <a:pt x="366" y="285"/>
                      </a:cubicBezTo>
                      <a:cubicBezTo>
                        <a:pt x="365" y="285"/>
                        <a:pt x="365" y="285"/>
                        <a:pt x="365" y="285"/>
                      </a:cubicBezTo>
                      <a:cubicBezTo>
                        <a:pt x="367" y="285"/>
                        <a:pt x="374" y="286"/>
                        <a:pt x="376" y="284"/>
                      </a:cubicBezTo>
                      <a:cubicBezTo>
                        <a:pt x="374" y="286"/>
                        <a:pt x="374" y="286"/>
                        <a:pt x="374" y="286"/>
                      </a:cubicBezTo>
                      <a:cubicBezTo>
                        <a:pt x="375" y="286"/>
                        <a:pt x="376" y="286"/>
                        <a:pt x="377" y="285"/>
                      </a:cubicBezTo>
                      <a:cubicBezTo>
                        <a:pt x="377" y="286"/>
                        <a:pt x="378" y="287"/>
                        <a:pt x="376" y="287"/>
                      </a:cubicBezTo>
                      <a:cubicBezTo>
                        <a:pt x="379" y="288"/>
                        <a:pt x="383" y="287"/>
                        <a:pt x="386" y="287"/>
                      </a:cubicBezTo>
                      <a:cubicBezTo>
                        <a:pt x="384" y="286"/>
                        <a:pt x="384" y="286"/>
                        <a:pt x="384" y="286"/>
                      </a:cubicBezTo>
                      <a:cubicBezTo>
                        <a:pt x="390" y="285"/>
                        <a:pt x="393" y="286"/>
                        <a:pt x="398" y="284"/>
                      </a:cubicBezTo>
                      <a:cubicBezTo>
                        <a:pt x="398" y="285"/>
                        <a:pt x="398" y="285"/>
                        <a:pt x="398" y="285"/>
                      </a:cubicBezTo>
                      <a:cubicBezTo>
                        <a:pt x="400" y="283"/>
                        <a:pt x="400" y="283"/>
                        <a:pt x="400" y="283"/>
                      </a:cubicBezTo>
                      <a:cubicBezTo>
                        <a:pt x="400" y="284"/>
                        <a:pt x="402" y="284"/>
                        <a:pt x="403" y="283"/>
                      </a:cubicBezTo>
                      <a:cubicBezTo>
                        <a:pt x="402" y="285"/>
                        <a:pt x="400" y="287"/>
                        <a:pt x="398" y="288"/>
                      </a:cubicBezTo>
                      <a:cubicBezTo>
                        <a:pt x="395" y="288"/>
                        <a:pt x="400" y="287"/>
                        <a:pt x="398" y="286"/>
                      </a:cubicBezTo>
                      <a:cubicBezTo>
                        <a:pt x="397" y="285"/>
                        <a:pt x="392" y="286"/>
                        <a:pt x="391" y="287"/>
                      </a:cubicBezTo>
                      <a:cubicBezTo>
                        <a:pt x="393" y="287"/>
                        <a:pt x="393" y="287"/>
                        <a:pt x="395" y="286"/>
                      </a:cubicBezTo>
                      <a:cubicBezTo>
                        <a:pt x="396" y="288"/>
                        <a:pt x="392" y="288"/>
                        <a:pt x="391" y="289"/>
                      </a:cubicBezTo>
                      <a:cubicBezTo>
                        <a:pt x="392" y="289"/>
                        <a:pt x="392" y="289"/>
                        <a:pt x="393" y="289"/>
                      </a:cubicBezTo>
                      <a:cubicBezTo>
                        <a:pt x="391" y="290"/>
                        <a:pt x="389" y="290"/>
                        <a:pt x="386" y="290"/>
                      </a:cubicBezTo>
                      <a:cubicBezTo>
                        <a:pt x="388" y="290"/>
                        <a:pt x="386" y="289"/>
                        <a:pt x="386" y="289"/>
                      </a:cubicBezTo>
                      <a:cubicBezTo>
                        <a:pt x="385" y="290"/>
                        <a:pt x="382" y="290"/>
                        <a:pt x="379" y="290"/>
                      </a:cubicBezTo>
                      <a:cubicBezTo>
                        <a:pt x="376" y="289"/>
                        <a:pt x="371" y="291"/>
                        <a:pt x="366" y="291"/>
                      </a:cubicBezTo>
                      <a:cubicBezTo>
                        <a:pt x="368" y="289"/>
                        <a:pt x="371" y="288"/>
                        <a:pt x="374" y="288"/>
                      </a:cubicBezTo>
                      <a:cubicBezTo>
                        <a:pt x="371" y="287"/>
                        <a:pt x="370" y="288"/>
                        <a:pt x="367" y="287"/>
                      </a:cubicBezTo>
                      <a:cubicBezTo>
                        <a:pt x="366" y="288"/>
                        <a:pt x="365" y="290"/>
                        <a:pt x="361" y="290"/>
                      </a:cubicBezTo>
                      <a:cubicBezTo>
                        <a:pt x="361" y="289"/>
                        <a:pt x="361" y="289"/>
                        <a:pt x="361" y="289"/>
                      </a:cubicBezTo>
                      <a:cubicBezTo>
                        <a:pt x="357" y="290"/>
                        <a:pt x="357" y="291"/>
                        <a:pt x="353" y="291"/>
                      </a:cubicBezTo>
                      <a:cubicBezTo>
                        <a:pt x="345" y="290"/>
                        <a:pt x="337" y="290"/>
                        <a:pt x="332" y="290"/>
                      </a:cubicBezTo>
                      <a:cubicBezTo>
                        <a:pt x="331" y="289"/>
                        <a:pt x="331" y="289"/>
                        <a:pt x="331" y="289"/>
                      </a:cubicBezTo>
                      <a:cubicBezTo>
                        <a:pt x="328" y="291"/>
                        <a:pt x="321" y="290"/>
                        <a:pt x="316" y="291"/>
                      </a:cubicBezTo>
                      <a:cubicBezTo>
                        <a:pt x="309" y="290"/>
                        <a:pt x="300" y="292"/>
                        <a:pt x="296" y="290"/>
                      </a:cubicBezTo>
                      <a:cubicBezTo>
                        <a:pt x="283" y="291"/>
                        <a:pt x="272" y="292"/>
                        <a:pt x="258" y="291"/>
                      </a:cubicBezTo>
                      <a:cubicBezTo>
                        <a:pt x="261" y="290"/>
                        <a:pt x="261" y="290"/>
                        <a:pt x="261" y="290"/>
                      </a:cubicBezTo>
                      <a:cubicBezTo>
                        <a:pt x="258" y="291"/>
                        <a:pt x="259" y="289"/>
                        <a:pt x="257" y="289"/>
                      </a:cubicBezTo>
                      <a:cubicBezTo>
                        <a:pt x="260" y="290"/>
                        <a:pt x="254" y="291"/>
                        <a:pt x="252" y="292"/>
                      </a:cubicBezTo>
                      <a:cubicBezTo>
                        <a:pt x="246" y="291"/>
                        <a:pt x="238" y="292"/>
                        <a:pt x="233" y="293"/>
                      </a:cubicBezTo>
                      <a:cubicBezTo>
                        <a:pt x="233" y="292"/>
                        <a:pt x="233" y="292"/>
                        <a:pt x="233" y="292"/>
                      </a:cubicBezTo>
                      <a:cubicBezTo>
                        <a:pt x="227" y="294"/>
                        <a:pt x="221" y="292"/>
                        <a:pt x="214" y="292"/>
                      </a:cubicBezTo>
                      <a:cubicBezTo>
                        <a:pt x="213" y="291"/>
                        <a:pt x="212" y="290"/>
                        <a:pt x="210" y="291"/>
                      </a:cubicBezTo>
                      <a:cubicBezTo>
                        <a:pt x="206" y="292"/>
                        <a:pt x="204" y="292"/>
                        <a:pt x="199" y="293"/>
                      </a:cubicBezTo>
                      <a:cubicBezTo>
                        <a:pt x="195" y="293"/>
                        <a:pt x="189" y="293"/>
                        <a:pt x="185" y="292"/>
                      </a:cubicBezTo>
                      <a:cubicBezTo>
                        <a:pt x="170" y="294"/>
                        <a:pt x="155" y="293"/>
                        <a:pt x="140" y="294"/>
                      </a:cubicBezTo>
                      <a:cubicBezTo>
                        <a:pt x="139" y="293"/>
                        <a:pt x="139" y="293"/>
                        <a:pt x="139" y="293"/>
                      </a:cubicBezTo>
                      <a:cubicBezTo>
                        <a:pt x="124" y="295"/>
                        <a:pt x="106" y="293"/>
                        <a:pt x="93" y="294"/>
                      </a:cubicBezTo>
                      <a:cubicBezTo>
                        <a:pt x="94" y="292"/>
                        <a:pt x="94" y="292"/>
                        <a:pt x="94" y="292"/>
                      </a:cubicBezTo>
                      <a:cubicBezTo>
                        <a:pt x="90" y="292"/>
                        <a:pt x="85" y="293"/>
                        <a:pt x="86" y="294"/>
                      </a:cubicBezTo>
                      <a:cubicBezTo>
                        <a:pt x="82" y="294"/>
                        <a:pt x="77" y="295"/>
                        <a:pt x="74" y="294"/>
                      </a:cubicBezTo>
                      <a:cubicBezTo>
                        <a:pt x="69" y="292"/>
                        <a:pt x="67" y="294"/>
                        <a:pt x="62" y="292"/>
                      </a:cubicBezTo>
                      <a:cubicBezTo>
                        <a:pt x="53" y="286"/>
                        <a:pt x="52" y="280"/>
                        <a:pt x="51" y="272"/>
                      </a:cubicBezTo>
                      <a:cubicBezTo>
                        <a:pt x="51" y="272"/>
                        <a:pt x="52" y="272"/>
                        <a:pt x="52" y="270"/>
                      </a:cubicBezTo>
                      <a:cubicBezTo>
                        <a:pt x="51" y="267"/>
                        <a:pt x="52" y="260"/>
                        <a:pt x="50" y="263"/>
                      </a:cubicBezTo>
                      <a:cubicBezTo>
                        <a:pt x="51" y="254"/>
                        <a:pt x="49" y="244"/>
                        <a:pt x="51" y="236"/>
                      </a:cubicBezTo>
                      <a:cubicBezTo>
                        <a:pt x="50" y="236"/>
                        <a:pt x="50" y="234"/>
                        <a:pt x="49" y="233"/>
                      </a:cubicBezTo>
                      <a:cubicBezTo>
                        <a:pt x="49" y="226"/>
                        <a:pt x="51" y="219"/>
                        <a:pt x="50" y="213"/>
                      </a:cubicBezTo>
                      <a:cubicBezTo>
                        <a:pt x="50" y="212"/>
                        <a:pt x="51" y="215"/>
                        <a:pt x="51" y="212"/>
                      </a:cubicBezTo>
                      <a:cubicBezTo>
                        <a:pt x="51" y="210"/>
                        <a:pt x="50" y="212"/>
                        <a:pt x="50" y="210"/>
                      </a:cubicBezTo>
                      <a:cubicBezTo>
                        <a:pt x="48" y="198"/>
                        <a:pt x="51" y="186"/>
                        <a:pt x="51" y="176"/>
                      </a:cubicBezTo>
                      <a:close/>
                      <a:moveTo>
                        <a:pt x="97" y="30"/>
                      </a:moveTo>
                      <a:cubicBezTo>
                        <a:pt x="98" y="30"/>
                        <a:pt x="98" y="30"/>
                        <a:pt x="99" y="30"/>
                      </a:cubicBezTo>
                      <a:cubicBezTo>
                        <a:pt x="98" y="30"/>
                        <a:pt x="98" y="30"/>
                        <a:pt x="97" y="30"/>
                      </a:cubicBezTo>
                      <a:close/>
                      <a:moveTo>
                        <a:pt x="50" y="271"/>
                      </a:moveTo>
                      <a:cubicBezTo>
                        <a:pt x="51" y="272"/>
                        <a:pt x="51" y="272"/>
                        <a:pt x="51" y="272"/>
                      </a:cubicBezTo>
                      <a:cubicBezTo>
                        <a:pt x="51" y="271"/>
                        <a:pt x="51" y="270"/>
                        <a:pt x="50" y="269"/>
                      </a:cubicBezTo>
                      <a:lnTo>
                        <a:pt x="50" y="271"/>
                      </a:lnTo>
                      <a:close/>
                      <a:moveTo>
                        <a:pt x="150" y="31"/>
                      </a:moveTo>
                      <a:cubicBezTo>
                        <a:pt x="150" y="31"/>
                        <a:pt x="149" y="31"/>
                        <a:pt x="149" y="31"/>
                      </a:cubicBezTo>
                      <a:cubicBezTo>
                        <a:pt x="149" y="31"/>
                        <a:pt x="149" y="31"/>
                        <a:pt x="150" y="31"/>
                      </a:cubicBezTo>
                      <a:close/>
                      <a:moveTo>
                        <a:pt x="404" y="282"/>
                      </a:moveTo>
                      <a:cubicBezTo>
                        <a:pt x="403" y="282"/>
                        <a:pt x="403" y="283"/>
                        <a:pt x="403" y="283"/>
                      </a:cubicBezTo>
                      <a:cubicBezTo>
                        <a:pt x="403" y="283"/>
                        <a:pt x="404" y="282"/>
                        <a:pt x="404" y="282"/>
                      </a:cubicBezTo>
                      <a:close/>
                      <a:moveTo>
                        <a:pt x="324" y="281"/>
                      </a:moveTo>
                      <a:cubicBezTo>
                        <a:pt x="323" y="280"/>
                        <a:pt x="322" y="279"/>
                        <a:pt x="320" y="280"/>
                      </a:cubicBezTo>
                      <a:cubicBezTo>
                        <a:pt x="319" y="280"/>
                        <a:pt x="321" y="279"/>
                        <a:pt x="319" y="279"/>
                      </a:cubicBezTo>
                      <a:cubicBezTo>
                        <a:pt x="318" y="280"/>
                        <a:pt x="320" y="281"/>
                        <a:pt x="323" y="282"/>
                      </a:cubicBezTo>
                      <a:cubicBezTo>
                        <a:pt x="323" y="282"/>
                        <a:pt x="323" y="282"/>
                        <a:pt x="323" y="282"/>
                      </a:cubicBezTo>
                      <a:cubicBezTo>
                        <a:pt x="323" y="281"/>
                        <a:pt x="323" y="281"/>
                        <a:pt x="324" y="281"/>
                      </a:cubicBezTo>
                      <a:close/>
                      <a:moveTo>
                        <a:pt x="393" y="289"/>
                      </a:moveTo>
                      <a:cubicBezTo>
                        <a:pt x="393" y="289"/>
                        <a:pt x="394" y="289"/>
                        <a:pt x="394" y="289"/>
                      </a:cubicBezTo>
                      <a:cubicBezTo>
                        <a:pt x="394" y="289"/>
                        <a:pt x="393" y="289"/>
                        <a:pt x="393" y="289"/>
                      </a:cubicBezTo>
                      <a:close/>
                      <a:moveTo>
                        <a:pt x="326" y="280"/>
                      </a:moveTo>
                      <a:cubicBezTo>
                        <a:pt x="325" y="280"/>
                        <a:pt x="324" y="280"/>
                        <a:pt x="324" y="281"/>
                      </a:cubicBezTo>
                      <a:cubicBezTo>
                        <a:pt x="325" y="281"/>
                        <a:pt x="325" y="281"/>
                        <a:pt x="326" y="280"/>
                      </a:cubicBezTo>
                      <a:close/>
                      <a:moveTo>
                        <a:pt x="323" y="282"/>
                      </a:moveTo>
                      <a:cubicBezTo>
                        <a:pt x="323" y="282"/>
                        <a:pt x="323" y="282"/>
                        <a:pt x="324" y="282"/>
                      </a:cubicBezTo>
                      <a:cubicBezTo>
                        <a:pt x="324" y="282"/>
                        <a:pt x="324" y="282"/>
                        <a:pt x="323" y="282"/>
                      </a:cubicBezTo>
                      <a:close/>
                      <a:moveTo>
                        <a:pt x="254" y="279"/>
                      </a:moveTo>
                      <a:cubicBezTo>
                        <a:pt x="255" y="279"/>
                        <a:pt x="255" y="279"/>
                        <a:pt x="256" y="279"/>
                      </a:cubicBezTo>
                      <a:cubicBezTo>
                        <a:pt x="256" y="279"/>
                        <a:pt x="255" y="279"/>
                        <a:pt x="254" y="279"/>
                      </a:cubicBezTo>
                      <a:close/>
                      <a:moveTo>
                        <a:pt x="50" y="77"/>
                      </a:moveTo>
                      <a:cubicBezTo>
                        <a:pt x="50" y="77"/>
                        <a:pt x="50" y="77"/>
                        <a:pt x="50" y="77"/>
                      </a:cubicBezTo>
                      <a:cubicBezTo>
                        <a:pt x="50" y="77"/>
                        <a:pt x="50" y="76"/>
                        <a:pt x="50" y="76"/>
                      </a:cubicBezTo>
                      <a:cubicBezTo>
                        <a:pt x="50" y="76"/>
                        <a:pt x="50" y="77"/>
                        <a:pt x="50" y="77"/>
                      </a:cubicBezTo>
                      <a:close/>
                      <a:moveTo>
                        <a:pt x="406" y="281"/>
                      </a:moveTo>
                      <a:cubicBezTo>
                        <a:pt x="405" y="283"/>
                        <a:pt x="407" y="281"/>
                        <a:pt x="409" y="280"/>
                      </a:cubicBezTo>
                      <a:cubicBezTo>
                        <a:pt x="408" y="280"/>
                        <a:pt x="406" y="281"/>
                        <a:pt x="406" y="281"/>
                      </a:cubicBezTo>
                      <a:close/>
                      <a:moveTo>
                        <a:pt x="326" y="282"/>
                      </a:moveTo>
                      <a:cubicBezTo>
                        <a:pt x="326" y="282"/>
                        <a:pt x="327" y="282"/>
                        <a:pt x="327" y="282"/>
                      </a:cubicBezTo>
                      <a:cubicBezTo>
                        <a:pt x="328" y="282"/>
                        <a:pt x="328" y="281"/>
                        <a:pt x="329" y="281"/>
                      </a:cubicBezTo>
                      <a:cubicBezTo>
                        <a:pt x="328" y="281"/>
                        <a:pt x="327" y="281"/>
                        <a:pt x="326" y="282"/>
                      </a:cubicBezTo>
                      <a:close/>
                      <a:moveTo>
                        <a:pt x="314" y="280"/>
                      </a:moveTo>
                      <a:cubicBezTo>
                        <a:pt x="311" y="280"/>
                        <a:pt x="307" y="281"/>
                        <a:pt x="306" y="281"/>
                      </a:cubicBezTo>
                      <a:lnTo>
                        <a:pt x="314" y="280"/>
                      </a:lnTo>
                      <a:close/>
                      <a:moveTo>
                        <a:pt x="287" y="279"/>
                      </a:moveTo>
                      <a:cubicBezTo>
                        <a:pt x="287" y="278"/>
                        <a:pt x="288" y="278"/>
                        <a:pt x="288" y="278"/>
                      </a:cubicBezTo>
                      <a:cubicBezTo>
                        <a:pt x="286" y="278"/>
                        <a:pt x="285" y="278"/>
                        <a:pt x="287" y="279"/>
                      </a:cubicBezTo>
                      <a:close/>
                      <a:moveTo>
                        <a:pt x="283" y="280"/>
                      </a:moveTo>
                      <a:cubicBezTo>
                        <a:pt x="282" y="280"/>
                        <a:pt x="282" y="279"/>
                        <a:pt x="282" y="279"/>
                      </a:cubicBezTo>
                      <a:cubicBezTo>
                        <a:pt x="282" y="280"/>
                        <a:pt x="282" y="280"/>
                        <a:pt x="283" y="280"/>
                      </a:cubicBezTo>
                      <a:close/>
                      <a:moveTo>
                        <a:pt x="283" y="280"/>
                      </a:moveTo>
                      <a:cubicBezTo>
                        <a:pt x="283" y="280"/>
                        <a:pt x="284" y="280"/>
                        <a:pt x="285" y="280"/>
                      </a:cubicBezTo>
                      <a:cubicBezTo>
                        <a:pt x="286" y="279"/>
                        <a:pt x="283" y="280"/>
                        <a:pt x="283" y="280"/>
                      </a:cubicBezTo>
                      <a:close/>
                      <a:moveTo>
                        <a:pt x="239" y="278"/>
                      </a:moveTo>
                      <a:cubicBezTo>
                        <a:pt x="240" y="279"/>
                        <a:pt x="242" y="278"/>
                        <a:pt x="243" y="278"/>
                      </a:cubicBezTo>
                      <a:cubicBezTo>
                        <a:pt x="244" y="277"/>
                        <a:pt x="240" y="279"/>
                        <a:pt x="239" y="278"/>
                      </a:cubicBezTo>
                      <a:close/>
                      <a:moveTo>
                        <a:pt x="222" y="279"/>
                      </a:moveTo>
                      <a:cubicBezTo>
                        <a:pt x="222" y="279"/>
                        <a:pt x="223" y="279"/>
                        <a:pt x="223" y="279"/>
                      </a:cubicBezTo>
                      <a:cubicBezTo>
                        <a:pt x="223" y="278"/>
                        <a:pt x="223" y="278"/>
                        <a:pt x="223" y="278"/>
                      </a:cubicBezTo>
                      <a:cubicBezTo>
                        <a:pt x="222" y="278"/>
                        <a:pt x="221" y="279"/>
                        <a:pt x="222" y="279"/>
                      </a:cubicBezTo>
                      <a:close/>
                      <a:moveTo>
                        <a:pt x="63" y="89"/>
                      </a:moveTo>
                      <a:cubicBezTo>
                        <a:pt x="63" y="87"/>
                        <a:pt x="63" y="87"/>
                        <a:pt x="63" y="87"/>
                      </a:cubicBezTo>
                      <a:cubicBezTo>
                        <a:pt x="63" y="89"/>
                        <a:pt x="63" y="89"/>
                        <a:pt x="63" y="89"/>
                      </a:cubicBezTo>
                      <a:close/>
                      <a:moveTo>
                        <a:pt x="163" y="32"/>
                      </a:moveTo>
                      <a:cubicBezTo>
                        <a:pt x="162" y="32"/>
                        <a:pt x="163" y="31"/>
                        <a:pt x="161" y="31"/>
                      </a:cubicBezTo>
                      <a:cubicBezTo>
                        <a:pt x="163" y="31"/>
                        <a:pt x="161" y="32"/>
                        <a:pt x="163" y="32"/>
                      </a:cubicBezTo>
                      <a:close/>
                      <a:moveTo>
                        <a:pt x="245" y="28"/>
                      </a:moveTo>
                      <a:cubicBezTo>
                        <a:pt x="245" y="26"/>
                        <a:pt x="245" y="26"/>
                        <a:pt x="245" y="26"/>
                      </a:cubicBezTo>
                      <a:cubicBezTo>
                        <a:pt x="245" y="28"/>
                        <a:pt x="245" y="28"/>
                        <a:pt x="245" y="28"/>
                      </a:cubicBezTo>
                      <a:close/>
                      <a:moveTo>
                        <a:pt x="292" y="457"/>
                      </a:moveTo>
                      <a:cubicBezTo>
                        <a:pt x="291" y="459"/>
                        <a:pt x="293" y="456"/>
                        <a:pt x="292" y="458"/>
                      </a:cubicBezTo>
                      <a:cubicBezTo>
                        <a:pt x="293" y="458"/>
                        <a:pt x="293" y="457"/>
                        <a:pt x="292" y="457"/>
                      </a:cubicBezTo>
                      <a:close/>
                      <a:moveTo>
                        <a:pt x="171" y="458"/>
                      </a:moveTo>
                      <a:cubicBezTo>
                        <a:pt x="170" y="450"/>
                        <a:pt x="171" y="447"/>
                        <a:pt x="172" y="442"/>
                      </a:cubicBezTo>
                      <a:cubicBezTo>
                        <a:pt x="172" y="442"/>
                        <a:pt x="172" y="442"/>
                        <a:pt x="172" y="442"/>
                      </a:cubicBezTo>
                      <a:cubicBezTo>
                        <a:pt x="171" y="441"/>
                        <a:pt x="175" y="439"/>
                        <a:pt x="172" y="438"/>
                      </a:cubicBezTo>
                      <a:cubicBezTo>
                        <a:pt x="173" y="437"/>
                        <a:pt x="173" y="436"/>
                        <a:pt x="173" y="437"/>
                      </a:cubicBezTo>
                      <a:cubicBezTo>
                        <a:pt x="172" y="435"/>
                        <a:pt x="175" y="434"/>
                        <a:pt x="174" y="432"/>
                      </a:cubicBezTo>
                      <a:cubicBezTo>
                        <a:pt x="175" y="431"/>
                        <a:pt x="174" y="429"/>
                        <a:pt x="175" y="427"/>
                      </a:cubicBezTo>
                      <a:cubicBezTo>
                        <a:pt x="175" y="427"/>
                        <a:pt x="175" y="428"/>
                        <a:pt x="176" y="428"/>
                      </a:cubicBezTo>
                      <a:cubicBezTo>
                        <a:pt x="177" y="427"/>
                        <a:pt x="174" y="426"/>
                        <a:pt x="177" y="426"/>
                      </a:cubicBezTo>
                      <a:cubicBezTo>
                        <a:pt x="177" y="425"/>
                        <a:pt x="175" y="425"/>
                        <a:pt x="175" y="426"/>
                      </a:cubicBezTo>
                      <a:cubicBezTo>
                        <a:pt x="176" y="424"/>
                        <a:pt x="176" y="422"/>
                        <a:pt x="176" y="420"/>
                      </a:cubicBezTo>
                      <a:cubicBezTo>
                        <a:pt x="177" y="419"/>
                        <a:pt x="175" y="418"/>
                        <a:pt x="179" y="412"/>
                      </a:cubicBezTo>
                      <a:cubicBezTo>
                        <a:pt x="184" y="408"/>
                        <a:pt x="186" y="409"/>
                        <a:pt x="187" y="409"/>
                      </a:cubicBezTo>
                      <a:cubicBezTo>
                        <a:pt x="190" y="410"/>
                        <a:pt x="187" y="413"/>
                        <a:pt x="190" y="411"/>
                      </a:cubicBezTo>
                      <a:cubicBezTo>
                        <a:pt x="190" y="411"/>
                        <a:pt x="190" y="410"/>
                        <a:pt x="190" y="411"/>
                      </a:cubicBezTo>
                      <a:cubicBezTo>
                        <a:pt x="191" y="410"/>
                        <a:pt x="191" y="413"/>
                        <a:pt x="192" y="412"/>
                      </a:cubicBezTo>
                      <a:cubicBezTo>
                        <a:pt x="192" y="411"/>
                        <a:pt x="192" y="411"/>
                        <a:pt x="192" y="410"/>
                      </a:cubicBezTo>
                      <a:cubicBezTo>
                        <a:pt x="194" y="411"/>
                        <a:pt x="194" y="413"/>
                        <a:pt x="196" y="411"/>
                      </a:cubicBezTo>
                      <a:cubicBezTo>
                        <a:pt x="196" y="412"/>
                        <a:pt x="196" y="412"/>
                        <a:pt x="196" y="412"/>
                      </a:cubicBezTo>
                      <a:cubicBezTo>
                        <a:pt x="197" y="410"/>
                        <a:pt x="199" y="411"/>
                        <a:pt x="201" y="409"/>
                      </a:cubicBezTo>
                      <a:cubicBezTo>
                        <a:pt x="210" y="408"/>
                        <a:pt x="219" y="407"/>
                        <a:pt x="228" y="407"/>
                      </a:cubicBezTo>
                      <a:cubicBezTo>
                        <a:pt x="237" y="407"/>
                        <a:pt x="246" y="406"/>
                        <a:pt x="255" y="407"/>
                      </a:cubicBezTo>
                      <a:cubicBezTo>
                        <a:pt x="257" y="409"/>
                        <a:pt x="257" y="409"/>
                        <a:pt x="259" y="409"/>
                      </a:cubicBezTo>
                      <a:cubicBezTo>
                        <a:pt x="259" y="409"/>
                        <a:pt x="259" y="409"/>
                        <a:pt x="259" y="409"/>
                      </a:cubicBezTo>
                      <a:cubicBezTo>
                        <a:pt x="259" y="408"/>
                        <a:pt x="261" y="409"/>
                        <a:pt x="261" y="408"/>
                      </a:cubicBezTo>
                      <a:cubicBezTo>
                        <a:pt x="265" y="408"/>
                        <a:pt x="268" y="407"/>
                        <a:pt x="271" y="407"/>
                      </a:cubicBezTo>
                      <a:cubicBezTo>
                        <a:pt x="271" y="408"/>
                        <a:pt x="270" y="409"/>
                        <a:pt x="271" y="409"/>
                      </a:cubicBezTo>
                      <a:cubicBezTo>
                        <a:pt x="272" y="408"/>
                        <a:pt x="272" y="408"/>
                        <a:pt x="272" y="408"/>
                      </a:cubicBezTo>
                      <a:cubicBezTo>
                        <a:pt x="272" y="408"/>
                        <a:pt x="272" y="408"/>
                        <a:pt x="272" y="408"/>
                      </a:cubicBezTo>
                      <a:cubicBezTo>
                        <a:pt x="272" y="408"/>
                        <a:pt x="273" y="407"/>
                        <a:pt x="272" y="407"/>
                      </a:cubicBezTo>
                      <a:cubicBezTo>
                        <a:pt x="274" y="406"/>
                        <a:pt x="277" y="406"/>
                        <a:pt x="279" y="406"/>
                      </a:cubicBezTo>
                      <a:cubicBezTo>
                        <a:pt x="280" y="409"/>
                        <a:pt x="284" y="401"/>
                        <a:pt x="294" y="415"/>
                      </a:cubicBezTo>
                      <a:cubicBezTo>
                        <a:pt x="295" y="423"/>
                        <a:pt x="294" y="425"/>
                        <a:pt x="295" y="430"/>
                      </a:cubicBezTo>
                      <a:cubicBezTo>
                        <a:pt x="295" y="432"/>
                        <a:pt x="296" y="435"/>
                        <a:pt x="296" y="437"/>
                      </a:cubicBezTo>
                      <a:cubicBezTo>
                        <a:pt x="295" y="444"/>
                        <a:pt x="294" y="450"/>
                        <a:pt x="297" y="456"/>
                      </a:cubicBezTo>
                      <a:cubicBezTo>
                        <a:pt x="297" y="456"/>
                        <a:pt x="293" y="456"/>
                        <a:pt x="291" y="453"/>
                      </a:cubicBezTo>
                      <a:cubicBezTo>
                        <a:pt x="287" y="450"/>
                        <a:pt x="290" y="445"/>
                        <a:pt x="287" y="442"/>
                      </a:cubicBezTo>
                      <a:cubicBezTo>
                        <a:pt x="287" y="441"/>
                        <a:pt x="289" y="441"/>
                        <a:pt x="289" y="441"/>
                      </a:cubicBezTo>
                      <a:cubicBezTo>
                        <a:pt x="285" y="437"/>
                        <a:pt x="286" y="431"/>
                        <a:pt x="288" y="427"/>
                      </a:cubicBezTo>
                      <a:cubicBezTo>
                        <a:pt x="288" y="427"/>
                        <a:pt x="288" y="427"/>
                        <a:pt x="288" y="427"/>
                      </a:cubicBezTo>
                      <a:cubicBezTo>
                        <a:pt x="289" y="426"/>
                        <a:pt x="287" y="425"/>
                        <a:pt x="287" y="424"/>
                      </a:cubicBezTo>
                      <a:cubicBezTo>
                        <a:pt x="287" y="424"/>
                        <a:pt x="287" y="424"/>
                        <a:pt x="288" y="424"/>
                      </a:cubicBezTo>
                      <a:cubicBezTo>
                        <a:pt x="287" y="424"/>
                        <a:pt x="287" y="422"/>
                        <a:pt x="286" y="422"/>
                      </a:cubicBezTo>
                      <a:cubicBezTo>
                        <a:pt x="287" y="422"/>
                        <a:pt x="287" y="422"/>
                        <a:pt x="288" y="421"/>
                      </a:cubicBezTo>
                      <a:cubicBezTo>
                        <a:pt x="287" y="421"/>
                        <a:pt x="287" y="421"/>
                        <a:pt x="287" y="421"/>
                      </a:cubicBezTo>
                      <a:cubicBezTo>
                        <a:pt x="284" y="421"/>
                        <a:pt x="286" y="416"/>
                        <a:pt x="282" y="417"/>
                      </a:cubicBezTo>
                      <a:cubicBezTo>
                        <a:pt x="282" y="416"/>
                        <a:pt x="283" y="416"/>
                        <a:pt x="283" y="416"/>
                      </a:cubicBezTo>
                      <a:cubicBezTo>
                        <a:pt x="279" y="418"/>
                        <a:pt x="275" y="417"/>
                        <a:pt x="272" y="418"/>
                      </a:cubicBezTo>
                      <a:cubicBezTo>
                        <a:pt x="272" y="418"/>
                        <a:pt x="272" y="417"/>
                        <a:pt x="272" y="416"/>
                      </a:cubicBezTo>
                      <a:cubicBezTo>
                        <a:pt x="272" y="418"/>
                        <a:pt x="271" y="418"/>
                        <a:pt x="270" y="418"/>
                      </a:cubicBezTo>
                      <a:cubicBezTo>
                        <a:pt x="269" y="417"/>
                        <a:pt x="268" y="420"/>
                        <a:pt x="267" y="419"/>
                      </a:cubicBezTo>
                      <a:cubicBezTo>
                        <a:pt x="267" y="418"/>
                        <a:pt x="267" y="418"/>
                        <a:pt x="267" y="418"/>
                      </a:cubicBezTo>
                      <a:cubicBezTo>
                        <a:pt x="266" y="420"/>
                        <a:pt x="266" y="418"/>
                        <a:pt x="265" y="419"/>
                      </a:cubicBezTo>
                      <a:cubicBezTo>
                        <a:pt x="265" y="418"/>
                        <a:pt x="265" y="418"/>
                        <a:pt x="265" y="418"/>
                      </a:cubicBezTo>
                      <a:cubicBezTo>
                        <a:pt x="264" y="420"/>
                        <a:pt x="263" y="417"/>
                        <a:pt x="263" y="418"/>
                      </a:cubicBezTo>
                      <a:cubicBezTo>
                        <a:pt x="263" y="419"/>
                        <a:pt x="263" y="419"/>
                        <a:pt x="263" y="419"/>
                      </a:cubicBezTo>
                      <a:cubicBezTo>
                        <a:pt x="262" y="419"/>
                        <a:pt x="262" y="418"/>
                        <a:pt x="261" y="418"/>
                      </a:cubicBezTo>
                      <a:cubicBezTo>
                        <a:pt x="261" y="418"/>
                        <a:pt x="261" y="418"/>
                        <a:pt x="261" y="418"/>
                      </a:cubicBezTo>
                      <a:cubicBezTo>
                        <a:pt x="260" y="419"/>
                        <a:pt x="259" y="418"/>
                        <a:pt x="259" y="419"/>
                      </a:cubicBezTo>
                      <a:cubicBezTo>
                        <a:pt x="258" y="418"/>
                        <a:pt x="260" y="419"/>
                        <a:pt x="260" y="417"/>
                      </a:cubicBezTo>
                      <a:cubicBezTo>
                        <a:pt x="255" y="418"/>
                        <a:pt x="250" y="418"/>
                        <a:pt x="246" y="418"/>
                      </a:cubicBezTo>
                      <a:cubicBezTo>
                        <a:pt x="245" y="418"/>
                        <a:pt x="245" y="417"/>
                        <a:pt x="245" y="417"/>
                      </a:cubicBezTo>
                      <a:cubicBezTo>
                        <a:pt x="244" y="417"/>
                        <a:pt x="243" y="417"/>
                        <a:pt x="242" y="418"/>
                      </a:cubicBezTo>
                      <a:cubicBezTo>
                        <a:pt x="243" y="418"/>
                        <a:pt x="242" y="417"/>
                        <a:pt x="242" y="417"/>
                      </a:cubicBezTo>
                      <a:cubicBezTo>
                        <a:pt x="241" y="416"/>
                        <a:pt x="241" y="419"/>
                        <a:pt x="240" y="418"/>
                      </a:cubicBezTo>
                      <a:cubicBezTo>
                        <a:pt x="240" y="418"/>
                        <a:pt x="241" y="417"/>
                        <a:pt x="240" y="416"/>
                      </a:cubicBezTo>
                      <a:cubicBezTo>
                        <a:pt x="240" y="418"/>
                        <a:pt x="239" y="417"/>
                        <a:pt x="238" y="418"/>
                      </a:cubicBezTo>
                      <a:cubicBezTo>
                        <a:pt x="238" y="418"/>
                        <a:pt x="238" y="417"/>
                        <a:pt x="238" y="417"/>
                      </a:cubicBezTo>
                      <a:cubicBezTo>
                        <a:pt x="237" y="418"/>
                        <a:pt x="236" y="417"/>
                        <a:pt x="235" y="418"/>
                      </a:cubicBezTo>
                      <a:cubicBezTo>
                        <a:pt x="236" y="417"/>
                        <a:pt x="236" y="417"/>
                        <a:pt x="236" y="417"/>
                      </a:cubicBezTo>
                      <a:cubicBezTo>
                        <a:pt x="234" y="416"/>
                        <a:pt x="235" y="419"/>
                        <a:pt x="234" y="418"/>
                      </a:cubicBezTo>
                      <a:cubicBezTo>
                        <a:pt x="234" y="418"/>
                        <a:pt x="234" y="417"/>
                        <a:pt x="234" y="417"/>
                      </a:cubicBezTo>
                      <a:cubicBezTo>
                        <a:pt x="233" y="419"/>
                        <a:pt x="231" y="418"/>
                        <a:pt x="230" y="419"/>
                      </a:cubicBezTo>
                      <a:cubicBezTo>
                        <a:pt x="230" y="418"/>
                        <a:pt x="230" y="418"/>
                        <a:pt x="230" y="418"/>
                      </a:cubicBezTo>
                      <a:cubicBezTo>
                        <a:pt x="229" y="418"/>
                        <a:pt x="228" y="418"/>
                        <a:pt x="226" y="419"/>
                      </a:cubicBezTo>
                      <a:cubicBezTo>
                        <a:pt x="226" y="418"/>
                        <a:pt x="226" y="416"/>
                        <a:pt x="225" y="417"/>
                      </a:cubicBezTo>
                      <a:cubicBezTo>
                        <a:pt x="225" y="419"/>
                        <a:pt x="223" y="417"/>
                        <a:pt x="224" y="419"/>
                      </a:cubicBezTo>
                      <a:cubicBezTo>
                        <a:pt x="222" y="419"/>
                        <a:pt x="221" y="419"/>
                        <a:pt x="220" y="419"/>
                      </a:cubicBezTo>
                      <a:cubicBezTo>
                        <a:pt x="220" y="418"/>
                        <a:pt x="219" y="417"/>
                        <a:pt x="220" y="417"/>
                      </a:cubicBezTo>
                      <a:cubicBezTo>
                        <a:pt x="220" y="416"/>
                        <a:pt x="220" y="416"/>
                        <a:pt x="220" y="416"/>
                      </a:cubicBezTo>
                      <a:cubicBezTo>
                        <a:pt x="220" y="415"/>
                        <a:pt x="220" y="416"/>
                        <a:pt x="220" y="415"/>
                      </a:cubicBezTo>
                      <a:cubicBezTo>
                        <a:pt x="220" y="415"/>
                        <a:pt x="218" y="416"/>
                        <a:pt x="218" y="416"/>
                      </a:cubicBezTo>
                      <a:cubicBezTo>
                        <a:pt x="217" y="417"/>
                        <a:pt x="216" y="419"/>
                        <a:pt x="215" y="419"/>
                      </a:cubicBezTo>
                      <a:cubicBezTo>
                        <a:pt x="215" y="418"/>
                        <a:pt x="214" y="417"/>
                        <a:pt x="215" y="417"/>
                      </a:cubicBezTo>
                      <a:cubicBezTo>
                        <a:pt x="213" y="420"/>
                        <a:pt x="213" y="420"/>
                        <a:pt x="213" y="420"/>
                      </a:cubicBezTo>
                      <a:cubicBezTo>
                        <a:pt x="212" y="420"/>
                        <a:pt x="213" y="419"/>
                        <a:pt x="212" y="419"/>
                      </a:cubicBezTo>
                      <a:cubicBezTo>
                        <a:pt x="212" y="420"/>
                        <a:pt x="212" y="420"/>
                        <a:pt x="211" y="420"/>
                      </a:cubicBezTo>
                      <a:cubicBezTo>
                        <a:pt x="211" y="420"/>
                        <a:pt x="210" y="421"/>
                        <a:pt x="209" y="419"/>
                      </a:cubicBezTo>
                      <a:cubicBezTo>
                        <a:pt x="209" y="418"/>
                        <a:pt x="210" y="419"/>
                        <a:pt x="210" y="418"/>
                      </a:cubicBezTo>
                      <a:cubicBezTo>
                        <a:pt x="209" y="418"/>
                        <a:pt x="209" y="419"/>
                        <a:pt x="208" y="419"/>
                      </a:cubicBezTo>
                      <a:cubicBezTo>
                        <a:pt x="208" y="418"/>
                        <a:pt x="208" y="418"/>
                        <a:pt x="208" y="418"/>
                      </a:cubicBezTo>
                      <a:cubicBezTo>
                        <a:pt x="207" y="418"/>
                        <a:pt x="206" y="419"/>
                        <a:pt x="207" y="420"/>
                      </a:cubicBezTo>
                      <a:cubicBezTo>
                        <a:pt x="207" y="420"/>
                        <a:pt x="207" y="419"/>
                        <a:pt x="207" y="420"/>
                      </a:cubicBezTo>
                      <a:cubicBezTo>
                        <a:pt x="207" y="421"/>
                        <a:pt x="206" y="421"/>
                        <a:pt x="205" y="421"/>
                      </a:cubicBezTo>
                      <a:cubicBezTo>
                        <a:pt x="205" y="421"/>
                        <a:pt x="205" y="420"/>
                        <a:pt x="205" y="420"/>
                      </a:cubicBezTo>
                      <a:cubicBezTo>
                        <a:pt x="204" y="421"/>
                        <a:pt x="203" y="421"/>
                        <a:pt x="202" y="422"/>
                      </a:cubicBezTo>
                      <a:cubicBezTo>
                        <a:pt x="202" y="422"/>
                        <a:pt x="202" y="421"/>
                        <a:pt x="202" y="421"/>
                      </a:cubicBezTo>
                      <a:cubicBezTo>
                        <a:pt x="200" y="420"/>
                        <a:pt x="199" y="423"/>
                        <a:pt x="197" y="421"/>
                      </a:cubicBezTo>
                      <a:cubicBezTo>
                        <a:pt x="198" y="421"/>
                        <a:pt x="197" y="422"/>
                        <a:pt x="197" y="422"/>
                      </a:cubicBezTo>
                      <a:cubicBezTo>
                        <a:pt x="197" y="422"/>
                        <a:pt x="197" y="420"/>
                        <a:pt x="196" y="421"/>
                      </a:cubicBezTo>
                      <a:cubicBezTo>
                        <a:pt x="196" y="420"/>
                        <a:pt x="195" y="421"/>
                        <a:pt x="195" y="421"/>
                      </a:cubicBezTo>
                      <a:cubicBezTo>
                        <a:pt x="195" y="422"/>
                        <a:pt x="195" y="421"/>
                        <a:pt x="195" y="421"/>
                      </a:cubicBezTo>
                      <a:cubicBezTo>
                        <a:pt x="194" y="422"/>
                        <a:pt x="191" y="423"/>
                        <a:pt x="190" y="422"/>
                      </a:cubicBezTo>
                      <a:cubicBezTo>
                        <a:pt x="190" y="422"/>
                        <a:pt x="189" y="423"/>
                        <a:pt x="188" y="423"/>
                      </a:cubicBezTo>
                      <a:cubicBezTo>
                        <a:pt x="188" y="423"/>
                        <a:pt x="189" y="424"/>
                        <a:pt x="189" y="424"/>
                      </a:cubicBezTo>
                      <a:cubicBezTo>
                        <a:pt x="188" y="425"/>
                        <a:pt x="188" y="426"/>
                        <a:pt x="187" y="427"/>
                      </a:cubicBezTo>
                      <a:cubicBezTo>
                        <a:pt x="188" y="428"/>
                        <a:pt x="188" y="428"/>
                        <a:pt x="188" y="429"/>
                      </a:cubicBezTo>
                      <a:cubicBezTo>
                        <a:pt x="187" y="429"/>
                        <a:pt x="187" y="429"/>
                        <a:pt x="187" y="429"/>
                      </a:cubicBezTo>
                      <a:cubicBezTo>
                        <a:pt x="186" y="429"/>
                        <a:pt x="187" y="429"/>
                        <a:pt x="187" y="430"/>
                      </a:cubicBezTo>
                      <a:cubicBezTo>
                        <a:pt x="187" y="430"/>
                        <a:pt x="186" y="431"/>
                        <a:pt x="185" y="431"/>
                      </a:cubicBezTo>
                      <a:cubicBezTo>
                        <a:pt x="185" y="432"/>
                        <a:pt x="187" y="432"/>
                        <a:pt x="187" y="432"/>
                      </a:cubicBezTo>
                      <a:cubicBezTo>
                        <a:pt x="185" y="433"/>
                        <a:pt x="188" y="435"/>
                        <a:pt x="186" y="435"/>
                      </a:cubicBezTo>
                      <a:cubicBezTo>
                        <a:pt x="186" y="435"/>
                        <a:pt x="185" y="434"/>
                        <a:pt x="185" y="435"/>
                      </a:cubicBezTo>
                      <a:cubicBezTo>
                        <a:pt x="183" y="435"/>
                        <a:pt x="186" y="436"/>
                        <a:pt x="185" y="437"/>
                      </a:cubicBezTo>
                      <a:cubicBezTo>
                        <a:pt x="187" y="437"/>
                        <a:pt x="187" y="437"/>
                        <a:pt x="187" y="437"/>
                      </a:cubicBezTo>
                      <a:cubicBezTo>
                        <a:pt x="185" y="438"/>
                        <a:pt x="187" y="439"/>
                        <a:pt x="186" y="439"/>
                      </a:cubicBezTo>
                      <a:cubicBezTo>
                        <a:pt x="186" y="439"/>
                        <a:pt x="185" y="440"/>
                        <a:pt x="187" y="440"/>
                      </a:cubicBezTo>
                      <a:cubicBezTo>
                        <a:pt x="185" y="442"/>
                        <a:pt x="187" y="445"/>
                        <a:pt x="184" y="446"/>
                      </a:cubicBezTo>
                      <a:cubicBezTo>
                        <a:pt x="184" y="446"/>
                        <a:pt x="183" y="447"/>
                        <a:pt x="184" y="447"/>
                      </a:cubicBezTo>
                      <a:cubicBezTo>
                        <a:pt x="185" y="446"/>
                        <a:pt x="184" y="446"/>
                        <a:pt x="184" y="446"/>
                      </a:cubicBezTo>
                      <a:cubicBezTo>
                        <a:pt x="184" y="446"/>
                        <a:pt x="185" y="446"/>
                        <a:pt x="185" y="446"/>
                      </a:cubicBezTo>
                      <a:cubicBezTo>
                        <a:pt x="185" y="447"/>
                        <a:pt x="184" y="447"/>
                        <a:pt x="183" y="446"/>
                      </a:cubicBezTo>
                      <a:cubicBezTo>
                        <a:pt x="182" y="448"/>
                        <a:pt x="186" y="448"/>
                        <a:pt x="185" y="450"/>
                      </a:cubicBezTo>
                      <a:cubicBezTo>
                        <a:pt x="184" y="450"/>
                        <a:pt x="184" y="450"/>
                        <a:pt x="184" y="450"/>
                      </a:cubicBezTo>
                      <a:cubicBezTo>
                        <a:pt x="185" y="451"/>
                        <a:pt x="185" y="451"/>
                        <a:pt x="185" y="451"/>
                      </a:cubicBezTo>
                      <a:cubicBezTo>
                        <a:pt x="185" y="452"/>
                        <a:pt x="183" y="452"/>
                        <a:pt x="182" y="452"/>
                      </a:cubicBezTo>
                      <a:cubicBezTo>
                        <a:pt x="182" y="452"/>
                        <a:pt x="182" y="453"/>
                        <a:pt x="183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1" y="454"/>
                        <a:pt x="181" y="454"/>
                        <a:pt x="181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3" y="455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5"/>
                        <a:pt x="183" y="454"/>
                        <a:pt x="183" y="454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4" y="455"/>
                        <a:pt x="184" y="455"/>
                        <a:pt x="183" y="454"/>
                      </a:cubicBezTo>
                      <a:cubicBezTo>
                        <a:pt x="184" y="454"/>
                        <a:pt x="184" y="454"/>
                        <a:pt x="184" y="454"/>
                      </a:cubicBezTo>
                      <a:cubicBezTo>
                        <a:pt x="184" y="454"/>
                        <a:pt x="184" y="454"/>
                        <a:pt x="184" y="454"/>
                      </a:cubicBezTo>
                      <a:cubicBezTo>
                        <a:pt x="184" y="454"/>
                        <a:pt x="185" y="454"/>
                        <a:pt x="185" y="453"/>
                      </a:cubicBezTo>
                      <a:cubicBezTo>
                        <a:pt x="186" y="454"/>
                        <a:pt x="186" y="457"/>
                        <a:pt x="187" y="456"/>
                      </a:cubicBezTo>
                      <a:cubicBezTo>
                        <a:pt x="187" y="456"/>
                        <a:pt x="188" y="454"/>
                        <a:pt x="188" y="453"/>
                      </a:cubicBezTo>
                      <a:cubicBezTo>
                        <a:pt x="189" y="454"/>
                        <a:pt x="191" y="452"/>
                        <a:pt x="192" y="454"/>
                      </a:cubicBezTo>
                      <a:cubicBezTo>
                        <a:pt x="192" y="454"/>
                        <a:pt x="192" y="453"/>
                        <a:pt x="192" y="453"/>
                      </a:cubicBezTo>
                      <a:cubicBezTo>
                        <a:pt x="195" y="453"/>
                        <a:pt x="197" y="452"/>
                        <a:pt x="199" y="454"/>
                      </a:cubicBezTo>
                      <a:cubicBezTo>
                        <a:pt x="198" y="454"/>
                        <a:pt x="199" y="455"/>
                        <a:pt x="199" y="456"/>
                      </a:cubicBezTo>
                      <a:cubicBezTo>
                        <a:pt x="199" y="455"/>
                        <a:pt x="199" y="457"/>
                        <a:pt x="199" y="455"/>
                      </a:cubicBezTo>
                      <a:cubicBezTo>
                        <a:pt x="199" y="454"/>
                        <a:pt x="199" y="453"/>
                        <a:pt x="199" y="453"/>
                      </a:cubicBezTo>
                      <a:cubicBezTo>
                        <a:pt x="200" y="453"/>
                        <a:pt x="202" y="453"/>
                        <a:pt x="203" y="453"/>
                      </a:cubicBezTo>
                      <a:cubicBezTo>
                        <a:pt x="202" y="453"/>
                        <a:pt x="203" y="453"/>
                        <a:pt x="203" y="452"/>
                      </a:cubicBezTo>
                      <a:cubicBezTo>
                        <a:pt x="203" y="454"/>
                        <a:pt x="204" y="454"/>
                        <a:pt x="204" y="454"/>
                      </a:cubicBezTo>
                      <a:cubicBezTo>
                        <a:pt x="205" y="453"/>
                        <a:pt x="205" y="453"/>
                        <a:pt x="205" y="453"/>
                      </a:cubicBezTo>
                      <a:cubicBezTo>
                        <a:pt x="205" y="454"/>
                        <a:pt x="205" y="454"/>
                        <a:pt x="205" y="454"/>
                      </a:cubicBezTo>
                      <a:cubicBezTo>
                        <a:pt x="205" y="453"/>
                        <a:pt x="205" y="452"/>
                        <a:pt x="206" y="453"/>
                      </a:cubicBezTo>
                      <a:cubicBezTo>
                        <a:pt x="206" y="454"/>
                        <a:pt x="206" y="454"/>
                        <a:pt x="206" y="454"/>
                      </a:cubicBezTo>
                      <a:cubicBezTo>
                        <a:pt x="207" y="453"/>
                        <a:pt x="208" y="452"/>
                        <a:pt x="209" y="452"/>
                      </a:cubicBezTo>
                      <a:cubicBezTo>
                        <a:pt x="209" y="454"/>
                        <a:pt x="209" y="454"/>
                        <a:pt x="209" y="454"/>
                      </a:cubicBezTo>
                      <a:cubicBezTo>
                        <a:pt x="210" y="454"/>
                        <a:pt x="210" y="453"/>
                        <a:pt x="210" y="452"/>
                      </a:cubicBezTo>
                      <a:cubicBezTo>
                        <a:pt x="211" y="453"/>
                        <a:pt x="212" y="453"/>
                        <a:pt x="212" y="454"/>
                      </a:cubicBezTo>
                      <a:cubicBezTo>
                        <a:pt x="215" y="452"/>
                        <a:pt x="218" y="451"/>
                        <a:pt x="221" y="452"/>
                      </a:cubicBezTo>
                      <a:cubicBezTo>
                        <a:pt x="221" y="452"/>
                        <a:pt x="221" y="452"/>
                        <a:pt x="221" y="452"/>
                      </a:cubicBezTo>
                      <a:cubicBezTo>
                        <a:pt x="221" y="453"/>
                        <a:pt x="221" y="451"/>
                        <a:pt x="222" y="452"/>
                      </a:cubicBezTo>
                      <a:cubicBezTo>
                        <a:pt x="221" y="452"/>
                        <a:pt x="222" y="453"/>
                        <a:pt x="222" y="454"/>
                      </a:cubicBezTo>
                      <a:cubicBezTo>
                        <a:pt x="223" y="455"/>
                        <a:pt x="223" y="453"/>
                        <a:pt x="224" y="452"/>
                      </a:cubicBezTo>
                      <a:cubicBezTo>
                        <a:pt x="224" y="451"/>
                        <a:pt x="223" y="453"/>
                        <a:pt x="223" y="452"/>
                      </a:cubicBezTo>
                      <a:cubicBezTo>
                        <a:pt x="223" y="451"/>
                        <a:pt x="225" y="452"/>
                        <a:pt x="225" y="451"/>
                      </a:cubicBezTo>
                      <a:cubicBezTo>
                        <a:pt x="225" y="452"/>
                        <a:pt x="225" y="453"/>
                        <a:pt x="225" y="453"/>
                      </a:cubicBezTo>
                      <a:cubicBezTo>
                        <a:pt x="225" y="453"/>
                        <a:pt x="225" y="453"/>
                        <a:pt x="225" y="453"/>
                      </a:cubicBezTo>
                      <a:cubicBezTo>
                        <a:pt x="226" y="454"/>
                        <a:pt x="224" y="455"/>
                        <a:pt x="224" y="457"/>
                      </a:cubicBezTo>
                      <a:cubicBezTo>
                        <a:pt x="225" y="457"/>
                        <a:pt x="225" y="457"/>
                        <a:pt x="225" y="457"/>
                      </a:cubicBezTo>
                      <a:cubicBezTo>
                        <a:pt x="226" y="459"/>
                        <a:pt x="223" y="459"/>
                        <a:pt x="225" y="459"/>
                      </a:cubicBezTo>
                      <a:cubicBezTo>
                        <a:pt x="226" y="459"/>
                        <a:pt x="226" y="457"/>
                        <a:pt x="225" y="456"/>
                      </a:cubicBezTo>
                      <a:cubicBezTo>
                        <a:pt x="227" y="456"/>
                        <a:pt x="226" y="453"/>
                        <a:pt x="228" y="453"/>
                      </a:cubicBezTo>
                      <a:cubicBezTo>
                        <a:pt x="228" y="454"/>
                        <a:pt x="226" y="453"/>
                        <a:pt x="227" y="454"/>
                      </a:cubicBezTo>
                      <a:cubicBezTo>
                        <a:pt x="227" y="455"/>
                        <a:pt x="228" y="454"/>
                        <a:pt x="229" y="454"/>
                      </a:cubicBezTo>
                      <a:cubicBezTo>
                        <a:pt x="228" y="453"/>
                        <a:pt x="229" y="452"/>
                        <a:pt x="229" y="452"/>
                      </a:cubicBezTo>
                      <a:cubicBezTo>
                        <a:pt x="230" y="452"/>
                        <a:pt x="228" y="453"/>
                        <a:pt x="230" y="453"/>
                      </a:cubicBezTo>
                      <a:cubicBezTo>
                        <a:pt x="230" y="452"/>
                        <a:pt x="231" y="452"/>
                        <a:pt x="230" y="451"/>
                      </a:cubicBezTo>
                      <a:cubicBezTo>
                        <a:pt x="230" y="449"/>
                        <a:pt x="231" y="452"/>
                        <a:pt x="231" y="450"/>
                      </a:cubicBezTo>
                      <a:cubicBezTo>
                        <a:pt x="232" y="452"/>
                        <a:pt x="230" y="453"/>
                        <a:pt x="232" y="454"/>
                      </a:cubicBezTo>
                      <a:cubicBezTo>
                        <a:pt x="231" y="453"/>
                        <a:pt x="233" y="452"/>
                        <a:pt x="232" y="450"/>
                      </a:cubicBezTo>
                      <a:cubicBezTo>
                        <a:pt x="233" y="451"/>
                        <a:pt x="233" y="452"/>
                        <a:pt x="232" y="453"/>
                      </a:cubicBezTo>
                      <a:cubicBezTo>
                        <a:pt x="233" y="453"/>
                        <a:pt x="234" y="450"/>
                        <a:pt x="234" y="453"/>
                      </a:cubicBezTo>
                      <a:cubicBezTo>
                        <a:pt x="234" y="451"/>
                        <a:pt x="234" y="451"/>
                        <a:pt x="234" y="451"/>
                      </a:cubicBezTo>
                      <a:cubicBezTo>
                        <a:pt x="235" y="452"/>
                        <a:pt x="235" y="452"/>
                        <a:pt x="235" y="453"/>
                      </a:cubicBezTo>
                      <a:cubicBezTo>
                        <a:pt x="236" y="453"/>
                        <a:pt x="237" y="451"/>
                        <a:pt x="237" y="453"/>
                      </a:cubicBezTo>
                      <a:cubicBezTo>
                        <a:pt x="237" y="453"/>
                        <a:pt x="238" y="453"/>
                        <a:pt x="238" y="452"/>
                      </a:cubicBezTo>
                      <a:cubicBezTo>
                        <a:pt x="237" y="451"/>
                        <a:pt x="237" y="453"/>
                        <a:pt x="237" y="451"/>
                      </a:cubicBezTo>
                      <a:cubicBezTo>
                        <a:pt x="237" y="452"/>
                        <a:pt x="238" y="451"/>
                        <a:pt x="238" y="450"/>
                      </a:cubicBezTo>
                      <a:cubicBezTo>
                        <a:pt x="238" y="451"/>
                        <a:pt x="238" y="451"/>
                        <a:pt x="238" y="451"/>
                      </a:cubicBezTo>
                      <a:cubicBezTo>
                        <a:pt x="239" y="451"/>
                        <a:pt x="239" y="451"/>
                        <a:pt x="239" y="450"/>
                      </a:cubicBezTo>
                      <a:cubicBezTo>
                        <a:pt x="239" y="450"/>
                        <a:pt x="239" y="451"/>
                        <a:pt x="239" y="451"/>
                      </a:cubicBezTo>
                      <a:cubicBezTo>
                        <a:pt x="240" y="450"/>
                        <a:pt x="240" y="450"/>
                        <a:pt x="240" y="450"/>
                      </a:cubicBezTo>
                      <a:cubicBezTo>
                        <a:pt x="241" y="449"/>
                        <a:pt x="240" y="452"/>
                        <a:pt x="241" y="452"/>
                      </a:cubicBezTo>
                      <a:cubicBezTo>
                        <a:pt x="240" y="452"/>
                        <a:pt x="240" y="452"/>
                        <a:pt x="240" y="452"/>
                      </a:cubicBezTo>
                      <a:cubicBezTo>
                        <a:pt x="240" y="452"/>
                        <a:pt x="241" y="453"/>
                        <a:pt x="241" y="453"/>
                      </a:cubicBezTo>
                      <a:cubicBezTo>
                        <a:pt x="242" y="452"/>
                        <a:pt x="242" y="451"/>
                        <a:pt x="242" y="450"/>
                      </a:cubicBezTo>
                      <a:cubicBezTo>
                        <a:pt x="243" y="449"/>
                        <a:pt x="242" y="451"/>
                        <a:pt x="243" y="450"/>
                      </a:cubicBezTo>
                      <a:cubicBezTo>
                        <a:pt x="242" y="451"/>
                        <a:pt x="242" y="451"/>
                        <a:pt x="242" y="451"/>
                      </a:cubicBezTo>
                      <a:cubicBezTo>
                        <a:pt x="242" y="452"/>
                        <a:pt x="243" y="453"/>
                        <a:pt x="243" y="453"/>
                      </a:cubicBezTo>
                      <a:cubicBezTo>
                        <a:pt x="244" y="453"/>
                        <a:pt x="245" y="451"/>
                        <a:pt x="244" y="451"/>
                      </a:cubicBezTo>
                      <a:cubicBezTo>
                        <a:pt x="244" y="450"/>
                        <a:pt x="245" y="451"/>
                        <a:pt x="245" y="452"/>
                      </a:cubicBezTo>
                      <a:cubicBezTo>
                        <a:pt x="246" y="452"/>
                        <a:pt x="245" y="451"/>
                        <a:pt x="245" y="450"/>
                      </a:cubicBezTo>
                      <a:cubicBezTo>
                        <a:pt x="246" y="451"/>
                        <a:pt x="247" y="452"/>
                        <a:pt x="247" y="453"/>
                      </a:cubicBezTo>
                      <a:cubicBezTo>
                        <a:pt x="246" y="455"/>
                        <a:pt x="246" y="455"/>
                        <a:pt x="246" y="455"/>
                      </a:cubicBezTo>
                      <a:cubicBezTo>
                        <a:pt x="247" y="455"/>
                        <a:pt x="247" y="455"/>
                        <a:pt x="247" y="455"/>
                      </a:cubicBezTo>
                      <a:cubicBezTo>
                        <a:pt x="246" y="456"/>
                        <a:pt x="247" y="456"/>
                        <a:pt x="247" y="457"/>
                      </a:cubicBezTo>
                      <a:cubicBezTo>
                        <a:pt x="247" y="457"/>
                        <a:pt x="248" y="457"/>
                        <a:pt x="248" y="456"/>
                      </a:cubicBezTo>
                      <a:cubicBezTo>
                        <a:pt x="247" y="454"/>
                        <a:pt x="249" y="453"/>
                        <a:pt x="249" y="451"/>
                      </a:cubicBezTo>
                      <a:cubicBezTo>
                        <a:pt x="251" y="450"/>
                        <a:pt x="250" y="456"/>
                        <a:pt x="252" y="453"/>
                      </a:cubicBezTo>
                      <a:cubicBezTo>
                        <a:pt x="251" y="452"/>
                        <a:pt x="252" y="451"/>
                        <a:pt x="251" y="451"/>
                      </a:cubicBezTo>
                      <a:cubicBezTo>
                        <a:pt x="252" y="451"/>
                        <a:pt x="252" y="449"/>
                        <a:pt x="253" y="450"/>
                      </a:cubicBezTo>
                      <a:cubicBezTo>
                        <a:pt x="252" y="451"/>
                        <a:pt x="254" y="452"/>
                        <a:pt x="253" y="454"/>
                      </a:cubicBezTo>
                      <a:cubicBezTo>
                        <a:pt x="253" y="453"/>
                        <a:pt x="252" y="453"/>
                        <a:pt x="252" y="453"/>
                      </a:cubicBezTo>
                      <a:cubicBezTo>
                        <a:pt x="252" y="454"/>
                        <a:pt x="252" y="455"/>
                        <a:pt x="253" y="455"/>
                      </a:cubicBezTo>
                      <a:cubicBezTo>
                        <a:pt x="253" y="455"/>
                        <a:pt x="254" y="455"/>
                        <a:pt x="254" y="454"/>
                      </a:cubicBezTo>
                      <a:cubicBezTo>
                        <a:pt x="254" y="453"/>
                        <a:pt x="253" y="454"/>
                        <a:pt x="253" y="453"/>
                      </a:cubicBezTo>
                      <a:cubicBezTo>
                        <a:pt x="255" y="452"/>
                        <a:pt x="255" y="454"/>
                        <a:pt x="255" y="452"/>
                      </a:cubicBezTo>
                      <a:cubicBezTo>
                        <a:pt x="254" y="452"/>
                        <a:pt x="254" y="451"/>
                        <a:pt x="254" y="450"/>
                      </a:cubicBezTo>
                      <a:cubicBezTo>
                        <a:pt x="255" y="450"/>
                        <a:pt x="255" y="450"/>
                        <a:pt x="255" y="450"/>
                      </a:cubicBezTo>
                      <a:cubicBezTo>
                        <a:pt x="255" y="451"/>
                        <a:pt x="255" y="451"/>
                        <a:pt x="255" y="451"/>
                      </a:cubicBezTo>
                      <a:cubicBezTo>
                        <a:pt x="256" y="451"/>
                        <a:pt x="255" y="449"/>
                        <a:pt x="257" y="449"/>
                      </a:cubicBezTo>
                      <a:cubicBezTo>
                        <a:pt x="257" y="451"/>
                        <a:pt x="257" y="451"/>
                        <a:pt x="257" y="451"/>
                      </a:cubicBezTo>
                      <a:cubicBezTo>
                        <a:pt x="257" y="452"/>
                        <a:pt x="255" y="450"/>
                        <a:pt x="256" y="453"/>
                      </a:cubicBezTo>
                      <a:cubicBezTo>
                        <a:pt x="257" y="453"/>
                        <a:pt x="257" y="451"/>
                        <a:pt x="258" y="452"/>
                      </a:cubicBezTo>
                      <a:cubicBezTo>
                        <a:pt x="257" y="452"/>
                        <a:pt x="257" y="452"/>
                        <a:pt x="257" y="452"/>
                      </a:cubicBezTo>
                      <a:cubicBezTo>
                        <a:pt x="257" y="453"/>
                        <a:pt x="258" y="456"/>
                        <a:pt x="259" y="454"/>
                      </a:cubicBezTo>
                      <a:cubicBezTo>
                        <a:pt x="260" y="453"/>
                        <a:pt x="259" y="453"/>
                        <a:pt x="259" y="452"/>
                      </a:cubicBezTo>
                      <a:cubicBezTo>
                        <a:pt x="260" y="452"/>
                        <a:pt x="261" y="451"/>
                        <a:pt x="262" y="451"/>
                      </a:cubicBezTo>
                      <a:cubicBezTo>
                        <a:pt x="262" y="453"/>
                        <a:pt x="263" y="451"/>
                        <a:pt x="262" y="453"/>
                      </a:cubicBezTo>
                      <a:cubicBezTo>
                        <a:pt x="262" y="452"/>
                        <a:pt x="260" y="452"/>
                        <a:pt x="259" y="453"/>
                      </a:cubicBezTo>
                      <a:cubicBezTo>
                        <a:pt x="260" y="455"/>
                        <a:pt x="258" y="453"/>
                        <a:pt x="258" y="455"/>
                      </a:cubicBezTo>
                      <a:cubicBezTo>
                        <a:pt x="259" y="455"/>
                        <a:pt x="259" y="457"/>
                        <a:pt x="259" y="458"/>
                      </a:cubicBezTo>
                      <a:cubicBezTo>
                        <a:pt x="260" y="458"/>
                        <a:pt x="260" y="458"/>
                        <a:pt x="260" y="458"/>
                      </a:cubicBezTo>
                      <a:cubicBezTo>
                        <a:pt x="260" y="457"/>
                        <a:pt x="260" y="457"/>
                        <a:pt x="260" y="455"/>
                      </a:cubicBezTo>
                      <a:cubicBezTo>
                        <a:pt x="261" y="456"/>
                        <a:pt x="262" y="455"/>
                        <a:pt x="263" y="454"/>
                      </a:cubicBezTo>
                      <a:cubicBezTo>
                        <a:pt x="263" y="454"/>
                        <a:pt x="263" y="456"/>
                        <a:pt x="263" y="456"/>
                      </a:cubicBezTo>
                      <a:cubicBezTo>
                        <a:pt x="264" y="455"/>
                        <a:pt x="266" y="456"/>
                        <a:pt x="267" y="456"/>
                      </a:cubicBezTo>
                      <a:cubicBezTo>
                        <a:pt x="266" y="454"/>
                        <a:pt x="268" y="455"/>
                        <a:pt x="268" y="454"/>
                      </a:cubicBezTo>
                      <a:cubicBezTo>
                        <a:pt x="268" y="455"/>
                        <a:pt x="268" y="456"/>
                        <a:pt x="268" y="456"/>
                      </a:cubicBezTo>
                      <a:cubicBezTo>
                        <a:pt x="269" y="455"/>
                        <a:pt x="268" y="457"/>
                        <a:pt x="269" y="457"/>
                      </a:cubicBezTo>
                      <a:cubicBezTo>
                        <a:pt x="270" y="457"/>
                        <a:pt x="271" y="456"/>
                        <a:pt x="272" y="456"/>
                      </a:cubicBezTo>
                      <a:cubicBezTo>
                        <a:pt x="274" y="457"/>
                        <a:pt x="276" y="456"/>
                        <a:pt x="277" y="456"/>
                      </a:cubicBezTo>
                      <a:cubicBezTo>
                        <a:pt x="278" y="456"/>
                        <a:pt x="277" y="458"/>
                        <a:pt x="278" y="458"/>
                      </a:cubicBezTo>
                      <a:cubicBezTo>
                        <a:pt x="279" y="458"/>
                        <a:pt x="277" y="456"/>
                        <a:pt x="279" y="457"/>
                      </a:cubicBezTo>
                      <a:cubicBezTo>
                        <a:pt x="279" y="458"/>
                        <a:pt x="279" y="458"/>
                        <a:pt x="279" y="458"/>
                      </a:cubicBezTo>
                      <a:cubicBezTo>
                        <a:pt x="279" y="457"/>
                        <a:pt x="281" y="459"/>
                        <a:pt x="281" y="456"/>
                      </a:cubicBezTo>
                      <a:cubicBezTo>
                        <a:pt x="281" y="458"/>
                        <a:pt x="281" y="458"/>
                        <a:pt x="281" y="458"/>
                      </a:cubicBezTo>
                      <a:cubicBezTo>
                        <a:pt x="281" y="458"/>
                        <a:pt x="281" y="458"/>
                        <a:pt x="281" y="458"/>
                      </a:cubicBezTo>
                      <a:cubicBezTo>
                        <a:pt x="281" y="458"/>
                        <a:pt x="282" y="459"/>
                        <a:pt x="281" y="459"/>
                      </a:cubicBezTo>
                      <a:cubicBezTo>
                        <a:pt x="282" y="460"/>
                        <a:pt x="283" y="459"/>
                        <a:pt x="284" y="459"/>
                      </a:cubicBezTo>
                      <a:cubicBezTo>
                        <a:pt x="283" y="458"/>
                        <a:pt x="283" y="458"/>
                        <a:pt x="283" y="458"/>
                      </a:cubicBezTo>
                      <a:cubicBezTo>
                        <a:pt x="284" y="457"/>
                        <a:pt x="286" y="458"/>
                        <a:pt x="286" y="458"/>
                      </a:cubicBezTo>
                      <a:cubicBezTo>
                        <a:pt x="287" y="459"/>
                        <a:pt x="287" y="459"/>
                        <a:pt x="287" y="459"/>
                      </a:cubicBezTo>
                      <a:cubicBezTo>
                        <a:pt x="287" y="458"/>
                        <a:pt x="287" y="458"/>
                        <a:pt x="287" y="458"/>
                      </a:cubicBezTo>
                      <a:cubicBezTo>
                        <a:pt x="287" y="459"/>
                        <a:pt x="288" y="459"/>
                        <a:pt x="288" y="458"/>
                      </a:cubicBezTo>
                      <a:cubicBezTo>
                        <a:pt x="288" y="459"/>
                        <a:pt x="287" y="460"/>
                        <a:pt x="286" y="461"/>
                      </a:cubicBezTo>
                      <a:cubicBezTo>
                        <a:pt x="286" y="461"/>
                        <a:pt x="287" y="460"/>
                        <a:pt x="287" y="459"/>
                      </a:cubicBezTo>
                      <a:cubicBezTo>
                        <a:pt x="286" y="458"/>
                        <a:pt x="285" y="459"/>
                        <a:pt x="285" y="460"/>
                      </a:cubicBezTo>
                      <a:cubicBezTo>
                        <a:pt x="285" y="460"/>
                        <a:pt x="285" y="460"/>
                        <a:pt x="286" y="459"/>
                      </a:cubicBezTo>
                      <a:cubicBezTo>
                        <a:pt x="286" y="461"/>
                        <a:pt x="285" y="461"/>
                        <a:pt x="285" y="462"/>
                      </a:cubicBezTo>
                      <a:cubicBezTo>
                        <a:pt x="285" y="461"/>
                        <a:pt x="285" y="462"/>
                        <a:pt x="285" y="462"/>
                      </a:cubicBezTo>
                      <a:cubicBezTo>
                        <a:pt x="285" y="462"/>
                        <a:pt x="284" y="462"/>
                        <a:pt x="284" y="462"/>
                      </a:cubicBezTo>
                      <a:cubicBezTo>
                        <a:pt x="284" y="462"/>
                        <a:pt x="283" y="461"/>
                        <a:pt x="284" y="461"/>
                      </a:cubicBezTo>
                      <a:cubicBezTo>
                        <a:pt x="284" y="462"/>
                        <a:pt x="283" y="463"/>
                        <a:pt x="282" y="462"/>
                      </a:cubicBezTo>
                      <a:cubicBezTo>
                        <a:pt x="281" y="461"/>
                        <a:pt x="280" y="463"/>
                        <a:pt x="279" y="463"/>
                      </a:cubicBezTo>
                      <a:cubicBezTo>
                        <a:pt x="279" y="462"/>
                        <a:pt x="280" y="460"/>
                        <a:pt x="280" y="460"/>
                      </a:cubicBezTo>
                      <a:cubicBezTo>
                        <a:pt x="280" y="459"/>
                        <a:pt x="280" y="460"/>
                        <a:pt x="279" y="459"/>
                      </a:cubicBezTo>
                      <a:cubicBezTo>
                        <a:pt x="279" y="460"/>
                        <a:pt x="278" y="462"/>
                        <a:pt x="277" y="462"/>
                      </a:cubicBezTo>
                      <a:cubicBezTo>
                        <a:pt x="277" y="461"/>
                        <a:pt x="277" y="461"/>
                        <a:pt x="277" y="461"/>
                      </a:cubicBezTo>
                      <a:cubicBezTo>
                        <a:pt x="277" y="462"/>
                        <a:pt x="277" y="463"/>
                        <a:pt x="275" y="463"/>
                      </a:cubicBezTo>
                      <a:cubicBezTo>
                        <a:pt x="274" y="463"/>
                        <a:pt x="272" y="463"/>
                        <a:pt x="270" y="463"/>
                      </a:cubicBezTo>
                      <a:cubicBezTo>
                        <a:pt x="270" y="462"/>
                        <a:pt x="270" y="462"/>
                        <a:pt x="270" y="462"/>
                      </a:cubicBezTo>
                      <a:cubicBezTo>
                        <a:pt x="269" y="464"/>
                        <a:pt x="267" y="462"/>
                        <a:pt x="266" y="463"/>
                      </a:cubicBezTo>
                      <a:cubicBezTo>
                        <a:pt x="265" y="462"/>
                        <a:pt x="262" y="464"/>
                        <a:pt x="262" y="462"/>
                      </a:cubicBezTo>
                      <a:cubicBezTo>
                        <a:pt x="258" y="463"/>
                        <a:pt x="255" y="464"/>
                        <a:pt x="252" y="464"/>
                      </a:cubicBezTo>
                      <a:cubicBezTo>
                        <a:pt x="253" y="462"/>
                        <a:pt x="253" y="462"/>
                        <a:pt x="253" y="462"/>
                      </a:cubicBezTo>
                      <a:cubicBezTo>
                        <a:pt x="252" y="463"/>
                        <a:pt x="252" y="461"/>
                        <a:pt x="252" y="462"/>
                      </a:cubicBezTo>
                      <a:cubicBezTo>
                        <a:pt x="252" y="463"/>
                        <a:pt x="251" y="463"/>
                        <a:pt x="251" y="464"/>
                      </a:cubicBezTo>
                      <a:cubicBezTo>
                        <a:pt x="249" y="463"/>
                        <a:pt x="247" y="464"/>
                        <a:pt x="246" y="465"/>
                      </a:cubicBezTo>
                      <a:cubicBezTo>
                        <a:pt x="246" y="464"/>
                        <a:pt x="246" y="464"/>
                        <a:pt x="246" y="464"/>
                      </a:cubicBezTo>
                      <a:cubicBezTo>
                        <a:pt x="244" y="466"/>
                        <a:pt x="243" y="464"/>
                        <a:pt x="241" y="464"/>
                      </a:cubicBezTo>
                      <a:cubicBezTo>
                        <a:pt x="241" y="464"/>
                        <a:pt x="241" y="463"/>
                        <a:pt x="240" y="463"/>
                      </a:cubicBezTo>
                      <a:cubicBezTo>
                        <a:pt x="239" y="464"/>
                        <a:pt x="239" y="464"/>
                        <a:pt x="238" y="465"/>
                      </a:cubicBezTo>
                      <a:cubicBezTo>
                        <a:pt x="237" y="465"/>
                        <a:pt x="235" y="465"/>
                        <a:pt x="234" y="464"/>
                      </a:cubicBezTo>
                      <a:cubicBezTo>
                        <a:pt x="230" y="466"/>
                        <a:pt x="227" y="465"/>
                        <a:pt x="223" y="466"/>
                      </a:cubicBezTo>
                      <a:cubicBezTo>
                        <a:pt x="223" y="465"/>
                        <a:pt x="223" y="465"/>
                        <a:pt x="223" y="465"/>
                      </a:cubicBezTo>
                      <a:cubicBezTo>
                        <a:pt x="219" y="468"/>
                        <a:pt x="215" y="465"/>
                        <a:pt x="211" y="467"/>
                      </a:cubicBezTo>
                      <a:cubicBezTo>
                        <a:pt x="212" y="465"/>
                        <a:pt x="212" y="465"/>
                        <a:pt x="212" y="465"/>
                      </a:cubicBezTo>
                      <a:cubicBezTo>
                        <a:pt x="211" y="464"/>
                        <a:pt x="210" y="465"/>
                        <a:pt x="210" y="467"/>
                      </a:cubicBezTo>
                      <a:cubicBezTo>
                        <a:pt x="209" y="466"/>
                        <a:pt x="207" y="468"/>
                        <a:pt x="207" y="466"/>
                      </a:cubicBezTo>
                      <a:cubicBezTo>
                        <a:pt x="206" y="466"/>
                        <a:pt x="205" y="467"/>
                        <a:pt x="205" y="467"/>
                      </a:cubicBezTo>
                      <a:cubicBezTo>
                        <a:pt x="203" y="466"/>
                        <a:pt x="202" y="467"/>
                        <a:pt x="201" y="467"/>
                      </a:cubicBezTo>
                      <a:cubicBezTo>
                        <a:pt x="201" y="466"/>
                        <a:pt x="201" y="466"/>
                        <a:pt x="200" y="466"/>
                      </a:cubicBezTo>
                      <a:cubicBezTo>
                        <a:pt x="200" y="466"/>
                        <a:pt x="198" y="465"/>
                        <a:pt x="198" y="467"/>
                      </a:cubicBezTo>
                      <a:cubicBezTo>
                        <a:pt x="196" y="466"/>
                        <a:pt x="194" y="469"/>
                        <a:pt x="192" y="467"/>
                      </a:cubicBezTo>
                      <a:cubicBezTo>
                        <a:pt x="192" y="467"/>
                        <a:pt x="191" y="468"/>
                        <a:pt x="191" y="468"/>
                      </a:cubicBezTo>
                      <a:cubicBezTo>
                        <a:pt x="189" y="468"/>
                        <a:pt x="188" y="467"/>
                        <a:pt x="186" y="468"/>
                      </a:cubicBezTo>
                      <a:cubicBezTo>
                        <a:pt x="186" y="467"/>
                        <a:pt x="187" y="467"/>
                        <a:pt x="186" y="467"/>
                      </a:cubicBezTo>
                      <a:cubicBezTo>
                        <a:pt x="185" y="467"/>
                        <a:pt x="186" y="467"/>
                        <a:pt x="185" y="468"/>
                      </a:cubicBezTo>
                      <a:cubicBezTo>
                        <a:pt x="184" y="467"/>
                        <a:pt x="176" y="471"/>
                        <a:pt x="171" y="458"/>
                      </a:cubicBezTo>
                      <a:close/>
                      <a:moveTo>
                        <a:pt x="183" y="457"/>
                      </a:moveTo>
                      <a:cubicBezTo>
                        <a:pt x="183" y="457"/>
                        <a:pt x="183" y="457"/>
                        <a:pt x="183" y="457"/>
                      </a:cubicBezTo>
                      <a:cubicBezTo>
                        <a:pt x="183" y="457"/>
                        <a:pt x="183" y="457"/>
                        <a:pt x="183" y="457"/>
                      </a:cubicBezTo>
                      <a:close/>
                      <a:moveTo>
                        <a:pt x="184" y="457"/>
                      </a:moveTo>
                      <a:cubicBezTo>
                        <a:pt x="183" y="457"/>
                        <a:pt x="184" y="455"/>
                        <a:pt x="183" y="456"/>
                      </a:cubicBezTo>
                      <a:cubicBezTo>
                        <a:pt x="183" y="456"/>
                        <a:pt x="183" y="456"/>
                        <a:pt x="183" y="456"/>
                      </a:cubicBezTo>
                      <a:cubicBezTo>
                        <a:pt x="183" y="457"/>
                        <a:pt x="183" y="457"/>
                        <a:pt x="183" y="457"/>
                      </a:cubicBezTo>
                      <a:cubicBezTo>
                        <a:pt x="183" y="458"/>
                        <a:pt x="184" y="457"/>
                        <a:pt x="184" y="457"/>
                      </a:cubicBezTo>
                      <a:close/>
                      <a:moveTo>
                        <a:pt x="182" y="455"/>
                      </a:move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5"/>
                        <a:pt x="182" y="455"/>
                      </a:cubicBezTo>
                      <a:close/>
                      <a:moveTo>
                        <a:pt x="182" y="455"/>
                      </a:move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5"/>
                        <a:pt x="182" y="455"/>
                      </a:cubicBezTo>
                      <a:close/>
                      <a:moveTo>
                        <a:pt x="188" y="422"/>
                      </a:moveTo>
                      <a:cubicBezTo>
                        <a:pt x="188" y="422"/>
                        <a:pt x="188" y="422"/>
                        <a:pt x="188" y="422"/>
                      </a:cubicBezTo>
                      <a:cubicBezTo>
                        <a:pt x="188" y="422"/>
                        <a:pt x="188" y="422"/>
                        <a:pt x="188" y="422"/>
                      </a:cubicBezTo>
                      <a:close/>
                      <a:moveTo>
                        <a:pt x="189" y="421"/>
                      </a:moveTo>
                      <a:cubicBezTo>
                        <a:pt x="189" y="421"/>
                        <a:pt x="189" y="421"/>
                        <a:pt x="189" y="421"/>
                      </a:cubicBezTo>
                      <a:cubicBezTo>
                        <a:pt x="189" y="421"/>
                        <a:pt x="189" y="421"/>
                        <a:pt x="189" y="421"/>
                      </a:cubicBezTo>
                      <a:close/>
                      <a:moveTo>
                        <a:pt x="187" y="422"/>
                      </a:moveTo>
                      <a:cubicBezTo>
                        <a:pt x="187" y="422"/>
                        <a:pt x="187" y="422"/>
                        <a:pt x="187" y="422"/>
                      </a:cubicBezTo>
                      <a:cubicBezTo>
                        <a:pt x="187" y="422"/>
                        <a:pt x="187" y="422"/>
                        <a:pt x="187" y="422"/>
                      </a:cubicBezTo>
                      <a:cubicBezTo>
                        <a:pt x="187" y="422"/>
                        <a:pt x="187" y="422"/>
                        <a:pt x="187" y="422"/>
                      </a:cubicBezTo>
                      <a:close/>
                      <a:moveTo>
                        <a:pt x="189" y="420"/>
                      </a:moveTo>
                      <a:cubicBezTo>
                        <a:pt x="189" y="420"/>
                        <a:pt x="189" y="420"/>
                        <a:pt x="189" y="420"/>
                      </a:cubicBezTo>
                      <a:cubicBezTo>
                        <a:pt x="189" y="420"/>
                        <a:pt x="189" y="420"/>
                        <a:pt x="189" y="420"/>
                      </a:cubicBezTo>
                      <a:cubicBezTo>
                        <a:pt x="189" y="420"/>
                        <a:pt x="189" y="420"/>
                        <a:pt x="189" y="420"/>
                      </a:cubicBezTo>
                      <a:close/>
                      <a:moveTo>
                        <a:pt x="186" y="420"/>
                      </a:moveTo>
                      <a:cubicBezTo>
                        <a:pt x="186" y="420"/>
                        <a:pt x="187" y="421"/>
                        <a:pt x="187" y="421"/>
                      </a:cubicBezTo>
                      <a:cubicBezTo>
                        <a:pt x="188" y="421"/>
                        <a:pt x="188" y="421"/>
                        <a:pt x="188" y="421"/>
                      </a:cubicBezTo>
                      <a:lnTo>
                        <a:pt x="186" y="420"/>
                      </a:lnTo>
                      <a:close/>
                      <a:moveTo>
                        <a:pt x="186" y="421"/>
                      </a:moveTo>
                      <a:cubicBezTo>
                        <a:pt x="186" y="421"/>
                        <a:pt x="186" y="421"/>
                        <a:pt x="186" y="421"/>
                      </a:cubicBezTo>
                      <a:cubicBezTo>
                        <a:pt x="186" y="421"/>
                        <a:pt x="186" y="421"/>
                        <a:pt x="186" y="421"/>
                      </a:cubicBezTo>
                      <a:close/>
                      <a:moveTo>
                        <a:pt x="268" y="454"/>
                      </a:moveTo>
                      <a:cubicBezTo>
                        <a:pt x="268" y="454"/>
                        <a:pt x="268" y="454"/>
                        <a:pt x="268" y="454"/>
                      </a:cubicBezTo>
                      <a:cubicBezTo>
                        <a:pt x="268" y="454"/>
                        <a:pt x="268" y="454"/>
                        <a:pt x="268" y="454"/>
                      </a:cubicBezTo>
                      <a:close/>
                      <a:moveTo>
                        <a:pt x="269" y="452"/>
                      </a:moveTo>
                      <a:cubicBezTo>
                        <a:pt x="269" y="453"/>
                        <a:pt x="268" y="453"/>
                        <a:pt x="268" y="453"/>
                      </a:cubicBezTo>
                      <a:cubicBezTo>
                        <a:pt x="268" y="453"/>
                        <a:pt x="269" y="453"/>
                        <a:pt x="269" y="452"/>
                      </a:cubicBezTo>
                      <a:close/>
                      <a:moveTo>
                        <a:pt x="202" y="422"/>
                      </a:moveTo>
                      <a:cubicBezTo>
                        <a:pt x="202" y="422"/>
                        <a:pt x="202" y="422"/>
                        <a:pt x="201" y="422"/>
                      </a:cubicBezTo>
                      <a:cubicBezTo>
                        <a:pt x="201" y="422"/>
                        <a:pt x="202" y="422"/>
                        <a:pt x="202" y="422"/>
                      </a:cubicBezTo>
                      <a:close/>
                      <a:moveTo>
                        <a:pt x="251" y="451"/>
                      </a:moveTo>
                      <a:cubicBezTo>
                        <a:pt x="251" y="451"/>
                        <a:pt x="251" y="451"/>
                        <a:pt x="251" y="451"/>
                      </a:cubicBezTo>
                      <a:cubicBezTo>
                        <a:pt x="251" y="451"/>
                        <a:pt x="251" y="451"/>
                        <a:pt x="251" y="451"/>
                      </a:cubicBezTo>
                      <a:close/>
                      <a:moveTo>
                        <a:pt x="174" y="432"/>
                      </a:moveTo>
                      <a:cubicBezTo>
                        <a:pt x="174" y="432"/>
                        <a:pt x="174" y="432"/>
                        <a:pt x="174" y="432"/>
                      </a:cubicBezTo>
                      <a:cubicBezTo>
                        <a:pt x="174" y="432"/>
                        <a:pt x="174" y="432"/>
                        <a:pt x="174" y="432"/>
                      </a:cubicBezTo>
                      <a:close/>
                      <a:moveTo>
                        <a:pt x="285" y="461"/>
                      </a:moveTo>
                      <a:cubicBezTo>
                        <a:pt x="285" y="462"/>
                        <a:pt x="285" y="462"/>
                        <a:pt x="285" y="462"/>
                      </a:cubicBezTo>
                      <a:cubicBezTo>
                        <a:pt x="285" y="462"/>
                        <a:pt x="285" y="462"/>
                        <a:pt x="285" y="461"/>
                      </a:cubicBezTo>
                      <a:close/>
                      <a:moveTo>
                        <a:pt x="268" y="453"/>
                      </a:moveTo>
                      <a:cubicBezTo>
                        <a:pt x="268" y="453"/>
                        <a:pt x="268" y="452"/>
                        <a:pt x="267" y="452"/>
                      </a:cubicBezTo>
                      <a:cubicBezTo>
                        <a:pt x="267" y="452"/>
                        <a:pt x="268" y="451"/>
                        <a:pt x="267" y="451"/>
                      </a:cubicBezTo>
                      <a:cubicBezTo>
                        <a:pt x="267" y="452"/>
                        <a:pt x="267" y="453"/>
                        <a:pt x="268" y="454"/>
                      </a:cubicBezTo>
                      <a:cubicBezTo>
                        <a:pt x="268" y="454"/>
                        <a:pt x="268" y="454"/>
                        <a:pt x="268" y="454"/>
                      </a:cubicBezTo>
                      <a:cubicBezTo>
                        <a:pt x="268" y="454"/>
                        <a:pt x="268" y="453"/>
                        <a:pt x="268" y="453"/>
                      </a:cubicBezTo>
                      <a:close/>
                      <a:moveTo>
                        <a:pt x="200" y="467"/>
                      </a:moveTo>
                      <a:cubicBezTo>
                        <a:pt x="201" y="467"/>
                        <a:pt x="201" y="467"/>
                        <a:pt x="201" y="467"/>
                      </a:cubicBezTo>
                      <a:cubicBezTo>
                        <a:pt x="200" y="467"/>
                        <a:pt x="200" y="467"/>
                        <a:pt x="200" y="467"/>
                      </a:cubicBezTo>
                      <a:close/>
                      <a:moveTo>
                        <a:pt x="183" y="454"/>
                      </a:move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lose/>
                      <a:moveTo>
                        <a:pt x="182" y="454"/>
                      </a:move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lose/>
                      <a:moveTo>
                        <a:pt x="291" y="461"/>
                      </a:moveTo>
                      <a:cubicBezTo>
                        <a:pt x="291" y="460"/>
                        <a:pt x="290" y="460"/>
                        <a:pt x="289" y="459"/>
                      </a:cubicBezTo>
                      <a:cubicBezTo>
                        <a:pt x="289" y="460"/>
                        <a:pt x="290" y="461"/>
                        <a:pt x="291" y="461"/>
                      </a:cubicBezTo>
                      <a:close/>
                      <a:moveTo>
                        <a:pt x="269" y="454"/>
                      </a:moveTo>
                      <a:cubicBezTo>
                        <a:pt x="269" y="454"/>
                        <a:pt x="269" y="454"/>
                        <a:pt x="269" y="454"/>
                      </a:cubicBezTo>
                      <a:cubicBezTo>
                        <a:pt x="269" y="454"/>
                        <a:pt x="269" y="454"/>
                        <a:pt x="269" y="453"/>
                      </a:cubicBezTo>
                      <a:cubicBezTo>
                        <a:pt x="269" y="453"/>
                        <a:pt x="269" y="454"/>
                        <a:pt x="269" y="454"/>
                      </a:cubicBezTo>
                      <a:close/>
                      <a:moveTo>
                        <a:pt x="264" y="454"/>
                      </a:moveTo>
                      <a:cubicBezTo>
                        <a:pt x="266" y="452"/>
                        <a:pt x="266" y="452"/>
                        <a:pt x="266" y="452"/>
                      </a:cubicBezTo>
                      <a:cubicBezTo>
                        <a:pt x="265" y="452"/>
                        <a:pt x="264" y="453"/>
                        <a:pt x="264" y="454"/>
                      </a:cubicBezTo>
                      <a:close/>
                      <a:moveTo>
                        <a:pt x="259" y="451"/>
                      </a:moveTo>
                      <a:cubicBezTo>
                        <a:pt x="259" y="450"/>
                        <a:pt x="259" y="450"/>
                        <a:pt x="259" y="450"/>
                      </a:cubicBezTo>
                      <a:cubicBezTo>
                        <a:pt x="259" y="450"/>
                        <a:pt x="259" y="450"/>
                        <a:pt x="259" y="451"/>
                      </a:cubicBezTo>
                      <a:close/>
                      <a:moveTo>
                        <a:pt x="258" y="452"/>
                      </a:moveTo>
                      <a:cubicBezTo>
                        <a:pt x="258" y="452"/>
                        <a:pt x="258" y="452"/>
                        <a:pt x="259" y="452"/>
                      </a:cubicBezTo>
                      <a:cubicBezTo>
                        <a:pt x="259" y="451"/>
                        <a:pt x="258" y="452"/>
                        <a:pt x="258" y="452"/>
                      </a:cubicBezTo>
                      <a:close/>
                      <a:moveTo>
                        <a:pt x="247" y="450"/>
                      </a:moveTo>
                      <a:cubicBezTo>
                        <a:pt x="248" y="451"/>
                        <a:pt x="248" y="450"/>
                        <a:pt x="248" y="450"/>
                      </a:cubicBezTo>
                      <a:cubicBezTo>
                        <a:pt x="249" y="449"/>
                        <a:pt x="248" y="451"/>
                        <a:pt x="247" y="450"/>
                      </a:cubicBezTo>
                      <a:close/>
                      <a:moveTo>
                        <a:pt x="243" y="451"/>
                      </a:moveTo>
                      <a:cubicBezTo>
                        <a:pt x="243" y="451"/>
                        <a:pt x="243" y="451"/>
                        <a:pt x="243" y="451"/>
                      </a:cubicBezTo>
                      <a:cubicBezTo>
                        <a:pt x="243" y="451"/>
                        <a:pt x="243" y="451"/>
                        <a:pt x="243" y="451"/>
                      </a:cubicBezTo>
                      <a:cubicBezTo>
                        <a:pt x="243" y="451"/>
                        <a:pt x="243" y="451"/>
                        <a:pt x="243" y="451"/>
                      </a:cubicBezTo>
                      <a:close/>
                      <a:moveTo>
                        <a:pt x="187" y="437"/>
                      </a:moveTo>
                      <a:cubicBezTo>
                        <a:pt x="186" y="436"/>
                        <a:pt x="186" y="436"/>
                        <a:pt x="186" y="436"/>
                      </a:cubicBezTo>
                      <a:cubicBezTo>
                        <a:pt x="186" y="437"/>
                        <a:pt x="186" y="437"/>
                        <a:pt x="186" y="437"/>
                      </a:cubicBezTo>
                      <a:lnTo>
                        <a:pt x="187" y="437"/>
                      </a:lnTo>
                      <a:close/>
                      <a:moveTo>
                        <a:pt x="205" y="423"/>
                      </a:moveTo>
                      <a:cubicBezTo>
                        <a:pt x="205" y="423"/>
                        <a:pt x="205" y="422"/>
                        <a:pt x="204" y="422"/>
                      </a:cubicBezTo>
                      <a:cubicBezTo>
                        <a:pt x="205" y="422"/>
                        <a:pt x="204" y="423"/>
                        <a:pt x="205" y="423"/>
                      </a:cubicBezTo>
                      <a:close/>
                      <a:moveTo>
                        <a:pt x="225" y="419"/>
                      </a:moveTo>
                      <a:cubicBezTo>
                        <a:pt x="225" y="417"/>
                        <a:pt x="225" y="417"/>
                        <a:pt x="225" y="417"/>
                      </a:cubicBezTo>
                      <a:cubicBezTo>
                        <a:pt x="225" y="419"/>
                        <a:pt x="225" y="419"/>
                        <a:pt x="225" y="4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000" dirty="0">
                    <a:latin typeface="Calibri Light" panose="020F0302020204030204" pitchFamily="34" charset="0"/>
                  </a:endParaRPr>
                </a:p>
              </p:txBody>
            </p:sp>
          </p:grpSp>
        </p:grpSp>
        <p:grpSp>
          <p:nvGrpSpPr>
            <p:cNvPr id="229" name="Gruppieren 228"/>
            <p:cNvGrpSpPr/>
            <p:nvPr/>
          </p:nvGrpSpPr>
          <p:grpSpPr>
            <a:xfrm>
              <a:off x="5771217" y="2250252"/>
              <a:ext cx="443029" cy="424451"/>
              <a:chOff x="2736467" y="1278180"/>
              <a:chExt cx="1510532" cy="1461179"/>
            </a:xfrm>
          </p:grpSpPr>
          <p:grpSp>
            <p:nvGrpSpPr>
              <p:cNvPr id="231" name="Gruppieren 230"/>
              <p:cNvGrpSpPr/>
              <p:nvPr/>
            </p:nvGrpSpPr>
            <p:grpSpPr>
              <a:xfrm>
                <a:off x="2736467" y="1278180"/>
                <a:ext cx="1510532" cy="1461179"/>
                <a:chOff x="3035589" y="1450709"/>
                <a:chExt cx="861234" cy="833095"/>
              </a:xfrm>
            </p:grpSpPr>
            <p:sp>
              <p:nvSpPr>
                <p:cNvPr id="235" name="Freeform 9"/>
                <p:cNvSpPr>
                  <a:spLocks/>
                </p:cNvSpPr>
                <p:nvPr/>
              </p:nvSpPr>
              <p:spPr bwMode="gray">
                <a:xfrm>
                  <a:off x="3035589" y="1454026"/>
                  <a:ext cx="861234" cy="805470"/>
                </a:xfrm>
                <a:custGeom>
                  <a:avLst/>
                  <a:gdLst>
                    <a:gd name="T0" fmla="*/ 111 w 294"/>
                    <a:gd name="T1" fmla="*/ 275 h 275"/>
                    <a:gd name="T2" fmla="*/ 135 w 294"/>
                    <a:gd name="T3" fmla="*/ 244 h 275"/>
                    <a:gd name="T4" fmla="*/ 105 w 294"/>
                    <a:gd name="T5" fmla="*/ 256 h 275"/>
                    <a:gd name="T6" fmla="*/ 125 w 294"/>
                    <a:gd name="T7" fmla="*/ 228 h 275"/>
                    <a:gd name="T8" fmla="*/ 154 w 294"/>
                    <a:gd name="T9" fmla="*/ 206 h 275"/>
                    <a:gd name="T10" fmla="*/ 60 w 294"/>
                    <a:gd name="T11" fmla="*/ 253 h 275"/>
                    <a:gd name="T12" fmla="*/ 63 w 294"/>
                    <a:gd name="T13" fmla="*/ 235 h 275"/>
                    <a:gd name="T14" fmla="*/ 88 w 294"/>
                    <a:gd name="T15" fmla="*/ 203 h 275"/>
                    <a:gd name="T16" fmla="*/ 41 w 294"/>
                    <a:gd name="T17" fmla="*/ 224 h 275"/>
                    <a:gd name="T18" fmla="*/ 76 w 294"/>
                    <a:gd name="T19" fmla="*/ 185 h 275"/>
                    <a:gd name="T20" fmla="*/ 23 w 294"/>
                    <a:gd name="T21" fmla="*/ 212 h 275"/>
                    <a:gd name="T22" fmla="*/ 57 w 294"/>
                    <a:gd name="T23" fmla="*/ 175 h 275"/>
                    <a:gd name="T24" fmla="*/ 24 w 294"/>
                    <a:gd name="T25" fmla="*/ 184 h 275"/>
                    <a:gd name="T26" fmla="*/ 75 w 294"/>
                    <a:gd name="T27" fmla="*/ 142 h 275"/>
                    <a:gd name="T28" fmla="*/ 3 w 294"/>
                    <a:gd name="T29" fmla="*/ 175 h 275"/>
                    <a:gd name="T30" fmla="*/ 80 w 294"/>
                    <a:gd name="T31" fmla="*/ 115 h 275"/>
                    <a:gd name="T32" fmla="*/ 17 w 294"/>
                    <a:gd name="T33" fmla="*/ 143 h 275"/>
                    <a:gd name="T34" fmla="*/ 60 w 294"/>
                    <a:gd name="T35" fmla="*/ 104 h 275"/>
                    <a:gd name="T36" fmla="*/ 35 w 294"/>
                    <a:gd name="T37" fmla="*/ 110 h 275"/>
                    <a:gd name="T38" fmla="*/ 43 w 294"/>
                    <a:gd name="T39" fmla="*/ 86 h 275"/>
                    <a:gd name="T40" fmla="*/ 66 w 294"/>
                    <a:gd name="T41" fmla="*/ 51 h 275"/>
                    <a:gd name="T42" fmla="*/ 50 w 294"/>
                    <a:gd name="T43" fmla="*/ 52 h 275"/>
                    <a:gd name="T44" fmla="*/ 54 w 294"/>
                    <a:gd name="T45" fmla="*/ 43 h 275"/>
                    <a:gd name="T46" fmla="*/ 110 w 294"/>
                    <a:gd name="T47" fmla="*/ 13 h 275"/>
                    <a:gd name="T48" fmla="*/ 83 w 294"/>
                    <a:gd name="T49" fmla="*/ 51 h 275"/>
                    <a:gd name="T50" fmla="*/ 171 w 294"/>
                    <a:gd name="T51" fmla="*/ 1 h 275"/>
                    <a:gd name="T52" fmla="*/ 119 w 294"/>
                    <a:gd name="T53" fmla="*/ 55 h 275"/>
                    <a:gd name="T54" fmla="*/ 211 w 294"/>
                    <a:gd name="T55" fmla="*/ 9 h 275"/>
                    <a:gd name="T56" fmla="*/ 156 w 294"/>
                    <a:gd name="T57" fmla="*/ 54 h 275"/>
                    <a:gd name="T58" fmla="*/ 227 w 294"/>
                    <a:gd name="T59" fmla="*/ 21 h 275"/>
                    <a:gd name="T60" fmla="*/ 220 w 294"/>
                    <a:gd name="T61" fmla="*/ 45 h 275"/>
                    <a:gd name="T62" fmla="*/ 190 w 294"/>
                    <a:gd name="T63" fmla="*/ 81 h 275"/>
                    <a:gd name="T64" fmla="*/ 264 w 294"/>
                    <a:gd name="T65" fmla="*/ 41 h 275"/>
                    <a:gd name="T66" fmla="*/ 257 w 294"/>
                    <a:gd name="T67" fmla="*/ 59 h 275"/>
                    <a:gd name="T68" fmla="*/ 228 w 294"/>
                    <a:gd name="T69" fmla="*/ 79 h 275"/>
                    <a:gd name="T70" fmla="*/ 272 w 294"/>
                    <a:gd name="T71" fmla="*/ 63 h 275"/>
                    <a:gd name="T72" fmla="*/ 233 w 294"/>
                    <a:gd name="T73" fmla="*/ 99 h 275"/>
                    <a:gd name="T74" fmla="*/ 256 w 294"/>
                    <a:gd name="T75" fmla="*/ 94 h 275"/>
                    <a:gd name="T76" fmla="*/ 190 w 294"/>
                    <a:gd name="T77" fmla="*/ 149 h 275"/>
                    <a:gd name="T78" fmla="*/ 291 w 294"/>
                    <a:gd name="T79" fmla="*/ 98 h 275"/>
                    <a:gd name="T80" fmla="*/ 242 w 294"/>
                    <a:gd name="T81" fmla="*/ 139 h 275"/>
                    <a:gd name="T82" fmla="*/ 265 w 294"/>
                    <a:gd name="T83" fmla="*/ 135 h 275"/>
                    <a:gd name="T84" fmla="*/ 216 w 294"/>
                    <a:gd name="T85" fmla="*/ 179 h 275"/>
                    <a:gd name="T86" fmla="*/ 287 w 294"/>
                    <a:gd name="T87" fmla="*/ 146 h 275"/>
                    <a:gd name="T88" fmla="*/ 245 w 294"/>
                    <a:gd name="T89" fmla="*/ 184 h 275"/>
                    <a:gd name="T90" fmla="*/ 265 w 294"/>
                    <a:gd name="T91" fmla="*/ 181 h 275"/>
                    <a:gd name="T92" fmla="*/ 231 w 294"/>
                    <a:gd name="T93" fmla="*/ 215 h 275"/>
                    <a:gd name="T94" fmla="*/ 263 w 294"/>
                    <a:gd name="T95" fmla="*/ 205 h 275"/>
                    <a:gd name="T96" fmla="*/ 258 w 294"/>
                    <a:gd name="T97" fmla="*/ 214 h 275"/>
                    <a:gd name="T98" fmla="*/ 161 w 294"/>
                    <a:gd name="T99" fmla="*/ 268 h 275"/>
                    <a:gd name="T100" fmla="*/ 173 w 294"/>
                    <a:gd name="T101" fmla="*/ 245 h 275"/>
                    <a:gd name="T102" fmla="*/ 183 w 294"/>
                    <a:gd name="T103" fmla="*/ 235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94" h="275">
                      <a:moveTo>
                        <a:pt x="113" y="275"/>
                      </a:moveTo>
                      <a:cubicBezTo>
                        <a:pt x="112" y="275"/>
                        <a:pt x="112" y="275"/>
                        <a:pt x="111" y="275"/>
                      </a:cubicBezTo>
                      <a:cubicBezTo>
                        <a:pt x="110" y="274"/>
                        <a:pt x="108" y="273"/>
                        <a:pt x="107" y="272"/>
                      </a:cubicBezTo>
                      <a:cubicBezTo>
                        <a:pt x="104" y="266"/>
                        <a:pt x="107" y="263"/>
                        <a:pt x="135" y="244"/>
                      </a:cubicBezTo>
                      <a:cubicBezTo>
                        <a:pt x="139" y="241"/>
                        <a:pt x="145" y="237"/>
                        <a:pt x="150" y="234"/>
                      </a:cubicBezTo>
                      <a:cubicBezTo>
                        <a:pt x="114" y="255"/>
                        <a:pt x="108" y="257"/>
                        <a:pt x="105" y="256"/>
                      </a:cubicBezTo>
                      <a:cubicBezTo>
                        <a:pt x="103" y="256"/>
                        <a:pt x="101" y="255"/>
                        <a:pt x="101" y="253"/>
                      </a:cubicBezTo>
                      <a:cubicBezTo>
                        <a:pt x="97" y="248"/>
                        <a:pt x="100" y="245"/>
                        <a:pt x="125" y="228"/>
                      </a:cubicBezTo>
                      <a:cubicBezTo>
                        <a:pt x="137" y="219"/>
                        <a:pt x="154" y="207"/>
                        <a:pt x="172" y="195"/>
                      </a:cubicBezTo>
                      <a:cubicBezTo>
                        <a:pt x="166" y="199"/>
                        <a:pt x="160" y="202"/>
                        <a:pt x="154" y="206"/>
                      </a:cubicBezTo>
                      <a:cubicBezTo>
                        <a:pt x="69" y="258"/>
                        <a:pt x="68" y="257"/>
                        <a:pt x="64" y="256"/>
                      </a:cubicBezTo>
                      <a:cubicBezTo>
                        <a:pt x="62" y="256"/>
                        <a:pt x="61" y="255"/>
                        <a:pt x="60" y="253"/>
                      </a:cubicBezTo>
                      <a:cubicBezTo>
                        <a:pt x="57" y="248"/>
                        <a:pt x="57" y="245"/>
                        <a:pt x="93" y="222"/>
                      </a:cubicBezTo>
                      <a:cubicBezTo>
                        <a:pt x="71" y="234"/>
                        <a:pt x="66" y="236"/>
                        <a:pt x="63" y="235"/>
                      </a:cubicBezTo>
                      <a:cubicBezTo>
                        <a:pt x="61" y="234"/>
                        <a:pt x="60" y="233"/>
                        <a:pt x="59" y="232"/>
                      </a:cubicBezTo>
                      <a:cubicBezTo>
                        <a:pt x="56" y="226"/>
                        <a:pt x="58" y="223"/>
                        <a:pt x="88" y="203"/>
                      </a:cubicBezTo>
                      <a:cubicBezTo>
                        <a:pt x="101" y="194"/>
                        <a:pt x="118" y="182"/>
                        <a:pt x="137" y="170"/>
                      </a:cubicBezTo>
                      <a:cubicBezTo>
                        <a:pt x="51" y="223"/>
                        <a:pt x="46" y="225"/>
                        <a:pt x="41" y="224"/>
                      </a:cubicBezTo>
                      <a:cubicBezTo>
                        <a:pt x="39" y="223"/>
                        <a:pt x="38" y="222"/>
                        <a:pt x="37" y="221"/>
                      </a:cubicBezTo>
                      <a:cubicBezTo>
                        <a:pt x="34" y="215"/>
                        <a:pt x="35" y="212"/>
                        <a:pt x="76" y="185"/>
                      </a:cubicBezTo>
                      <a:cubicBezTo>
                        <a:pt x="76" y="185"/>
                        <a:pt x="77" y="185"/>
                        <a:pt x="77" y="184"/>
                      </a:cubicBezTo>
                      <a:cubicBezTo>
                        <a:pt x="31" y="212"/>
                        <a:pt x="27" y="213"/>
                        <a:pt x="23" y="212"/>
                      </a:cubicBezTo>
                      <a:cubicBezTo>
                        <a:pt x="22" y="212"/>
                        <a:pt x="20" y="211"/>
                        <a:pt x="20" y="209"/>
                      </a:cubicBezTo>
                      <a:cubicBezTo>
                        <a:pt x="17" y="204"/>
                        <a:pt x="16" y="202"/>
                        <a:pt x="57" y="175"/>
                      </a:cubicBezTo>
                      <a:cubicBezTo>
                        <a:pt x="36" y="187"/>
                        <a:pt x="31" y="188"/>
                        <a:pt x="28" y="187"/>
                      </a:cubicBezTo>
                      <a:cubicBezTo>
                        <a:pt x="27" y="187"/>
                        <a:pt x="25" y="186"/>
                        <a:pt x="24" y="184"/>
                      </a:cubicBezTo>
                      <a:cubicBezTo>
                        <a:pt x="21" y="178"/>
                        <a:pt x="24" y="176"/>
                        <a:pt x="52" y="157"/>
                      </a:cubicBezTo>
                      <a:cubicBezTo>
                        <a:pt x="59" y="152"/>
                        <a:pt x="67" y="147"/>
                        <a:pt x="75" y="142"/>
                      </a:cubicBezTo>
                      <a:cubicBezTo>
                        <a:pt x="15" y="178"/>
                        <a:pt x="11" y="179"/>
                        <a:pt x="7" y="178"/>
                      </a:cubicBezTo>
                      <a:cubicBezTo>
                        <a:pt x="6" y="178"/>
                        <a:pt x="4" y="177"/>
                        <a:pt x="3" y="175"/>
                      </a:cubicBezTo>
                      <a:cubicBezTo>
                        <a:pt x="0" y="169"/>
                        <a:pt x="2" y="167"/>
                        <a:pt x="36" y="144"/>
                      </a:cubicBezTo>
                      <a:cubicBezTo>
                        <a:pt x="48" y="136"/>
                        <a:pt x="63" y="126"/>
                        <a:pt x="80" y="115"/>
                      </a:cubicBezTo>
                      <a:cubicBezTo>
                        <a:pt x="29" y="145"/>
                        <a:pt x="25" y="147"/>
                        <a:pt x="21" y="146"/>
                      </a:cubicBezTo>
                      <a:cubicBezTo>
                        <a:pt x="19" y="145"/>
                        <a:pt x="18" y="144"/>
                        <a:pt x="17" y="143"/>
                      </a:cubicBezTo>
                      <a:cubicBezTo>
                        <a:pt x="14" y="137"/>
                        <a:pt x="15" y="135"/>
                        <a:pt x="49" y="111"/>
                      </a:cubicBezTo>
                      <a:cubicBezTo>
                        <a:pt x="53" y="109"/>
                        <a:pt x="56" y="107"/>
                        <a:pt x="60" y="104"/>
                      </a:cubicBezTo>
                      <a:cubicBezTo>
                        <a:pt x="44" y="113"/>
                        <a:pt x="42" y="114"/>
                        <a:pt x="39" y="113"/>
                      </a:cubicBezTo>
                      <a:cubicBezTo>
                        <a:pt x="38" y="112"/>
                        <a:pt x="36" y="111"/>
                        <a:pt x="35" y="110"/>
                      </a:cubicBezTo>
                      <a:cubicBezTo>
                        <a:pt x="32" y="104"/>
                        <a:pt x="32" y="104"/>
                        <a:pt x="89" y="62"/>
                      </a:cubicBezTo>
                      <a:cubicBezTo>
                        <a:pt x="47" y="87"/>
                        <a:pt x="46" y="86"/>
                        <a:pt x="43" y="86"/>
                      </a:cubicBezTo>
                      <a:cubicBezTo>
                        <a:pt x="41" y="85"/>
                        <a:pt x="40" y="84"/>
                        <a:pt x="39" y="83"/>
                      </a:cubicBezTo>
                      <a:cubicBezTo>
                        <a:pt x="36" y="78"/>
                        <a:pt x="36" y="78"/>
                        <a:pt x="66" y="51"/>
                      </a:cubicBezTo>
                      <a:cubicBezTo>
                        <a:pt x="57" y="56"/>
                        <a:pt x="56" y="56"/>
                        <a:pt x="54" y="55"/>
                      </a:cubicBezTo>
                      <a:cubicBezTo>
                        <a:pt x="53" y="55"/>
                        <a:pt x="51" y="54"/>
                        <a:pt x="50" y="52"/>
                      </a:cubicBezTo>
                      <a:cubicBezTo>
                        <a:pt x="49" y="49"/>
                        <a:pt x="50" y="46"/>
                        <a:pt x="53" y="44"/>
                      </a:cubicBezTo>
                      <a:cubicBezTo>
                        <a:pt x="53" y="44"/>
                        <a:pt x="54" y="43"/>
                        <a:pt x="54" y="43"/>
                      </a:cubicBezTo>
                      <a:cubicBezTo>
                        <a:pt x="58" y="42"/>
                        <a:pt x="70" y="34"/>
                        <a:pt x="80" y="28"/>
                      </a:cubicBezTo>
                      <a:cubicBezTo>
                        <a:pt x="107" y="12"/>
                        <a:pt x="107" y="12"/>
                        <a:pt x="110" y="13"/>
                      </a:cubicBezTo>
                      <a:cubicBezTo>
                        <a:pt x="112" y="13"/>
                        <a:pt x="113" y="14"/>
                        <a:pt x="114" y="16"/>
                      </a:cubicBezTo>
                      <a:cubicBezTo>
                        <a:pt x="117" y="21"/>
                        <a:pt x="117" y="21"/>
                        <a:pt x="83" y="51"/>
                      </a:cubicBezTo>
                      <a:cubicBezTo>
                        <a:pt x="92" y="46"/>
                        <a:pt x="100" y="41"/>
                        <a:pt x="107" y="36"/>
                      </a:cubicBezTo>
                      <a:cubicBezTo>
                        <a:pt x="167" y="0"/>
                        <a:pt x="168" y="0"/>
                        <a:pt x="171" y="1"/>
                      </a:cubicBezTo>
                      <a:cubicBezTo>
                        <a:pt x="173" y="2"/>
                        <a:pt x="174" y="3"/>
                        <a:pt x="175" y="4"/>
                      </a:cubicBezTo>
                      <a:cubicBezTo>
                        <a:pt x="179" y="10"/>
                        <a:pt x="179" y="10"/>
                        <a:pt x="119" y="55"/>
                      </a:cubicBezTo>
                      <a:cubicBezTo>
                        <a:pt x="194" y="8"/>
                        <a:pt x="202" y="4"/>
                        <a:pt x="207" y="6"/>
                      </a:cubicBezTo>
                      <a:cubicBezTo>
                        <a:pt x="209" y="6"/>
                        <a:pt x="210" y="7"/>
                        <a:pt x="211" y="9"/>
                      </a:cubicBezTo>
                      <a:cubicBezTo>
                        <a:pt x="214" y="14"/>
                        <a:pt x="211" y="17"/>
                        <a:pt x="184" y="36"/>
                      </a:cubicBezTo>
                      <a:cubicBezTo>
                        <a:pt x="176" y="41"/>
                        <a:pt x="166" y="47"/>
                        <a:pt x="156" y="54"/>
                      </a:cubicBezTo>
                      <a:cubicBezTo>
                        <a:pt x="215" y="19"/>
                        <a:pt x="219" y="17"/>
                        <a:pt x="223" y="18"/>
                      </a:cubicBezTo>
                      <a:cubicBezTo>
                        <a:pt x="225" y="19"/>
                        <a:pt x="226" y="20"/>
                        <a:pt x="227" y="21"/>
                      </a:cubicBezTo>
                      <a:cubicBezTo>
                        <a:pt x="231" y="27"/>
                        <a:pt x="232" y="29"/>
                        <a:pt x="167" y="72"/>
                      </a:cubicBezTo>
                      <a:cubicBezTo>
                        <a:pt x="209" y="47"/>
                        <a:pt x="216" y="44"/>
                        <a:pt x="220" y="45"/>
                      </a:cubicBezTo>
                      <a:cubicBezTo>
                        <a:pt x="221" y="46"/>
                        <a:pt x="223" y="47"/>
                        <a:pt x="224" y="48"/>
                      </a:cubicBezTo>
                      <a:cubicBezTo>
                        <a:pt x="227" y="54"/>
                        <a:pt x="225" y="57"/>
                        <a:pt x="190" y="81"/>
                      </a:cubicBezTo>
                      <a:cubicBezTo>
                        <a:pt x="188" y="82"/>
                        <a:pt x="187" y="83"/>
                        <a:pt x="185" y="84"/>
                      </a:cubicBezTo>
                      <a:cubicBezTo>
                        <a:pt x="256" y="41"/>
                        <a:pt x="260" y="40"/>
                        <a:pt x="264" y="41"/>
                      </a:cubicBezTo>
                      <a:cubicBezTo>
                        <a:pt x="266" y="41"/>
                        <a:pt x="267" y="42"/>
                        <a:pt x="268" y="44"/>
                      </a:cubicBezTo>
                      <a:cubicBezTo>
                        <a:pt x="271" y="49"/>
                        <a:pt x="266" y="53"/>
                        <a:pt x="257" y="59"/>
                      </a:cubicBezTo>
                      <a:cubicBezTo>
                        <a:pt x="252" y="63"/>
                        <a:pt x="243" y="69"/>
                        <a:pt x="232" y="77"/>
                      </a:cubicBezTo>
                      <a:cubicBezTo>
                        <a:pt x="230" y="78"/>
                        <a:pt x="229" y="78"/>
                        <a:pt x="228" y="79"/>
                      </a:cubicBezTo>
                      <a:cubicBezTo>
                        <a:pt x="258" y="62"/>
                        <a:pt x="265" y="59"/>
                        <a:pt x="268" y="60"/>
                      </a:cubicBezTo>
                      <a:cubicBezTo>
                        <a:pt x="270" y="61"/>
                        <a:pt x="271" y="62"/>
                        <a:pt x="272" y="63"/>
                      </a:cubicBezTo>
                      <a:cubicBezTo>
                        <a:pt x="276" y="69"/>
                        <a:pt x="274" y="71"/>
                        <a:pt x="239" y="94"/>
                      </a:cubicBezTo>
                      <a:cubicBezTo>
                        <a:pt x="237" y="96"/>
                        <a:pt x="235" y="97"/>
                        <a:pt x="233" y="99"/>
                      </a:cubicBezTo>
                      <a:cubicBezTo>
                        <a:pt x="246" y="92"/>
                        <a:pt x="250" y="91"/>
                        <a:pt x="252" y="91"/>
                      </a:cubicBezTo>
                      <a:cubicBezTo>
                        <a:pt x="254" y="92"/>
                        <a:pt x="255" y="93"/>
                        <a:pt x="256" y="94"/>
                      </a:cubicBezTo>
                      <a:cubicBezTo>
                        <a:pt x="259" y="100"/>
                        <a:pt x="258" y="103"/>
                        <a:pt x="225" y="125"/>
                      </a:cubicBezTo>
                      <a:cubicBezTo>
                        <a:pt x="215" y="132"/>
                        <a:pt x="203" y="140"/>
                        <a:pt x="190" y="149"/>
                      </a:cubicBezTo>
                      <a:cubicBezTo>
                        <a:pt x="277" y="96"/>
                        <a:pt x="282" y="94"/>
                        <a:pt x="287" y="95"/>
                      </a:cubicBezTo>
                      <a:cubicBezTo>
                        <a:pt x="289" y="96"/>
                        <a:pt x="290" y="97"/>
                        <a:pt x="291" y="98"/>
                      </a:cubicBezTo>
                      <a:cubicBezTo>
                        <a:pt x="294" y="104"/>
                        <a:pt x="292" y="106"/>
                        <a:pt x="260" y="128"/>
                      </a:cubicBezTo>
                      <a:cubicBezTo>
                        <a:pt x="254" y="131"/>
                        <a:pt x="248" y="135"/>
                        <a:pt x="242" y="139"/>
                      </a:cubicBezTo>
                      <a:cubicBezTo>
                        <a:pt x="255" y="132"/>
                        <a:pt x="259" y="131"/>
                        <a:pt x="261" y="132"/>
                      </a:cubicBezTo>
                      <a:cubicBezTo>
                        <a:pt x="263" y="132"/>
                        <a:pt x="265" y="134"/>
                        <a:pt x="265" y="135"/>
                      </a:cubicBezTo>
                      <a:cubicBezTo>
                        <a:pt x="269" y="141"/>
                        <a:pt x="266" y="143"/>
                        <a:pt x="239" y="163"/>
                      </a:cubicBezTo>
                      <a:cubicBezTo>
                        <a:pt x="232" y="168"/>
                        <a:pt x="224" y="173"/>
                        <a:pt x="216" y="179"/>
                      </a:cubicBezTo>
                      <a:cubicBezTo>
                        <a:pt x="271" y="145"/>
                        <a:pt x="278" y="142"/>
                        <a:pt x="283" y="143"/>
                      </a:cubicBezTo>
                      <a:cubicBezTo>
                        <a:pt x="284" y="143"/>
                        <a:pt x="286" y="145"/>
                        <a:pt x="287" y="146"/>
                      </a:cubicBezTo>
                      <a:cubicBezTo>
                        <a:pt x="290" y="152"/>
                        <a:pt x="288" y="154"/>
                        <a:pt x="259" y="174"/>
                      </a:cubicBezTo>
                      <a:cubicBezTo>
                        <a:pt x="255" y="177"/>
                        <a:pt x="250" y="180"/>
                        <a:pt x="245" y="184"/>
                      </a:cubicBezTo>
                      <a:cubicBezTo>
                        <a:pt x="256" y="177"/>
                        <a:pt x="258" y="177"/>
                        <a:pt x="261" y="178"/>
                      </a:cubicBezTo>
                      <a:cubicBezTo>
                        <a:pt x="262" y="178"/>
                        <a:pt x="264" y="179"/>
                        <a:pt x="265" y="181"/>
                      </a:cubicBezTo>
                      <a:cubicBezTo>
                        <a:pt x="268" y="186"/>
                        <a:pt x="264" y="189"/>
                        <a:pt x="248" y="202"/>
                      </a:cubicBezTo>
                      <a:cubicBezTo>
                        <a:pt x="243" y="206"/>
                        <a:pt x="237" y="211"/>
                        <a:pt x="231" y="215"/>
                      </a:cubicBezTo>
                      <a:cubicBezTo>
                        <a:pt x="255" y="201"/>
                        <a:pt x="256" y="201"/>
                        <a:pt x="259" y="202"/>
                      </a:cubicBezTo>
                      <a:cubicBezTo>
                        <a:pt x="261" y="202"/>
                        <a:pt x="262" y="203"/>
                        <a:pt x="263" y="205"/>
                      </a:cubicBezTo>
                      <a:cubicBezTo>
                        <a:pt x="264" y="207"/>
                        <a:pt x="263" y="211"/>
                        <a:pt x="261" y="213"/>
                      </a:cubicBezTo>
                      <a:cubicBezTo>
                        <a:pt x="260" y="213"/>
                        <a:pt x="259" y="213"/>
                        <a:pt x="258" y="214"/>
                      </a:cubicBezTo>
                      <a:cubicBezTo>
                        <a:pt x="254" y="216"/>
                        <a:pt x="234" y="228"/>
                        <a:pt x="218" y="238"/>
                      </a:cubicBezTo>
                      <a:cubicBezTo>
                        <a:pt x="166" y="270"/>
                        <a:pt x="165" y="269"/>
                        <a:pt x="161" y="268"/>
                      </a:cubicBezTo>
                      <a:cubicBezTo>
                        <a:pt x="159" y="268"/>
                        <a:pt x="158" y="267"/>
                        <a:pt x="157" y="266"/>
                      </a:cubicBezTo>
                      <a:cubicBezTo>
                        <a:pt x="154" y="260"/>
                        <a:pt x="158" y="257"/>
                        <a:pt x="173" y="245"/>
                      </a:cubicBezTo>
                      <a:cubicBezTo>
                        <a:pt x="180" y="240"/>
                        <a:pt x="189" y="232"/>
                        <a:pt x="199" y="225"/>
                      </a:cubicBezTo>
                      <a:cubicBezTo>
                        <a:pt x="193" y="228"/>
                        <a:pt x="188" y="232"/>
                        <a:pt x="183" y="235"/>
                      </a:cubicBezTo>
                      <a:cubicBezTo>
                        <a:pt x="125" y="270"/>
                        <a:pt x="117" y="275"/>
                        <a:pt x="113" y="2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0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236" name="Freeform 240"/>
                <p:cNvSpPr>
                  <a:spLocks noEditPoints="1"/>
                </p:cNvSpPr>
                <p:nvPr/>
              </p:nvSpPr>
              <p:spPr bwMode="gray">
                <a:xfrm>
                  <a:off x="3071060" y="1450709"/>
                  <a:ext cx="811373" cy="833095"/>
                </a:xfrm>
                <a:custGeom>
                  <a:avLst/>
                  <a:gdLst>
                    <a:gd name="T0" fmla="*/ 261 w 269"/>
                    <a:gd name="T1" fmla="*/ 179 h 276"/>
                    <a:gd name="T2" fmla="*/ 108 w 269"/>
                    <a:gd name="T3" fmla="*/ 269 h 276"/>
                    <a:gd name="T4" fmla="*/ 74 w 269"/>
                    <a:gd name="T5" fmla="*/ 258 h 276"/>
                    <a:gd name="T6" fmla="*/ 14 w 269"/>
                    <a:gd name="T7" fmla="*/ 177 h 276"/>
                    <a:gd name="T8" fmla="*/ 40 w 269"/>
                    <a:gd name="T9" fmla="*/ 223 h 276"/>
                    <a:gd name="T10" fmla="*/ 77 w 269"/>
                    <a:gd name="T11" fmla="*/ 251 h 276"/>
                    <a:gd name="T12" fmla="*/ 101 w 269"/>
                    <a:gd name="T13" fmla="*/ 258 h 276"/>
                    <a:gd name="T14" fmla="*/ 147 w 269"/>
                    <a:gd name="T15" fmla="*/ 262 h 276"/>
                    <a:gd name="T16" fmla="*/ 168 w 269"/>
                    <a:gd name="T17" fmla="*/ 258 h 276"/>
                    <a:gd name="T18" fmla="*/ 187 w 269"/>
                    <a:gd name="T19" fmla="*/ 250 h 276"/>
                    <a:gd name="T20" fmla="*/ 211 w 269"/>
                    <a:gd name="T21" fmla="*/ 238 h 276"/>
                    <a:gd name="T22" fmla="*/ 224 w 269"/>
                    <a:gd name="T23" fmla="*/ 222 h 276"/>
                    <a:gd name="T24" fmla="*/ 234 w 269"/>
                    <a:gd name="T25" fmla="*/ 213 h 276"/>
                    <a:gd name="T26" fmla="*/ 240 w 269"/>
                    <a:gd name="T27" fmla="*/ 199 h 276"/>
                    <a:gd name="T28" fmla="*/ 252 w 269"/>
                    <a:gd name="T29" fmla="*/ 169 h 276"/>
                    <a:gd name="T30" fmla="*/ 254 w 269"/>
                    <a:gd name="T31" fmla="*/ 165 h 276"/>
                    <a:gd name="T32" fmla="*/ 256 w 269"/>
                    <a:gd name="T33" fmla="*/ 159 h 276"/>
                    <a:gd name="T34" fmla="*/ 256 w 269"/>
                    <a:gd name="T35" fmla="*/ 145 h 276"/>
                    <a:gd name="T36" fmla="*/ 256 w 269"/>
                    <a:gd name="T37" fmla="*/ 124 h 276"/>
                    <a:gd name="T38" fmla="*/ 252 w 269"/>
                    <a:gd name="T39" fmla="*/ 105 h 276"/>
                    <a:gd name="T40" fmla="*/ 244 w 269"/>
                    <a:gd name="T41" fmla="*/ 83 h 276"/>
                    <a:gd name="T42" fmla="*/ 235 w 269"/>
                    <a:gd name="T43" fmla="*/ 66 h 276"/>
                    <a:gd name="T44" fmla="*/ 231 w 269"/>
                    <a:gd name="T45" fmla="*/ 62 h 276"/>
                    <a:gd name="T46" fmla="*/ 224 w 269"/>
                    <a:gd name="T47" fmla="*/ 54 h 276"/>
                    <a:gd name="T48" fmla="*/ 218 w 269"/>
                    <a:gd name="T49" fmla="*/ 47 h 276"/>
                    <a:gd name="T50" fmla="*/ 207 w 269"/>
                    <a:gd name="T51" fmla="*/ 39 h 276"/>
                    <a:gd name="T52" fmla="*/ 182 w 269"/>
                    <a:gd name="T53" fmla="*/ 24 h 276"/>
                    <a:gd name="T54" fmla="*/ 164 w 269"/>
                    <a:gd name="T55" fmla="*/ 19 h 276"/>
                    <a:gd name="T56" fmla="*/ 126 w 269"/>
                    <a:gd name="T57" fmla="*/ 16 h 276"/>
                    <a:gd name="T58" fmla="*/ 116 w 269"/>
                    <a:gd name="T59" fmla="*/ 18 h 276"/>
                    <a:gd name="T60" fmla="*/ 114 w 269"/>
                    <a:gd name="T61" fmla="*/ 13 h 276"/>
                    <a:gd name="T62" fmla="*/ 104 w 269"/>
                    <a:gd name="T63" fmla="*/ 21 h 276"/>
                    <a:gd name="T64" fmla="*/ 92 w 269"/>
                    <a:gd name="T65" fmla="*/ 24 h 276"/>
                    <a:gd name="T66" fmla="*/ 84 w 269"/>
                    <a:gd name="T67" fmla="*/ 28 h 276"/>
                    <a:gd name="T68" fmla="*/ 76 w 269"/>
                    <a:gd name="T69" fmla="*/ 30 h 276"/>
                    <a:gd name="T70" fmla="*/ 69 w 269"/>
                    <a:gd name="T71" fmla="*/ 35 h 276"/>
                    <a:gd name="T72" fmla="*/ 59 w 269"/>
                    <a:gd name="T73" fmla="*/ 37 h 276"/>
                    <a:gd name="T74" fmla="*/ 54 w 269"/>
                    <a:gd name="T75" fmla="*/ 45 h 276"/>
                    <a:gd name="T76" fmla="*/ 50 w 269"/>
                    <a:gd name="T77" fmla="*/ 54 h 276"/>
                    <a:gd name="T78" fmla="*/ 45 w 269"/>
                    <a:gd name="T79" fmla="*/ 55 h 276"/>
                    <a:gd name="T80" fmla="*/ 41 w 269"/>
                    <a:gd name="T81" fmla="*/ 56 h 276"/>
                    <a:gd name="T82" fmla="*/ 27 w 269"/>
                    <a:gd name="T83" fmla="*/ 75 h 276"/>
                    <a:gd name="T84" fmla="*/ 13 w 269"/>
                    <a:gd name="T85" fmla="*/ 101 h 276"/>
                    <a:gd name="T86" fmla="*/ 10 w 269"/>
                    <a:gd name="T87" fmla="*/ 109 h 276"/>
                    <a:gd name="T88" fmla="*/ 7 w 269"/>
                    <a:gd name="T89" fmla="*/ 127 h 276"/>
                    <a:gd name="T90" fmla="*/ 6 w 269"/>
                    <a:gd name="T91" fmla="*/ 119 h 276"/>
                    <a:gd name="T92" fmla="*/ 11 w 269"/>
                    <a:gd name="T93" fmla="*/ 103 h 276"/>
                    <a:gd name="T94" fmla="*/ 21 w 269"/>
                    <a:gd name="T95" fmla="*/ 69 h 276"/>
                    <a:gd name="T96" fmla="*/ 59 w 269"/>
                    <a:gd name="T97" fmla="*/ 26 h 276"/>
                    <a:gd name="T98" fmla="*/ 119 w 269"/>
                    <a:gd name="T99" fmla="*/ 2 h 276"/>
                    <a:gd name="T100" fmla="*/ 171 w 269"/>
                    <a:gd name="T101" fmla="*/ 6 h 276"/>
                    <a:gd name="T102" fmla="*/ 219 w 269"/>
                    <a:gd name="T103" fmla="*/ 30 h 276"/>
                    <a:gd name="T104" fmla="*/ 264 w 269"/>
                    <a:gd name="T105" fmla="*/ 95 h 276"/>
                    <a:gd name="T106" fmla="*/ 268 w 269"/>
                    <a:gd name="T107" fmla="*/ 130 h 276"/>
                    <a:gd name="T108" fmla="*/ 26 w 269"/>
                    <a:gd name="T109" fmla="*/ 80 h 276"/>
                    <a:gd name="T110" fmla="*/ 56 w 269"/>
                    <a:gd name="T111" fmla="*/ 46 h 276"/>
                    <a:gd name="T112" fmla="*/ 183 w 269"/>
                    <a:gd name="T113" fmla="*/ 10 h 276"/>
                    <a:gd name="T114" fmla="*/ 235 w 269"/>
                    <a:gd name="T115" fmla="*/ 204 h 276"/>
                    <a:gd name="T116" fmla="*/ 27 w 269"/>
                    <a:gd name="T117" fmla="*/ 80 h 276"/>
                    <a:gd name="T118" fmla="*/ 253 w 269"/>
                    <a:gd name="T119" fmla="*/ 106 h 276"/>
                    <a:gd name="T120" fmla="*/ 64 w 269"/>
                    <a:gd name="T121" fmla="*/ 40 h 276"/>
                    <a:gd name="T122" fmla="*/ 27 w 269"/>
                    <a:gd name="T123" fmla="*/ 78 h 276"/>
                    <a:gd name="T124" fmla="*/ 31 w 269"/>
                    <a:gd name="T125" fmla="*/ 74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69" h="276">
                      <a:moveTo>
                        <a:pt x="268" y="130"/>
                      </a:moveTo>
                      <a:cubicBezTo>
                        <a:pt x="268" y="141"/>
                        <a:pt x="268" y="153"/>
                        <a:pt x="266" y="165"/>
                      </a:cubicBezTo>
                      <a:cubicBezTo>
                        <a:pt x="263" y="173"/>
                        <a:pt x="263" y="165"/>
                        <a:pt x="263" y="172"/>
                      </a:cubicBezTo>
                      <a:cubicBezTo>
                        <a:pt x="262" y="172"/>
                        <a:pt x="263" y="173"/>
                        <a:pt x="263" y="172"/>
                      </a:cubicBezTo>
                      <a:cubicBezTo>
                        <a:pt x="263" y="175"/>
                        <a:pt x="259" y="176"/>
                        <a:pt x="260" y="178"/>
                      </a:cubicBezTo>
                      <a:cubicBezTo>
                        <a:pt x="261" y="177"/>
                        <a:pt x="260" y="179"/>
                        <a:pt x="261" y="179"/>
                      </a:cubicBezTo>
                      <a:cubicBezTo>
                        <a:pt x="258" y="184"/>
                        <a:pt x="257" y="184"/>
                        <a:pt x="256" y="189"/>
                      </a:cubicBezTo>
                      <a:cubicBezTo>
                        <a:pt x="256" y="188"/>
                        <a:pt x="256" y="188"/>
                        <a:pt x="256" y="188"/>
                      </a:cubicBezTo>
                      <a:cubicBezTo>
                        <a:pt x="255" y="193"/>
                        <a:pt x="252" y="198"/>
                        <a:pt x="252" y="202"/>
                      </a:cubicBezTo>
                      <a:cubicBezTo>
                        <a:pt x="239" y="226"/>
                        <a:pt x="221" y="246"/>
                        <a:pt x="197" y="258"/>
                      </a:cubicBezTo>
                      <a:cubicBezTo>
                        <a:pt x="174" y="270"/>
                        <a:pt x="148" y="276"/>
                        <a:pt x="121" y="272"/>
                      </a:cubicBezTo>
                      <a:cubicBezTo>
                        <a:pt x="115" y="270"/>
                        <a:pt x="115" y="270"/>
                        <a:pt x="108" y="269"/>
                      </a:cubicBezTo>
                      <a:cubicBezTo>
                        <a:pt x="108" y="269"/>
                        <a:pt x="109" y="269"/>
                        <a:pt x="108" y="269"/>
                      </a:cubicBezTo>
                      <a:cubicBezTo>
                        <a:pt x="108" y="270"/>
                        <a:pt x="104" y="268"/>
                        <a:pt x="103" y="269"/>
                      </a:cubicBezTo>
                      <a:cubicBezTo>
                        <a:pt x="93" y="267"/>
                        <a:pt x="85" y="264"/>
                        <a:pt x="75" y="260"/>
                      </a:cubicBezTo>
                      <a:cubicBezTo>
                        <a:pt x="77" y="260"/>
                        <a:pt x="78" y="259"/>
                        <a:pt x="76" y="259"/>
                      </a:cubicBezTo>
                      <a:cubicBezTo>
                        <a:pt x="74" y="259"/>
                        <a:pt x="74" y="259"/>
                        <a:pt x="74" y="259"/>
                      </a:cubicBezTo>
                      <a:cubicBezTo>
                        <a:pt x="74" y="258"/>
                        <a:pt x="74" y="258"/>
                        <a:pt x="74" y="258"/>
                      </a:cubicBezTo>
                      <a:cubicBezTo>
                        <a:pt x="73" y="258"/>
                        <a:pt x="71" y="258"/>
                        <a:pt x="72" y="259"/>
                      </a:cubicBezTo>
                      <a:cubicBezTo>
                        <a:pt x="49" y="248"/>
                        <a:pt x="31" y="228"/>
                        <a:pt x="18" y="208"/>
                      </a:cubicBezTo>
                      <a:cubicBezTo>
                        <a:pt x="16" y="203"/>
                        <a:pt x="12" y="195"/>
                        <a:pt x="9" y="190"/>
                      </a:cubicBezTo>
                      <a:cubicBezTo>
                        <a:pt x="3" y="171"/>
                        <a:pt x="2" y="155"/>
                        <a:pt x="0" y="136"/>
                      </a:cubicBezTo>
                      <a:cubicBezTo>
                        <a:pt x="0" y="136"/>
                        <a:pt x="4" y="138"/>
                        <a:pt x="5" y="146"/>
                      </a:cubicBezTo>
                      <a:cubicBezTo>
                        <a:pt x="10" y="155"/>
                        <a:pt x="8" y="168"/>
                        <a:pt x="14" y="177"/>
                      </a:cubicBezTo>
                      <a:cubicBezTo>
                        <a:pt x="15" y="178"/>
                        <a:pt x="12" y="177"/>
                        <a:pt x="14" y="180"/>
                      </a:cubicBezTo>
                      <a:cubicBezTo>
                        <a:pt x="19" y="188"/>
                        <a:pt x="25" y="203"/>
                        <a:pt x="31" y="214"/>
                      </a:cubicBezTo>
                      <a:cubicBezTo>
                        <a:pt x="30" y="214"/>
                        <a:pt x="30" y="214"/>
                        <a:pt x="30" y="214"/>
                      </a:cubicBezTo>
                      <a:cubicBezTo>
                        <a:pt x="31" y="216"/>
                        <a:pt x="34" y="217"/>
                        <a:pt x="36" y="219"/>
                      </a:cubicBezTo>
                      <a:cubicBezTo>
                        <a:pt x="36" y="219"/>
                        <a:pt x="35" y="219"/>
                        <a:pt x="35" y="220"/>
                      </a:cubicBezTo>
                      <a:cubicBezTo>
                        <a:pt x="36" y="219"/>
                        <a:pt x="38" y="223"/>
                        <a:pt x="40" y="223"/>
                      </a:cubicBezTo>
                      <a:cubicBezTo>
                        <a:pt x="40" y="224"/>
                        <a:pt x="39" y="224"/>
                        <a:pt x="40" y="226"/>
                      </a:cubicBezTo>
                      <a:cubicBezTo>
                        <a:pt x="42" y="226"/>
                        <a:pt x="42" y="226"/>
                        <a:pt x="42" y="226"/>
                      </a:cubicBezTo>
                      <a:cubicBezTo>
                        <a:pt x="46" y="227"/>
                        <a:pt x="49" y="233"/>
                        <a:pt x="54" y="235"/>
                      </a:cubicBezTo>
                      <a:cubicBezTo>
                        <a:pt x="53" y="235"/>
                        <a:pt x="53" y="235"/>
                        <a:pt x="53" y="236"/>
                      </a:cubicBezTo>
                      <a:cubicBezTo>
                        <a:pt x="61" y="239"/>
                        <a:pt x="69" y="246"/>
                        <a:pt x="78" y="249"/>
                      </a:cubicBezTo>
                      <a:cubicBezTo>
                        <a:pt x="78" y="250"/>
                        <a:pt x="77" y="250"/>
                        <a:pt x="77" y="251"/>
                      </a:cubicBezTo>
                      <a:cubicBezTo>
                        <a:pt x="78" y="250"/>
                        <a:pt x="81" y="251"/>
                        <a:pt x="84" y="252"/>
                      </a:cubicBezTo>
                      <a:cubicBezTo>
                        <a:pt x="84" y="254"/>
                        <a:pt x="88" y="252"/>
                        <a:pt x="91" y="254"/>
                      </a:cubicBezTo>
                      <a:cubicBezTo>
                        <a:pt x="90" y="254"/>
                        <a:pt x="90" y="254"/>
                        <a:pt x="90" y="254"/>
                      </a:cubicBezTo>
                      <a:cubicBezTo>
                        <a:pt x="93" y="253"/>
                        <a:pt x="93" y="256"/>
                        <a:pt x="95" y="255"/>
                      </a:cubicBezTo>
                      <a:cubicBezTo>
                        <a:pt x="96" y="256"/>
                        <a:pt x="96" y="256"/>
                        <a:pt x="96" y="256"/>
                      </a:cubicBezTo>
                      <a:cubicBezTo>
                        <a:pt x="98" y="255"/>
                        <a:pt x="99" y="258"/>
                        <a:pt x="101" y="258"/>
                      </a:cubicBezTo>
                      <a:cubicBezTo>
                        <a:pt x="101" y="257"/>
                        <a:pt x="101" y="257"/>
                        <a:pt x="101" y="257"/>
                      </a:cubicBezTo>
                      <a:cubicBezTo>
                        <a:pt x="103" y="257"/>
                        <a:pt x="104" y="259"/>
                        <a:pt x="105" y="259"/>
                      </a:cubicBezTo>
                      <a:cubicBezTo>
                        <a:pt x="105" y="259"/>
                        <a:pt x="105" y="259"/>
                        <a:pt x="105" y="259"/>
                      </a:cubicBezTo>
                      <a:cubicBezTo>
                        <a:pt x="109" y="259"/>
                        <a:pt x="111" y="261"/>
                        <a:pt x="111" y="259"/>
                      </a:cubicBezTo>
                      <a:cubicBezTo>
                        <a:pt x="112" y="261"/>
                        <a:pt x="108" y="259"/>
                        <a:pt x="109" y="261"/>
                      </a:cubicBezTo>
                      <a:cubicBezTo>
                        <a:pt x="122" y="262"/>
                        <a:pt x="134" y="263"/>
                        <a:pt x="147" y="262"/>
                      </a:cubicBezTo>
                      <a:cubicBezTo>
                        <a:pt x="148" y="262"/>
                        <a:pt x="149" y="262"/>
                        <a:pt x="150" y="263"/>
                      </a:cubicBezTo>
                      <a:cubicBezTo>
                        <a:pt x="151" y="262"/>
                        <a:pt x="154" y="262"/>
                        <a:pt x="155" y="261"/>
                      </a:cubicBezTo>
                      <a:cubicBezTo>
                        <a:pt x="155" y="261"/>
                        <a:pt x="156" y="261"/>
                        <a:pt x="157" y="261"/>
                      </a:cubicBezTo>
                      <a:cubicBezTo>
                        <a:pt x="159" y="262"/>
                        <a:pt x="159" y="259"/>
                        <a:pt x="162" y="259"/>
                      </a:cubicBezTo>
                      <a:cubicBezTo>
                        <a:pt x="161" y="260"/>
                        <a:pt x="160" y="261"/>
                        <a:pt x="161" y="261"/>
                      </a:cubicBezTo>
                      <a:cubicBezTo>
                        <a:pt x="163" y="259"/>
                        <a:pt x="166" y="259"/>
                        <a:pt x="168" y="258"/>
                      </a:cubicBezTo>
                      <a:cubicBezTo>
                        <a:pt x="168" y="258"/>
                        <a:pt x="167" y="259"/>
                        <a:pt x="167" y="259"/>
                      </a:cubicBezTo>
                      <a:cubicBezTo>
                        <a:pt x="170" y="257"/>
                        <a:pt x="172" y="258"/>
                        <a:pt x="174" y="256"/>
                      </a:cubicBezTo>
                      <a:cubicBezTo>
                        <a:pt x="174" y="258"/>
                        <a:pt x="174" y="258"/>
                        <a:pt x="174" y="258"/>
                      </a:cubicBezTo>
                      <a:cubicBezTo>
                        <a:pt x="178" y="257"/>
                        <a:pt x="174" y="255"/>
                        <a:pt x="177" y="255"/>
                      </a:cubicBezTo>
                      <a:cubicBezTo>
                        <a:pt x="177" y="255"/>
                        <a:pt x="177" y="256"/>
                        <a:pt x="177" y="256"/>
                      </a:cubicBezTo>
                      <a:cubicBezTo>
                        <a:pt x="180" y="253"/>
                        <a:pt x="185" y="252"/>
                        <a:pt x="187" y="250"/>
                      </a:cubicBezTo>
                      <a:cubicBezTo>
                        <a:pt x="187" y="251"/>
                        <a:pt x="187" y="251"/>
                        <a:pt x="187" y="251"/>
                      </a:cubicBezTo>
                      <a:cubicBezTo>
                        <a:pt x="190" y="249"/>
                        <a:pt x="194" y="248"/>
                        <a:pt x="196" y="245"/>
                      </a:cubicBezTo>
                      <a:cubicBezTo>
                        <a:pt x="198" y="245"/>
                        <a:pt x="197" y="248"/>
                        <a:pt x="200" y="245"/>
                      </a:cubicBezTo>
                      <a:cubicBezTo>
                        <a:pt x="199" y="244"/>
                        <a:pt x="205" y="242"/>
                        <a:pt x="202" y="241"/>
                      </a:cubicBezTo>
                      <a:cubicBezTo>
                        <a:pt x="205" y="240"/>
                        <a:pt x="209" y="237"/>
                        <a:pt x="210" y="236"/>
                      </a:cubicBezTo>
                      <a:cubicBezTo>
                        <a:pt x="209" y="237"/>
                        <a:pt x="213" y="236"/>
                        <a:pt x="211" y="238"/>
                      </a:cubicBezTo>
                      <a:cubicBezTo>
                        <a:pt x="213" y="238"/>
                        <a:pt x="213" y="238"/>
                        <a:pt x="213" y="238"/>
                      </a:cubicBezTo>
                      <a:cubicBezTo>
                        <a:pt x="213" y="238"/>
                        <a:pt x="211" y="239"/>
                        <a:pt x="212" y="239"/>
                      </a:cubicBezTo>
                      <a:cubicBezTo>
                        <a:pt x="213" y="238"/>
                        <a:pt x="216" y="235"/>
                        <a:pt x="217" y="235"/>
                      </a:cubicBezTo>
                      <a:cubicBezTo>
                        <a:pt x="218" y="232"/>
                        <a:pt x="218" y="229"/>
                        <a:pt x="221" y="227"/>
                      </a:cubicBezTo>
                      <a:cubicBezTo>
                        <a:pt x="220" y="228"/>
                        <a:pt x="222" y="228"/>
                        <a:pt x="222" y="228"/>
                      </a:cubicBezTo>
                      <a:cubicBezTo>
                        <a:pt x="224" y="222"/>
                        <a:pt x="224" y="222"/>
                        <a:pt x="224" y="222"/>
                      </a:cubicBezTo>
                      <a:cubicBezTo>
                        <a:pt x="224" y="221"/>
                        <a:pt x="225" y="223"/>
                        <a:pt x="226" y="221"/>
                      </a:cubicBezTo>
                      <a:cubicBezTo>
                        <a:pt x="225" y="221"/>
                        <a:pt x="226" y="220"/>
                        <a:pt x="226" y="220"/>
                      </a:cubicBezTo>
                      <a:cubicBezTo>
                        <a:pt x="226" y="220"/>
                        <a:pt x="229" y="216"/>
                        <a:pt x="231" y="216"/>
                      </a:cubicBezTo>
                      <a:cubicBezTo>
                        <a:pt x="232" y="216"/>
                        <a:pt x="229" y="218"/>
                        <a:pt x="231" y="217"/>
                      </a:cubicBezTo>
                      <a:cubicBezTo>
                        <a:pt x="232" y="216"/>
                        <a:pt x="232" y="215"/>
                        <a:pt x="233" y="213"/>
                      </a:cubicBezTo>
                      <a:cubicBezTo>
                        <a:pt x="234" y="213"/>
                        <a:pt x="234" y="213"/>
                        <a:pt x="234" y="213"/>
                      </a:cubicBezTo>
                      <a:cubicBezTo>
                        <a:pt x="235" y="212"/>
                        <a:pt x="236" y="209"/>
                        <a:pt x="234" y="210"/>
                      </a:cubicBezTo>
                      <a:cubicBezTo>
                        <a:pt x="233" y="211"/>
                        <a:pt x="235" y="210"/>
                        <a:pt x="234" y="211"/>
                      </a:cubicBezTo>
                      <a:cubicBezTo>
                        <a:pt x="234" y="210"/>
                        <a:pt x="235" y="208"/>
                        <a:pt x="236" y="206"/>
                      </a:cubicBezTo>
                      <a:cubicBezTo>
                        <a:pt x="236" y="206"/>
                        <a:pt x="236" y="207"/>
                        <a:pt x="237" y="207"/>
                      </a:cubicBezTo>
                      <a:cubicBezTo>
                        <a:pt x="237" y="204"/>
                        <a:pt x="238" y="201"/>
                        <a:pt x="240" y="198"/>
                      </a:cubicBezTo>
                      <a:cubicBezTo>
                        <a:pt x="240" y="198"/>
                        <a:pt x="240" y="199"/>
                        <a:pt x="240" y="199"/>
                      </a:cubicBezTo>
                      <a:cubicBezTo>
                        <a:pt x="243" y="196"/>
                        <a:pt x="243" y="191"/>
                        <a:pt x="246" y="188"/>
                      </a:cubicBezTo>
                      <a:cubicBezTo>
                        <a:pt x="246" y="189"/>
                        <a:pt x="245" y="188"/>
                        <a:pt x="245" y="188"/>
                      </a:cubicBezTo>
                      <a:cubicBezTo>
                        <a:pt x="246" y="186"/>
                        <a:pt x="247" y="187"/>
                        <a:pt x="247" y="186"/>
                      </a:cubicBezTo>
                      <a:cubicBezTo>
                        <a:pt x="248" y="186"/>
                        <a:pt x="248" y="184"/>
                        <a:pt x="248" y="182"/>
                      </a:cubicBezTo>
                      <a:cubicBezTo>
                        <a:pt x="248" y="182"/>
                        <a:pt x="248" y="182"/>
                        <a:pt x="248" y="183"/>
                      </a:cubicBezTo>
                      <a:cubicBezTo>
                        <a:pt x="249" y="180"/>
                        <a:pt x="250" y="173"/>
                        <a:pt x="252" y="169"/>
                      </a:cubicBezTo>
                      <a:cubicBezTo>
                        <a:pt x="252" y="169"/>
                        <a:pt x="251" y="166"/>
                        <a:pt x="252" y="165"/>
                      </a:cubicBezTo>
                      <a:cubicBezTo>
                        <a:pt x="253" y="166"/>
                        <a:pt x="253" y="166"/>
                        <a:pt x="253" y="166"/>
                      </a:cubicBezTo>
                      <a:cubicBezTo>
                        <a:pt x="253" y="166"/>
                        <a:pt x="253" y="165"/>
                        <a:pt x="253" y="165"/>
                      </a:cubicBezTo>
                      <a:cubicBezTo>
                        <a:pt x="253" y="165"/>
                        <a:pt x="253" y="164"/>
                        <a:pt x="253" y="164"/>
                      </a:cubicBezTo>
                      <a:cubicBezTo>
                        <a:pt x="253" y="164"/>
                        <a:pt x="254" y="163"/>
                        <a:pt x="254" y="163"/>
                      </a:cubicBezTo>
                      <a:cubicBezTo>
                        <a:pt x="254" y="163"/>
                        <a:pt x="254" y="164"/>
                        <a:pt x="254" y="165"/>
                      </a:cubicBezTo>
                      <a:cubicBezTo>
                        <a:pt x="254" y="165"/>
                        <a:pt x="254" y="165"/>
                        <a:pt x="254" y="165"/>
                      </a:cubicBezTo>
                      <a:cubicBezTo>
                        <a:pt x="254" y="164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2"/>
                        <a:pt x="254" y="162"/>
                        <a:pt x="254" y="163"/>
                      </a:cubicBezTo>
                      <a:cubicBezTo>
                        <a:pt x="254" y="161"/>
                        <a:pt x="254" y="160"/>
                        <a:pt x="255" y="158"/>
                      </a:cubicBezTo>
                      <a:cubicBezTo>
                        <a:pt x="254" y="159"/>
                        <a:pt x="256" y="160"/>
                        <a:pt x="256" y="159"/>
                      </a:cubicBezTo>
                      <a:cubicBezTo>
                        <a:pt x="256" y="156"/>
                        <a:pt x="256" y="158"/>
                        <a:pt x="256" y="155"/>
                      </a:cubicBezTo>
                      <a:cubicBezTo>
                        <a:pt x="256" y="154"/>
                        <a:pt x="256" y="154"/>
                        <a:pt x="256" y="154"/>
                      </a:cubicBezTo>
                      <a:cubicBezTo>
                        <a:pt x="254" y="153"/>
                        <a:pt x="256" y="151"/>
                        <a:pt x="255" y="152"/>
                      </a:cubicBezTo>
                      <a:cubicBezTo>
                        <a:pt x="256" y="152"/>
                        <a:pt x="255" y="148"/>
                        <a:pt x="257" y="148"/>
                      </a:cubicBezTo>
                      <a:cubicBezTo>
                        <a:pt x="258" y="149"/>
                        <a:pt x="258" y="149"/>
                        <a:pt x="258" y="149"/>
                      </a:cubicBezTo>
                      <a:cubicBezTo>
                        <a:pt x="258" y="147"/>
                        <a:pt x="257" y="146"/>
                        <a:pt x="256" y="145"/>
                      </a:cubicBezTo>
                      <a:cubicBezTo>
                        <a:pt x="256" y="145"/>
                        <a:pt x="256" y="145"/>
                        <a:pt x="257" y="145"/>
                      </a:cubicBezTo>
                      <a:cubicBezTo>
                        <a:pt x="254" y="145"/>
                        <a:pt x="257" y="142"/>
                        <a:pt x="255" y="140"/>
                      </a:cubicBezTo>
                      <a:cubicBezTo>
                        <a:pt x="256" y="138"/>
                        <a:pt x="256" y="133"/>
                        <a:pt x="257" y="132"/>
                      </a:cubicBezTo>
                      <a:cubicBezTo>
                        <a:pt x="256" y="130"/>
                        <a:pt x="255" y="128"/>
                        <a:pt x="256" y="126"/>
                      </a:cubicBezTo>
                      <a:cubicBezTo>
                        <a:pt x="256" y="126"/>
                        <a:pt x="256" y="127"/>
                        <a:pt x="256" y="127"/>
                      </a:cubicBezTo>
                      <a:cubicBezTo>
                        <a:pt x="257" y="126"/>
                        <a:pt x="256" y="125"/>
                        <a:pt x="256" y="124"/>
                      </a:cubicBezTo>
                      <a:cubicBezTo>
                        <a:pt x="256" y="124"/>
                        <a:pt x="257" y="121"/>
                        <a:pt x="257" y="119"/>
                      </a:cubicBezTo>
                      <a:cubicBezTo>
                        <a:pt x="256" y="117"/>
                        <a:pt x="255" y="118"/>
                        <a:pt x="255" y="118"/>
                      </a:cubicBezTo>
                      <a:cubicBezTo>
                        <a:pt x="256" y="116"/>
                        <a:pt x="252" y="112"/>
                        <a:pt x="254" y="110"/>
                      </a:cubicBezTo>
                      <a:cubicBezTo>
                        <a:pt x="254" y="110"/>
                        <a:pt x="255" y="112"/>
                        <a:pt x="256" y="111"/>
                      </a:cubicBezTo>
                      <a:cubicBezTo>
                        <a:pt x="257" y="108"/>
                        <a:pt x="253" y="107"/>
                        <a:pt x="253" y="104"/>
                      </a:cubicBezTo>
                      <a:cubicBezTo>
                        <a:pt x="252" y="105"/>
                        <a:pt x="252" y="105"/>
                        <a:pt x="252" y="105"/>
                      </a:cubicBezTo>
                      <a:cubicBezTo>
                        <a:pt x="252" y="104"/>
                        <a:pt x="250" y="101"/>
                        <a:pt x="251" y="101"/>
                      </a:cubicBezTo>
                      <a:cubicBezTo>
                        <a:pt x="251" y="100"/>
                        <a:pt x="251" y="97"/>
                        <a:pt x="249" y="98"/>
                      </a:cubicBezTo>
                      <a:cubicBezTo>
                        <a:pt x="249" y="93"/>
                        <a:pt x="245" y="87"/>
                        <a:pt x="246" y="83"/>
                      </a:cubicBezTo>
                      <a:cubicBezTo>
                        <a:pt x="245" y="83"/>
                        <a:pt x="245" y="81"/>
                        <a:pt x="244" y="82"/>
                      </a:cubicBezTo>
                      <a:cubicBezTo>
                        <a:pt x="244" y="83"/>
                        <a:pt x="245" y="83"/>
                        <a:pt x="245" y="83"/>
                      </a:cubicBezTo>
                      <a:cubicBezTo>
                        <a:pt x="245" y="83"/>
                        <a:pt x="244" y="83"/>
                        <a:pt x="244" y="83"/>
                      </a:cubicBezTo>
                      <a:cubicBezTo>
                        <a:pt x="244" y="81"/>
                        <a:pt x="243" y="80"/>
                        <a:pt x="245" y="81"/>
                      </a:cubicBezTo>
                      <a:cubicBezTo>
                        <a:pt x="244" y="77"/>
                        <a:pt x="241" y="79"/>
                        <a:pt x="239" y="75"/>
                      </a:cubicBezTo>
                      <a:cubicBezTo>
                        <a:pt x="240" y="75"/>
                        <a:pt x="240" y="74"/>
                        <a:pt x="239" y="73"/>
                      </a:cubicBezTo>
                      <a:cubicBezTo>
                        <a:pt x="237" y="72"/>
                        <a:pt x="237" y="72"/>
                        <a:pt x="237" y="72"/>
                      </a:cubicBezTo>
                      <a:cubicBezTo>
                        <a:pt x="236" y="69"/>
                        <a:pt x="238" y="70"/>
                        <a:pt x="239" y="69"/>
                      </a:cubicBezTo>
                      <a:cubicBezTo>
                        <a:pt x="238" y="68"/>
                        <a:pt x="237" y="66"/>
                        <a:pt x="235" y="66"/>
                      </a:cubicBezTo>
                      <a:cubicBezTo>
                        <a:pt x="236" y="64"/>
                        <a:pt x="236" y="64"/>
                        <a:pt x="236" y="64"/>
                      </a:cubicBezTo>
                      <a:cubicBezTo>
                        <a:pt x="236" y="65"/>
                        <a:pt x="234" y="63"/>
                        <a:pt x="234" y="63"/>
                      </a:cubicBezTo>
                      <a:cubicBezTo>
                        <a:pt x="234" y="63"/>
                        <a:pt x="234" y="63"/>
                        <a:pt x="234" y="63"/>
                      </a:cubicBezTo>
                      <a:cubicBezTo>
                        <a:pt x="234" y="63"/>
                        <a:pt x="233" y="61"/>
                        <a:pt x="233" y="61"/>
                      </a:cubicBezTo>
                      <a:cubicBezTo>
                        <a:pt x="232" y="61"/>
                        <a:pt x="233" y="63"/>
                        <a:pt x="233" y="64"/>
                      </a:cubicBezTo>
                      <a:cubicBezTo>
                        <a:pt x="232" y="63"/>
                        <a:pt x="232" y="62"/>
                        <a:pt x="231" y="62"/>
                      </a:cubicBezTo>
                      <a:cubicBezTo>
                        <a:pt x="232" y="62"/>
                        <a:pt x="230" y="59"/>
                        <a:pt x="229" y="58"/>
                      </a:cubicBezTo>
                      <a:cubicBezTo>
                        <a:pt x="229" y="57"/>
                        <a:pt x="227" y="58"/>
                        <a:pt x="227" y="58"/>
                      </a:cubicBezTo>
                      <a:cubicBezTo>
                        <a:pt x="228" y="57"/>
                        <a:pt x="226" y="56"/>
                        <a:pt x="227" y="56"/>
                      </a:cubicBezTo>
                      <a:cubicBezTo>
                        <a:pt x="228" y="56"/>
                        <a:pt x="227" y="57"/>
                        <a:pt x="228" y="57"/>
                      </a:cubicBezTo>
                      <a:cubicBezTo>
                        <a:pt x="228" y="57"/>
                        <a:pt x="229" y="56"/>
                        <a:pt x="227" y="55"/>
                      </a:cubicBezTo>
                      <a:cubicBezTo>
                        <a:pt x="226" y="54"/>
                        <a:pt x="226" y="57"/>
                        <a:pt x="224" y="54"/>
                      </a:cubicBezTo>
                      <a:cubicBezTo>
                        <a:pt x="225" y="55"/>
                        <a:pt x="225" y="54"/>
                        <a:pt x="226" y="55"/>
                      </a:cubicBezTo>
                      <a:cubicBezTo>
                        <a:pt x="225" y="52"/>
                        <a:pt x="225" y="52"/>
                        <a:pt x="225" y="52"/>
                      </a:cubicBezTo>
                      <a:cubicBezTo>
                        <a:pt x="224" y="53"/>
                        <a:pt x="224" y="53"/>
                        <a:pt x="224" y="53"/>
                      </a:cubicBezTo>
                      <a:cubicBezTo>
                        <a:pt x="224" y="52"/>
                        <a:pt x="224" y="53"/>
                        <a:pt x="224" y="52"/>
                      </a:cubicBezTo>
                      <a:cubicBezTo>
                        <a:pt x="223" y="53"/>
                        <a:pt x="221" y="50"/>
                        <a:pt x="220" y="50"/>
                      </a:cubicBezTo>
                      <a:cubicBezTo>
                        <a:pt x="219" y="49"/>
                        <a:pt x="219" y="48"/>
                        <a:pt x="218" y="47"/>
                      </a:cubicBezTo>
                      <a:cubicBezTo>
                        <a:pt x="218" y="47"/>
                        <a:pt x="218" y="47"/>
                        <a:pt x="218" y="47"/>
                      </a:cubicBezTo>
                      <a:cubicBezTo>
                        <a:pt x="217" y="46"/>
                        <a:pt x="216" y="44"/>
                        <a:pt x="214" y="44"/>
                      </a:cubicBezTo>
                      <a:cubicBezTo>
                        <a:pt x="214" y="44"/>
                        <a:pt x="214" y="44"/>
                        <a:pt x="214" y="44"/>
                      </a:cubicBezTo>
                      <a:cubicBezTo>
                        <a:pt x="214" y="43"/>
                        <a:pt x="212" y="42"/>
                        <a:pt x="211" y="42"/>
                      </a:cubicBezTo>
                      <a:cubicBezTo>
                        <a:pt x="210" y="40"/>
                        <a:pt x="213" y="39"/>
                        <a:pt x="210" y="38"/>
                      </a:cubicBezTo>
                      <a:cubicBezTo>
                        <a:pt x="209" y="37"/>
                        <a:pt x="207" y="38"/>
                        <a:pt x="207" y="39"/>
                      </a:cubicBezTo>
                      <a:cubicBezTo>
                        <a:pt x="204" y="36"/>
                        <a:pt x="200" y="35"/>
                        <a:pt x="198" y="32"/>
                      </a:cubicBezTo>
                      <a:cubicBezTo>
                        <a:pt x="197" y="32"/>
                        <a:pt x="197" y="32"/>
                        <a:pt x="196" y="32"/>
                      </a:cubicBezTo>
                      <a:cubicBezTo>
                        <a:pt x="192" y="28"/>
                        <a:pt x="185" y="28"/>
                        <a:pt x="182" y="24"/>
                      </a:cubicBezTo>
                      <a:cubicBezTo>
                        <a:pt x="184" y="24"/>
                        <a:pt x="183" y="23"/>
                        <a:pt x="183" y="22"/>
                      </a:cubicBezTo>
                      <a:cubicBezTo>
                        <a:pt x="182" y="23"/>
                        <a:pt x="182" y="21"/>
                        <a:pt x="181" y="22"/>
                      </a:cubicBezTo>
                      <a:cubicBezTo>
                        <a:pt x="181" y="23"/>
                        <a:pt x="180" y="23"/>
                        <a:pt x="182" y="24"/>
                      </a:cubicBezTo>
                      <a:cubicBezTo>
                        <a:pt x="178" y="24"/>
                        <a:pt x="174" y="22"/>
                        <a:pt x="172" y="21"/>
                      </a:cubicBezTo>
                      <a:cubicBezTo>
                        <a:pt x="173" y="21"/>
                        <a:pt x="172" y="21"/>
                        <a:pt x="172" y="21"/>
                      </a:cubicBezTo>
                      <a:cubicBezTo>
                        <a:pt x="172" y="20"/>
                        <a:pt x="170" y="19"/>
                        <a:pt x="168" y="19"/>
                      </a:cubicBezTo>
                      <a:cubicBezTo>
                        <a:pt x="168" y="20"/>
                        <a:pt x="168" y="20"/>
                        <a:pt x="168" y="20"/>
                      </a:cubicBezTo>
                      <a:cubicBezTo>
                        <a:pt x="167" y="19"/>
                        <a:pt x="167" y="19"/>
                        <a:pt x="167" y="19"/>
                      </a:cubicBezTo>
                      <a:cubicBezTo>
                        <a:pt x="166" y="19"/>
                        <a:pt x="165" y="20"/>
                        <a:pt x="164" y="19"/>
                      </a:cubicBezTo>
                      <a:cubicBezTo>
                        <a:pt x="164" y="19"/>
                        <a:pt x="164" y="18"/>
                        <a:pt x="164" y="18"/>
                      </a:cubicBezTo>
                      <a:cubicBezTo>
                        <a:pt x="162" y="18"/>
                        <a:pt x="159" y="19"/>
                        <a:pt x="157" y="18"/>
                      </a:cubicBezTo>
                      <a:cubicBezTo>
                        <a:pt x="156" y="16"/>
                        <a:pt x="156" y="16"/>
                        <a:pt x="156" y="16"/>
                      </a:cubicBezTo>
                      <a:cubicBezTo>
                        <a:pt x="155" y="16"/>
                        <a:pt x="153" y="17"/>
                        <a:pt x="155" y="17"/>
                      </a:cubicBezTo>
                      <a:cubicBezTo>
                        <a:pt x="151" y="16"/>
                        <a:pt x="149" y="15"/>
                        <a:pt x="148" y="14"/>
                      </a:cubicBezTo>
                      <a:cubicBezTo>
                        <a:pt x="142" y="16"/>
                        <a:pt x="133" y="16"/>
                        <a:pt x="126" y="16"/>
                      </a:cubicBezTo>
                      <a:cubicBezTo>
                        <a:pt x="126" y="16"/>
                        <a:pt x="126" y="16"/>
                        <a:pt x="126" y="16"/>
                      </a:cubicBezTo>
                      <a:cubicBezTo>
                        <a:pt x="125" y="15"/>
                        <a:pt x="126" y="17"/>
                        <a:pt x="124" y="17"/>
                      </a:cubicBezTo>
                      <a:cubicBezTo>
                        <a:pt x="125" y="16"/>
                        <a:pt x="123" y="15"/>
                        <a:pt x="124" y="14"/>
                      </a:cubicBezTo>
                      <a:cubicBezTo>
                        <a:pt x="121" y="14"/>
                        <a:pt x="121" y="16"/>
                        <a:pt x="119" y="16"/>
                      </a:cubicBezTo>
                      <a:cubicBezTo>
                        <a:pt x="119" y="17"/>
                        <a:pt x="120" y="16"/>
                        <a:pt x="120" y="17"/>
                      </a:cubicBezTo>
                      <a:cubicBezTo>
                        <a:pt x="120" y="17"/>
                        <a:pt x="116" y="17"/>
                        <a:pt x="116" y="18"/>
                      </a:cubicBezTo>
                      <a:cubicBezTo>
                        <a:pt x="116" y="18"/>
                        <a:pt x="116" y="17"/>
                        <a:pt x="116" y="16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2" y="16"/>
                        <a:pt x="119" y="13"/>
                        <a:pt x="116" y="12"/>
                      </a:cubicBezTo>
                      <a:cubicBezTo>
                        <a:pt x="115" y="12"/>
                        <a:pt x="115" y="12"/>
                        <a:pt x="115" y="12"/>
                      </a:cubicBezTo>
                      <a:cubicBezTo>
                        <a:pt x="113" y="11"/>
                        <a:pt x="119" y="10"/>
                        <a:pt x="115" y="10"/>
                      </a:cubicBezTo>
                      <a:cubicBezTo>
                        <a:pt x="113" y="11"/>
                        <a:pt x="112" y="13"/>
                        <a:pt x="114" y="13"/>
                      </a:cubicBezTo>
                      <a:cubicBezTo>
                        <a:pt x="110" y="14"/>
                        <a:pt x="113" y="17"/>
                        <a:pt x="109" y="18"/>
                      </a:cubicBezTo>
                      <a:cubicBezTo>
                        <a:pt x="108" y="17"/>
                        <a:pt x="112" y="17"/>
                        <a:pt x="111" y="16"/>
                      </a:cubicBezTo>
                      <a:cubicBezTo>
                        <a:pt x="109" y="15"/>
                        <a:pt x="108" y="17"/>
                        <a:pt x="106" y="17"/>
                      </a:cubicBezTo>
                      <a:cubicBezTo>
                        <a:pt x="108" y="17"/>
                        <a:pt x="107" y="19"/>
                        <a:pt x="106" y="20"/>
                      </a:cubicBezTo>
                      <a:cubicBezTo>
                        <a:pt x="104" y="19"/>
                        <a:pt x="107" y="18"/>
                        <a:pt x="104" y="18"/>
                      </a:cubicBezTo>
                      <a:cubicBezTo>
                        <a:pt x="104" y="19"/>
                        <a:pt x="102" y="21"/>
                        <a:pt x="104" y="21"/>
                      </a:cubicBezTo>
                      <a:cubicBezTo>
                        <a:pt x="103" y="23"/>
                        <a:pt x="101" y="21"/>
                        <a:pt x="100" y="22"/>
                      </a:cubicBezTo>
                      <a:cubicBezTo>
                        <a:pt x="99" y="21"/>
                        <a:pt x="102" y="19"/>
                        <a:pt x="99" y="19"/>
                      </a:cubicBezTo>
                      <a:cubicBezTo>
                        <a:pt x="99" y="20"/>
                        <a:pt x="96" y="22"/>
                        <a:pt x="98" y="23"/>
                      </a:cubicBezTo>
                      <a:cubicBezTo>
                        <a:pt x="97" y="23"/>
                        <a:pt x="96" y="22"/>
                        <a:pt x="97" y="21"/>
                      </a:cubicBezTo>
                      <a:cubicBezTo>
                        <a:pt x="95" y="21"/>
                        <a:pt x="94" y="25"/>
                        <a:pt x="93" y="23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1" y="24"/>
                        <a:pt x="90" y="23"/>
                      </a:cubicBezTo>
                      <a:cubicBezTo>
                        <a:pt x="89" y="24"/>
                        <a:pt x="86" y="27"/>
                        <a:pt x="86" y="25"/>
                      </a:cubicBezTo>
                      <a:cubicBezTo>
                        <a:pt x="85" y="25"/>
                        <a:pt x="82" y="27"/>
                        <a:pt x="84" y="27"/>
                      </a:cubicBezTo>
                      <a:cubicBezTo>
                        <a:pt x="86" y="27"/>
                        <a:pt x="86" y="25"/>
                        <a:pt x="88" y="26"/>
                      </a:cubicBezTo>
                      <a:cubicBezTo>
                        <a:pt x="86" y="26"/>
                        <a:pt x="85" y="28"/>
                        <a:pt x="84" y="29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3" y="29"/>
                        <a:pt x="82" y="29"/>
                        <a:pt x="82" y="30"/>
                      </a:cubicBezTo>
                      <a:cubicBezTo>
                        <a:pt x="82" y="30"/>
                        <a:pt x="81" y="29"/>
                        <a:pt x="81" y="29"/>
                      </a:cubicBezTo>
                      <a:cubicBezTo>
                        <a:pt x="81" y="31"/>
                        <a:pt x="81" y="31"/>
                        <a:pt x="81" y="31"/>
                      </a:cubicBezTo>
                      <a:cubicBezTo>
                        <a:pt x="79" y="32"/>
                        <a:pt x="79" y="29"/>
                        <a:pt x="77" y="31"/>
                      </a:cubicBezTo>
                      <a:cubicBezTo>
                        <a:pt x="78" y="29"/>
                        <a:pt x="78" y="29"/>
                        <a:pt x="78" y="29"/>
                      </a:cubicBezTo>
                      <a:cubicBezTo>
                        <a:pt x="78" y="29"/>
                        <a:pt x="77" y="29"/>
                        <a:pt x="76" y="30"/>
                      </a:cubicBezTo>
                      <a:cubicBezTo>
                        <a:pt x="76" y="31"/>
                        <a:pt x="76" y="33"/>
                        <a:pt x="76" y="34"/>
                      </a:cubicBezTo>
                      <a:cubicBezTo>
                        <a:pt x="75" y="35"/>
                        <a:pt x="74" y="33"/>
                        <a:pt x="74" y="35"/>
                      </a:cubicBezTo>
                      <a:cubicBezTo>
                        <a:pt x="75" y="32"/>
                        <a:pt x="75" y="32"/>
                        <a:pt x="75" y="32"/>
                      </a:cubicBezTo>
                      <a:cubicBezTo>
                        <a:pt x="75" y="32"/>
                        <a:pt x="73" y="32"/>
                        <a:pt x="71" y="33"/>
                      </a:cubicBezTo>
                      <a:cubicBezTo>
                        <a:pt x="70" y="34"/>
                        <a:pt x="69" y="36"/>
                        <a:pt x="71" y="36"/>
                      </a:cubicBezTo>
                      <a:cubicBezTo>
                        <a:pt x="70" y="36"/>
                        <a:pt x="69" y="36"/>
                        <a:pt x="69" y="35"/>
                      </a:cubicBezTo>
                      <a:cubicBezTo>
                        <a:pt x="67" y="37"/>
                        <a:pt x="70" y="36"/>
                        <a:pt x="68" y="38"/>
                      </a:cubicBezTo>
                      <a:cubicBezTo>
                        <a:pt x="67" y="37"/>
                        <a:pt x="65" y="38"/>
                        <a:pt x="63" y="38"/>
                      </a:cubicBezTo>
                      <a:cubicBezTo>
                        <a:pt x="64" y="36"/>
                        <a:pt x="64" y="36"/>
                        <a:pt x="64" y="36"/>
                      </a:cubicBezTo>
                      <a:cubicBezTo>
                        <a:pt x="63" y="37"/>
                        <a:pt x="63" y="37"/>
                        <a:pt x="63" y="37"/>
                      </a:cubicBezTo>
                      <a:cubicBezTo>
                        <a:pt x="63" y="34"/>
                        <a:pt x="61" y="36"/>
                        <a:pt x="61" y="34"/>
                      </a:cubicBezTo>
                      <a:cubicBezTo>
                        <a:pt x="60" y="35"/>
                        <a:pt x="60" y="36"/>
                        <a:pt x="59" y="37"/>
                      </a:cubicBezTo>
                      <a:cubicBezTo>
                        <a:pt x="63" y="37"/>
                        <a:pt x="58" y="41"/>
                        <a:pt x="60" y="42"/>
                      </a:cubicBezTo>
                      <a:cubicBezTo>
                        <a:pt x="58" y="45"/>
                        <a:pt x="55" y="40"/>
                        <a:pt x="54" y="45"/>
                      </a:cubicBezTo>
                      <a:cubicBezTo>
                        <a:pt x="55" y="45"/>
                        <a:pt x="55" y="47"/>
                        <a:pt x="55" y="46"/>
                      </a:cubicBezTo>
                      <a:cubicBezTo>
                        <a:pt x="55" y="47"/>
                        <a:pt x="56" y="49"/>
                        <a:pt x="54" y="50"/>
                      </a:cubicBezTo>
                      <a:cubicBezTo>
                        <a:pt x="55" y="47"/>
                        <a:pt x="51" y="49"/>
                        <a:pt x="52" y="47"/>
                      </a:cubicBezTo>
                      <a:cubicBezTo>
                        <a:pt x="52" y="47"/>
                        <a:pt x="54" y="46"/>
                        <a:pt x="54" y="45"/>
                      </a:cubicBezTo>
                      <a:cubicBezTo>
                        <a:pt x="53" y="45"/>
                        <a:pt x="53" y="44"/>
                        <a:pt x="51" y="45"/>
                      </a:cubicBezTo>
                      <a:cubicBezTo>
                        <a:pt x="50" y="46"/>
                        <a:pt x="48" y="48"/>
                        <a:pt x="49" y="48"/>
                      </a:cubicBezTo>
                      <a:cubicBezTo>
                        <a:pt x="50" y="49"/>
                        <a:pt x="51" y="47"/>
                        <a:pt x="51" y="48"/>
                      </a:cubicBezTo>
                      <a:cubicBezTo>
                        <a:pt x="49" y="51"/>
                        <a:pt x="47" y="50"/>
                        <a:pt x="48" y="52"/>
                      </a:cubicBezTo>
                      <a:cubicBezTo>
                        <a:pt x="49" y="51"/>
                        <a:pt x="50" y="51"/>
                        <a:pt x="51" y="52"/>
                      </a:cubicBezTo>
                      <a:cubicBezTo>
                        <a:pt x="50" y="54"/>
                        <a:pt x="50" y="54"/>
                        <a:pt x="50" y="54"/>
                      </a:cubicBezTo>
                      <a:cubicBezTo>
                        <a:pt x="50" y="53"/>
                        <a:pt x="50" y="53"/>
                        <a:pt x="50" y="53"/>
                      </a:cubicBezTo>
                      <a:cubicBezTo>
                        <a:pt x="47" y="55"/>
                        <a:pt x="50" y="55"/>
                        <a:pt x="48" y="57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5" y="56"/>
                        <a:pt x="49" y="54"/>
                        <a:pt x="47" y="53"/>
                      </a:cubicBezTo>
                      <a:cubicBezTo>
                        <a:pt x="45" y="54"/>
                        <a:pt x="46" y="56"/>
                        <a:pt x="44" y="57"/>
                      </a:cubicBezTo>
                      <a:cubicBezTo>
                        <a:pt x="45" y="55"/>
                        <a:pt x="45" y="55"/>
                        <a:pt x="45" y="55"/>
                      </a:cubicBezTo>
                      <a:cubicBezTo>
                        <a:pt x="44" y="56"/>
                        <a:pt x="41" y="55"/>
                        <a:pt x="40" y="58"/>
                      </a:cubicBezTo>
                      <a:cubicBezTo>
                        <a:pt x="40" y="60"/>
                        <a:pt x="41" y="59"/>
                        <a:pt x="41" y="60"/>
                      </a:cubicBezTo>
                      <a:cubicBezTo>
                        <a:pt x="39" y="63"/>
                        <a:pt x="40" y="64"/>
                        <a:pt x="38" y="66"/>
                      </a:cubicBezTo>
                      <a:cubicBezTo>
                        <a:pt x="37" y="64"/>
                        <a:pt x="36" y="69"/>
                        <a:pt x="36" y="66"/>
                      </a:cubicBezTo>
                      <a:cubicBezTo>
                        <a:pt x="37" y="66"/>
                        <a:pt x="40" y="61"/>
                        <a:pt x="40" y="59"/>
                      </a:cubicBezTo>
                      <a:cubicBezTo>
                        <a:pt x="38" y="59"/>
                        <a:pt x="42" y="57"/>
                        <a:pt x="41" y="56"/>
                      </a:cubicBezTo>
                      <a:cubicBezTo>
                        <a:pt x="39" y="58"/>
                        <a:pt x="38" y="56"/>
                        <a:pt x="36" y="56"/>
                      </a:cubicBezTo>
                      <a:cubicBezTo>
                        <a:pt x="36" y="57"/>
                        <a:pt x="36" y="58"/>
                        <a:pt x="36" y="58"/>
                      </a:cubicBezTo>
                      <a:cubicBezTo>
                        <a:pt x="36" y="59"/>
                        <a:pt x="37" y="58"/>
                        <a:pt x="38" y="59"/>
                      </a:cubicBezTo>
                      <a:cubicBezTo>
                        <a:pt x="36" y="61"/>
                        <a:pt x="34" y="64"/>
                        <a:pt x="34" y="66"/>
                      </a:cubicBezTo>
                      <a:cubicBezTo>
                        <a:pt x="33" y="67"/>
                        <a:pt x="32" y="66"/>
                        <a:pt x="33" y="65"/>
                      </a:cubicBezTo>
                      <a:cubicBezTo>
                        <a:pt x="31" y="68"/>
                        <a:pt x="29" y="72"/>
                        <a:pt x="27" y="75"/>
                      </a:cubicBezTo>
                      <a:cubicBezTo>
                        <a:pt x="29" y="74"/>
                        <a:pt x="26" y="77"/>
                        <a:pt x="26" y="78"/>
                      </a:cubicBezTo>
                      <a:cubicBezTo>
                        <a:pt x="26" y="78"/>
                        <a:pt x="25" y="78"/>
                        <a:pt x="25" y="77"/>
                      </a:cubicBezTo>
                      <a:cubicBezTo>
                        <a:pt x="24" y="80"/>
                        <a:pt x="24" y="77"/>
                        <a:pt x="23" y="79"/>
                      </a:cubicBezTo>
                      <a:cubicBezTo>
                        <a:pt x="22" y="82"/>
                        <a:pt x="21" y="85"/>
                        <a:pt x="21" y="88"/>
                      </a:cubicBezTo>
                      <a:cubicBezTo>
                        <a:pt x="18" y="90"/>
                        <a:pt x="17" y="96"/>
                        <a:pt x="16" y="99"/>
                      </a:cubicBezTo>
                      <a:cubicBezTo>
                        <a:pt x="15" y="100"/>
                        <a:pt x="14" y="99"/>
                        <a:pt x="13" y="101"/>
                      </a:cubicBezTo>
                      <a:cubicBezTo>
                        <a:pt x="13" y="103"/>
                        <a:pt x="15" y="100"/>
                        <a:pt x="14" y="102"/>
                      </a:cubicBezTo>
                      <a:cubicBezTo>
                        <a:pt x="13" y="102"/>
                        <a:pt x="13" y="102"/>
                        <a:pt x="13" y="102"/>
                      </a:cubicBezTo>
                      <a:cubicBezTo>
                        <a:pt x="14" y="103"/>
                        <a:pt x="11" y="107"/>
                        <a:pt x="13" y="109"/>
                      </a:cubicBezTo>
                      <a:cubicBezTo>
                        <a:pt x="11" y="108"/>
                        <a:pt x="11" y="108"/>
                        <a:pt x="11" y="108"/>
                      </a:cubicBezTo>
                      <a:cubicBezTo>
                        <a:pt x="11" y="108"/>
                        <a:pt x="11" y="109"/>
                        <a:pt x="11" y="109"/>
                      </a:cubicBezTo>
                      <a:cubicBezTo>
                        <a:pt x="11" y="109"/>
                        <a:pt x="10" y="110"/>
                        <a:pt x="10" y="109"/>
                      </a:cubicBezTo>
                      <a:cubicBezTo>
                        <a:pt x="8" y="110"/>
                        <a:pt x="10" y="113"/>
                        <a:pt x="9" y="115"/>
                      </a:cubicBezTo>
                      <a:cubicBezTo>
                        <a:pt x="10" y="114"/>
                        <a:pt x="10" y="114"/>
                        <a:pt x="10" y="114"/>
                      </a:cubicBezTo>
                      <a:cubicBezTo>
                        <a:pt x="11" y="118"/>
                        <a:pt x="9" y="120"/>
                        <a:pt x="9" y="123"/>
                      </a:cubicBezTo>
                      <a:cubicBezTo>
                        <a:pt x="8" y="123"/>
                        <a:pt x="8" y="123"/>
                        <a:pt x="8" y="123"/>
                      </a:cubicBezTo>
                      <a:cubicBezTo>
                        <a:pt x="9" y="125"/>
                        <a:pt x="9" y="125"/>
                        <a:pt x="9" y="125"/>
                      </a:cubicBezTo>
                      <a:cubicBezTo>
                        <a:pt x="8" y="125"/>
                        <a:pt x="7" y="126"/>
                        <a:pt x="7" y="127"/>
                      </a:cubicBezTo>
                      <a:cubicBezTo>
                        <a:pt x="5" y="122"/>
                        <a:pt x="5" y="122"/>
                        <a:pt x="5" y="122"/>
                      </a:cubicBezTo>
                      <a:cubicBezTo>
                        <a:pt x="6" y="121"/>
                        <a:pt x="7" y="124"/>
                        <a:pt x="8" y="123"/>
                      </a:cubicBezTo>
                      <a:cubicBezTo>
                        <a:pt x="9" y="122"/>
                        <a:pt x="9" y="119"/>
                        <a:pt x="8" y="118"/>
                      </a:cubicBezTo>
                      <a:cubicBezTo>
                        <a:pt x="8" y="120"/>
                        <a:pt x="8" y="120"/>
                        <a:pt x="8" y="121"/>
                      </a:cubicBezTo>
                      <a:cubicBezTo>
                        <a:pt x="7" y="121"/>
                        <a:pt x="7" y="119"/>
                        <a:pt x="6" y="118"/>
                      </a:cubicBezTo>
                      <a:cubicBezTo>
                        <a:pt x="6" y="118"/>
                        <a:pt x="6" y="119"/>
                        <a:pt x="6" y="119"/>
                      </a:cubicBezTo>
                      <a:cubicBezTo>
                        <a:pt x="5" y="118"/>
                        <a:pt x="6" y="117"/>
                        <a:pt x="6" y="115"/>
                      </a:cubicBezTo>
                      <a:cubicBezTo>
                        <a:pt x="6" y="116"/>
                        <a:pt x="7" y="115"/>
                        <a:pt x="7" y="115"/>
                      </a:cubicBezTo>
                      <a:cubicBezTo>
                        <a:pt x="6" y="114"/>
                        <a:pt x="6" y="112"/>
                        <a:pt x="7" y="109"/>
                      </a:cubicBezTo>
                      <a:cubicBezTo>
                        <a:pt x="9" y="108"/>
                        <a:pt x="7" y="104"/>
                        <a:pt x="8" y="101"/>
                      </a:cubicBezTo>
                      <a:cubicBezTo>
                        <a:pt x="9" y="103"/>
                        <a:pt x="10" y="105"/>
                        <a:pt x="10" y="107"/>
                      </a:cubicBezTo>
                      <a:cubicBezTo>
                        <a:pt x="11" y="105"/>
                        <a:pt x="10" y="104"/>
                        <a:pt x="11" y="103"/>
                      </a:cubicBezTo>
                      <a:cubicBezTo>
                        <a:pt x="11" y="102"/>
                        <a:pt x="9" y="100"/>
                        <a:pt x="10" y="98"/>
                      </a:cubicBezTo>
                      <a:cubicBezTo>
                        <a:pt x="10" y="98"/>
                        <a:pt x="10" y="98"/>
                        <a:pt x="10" y="98"/>
                      </a:cubicBezTo>
                      <a:cubicBezTo>
                        <a:pt x="11" y="95"/>
                        <a:pt x="9" y="95"/>
                        <a:pt x="11" y="92"/>
                      </a:cubicBezTo>
                      <a:cubicBezTo>
                        <a:pt x="13" y="87"/>
                        <a:pt x="15" y="82"/>
                        <a:pt x="17" y="79"/>
                      </a:cubicBezTo>
                      <a:cubicBezTo>
                        <a:pt x="18" y="79"/>
                        <a:pt x="18" y="79"/>
                        <a:pt x="18" y="79"/>
                      </a:cubicBezTo>
                      <a:cubicBezTo>
                        <a:pt x="17" y="76"/>
                        <a:pt x="20" y="72"/>
                        <a:pt x="21" y="69"/>
                      </a:cubicBezTo>
                      <a:cubicBezTo>
                        <a:pt x="24" y="65"/>
                        <a:pt x="26" y="59"/>
                        <a:pt x="29" y="58"/>
                      </a:cubicBezTo>
                      <a:cubicBezTo>
                        <a:pt x="34" y="51"/>
                        <a:pt x="39" y="44"/>
                        <a:pt x="46" y="38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46" y="39"/>
                        <a:pt x="47" y="40"/>
                        <a:pt x="48" y="39"/>
                      </a:cubicBezTo>
                      <a:cubicBezTo>
                        <a:pt x="46" y="39"/>
                        <a:pt x="49" y="36"/>
                        <a:pt x="49" y="35"/>
                      </a:cubicBezTo>
                      <a:cubicBezTo>
                        <a:pt x="53" y="33"/>
                        <a:pt x="57" y="29"/>
                        <a:pt x="59" y="26"/>
                      </a:cubicBezTo>
                      <a:cubicBezTo>
                        <a:pt x="60" y="27"/>
                        <a:pt x="60" y="27"/>
                        <a:pt x="60" y="27"/>
                      </a:cubicBezTo>
                      <a:cubicBezTo>
                        <a:pt x="62" y="23"/>
                        <a:pt x="67" y="22"/>
                        <a:pt x="71" y="20"/>
                      </a:cubicBezTo>
                      <a:cubicBezTo>
                        <a:pt x="71" y="20"/>
                        <a:pt x="73" y="21"/>
                        <a:pt x="74" y="20"/>
                      </a:cubicBezTo>
                      <a:cubicBezTo>
                        <a:pt x="75" y="17"/>
                        <a:pt x="76" y="17"/>
                        <a:pt x="79" y="14"/>
                      </a:cubicBezTo>
                      <a:cubicBezTo>
                        <a:pt x="82" y="13"/>
                        <a:pt x="86" y="12"/>
                        <a:pt x="89" y="12"/>
                      </a:cubicBezTo>
                      <a:cubicBezTo>
                        <a:pt x="98" y="6"/>
                        <a:pt x="109" y="5"/>
                        <a:pt x="119" y="2"/>
                      </a:cubicBezTo>
                      <a:cubicBezTo>
                        <a:pt x="120" y="3"/>
                        <a:pt x="120" y="3"/>
                        <a:pt x="120" y="3"/>
                      </a:cubicBezTo>
                      <a:cubicBezTo>
                        <a:pt x="130" y="0"/>
                        <a:pt x="143" y="2"/>
                        <a:pt x="152" y="2"/>
                      </a:cubicBezTo>
                      <a:cubicBezTo>
                        <a:pt x="151" y="4"/>
                        <a:pt x="151" y="4"/>
                        <a:pt x="151" y="4"/>
                      </a:cubicBezTo>
                      <a:cubicBezTo>
                        <a:pt x="154" y="5"/>
                        <a:pt x="157" y="5"/>
                        <a:pt x="157" y="3"/>
                      </a:cubicBezTo>
                      <a:cubicBezTo>
                        <a:pt x="159" y="4"/>
                        <a:pt x="164" y="3"/>
                        <a:pt x="165" y="6"/>
                      </a:cubicBezTo>
                      <a:cubicBezTo>
                        <a:pt x="168" y="7"/>
                        <a:pt x="169" y="5"/>
                        <a:pt x="171" y="6"/>
                      </a:cubicBezTo>
                      <a:cubicBezTo>
                        <a:pt x="176" y="8"/>
                        <a:pt x="178" y="9"/>
                        <a:pt x="182" y="10"/>
                      </a:cubicBezTo>
                      <a:cubicBezTo>
                        <a:pt x="182" y="10"/>
                        <a:pt x="182" y="11"/>
                        <a:pt x="183" y="11"/>
                      </a:cubicBezTo>
                      <a:cubicBezTo>
                        <a:pt x="185" y="11"/>
                        <a:pt x="189" y="15"/>
                        <a:pt x="188" y="12"/>
                      </a:cubicBezTo>
                      <a:cubicBezTo>
                        <a:pt x="193" y="15"/>
                        <a:pt x="201" y="17"/>
                        <a:pt x="205" y="21"/>
                      </a:cubicBezTo>
                      <a:cubicBezTo>
                        <a:pt x="205" y="20"/>
                        <a:pt x="206" y="21"/>
                        <a:pt x="207" y="21"/>
                      </a:cubicBezTo>
                      <a:cubicBezTo>
                        <a:pt x="211" y="24"/>
                        <a:pt x="215" y="28"/>
                        <a:pt x="219" y="30"/>
                      </a:cubicBezTo>
                      <a:cubicBezTo>
                        <a:pt x="219" y="30"/>
                        <a:pt x="217" y="30"/>
                        <a:pt x="219" y="31"/>
                      </a:cubicBezTo>
                      <a:cubicBezTo>
                        <a:pt x="220" y="32"/>
                        <a:pt x="219" y="30"/>
                        <a:pt x="221" y="31"/>
                      </a:cubicBezTo>
                      <a:cubicBezTo>
                        <a:pt x="228" y="36"/>
                        <a:pt x="232" y="43"/>
                        <a:pt x="237" y="49"/>
                      </a:cubicBezTo>
                      <a:cubicBezTo>
                        <a:pt x="247" y="58"/>
                        <a:pt x="254" y="71"/>
                        <a:pt x="259" y="82"/>
                      </a:cubicBezTo>
                      <a:cubicBezTo>
                        <a:pt x="258" y="82"/>
                        <a:pt x="258" y="82"/>
                        <a:pt x="258" y="82"/>
                      </a:cubicBezTo>
                      <a:cubicBezTo>
                        <a:pt x="262" y="86"/>
                        <a:pt x="260" y="92"/>
                        <a:pt x="264" y="95"/>
                      </a:cubicBezTo>
                      <a:cubicBezTo>
                        <a:pt x="264" y="96"/>
                        <a:pt x="265" y="99"/>
                        <a:pt x="264" y="98"/>
                      </a:cubicBezTo>
                      <a:cubicBezTo>
                        <a:pt x="265" y="101"/>
                        <a:pt x="265" y="107"/>
                        <a:pt x="267" y="111"/>
                      </a:cubicBezTo>
                      <a:cubicBezTo>
                        <a:pt x="266" y="116"/>
                        <a:pt x="269" y="120"/>
                        <a:pt x="268" y="125"/>
                      </a:cubicBezTo>
                      <a:cubicBezTo>
                        <a:pt x="268" y="125"/>
                        <a:pt x="268" y="124"/>
                        <a:pt x="267" y="124"/>
                      </a:cubicBezTo>
                      <a:cubicBezTo>
                        <a:pt x="266" y="126"/>
                        <a:pt x="269" y="129"/>
                        <a:pt x="267" y="130"/>
                      </a:cubicBezTo>
                      <a:cubicBezTo>
                        <a:pt x="267" y="131"/>
                        <a:pt x="268" y="131"/>
                        <a:pt x="268" y="130"/>
                      </a:cubicBezTo>
                      <a:close/>
                      <a:moveTo>
                        <a:pt x="254" y="163"/>
                      </a:move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lose/>
                      <a:moveTo>
                        <a:pt x="26" y="79"/>
                      </a:moveTo>
                      <a:cubicBezTo>
                        <a:pt x="26" y="80"/>
                        <a:pt x="25" y="80"/>
                        <a:pt x="26" y="80"/>
                      </a:cubicBezTo>
                      <a:cubicBezTo>
                        <a:pt x="26" y="81"/>
                        <a:pt x="26" y="81"/>
                        <a:pt x="26" y="81"/>
                      </a:cubicBezTo>
                      <a:cubicBezTo>
                        <a:pt x="26" y="81"/>
                        <a:pt x="26" y="80"/>
                        <a:pt x="26" y="79"/>
                      </a:cubicBezTo>
                      <a:close/>
                      <a:moveTo>
                        <a:pt x="240" y="198"/>
                      </a:moveTo>
                      <a:cubicBezTo>
                        <a:pt x="240" y="198"/>
                        <a:pt x="240" y="198"/>
                        <a:pt x="240" y="198"/>
                      </a:cubicBezTo>
                      <a:cubicBezTo>
                        <a:pt x="240" y="197"/>
                        <a:pt x="240" y="198"/>
                        <a:pt x="240" y="198"/>
                      </a:cubicBezTo>
                      <a:close/>
                      <a:moveTo>
                        <a:pt x="56" y="46"/>
                      </a:moveTo>
                      <a:cubicBezTo>
                        <a:pt x="56" y="46"/>
                        <a:pt x="56" y="46"/>
                        <a:pt x="55" y="46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lose/>
                      <a:moveTo>
                        <a:pt x="183" y="10"/>
                      </a:moveTo>
                      <a:cubicBezTo>
                        <a:pt x="182" y="10"/>
                        <a:pt x="182" y="10"/>
                        <a:pt x="182" y="10"/>
                      </a:cubicBezTo>
                      <a:cubicBezTo>
                        <a:pt x="183" y="10"/>
                        <a:pt x="183" y="10"/>
                        <a:pt x="184" y="10"/>
                      </a:cubicBezTo>
                      <a:lnTo>
                        <a:pt x="183" y="10"/>
                      </a:lnTo>
                      <a:close/>
                      <a:moveTo>
                        <a:pt x="267" y="111"/>
                      </a:moveTo>
                      <a:cubicBezTo>
                        <a:pt x="267" y="111"/>
                        <a:pt x="267" y="111"/>
                        <a:pt x="267" y="111"/>
                      </a:cubicBezTo>
                      <a:cubicBezTo>
                        <a:pt x="267" y="111"/>
                        <a:pt x="267" y="112"/>
                        <a:pt x="267" y="112"/>
                      </a:cubicBezTo>
                      <a:lnTo>
                        <a:pt x="267" y="111"/>
                      </a:lnTo>
                      <a:close/>
                      <a:moveTo>
                        <a:pt x="236" y="204"/>
                      </a:moveTo>
                      <a:cubicBezTo>
                        <a:pt x="235" y="205"/>
                        <a:pt x="235" y="203"/>
                        <a:pt x="235" y="204"/>
                      </a:cubicBezTo>
                      <a:cubicBezTo>
                        <a:pt x="235" y="204"/>
                        <a:pt x="235" y="205"/>
                        <a:pt x="236" y="204"/>
                      </a:cubicBezTo>
                      <a:close/>
                      <a:moveTo>
                        <a:pt x="73" y="34"/>
                      </a:move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3" y="35"/>
                        <a:pt x="73" y="35"/>
                        <a:pt x="73" y="35"/>
                      </a:cubicBezTo>
                      <a:cubicBezTo>
                        <a:pt x="73" y="34"/>
                        <a:pt x="73" y="33"/>
                        <a:pt x="73" y="34"/>
                      </a:cubicBezTo>
                      <a:close/>
                      <a:moveTo>
                        <a:pt x="27" y="80"/>
                      </a:moveTo>
                      <a:cubicBezTo>
                        <a:pt x="28" y="80"/>
                        <a:pt x="28" y="79"/>
                        <a:pt x="28" y="79"/>
                      </a:cubicBezTo>
                      <a:cubicBezTo>
                        <a:pt x="27" y="79"/>
                        <a:pt x="27" y="80"/>
                        <a:pt x="27" y="80"/>
                      </a:cubicBezTo>
                      <a:close/>
                      <a:moveTo>
                        <a:pt x="253" y="106"/>
                      </a:moveTo>
                      <a:cubicBezTo>
                        <a:pt x="252" y="106"/>
                        <a:pt x="252" y="106"/>
                        <a:pt x="252" y="106"/>
                      </a:cubicBezTo>
                      <a:cubicBezTo>
                        <a:pt x="253" y="107"/>
                        <a:pt x="253" y="107"/>
                        <a:pt x="253" y="107"/>
                      </a:cubicBezTo>
                      <a:lnTo>
                        <a:pt x="253" y="106"/>
                      </a:lnTo>
                      <a:close/>
                      <a:moveTo>
                        <a:pt x="43" y="62"/>
                      </a:move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2" y="61"/>
                        <a:pt x="42" y="61"/>
                        <a:pt x="43" y="62"/>
                      </a:cubicBezTo>
                      <a:close/>
                      <a:moveTo>
                        <a:pt x="64" y="40"/>
                      </a:moveTo>
                      <a:cubicBezTo>
                        <a:pt x="63" y="40"/>
                        <a:pt x="63" y="41"/>
                        <a:pt x="62" y="42"/>
                      </a:cubicBezTo>
                      <a:cubicBezTo>
                        <a:pt x="62" y="43"/>
                        <a:pt x="64" y="40"/>
                        <a:pt x="64" y="40"/>
                      </a:cubicBezTo>
                      <a:close/>
                      <a:moveTo>
                        <a:pt x="42" y="59"/>
                      </a:moveTo>
                      <a:cubicBezTo>
                        <a:pt x="42" y="60"/>
                        <a:pt x="43" y="58"/>
                        <a:pt x="43" y="58"/>
                      </a:cubicBezTo>
                      <a:cubicBezTo>
                        <a:pt x="43" y="58"/>
                        <a:pt x="42" y="58"/>
                        <a:pt x="42" y="59"/>
                      </a:cubicBezTo>
                      <a:close/>
                      <a:moveTo>
                        <a:pt x="29" y="77"/>
                      </a:moveTo>
                      <a:cubicBezTo>
                        <a:pt x="30" y="77"/>
                        <a:pt x="30" y="78"/>
                        <a:pt x="31" y="77"/>
                      </a:cubicBezTo>
                      <a:cubicBezTo>
                        <a:pt x="30" y="76"/>
                        <a:pt x="28" y="76"/>
                        <a:pt x="27" y="78"/>
                      </a:cubicBezTo>
                      <a:cubicBezTo>
                        <a:pt x="27" y="78"/>
                        <a:pt x="27" y="78"/>
                        <a:pt x="27" y="78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78"/>
                        <a:pt x="29" y="78"/>
                        <a:pt x="29" y="77"/>
                      </a:cubicBezTo>
                      <a:close/>
                      <a:moveTo>
                        <a:pt x="31" y="74"/>
                      </a:moveTo>
                      <a:cubicBezTo>
                        <a:pt x="32" y="72"/>
                        <a:pt x="33" y="69"/>
                        <a:pt x="33" y="69"/>
                      </a:cubicBezTo>
                      <a:lnTo>
                        <a:pt x="31" y="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000" dirty="0">
                    <a:latin typeface="Calibri Light" panose="020F0302020204030204" pitchFamily="34" charset="0"/>
                  </a:endParaRPr>
                </a:p>
              </p:txBody>
            </p:sp>
          </p:grpSp>
          <p:grpSp>
            <p:nvGrpSpPr>
              <p:cNvPr id="232" name="Gruppieren 231"/>
              <p:cNvGrpSpPr/>
              <p:nvPr/>
            </p:nvGrpSpPr>
            <p:grpSpPr bwMode="gray">
              <a:xfrm>
                <a:off x="3076613" y="1492687"/>
                <a:ext cx="894821" cy="1032164"/>
                <a:chOff x="303580" y="1685192"/>
                <a:chExt cx="1335439" cy="1540411"/>
              </a:xfrm>
            </p:grpSpPr>
            <p:sp>
              <p:nvSpPr>
                <p:cNvPr id="233" name="Freeform 13"/>
                <p:cNvSpPr>
                  <a:spLocks noEditPoints="1"/>
                </p:cNvSpPr>
                <p:nvPr/>
              </p:nvSpPr>
              <p:spPr bwMode="gray">
                <a:xfrm>
                  <a:off x="303580" y="1685192"/>
                  <a:ext cx="1335439" cy="1534061"/>
                </a:xfrm>
                <a:custGeom>
                  <a:avLst/>
                  <a:gdLst>
                    <a:gd name="T0" fmla="*/ 474 w 484"/>
                    <a:gd name="T1" fmla="*/ 485 h 556"/>
                    <a:gd name="T2" fmla="*/ 447 w 484"/>
                    <a:gd name="T3" fmla="*/ 460 h 556"/>
                    <a:gd name="T4" fmla="*/ 465 w 484"/>
                    <a:gd name="T5" fmla="*/ 421 h 556"/>
                    <a:gd name="T6" fmla="*/ 400 w 484"/>
                    <a:gd name="T7" fmla="*/ 431 h 556"/>
                    <a:gd name="T8" fmla="*/ 446 w 484"/>
                    <a:gd name="T9" fmla="*/ 364 h 556"/>
                    <a:gd name="T10" fmla="*/ 448 w 484"/>
                    <a:gd name="T11" fmla="*/ 337 h 556"/>
                    <a:gd name="T12" fmla="*/ 265 w 484"/>
                    <a:gd name="T13" fmla="*/ 413 h 556"/>
                    <a:gd name="T14" fmla="*/ 379 w 484"/>
                    <a:gd name="T15" fmla="*/ 330 h 556"/>
                    <a:gd name="T16" fmla="*/ 348 w 484"/>
                    <a:gd name="T17" fmla="*/ 321 h 556"/>
                    <a:gd name="T18" fmla="*/ 362 w 484"/>
                    <a:gd name="T19" fmla="*/ 316 h 556"/>
                    <a:gd name="T20" fmla="*/ 394 w 484"/>
                    <a:gd name="T21" fmla="*/ 325 h 556"/>
                    <a:gd name="T22" fmla="*/ 454 w 484"/>
                    <a:gd name="T23" fmla="*/ 281 h 556"/>
                    <a:gd name="T24" fmla="*/ 446 w 484"/>
                    <a:gd name="T25" fmla="*/ 242 h 556"/>
                    <a:gd name="T26" fmla="*/ 402 w 484"/>
                    <a:gd name="T27" fmla="*/ 238 h 556"/>
                    <a:gd name="T28" fmla="*/ 420 w 484"/>
                    <a:gd name="T29" fmla="*/ 205 h 556"/>
                    <a:gd name="T30" fmla="*/ 447 w 484"/>
                    <a:gd name="T31" fmla="*/ 155 h 556"/>
                    <a:gd name="T32" fmla="*/ 463 w 484"/>
                    <a:gd name="T33" fmla="*/ 118 h 556"/>
                    <a:gd name="T34" fmla="*/ 452 w 484"/>
                    <a:gd name="T35" fmla="*/ 82 h 556"/>
                    <a:gd name="T36" fmla="*/ 411 w 484"/>
                    <a:gd name="T37" fmla="*/ 73 h 556"/>
                    <a:gd name="T38" fmla="*/ 414 w 484"/>
                    <a:gd name="T39" fmla="*/ 27 h 556"/>
                    <a:gd name="T40" fmla="*/ 342 w 484"/>
                    <a:gd name="T41" fmla="*/ 37 h 556"/>
                    <a:gd name="T42" fmla="*/ 315 w 484"/>
                    <a:gd name="T43" fmla="*/ 11 h 556"/>
                    <a:gd name="T44" fmla="*/ 163 w 484"/>
                    <a:gd name="T45" fmla="*/ 73 h 556"/>
                    <a:gd name="T46" fmla="*/ 212 w 484"/>
                    <a:gd name="T47" fmla="*/ 7 h 556"/>
                    <a:gd name="T48" fmla="*/ 171 w 484"/>
                    <a:gd name="T49" fmla="*/ 4 h 556"/>
                    <a:gd name="T50" fmla="*/ 73 w 484"/>
                    <a:gd name="T51" fmla="*/ 36 h 556"/>
                    <a:gd name="T52" fmla="*/ 49 w 484"/>
                    <a:gd name="T53" fmla="*/ 27 h 556"/>
                    <a:gd name="T54" fmla="*/ 25 w 484"/>
                    <a:gd name="T55" fmla="*/ 77 h 556"/>
                    <a:gd name="T56" fmla="*/ 56 w 484"/>
                    <a:gd name="T57" fmla="*/ 85 h 556"/>
                    <a:gd name="T58" fmla="*/ 36 w 484"/>
                    <a:gd name="T59" fmla="*/ 130 h 556"/>
                    <a:gd name="T60" fmla="*/ 109 w 484"/>
                    <a:gd name="T61" fmla="*/ 120 h 556"/>
                    <a:gd name="T62" fmla="*/ 30 w 484"/>
                    <a:gd name="T63" fmla="*/ 196 h 556"/>
                    <a:gd name="T64" fmla="*/ 40 w 484"/>
                    <a:gd name="T65" fmla="*/ 213 h 556"/>
                    <a:gd name="T66" fmla="*/ 25 w 484"/>
                    <a:gd name="T67" fmla="*/ 262 h 556"/>
                    <a:gd name="T68" fmla="*/ 32 w 484"/>
                    <a:gd name="T69" fmla="*/ 302 h 556"/>
                    <a:gd name="T70" fmla="*/ 141 w 484"/>
                    <a:gd name="T71" fmla="*/ 272 h 556"/>
                    <a:gd name="T72" fmla="*/ 270 w 484"/>
                    <a:gd name="T73" fmla="*/ 217 h 556"/>
                    <a:gd name="T74" fmla="*/ 162 w 484"/>
                    <a:gd name="T75" fmla="*/ 320 h 556"/>
                    <a:gd name="T76" fmla="*/ 284 w 484"/>
                    <a:gd name="T77" fmla="*/ 279 h 556"/>
                    <a:gd name="T78" fmla="*/ 191 w 484"/>
                    <a:gd name="T79" fmla="*/ 323 h 556"/>
                    <a:gd name="T80" fmla="*/ 132 w 484"/>
                    <a:gd name="T81" fmla="*/ 327 h 556"/>
                    <a:gd name="T82" fmla="*/ 72 w 484"/>
                    <a:gd name="T83" fmla="*/ 335 h 556"/>
                    <a:gd name="T84" fmla="*/ 49 w 484"/>
                    <a:gd name="T85" fmla="*/ 324 h 556"/>
                    <a:gd name="T86" fmla="*/ 50 w 484"/>
                    <a:gd name="T87" fmla="*/ 338 h 556"/>
                    <a:gd name="T88" fmla="*/ 34 w 484"/>
                    <a:gd name="T89" fmla="*/ 394 h 556"/>
                    <a:gd name="T90" fmla="*/ 49 w 484"/>
                    <a:gd name="T91" fmla="*/ 416 h 556"/>
                    <a:gd name="T92" fmla="*/ 28 w 484"/>
                    <a:gd name="T93" fmla="*/ 462 h 556"/>
                    <a:gd name="T94" fmla="*/ 97 w 484"/>
                    <a:gd name="T95" fmla="*/ 455 h 556"/>
                    <a:gd name="T96" fmla="*/ 31 w 484"/>
                    <a:gd name="T97" fmla="*/ 531 h 556"/>
                    <a:gd name="T98" fmla="*/ 52 w 484"/>
                    <a:gd name="T99" fmla="*/ 548 h 556"/>
                    <a:gd name="T100" fmla="*/ 331 w 484"/>
                    <a:gd name="T101" fmla="*/ 409 h 556"/>
                    <a:gd name="T102" fmla="*/ 123 w 484"/>
                    <a:gd name="T103" fmla="*/ 556 h 556"/>
                    <a:gd name="T104" fmla="*/ 175 w 484"/>
                    <a:gd name="T105" fmla="*/ 545 h 556"/>
                    <a:gd name="T106" fmla="*/ 219 w 484"/>
                    <a:gd name="T107" fmla="*/ 550 h 556"/>
                    <a:gd name="T108" fmla="*/ 355 w 484"/>
                    <a:gd name="T109" fmla="*/ 497 h 556"/>
                    <a:gd name="T110" fmla="*/ 383 w 484"/>
                    <a:gd name="T111" fmla="*/ 503 h 556"/>
                    <a:gd name="T112" fmla="*/ 379 w 484"/>
                    <a:gd name="T113" fmla="*/ 549 h 556"/>
                    <a:gd name="T114" fmla="*/ 455 w 484"/>
                    <a:gd name="T115" fmla="*/ 529 h 556"/>
                    <a:gd name="T116" fmla="*/ 331 w 484"/>
                    <a:gd name="T117" fmla="*/ 109 h 556"/>
                    <a:gd name="T118" fmla="*/ 328 w 484"/>
                    <a:gd name="T119" fmla="*/ 298 h 556"/>
                    <a:gd name="T120" fmla="*/ 292 w 484"/>
                    <a:gd name="T121" fmla="*/ 299 h 556"/>
                    <a:gd name="T122" fmla="*/ 47 w 484"/>
                    <a:gd name="T123" fmla="*/ 328 h 5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484" h="556">
                      <a:moveTo>
                        <a:pt x="483" y="506"/>
                      </a:moveTo>
                      <a:cubicBezTo>
                        <a:pt x="482" y="505"/>
                        <a:pt x="480" y="504"/>
                        <a:pt x="479" y="503"/>
                      </a:cubicBezTo>
                      <a:cubicBezTo>
                        <a:pt x="476" y="503"/>
                        <a:pt x="476" y="503"/>
                        <a:pt x="458" y="513"/>
                      </a:cubicBezTo>
                      <a:cubicBezTo>
                        <a:pt x="480" y="492"/>
                        <a:pt x="480" y="492"/>
                        <a:pt x="478" y="487"/>
                      </a:cubicBezTo>
                      <a:cubicBezTo>
                        <a:pt x="477" y="486"/>
                        <a:pt x="475" y="485"/>
                        <a:pt x="474" y="485"/>
                      </a:cubicBezTo>
                      <a:cubicBezTo>
                        <a:pt x="470" y="484"/>
                        <a:pt x="470" y="484"/>
                        <a:pt x="427" y="510"/>
                      </a:cubicBezTo>
                      <a:cubicBezTo>
                        <a:pt x="460" y="481"/>
                        <a:pt x="460" y="481"/>
                        <a:pt x="457" y="476"/>
                      </a:cubicBezTo>
                      <a:cubicBezTo>
                        <a:pt x="456" y="474"/>
                        <a:pt x="455" y="473"/>
                        <a:pt x="453" y="473"/>
                      </a:cubicBezTo>
                      <a:cubicBezTo>
                        <a:pt x="450" y="472"/>
                        <a:pt x="449" y="472"/>
                        <a:pt x="418" y="491"/>
                      </a:cubicBezTo>
                      <a:cubicBezTo>
                        <a:pt x="451" y="465"/>
                        <a:pt x="450" y="464"/>
                        <a:pt x="447" y="460"/>
                      </a:cubicBezTo>
                      <a:cubicBezTo>
                        <a:pt x="447" y="458"/>
                        <a:pt x="445" y="457"/>
                        <a:pt x="444" y="457"/>
                      </a:cubicBezTo>
                      <a:cubicBezTo>
                        <a:pt x="441" y="456"/>
                        <a:pt x="438" y="456"/>
                        <a:pt x="420" y="467"/>
                      </a:cubicBezTo>
                      <a:cubicBezTo>
                        <a:pt x="427" y="462"/>
                        <a:pt x="434" y="457"/>
                        <a:pt x="440" y="453"/>
                      </a:cubicBezTo>
                      <a:cubicBezTo>
                        <a:pt x="470" y="432"/>
                        <a:pt x="472" y="430"/>
                        <a:pt x="469" y="424"/>
                      </a:cubicBezTo>
                      <a:cubicBezTo>
                        <a:pt x="468" y="423"/>
                        <a:pt x="466" y="422"/>
                        <a:pt x="465" y="421"/>
                      </a:cubicBezTo>
                      <a:cubicBezTo>
                        <a:pt x="461" y="420"/>
                        <a:pt x="457" y="422"/>
                        <a:pt x="407" y="451"/>
                      </a:cubicBezTo>
                      <a:cubicBezTo>
                        <a:pt x="416" y="445"/>
                        <a:pt x="424" y="440"/>
                        <a:pt x="432" y="434"/>
                      </a:cubicBezTo>
                      <a:cubicBezTo>
                        <a:pt x="468" y="410"/>
                        <a:pt x="470" y="407"/>
                        <a:pt x="466" y="402"/>
                      </a:cubicBezTo>
                      <a:cubicBezTo>
                        <a:pt x="466" y="400"/>
                        <a:pt x="464" y="399"/>
                        <a:pt x="463" y="399"/>
                      </a:cubicBezTo>
                      <a:cubicBezTo>
                        <a:pt x="458" y="397"/>
                        <a:pt x="450" y="401"/>
                        <a:pt x="400" y="431"/>
                      </a:cubicBezTo>
                      <a:cubicBezTo>
                        <a:pt x="410" y="424"/>
                        <a:pt x="420" y="418"/>
                        <a:pt x="428" y="413"/>
                      </a:cubicBezTo>
                      <a:cubicBezTo>
                        <a:pt x="470" y="385"/>
                        <a:pt x="471" y="382"/>
                        <a:pt x="468" y="376"/>
                      </a:cubicBezTo>
                      <a:cubicBezTo>
                        <a:pt x="467" y="375"/>
                        <a:pt x="466" y="374"/>
                        <a:pt x="464" y="373"/>
                      </a:cubicBezTo>
                      <a:cubicBezTo>
                        <a:pt x="459" y="372"/>
                        <a:pt x="453" y="374"/>
                        <a:pt x="350" y="437"/>
                      </a:cubicBezTo>
                      <a:cubicBezTo>
                        <a:pt x="451" y="372"/>
                        <a:pt x="450" y="370"/>
                        <a:pt x="446" y="364"/>
                      </a:cubicBezTo>
                      <a:cubicBezTo>
                        <a:pt x="445" y="362"/>
                        <a:pt x="444" y="361"/>
                        <a:pt x="442" y="361"/>
                      </a:cubicBezTo>
                      <a:cubicBezTo>
                        <a:pt x="438" y="360"/>
                        <a:pt x="429" y="363"/>
                        <a:pt x="389" y="386"/>
                      </a:cubicBezTo>
                      <a:cubicBezTo>
                        <a:pt x="391" y="385"/>
                        <a:pt x="393" y="384"/>
                        <a:pt x="395" y="383"/>
                      </a:cubicBezTo>
                      <a:cubicBezTo>
                        <a:pt x="412" y="372"/>
                        <a:pt x="425" y="363"/>
                        <a:pt x="433" y="357"/>
                      </a:cubicBezTo>
                      <a:cubicBezTo>
                        <a:pt x="445" y="348"/>
                        <a:pt x="452" y="343"/>
                        <a:pt x="448" y="337"/>
                      </a:cubicBezTo>
                      <a:cubicBezTo>
                        <a:pt x="447" y="335"/>
                        <a:pt x="446" y="334"/>
                        <a:pt x="444" y="334"/>
                      </a:cubicBezTo>
                      <a:cubicBezTo>
                        <a:pt x="440" y="333"/>
                        <a:pt x="430" y="337"/>
                        <a:pt x="401" y="354"/>
                      </a:cubicBezTo>
                      <a:cubicBezTo>
                        <a:pt x="453" y="320"/>
                        <a:pt x="452" y="318"/>
                        <a:pt x="449" y="313"/>
                      </a:cubicBezTo>
                      <a:cubicBezTo>
                        <a:pt x="448" y="311"/>
                        <a:pt x="446" y="310"/>
                        <a:pt x="445" y="310"/>
                      </a:cubicBezTo>
                      <a:cubicBezTo>
                        <a:pt x="439" y="308"/>
                        <a:pt x="420" y="318"/>
                        <a:pt x="265" y="413"/>
                      </a:cubicBezTo>
                      <a:cubicBezTo>
                        <a:pt x="237" y="430"/>
                        <a:pt x="207" y="448"/>
                        <a:pt x="179" y="465"/>
                      </a:cubicBezTo>
                      <a:cubicBezTo>
                        <a:pt x="193" y="457"/>
                        <a:pt x="207" y="448"/>
                        <a:pt x="220" y="440"/>
                      </a:cubicBezTo>
                      <a:cubicBezTo>
                        <a:pt x="259" y="416"/>
                        <a:pt x="300" y="391"/>
                        <a:pt x="330" y="372"/>
                      </a:cubicBezTo>
                      <a:cubicBezTo>
                        <a:pt x="346" y="362"/>
                        <a:pt x="357" y="354"/>
                        <a:pt x="365" y="349"/>
                      </a:cubicBezTo>
                      <a:cubicBezTo>
                        <a:pt x="376" y="341"/>
                        <a:pt x="383" y="336"/>
                        <a:pt x="379" y="330"/>
                      </a:cubicBezTo>
                      <a:cubicBezTo>
                        <a:pt x="378" y="329"/>
                        <a:pt x="377" y="327"/>
                        <a:pt x="375" y="327"/>
                      </a:cubicBezTo>
                      <a:cubicBezTo>
                        <a:pt x="371" y="326"/>
                        <a:pt x="364" y="329"/>
                        <a:pt x="329" y="349"/>
                      </a:cubicBezTo>
                      <a:cubicBezTo>
                        <a:pt x="333" y="346"/>
                        <a:pt x="336" y="344"/>
                        <a:pt x="339" y="342"/>
                      </a:cubicBezTo>
                      <a:cubicBezTo>
                        <a:pt x="349" y="335"/>
                        <a:pt x="356" y="330"/>
                        <a:pt x="352" y="324"/>
                      </a:cubicBezTo>
                      <a:cubicBezTo>
                        <a:pt x="351" y="322"/>
                        <a:pt x="350" y="321"/>
                        <a:pt x="348" y="321"/>
                      </a:cubicBezTo>
                      <a:cubicBezTo>
                        <a:pt x="342" y="319"/>
                        <a:pt x="319" y="331"/>
                        <a:pt x="219" y="392"/>
                      </a:cubicBezTo>
                      <a:cubicBezTo>
                        <a:pt x="283" y="351"/>
                        <a:pt x="298" y="340"/>
                        <a:pt x="300" y="334"/>
                      </a:cubicBezTo>
                      <a:cubicBezTo>
                        <a:pt x="306" y="332"/>
                        <a:pt x="320" y="324"/>
                        <a:pt x="370" y="294"/>
                      </a:cubicBezTo>
                      <a:cubicBezTo>
                        <a:pt x="379" y="288"/>
                        <a:pt x="388" y="282"/>
                        <a:pt x="398" y="277"/>
                      </a:cubicBezTo>
                      <a:cubicBezTo>
                        <a:pt x="359" y="311"/>
                        <a:pt x="359" y="311"/>
                        <a:pt x="362" y="316"/>
                      </a:cubicBezTo>
                      <a:cubicBezTo>
                        <a:pt x="363" y="318"/>
                        <a:pt x="364" y="319"/>
                        <a:pt x="366" y="319"/>
                      </a:cubicBezTo>
                      <a:cubicBezTo>
                        <a:pt x="369" y="320"/>
                        <a:pt x="369" y="320"/>
                        <a:pt x="402" y="300"/>
                      </a:cubicBezTo>
                      <a:cubicBezTo>
                        <a:pt x="405" y="298"/>
                        <a:pt x="408" y="296"/>
                        <a:pt x="411" y="294"/>
                      </a:cubicBezTo>
                      <a:cubicBezTo>
                        <a:pt x="388" y="318"/>
                        <a:pt x="388" y="318"/>
                        <a:pt x="390" y="322"/>
                      </a:cubicBezTo>
                      <a:cubicBezTo>
                        <a:pt x="391" y="324"/>
                        <a:pt x="393" y="325"/>
                        <a:pt x="394" y="325"/>
                      </a:cubicBezTo>
                      <a:cubicBezTo>
                        <a:pt x="397" y="326"/>
                        <a:pt x="398" y="326"/>
                        <a:pt x="427" y="308"/>
                      </a:cubicBezTo>
                      <a:cubicBezTo>
                        <a:pt x="437" y="302"/>
                        <a:pt x="450" y="294"/>
                        <a:pt x="454" y="292"/>
                      </a:cubicBezTo>
                      <a:cubicBezTo>
                        <a:pt x="454" y="292"/>
                        <a:pt x="455" y="292"/>
                        <a:pt x="456" y="292"/>
                      </a:cubicBezTo>
                      <a:cubicBezTo>
                        <a:pt x="458" y="290"/>
                        <a:pt x="459" y="286"/>
                        <a:pt x="458" y="283"/>
                      </a:cubicBezTo>
                      <a:cubicBezTo>
                        <a:pt x="457" y="282"/>
                        <a:pt x="456" y="281"/>
                        <a:pt x="454" y="281"/>
                      </a:cubicBezTo>
                      <a:cubicBezTo>
                        <a:pt x="451" y="280"/>
                        <a:pt x="451" y="280"/>
                        <a:pt x="429" y="293"/>
                      </a:cubicBezTo>
                      <a:cubicBezTo>
                        <a:pt x="449" y="272"/>
                        <a:pt x="449" y="271"/>
                        <a:pt x="447" y="267"/>
                      </a:cubicBezTo>
                      <a:cubicBezTo>
                        <a:pt x="446" y="266"/>
                        <a:pt x="444" y="265"/>
                        <a:pt x="443" y="264"/>
                      </a:cubicBezTo>
                      <a:cubicBezTo>
                        <a:pt x="440" y="263"/>
                        <a:pt x="438" y="264"/>
                        <a:pt x="415" y="277"/>
                      </a:cubicBezTo>
                      <a:cubicBezTo>
                        <a:pt x="449" y="248"/>
                        <a:pt x="449" y="247"/>
                        <a:pt x="446" y="242"/>
                      </a:cubicBezTo>
                      <a:cubicBezTo>
                        <a:pt x="446" y="241"/>
                        <a:pt x="444" y="240"/>
                        <a:pt x="443" y="240"/>
                      </a:cubicBezTo>
                      <a:cubicBezTo>
                        <a:pt x="440" y="239"/>
                        <a:pt x="438" y="239"/>
                        <a:pt x="408" y="256"/>
                      </a:cubicBezTo>
                      <a:cubicBezTo>
                        <a:pt x="449" y="228"/>
                        <a:pt x="448" y="227"/>
                        <a:pt x="445" y="222"/>
                      </a:cubicBezTo>
                      <a:cubicBezTo>
                        <a:pt x="444" y="220"/>
                        <a:pt x="443" y="219"/>
                        <a:pt x="441" y="219"/>
                      </a:cubicBezTo>
                      <a:cubicBezTo>
                        <a:pt x="438" y="218"/>
                        <a:pt x="435" y="219"/>
                        <a:pt x="402" y="238"/>
                      </a:cubicBezTo>
                      <a:cubicBezTo>
                        <a:pt x="405" y="236"/>
                        <a:pt x="408" y="234"/>
                        <a:pt x="411" y="232"/>
                      </a:cubicBezTo>
                      <a:cubicBezTo>
                        <a:pt x="440" y="212"/>
                        <a:pt x="442" y="209"/>
                        <a:pt x="439" y="204"/>
                      </a:cubicBezTo>
                      <a:cubicBezTo>
                        <a:pt x="438" y="202"/>
                        <a:pt x="437" y="201"/>
                        <a:pt x="435" y="201"/>
                      </a:cubicBezTo>
                      <a:cubicBezTo>
                        <a:pt x="432" y="200"/>
                        <a:pt x="428" y="201"/>
                        <a:pt x="414" y="209"/>
                      </a:cubicBezTo>
                      <a:cubicBezTo>
                        <a:pt x="416" y="207"/>
                        <a:pt x="418" y="206"/>
                        <a:pt x="420" y="205"/>
                      </a:cubicBezTo>
                      <a:cubicBezTo>
                        <a:pt x="452" y="183"/>
                        <a:pt x="455" y="181"/>
                        <a:pt x="452" y="175"/>
                      </a:cubicBezTo>
                      <a:cubicBezTo>
                        <a:pt x="451" y="174"/>
                        <a:pt x="449" y="172"/>
                        <a:pt x="447" y="172"/>
                      </a:cubicBezTo>
                      <a:cubicBezTo>
                        <a:pt x="444" y="171"/>
                        <a:pt x="436" y="174"/>
                        <a:pt x="405" y="192"/>
                      </a:cubicBezTo>
                      <a:cubicBezTo>
                        <a:pt x="407" y="190"/>
                        <a:pt x="410" y="189"/>
                        <a:pt x="412" y="187"/>
                      </a:cubicBezTo>
                      <a:cubicBezTo>
                        <a:pt x="449" y="163"/>
                        <a:pt x="451" y="161"/>
                        <a:pt x="447" y="155"/>
                      </a:cubicBezTo>
                      <a:cubicBezTo>
                        <a:pt x="446" y="153"/>
                        <a:pt x="445" y="152"/>
                        <a:pt x="443" y="152"/>
                      </a:cubicBezTo>
                      <a:cubicBezTo>
                        <a:pt x="440" y="151"/>
                        <a:pt x="435" y="152"/>
                        <a:pt x="424" y="158"/>
                      </a:cubicBezTo>
                      <a:cubicBezTo>
                        <a:pt x="424" y="158"/>
                        <a:pt x="424" y="158"/>
                        <a:pt x="424" y="158"/>
                      </a:cubicBezTo>
                      <a:cubicBezTo>
                        <a:pt x="469" y="129"/>
                        <a:pt x="470" y="127"/>
                        <a:pt x="467" y="121"/>
                      </a:cubicBezTo>
                      <a:cubicBezTo>
                        <a:pt x="466" y="120"/>
                        <a:pt x="464" y="119"/>
                        <a:pt x="463" y="118"/>
                      </a:cubicBezTo>
                      <a:cubicBezTo>
                        <a:pt x="457" y="117"/>
                        <a:pt x="440" y="125"/>
                        <a:pt x="377" y="163"/>
                      </a:cubicBezTo>
                      <a:cubicBezTo>
                        <a:pt x="441" y="122"/>
                        <a:pt x="440" y="120"/>
                        <a:pt x="436" y="114"/>
                      </a:cubicBezTo>
                      <a:cubicBezTo>
                        <a:pt x="435" y="113"/>
                        <a:pt x="434" y="112"/>
                        <a:pt x="432" y="111"/>
                      </a:cubicBezTo>
                      <a:cubicBezTo>
                        <a:pt x="430" y="111"/>
                        <a:pt x="427" y="111"/>
                        <a:pt x="421" y="114"/>
                      </a:cubicBezTo>
                      <a:cubicBezTo>
                        <a:pt x="457" y="90"/>
                        <a:pt x="455" y="87"/>
                        <a:pt x="452" y="82"/>
                      </a:cubicBezTo>
                      <a:cubicBezTo>
                        <a:pt x="452" y="81"/>
                        <a:pt x="450" y="80"/>
                        <a:pt x="448" y="79"/>
                      </a:cubicBezTo>
                      <a:cubicBezTo>
                        <a:pt x="444" y="78"/>
                        <a:pt x="430" y="85"/>
                        <a:pt x="386" y="110"/>
                      </a:cubicBezTo>
                      <a:cubicBezTo>
                        <a:pt x="444" y="74"/>
                        <a:pt x="443" y="72"/>
                        <a:pt x="440" y="66"/>
                      </a:cubicBezTo>
                      <a:cubicBezTo>
                        <a:pt x="439" y="65"/>
                        <a:pt x="437" y="64"/>
                        <a:pt x="436" y="63"/>
                      </a:cubicBezTo>
                      <a:cubicBezTo>
                        <a:pt x="433" y="62"/>
                        <a:pt x="427" y="64"/>
                        <a:pt x="411" y="73"/>
                      </a:cubicBezTo>
                      <a:cubicBezTo>
                        <a:pt x="456" y="44"/>
                        <a:pt x="454" y="41"/>
                        <a:pt x="451" y="36"/>
                      </a:cubicBezTo>
                      <a:cubicBezTo>
                        <a:pt x="450" y="34"/>
                        <a:pt x="449" y="33"/>
                        <a:pt x="447" y="33"/>
                      </a:cubicBezTo>
                      <a:cubicBezTo>
                        <a:pt x="441" y="31"/>
                        <a:pt x="422" y="40"/>
                        <a:pt x="362" y="76"/>
                      </a:cubicBezTo>
                      <a:cubicBezTo>
                        <a:pt x="422" y="38"/>
                        <a:pt x="421" y="36"/>
                        <a:pt x="418" y="30"/>
                      </a:cubicBezTo>
                      <a:cubicBezTo>
                        <a:pt x="417" y="29"/>
                        <a:pt x="415" y="28"/>
                        <a:pt x="414" y="27"/>
                      </a:cubicBezTo>
                      <a:cubicBezTo>
                        <a:pt x="410" y="26"/>
                        <a:pt x="402" y="29"/>
                        <a:pt x="368" y="49"/>
                      </a:cubicBezTo>
                      <a:cubicBezTo>
                        <a:pt x="421" y="15"/>
                        <a:pt x="420" y="12"/>
                        <a:pt x="417" y="7"/>
                      </a:cubicBezTo>
                      <a:cubicBezTo>
                        <a:pt x="416" y="5"/>
                        <a:pt x="414" y="4"/>
                        <a:pt x="412" y="4"/>
                      </a:cubicBezTo>
                      <a:cubicBezTo>
                        <a:pt x="406" y="2"/>
                        <a:pt x="385" y="13"/>
                        <a:pt x="312" y="56"/>
                      </a:cubicBezTo>
                      <a:cubicBezTo>
                        <a:pt x="325" y="48"/>
                        <a:pt x="335" y="41"/>
                        <a:pt x="342" y="37"/>
                      </a:cubicBezTo>
                      <a:cubicBezTo>
                        <a:pt x="352" y="29"/>
                        <a:pt x="359" y="24"/>
                        <a:pt x="355" y="18"/>
                      </a:cubicBezTo>
                      <a:cubicBezTo>
                        <a:pt x="355" y="17"/>
                        <a:pt x="353" y="15"/>
                        <a:pt x="351" y="15"/>
                      </a:cubicBezTo>
                      <a:cubicBezTo>
                        <a:pt x="345" y="14"/>
                        <a:pt x="329" y="22"/>
                        <a:pt x="230" y="82"/>
                      </a:cubicBezTo>
                      <a:cubicBezTo>
                        <a:pt x="324" y="22"/>
                        <a:pt x="323" y="20"/>
                        <a:pt x="319" y="14"/>
                      </a:cubicBezTo>
                      <a:cubicBezTo>
                        <a:pt x="319" y="12"/>
                        <a:pt x="317" y="11"/>
                        <a:pt x="315" y="11"/>
                      </a:cubicBezTo>
                      <a:cubicBezTo>
                        <a:pt x="310" y="9"/>
                        <a:pt x="298" y="15"/>
                        <a:pt x="202" y="74"/>
                      </a:cubicBezTo>
                      <a:cubicBezTo>
                        <a:pt x="294" y="13"/>
                        <a:pt x="294" y="13"/>
                        <a:pt x="290" y="6"/>
                      </a:cubicBezTo>
                      <a:cubicBezTo>
                        <a:pt x="289" y="5"/>
                        <a:pt x="288" y="4"/>
                        <a:pt x="286" y="3"/>
                      </a:cubicBezTo>
                      <a:cubicBezTo>
                        <a:pt x="281" y="2"/>
                        <a:pt x="276" y="4"/>
                        <a:pt x="177" y="65"/>
                      </a:cubicBezTo>
                      <a:cubicBezTo>
                        <a:pt x="172" y="67"/>
                        <a:pt x="168" y="70"/>
                        <a:pt x="163" y="73"/>
                      </a:cubicBezTo>
                      <a:cubicBezTo>
                        <a:pt x="237" y="24"/>
                        <a:pt x="236" y="23"/>
                        <a:pt x="233" y="17"/>
                      </a:cubicBezTo>
                      <a:cubicBezTo>
                        <a:pt x="232" y="15"/>
                        <a:pt x="230" y="14"/>
                        <a:pt x="229" y="14"/>
                      </a:cubicBezTo>
                      <a:cubicBezTo>
                        <a:pt x="225" y="13"/>
                        <a:pt x="218" y="15"/>
                        <a:pt x="177" y="40"/>
                      </a:cubicBezTo>
                      <a:cubicBezTo>
                        <a:pt x="180" y="38"/>
                        <a:pt x="183" y="36"/>
                        <a:pt x="186" y="34"/>
                      </a:cubicBezTo>
                      <a:cubicBezTo>
                        <a:pt x="212" y="16"/>
                        <a:pt x="216" y="13"/>
                        <a:pt x="212" y="7"/>
                      </a:cubicBezTo>
                      <a:cubicBezTo>
                        <a:pt x="211" y="6"/>
                        <a:pt x="210" y="4"/>
                        <a:pt x="208" y="4"/>
                      </a:cubicBezTo>
                      <a:cubicBezTo>
                        <a:pt x="204" y="3"/>
                        <a:pt x="201" y="4"/>
                        <a:pt x="138" y="42"/>
                      </a:cubicBezTo>
                      <a:cubicBezTo>
                        <a:pt x="144" y="38"/>
                        <a:pt x="149" y="34"/>
                        <a:pt x="153" y="31"/>
                      </a:cubicBezTo>
                      <a:cubicBezTo>
                        <a:pt x="173" y="16"/>
                        <a:pt x="178" y="13"/>
                        <a:pt x="175" y="7"/>
                      </a:cubicBezTo>
                      <a:cubicBezTo>
                        <a:pt x="174" y="6"/>
                        <a:pt x="172" y="4"/>
                        <a:pt x="171" y="4"/>
                      </a:cubicBezTo>
                      <a:cubicBezTo>
                        <a:pt x="167" y="3"/>
                        <a:pt x="166" y="3"/>
                        <a:pt x="105" y="40"/>
                      </a:cubicBezTo>
                      <a:cubicBezTo>
                        <a:pt x="99" y="44"/>
                        <a:pt x="93" y="48"/>
                        <a:pt x="87" y="51"/>
                      </a:cubicBezTo>
                      <a:cubicBezTo>
                        <a:pt x="115" y="27"/>
                        <a:pt x="115" y="26"/>
                        <a:pt x="112" y="21"/>
                      </a:cubicBezTo>
                      <a:cubicBezTo>
                        <a:pt x="111" y="20"/>
                        <a:pt x="110" y="19"/>
                        <a:pt x="108" y="19"/>
                      </a:cubicBezTo>
                      <a:cubicBezTo>
                        <a:pt x="105" y="18"/>
                        <a:pt x="104" y="18"/>
                        <a:pt x="73" y="36"/>
                      </a:cubicBezTo>
                      <a:cubicBezTo>
                        <a:pt x="104" y="9"/>
                        <a:pt x="104" y="9"/>
                        <a:pt x="101" y="4"/>
                      </a:cubicBezTo>
                      <a:cubicBezTo>
                        <a:pt x="100" y="3"/>
                        <a:pt x="99" y="2"/>
                        <a:pt x="97" y="1"/>
                      </a:cubicBezTo>
                      <a:cubicBezTo>
                        <a:pt x="94" y="0"/>
                        <a:pt x="94" y="0"/>
                        <a:pt x="70" y="15"/>
                      </a:cubicBezTo>
                      <a:cubicBezTo>
                        <a:pt x="63" y="19"/>
                        <a:pt x="53" y="25"/>
                        <a:pt x="50" y="26"/>
                      </a:cubicBezTo>
                      <a:cubicBezTo>
                        <a:pt x="50" y="26"/>
                        <a:pt x="50" y="27"/>
                        <a:pt x="49" y="27"/>
                      </a:cubicBezTo>
                      <a:cubicBezTo>
                        <a:pt x="46" y="28"/>
                        <a:pt x="45" y="32"/>
                        <a:pt x="47" y="35"/>
                      </a:cubicBezTo>
                      <a:cubicBezTo>
                        <a:pt x="48" y="36"/>
                        <a:pt x="49" y="37"/>
                        <a:pt x="51" y="38"/>
                      </a:cubicBezTo>
                      <a:cubicBezTo>
                        <a:pt x="52" y="38"/>
                        <a:pt x="52" y="38"/>
                        <a:pt x="53" y="38"/>
                      </a:cubicBezTo>
                      <a:cubicBezTo>
                        <a:pt x="18" y="69"/>
                        <a:pt x="18" y="69"/>
                        <a:pt x="21" y="74"/>
                      </a:cubicBezTo>
                      <a:cubicBezTo>
                        <a:pt x="22" y="75"/>
                        <a:pt x="23" y="76"/>
                        <a:pt x="25" y="77"/>
                      </a:cubicBezTo>
                      <a:cubicBezTo>
                        <a:pt x="28" y="77"/>
                        <a:pt x="29" y="78"/>
                        <a:pt x="62" y="58"/>
                      </a:cubicBezTo>
                      <a:cubicBezTo>
                        <a:pt x="35" y="81"/>
                        <a:pt x="35" y="81"/>
                        <a:pt x="38" y="86"/>
                      </a:cubicBezTo>
                      <a:cubicBezTo>
                        <a:pt x="39" y="87"/>
                        <a:pt x="40" y="88"/>
                        <a:pt x="42" y="89"/>
                      </a:cubicBezTo>
                      <a:cubicBezTo>
                        <a:pt x="44" y="90"/>
                        <a:pt x="46" y="90"/>
                        <a:pt x="70" y="76"/>
                      </a:cubicBezTo>
                      <a:cubicBezTo>
                        <a:pt x="65" y="79"/>
                        <a:pt x="60" y="82"/>
                        <a:pt x="56" y="85"/>
                      </a:cubicBezTo>
                      <a:cubicBezTo>
                        <a:pt x="36" y="100"/>
                        <a:pt x="32" y="103"/>
                        <a:pt x="36" y="109"/>
                      </a:cubicBezTo>
                      <a:cubicBezTo>
                        <a:pt x="36" y="110"/>
                        <a:pt x="38" y="111"/>
                        <a:pt x="39" y="112"/>
                      </a:cubicBezTo>
                      <a:cubicBezTo>
                        <a:pt x="42" y="113"/>
                        <a:pt x="44" y="113"/>
                        <a:pt x="75" y="94"/>
                      </a:cubicBezTo>
                      <a:cubicBezTo>
                        <a:pt x="71" y="97"/>
                        <a:pt x="67" y="100"/>
                        <a:pt x="63" y="103"/>
                      </a:cubicBezTo>
                      <a:cubicBezTo>
                        <a:pt x="35" y="122"/>
                        <a:pt x="32" y="125"/>
                        <a:pt x="36" y="130"/>
                      </a:cubicBezTo>
                      <a:cubicBezTo>
                        <a:pt x="36" y="132"/>
                        <a:pt x="38" y="133"/>
                        <a:pt x="40" y="133"/>
                      </a:cubicBezTo>
                      <a:cubicBezTo>
                        <a:pt x="44" y="134"/>
                        <a:pt x="51" y="132"/>
                        <a:pt x="98" y="103"/>
                      </a:cubicBezTo>
                      <a:cubicBezTo>
                        <a:pt x="42" y="141"/>
                        <a:pt x="42" y="141"/>
                        <a:pt x="46" y="147"/>
                      </a:cubicBezTo>
                      <a:cubicBezTo>
                        <a:pt x="46" y="148"/>
                        <a:pt x="48" y="150"/>
                        <a:pt x="50" y="150"/>
                      </a:cubicBezTo>
                      <a:cubicBezTo>
                        <a:pt x="54" y="151"/>
                        <a:pt x="64" y="147"/>
                        <a:pt x="109" y="120"/>
                      </a:cubicBezTo>
                      <a:cubicBezTo>
                        <a:pt x="45" y="162"/>
                        <a:pt x="46" y="164"/>
                        <a:pt x="49" y="169"/>
                      </a:cubicBezTo>
                      <a:cubicBezTo>
                        <a:pt x="50" y="171"/>
                        <a:pt x="52" y="172"/>
                        <a:pt x="53" y="172"/>
                      </a:cubicBezTo>
                      <a:cubicBezTo>
                        <a:pt x="57" y="173"/>
                        <a:pt x="64" y="171"/>
                        <a:pt x="105" y="146"/>
                      </a:cubicBezTo>
                      <a:cubicBezTo>
                        <a:pt x="90" y="156"/>
                        <a:pt x="76" y="165"/>
                        <a:pt x="63" y="173"/>
                      </a:cubicBezTo>
                      <a:cubicBezTo>
                        <a:pt x="48" y="183"/>
                        <a:pt x="37" y="190"/>
                        <a:pt x="30" y="196"/>
                      </a:cubicBezTo>
                      <a:cubicBezTo>
                        <a:pt x="20" y="203"/>
                        <a:pt x="13" y="208"/>
                        <a:pt x="17" y="214"/>
                      </a:cubicBezTo>
                      <a:cubicBezTo>
                        <a:pt x="17" y="215"/>
                        <a:pt x="19" y="216"/>
                        <a:pt x="20" y="217"/>
                      </a:cubicBezTo>
                      <a:cubicBezTo>
                        <a:pt x="24" y="218"/>
                        <a:pt x="33" y="214"/>
                        <a:pt x="80" y="187"/>
                      </a:cubicBezTo>
                      <a:cubicBezTo>
                        <a:pt x="79" y="187"/>
                        <a:pt x="78" y="187"/>
                        <a:pt x="78" y="188"/>
                      </a:cubicBezTo>
                      <a:cubicBezTo>
                        <a:pt x="61" y="199"/>
                        <a:pt x="48" y="207"/>
                        <a:pt x="40" y="213"/>
                      </a:cubicBezTo>
                      <a:cubicBezTo>
                        <a:pt x="28" y="221"/>
                        <a:pt x="22" y="226"/>
                        <a:pt x="25" y="233"/>
                      </a:cubicBezTo>
                      <a:cubicBezTo>
                        <a:pt x="26" y="234"/>
                        <a:pt x="28" y="235"/>
                        <a:pt x="29" y="236"/>
                      </a:cubicBezTo>
                      <a:cubicBezTo>
                        <a:pt x="33" y="237"/>
                        <a:pt x="41" y="233"/>
                        <a:pt x="81" y="210"/>
                      </a:cubicBezTo>
                      <a:cubicBezTo>
                        <a:pt x="16" y="251"/>
                        <a:pt x="18" y="253"/>
                        <a:pt x="21" y="259"/>
                      </a:cubicBezTo>
                      <a:cubicBezTo>
                        <a:pt x="22" y="260"/>
                        <a:pt x="24" y="262"/>
                        <a:pt x="25" y="262"/>
                      </a:cubicBezTo>
                      <a:cubicBezTo>
                        <a:pt x="31" y="263"/>
                        <a:pt x="46" y="256"/>
                        <a:pt x="127" y="208"/>
                      </a:cubicBezTo>
                      <a:cubicBezTo>
                        <a:pt x="29" y="268"/>
                        <a:pt x="31" y="270"/>
                        <a:pt x="34" y="277"/>
                      </a:cubicBezTo>
                      <a:cubicBezTo>
                        <a:pt x="35" y="278"/>
                        <a:pt x="37" y="279"/>
                        <a:pt x="38" y="280"/>
                      </a:cubicBezTo>
                      <a:cubicBezTo>
                        <a:pt x="43" y="281"/>
                        <a:pt x="55" y="276"/>
                        <a:pt x="97" y="251"/>
                      </a:cubicBezTo>
                      <a:cubicBezTo>
                        <a:pt x="27" y="294"/>
                        <a:pt x="29" y="296"/>
                        <a:pt x="32" y="302"/>
                      </a:cubicBezTo>
                      <a:cubicBezTo>
                        <a:pt x="33" y="303"/>
                        <a:pt x="34" y="304"/>
                        <a:pt x="36" y="305"/>
                      </a:cubicBezTo>
                      <a:cubicBezTo>
                        <a:pt x="40" y="306"/>
                        <a:pt x="49" y="302"/>
                        <a:pt x="85" y="281"/>
                      </a:cubicBezTo>
                      <a:cubicBezTo>
                        <a:pt x="46" y="307"/>
                        <a:pt x="48" y="310"/>
                        <a:pt x="50" y="314"/>
                      </a:cubicBezTo>
                      <a:cubicBezTo>
                        <a:pt x="51" y="316"/>
                        <a:pt x="53" y="317"/>
                        <a:pt x="54" y="317"/>
                      </a:cubicBezTo>
                      <a:cubicBezTo>
                        <a:pt x="59" y="319"/>
                        <a:pt x="71" y="313"/>
                        <a:pt x="141" y="272"/>
                      </a:cubicBezTo>
                      <a:cubicBezTo>
                        <a:pt x="65" y="318"/>
                        <a:pt x="66" y="320"/>
                        <a:pt x="70" y="326"/>
                      </a:cubicBezTo>
                      <a:cubicBezTo>
                        <a:pt x="71" y="327"/>
                        <a:pt x="72" y="328"/>
                        <a:pt x="74" y="329"/>
                      </a:cubicBezTo>
                      <a:cubicBezTo>
                        <a:pt x="80" y="330"/>
                        <a:pt x="95" y="322"/>
                        <a:pt x="234" y="237"/>
                      </a:cubicBezTo>
                      <a:cubicBezTo>
                        <a:pt x="264" y="219"/>
                        <a:pt x="298" y="198"/>
                        <a:pt x="330" y="179"/>
                      </a:cubicBezTo>
                      <a:cubicBezTo>
                        <a:pt x="310" y="192"/>
                        <a:pt x="289" y="205"/>
                        <a:pt x="270" y="217"/>
                      </a:cubicBezTo>
                      <a:cubicBezTo>
                        <a:pt x="122" y="309"/>
                        <a:pt x="123" y="310"/>
                        <a:pt x="127" y="317"/>
                      </a:cubicBezTo>
                      <a:cubicBezTo>
                        <a:pt x="128" y="319"/>
                        <a:pt x="130" y="320"/>
                        <a:pt x="131" y="320"/>
                      </a:cubicBezTo>
                      <a:cubicBezTo>
                        <a:pt x="136" y="321"/>
                        <a:pt x="147" y="316"/>
                        <a:pt x="188" y="292"/>
                      </a:cubicBezTo>
                      <a:cubicBezTo>
                        <a:pt x="184" y="295"/>
                        <a:pt x="179" y="298"/>
                        <a:pt x="176" y="300"/>
                      </a:cubicBezTo>
                      <a:cubicBezTo>
                        <a:pt x="164" y="309"/>
                        <a:pt x="158" y="314"/>
                        <a:pt x="162" y="320"/>
                      </a:cubicBezTo>
                      <a:cubicBezTo>
                        <a:pt x="162" y="321"/>
                        <a:pt x="164" y="322"/>
                        <a:pt x="166" y="323"/>
                      </a:cubicBezTo>
                      <a:cubicBezTo>
                        <a:pt x="171" y="324"/>
                        <a:pt x="184" y="318"/>
                        <a:pt x="235" y="287"/>
                      </a:cubicBezTo>
                      <a:cubicBezTo>
                        <a:pt x="195" y="313"/>
                        <a:pt x="195" y="316"/>
                        <a:pt x="198" y="321"/>
                      </a:cubicBezTo>
                      <a:cubicBezTo>
                        <a:pt x="199" y="323"/>
                        <a:pt x="200" y="324"/>
                        <a:pt x="202" y="324"/>
                      </a:cubicBezTo>
                      <a:cubicBezTo>
                        <a:pt x="206" y="325"/>
                        <a:pt x="211" y="324"/>
                        <a:pt x="284" y="279"/>
                      </a:cubicBezTo>
                      <a:cubicBezTo>
                        <a:pt x="279" y="283"/>
                        <a:pt x="274" y="286"/>
                        <a:pt x="270" y="289"/>
                      </a:cubicBezTo>
                      <a:cubicBezTo>
                        <a:pt x="249" y="302"/>
                        <a:pt x="240" y="309"/>
                        <a:pt x="236" y="314"/>
                      </a:cubicBezTo>
                      <a:cubicBezTo>
                        <a:pt x="230" y="314"/>
                        <a:pt x="215" y="322"/>
                        <a:pt x="134" y="372"/>
                      </a:cubicBezTo>
                      <a:cubicBezTo>
                        <a:pt x="146" y="364"/>
                        <a:pt x="156" y="357"/>
                        <a:pt x="165" y="350"/>
                      </a:cubicBezTo>
                      <a:cubicBezTo>
                        <a:pt x="191" y="332"/>
                        <a:pt x="194" y="328"/>
                        <a:pt x="191" y="323"/>
                      </a:cubicBezTo>
                      <a:cubicBezTo>
                        <a:pt x="190" y="321"/>
                        <a:pt x="189" y="320"/>
                        <a:pt x="187" y="320"/>
                      </a:cubicBezTo>
                      <a:cubicBezTo>
                        <a:pt x="182" y="319"/>
                        <a:pt x="178" y="320"/>
                        <a:pt x="101" y="368"/>
                      </a:cubicBezTo>
                      <a:cubicBezTo>
                        <a:pt x="99" y="369"/>
                        <a:pt x="96" y="370"/>
                        <a:pt x="94" y="372"/>
                      </a:cubicBezTo>
                      <a:cubicBezTo>
                        <a:pt x="139" y="336"/>
                        <a:pt x="139" y="335"/>
                        <a:pt x="136" y="330"/>
                      </a:cubicBezTo>
                      <a:cubicBezTo>
                        <a:pt x="135" y="328"/>
                        <a:pt x="134" y="327"/>
                        <a:pt x="132" y="327"/>
                      </a:cubicBezTo>
                      <a:cubicBezTo>
                        <a:pt x="128" y="326"/>
                        <a:pt x="127" y="326"/>
                        <a:pt x="80" y="355"/>
                      </a:cubicBezTo>
                      <a:cubicBezTo>
                        <a:pt x="78" y="356"/>
                        <a:pt x="76" y="357"/>
                        <a:pt x="74" y="359"/>
                      </a:cubicBezTo>
                      <a:cubicBezTo>
                        <a:pt x="108" y="328"/>
                        <a:pt x="108" y="328"/>
                        <a:pt x="105" y="323"/>
                      </a:cubicBezTo>
                      <a:cubicBezTo>
                        <a:pt x="104" y="321"/>
                        <a:pt x="102" y="320"/>
                        <a:pt x="101" y="320"/>
                      </a:cubicBezTo>
                      <a:cubicBezTo>
                        <a:pt x="98" y="319"/>
                        <a:pt x="97" y="320"/>
                        <a:pt x="72" y="335"/>
                      </a:cubicBezTo>
                      <a:cubicBezTo>
                        <a:pt x="69" y="337"/>
                        <a:pt x="65" y="339"/>
                        <a:pt x="61" y="341"/>
                      </a:cubicBezTo>
                      <a:cubicBezTo>
                        <a:pt x="62" y="341"/>
                        <a:pt x="62" y="340"/>
                        <a:pt x="62" y="340"/>
                      </a:cubicBezTo>
                      <a:cubicBezTo>
                        <a:pt x="66" y="325"/>
                        <a:pt x="66" y="325"/>
                        <a:pt x="64" y="322"/>
                      </a:cubicBezTo>
                      <a:cubicBezTo>
                        <a:pt x="63" y="321"/>
                        <a:pt x="62" y="320"/>
                        <a:pt x="60" y="319"/>
                      </a:cubicBezTo>
                      <a:cubicBezTo>
                        <a:pt x="58" y="319"/>
                        <a:pt x="57" y="319"/>
                        <a:pt x="49" y="324"/>
                      </a:cubicBezTo>
                      <a:cubicBezTo>
                        <a:pt x="47" y="326"/>
                        <a:pt x="44" y="327"/>
                        <a:pt x="43" y="328"/>
                      </a:cubicBezTo>
                      <a:cubicBezTo>
                        <a:pt x="42" y="328"/>
                        <a:pt x="42" y="328"/>
                        <a:pt x="41" y="329"/>
                      </a:cubicBezTo>
                      <a:cubicBezTo>
                        <a:pt x="38" y="330"/>
                        <a:pt x="37" y="334"/>
                        <a:pt x="39" y="337"/>
                      </a:cubicBezTo>
                      <a:cubicBezTo>
                        <a:pt x="40" y="338"/>
                        <a:pt x="41" y="339"/>
                        <a:pt x="43" y="340"/>
                      </a:cubicBezTo>
                      <a:cubicBezTo>
                        <a:pt x="45" y="340"/>
                        <a:pt x="46" y="340"/>
                        <a:pt x="50" y="338"/>
                      </a:cubicBezTo>
                      <a:cubicBezTo>
                        <a:pt x="46" y="353"/>
                        <a:pt x="46" y="353"/>
                        <a:pt x="47" y="356"/>
                      </a:cubicBezTo>
                      <a:cubicBezTo>
                        <a:pt x="48" y="357"/>
                        <a:pt x="50" y="358"/>
                        <a:pt x="51" y="359"/>
                      </a:cubicBezTo>
                      <a:cubicBezTo>
                        <a:pt x="53" y="359"/>
                        <a:pt x="54" y="359"/>
                        <a:pt x="58" y="357"/>
                      </a:cubicBezTo>
                      <a:cubicBezTo>
                        <a:pt x="27" y="386"/>
                        <a:pt x="27" y="386"/>
                        <a:pt x="30" y="391"/>
                      </a:cubicBezTo>
                      <a:cubicBezTo>
                        <a:pt x="31" y="392"/>
                        <a:pt x="32" y="393"/>
                        <a:pt x="34" y="394"/>
                      </a:cubicBezTo>
                      <a:cubicBezTo>
                        <a:pt x="37" y="395"/>
                        <a:pt x="38" y="395"/>
                        <a:pt x="71" y="374"/>
                      </a:cubicBezTo>
                      <a:cubicBezTo>
                        <a:pt x="24" y="412"/>
                        <a:pt x="24" y="412"/>
                        <a:pt x="28" y="417"/>
                      </a:cubicBezTo>
                      <a:cubicBezTo>
                        <a:pt x="28" y="419"/>
                        <a:pt x="30" y="420"/>
                        <a:pt x="31" y="420"/>
                      </a:cubicBezTo>
                      <a:cubicBezTo>
                        <a:pt x="35" y="421"/>
                        <a:pt x="36" y="421"/>
                        <a:pt x="78" y="396"/>
                      </a:cubicBezTo>
                      <a:cubicBezTo>
                        <a:pt x="67" y="403"/>
                        <a:pt x="57" y="410"/>
                        <a:pt x="49" y="416"/>
                      </a:cubicBezTo>
                      <a:cubicBezTo>
                        <a:pt x="25" y="433"/>
                        <a:pt x="21" y="436"/>
                        <a:pt x="25" y="442"/>
                      </a:cubicBezTo>
                      <a:cubicBezTo>
                        <a:pt x="25" y="443"/>
                        <a:pt x="27" y="445"/>
                        <a:pt x="29" y="445"/>
                      </a:cubicBezTo>
                      <a:cubicBezTo>
                        <a:pt x="31" y="446"/>
                        <a:pt x="35" y="445"/>
                        <a:pt x="62" y="429"/>
                      </a:cubicBezTo>
                      <a:cubicBezTo>
                        <a:pt x="62" y="429"/>
                        <a:pt x="61" y="430"/>
                        <a:pt x="61" y="430"/>
                      </a:cubicBezTo>
                      <a:cubicBezTo>
                        <a:pt x="27" y="453"/>
                        <a:pt x="24" y="456"/>
                        <a:pt x="28" y="462"/>
                      </a:cubicBezTo>
                      <a:cubicBezTo>
                        <a:pt x="29" y="463"/>
                        <a:pt x="30" y="464"/>
                        <a:pt x="32" y="465"/>
                      </a:cubicBezTo>
                      <a:cubicBezTo>
                        <a:pt x="36" y="466"/>
                        <a:pt x="45" y="462"/>
                        <a:pt x="92" y="434"/>
                      </a:cubicBezTo>
                      <a:cubicBezTo>
                        <a:pt x="22" y="480"/>
                        <a:pt x="23" y="481"/>
                        <a:pt x="26" y="487"/>
                      </a:cubicBezTo>
                      <a:cubicBezTo>
                        <a:pt x="27" y="488"/>
                        <a:pt x="29" y="490"/>
                        <a:pt x="30" y="490"/>
                      </a:cubicBezTo>
                      <a:cubicBezTo>
                        <a:pt x="35" y="491"/>
                        <a:pt x="44" y="487"/>
                        <a:pt x="97" y="455"/>
                      </a:cubicBezTo>
                      <a:cubicBezTo>
                        <a:pt x="0" y="517"/>
                        <a:pt x="1" y="518"/>
                        <a:pt x="5" y="524"/>
                      </a:cubicBezTo>
                      <a:cubicBezTo>
                        <a:pt x="6" y="526"/>
                        <a:pt x="7" y="527"/>
                        <a:pt x="9" y="527"/>
                      </a:cubicBezTo>
                      <a:cubicBezTo>
                        <a:pt x="13" y="528"/>
                        <a:pt x="20" y="525"/>
                        <a:pt x="53" y="507"/>
                      </a:cubicBezTo>
                      <a:cubicBezTo>
                        <a:pt x="50" y="509"/>
                        <a:pt x="47" y="510"/>
                        <a:pt x="45" y="512"/>
                      </a:cubicBezTo>
                      <a:cubicBezTo>
                        <a:pt x="34" y="520"/>
                        <a:pt x="27" y="525"/>
                        <a:pt x="31" y="531"/>
                      </a:cubicBezTo>
                      <a:cubicBezTo>
                        <a:pt x="32" y="532"/>
                        <a:pt x="33" y="533"/>
                        <a:pt x="35" y="534"/>
                      </a:cubicBezTo>
                      <a:cubicBezTo>
                        <a:pt x="39" y="535"/>
                        <a:pt x="47" y="532"/>
                        <a:pt x="86" y="509"/>
                      </a:cubicBezTo>
                      <a:cubicBezTo>
                        <a:pt x="76" y="515"/>
                        <a:pt x="68" y="521"/>
                        <a:pt x="62" y="525"/>
                      </a:cubicBezTo>
                      <a:cubicBezTo>
                        <a:pt x="50" y="533"/>
                        <a:pt x="44" y="539"/>
                        <a:pt x="47" y="545"/>
                      </a:cubicBezTo>
                      <a:cubicBezTo>
                        <a:pt x="48" y="546"/>
                        <a:pt x="50" y="547"/>
                        <a:pt x="52" y="548"/>
                      </a:cubicBezTo>
                      <a:cubicBezTo>
                        <a:pt x="57" y="549"/>
                        <a:pt x="76" y="540"/>
                        <a:pt x="139" y="503"/>
                      </a:cubicBezTo>
                      <a:cubicBezTo>
                        <a:pt x="94" y="532"/>
                        <a:pt x="95" y="534"/>
                        <a:pt x="98" y="539"/>
                      </a:cubicBezTo>
                      <a:cubicBezTo>
                        <a:pt x="99" y="541"/>
                        <a:pt x="100" y="542"/>
                        <a:pt x="102" y="542"/>
                      </a:cubicBezTo>
                      <a:cubicBezTo>
                        <a:pt x="108" y="544"/>
                        <a:pt x="124" y="536"/>
                        <a:pt x="262" y="451"/>
                      </a:cubicBezTo>
                      <a:cubicBezTo>
                        <a:pt x="284" y="438"/>
                        <a:pt x="308" y="423"/>
                        <a:pt x="331" y="409"/>
                      </a:cubicBezTo>
                      <a:cubicBezTo>
                        <a:pt x="312" y="421"/>
                        <a:pt x="291" y="434"/>
                        <a:pt x="272" y="446"/>
                      </a:cubicBezTo>
                      <a:cubicBezTo>
                        <a:pt x="232" y="470"/>
                        <a:pt x="194" y="494"/>
                        <a:pt x="166" y="512"/>
                      </a:cubicBezTo>
                      <a:cubicBezTo>
                        <a:pt x="151" y="522"/>
                        <a:pt x="140" y="529"/>
                        <a:pt x="132" y="534"/>
                      </a:cubicBezTo>
                      <a:cubicBezTo>
                        <a:pt x="122" y="542"/>
                        <a:pt x="115" y="546"/>
                        <a:pt x="119" y="553"/>
                      </a:cubicBezTo>
                      <a:cubicBezTo>
                        <a:pt x="120" y="554"/>
                        <a:pt x="121" y="555"/>
                        <a:pt x="123" y="556"/>
                      </a:cubicBezTo>
                      <a:cubicBezTo>
                        <a:pt x="123" y="556"/>
                        <a:pt x="124" y="556"/>
                        <a:pt x="124" y="556"/>
                      </a:cubicBezTo>
                      <a:cubicBezTo>
                        <a:pt x="131" y="556"/>
                        <a:pt x="152" y="544"/>
                        <a:pt x="276" y="469"/>
                      </a:cubicBezTo>
                      <a:cubicBezTo>
                        <a:pt x="293" y="458"/>
                        <a:pt x="310" y="448"/>
                        <a:pt x="328" y="437"/>
                      </a:cubicBezTo>
                      <a:cubicBezTo>
                        <a:pt x="317" y="444"/>
                        <a:pt x="307" y="450"/>
                        <a:pt x="297" y="457"/>
                      </a:cubicBezTo>
                      <a:cubicBezTo>
                        <a:pt x="171" y="537"/>
                        <a:pt x="171" y="538"/>
                        <a:pt x="175" y="545"/>
                      </a:cubicBezTo>
                      <a:cubicBezTo>
                        <a:pt x="176" y="546"/>
                        <a:pt x="178" y="548"/>
                        <a:pt x="179" y="548"/>
                      </a:cubicBezTo>
                      <a:cubicBezTo>
                        <a:pt x="185" y="549"/>
                        <a:pt x="198" y="543"/>
                        <a:pt x="293" y="486"/>
                      </a:cubicBezTo>
                      <a:cubicBezTo>
                        <a:pt x="278" y="495"/>
                        <a:pt x="264" y="504"/>
                        <a:pt x="252" y="512"/>
                      </a:cubicBezTo>
                      <a:cubicBezTo>
                        <a:pt x="212" y="539"/>
                        <a:pt x="212" y="541"/>
                        <a:pt x="215" y="547"/>
                      </a:cubicBezTo>
                      <a:cubicBezTo>
                        <a:pt x="216" y="548"/>
                        <a:pt x="217" y="549"/>
                        <a:pt x="219" y="550"/>
                      </a:cubicBezTo>
                      <a:cubicBezTo>
                        <a:pt x="224" y="551"/>
                        <a:pt x="236" y="546"/>
                        <a:pt x="318" y="495"/>
                      </a:cubicBezTo>
                      <a:cubicBezTo>
                        <a:pt x="304" y="504"/>
                        <a:pt x="291" y="513"/>
                        <a:pt x="280" y="520"/>
                      </a:cubicBezTo>
                      <a:cubicBezTo>
                        <a:pt x="247" y="543"/>
                        <a:pt x="245" y="546"/>
                        <a:pt x="248" y="551"/>
                      </a:cubicBezTo>
                      <a:cubicBezTo>
                        <a:pt x="249" y="553"/>
                        <a:pt x="250" y="554"/>
                        <a:pt x="252" y="554"/>
                      </a:cubicBezTo>
                      <a:cubicBezTo>
                        <a:pt x="256" y="555"/>
                        <a:pt x="257" y="556"/>
                        <a:pt x="355" y="497"/>
                      </a:cubicBezTo>
                      <a:cubicBezTo>
                        <a:pt x="355" y="496"/>
                        <a:pt x="356" y="496"/>
                        <a:pt x="356" y="496"/>
                      </a:cubicBezTo>
                      <a:cubicBezTo>
                        <a:pt x="283" y="545"/>
                        <a:pt x="284" y="546"/>
                        <a:pt x="287" y="552"/>
                      </a:cubicBezTo>
                      <a:cubicBezTo>
                        <a:pt x="288" y="553"/>
                        <a:pt x="290" y="555"/>
                        <a:pt x="291" y="555"/>
                      </a:cubicBezTo>
                      <a:cubicBezTo>
                        <a:pt x="295" y="556"/>
                        <a:pt x="296" y="556"/>
                        <a:pt x="364" y="514"/>
                      </a:cubicBezTo>
                      <a:cubicBezTo>
                        <a:pt x="370" y="511"/>
                        <a:pt x="377" y="507"/>
                        <a:pt x="383" y="503"/>
                      </a:cubicBezTo>
                      <a:cubicBezTo>
                        <a:pt x="343" y="534"/>
                        <a:pt x="343" y="534"/>
                        <a:pt x="346" y="540"/>
                      </a:cubicBezTo>
                      <a:cubicBezTo>
                        <a:pt x="347" y="541"/>
                        <a:pt x="349" y="542"/>
                        <a:pt x="350" y="543"/>
                      </a:cubicBezTo>
                      <a:cubicBezTo>
                        <a:pt x="354" y="543"/>
                        <a:pt x="355" y="544"/>
                        <a:pt x="404" y="513"/>
                      </a:cubicBezTo>
                      <a:cubicBezTo>
                        <a:pt x="372" y="541"/>
                        <a:pt x="373" y="541"/>
                        <a:pt x="375" y="546"/>
                      </a:cubicBezTo>
                      <a:cubicBezTo>
                        <a:pt x="376" y="548"/>
                        <a:pt x="378" y="549"/>
                        <a:pt x="379" y="549"/>
                      </a:cubicBezTo>
                      <a:cubicBezTo>
                        <a:pt x="383" y="550"/>
                        <a:pt x="383" y="550"/>
                        <a:pt x="428" y="523"/>
                      </a:cubicBezTo>
                      <a:cubicBezTo>
                        <a:pt x="430" y="522"/>
                        <a:pt x="432" y="520"/>
                        <a:pt x="434" y="519"/>
                      </a:cubicBezTo>
                      <a:cubicBezTo>
                        <a:pt x="412" y="541"/>
                        <a:pt x="412" y="541"/>
                        <a:pt x="414" y="546"/>
                      </a:cubicBezTo>
                      <a:cubicBezTo>
                        <a:pt x="415" y="547"/>
                        <a:pt x="417" y="548"/>
                        <a:pt x="418" y="548"/>
                      </a:cubicBezTo>
                      <a:cubicBezTo>
                        <a:pt x="421" y="549"/>
                        <a:pt x="422" y="549"/>
                        <a:pt x="455" y="529"/>
                      </a:cubicBezTo>
                      <a:cubicBezTo>
                        <a:pt x="464" y="524"/>
                        <a:pt x="476" y="517"/>
                        <a:pt x="479" y="515"/>
                      </a:cubicBezTo>
                      <a:cubicBezTo>
                        <a:pt x="479" y="515"/>
                        <a:pt x="480" y="515"/>
                        <a:pt x="480" y="514"/>
                      </a:cubicBezTo>
                      <a:cubicBezTo>
                        <a:pt x="483" y="513"/>
                        <a:pt x="484" y="509"/>
                        <a:pt x="483" y="506"/>
                      </a:cubicBezTo>
                      <a:close/>
                      <a:moveTo>
                        <a:pt x="262" y="151"/>
                      </a:moveTo>
                      <a:cubicBezTo>
                        <a:pt x="285" y="137"/>
                        <a:pt x="308" y="122"/>
                        <a:pt x="331" y="109"/>
                      </a:cubicBezTo>
                      <a:cubicBezTo>
                        <a:pt x="309" y="122"/>
                        <a:pt x="285" y="137"/>
                        <a:pt x="262" y="151"/>
                      </a:cubicBezTo>
                      <a:close/>
                      <a:moveTo>
                        <a:pt x="292" y="326"/>
                      </a:moveTo>
                      <a:cubicBezTo>
                        <a:pt x="284" y="328"/>
                        <a:pt x="265" y="338"/>
                        <a:pt x="214" y="369"/>
                      </a:cubicBezTo>
                      <a:cubicBezTo>
                        <a:pt x="249" y="346"/>
                        <a:pt x="268" y="334"/>
                        <a:pt x="278" y="326"/>
                      </a:cubicBezTo>
                      <a:cubicBezTo>
                        <a:pt x="284" y="324"/>
                        <a:pt x="297" y="316"/>
                        <a:pt x="328" y="298"/>
                      </a:cubicBezTo>
                      <a:cubicBezTo>
                        <a:pt x="302" y="316"/>
                        <a:pt x="294" y="323"/>
                        <a:pt x="292" y="326"/>
                      </a:cubicBezTo>
                      <a:close/>
                      <a:moveTo>
                        <a:pt x="209" y="348"/>
                      </a:moveTo>
                      <a:cubicBezTo>
                        <a:pt x="228" y="336"/>
                        <a:pt x="237" y="329"/>
                        <a:pt x="240" y="325"/>
                      </a:cubicBezTo>
                      <a:cubicBezTo>
                        <a:pt x="245" y="325"/>
                        <a:pt x="258" y="318"/>
                        <a:pt x="321" y="279"/>
                      </a:cubicBezTo>
                      <a:cubicBezTo>
                        <a:pt x="310" y="286"/>
                        <a:pt x="300" y="293"/>
                        <a:pt x="292" y="299"/>
                      </a:cubicBezTo>
                      <a:cubicBezTo>
                        <a:pt x="285" y="304"/>
                        <a:pt x="280" y="307"/>
                        <a:pt x="276" y="310"/>
                      </a:cubicBezTo>
                      <a:cubicBezTo>
                        <a:pt x="268" y="313"/>
                        <a:pt x="250" y="324"/>
                        <a:pt x="202" y="352"/>
                      </a:cubicBezTo>
                      <a:cubicBezTo>
                        <a:pt x="205" y="351"/>
                        <a:pt x="207" y="349"/>
                        <a:pt x="209" y="348"/>
                      </a:cubicBezTo>
                      <a:close/>
                      <a:moveTo>
                        <a:pt x="48" y="329"/>
                      </a:moveTo>
                      <a:cubicBezTo>
                        <a:pt x="48" y="329"/>
                        <a:pt x="48" y="329"/>
                        <a:pt x="47" y="328"/>
                      </a:cubicBezTo>
                      <a:cubicBezTo>
                        <a:pt x="48" y="329"/>
                        <a:pt x="48" y="329"/>
                        <a:pt x="48" y="32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0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234" name="Freeform 39"/>
                <p:cNvSpPr>
                  <a:spLocks noEditPoints="1"/>
                </p:cNvSpPr>
                <p:nvPr/>
              </p:nvSpPr>
              <p:spPr bwMode="gray">
                <a:xfrm>
                  <a:off x="303580" y="1693252"/>
                  <a:ext cx="1316189" cy="1532351"/>
                </a:xfrm>
                <a:custGeom>
                  <a:avLst/>
                  <a:gdLst>
                    <a:gd name="T0" fmla="*/ 397 w 464"/>
                    <a:gd name="T1" fmla="*/ 533 h 540"/>
                    <a:gd name="T2" fmla="*/ 259 w 464"/>
                    <a:gd name="T3" fmla="*/ 536 h 540"/>
                    <a:gd name="T4" fmla="*/ 127 w 464"/>
                    <a:gd name="T5" fmla="*/ 539 h 540"/>
                    <a:gd name="T6" fmla="*/ 35 w 464"/>
                    <a:gd name="T7" fmla="*/ 534 h 540"/>
                    <a:gd name="T8" fmla="*/ 14 w 464"/>
                    <a:gd name="T9" fmla="*/ 412 h 540"/>
                    <a:gd name="T10" fmla="*/ 22 w 464"/>
                    <a:gd name="T11" fmla="*/ 233 h 540"/>
                    <a:gd name="T12" fmla="*/ 25 w 464"/>
                    <a:gd name="T13" fmla="*/ 80 h 540"/>
                    <a:gd name="T14" fmla="*/ 309 w 464"/>
                    <a:gd name="T15" fmla="*/ 2 h 540"/>
                    <a:gd name="T16" fmla="*/ 442 w 464"/>
                    <a:gd name="T17" fmla="*/ 101 h 540"/>
                    <a:gd name="T18" fmla="*/ 443 w 464"/>
                    <a:gd name="T19" fmla="*/ 322 h 540"/>
                    <a:gd name="T20" fmla="*/ 429 w 464"/>
                    <a:gd name="T21" fmla="*/ 516 h 540"/>
                    <a:gd name="T22" fmla="*/ 266 w 464"/>
                    <a:gd name="T23" fmla="*/ 518 h 540"/>
                    <a:gd name="T24" fmla="*/ 58 w 464"/>
                    <a:gd name="T25" fmla="*/ 519 h 540"/>
                    <a:gd name="T26" fmla="*/ 197 w 464"/>
                    <a:gd name="T27" fmla="*/ 522 h 540"/>
                    <a:gd name="T28" fmla="*/ 24 w 464"/>
                    <a:gd name="T29" fmla="*/ 459 h 540"/>
                    <a:gd name="T30" fmla="*/ 195 w 464"/>
                    <a:gd name="T31" fmla="*/ 478 h 540"/>
                    <a:gd name="T32" fmla="*/ 284 w 464"/>
                    <a:gd name="T33" fmla="*/ 482 h 540"/>
                    <a:gd name="T34" fmla="*/ 368 w 464"/>
                    <a:gd name="T35" fmla="*/ 480 h 540"/>
                    <a:gd name="T36" fmla="*/ 433 w 464"/>
                    <a:gd name="T37" fmla="*/ 407 h 540"/>
                    <a:gd name="T38" fmla="*/ 324 w 464"/>
                    <a:gd name="T39" fmla="*/ 342 h 540"/>
                    <a:gd name="T40" fmla="*/ 131 w 464"/>
                    <a:gd name="T41" fmla="*/ 343 h 540"/>
                    <a:gd name="T42" fmla="*/ 44 w 464"/>
                    <a:gd name="T43" fmla="*/ 359 h 540"/>
                    <a:gd name="T44" fmla="*/ 18 w 464"/>
                    <a:gd name="T45" fmla="*/ 477 h 540"/>
                    <a:gd name="T46" fmla="*/ 335 w 464"/>
                    <a:gd name="T47" fmla="*/ 495 h 540"/>
                    <a:gd name="T48" fmla="*/ 176 w 464"/>
                    <a:gd name="T49" fmla="*/ 496 h 540"/>
                    <a:gd name="T50" fmla="*/ 100 w 464"/>
                    <a:gd name="T51" fmla="*/ 496 h 540"/>
                    <a:gd name="T52" fmla="*/ 236 w 464"/>
                    <a:gd name="T53" fmla="*/ 503 h 540"/>
                    <a:gd name="T54" fmla="*/ 443 w 464"/>
                    <a:gd name="T55" fmla="*/ 515 h 540"/>
                    <a:gd name="T56" fmla="*/ 315 w 464"/>
                    <a:gd name="T57" fmla="*/ 315 h 540"/>
                    <a:gd name="T58" fmla="*/ 122 w 464"/>
                    <a:gd name="T59" fmla="*/ 317 h 540"/>
                    <a:gd name="T60" fmla="*/ 195 w 464"/>
                    <a:gd name="T61" fmla="*/ 332 h 540"/>
                    <a:gd name="T62" fmla="*/ 45 w 464"/>
                    <a:gd name="T63" fmla="*/ 303 h 540"/>
                    <a:gd name="T64" fmla="*/ 378 w 464"/>
                    <a:gd name="T65" fmla="*/ 303 h 540"/>
                    <a:gd name="T66" fmla="*/ 428 w 464"/>
                    <a:gd name="T67" fmla="*/ 107 h 540"/>
                    <a:gd name="T68" fmla="*/ 320 w 464"/>
                    <a:gd name="T69" fmla="*/ 16 h 540"/>
                    <a:gd name="T70" fmla="*/ 87 w 464"/>
                    <a:gd name="T71" fmla="*/ 17 h 540"/>
                    <a:gd name="T72" fmla="*/ 39 w 464"/>
                    <a:gd name="T73" fmla="*/ 92 h 540"/>
                    <a:gd name="T74" fmla="*/ 36 w 464"/>
                    <a:gd name="T75" fmla="*/ 261 h 540"/>
                    <a:gd name="T76" fmla="*/ 68 w 464"/>
                    <a:gd name="T77" fmla="*/ 537 h 540"/>
                    <a:gd name="T78" fmla="*/ 101 w 464"/>
                    <a:gd name="T79" fmla="*/ 498 h 540"/>
                    <a:gd name="T80" fmla="*/ 368 w 464"/>
                    <a:gd name="T81" fmla="*/ 517 h 540"/>
                    <a:gd name="T82" fmla="*/ 41 w 464"/>
                    <a:gd name="T83" fmla="*/ 371 h 540"/>
                    <a:gd name="T84" fmla="*/ 22 w 464"/>
                    <a:gd name="T85" fmla="*/ 111 h 540"/>
                    <a:gd name="T86" fmla="*/ 41 w 464"/>
                    <a:gd name="T87" fmla="*/ 183 h 540"/>
                    <a:gd name="T88" fmla="*/ 300 w 464"/>
                    <a:gd name="T89" fmla="*/ 478 h 540"/>
                    <a:gd name="T90" fmla="*/ 410 w 464"/>
                    <a:gd name="T91" fmla="*/ 271 h 540"/>
                    <a:gd name="T92" fmla="*/ 411 w 464"/>
                    <a:gd name="T93" fmla="*/ 127 h 540"/>
                    <a:gd name="T94" fmla="*/ 175 w 464"/>
                    <a:gd name="T95" fmla="*/ 27 h 540"/>
                    <a:gd name="T96" fmla="*/ 63 w 464"/>
                    <a:gd name="T97" fmla="*/ 126 h 540"/>
                    <a:gd name="T98" fmla="*/ 86 w 464"/>
                    <a:gd name="T99" fmla="*/ 280 h 540"/>
                    <a:gd name="T100" fmla="*/ 235 w 464"/>
                    <a:gd name="T101" fmla="*/ 282 h 540"/>
                    <a:gd name="T102" fmla="*/ 384 w 464"/>
                    <a:gd name="T103" fmla="*/ 286 h 540"/>
                    <a:gd name="T104" fmla="*/ 51 w 464"/>
                    <a:gd name="T105" fmla="*/ 212 h 540"/>
                    <a:gd name="T106" fmla="*/ 314 w 464"/>
                    <a:gd name="T107" fmla="*/ 280 h 540"/>
                    <a:gd name="T108" fmla="*/ 196 w 464"/>
                    <a:gd name="T109" fmla="*/ 412 h 540"/>
                    <a:gd name="T110" fmla="*/ 240 w 464"/>
                    <a:gd name="T111" fmla="*/ 416 h 540"/>
                    <a:gd name="T112" fmla="*/ 185 w 464"/>
                    <a:gd name="T113" fmla="*/ 435 h 540"/>
                    <a:gd name="T114" fmla="*/ 206 w 464"/>
                    <a:gd name="T115" fmla="*/ 453 h 540"/>
                    <a:gd name="T116" fmla="*/ 244 w 464"/>
                    <a:gd name="T117" fmla="*/ 451 h 540"/>
                    <a:gd name="T118" fmla="*/ 281 w 464"/>
                    <a:gd name="T119" fmla="*/ 458 h 540"/>
                    <a:gd name="T120" fmla="*/ 198 w 464"/>
                    <a:gd name="T121" fmla="*/ 467 h 540"/>
                    <a:gd name="T122" fmla="*/ 268 w 464"/>
                    <a:gd name="T123" fmla="*/ 454 h 540"/>
                    <a:gd name="T124" fmla="*/ 264 w 464"/>
                    <a:gd name="T125" fmla="*/ 454 h 5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64" h="540">
                      <a:moveTo>
                        <a:pt x="35" y="536"/>
                      </a:moveTo>
                      <a:cubicBezTo>
                        <a:pt x="35" y="536"/>
                        <a:pt x="34" y="536"/>
                        <a:pt x="33" y="536"/>
                      </a:cubicBezTo>
                      <a:cubicBezTo>
                        <a:pt x="34" y="536"/>
                        <a:pt x="34" y="536"/>
                        <a:pt x="35" y="536"/>
                      </a:cubicBezTo>
                      <a:close/>
                      <a:moveTo>
                        <a:pt x="35" y="536"/>
                      </a:moveTo>
                      <a:cubicBezTo>
                        <a:pt x="36" y="536"/>
                        <a:pt x="37" y="537"/>
                        <a:pt x="38" y="536"/>
                      </a:cubicBezTo>
                      <a:cubicBezTo>
                        <a:pt x="39" y="537"/>
                        <a:pt x="37" y="537"/>
                        <a:pt x="39" y="538"/>
                      </a:cubicBezTo>
                      <a:cubicBezTo>
                        <a:pt x="40" y="537"/>
                        <a:pt x="38" y="535"/>
                        <a:pt x="36" y="535"/>
                      </a:cubicBezTo>
                      <a:cubicBezTo>
                        <a:pt x="36" y="535"/>
                        <a:pt x="36" y="535"/>
                        <a:pt x="35" y="535"/>
                      </a:cubicBezTo>
                      <a:cubicBezTo>
                        <a:pt x="36" y="535"/>
                        <a:pt x="35" y="536"/>
                        <a:pt x="35" y="536"/>
                      </a:cubicBezTo>
                      <a:close/>
                      <a:moveTo>
                        <a:pt x="461" y="508"/>
                      </a:move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7"/>
                        <a:pt x="461" y="507"/>
                        <a:pt x="461" y="508"/>
                      </a:cubicBezTo>
                      <a:close/>
                      <a:moveTo>
                        <a:pt x="90" y="537"/>
                      </a:moveTo>
                      <a:cubicBezTo>
                        <a:pt x="90" y="537"/>
                        <a:pt x="90" y="537"/>
                        <a:pt x="89" y="538"/>
                      </a:cubicBezTo>
                      <a:cubicBezTo>
                        <a:pt x="89" y="538"/>
                        <a:pt x="90" y="538"/>
                        <a:pt x="90" y="537"/>
                      </a:cubicBezTo>
                      <a:close/>
                      <a:moveTo>
                        <a:pt x="425" y="478"/>
                      </a:moveTo>
                      <a:cubicBezTo>
                        <a:pt x="425" y="478"/>
                        <a:pt x="425" y="478"/>
                        <a:pt x="425" y="478"/>
                      </a:cubicBezTo>
                      <a:cubicBezTo>
                        <a:pt x="425" y="477"/>
                        <a:pt x="425" y="478"/>
                        <a:pt x="425" y="478"/>
                      </a:cubicBezTo>
                      <a:close/>
                      <a:moveTo>
                        <a:pt x="462" y="503"/>
                      </a:moveTo>
                      <a:cubicBezTo>
                        <a:pt x="462" y="503"/>
                        <a:pt x="461" y="504"/>
                        <a:pt x="461" y="504"/>
                      </a:cubicBezTo>
                      <a:cubicBezTo>
                        <a:pt x="462" y="505"/>
                        <a:pt x="462" y="505"/>
                        <a:pt x="461" y="505"/>
                      </a:cubicBezTo>
                      <a:cubicBezTo>
                        <a:pt x="461" y="506"/>
                        <a:pt x="461" y="506"/>
                        <a:pt x="461" y="507"/>
                      </a:cubicBezTo>
                      <a:cubicBezTo>
                        <a:pt x="461" y="506"/>
                        <a:pt x="461" y="506"/>
                        <a:pt x="461" y="505"/>
                      </a:cubicBezTo>
                      <a:cubicBezTo>
                        <a:pt x="461" y="505"/>
                        <a:pt x="461" y="505"/>
                        <a:pt x="461" y="505"/>
                      </a:cubicBezTo>
                      <a:cubicBezTo>
                        <a:pt x="461" y="506"/>
                        <a:pt x="461" y="506"/>
                        <a:pt x="461" y="507"/>
                      </a:cubicBez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8"/>
                        <a:pt x="461" y="508"/>
                        <a:pt x="461" y="508"/>
                      </a:cubicBezTo>
                      <a:cubicBezTo>
                        <a:pt x="462" y="509"/>
                        <a:pt x="462" y="511"/>
                        <a:pt x="461" y="513"/>
                      </a:cubicBezTo>
                      <a:cubicBezTo>
                        <a:pt x="461" y="512"/>
                        <a:pt x="460" y="511"/>
                        <a:pt x="459" y="513"/>
                      </a:cubicBezTo>
                      <a:cubicBezTo>
                        <a:pt x="458" y="517"/>
                        <a:pt x="459" y="514"/>
                        <a:pt x="459" y="518"/>
                      </a:cubicBezTo>
                      <a:cubicBezTo>
                        <a:pt x="459" y="519"/>
                        <a:pt x="459" y="519"/>
                        <a:pt x="458" y="520"/>
                      </a:cubicBezTo>
                      <a:cubicBezTo>
                        <a:pt x="459" y="521"/>
                        <a:pt x="456" y="524"/>
                        <a:pt x="458" y="523"/>
                      </a:cubicBezTo>
                      <a:cubicBezTo>
                        <a:pt x="457" y="523"/>
                        <a:pt x="454" y="529"/>
                        <a:pt x="453" y="527"/>
                      </a:cubicBezTo>
                      <a:cubicBezTo>
                        <a:pt x="453" y="525"/>
                        <a:pt x="453" y="525"/>
                        <a:pt x="453" y="525"/>
                      </a:cubicBezTo>
                      <a:cubicBezTo>
                        <a:pt x="451" y="527"/>
                        <a:pt x="451" y="528"/>
                        <a:pt x="450" y="530"/>
                      </a:cubicBezTo>
                      <a:cubicBezTo>
                        <a:pt x="450" y="530"/>
                        <a:pt x="449" y="530"/>
                        <a:pt x="449" y="530"/>
                      </a:cubicBezTo>
                      <a:cubicBezTo>
                        <a:pt x="450" y="532"/>
                        <a:pt x="445" y="532"/>
                        <a:pt x="443" y="534"/>
                      </a:cubicBezTo>
                      <a:cubicBezTo>
                        <a:pt x="439" y="534"/>
                        <a:pt x="433" y="535"/>
                        <a:pt x="432" y="534"/>
                      </a:cubicBezTo>
                      <a:cubicBezTo>
                        <a:pt x="429" y="534"/>
                        <a:pt x="427" y="535"/>
                        <a:pt x="424" y="535"/>
                      </a:cubicBezTo>
                      <a:cubicBezTo>
                        <a:pt x="424" y="535"/>
                        <a:pt x="425" y="535"/>
                        <a:pt x="425" y="534"/>
                      </a:cubicBezTo>
                      <a:cubicBezTo>
                        <a:pt x="424" y="533"/>
                        <a:pt x="423" y="534"/>
                        <a:pt x="421" y="534"/>
                      </a:cubicBezTo>
                      <a:cubicBezTo>
                        <a:pt x="422" y="534"/>
                        <a:pt x="418" y="533"/>
                        <a:pt x="416" y="532"/>
                      </a:cubicBezTo>
                      <a:cubicBezTo>
                        <a:pt x="413" y="533"/>
                        <a:pt x="414" y="534"/>
                        <a:pt x="414" y="535"/>
                      </a:cubicBezTo>
                      <a:cubicBezTo>
                        <a:pt x="411" y="533"/>
                        <a:pt x="407" y="536"/>
                        <a:pt x="404" y="534"/>
                      </a:cubicBezTo>
                      <a:cubicBezTo>
                        <a:pt x="404" y="534"/>
                        <a:pt x="407" y="533"/>
                        <a:pt x="405" y="533"/>
                      </a:cubicBezTo>
                      <a:cubicBezTo>
                        <a:pt x="403" y="531"/>
                        <a:pt x="400" y="534"/>
                        <a:pt x="397" y="533"/>
                      </a:cubicBezTo>
                      <a:cubicBezTo>
                        <a:pt x="398" y="535"/>
                        <a:pt x="398" y="535"/>
                        <a:pt x="398" y="535"/>
                      </a:cubicBezTo>
                      <a:cubicBezTo>
                        <a:pt x="396" y="534"/>
                        <a:pt x="392" y="536"/>
                        <a:pt x="392" y="534"/>
                      </a:cubicBezTo>
                      <a:cubicBezTo>
                        <a:pt x="391" y="535"/>
                        <a:pt x="388" y="534"/>
                        <a:pt x="388" y="535"/>
                      </a:cubicBezTo>
                      <a:cubicBezTo>
                        <a:pt x="382" y="534"/>
                        <a:pt x="373" y="536"/>
                        <a:pt x="370" y="533"/>
                      </a:cubicBezTo>
                      <a:cubicBezTo>
                        <a:pt x="369" y="533"/>
                        <a:pt x="366" y="533"/>
                        <a:pt x="367" y="534"/>
                      </a:cubicBezTo>
                      <a:cubicBezTo>
                        <a:pt x="368" y="535"/>
                        <a:pt x="369" y="533"/>
                        <a:pt x="369" y="534"/>
                      </a:cubicBezTo>
                      <a:cubicBezTo>
                        <a:pt x="369" y="534"/>
                        <a:pt x="369" y="535"/>
                        <a:pt x="368" y="535"/>
                      </a:cubicBezTo>
                      <a:cubicBezTo>
                        <a:pt x="366" y="534"/>
                        <a:pt x="365" y="534"/>
                        <a:pt x="367" y="533"/>
                      </a:cubicBezTo>
                      <a:cubicBezTo>
                        <a:pt x="366" y="533"/>
                        <a:pt x="366" y="533"/>
                        <a:pt x="366" y="533"/>
                      </a:cubicBezTo>
                      <a:cubicBezTo>
                        <a:pt x="365" y="533"/>
                        <a:pt x="365" y="533"/>
                        <a:pt x="365" y="533"/>
                      </a:cubicBezTo>
                      <a:cubicBezTo>
                        <a:pt x="362" y="533"/>
                        <a:pt x="361" y="536"/>
                        <a:pt x="357" y="535"/>
                      </a:cubicBezTo>
                      <a:cubicBezTo>
                        <a:pt x="357" y="534"/>
                        <a:pt x="357" y="534"/>
                        <a:pt x="355" y="534"/>
                      </a:cubicBezTo>
                      <a:cubicBezTo>
                        <a:pt x="352" y="535"/>
                        <a:pt x="352" y="535"/>
                        <a:pt x="352" y="535"/>
                      </a:cubicBezTo>
                      <a:cubicBezTo>
                        <a:pt x="349" y="535"/>
                        <a:pt x="350" y="534"/>
                        <a:pt x="350" y="533"/>
                      </a:cubicBezTo>
                      <a:cubicBezTo>
                        <a:pt x="349" y="533"/>
                        <a:pt x="347" y="533"/>
                        <a:pt x="346" y="533"/>
                      </a:cubicBezTo>
                      <a:cubicBezTo>
                        <a:pt x="345" y="533"/>
                        <a:pt x="345" y="534"/>
                        <a:pt x="345" y="534"/>
                      </a:cubicBezTo>
                      <a:cubicBezTo>
                        <a:pt x="344" y="533"/>
                        <a:pt x="344" y="533"/>
                        <a:pt x="344" y="533"/>
                      </a:cubicBezTo>
                      <a:cubicBezTo>
                        <a:pt x="342" y="533"/>
                        <a:pt x="340" y="533"/>
                        <a:pt x="338" y="533"/>
                      </a:cubicBezTo>
                      <a:cubicBezTo>
                        <a:pt x="339" y="534"/>
                        <a:pt x="340" y="534"/>
                        <a:pt x="341" y="534"/>
                      </a:cubicBezTo>
                      <a:cubicBezTo>
                        <a:pt x="340" y="535"/>
                        <a:pt x="339" y="535"/>
                        <a:pt x="337" y="535"/>
                      </a:cubicBezTo>
                      <a:cubicBezTo>
                        <a:pt x="338" y="534"/>
                        <a:pt x="334" y="534"/>
                        <a:pt x="333" y="534"/>
                      </a:cubicBezTo>
                      <a:cubicBezTo>
                        <a:pt x="331" y="534"/>
                        <a:pt x="331" y="535"/>
                        <a:pt x="330" y="535"/>
                      </a:cubicBezTo>
                      <a:cubicBezTo>
                        <a:pt x="330" y="535"/>
                        <a:pt x="328" y="535"/>
                        <a:pt x="329" y="534"/>
                      </a:cubicBezTo>
                      <a:cubicBezTo>
                        <a:pt x="330" y="534"/>
                        <a:pt x="330" y="535"/>
                        <a:pt x="331" y="534"/>
                      </a:cubicBezTo>
                      <a:cubicBezTo>
                        <a:pt x="331" y="534"/>
                        <a:pt x="331" y="534"/>
                        <a:pt x="330" y="534"/>
                      </a:cubicBezTo>
                      <a:cubicBezTo>
                        <a:pt x="329" y="534"/>
                        <a:pt x="328" y="534"/>
                        <a:pt x="327" y="534"/>
                      </a:cubicBezTo>
                      <a:cubicBezTo>
                        <a:pt x="327" y="535"/>
                        <a:pt x="328" y="536"/>
                        <a:pt x="325" y="535"/>
                      </a:cubicBezTo>
                      <a:cubicBezTo>
                        <a:pt x="326" y="535"/>
                        <a:pt x="326" y="534"/>
                        <a:pt x="327" y="534"/>
                      </a:cubicBezTo>
                      <a:cubicBezTo>
                        <a:pt x="326" y="534"/>
                        <a:pt x="326" y="534"/>
                        <a:pt x="326" y="534"/>
                      </a:cubicBezTo>
                      <a:cubicBezTo>
                        <a:pt x="325" y="534"/>
                        <a:pt x="324" y="534"/>
                        <a:pt x="324" y="534"/>
                      </a:cubicBezTo>
                      <a:cubicBezTo>
                        <a:pt x="323" y="534"/>
                        <a:pt x="323" y="534"/>
                        <a:pt x="323" y="534"/>
                      </a:cubicBezTo>
                      <a:cubicBezTo>
                        <a:pt x="323" y="534"/>
                        <a:pt x="323" y="534"/>
                        <a:pt x="323" y="534"/>
                      </a:cubicBezTo>
                      <a:cubicBezTo>
                        <a:pt x="322" y="535"/>
                        <a:pt x="318" y="534"/>
                        <a:pt x="318" y="535"/>
                      </a:cubicBezTo>
                      <a:cubicBezTo>
                        <a:pt x="316" y="536"/>
                        <a:pt x="314" y="535"/>
                        <a:pt x="313" y="535"/>
                      </a:cubicBezTo>
                      <a:cubicBezTo>
                        <a:pt x="313" y="535"/>
                        <a:pt x="313" y="535"/>
                        <a:pt x="313" y="535"/>
                      </a:cubicBezTo>
                      <a:cubicBezTo>
                        <a:pt x="311" y="534"/>
                        <a:pt x="309" y="534"/>
                        <a:pt x="307" y="535"/>
                      </a:cubicBezTo>
                      <a:cubicBezTo>
                        <a:pt x="307" y="535"/>
                        <a:pt x="307" y="535"/>
                        <a:pt x="307" y="535"/>
                      </a:cubicBezTo>
                      <a:cubicBezTo>
                        <a:pt x="306" y="535"/>
                        <a:pt x="304" y="535"/>
                        <a:pt x="303" y="536"/>
                      </a:cubicBezTo>
                      <a:cubicBezTo>
                        <a:pt x="302" y="535"/>
                        <a:pt x="301" y="535"/>
                        <a:pt x="301" y="534"/>
                      </a:cubicBezTo>
                      <a:cubicBezTo>
                        <a:pt x="299" y="534"/>
                        <a:pt x="298" y="534"/>
                        <a:pt x="296" y="534"/>
                      </a:cubicBezTo>
                      <a:cubicBezTo>
                        <a:pt x="295" y="535"/>
                        <a:pt x="295" y="535"/>
                        <a:pt x="296" y="535"/>
                      </a:cubicBezTo>
                      <a:cubicBezTo>
                        <a:pt x="291" y="535"/>
                        <a:pt x="286" y="536"/>
                        <a:pt x="282" y="535"/>
                      </a:cubicBezTo>
                      <a:cubicBezTo>
                        <a:pt x="281" y="535"/>
                        <a:pt x="281" y="536"/>
                        <a:pt x="280" y="536"/>
                      </a:cubicBezTo>
                      <a:cubicBezTo>
                        <a:pt x="273" y="535"/>
                        <a:pt x="265" y="537"/>
                        <a:pt x="260" y="535"/>
                      </a:cubicBezTo>
                      <a:cubicBezTo>
                        <a:pt x="261" y="535"/>
                        <a:pt x="261" y="534"/>
                        <a:pt x="261" y="534"/>
                      </a:cubicBezTo>
                      <a:cubicBezTo>
                        <a:pt x="260" y="534"/>
                        <a:pt x="259" y="534"/>
                        <a:pt x="258" y="534"/>
                      </a:cubicBezTo>
                      <a:cubicBezTo>
                        <a:pt x="258" y="535"/>
                        <a:pt x="258" y="535"/>
                        <a:pt x="259" y="536"/>
                      </a:cubicBezTo>
                      <a:cubicBezTo>
                        <a:pt x="255" y="536"/>
                        <a:pt x="249" y="536"/>
                        <a:pt x="247" y="535"/>
                      </a:cubicBezTo>
                      <a:cubicBezTo>
                        <a:pt x="248" y="536"/>
                        <a:pt x="247" y="536"/>
                        <a:pt x="246" y="536"/>
                      </a:cubicBezTo>
                      <a:cubicBezTo>
                        <a:pt x="247" y="535"/>
                        <a:pt x="244" y="535"/>
                        <a:pt x="241" y="535"/>
                      </a:cubicBezTo>
                      <a:cubicBezTo>
                        <a:pt x="241" y="536"/>
                        <a:pt x="241" y="536"/>
                        <a:pt x="241" y="536"/>
                      </a:cubicBezTo>
                      <a:cubicBezTo>
                        <a:pt x="239" y="535"/>
                        <a:pt x="239" y="535"/>
                        <a:pt x="239" y="535"/>
                      </a:cubicBezTo>
                      <a:cubicBezTo>
                        <a:pt x="239" y="535"/>
                        <a:pt x="239" y="537"/>
                        <a:pt x="236" y="536"/>
                      </a:cubicBezTo>
                      <a:cubicBezTo>
                        <a:pt x="236" y="536"/>
                        <a:pt x="236" y="535"/>
                        <a:pt x="236" y="535"/>
                      </a:cubicBezTo>
                      <a:cubicBezTo>
                        <a:pt x="233" y="536"/>
                        <a:pt x="230" y="537"/>
                        <a:pt x="227" y="536"/>
                      </a:cubicBezTo>
                      <a:cubicBezTo>
                        <a:pt x="225" y="535"/>
                        <a:pt x="225" y="535"/>
                        <a:pt x="225" y="535"/>
                      </a:cubicBezTo>
                      <a:cubicBezTo>
                        <a:pt x="224" y="535"/>
                        <a:pt x="222" y="536"/>
                        <a:pt x="224" y="536"/>
                      </a:cubicBezTo>
                      <a:cubicBezTo>
                        <a:pt x="220" y="536"/>
                        <a:pt x="217" y="536"/>
                        <a:pt x="216" y="534"/>
                      </a:cubicBezTo>
                      <a:cubicBezTo>
                        <a:pt x="208" y="537"/>
                        <a:pt x="197" y="537"/>
                        <a:pt x="188" y="537"/>
                      </a:cubicBezTo>
                      <a:cubicBezTo>
                        <a:pt x="189" y="536"/>
                        <a:pt x="189" y="536"/>
                        <a:pt x="189" y="536"/>
                      </a:cubicBezTo>
                      <a:cubicBezTo>
                        <a:pt x="186" y="536"/>
                        <a:pt x="188" y="538"/>
                        <a:pt x="186" y="537"/>
                      </a:cubicBezTo>
                      <a:cubicBezTo>
                        <a:pt x="187" y="537"/>
                        <a:pt x="184" y="536"/>
                        <a:pt x="186" y="535"/>
                      </a:cubicBezTo>
                      <a:cubicBezTo>
                        <a:pt x="183" y="534"/>
                        <a:pt x="182" y="536"/>
                        <a:pt x="179" y="536"/>
                      </a:cubicBezTo>
                      <a:cubicBezTo>
                        <a:pt x="179" y="537"/>
                        <a:pt x="181" y="536"/>
                        <a:pt x="181" y="537"/>
                      </a:cubicBezTo>
                      <a:cubicBezTo>
                        <a:pt x="180" y="537"/>
                        <a:pt x="176" y="536"/>
                        <a:pt x="176" y="538"/>
                      </a:cubicBezTo>
                      <a:cubicBezTo>
                        <a:pt x="175" y="537"/>
                        <a:pt x="175" y="536"/>
                        <a:pt x="176" y="536"/>
                      </a:cubicBezTo>
                      <a:cubicBezTo>
                        <a:pt x="174" y="536"/>
                        <a:pt x="174" y="536"/>
                        <a:pt x="174" y="536"/>
                      </a:cubicBezTo>
                      <a:cubicBezTo>
                        <a:pt x="172" y="535"/>
                        <a:pt x="175" y="534"/>
                        <a:pt x="176" y="534"/>
                      </a:cubicBezTo>
                      <a:cubicBezTo>
                        <a:pt x="175" y="534"/>
                        <a:pt x="173" y="534"/>
                        <a:pt x="171" y="534"/>
                      </a:cubicBezTo>
                      <a:cubicBezTo>
                        <a:pt x="172" y="533"/>
                        <a:pt x="173" y="533"/>
                        <a:pt x="173" y="533"/>
                      </a:cubicBezTo>
                      <a:cubicBezTo>
                        <a:pt x="169" y="533"/>
                        <a:pt x="171" y="536"/>
                        <a:pt x="167" y="536"/>
                      </a:cubicBezTo>
                      <a:cubicBezTo>
                        <a:pt x="165" y="535"/>
                        <a:pt x="170" y="536"/>
                        <a:pt x="169" y="535"/>
                      </a:cubicBezTo>
                      <a:cubicBezTo>
                        <a:pt x="169" y="534"/>
                        <a:pt x="168" y="534"/>
                        <a:pt x="168" y="534"/>
                      </a:cubicBezTo>
                      <a:cubicBezTo>
                        <a:pt x="168" y="534"/>
                        <a:pt x="168" y="534"/>
                        <a:pt x="168" y="534"/>
                      </a:cubicBezTo>
                      <a:cubicBezTo>
                        <a:pt x="168" y="534"/>
                        <a:pt x="167" y="534"/>
                        <a:pt x="167" y="534"/>
                      </a:cubicBezTo>
                      <a:cubicBezTo>
                        <a:pt x="165" y="535"/>
                        <a:pt x="164" y="535"/>
                        <a:pt x="163" y="535"/>
                      </a:cubicBezTo>
                      <a:cubicBezTo>
                        <a:pt x="165" y="535"/>
                        <a:pt x="163" y="537"/>
                        <a:pt x="162" y="537"/>
                      </a:cubicBezTo>
                      <a:cubicBezTo>
                        <a:pt x="160" y="536"/>
                        <a:pt x="164" y="536"/>
                        <a:pt x="160" y="536"/>
                      </a:cubicBezTo>
                      <a:cubicBezTo>
                        <a:pt x="160" y="536"/>
                        <a:pt x="157" y="537"/>
                        <a:pt x="159" y="538"/>
                      </a:cubicBezTo>
                      <a:cubicBezTo>
                        <a:pt x="158" y="539"/>
                        <a:pt x="156" y="537"/>
                        <a:pt x="154" y="538"/>
                      </a:cubicBezTo>
                      <a:cubicBezTo>
                        <a:pt x="153" y="537"/>
                        <a:pt x="157" y="535"/>
                        <a:pt x="154" y="535"/>
                      </a:cubicBezTo>
                      <a:cubicBezTo>
                        <a:pt x="154" y="536"/>
                        <a:pt x="149" y="537"/>
                        <a:pt x="151" y="538"/>
                      </a:cubicBezTo>
                      <a:cubicBezTo>
                        <a:pt x="150" y="538"/>
                        <a:pt x="150" y="537"/>
                        <a:pt x="151" y="536"/>
                      </a:cubicBezTo>
                      <a:cubicBezTo>
                        <a:pt x="149" y="535"/>
                        <a:pt x="146" y="539"/>
                        <a:pt x="145" y="536"/>
                      </a:cubicBezTo>
                      <a:cubicBezTo>
                        <a:pt x="144" y="537"/>
                        <a:pt x="144" y="537"/>
                        <a:pt x="144" y="537"/>
                      </a:cubicBezTo>
                      <a:cubicBezTo>
                        <a:pt x="144" y="537"/>
                        <a:pt x="143" y="537"/>
                        <a:pt x="142" y="536"/>
                      </a:cubicBezTo>
                      <a:cubicBezTo>
                        <a:pt x="140" y="536"/>
                        <a:pt x="136" y="538"/>
                        <a:pt x="136" y="536"/>
                      </a:cubicBezTo>
                      <a:cubicBezTo>
                        <a:pt x="136" y="536"/>
                        <a:pt x="131" y="536"/>
                        <a:pt x="133" y="537"/>
                      </a:cubicBezTo>
                      <a:cubicBezTo>
                        <a:pt x="136" y="538"/>
                        <a:pt x="136" y="536"/>
                        <a:pt x="137" y="538"/>
                      </a:cubicBezTo>
                      <a:cubicBezTo>
                        <a:pt x="136" y="537"/>
                        <a:pt x="134" y="538"/>
                        <a:pt x="132" y="539"/>
                      </a:cubicBezTo>
                      <a:cubicBezTo>
                        <a:pt x="132" y="538"/>
                        <a:pt x="132" y="538"/>
                        <a:pt x="132" y="538"/>
                      </a:cubicBezTo>
                      <a:cubicBezTo>
                        <a:pt x="131" y="538"/>
                        <a:pt x="129" y="538"/>
                        <a:pt x="129" y="539"/>
                      </a:cubicBezTo>
                      <a:cubicBezTo>
                        <a:pt x="129" y="538"/>
                        <a:pt x="129" y="538"/>
                        <a:pt x="128" y="538"/>
                      </a:cubicBezTo>
                      <a:cubicBezTo>
                        <a:pt x="127" y="539"/>
                        <a:pt x="127" y="539"/>
                        <a:pt x="127" y="539"/>
                      </a:cubicBezTo>
                      <a:cubicBezTo>
                        <a:pt x="124" y="539"/>
                        <a:pt x="126" y="537"/>
                        <a:pt x="123" y="537"/>
                      </a:cubicBezTo>
                      <a:cubicBezTo>
                        <a:pt x="126" y="536"/>
                        <a:pt x="126" y="536"/>
                        <a:pt x="126" y="536"/>
                      </a:cubicBezTo>
                      <a:cubicBezTo>
                        <a:pt x="125" y="537"/>
                        <a:pt x="124" y="535"/>
                        <a:pt x="122" y="536"/>
                      </a:cubicBezTo>
                      <a:cubicBezTo>
                        <a:pt x="121" y="537"/>
                        <a:pt x="120" y="538"/>
                        <a:pt x="120" y="539"/>
                      </a:cubicBezTo>
                      <a:cubicBezTo>
                        <a:pt x="118" y="539"/>
                        <a:pt x="119" y="538"/>
                        <a:pt x="117" y="539"/>
                      </a:cubicBezTo>
                      <a:cubicBezTo>
                        <a:pt x="119" y="538"/>
                        <a:pt x="119" y="538"/>
                        <a:pt x="119" y="538"/>
                      </a:cubicBezTo>
                      <a:cubicBezTo>
                        <a:pt x="120" y="537"/>
                        <a:pt x="118" y="536"/>
                        <a:pt x="115" y="536"/>
                      </a:cubicBezTo>
                      <a:cubicBezTo>
                        <a:pt x="113" y="536"/>
                        <a:pt x="111" y="538"/>
                        <a:pt x="113" y="538"/>
                      </a:cubicBezTo>
                      <a:cubicBezTo>
                        <a:pt x="112" y="538"/>
                        <a:pt x="110" y="538"/>
                        <a:pt x="111" y="537"/>
                      </a:cubicBezTo>
                      <a:cubicBezTo>
                        <a:pt x="108" y="537"/>
                        <a:pt x="112" y="538"/>
                        <a:pt x="109" y="539"/>
                      </a:cubicBezTo>
                      <a:cubicBezTo>
                        <a:pt x="108" y="538"/>
                        <a:pt x="105" y="537"/>
                        <a:pt x="103" y="536"/>
                      </a:cubicBezTo>
                      <a:cubicBezTo>
                        <a:pt x="106" y="534"/>
                        <a:pt x="106" y="534"/>
                        <a:pt x="106" y="534"/>
                      </a:cubicBezTo>
                      <a:cubicBezTo>
                        <a:pt x="104" y="534"/>
                        <a:pt x="104" y="534"/>
                        <a:pt x="104" y="534"/>
                      </a:cubicBezTo>
                      <a:cubicBezTo>
                        <a:pt x="105" y="534"/>
                        <a:pt x="105" y="533"/>
                        <a:pt x="104" y="533"/>
                      </a:cubicBezTo>
                      <a:cubicBezTo>
                        <a:pt x="103" y="533"/>
                        <a:pt x="102" y="533"/>
                        <a:pt x="101" y="533"/>
                      </a:cubicBezTo>
                      <a:cubicBezTo>
                        <a:pt x="102" y="535"/>
                        <a:pt x="96" y="536"/>
                        <a:pt x="97" y="538"/>
                      </a:cubicBezTo>
                      <a:cubicBezTo>
                        <a:pt x="92" y="538"/>
                        <a:pt x="94" y="533"/>
                        <a:pt x="89" y="536"/>
                      </a:cubicBezTo>
                      <a:cubicBezTo>
                        <a:pt x="90" y="536"/>
                        <a:pt x="88" y="537"/>
                        <a:pt x="89" y="538"/>
                      </a:cubicBezTo>
                      <a:cubicBezTo>
                        <a:pt x="88" y="538"/>
                        <a:pt x="88" y="539"/>
                        <a:pt x="85" y="539"/>
                      </a:cubicBezTo>
                      <a:cubicBezTo>
                        <a:pt x="87" y="538"/>
                        <a:pt x="82" y="537"/>
                        <a:pt x="86" y="535"/>
                      </a:cubicBezTo>
                      <a:cubicBezTo>
                        <a:pt x="86" y="536"/>
                        <a:pt x="88" y="536"/>
                        <a:pt x="88" y="536"/>
                      </a:cubicBezTo>
                      <a:cubicBezTo>
                        <a:pt x="87" y="535"/>
                        <a:pt x="89" y="533"/>
                        <a:pt x="86" y="533"/>
                      </a:cubicBezTo>
                      <a:cubicBezTo>
                        <a:pt x="84" y="534"/>
                        <a:pt x="81" y="534"/>
                        <a:pt x="82" y="535"/>
                      </a:cubicBezTo>
                      <a:cubicBezTo>
                        <a:pt x="82" y="536"/>
                        <a:pt x="84" y="535"/>
                        <a:pt x="83" y="536"/>
                      </a:cubicBezTo>
                      <a:cubicBezTo>
                        <a:pt x="79" y="536"/>
                        <a:pt x="79" y="534"/>
                        <a:pt x="77" y="537"/>
                      </a:cubicBezTo>
                      <a:cubicBezTo>
                        <a:pt x="80" y="536"/>
                        <a:pt x="80" y="538"/>
                        <a:pt x="80" y="539"/>
                      </a:cubicBezTo>
                      <a:cubicBezTo>
                        <a:pt x="77" y="539"/>
                        <a:pt x="77" y="539"/>
                        <a:pt x="77" y="539"/>
                      </a:cubicBezTo>
                      <a:cubicBezTo>
                        <a:pt x="78" y="538"/>
                        <a:pt x="78" y="538"/>
                        <a:pt x="78" y="538"/>
                      </a:cubicBezTo>
                      <a:cubicBezTo>
                        <a:pt x="73" y="538"/>
                        <a:pt x="77" y="540"/>
                        <a:pt x="72" y="540"/>
                      </a:cubicBezTo>
                      <a:cubicBezTo>
                        <a:pt x="70" y="538"/>
                        <a:pt x="70" y="538"/>
                        <a:pt x="70" y="538"/>
                      </a:cubicBezTo>
                      <a:cubicBezTo>
                        <a:pt x="71" y="537"/>
                        <a:pt x="77" y="539"/>
                        <a:pt x="76" y="536"/>
                      </a:cubicBezTo>
                      <a:cubicBezTo>
                        <a:pt x="73" y="536"/>
                        <a:pt x="72" y="537"/>
                        <a:pt x="69" y="537"/>
                      </a:cubicBezTo>
                      <a:cubicBezTo>
                        <a:pt x="71" y="536"/>
                        <a:pt x="71" y="536"/>
                        <a:pt x="71" y="536"/>
                      </a:cubicBezTo>
                      <a:cubicBezTo>
                        <a:pt x="70" y="536"/>
                        <a:pt x="69" y="533"/>
                        <a:pt x="65" y="535"/>
                      </a:cubicBezTo>
                      <a:cubicBezTo>
                        <a:pt x="63" y="536"/>
                        <a:pt x="65" y="536"/>
                        <a:pt x="65" y="537"/>
                      </a:cubicBezTo>
                      <a:cubicBezTo>
                        <a:pt x="60" y="537"/>
                        <a:pt x="59" y="538"/>
                        <a:pt x="56" y="538"/>
                      </a:cubicBezTo>
                      <a:cubicBezTo>
                        <a:pt x="57" y="536"/>
                        <a:pt x="51" y="538"/>
                        <a:pt x="54" y="536"/>
                      </a:cubicBezTo>
                      <a:cubicBezTo>
                        <a:pt x="56" y="537"/>
                        <a:pt x="62" y="537"/>
                        <a:pt x="64" y="535"/>
                      </a:cubicBezTo>
                      <a:cubicBezTo>
                        <a:pt x="62" y="533"/>
                        <a:pt x="67" y="536"/>
                        <a:pt x="68" y="534"/>
                      </a:cubicBezTo>
                      <a:cubicBezTo>
                        <a:pt x="67" y="534"/>
                        <a:pt x="66" y="533"/>
                        <a:pt x="66" y="533"/>
                      </a:cubicBezTo>
                      <a:cubicBezTo>
                        <a:pt x="66" y="533"/>
                        <a:pt x="66" y="533"/>
                        <a:pt x="66" y="533"/>
                      </a:cubicBezTo>
                      <a:cubicBezTo>
                        <a:pt x="65" y="533"/>
                        <a:pt x="64" y="533"/>
                        <a:pt x="62" y="533"/>
                      </a:cubicBezTo>
                      <a:cubicBezTo>
                        <a:pt x="62" y="533"/>
                        <a:pt x="63" y="533"/>
                        <a:pt x="63" y="533"/>
                      </a:cubicBezTo>
                      <a:cubicBezTo>
                        <a:pt x="59" y="533"/>
                        <a:pt x="55" y="534"/>
                        <a:pt x="52" y="535"/>
                      </a:cubicBezTo>
                      <a:cubicBezTo>
                        <a:pt x="51" y="534"/>
                        <a:pt x="52" y="533"/>
                        <a:pt x="53" y="533"/>
                      </a:cubicBezTo>
                      <a:cubicBezTo>
                        <a:pt x="48" y="533"/>
                        <a:pt x="43" y="533"/>
                        <a:pt x="39" y="533"/>
                      </a:cubicBezTo>
                      <a:cubicBezTo>
                        <a:pt x="41" y="535"/>
                        <a:pt x="36" y="534"/>
                        <a:pt x="35" y="534"/>
                      </a:cubicBezTo>
                      <a:cubicBezTo>
                        <a:pt x="35" y="534"/>
                        <a:pt x="35" y="533"/>
                        <a:pt x="35" y="533"/>
                      </a:cubicBezTo>
                      <a:cubicBezTo>
                        <a:pt x="32" y="533"/>
                        <a:pt x="35" y="531"/>
                        <a:pt x="32" y="531"/>
                      </a:cubicBezTo>
                      <a:cubicBezTo>
                        <a:pt x="29" y="532"/>
                        <a:pt x="24" y="532"/>
                        <a:pt x="20" y="531"/>
                      </a:cubicBezTo>
                      <a:cubicBezTo>
                        <a:pt x="16" y="528"/>
                        <a:pt x="10" y="523"/>
                        <a:pt x="7" y="519"/>
                      </a:cubicBezTo>
                      <a:cubicBezTo>
                        <a:pt x="8" y="517"/>
                        <a:pt x="9" y="517"/>
                        <a:pt x="9" y="516"/>
                      </a:cubicBezTo>
                      <a:cubicBezTo>
                        <a:pt x="9" y="515"/>
                        <a:pt x="9" y="514"/>
                        <a:pt x="9" y="514"/>
                      </a:cubicBezTo>
                      <a:cubicBezTo>
                        <a:pt x="8" y="514"/>
                        <a:pt x="8" y="516"/>
                        <a:pt x="8" y="513"/>
                      </a:cubicBezTo>
                      <a:cubicBezTo>
                        <a:pt x="8" y="513"/>
                        <a:pt x="8" y="513"/>
                        <a:pt x="8" y="513"/>
                      </a:cubicBezTo>
                      <a:cubicBezTo>
                        <a:pt x="8" y="513"/>
                        <a:pt x="8" y="511"/>
                        <a:pt x="8" y="510"/>
                      </a:cubicBezTo>
                      <a:cubicBezTo>
                        <a:pt x="6" y="509"/>
                        <a:pt x="4" y="509"/>
                        <a:pt x="7" y="512"/>
                      </a:cubicBezTo>
                      <a:cubicBezTo>
                        <a:pt x="5" y="510"/>
                        <a:pt x="3" y="506"/>
                        <a:pt x="5" y="508"/>
                      </a:cubicBezTo>
                      <a:cubicBezTo>
                        <a:pt x="2" y="502"/>
                        <a:pt x="4" y="509"/>
                        <a:pt x="1" y="504"/>
                      </a:cubicBezTo>
                      <a:cubicBezTo>
                        <a:pt x="0" y="500"/>
                        <a:pt x="2" y="493"/>
                        <a:pt x="3" y="492"/>
                      </a:cubicBezTo>
                      <a:cubicBezTo>
                        <a:pt x="5" y="496"/>
                        <a:pt x="5" y="496"/>
                        <a:pt x="5" y="496"/>
                      </a:cubicBezTo>
                      <a:cubicBezTo>
                        <a:pt x="5" y="494"/>
                        <a:pt x="5" y="494"/>
                        <a:pt x="5" y="494"/>
                      </a:cubicBezTo>
                      <a:cubicBezTo>
                        <a:pt x="6" y="497"/>
                        <a:pt x="6" y="492"/>
                        <a:pt x="7" y="494"/>
                      </a:cubicBezTo>
                      <a:cubicBezTo>
                        <a:pt x="8" y="493"/>
                        <a:pt x="8" y="491"/>
                        <a:pt x="7" y="489"/>
                      </a:cubicBezTo>
                      <a:cubicBezTo>
                        <a:pt x="5" y="493"/>
                        <a:pt x="5" y="484"/>
                        <a:pt x="3" y="485"/>
                      </a:cubicBezTo>
                      <a:cubicBezTo>
                        <a:pt x="3" y="479"/>
                        <a:pt x="8" y="482"/>
                        <a:pt x="6" y="475"/>
                      </a:cubicBezTo>
                      <a:cubicBezTo>
                        <a:pt x="5" y="476"/>
                        <a:pt x="4" y="474"/>
                        <a:pt x="4" y="475"/>
                      </a:cubicBezTo>
                      <a:cubicBezTo>
                        <a:pt x="4" y="473"/>
                        <a:pt x="3" y="473"/>
                        <a:pt x="4" y="470"/>
                      </a:cubicBezTo>
                      <a:cubicBezTo>
                        <a:pt x="4" y="473"/>
                        <a:pt x="6" y="468"/>
                        <a:pt x="7" y="470"/>
                      </a:cubicBezTo>
                      <a:cubicBezTo>
                        <a:pt x="7" y="469"/>
                        <a:pt x="7" y="469"/>
                        <a:pt x="7" y="468"/>
                      </a:cubicBezTo>
                      <a:cubicBezTo>
                        <a:pt x="7" y="468"/>
                        <a:pt x="7" y="468"/>
                        <a:pt x="7" y="468"/>
                      </a:cubicBezTo>
                      <a:cubicBezTo>
                        <a:pt x="7" y="467"/>
                        <a:pt x="7" y="466"/>
                        <a:pt x="7" y="465"/>
                      </a:cubicBezTo>
                      <a:cubicBezTo>
                        <a:pt x="7" y="464"/>
                        <a:pt x="7" y="462"/>
                        <a:pt x="8" y="461"/>
                      </a:cubicBezTo>
                      <a:cubicBezTo>
                        <a:pt x="7" y="461"/>
                        <a:pt x="7" y="461"/>
                        <a:pt x="7" y="460"/>
                      </a:cubicBezTo>
                      <a:cubicBezTo>
                        <a:pt x="7" y="463"/>
                        <a:pt x="5" y="464"/>
                        <a:pt x="5" y="464"/>
                      </a:cubicBezTo>
                      <a:cubicBezTo>
                        <a:pt x="5" y="460"/>
                        <a:pt x="5" y="460"/>
                        <a:pt x="5" y="460"/>
                      </a:cubicBezTo>
                      <a:cubicBezTo>
                        <a:pt x="5" y="461"/>
                        <a:pt x="5" y="461"/>
                        <a:pt x="5" y="461"/>
                      </a:cubicBezTo>
                      <a:cubicBezTo>
                        <a:pt x="7" y="456"/>
                        <a:pt x="4" y="459"/>
                        <a:pt x="5" y="454"/>
                      </a:cubicBezTo>
                      <a:cubicBezTo>
                        <a:pt x="7" y="452"/>
                        <a:pt x="7" y="452"/>
                        <a:pt x="7" y="452"/>
                      </a:cubicBezTo>
                      <a:cubicBezTo>
                        <a:pt x="8" y="453"/>
                        <a:pt x="5" y="459"/>
                        <a:pt x="8" y="459"/>
                      </a:cubicBezTo>
                      <a:cubicBezTo>
                        <a:pt x="8" y="455"/>
                        <a:pt x="7" y="454"/>
                        <a:pt x="8" y="451"/>
                      </a:cubicBezTo>
                      <a:cubicBezTo>
                        <a:pt x="8" y="453"/>
                        <a:pt x="8" y="453"/>
                        <a:pt x="8" y="453"/>
                      </a:cubicBezTo>
                      <a:cubicBezTo>
                        <a:pt x="8" y="453"/>
                        <a:pt x="8" y="453"/>
                        <a:pt x="9" y="453"/>
                      </a:cubicBezTo>
                      <a:cubicBezTo>
                        <a:pt x="9" y="450"/>
                        <a:pt x="9" y="448"/>
                        <a:pt x="10" y="445"/>
                      </a:cubicBezTo>
                      <a:cubicBezTo>
                        <a:pt x="9" y="445"/>
                        <a:pt x="9" y="445"/>
                        <a:pt x="9" y="445"/>
                      </a:cubicBezTo>
                      <a:cubicBezTo>
                        <a:pt x="10" y="439"/>
                        <a:pt x="9" y="438"/>
                        <a:pt x="9" y="434"/>
                      </a:cubicBezTo>
                      <a:cubicBezTo>
                        <a:pt x="11" y="435"/>
                        <a:pt x="10" y="428"/>
                        <a:pt x="11" y="432"/>
                      </a:cubicBezTo>
                      <a:cubicBezTo>
                        <a:pt x="10" y="433"/>
                        <a:pt x="10" y="439"/>
                        <a:pt x="10" y="442"/>
                      </a:cubicBezTo>
                      <a:cubicBezTo>
                        <a:pt x="11" y="436"/>
                        <a:pt x="12" y="429"/>
                        <a:pt x="13" y="423"/>
                      </a:cubicBezTo>
                      <a:cubicBezTo>
                        <a:pt x="13" y="421"/>
                        <a:pt x="13" y="420"/>
                        <a:pt x="13" y="418"/>
                      </a:cubicBezTo>
                      <a:cubicBezTo>
                        <a:pt x="13" y="421"/>
                        <a:pt x="13" y="421"/>
                        <a:pt x="13" y="421"/>
                      </a:cubicBezTo>
                      <a:cubicBezTo>
                        <a:pt x="13" y="420"/>
                        <a:pt x="13" y="419"/>
                        <a:pt x="13" y="417"/>
                      </a:cubicBezTo>
                      <a:cubicBezTo>
                        <a:pt x="14" y="418"/>
                        <a:pt x="14" y="418"/>
                        <a:pt x="14" y="418"/>
                      </a:cubicBezTo>
                      <a:cubicBezTo>
                        <a:pt x="14" y="416"/>
                        <a:pt x="14" y="414"/>
                        <a:pt x="14" y="412"/>
                      </a:cubicBezTo>
                      <a:cubicBezTo>
                        <a:pt x="13" y="413"/>
                        <a:pt x="13" y="414"/>
                        <a:pt x="12" y="413"/>
                      </a:cubicBezTo>
                      <a:cubicBezTo>
                        <a:pt x="13" y="411"/>
                        <a:pt x="13" y="413"/>
                        <a:pt x="14" y="412"/>
                      </a:cubicBezTo>
                      <a:cubicBezTo>
                        <a:pt x="13" y="411"/>
                        <a:pt x="14" y="410"/>
                        <a:pt x="15" y="408"/>
                      </a:cubicBezTo>
                      <a:cubicBezTo>
                        <a:pt x="15" y="409"/>
                        <a:pt x="15" y="409"/>
                        <a:pt x="15" y="409"/>
                      </a:cubicBezTo>
                      <a:cubicBezTo>
                        <a:pt x="15" y="408"/>
                        <a:pt x="15" y="407"/>
                        <a:pt x="16" y="406"/>
                      </a:cubicBezTo>
                      <a:cubicBezTo>
                        <a:pt x="16" y="405"/>
                        <a:pt x="15" y="404"/>
                        <a:pt x="16" y="404"/>
                      </a:cubicBezTo>
                      <a:cubicBezTo>
                        <a:pt x="16" y="404"/>
                        <a:pt x="16" y="404"/>
                        <a:pt x="16" y="405"/>
                      </a:cubicBezTo>
                      <a:cubicBezTo>
                        <a:pt x="16" y="403"/>
                        <a:pt x="16" y="401"/>
                        <a:pt x="16" y="399"/>
                      </a:cubicBezTo>
                      <a:cubicBezTo>
                        <a:pt x="16" y="398"/>
                        <a:pt x="17" y="394"/>
                        <a:pt x="17" y="395"/>
                      </a:cubicBezTo>
                      <a:cubicBezTo>
                        <a:pt x="17" y="391"/>
                        <a:pt x="20" y="383"/>
                        <a:pt x="20" y="377"/>
                      </a:cubicBezTo>
                      <a:cubicBezTo>
                        <a:pt x="22" y="370"/>
                        <a:pt x="21" y="364"/>
                        <a:pt x="23" y="357"/>
                      </a:cubicBezTo>
                      <a:cubicBezTo>
                        <a:pt x="23" y="358"/>
                        <a:pt x="23" y="359"/>
                        <a:pt x="24" y="360"/>
                      </a:cubicBezTo>
                      <a:cubicBezTo>
                        <a:pt x="25" y="357"/>
                        <a:pt x="23" y="353"/>
                        <a:pt x="25" y="352"/>
                      </a:cubicBezTo>
                      <a:cubicBezTo>
                        <a:pt x="25" y="350"/>
                        <a:pt x="24" y="350"/>
                        <a:pt x="24" y="351"/>
                      </a:cubicBezTo>
                      <a:cubicBezTo>
                        <a:pt x="25" y="343"/>
                        <a:pt x="26" y="335"/>
                        <a:pt x="27" y="327"/>
                      </a:cubicBezTo>
                      <a:cubicBezTo>
                        <a:pt x="28" y="325"/>
                        <a:pt x="28" y="322"/>
                        <a:pt x="28" y="322"/>
                      </a:cubicBezTo>
                      <a:cubicBezTo>
                        <a:pt x="28" y="318"/>
                        <a:pt x="30" y="314"/>
                        <a:pt x="32" y="312"/>
                      </a:cubicBezTo>
                      <a:cubicBezTo>
                        <a:pt x="31" y="311"/>
                        <a:pt x="30" y="311"/>
                        <a:pt x="29" y="311"/>
                      </a:cubicBezTo>
                      <a:cubicBezTo>
                        <a:pt x="29" y="309"/>
                        <a:pt x="30" y="309"/>
                        <a:pt x="31" y="309"/>
                      </a:cubicBezTo>
                      <a:cubicBezTo>
                        <a:pt x="28" y="307"/>
                        <a:pt x="28" y="307"/>
                        <a:pt x="28" y="307"/>
                      </a:cubicBezTo>
                      <a:cubicBezTo>
                        <a:pt x="26" y="303"/>
                        <a:pt x="38" y="312"/>
                        <a:pt x="35" y="307"/>
                      </a:cubicBezTo>
                      <a:cubicBezTo>
                        <a:pt x="35" y="307"/>
                        <a:pt x="34" y="306"/>
                        <a:pt x="33" y="305"/>
                      </a:cubicBezTo>
                      <a:cubicBezTo>
                        <a:pt x="32" y="303"/>
                        <a:pt x="40" y="309"/>
                        <a:pt x="35" y="304"/>
                      </a:cubicBezTo>
                      <a:cubicBezTo>
                        <a:pt x="32" y="303"/>
                        <a:pt x="29" y="301"/>
                        <a:pt x="30" y="304"/>
                      </a:cubicBezTo>
                      <a:cubicBezTo>
                        <a:pt x="26" y="298"/>
                        <a:pt x="25" y="303"/>
                        <a:pt x="23" y="294"/>
                      </a:cubicBezTo>
                      <a:cubicBezTo>
                        <a:pt x="23" y="292"/>
                        <a:pt x="24" y="301"/>
                        <a:pt x="25" y="299"/>
                      </a:cubicBezTo>
                      <a:cubicBezTo>
                        <a:pt x="25" y="295"/>
                        <a:pt x="23" y="290"/>
                        <a:pt x="23" y="288"/>
                      </a:cubicBezTo>
                      <a:cubicBezTo>
                        <a:pt x="23" y="291"/>
                        <a:pt x="21" y="289"/>
                        <a:pt x="21" y="286"/>
                      </a:cubicBezTo>
                      <a:cubicBezTo>
                        <a:pt x="22" y="283"/>
                        <a:pt x="22" y="289"/>
                        <a:pt x="23" y="284"/>
                      </a:cubicBezTo>
                      <a:cubicBezTo>
                        <a:pt x="22" y="283"/>
                        <a:pt x="21" y="279"/>
                        <a:pt x="21" y="282"/>
                      </a:cubicBezTo>
                      <a:cubicBezTo>
                        <a:pt x="19" y="281"/>
                        <a:pt x="21" y="277"/>
                        <a:pt x="20" y="275"/>
                      </a:cubicBezTo>
                      <a:cubicBezTo>
                        <a:pt x="21" y="273"/>
                        <a:pt x="23" y="280"/>
                        <a:pt x="23" y="274"/>
                      </a:cubicBezTo>
                      <a:cubicBezTo>
                        <a:pt x="22" y="275"/>
                        <a:pt x="22" y="268"/>
                        <a:pt x="20" y="271"/>
                      </a:cubicBezTo>
                      <a:cubicBezTo>
                        <a:pt x="20" y="268"/>
                        <a:pt x="21" y="268"/>
                        <a:pt x="22" y="270"/>
                      </a:cubicBezTo>
                      <a:cubicBezTo>
                        <a:pt x="23" y="267"/>
                        <a:pt x="20" y="262"/>
                        <a:pt x="22" y="261"/>
                      </a:cubicBezTo>
                      <a:cubicBezTo>
                        <a:pt x="21" y="260"/>
                        <a:pt x="21" y="260"/>
                        <a:pt x="21" y="260"/>
                      </a:cubicBezTo>
                      <a:cubicBezTo>
                        <a:pt x="21" y="259"/>
                        <a:pt x="21" y="258"/>
                        <a:pt x="22" y="257"/>
                      </a:cubicBezTo>
                      <a:cubicBezTo>
                        <a:pt x="22" y="254"/>
                        <a:pt x="20" y="248"/>
                        <a:pt x="22" y="248"/>
                      </a:cubicBezTo>
                      <a:cubicBezTo>
                        <a:pt x="22" y="247"/>
                        <a:pt x="22" y="241"/>
                        <a:pt x="21" y="244"/>
                      </a:cubicBezTo>
                      <a:cubicBezTo>
                        <a:pt x="20" y="247"/>
                        <a:pt x="22" y="248"/>
                        <a:pt x="20" y="250"/>
                      </a:cubicBezTo>
                      <a:cubicBezTo>
                        <a:pt x="22" y="247"/>
                        <a:pt x="20" y="245"/>
                        <a:pt x="19" y="243"/>
                      </a:cubicBezTo>
                      <a:cubicBezTo>
                        <a:pt x="20" y="242"/>
                        <a:pt x="20" y="242"/>
                        <a:pt x="20" y="242"/>
                      </a:cubicBezTo>
                      <a:cubicBezTo>
                        <a:pt x="20" y="241"/>
                        <a:pt x="20" y="238"/>
                        <a:pt x="19" y="237"/>
                      </a:cubicBezTo>
                      <a:cubicBezTo>
                        <a:pt x="20" y="238"/>
                        <a:pt x="20" y="238"/>
                        <a:pt x="20" y="237"/>
                      </a:cubicBezTo>
                      <a:cubicBezTo>
                        <a:pt x="19" y="235"/>
                        <a:pt x="19" y="235"/>
                        <a:pt x="19" y="235"/>
                      </a:cubicBezTo>
                      <a:cubicBezTo>
                        <a:pt x="19" y="230"/>
                        <a:pt x="21" y="234"/>
                        <a:pt x="21" y="229"/>
                      </a:cubicBezTo>
                      <a:cubicBezTo>
                        <a:pt x="22" y="233"/>
                        <a:pt x="22" y="233"/>
                        <a:pt x="22" y="233"/>
                      </a:cubicBezTo>
                      <a:cubicBezTo>
                        <a:pt x="22" y="232"/>
                        <a:pt x="23" y="230"/>
                        <a:pt x="22" y="228"/>
                      </a:cubicBezTo>
                      <a:cubicBezTo>
                        <a:pt x="21" y="227"/>
                        <a:pt x="20" y="225"/>
                        <a:pt x="19" y="224"/>
                      </a:cubicBezTo>
                      <a:cubicBezTo>
                        <a:pt x="19" y="221"/>
                        <a:pt x="20" y="223"/>
                        <a:pt x="19" y="220"/>
                      </a:cubicBezTo>
                      <a:cubicBezTo>
                        <a:pt x="21" y="224"/>
                        <a:pt x="21" y="224"/>
                        <a:pt x="21" y="224"/>
                      </a:cubicBezTo>
                      <a:cubicBezTo>
                        <a:pt x="21" y="224"/>
                        <a:pt x="22" y="221"/>
                        <a:pt x="22" y="217"/>
                      </a:cubicBezTo>
                      <a:cubicBezTo>
                        <a:pt x="22" y="215"/>
                        <a:pt x="20" y="211"/>
                        <a:pt x="20" y="215"/>
                      </a:cubicBezTo>
                      <a:cubicBezTo>
                        <a:pt x="20" y="213"/>
                        <a:pt x="20" y="210"/>
                        <a:pt x="21" y="212"/>
                      </a:cubicBezTo>
                      <a:cubicBezTo>
                        <a:pt x="21" y="207"/>
                        <a:pt x="20" y="212"/>
                        <a:pt x="19" y="209"/>
                      </a:cubicBezTo>
                      <a:cubicBezTo>
                        <a:pt x="20" y="207"/>
                        <a:pt x="21" y="202"/>
                        <a:pt x="22" y="199"/>
                      </a:cubicBezTo>
                      <a:cubicBezTo>
                        <a:pt x="24" y="203"/>
                        <a:pt x="24" y="203"/>
                        <a:pt x="24" y="203"/>
                      </a:cubicBezTo>
                      <a:cubicBezTo>
                        <a:pt x="24" y="201"/>
                        <a:pt x="24" y="201"/>
                        <a:pt x="24" y="201"/>
                      </a:cubicBezTo>
                      <a:cubicBezTo>
                        <a:pt x="25" y="204"/>
                        <a:pt x="25" y="199"/>
                        <a:pt x="26" y="201"/>
                      </a:cubicBezTo>
                      <a:cubicBezTo>
                        <a:pt x="27" y="199"/>
                        <a:pt x="26" y="197"/>
                        <a:pt x="26" y="195"/>
                      </a:cubicBezTo>
                      <a:cubicBezTo>
                        <a:pt x="23" y="200"/>
                        <a:pt x="22" y="189"/>
                        <a:pt x="20" y="191"/>
                      </a:cubicBezTo>
                      <a:cubicBezTo>
                        <a:pt x="20" y="184"/>
                        <a:pt x="26" y="186"/>
                        <a:pt x="22" y="179"/>
                      </a:cubicBezTo>
                      <a:cubicBezTo>
                        <a:pt x="22" y="180"/>
                        <a:pt x="21" y="178"/>
                        <a:pt x="21" y="179"/>
                      </a:cubicBezTo>
                      <a:cubicBezTo>
                        <a:pt x="20" y="177"/>
                        <a:pt x="19" y="177"/>
                        <a:pt x="19" y="173"/>
                      </a:cubicBezTo>
                      <a:cubicBezTo>
                        <a:pt x="20" y="177"/>
                        <a:pt x="22" y="169"/>
                        <a:pt x="23" y="174"/>
                      </a:cubicBezTo>
                      <a:cubicBezTo>
                        <a:pt x="22" y="174"/>
                        <a:pt x="22" y="177"/>
                        <a:pt x="22" y="178"/>
                      </a:cubicBezTo>
                      <a:cubicBezTo>
                        <a:pt x="23" y="176"/>
                        <a:pt x="25" y="179"/>
                        <a:pt x="25" y="174"/>
                      </a:cubicBezTo>
                      <a:cubicBezTo>
                        <a:pt x="24" y="171"/>
                        <a:pt x="24" y="167"/>
                        <a:pt x="23" y="168"/>
                      </a:cubicBezTo>
                      <a:cubicBezTo>
                        <a:pt x="22" y="168"/>
                        <a:pt x="23" y="172"/>
                        <a:pt x="22" y="170"/>
                      </a:cubicBezTo>
                      <a:cubicBezTo>
                        <a:pt x="22" y="165"/>
                        <a:pt x="24" y="164"/>
                        <a:pt x="21" y="162"/>
                      </a:cubicBezTo>
                      <a:cubicBezTo>
                        <a:pt x="22" y="165"/>
                        <a:pt x="20" y="166"/>
                        <a:pt x="20" y="166"/>
                      </a:cubicBezTo>
                      <a:cubicBezTo>
                        <a:pt x="19" y="162"/>
                        <a:pt x="19" y="162"/>
                        <a:pt x="19" y="162"/>
                      </a:cubicBezTo>
                      <a:cubicBezTo>
                        <a:pt x="20" y="163"/>
                        <a:pt x="20" y="163"/>
                        <a:pt x="20" y="163"/>
                      </a:cubicBezTo>
                      <a:cubicBezTo>
                        <a:pt x="20" y="156"/>
                        <a:pt x="18" y="161"/>
                        <a:pt x="19" y="154"/>
                      </a:cubicBezTo>
                      <a:cubicBezTo>
                        <a:pt x="20" y="151"/>
                        <a:pt x="20" y="151"/>
                        <a:pt x="20" y="151"/>
                      </a:cubicBezTo>
                      <a:cubicBezTo>
                        <a:pt x="22" y="153"/>
                        <a:pt x="20" y="161"/>
                        <a:pt x="22" y="160"/>
                      </a:cubicBezTo>
                      <a:cubicBezTo>
                        <a:pt x="22" y="155"/>
                        <a:pt x="21" y="154"/>
                        <a:pt x="21" y="150"/>
                      </a:cubicBezTo>
                      <a:cubicBezTo>
                        <a:pt x="22" y="153"/>
                        <a:pt x="22" y="153"/>
                        <a:pt x="22" y="153"/>
                      </a:cubicBezTo>
                      <a:cubicBezTo>
                        <a:pt x="22" y="152"/>
                        <a:pt x="25" y="150"/>
                        <a:pt x="23" y="144"/>
                      </a:cubicBezTo>
                      <a:cubicBezTo>
                        <a:pt x="22" y="141"/>
                        <a:pt x="22" y="143"/>
                        <a:pt x="21" y="143"/>
                      </a:cubicBezTo>
                      <a:cubicBezTo>
                        <a:pt x="21" y="137"/>
                        <a:pt x="20" y="135"/>
                        <a:pt x="20" y="131"/>
                      </a:cubicBezTo>
                      <a:cubicBezTo>
                        <a:pt x="22" y="131"/>
                        <a:pt x="20" y="123"/>
                        <a:pt x="22" y="128"/>
                      </a:cubicBezTo>
                      <a:cubicBezTo>
                        <a:pt x="21" y="130"/>
                        <a:pt x="21" y="139"/>
                        <a:pt x="23" y="142"/>
                      </a:cubicBezTo>
                      <a:cubicBezTo>
                        <a:pt x="25" y="139"/>
                        <a:pt x="22" y="147"/>
                        <a:pt x="24" y="148"/>
                      </a:cubicBezTo>
                      <a:cubicBezTo>
                        <a:pt x="24" y="143"/>
                        <a:pt x="26" y="143"/>
                        <a:pt x="28" y="142"/>
                      </a:cubicBezTo>
                      <a:cubicBezTo>
                        <a:pt x="28" y="141"/>
                        <a:pt x="27" y="140"/>
                        <a:pt x="27" y="139"/>
                      </a:cubicBezTo>
                      <a:cubicBezTo>
                        <a:pt x="26" y="138"/>
                        <a:pt x="26" y="140"/>
                        <a:pt x="25" y="140"/>
                      </a:cubicBezTo>
                      <a:cubicBezTo>
                        <a:pt x="25" y="134"/>
                        <a:pt x="24" y="128"/>
                        <a:pt x="23" y="125"/>
                      </a:cubicBezTo>
                      <a:cubicBezTo>
                        <a:pt x="24" y="123"/>
                        <a:pt x="25" y="124"/>
                        <a:pt x="25" y="126"/>
                      </a:cubicBezTo>
                      <a:cubicBezTo>
                        <a:pt x="25" y="119"/>
                        <a:pt x="25" y="112"/>
                        <a:pt x="25" y="105"/>
                      </a:cubicBezTo>
                      <a:cubicBezTo>
                        <a:pt x="24" y="109"/>
                        <a:pt x="24" y="101"/>
                        <a:pt x="24" y="100"/>
                      </a:cubicBezTo>
                      <a:cubicBezTo>
                        <a:pt x="24" y="100"/>
                        <a:pt x="25" y="99"/>
                        <a:pt x="26" y="99"/>
                      </a:cubicBezTo>
                      <a:cubicBezTo>
                        <a:pt x="25" y="95"/>
                        <a:pt x="27" y="100"/>
                        <a:pt x="27" y="95"/>
                      </a:cubicBezTo>
                      <a:cubicBezTo>
                        <a:pt x="26" y="90"/>
                        <a:pt x="25" y="85"/>
                        <a:pt x="25" y="80"/>
                      </a:cubicBezTo>
                      <a:cubicBezTo>
                        <a:pt x="26" y="73"/>
                        <a:pt x="25" y="63"/>
                        <a:pt x="25" y="57"/>
                      </a:cubicBezTo>
                      <a:cubicBezTo>
                        <a:pt x="26" y="54"/>
                        <a:pt x="27" y="57"/>
                        <a:pt x="28" y="53"/>
                      </a:cubicBezTo>
                      <a:cubicBezTo>
                        <a:pt x="28" y="49"/>
                        <a:pt x="26" y="56"/>
                        <a:pt x="26" y="50"/>
                      </a:cubicBezTo>
                      <a:cubicBezTo>
                        <a:pt x="27" y="51"/>
                        <a:pt x="27" y="51"/>
                        <a:pt x="27" y="51"/>
                      </a:cubicBezTo>
                      <a:cubicBezTo>
                        <a:pt x="26" y="49"/>
                        <a:pt x="28" y="41"/>
                        <a:pt x="26" y="39"/>
                      </a:cubicBezTo>
                      <a:cubicBezTo>
                        <a:pt x="27" y="41"/>
                        <a:pt x="27" y="41"/>
                        <a:pt x="27" y="41"/>
                      </a:cubicBezTo>
                      <a:cubicBezTo>
                        <a:pt x="28" y="40"/>
                        <a:pt x="27" y="39"/>
                        <a:pt x="27" y="38"/>
                      </a:cubicBezTo>
                      <a:cubicBezTo>
                        <a:pt x="28" y="38"/>
                        <a:pt x="28" y="36"/>
                        <a:pt x="28" y="38"/>
                      </a:cubicBezTo>
                      <a:cubicBezTo>
                        <a:pt x="29" y="38"/>
                        <a:pt x="29" y="37"/>
                        <a:pt x="29" y="37"/>
                      </a:cubicBezTo>
                      <a:cubicBezTo>
                        <a:pt x="29" y="35"/>
                        <a:pt x="29" y="34"/>
                        <a:pt x="29" y="33"/>
                      </a:cubicBezTo>
                      <a:cubicBezTo>
                        <a:pt x="29" y="31"/>
                        <a:pt x="28" y="29"/>
                        <a:pt x="28" y="27"/>
                      </a:cubicBezTo>
                      <a:cubicBezTo>
                        <a:pt x="27" y="29"/>
                        <a:pt x="27" y="29"/>
                        <a:pt x="27" y="29"/>
                      </a:cubicBezTo>
                      <a:cubicBezTo>
                        <a:pt x="26" y="23"/>
                        <a:pt x="27" y="18"/>
                        <a:pt x="31" y="12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2" y="11"/>
                        <a:pt x="33" y="10"/>
                        <a:pt x="33" y="9"/>
                      </a:cubicBezTo>
                      <a:cubicBezTo>
                        <a:pt x="33" y="10"/>
                        <a:pt x="36" y="8"/>
                        <a:pt x="37" y="7"/>
                      </a:cubicBezTo>
                      <a:cubicBezTo>
                        <a:pt x="37" y="7"/>
                        <a:pt x="37" y="8"/>
                        <a:pt x="36" y="8"/>
                      </a:cubicBezTo>
                      <a:cubicBezTo>
                        <a:pt x="40" y="5"/>
                        <a:pt x="45" y="3"/>
                        <a:pt x="51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93" y="3"/>
                        <a:pt x="93" y="3"/>
                        <a:pt x="93" y="3"/>
                      </a:cubicBezTo>
                      <a:cubicBezTo>
                        <a:pt x="98" y="3"/>
                        <a:pt x="104" y="3"/>
                        <a:pt x="109" y="3"/>
                      </a:cubicBezTo>
                      <a:cubicBezTo>
                        <a:pt x="119" y="3"/>
                        <a:pt x="119" y="3"/>
                        <a:pt x="119" y="3"/>
                      </a:cubicBezTo>
                      <a:cubicBezTo>
                        <a:pt x="120" y="3"/>
                        <a:pt x="122" y="3"/>
                        <a:pt x="124" y="2"/>
                      </a:cubicBezTo>
                      <a:cubicBezTo>
                        <a:pt x="125" y="2"/>
                        <a:pt x="125" y="2"/>
                        <a:pt x="125" y="3"/>
                      </a:cubicBezTo>
                      <a:cubicBezTo>
                        <a:pt x="127" y="3"/>
                        <a:pt x="128" y="3"/>
                        <a:pt x="129" y="2"/>
                      </a:cubicBezTo>
                      <a:cubicBezTo>
                        <a:pt x="129" y="3"/>
                        <a:pt x="129" y="3"/>
                        <a:pt x="129" y="3"/>
                      </a:cubicBezTo>
                      <a:cubicBezTo>
                        <a:pt x="137" y="3"/>
                        <a:pt x="137" y="3"/>
                        <a:pt x="137" y="3"/>
                      </a:cubicBezTo>
                      <a:cubicBezTo>
                        <a:pt x="137" y="3"/>
                        <a:pt x="137" y="3"/>
                        <a:pt x="137" y="3"/>
                      </a:cubicBezTo>
                      <a:cubicBezTo>
                        <a:pt x="138" y="3"/>
                        <a:pt x="139" y="3"/>
                        <a:pt x="140" y="3"/>
                      </a:cubicBezTo>
                      <a:cubicBezTo>
                        <a:pt x="146" y="2"/>
                        <a:pt x="152" y="2"/>
                        <a:pt x="158" y="2"/>
                      </a:cubicBezTo>
                      <a:cubicBezTo>
                        <a:pt x="159" y="2"/>
                        <a:pt x="160" y="2"/>
                        <a:pt x="161" y="2"/>
                      </a:cubicBezTo>
                      <a:cubicBezTo>
                        <a:pt x="169" y="3"/>
                        <a:pt x="173" y="3"/>
                        <a:pt x="179" y="2"/>
                      </a:cubicBezTo>
                      <a:cubicBezTo>
                        <a:pt x="179" y="2"/>
                        <a:pt x="179" y="3"/>
                        <a:pt x="179" y="3"/>
                      </a:cubicBezTo>
                      <a:cubicBezTo>
                        <a:pt x="190" y="3"/>
                        <a:pt x="190" y="3"/>
                        <a:pt x="190" y="3"/>
                      </a:cubicBezTo>
                      <a:cubicBezTo>
                        <a:pt x="190" y="3"/>
                        <a:pt x="190" y="2"/>
                        <a:pt x="190" y="2"/>
                      </a:cubicBezTo>
                      <a:cubicBezTo>
                        <a:pt x="199" y="3"/>
                        <a:pt x="211" y="1"/>
                        <a:pt x="220" y="2"/>
                      </a:cubicBezTo>
                      <a:cubicBezTo>
                        <a:pt x="220" y="2"/>
                        <a:pt x="222" y="2"/>
                        <a:pt x="223" y="1"/>
                      </a:cubicBezTo>
                      <a:cubicBezTo>
                        <a:pt x="231" y="1"/>
                        <a:pt x="239" y="2"/>
                        <a:pt x="246" y="1"/>
                      </a:cubicBezTo>
                      <a:cubicBezTo>
                        <a:pt x="247" y="2"/>
                        <a:pt x="244" y="2"/>
                        <a:pt x="247" y="3"/>
                      </a:cubicBezTo>
                      <a:cubicBezTo>
                        <a:pt x="249" y="2"/>
                        <a:pt x="247" y="2"/>
                        <a:pt x="250" y="1"/>
                      </a:cubicBezTo>
                      <a:cubicBezTo>
                        <a:pt x="260" y="0"/>
                        <a:pt x="271" y="2"/>
                        <a:pt x="281" y="2"/>
                      </a:cubicBezTo>
                      <a:cubicBezTo>
                        <a:pt x="287" y="2"/>
                        <a:pt x="293" y="2"/>
                        <a:pt x="299" y="2"/>
                      </a:cubicBezTo>
                      <a:cubicBezTo>
                        <a:pt x="299" y="2"/>
                        <a:pt x="298" y="2"/>
                        <a:pt x="298" y="2"/>
                      </a:cubicBezTo>
                      <a:cubicBezTo>
                        <a:pt x="301" y="2"/>
                        <a:pt x="305" y="2"/>
                        <a:pt x="308" y="2"/>
                      </a:cubicBezTo>
                      <a:cubicBezTo>
                        <a:pt x="308" y="2"/>
                        <a:pt x="308" y="2"/>
                        <a:pt x="309" y="2"/>
                      </a:cubicBezTo>
                      <a:cubicBezTo>
                        <a:pt x="309" y="2"/>
                        <a:pt x="309" y="2"/>
                        <a:pt x="309" y="2"/>
                      </a:cubicBezTo>
                      <a:cubicBezTo>
                        <a:pt x="311" y="2"/>
                        <a:pt x="312" y="2"/>
                        <a:pt x="314" y="2"/>
                      </a:cubicBezTo>
                      <a:cubicBezTo>
                        <a:pt x="316" y="1"/>
                        <a:pt x="319" y="1"/>
                        <a:pt x="322" y="1"/>
                      </a:cubicBezTo>
                      <a:cubicBezTo>
                        <a:pt x="321" y="1"/>
                        <a:pt x="321" y="1"/>
                        <a:pt x="321" y="1"/>
                      </a:cubicBezTo>
                      <a:cubicBezTo>
                        <a:pt x="325" y="0"/>
                        <a:pt x="327" y="2"/>
                        <a:pt x="330" y="0"/>
                      </a:cubicBezTo>
                      <a:cubicBezTo>
                        <a:pt x="333" y="1"/>
                        <a:pt x="333" y="1"/>
                        <a:pt x="333" y="1"/>
                      </a:cubicBezTo>
                      <a:cubicBezTo>
                        <a:pt x="333" y="1"/>
                        <a:pt x="333" y="1"/>
                        <a:pt x="333" y="1"/>
                      </a:cubicBezTo>
                      <a:cubicBezTo>
                        <a:pt x="334" y="0"/>
                        <a:pt x="336" y="1"/>
                        <a:pt x="338" y="1"/>
                      </a:cubicBezTo>
                      <a:cubicBezTo>
                        <a:pt x="339" y="1"/>
                        <a:pt x="340" y="1"/>
                        <a:pt x="342" y="1"/>
                      </a:cubicBezTo>
                      <a:cubicBezTo>
                        <a:pt x="342" y="1"/>
                        <a:pt x="342" y="1"/>
                        <a:pt x="342" y="1"/>
                      </a:cubicBezTo>
                      <a:cubicBezTo>
                        <a:pt x="345" y="1"/>
                        <a:pt x="346" y="2"/>
                        <a:pt x="349" y="1"/>
                      </a:cubicBezTo>
                      <a:cubicBezTo>
                        <a:pt x="349" y="1"/>
                        <a:pt x="349" y="1"/>
                        <a:pt x="349" y="1"/>
                      </a:cubicBezTo>
                      <a:cubicBezTo>
                        <a:pt x="350" y="1"/>
                        <a:pt x="351" y="1"/>
                        <a:pt x="351" y="1"/>
                      </a:cubicBezTo>
                      <a:cubicBezTo>
                        <a:pt x="353" y="1"/>
                        <a:pt x="355" y="1"/>
                        <a:pt x="356" y="1"/>
                      </a:cubicBezTo>
                      <a:cubicBezTo>
                        <a:pt x="357" y="1"/>
                        <a:pt x="357" y="1"/>
                        <a:pt x="358" y="1"/>
                      </a:cubicBezTo>
                      <a:cubicBezTo>
                        <a:pt x="359" y="1"/>
                        <a:pt x="360" y="1"/>
                        <a:pt x="360" y="1"/>
                      </a:cubicBezTo>
                      <a:cubicBezTo>
                        <a:pt x="361" y="1"/>
                        <a:pt x="360" y="1"/>
                        <a:pt x="358" y="1"/>
                      </a:cubicBezTo>
                      <a:cubicBezTo>
                        <a:pt x="364" y="2"/>
                        <a:pt x="370" y="3"/>
                        <a:pt x="374" y="1"/>
                      </a:cubicBezTo>
                      <a:cubicBezTo>
                        <a:pt x="375" y="1"/>
                        <a:pt x="379" y="1"/>
                        <a:pt x="379" y="2"/>
                      </a:cubicBezTo>
                      <a:cubicBezTo>
                        <a:pt x="379" y="2"/>
                        <a:pt x="380" y="2"/>
                        <a:pt x="381" y="2"/>
                      </a:cubicBezTo>
                      <a:cubicBezTo>
                        <a:pt x="381" y="2"/>
                        <a:pt x="381" y="2"/>
                        <a:pt x="381" y="2"/>
                      </a:cubicBezTo>
                      <a:cubicBezTo>
                        <a:pt x="395" y="1"/>
                        <a:pt x="409" y="1"/>
                        <a:pt x="423" y="3"/>
                      </a:cubicBezTo>
                      <a:cubicBezTo>
                        <a:pt x="425" y="3"/>
                        <a:pt x="426" y="4"/>
                        <a:pt x="427" y="5"/>
                      </a:cubicBezTo>
                      <a:cubicBezTo>
                        <a:pt x="429" y="6"/>
                        <a:pt x="431" y="7"/>
                        <a:pt x="433" y="9"/>
                      </a:cubicBezTo>
                      <a:cubicBezTo>
                        <a:pt x="434" y="10"/>
                        <a:pt x="435" y="11"/>
                        <a:pt x="435" y="11"/>
                      </a:cubicBezTo>
                      <a:cubicBezTo>
                        <a:pt x="435" y="11"/>
                        <a:pt x="435" y="12"/>
                        <a:pt x="435" y="12"/>
                      </a:cubicBezTo>
                      <a:cubicBezTo>
                        <a:pt x="436" y="14"/>
                        <a:pt x="437" y="15"/>
                        <a:pt x="438" y="16"/>
                      </a:cubicBezTo>
                      <a:cubicBezTo>
                        <a:pt x="439" y="18"/>
                        <a:pt x="439" y="19"/>
                        <a:pt x="440" y="22"/>
                      </a:cubicBezTo>
                      <a:cubicBezTo>
                        <a:pt x="439" y="21"/>
                        <a:pt x="439" y="21"/>
                        <a:pt x="439" y="21"/>
                      </a:cubicBezTo>
                      <a:cubicBezTo>
                        <a:pt x="439" y="21"/>
                        <a:pt x="439" y="22"/>
                        <a:pt x="439" y="23"/>
                      </a:cubicBezTo>
                      <a:cubicBezTo>
                        <a:pt x="440" y="26"/>
                        <a:pt x="440" y="30"/>
                        <a:pt x="440" y="34"/>
                      </a:cubicBezTo>
                      <a:cubicBezTo>
                        <a:pt x="440" y="33"/>
                        <a:pt x="440" y="32"/>
                        <a:pt x="439" y="32"/>
                      </a:cubicBezTo>
                      <a:cubicBezTo>
                        <a:pt x="439" y="32"/>
                        <a:pt x="439" y="32"/>
                        <a:pt x="439" y="32"/>
                      </a:cubicBezTo>
                      <a:cubicBezTo>
                        <a:pt x="440" y="37"/>
                        <a:pt x="439" y="41"/>
                        <a:pt x="440" y="45"/>
                      </a:cubicBezTo>
                      <a:cubicBezTo>
                        <a:pt x="439" y="45"/>
                        <a:pt x="439" y="45"/>
                        <a:pt x="439" y="45"/>
                      </a:cubicBezTo>
                      <a:cubicBezTo>
                        <a:pt x="440" y="48"/>
                        <a:pt x="440" y="48"/>
                        <a:pt x="440" y="48"/>
                      </a:cubicBezTo>
                      <a:cubicBezTo>
                        <a:pt x="440" y="48"/>
                        <a:pt x="440" y="49"/>
                        <a:pt x="440" y="51"/>
                      </a:cubicBezTo>
                      <a:cubicBezTo>
                        <a:pt x="440" y="51"/>
                        <a:pt x="440" y="51"/>
                        <a:pt x="440" y="50"/>
                      </a:cubicBezTo>
                      <a:cubicBezTo>
                        <a:pt x="440" y="54"/>
                        <a:pt x="440" y="54"/>
                        <a:pt x="440" y="54"/>
                      </a:cubicBezTo>
                      <a:cubicBezTo>
                        <a:pt x="440" y="59"/>
                        <a:pt x="440" y="66"/>
                        <a:pt x="441" y="70"/>
                      </a:cubicBezTo>
                      <a:cubicBezTo>
                        <a:pt x="441" y="70"/>
                        <a:pt x="440" y="70"/>
                        <a:pt x="440" y="70"/>
                      </a:cubicBezTo>
                      <a:cubicBezTo>
                        <a:pt x="440" y="71"/>
                        <a:pt x="440" y="71"/>
                        <a:pt x="440" y="71"/>
                      </a:cubicBezTo>
                      <a:cubicBezTo>
                        <a:pt x="440" y="71"/>
                        <a:pt x="440" y="71"/>
                        <a:pt x="440" y="72"/>
                      </a:cubicBezTo>
                      <a:cubicBezTo>
                        <a:pt x="440" y="77"/>
                        <a:pt x="440" y="83"/>
                        <a:pt x="441" y="89"/>
                      </a:cubicBezTo>
                      <a:cubicBezTo>
                        <a:pt x="440" y="90"/>
                        <a:pt x="440" y="89"/>
                        <a:pt x="439" y="90"/>
                      </a:cubicBezTo>
                      <a:cubicBezTo>
                        <a:pt x="439" y="92"/>
                        <a:pt x="439" y="93"/>
                        <a:pt x="439" y="94"/>
                      </a:cubicBezTo>
                      <a:cubicBezTo>
                        <a:pt x="441" y="95"/>
                        <a:pt x="440" y="105"/>
                        <a:pt x="442" y="101"/>
                      </a:cubicBezTo>
                      <a:cubicBezTo>
                        <a:pt x="441" y="106"/>
                        <a:pt x="441" y="115"/>
                        <a:pt x="441" y="119"/>
                      </a:cubicBezTo>
                      <a:cubicBezTo>
                        <a:pt x="441" y="117"/>
                        <a:pt x="440" y="120"/>
                        <a:pt x="439" y="118"/>
                      </a:cubicBezTo>
                      <a:cubicBezTo>
                        <a:pt x="439" y="121"/>
                        <a:pt x="439" y="125"/>
                        <a:pt x="439" y="128"/>
                      </a:cubicBezTo>
                      <a:cubicBezTo>
                        <a:pt x="439" y="130"/>
                        <a:pt x="440" y="132"/>
                        <a:pt x="440" y="134"/>
                      </a:cubicBezTo>
                      <a:cubicBezTo>
                        <a:pt x="441" y="136"/>
                        <a:pt x="441" y="137"/>
                        <a:pt x="441" y="139"/>
                      </a:cubicBezTo>
                      <a:cubicBezTo>
                        <a:pt x="441" y="140"/>
                        <a:pt x="441" y="142"/>
                        <a:pt x="441" y="143"/>
                      </a:cubicBezTo>
                      <a:cubicBezTo>
                        <a:pt x="441" y="143"/>
                        <a:pt x="441" y="142"/>
                        <a:pt x="441" y="142"/>
                      </a:cubicBezTo>
                      <a:cubicBezTo>
                        <a:pt x="441" y="144"/>
                        <a:pt x="441" y="146"/>
                        <a:pt x="441" y="148"/>
                      </a:cubicBezTo>
                      <a:cubicBezTo>
                        <a:pt x="442" y="152"/>
                        <a:pt x="442" y="152"/>
                        <a:pt x="442" y="152"/>
                      </a:cubicBezTo>
                      <a:cubicBezTo>
                        <a:pt x="442" y="155"/>
                        <a:pt x="441" y="153"/>
                        <a:pt x="441" y="156"/>
                      </a:cubicBezTo>
                      <a:cubicBezTo>
                        <a:pt x="442" y="156"/>
                        <a:pt x="442" y="157"/>
                        <a:pt x="442" y="158"/>
                      </a:cubicBezTo>
                      <a:cubicBezTo>
                        <a:pt x="442" y="159"/>
                        <a:pt x="443" y="168"/>
                        <a:pt x="441" y="169"/>
                      </a:cubicBezTo>
                      <a:cubicBezTo>
                        <a:pt x="441" y="169"/>
                        <a:pt x="441" y="169"/>
                        <a:pt x="441" y="169"/>
                      </a:cubicBezTo>
                      <a:cubicBezTo>
                        <a:pt x="441" y="173"/>
                        <a:pt x="441" y="177"/>
                        <a:pt x="441" y="182"/>
                      </a:cubicBezTo>
                      <a:cubicBezTo>
                        <a:pt x="442" y="182"/>
                        <a:pt x="442" y="182"/>
                        <a:pt x="442" y="181"/>
                      </a:cubicBezTo>
                      <a:cubicBezTo>
                        <a:pt x="442" y="179"/>
                        <a:pt x="441" y="182"/>
                        <a:pt x="442" y="179"/>
                      </a:cubicBezTo>
                      <a:cubicBezTo>
                        <a:pt x="443" y="181"/>
                        <a:pt x="443" y="186"/>
                        <a:pt x="443" y="190"/>
                      </a:cubicBezTo>
                      <a:cubicBezTo>
                        <a:pt x="443" y="188"/>
                        <a:pt x="442" y="189"/>
                        <a:pt x="442" y="188"/>
                      </a:cubicBezTo>
                      <a:cubicBezTo>
                        <a:pt x="443" y="193"/>
                        <a:pt x="444" y="199"/>
                        <a:pt x="444" y="205"/>
                      </a:cubicBezTo>
                      <a:cubicBezTo>
                        <a:pt x="444" y="204"/>
                        <a:pt x="443" y="204"/>
                        <a:pt x="443" y="203"/>
                      </a:cubicBezTo>
                      <a:cubicBezTo>
                        <a:pt x="442" y="211"/>
                        <a:pt x="445" y="219"/>
                        <a:pt x="443" y="226"/>
                      </a:cubicBezTo>
                      <a:cubicBezTo>
                        <a:pt x="443" y="224"/>
                        <a:pt x="444" y="225"/>
                        <a:pt x="444" y="225"/>
                      </a:cubicBezTo>
                      <a:cubicBezTo>
                        <a:pt x="444" y="229"/>
                        <a:pt x="443" y="229"/>
                        <a:pt x="443" y="231"/>
                      </a:cubicBezTo>
                      <a:cubicBezTo>
                        <a:pt x="442" y="231"/>
                        <a:pt x="443" y="234"/>
                        <a:pt x="444" y="237"/>
                      </a:cubicBezTo>
                      <a:cubicBezTo>
                        <a:pt x="444" y="238"/>
                        <a:pt x="444" y="238"/>
                        <a:pt x="443" y="237"/>
                      </a:cubicBezTo>
                      <a:cubicBezTo>
                        <a:pt x="444" y="242"/>
                        <a:pt x="445" y="254"/>
                        <a:pt x="444" y="262"/>
                      </a:cubicBezTo>
                      <a:cubicBezTo>
                        <a:pt x="444" y="261"/>
                        <a:pt x="445" y="267"/>
                        <a:pt x="445" y="269"/>
                      </a:cubicBezTo>
                      <a:cubicBezTo>
                        <a:pt x="444" y="268"/>
                        <a:pt x="444" y="268"/>
                        <a:pt x="444" y="268"/>
                      </a:cubicBezTo>
                      <a:cubicBezTo>
                        <a:pt x="444" y="268"/>
                        <a:pt x="444" y="269"/>
                        <a:pt x="444" y="270"/>
                      </a:cubicBezTo>
                      <a:cubicBezTo>
                        <a:pt x="444" y="271"/>
                        <a:pt x="444" y="271"/>
                        <a:pt x="444" y="271"/>
                      </a:cubicBezTo>
                      <a:cubicBezTo>
                        <a:pt x="444" y="272"/>
                        <a:pt x="444" y="273"/>
                        <a:pt x="444" y="274"/>
                      </a:cubicBezTo>
                      <a:cubicBezTo>
                        <a:pt x="444" y="273"/>
                        <a:pt x="444" y="272"/>
                        <a:pt x="444" y="271"/>
                      </a:cubicBezTo>
                      <a:cubicBezTo>
                        <a:pt x="444" y="271"/>
                        <a:pt x="444" y="271"/>
                        <a:pt x="444" y="271"/>
                      </a:cubicBezTo>
                      <a:cubicBezTo>
                        <a:pt x="444" y="272"/>
                        <a:pt x="444" y="273"/>
                        <a:pt x="444" y="274"/>
                      </a:cubicBezTo>
                      <a:cubicBezTo>
                        <a:pt x="444" y="274"/>
                        <a:pt x="444" y="274"/>
                        <a:pt x="443" y="275"/>
                      </a:cubicBezTo>
                      <a:cubicBezTo>
                        <a:pt x="444" y="275"/>
                        <a:pt x="444" y="275"/>
                        <a:pt x="444" y="274"/>
                      </a:cubicBezTo>
                      <a:cubicBezTo>
                        <a:pt x="444" y="277"/>
                        <a:pt x="445" y="279"/>
                        <a:pt x="444" y="282"/>
                      </a:cubicBezTo>
                      <a:cubicBezTo>
                        <a:pt x="444" y="281"/>
                        <a:pt x="442" y="279"/>
                        <a:pt x="442" y="282"/>
                      </a:cubicBezTo>
                      <a:cubicBezTo>
                        <a:pt x="443" y="287"/>
                        <a:pt x="443" y="284"/>
                        <a:pt x="443" y="288"/>
                      </a:cubicBezTo>
                      <a:cubicBezTo>
                        <a:pt x="443" y="289"/>
                        <a:pt x="444" y="290"/>
                        <a:pt x="444" y="291"/>
                      </a:cubicBezTo>
                      <a:cubicBezTo>
                        <a:pt x="445" y="291"/>
                        <a:pt x="442" y="297"/>
                        <a:pt x="444" y="295"/>
                      </a:cubicBezTo>
                      <a:cubicBezTo>
                        <a:pt x="444" y="295"/>
                        <a:pt x="441" y="304"/>
                        <a:pt x="440" y="303"/>
                      </a:cubicBezTo>
                      <a:cubicBezTo>
                        <a:pt x="439" y="302"/>
                        <a:pt x="439" y="302"/>
                        <a:pt x="439" y="302"/>
                      </a:cubicBezTo>
                      <a:cubicBezTo>
                        <a:pt x="439" y="303"/>
                        <a:pt x="438" y="303"/>
                        <a:pt x="438" y="304"/>
                      </a:cubicBezTo>
                      <a:cubicBezTo>
                        <a:pt x="437" y="305"/>
                        <a:pt x="437" y="307"/>
                        <a:pt x="437" y="308"/>
                      </a:cubicBezTo>
                      <a:cubicBezTo>
                        <a:pt x="436" y="308"/>
                        <a:pt x="436" y="308"/>
                        <a:pt x="436" y="308"/>
                      </a:cubicBezTo>
                      <a:cubicBezTo>
                        <a:pt x="439" y="311"/>
                        <a:pt x="442" y="316"/>
                        <a:pt x="443" y="322"/>
                      </a:cubicBezTo>
                      <a:cubicBezTo>
                        <a:pt x="445" y="339"/>
                        <a:pt x="446" y="356"/>
                        <a:pt x="449" y="372"/>
                      </a:cubicBezTo>
                      <a:cubicBezTo>
                        <a:pt x="449" y="380"/>
                        <a:pt x="452" y="392"/>
                        <a:pt x="453" y="400"/>
                      </a:cubicBezTo>
                      <a:cubicBezTo>
                        <a:pt x="455" y="426"/>
                        <a:pt x="456" y="449"/>
                        <a:pt x="461" y="475"/>
                      </a:cubicBezTo>
                      <a:cubicBezTo>
                        <a:pt x="461" y="475"/>
                        <a:pt x="459" y="473"/>
                        <a:pt x="457" y="468"/>
                      </a:cubicBezTo>
                      <a:cubicBezTo>
                        <a:pt x="456" y="468"/>
                        <a:pt x="457" y="471"/>
                        <a:pt x="458" y="473"/>
                      </a:cubicBezTo>
                      <a:cubicBezTo>
                        <a:pt x="458" y="474"/>
                        <a:pt x="458" y="474"/>
                        <a:pt x="457" y="473"/>
                      </a:cubicBezTo>
                      <a:cubicBezTo>
                        <a:pt x="459" y="477"/>
                        <a:pt x="461" y="487"/>
                        <a:pt x="461" y="494"/>
                      </a:cubicBezTo>
                      <a:cubicBezTo>
                        <a:pt x="461" y="493"/>
                        <a:pt x="464" y="497"/>
                        <a:pt x="462" y="501"/>
                      </a:cubicBezTo>
                      <a:cubicBezTo>
                        <a:pt x="463" y="502"/>
                        <a:pt x="463" y="503"/>
                        <a:pt x="463" y="503"/>
                      </a:cubicBezTo>
                      <a:lnTo>
                        <a:pt x="462" y="503"/>
                      </a:lnTo>
                      <a:close/>
                      <a:moveTo>
                        <a:pt x="443" y="267"/>
                      </a:moveTo>
                      <a:cubicBezTo>
                        <a:pt x="443" y="266"/>
                        <a:pt x="443" y="266"/>
                        <a:pt x="443" y="265"/>
                      </a:cubicBezTo>
                      <a:cubicBezTo>
                        <a:pt x="443" y="266"/>
                        <a:pt x="443" y="266"/>
                        <a:pt x="443" y="267"/>
                      </a:cubicBezTo>
                      <a:close/>
                      <a:moveTo>
                        <a:pt x="372" y="521"/>
                      </a:moveTo>
                      <a:cubicBezTo>
                        <a:pt x="372" y="521"/>
                        <a:pt x="372" y="521"/>
                        <a:pt x="372" y="521"/>
                      </a:cubicBezTo>
                      <a:cubicBezTo>
                        <a:pt x="372" y="521"/>
                        <a:pt x="371" y="521"/>
                        <a:pt x="371" y="521"/>
                      </a:cubicBezTo>
                      <a:cubicBezTo>
                        <a:pt x="372" y="521"/>
                        <a:pt x="372" y="521"/>
                        <a:pt x="372" y="521"/>
                      </a:cubicBezTo>
                      <a:close/>
                      <a:moveTo>
                        <a:pt x="378" y="521"/>
                      </a:moveTo>
                      <a:cubicBezTo>
                        <a:pt x="381" y="520"/>
                        <a:pt x="384" y="520"/>
                        <a:pt x="388" y="519"/>
                      </a:cubicBezTo>
                      <a:cubicBezTo>
                        <a:pt x="387" y="519"/>
                        <a:pt x="387" y="520"/>
                        <a:pt x="386" y="520"/>
                      </a:cubicBezTo>
                      <a:cubicBezTo>
                        <a:pt x="391" y="521"/>
                        <a:pt x="397" y="519"/>
                        <a:pt x="401" y="520"/>
                      </a:cubicBezTo>
                      <a:cubicBezTo>
                        <a:pt x="400" y="520"/>
                        <a:pt x="401" y="519"/>
                        <a:pt x="401" y="519"/>
                      </a:cubicBezTo>
                      <a:cubicBezTo>
                        <a:pt x="403" y="519"/>
                        <a:pt x="403" y="521"/>
                        <a:pt x="405" y="520"/>
                      </a:cubicBezTo>
                      <a:cubicBezTo>
                        <a:pt x="405" y="521"/>
                        <a:pt x="407" y="520"/>
                        <a:pt x="409" y="520"/>
                      </a:cubicBezTo>
                      <a:cubicBezTo>
                        <a:pt x="409" y="519"/>
                        <a:pt x="409" y="520"/>
                        <a:pt x="408" y="520"/>
                      </a:cubicBezTo>
                      <a:cubicBezTo>
                        <a:pt x="412" y="519"/>
                        <a:pt x="420" y="518"/>
                        <a:pt x="425" y="519"/>
                      </a:cubicBezTo>
                      <a:cubicBezTo>
                        <a:pt x="425" y="519"/>
                        <a:pt x="428" y="518"/>
                        <a:pt x="429" y="518"/>
                      </a:cubicBezTo>
                      <a:cubicBezTo>
                        <a:pt x="429" y="519"/>
                        <a:pt x="429" y="519"/>
                        <a:pt x="429" y="519"/>
                      </a:cubicBezTo>
                      <a:cubicBezTo>
                        <a:pt x="429" y="519"/>
                        <a:pt x="430" y="519"/>
                        <a:pt x="430" y="519"/>
                      </a:cubicBezTo>
                      <a:cubicBezTo>
                        <a:pt x="431" y="519"/>
                        <a:pt x="431" y="519"/>
                        <a:pt x="431" y="519"/>
                      </a:cubicBezTo>
                      <a:cubicBezTo>
                        <a:pt x="432" y="519"/>
                        <a:pt x="432" y="519"/>
                        <a:pt x="433" y="519"/>
                      </a:cubicBezTo>
                      <a:cubicBezTo>
                        <a:pt x="432" y="519"/>
                        <a:pt x="431" y="519"/>
                        <a:pt x="431" y="519"/>
                      </a:cubicBezTo>
                      <a:cubicBezTo>
                        <a:pt x="431" y="519"/>
                        <a:pt x="431" y="519"/>
                        <a:pt x="431" y="520"/>
                      </a:cubicBezTo>
                      <a:cubicBezTo>
                        <a:pt x="431" y="519"/>
                        <a:pt x="432" y="519"/>
                        <a:pt x="433" y="519"/>
                      </a:cubicBezTo>
                      <a:cubicBezTo>
                        <a:pt x="433" y="519"/>
                        <a:pt x="433" y="519"/>
                        <a:pt x="433" y="520"/>
                      </a:cubicBezTo>
                      <a:cubicBezTo>
                        <a:pt x="434" y="519"/>
                        <a:pt x="434" y="519"/>
                        <a:pt x="433" y="519"/>
                      </a:cubicBezTo>
                      <a:cubicBezTo>
                        <a:pt x="435" y="519"/>
                        <a:pt x="437" y="519"/>
                        <a:pt x="437" y="519"/>
                      </a:cubicBezTo>
                      <a:cubicBezTo>
                        <a:pt x="437" y="519"/>
                        <a:pt x="436" y="521"/>
                        <a:pt x="438" y="520"/>
                      </a:cubicBezTo>
                      <a:cubicBezTo>
                        <a:pt x="440" y="520"/>
                        <a:pt x="438" y="520"/>
                        <a:pt x="440" y="519"/>
                      </a:cubicBezTo>
                      <a:cubicBezTo>
                        <a:pt x="441" y="518"/>
                        <a:pt x="441" y="518"/>
                        <a:pt x="441" y="518"/>
                      </a:cubicBezTo>
                      <a:cubicBezTo>
                        <a:pt x="441" y="517"/>
                        <a:pt x="443" y="517"/>
                        <a:pt x="442" y="516"/>
                      </a:cubicBezTo>
                      <a:cubicBezTo>
                        <a:pt x="442" y="517"/>
                        <a:pt x="442" y="516"/>
                        <a:pt x="443" y="516"/>
                      </a:cubicBezTo>
                      <a:cubicBezTo>
                        <a:pt x="442" y="516"/>
                        <a:pt x="439" y="516"/>
                        <a:pt x="440" y="517"/>
                      </a:cubicBezTo>
                      <a:cubicBezTo>
                        <a:pt x="439" y="516"/>
                        <a:pt x="433" y="518"/>
                        <a:pt x="433" y="516"/>
                      </a:cubicBezTo>
                      <a:cubicBezTo>
                        <a:pt x="434" y="515"/>
                        <a:pt x="434" y="515"/>
                        <a:pt x="434" y="515"/>
                      </a:cubicBezTo>
                      <a:cubicBezTo>
                        <a:pt x="432" y="515"/>
                        <a:pt x="431" y="516"/>
                        <a:pt x="429" y="517"/>
                      </a:cubicBezTo>
                      <a:cubicBezTo>
                        <a:pt x="429" y="517"/>
                        <a:pt x="428" y="517"/>
                        <a:pt x="429" y="516"/>
                      </a:cubicBezTo>
                      <a:cubicBezTo>
                        <a:pt x="428" y="518"/>
                        <a:pt x="424" y="516"/>
                        <a:pt x="421" y="518"/>
                      </a:cubicBezTo>
                      <a:cubicBezTo>
                        <a:pt x="417" y="517"/>
                        <a:pt x="411" y="518"/>
                        <a:pt x="409" y="516"/>
                      </a:cubicBezTo>
                      <a:cubicBezTo>
                        <a:pt x="406" y="517"/>
                        <a:pt x="403" y="518"/>
                        <a:pt x="399" y="517"/>
                      </a:cubicBezTo>
                      <a:cubicBezTo>
                        <a:pt x="400" y="517"/>
                        <a:pt x="401" y="517"/>
                        <a:pt x="401" y="517"/>
                      </a:cubicBezTo>
                      <a:cubicBezTo>
                        <a:pt x="399" y="516"/>
                        <a:pt x="398" y="517"/>
                        <a:pt x="396" y="517"/>
                      </a:cubicBezTo>
                      <a:cubicBezTo>
                        <a:pt x="396" y="517"/>
                        <a:pt x="393" y="516"/>
                        <a:pt x="390" y="515"/>
                      </a:cubicBezTo>
                      <a:cubicBezTo>
                        <a:pt x="389" y="515"/>
                        <a:pt x="388" y="515"/>
                        <a:pt x="388" y="515"/>
                      </a:cubicBezTo>
                      <a:cubicBezTo>
                        <a:pt x="388" y="515"/>
                        <a:pt x="388" y="515"/>
                        <a:pt x="387" y="515"/>
                      </a:cubicBezTo>
                      <a:cubicBezTo>
                        <a:pt x="386" y="516"/>
                        <a:pt x="387" y="517"/>
                        <a:pt x="386" y="517"/>
                      </a:cubicBezTo>
                      <a:cubicBezTo>
                        <a:pt x="383" y="515"/>
                        <a:pt x="377" y="519"/>
                        <a:pt x="374" y="517"/>
                      </a:cubicBezTo>
                      <a:cubicBezTo>
                        <a:pt x="375" y="517"/>
                        <a:pt x="378" y="516"/>
                        <a:pt x="376" y="515"/>
                      </a:cubicBezTo>
                      <a:cubicBezTo>
                        <a:pt x="376" y="515"/>
                        <a:pt x="376" y="515"/>
                        <a:pt x="376" y="515"/>
                      </a:cubicBezTo>
                      <a:cubicBezTo>
                        <a:pt x="374" y="515"/>
                        <a:pt x="372" y="515"/>
                        <a:pt x="371" y="515"/>
                      </a:cubicBezTo>
                      <a:cubicBezTo>
                        <a:pt x="369" y="516"/>
                        <a:pt x="367" y="516"/>
                        <a:pt x="365" y="516"/>
                      </a:cubicBezTo>
                      <a:cubicBezTo>
                        <a:pt x="366" y="518"/>
                        <a:pt x="366" y="518"/>
                        <a:pt x="366" y="518"/>
                      </a:cubicBezTo>
                      <a:cubicBezTo>
                        <a:pt x="364" y="517"/>
                        <a:pt x="359" y="519"/>
                        <a:pt x="360" y="517"/>
                      </a:cubicBezTo>
                      <a:cubicBezTo>
                        <a:pt x="358" y="517"/>
                        <a:pt x="354" y="516"/>
                        <a:pt x="355" y="518"/>
                      </a:cubicBezTo>
                      <a:cubicBezTo>
                        <a:pt x="347" y="517"/>
                        <a:pt x="336" y="519"/>
                        <a:pt x="331" y="516"/>
                      </a:cubicBezTo>
                      <a:cubicBezTo>
                        <a:pt x="330" y="516"/>
                        <a:pt x="327" y="516"/>
                        <a:pt x="328" y="517"/>
                      </a:cubicBezTo>
                      <a:cubicBezTo>
                        <a:pt x="330" y="518"/>
                        <a:pt x="330" y="516"/>
                        <a:pt x="331" y="517"/>
                      </a:cubicBezTo>
                      <a:cubicBezTo>
                        <a:pt x="330" y="517"/>
                        <a:pt x="330" y="517"/>
                        <a:pt x="330" y="517"/>
                      </a:cubicBezTo>
                      <a:cubicBezTo>
                        <a:pt x="327" y="517"/>
                        <a:pt x="325" y="517"/>
                        <a:pt x="328" y="515"/>
                      </a:cubicBezTo>
                      <a:cubicBezTo>
                        <a:pt x="327" y="515"/>
                        <a:pt x="327" y="515"/>
                        <a:pt x="326" y="515"/>
                      </a:cubicBezTo>
                      <a:cubicBezTo>
                        <a:pt x="326" y="515"/>
                        <a:pt x="326" y="515"/>
                        <a:pt x="326" y="515"/>
                      </a:cubicBezTo>
                      <a:cubicBezTo>
                        <a:pt x="322" y="515"/>
                        <a:pt x="321" y="518"/>
                        <a:pt x="315" y="518"/>
                      </a:cubicBezTo>
                      <a:cubicBezTo>
                        <a:pt x="316" y="517"/>
                        <a:pt x="315" y="517"/>
                        <a:pt x="313" y="517"/>
                      </a:cubicBezTo>
                      <a:cubicBezTo>
                        <a:pt x="309" y="518"/>
                        <a:pt x="309" y="518"/>
                        <a:pt x="309" y="518"/>
                      </a:cubicBezTo>
                      <a:cubicBezTo>
                        <a:pt x="305" y="518"/>
                        <a:pt x="307" y="516"/>
                        <a:pt x="307" y="515"/>
                      </a:cubicBezTo>
                      <a:cubicBezTo>
                        <a:pt x="304" y="515"/>
                        <a:pt x="302" y="515"/>
                        <a:pt x="300" y="516"/>
                      </a:cubicBezTo>
                      <a:cubicBezTo>
                        <a:pt x="298" y="515"/>
                        <a:pt x="298" y="515"/>
                        <a:pt x="298" y="515"/>
                      </a:cubicBezTo>
                      <a:cubicBezTo>
                        <a:pt x="298" y="515"/>
                        <a:pt x="298" y="515"/>
                        <a:pt x="298" y="515"/>
                      </a:cubicBezTo>
                      <a:cubicBezTo>
                        <a:pt x="299" y="516"/>
                        <a:pt x="296" y="515"/>
                        <a:pt x="295" y="516"/>
                      </a:cubicBezTo>
                      <a:cubicBezTo>
                        <a:pt x="296" y="515"/>
                        <a:pt x="296" y="515"/>
                        <a:pt x="296" y="515"/>
                      </a:cubicBezTo>
                      <a:cubicBezTo>
                        <a:pt x="295" y="515"/>
                        <a:pt x="293" y="515"/>
                        <a:pt x="291" y="515"/>
                      </a:cubicBezTo>
                      <a:cubicBezTo>
                        <a:pt x="291" y="516"/>
                        <a:pt x="294" y="516"/>
                        <a:pt x="296" y="517"/>
                      </a:cubicBezTo>
                      <a:cubicBezTo>
                        <a:pt x="295" y="517"/>
                        <a:pt x="293" y="517"/>
                        <a:pt x="291" y="518"/>
                      </a:cubicBezTo>
                      <a:cubicBezTo>
                        <a:pt x="292" y="517"/>
                        <a:pt x="287" y="517"/>
                        <a:pt x="285" y="517"/>
                      </a:cubicBezTo>
                      <a:cubicBezTo>
                        <a:pt x="283" y="516"/>
                        <a:pt x="283" y="518"/>
                        <a:pt x="282" y="518"/>
                      </a:cubicBezTo>
                      <a:cubicBezTo>
                        <a:pt x="282" y="517"/>
                        <a:pt x="279" y="518"/>
                        <a:pt x="281" y="517"/>
                      </a:cubicBezTo>
                      <a:cubicBezTo>
                        <a:pt x="281" y="517"/>
                        <a:pt x="282" y="517"/>
                        <a:pt x="283" y="517"/>
                      </a:cubicBezTo>
                      <a:cubicBezTo>
                        <a:pt x="282" y="516"/>
                        <a:pt x="282" y="515"/>
                        <a:pt x="279" y="516"/>
                      </a:cubicBezTo>
                      <a:cubicBezTo>
                        <a:pt x="277" y="517"/>
                        <a:pt x="280" y="518"/>
                        <a:pt x="276" y="518"/>
                      </a:cubicBezTo>
                      <a:cubicBezTo>
                        <a:pt x="277" y="517"/>
                        <a:pt x="277" y="517"/>
                        <a:pt x="278" y="517"/>
                      </a:cubicBezTo>
                      <a:cubicBezTo>
                        <a:pt x="274" y="516"/>
                        <a:pt x="274" y="516"/>
                        <a:pt x="274" y="516"/>
                      </a:cubicBezTo>
                      <a:cubicBezTo>
                        <a:pt x="274" y="517"/>
                        <a:pt x="274" y="517"/>
                        <a:pt x="274" y="517"/>
                      </a:cubicBezTo>
                      <a:cubicBezTo>
                        <a:pt x="273" y="517"/>
                        <a:pt x="273" y="517"/>
                        <a:pt x="273" y="516"/>
                      </a:cubicBezTo>
                      <a:cubicBezTo>
                        <a:pt x="272" y="518"/>
                        <a:pt x="267" y="517"/>
                        <a:pt x="266" y="518"/>
                      </a:cubicBezTo>
                      <a:cubicBezTo>
                        <a:pt x="264" y="518"/>
                        <a:pt x="262" y="517"/>
                        <a:pt x="260" y="517"/>
                      </a:cubicBezTo>
                      <a:cubicBezTo>
                        <a:pt x="261" y="517"/>
                        <a:pt x="261" y="517"/>
                        <a:pt x="261" y="517"/>
                      </a:cubicBezTo>
                      <a:cubicBezTo>
                        <a:pt x="258" y="516"/>
                        <a:pt x="255" y="517"/>
                        <a:pt x="253" y="518"/>
                      </a:cubicBezTo>
                      <a:cubicBezTo>
                        <a:pt x="253" y="517"/>
                        <a:pt x="253" y="517"/>
                        <a:pt x="253" y="517"/>
                      </a:cubicBezTo>
                      <a:cubicBezTo>
                        <a:pt x="252" y="517"/>
                        <a:pt x="249" y="517"/>
                        <a:pt x="248" y="518"/>
                      </a:cubicBezTo>
                      <a:cubicBezTo>
                        <a:pt x="244" y="517"/>
                        <a:pt x="246" y="514"/>
                        <a:pt x="243" y="515"/>
                      </a:cubicBezTo>
                      <a:cubicBezTo>
                        <a:pt x="240" y="515"/>
                        <a:pt x="238" y="517"/>
                        <a:pt x="239" y="518"/>
                      </a:cubicBezTo>
                      <a:cubicBezTo>
                        <a:pt x="233" y="517"/>
                        <a:pt x="227" y="519"/>
                        <a:pt x="221" y="517"/>
                      </a:cubicBezTo>
                      <a:cubicBezTo>
                        <a:pt x="220" y="518"/>
                        <a:pt x="221" y="518"/>
                        <a:pt x="219" y="518"/>
                      </a:cubicBezTo>
                      <a:cubicBezTo>
                        <a:pt x="211" y="518"/>
                        <a:pt x="201" y="520"/>
                        <a:pt x="194" y="518"/>
                      </a:cubicBezTo>
                      <a:cubicBezTo>
                        <a:pt x="197" y="517"/>
                        <a:pt x="195" y="516"/>
                        <a:pt x="195" y="516"/>
                      </a:cubicBezTo>
                      <a:cubicBezTo>
                        <a:pt x="192" y="517"/>
                        <a:pt x="192" y="515"/>
                        <a:pt x="191" y="517"/>
                      </a:cubicBezTo>
                      <a:cubicBezTo>
                        <a:pt x="192" y="517"/>
                        <a:pt x="191" y="518"/>
                        <a:pt x="194" y="518"/>
                      </a:cubicBezTo>
                      <a:cubicBezTo>
                        <a:pt x="189" y="519"/>
                        <a:pt x="181" y="519"/>
                        <a:pt x="178" y="518"/>
                      </a:cubicBezTo>
                      <a:cubicBezTo>
                        <a:pt x="179" y="518"/>
                        <a:pt x="178" y="519"/>
                        <a:pt x="177" y="519"/>
                      </a:cubicBezTo>
                      <a:cubicBezTo>
                        <a:pt x="178" y="517"/>
                        <a:pt x="174" y="517"/>
                        <a:pt x="171" y="518"/>
                      </a:cubicBezTo>
                      <a:cubicBezTo>
                        <a:pt x="171" y="519"/>
                        <a:pt x="171" y="519"/>
                        <a:pt x="171" y="519"/>
                      </a:cubicBezTo>
                      <a:cubicBezTo>
                        <a:pt x="169" y="518"/>
                        <a:pt x="169" y="518"/>
                        <a:pt x="169" y="518"/>
                      </a:cubicBezTo>
                      <a:cubicBezTo>
                        <a:pt x="168" y="518"/>
                        <a:pt x="168" y="520"/>
                        <a:pt x="165" y="519"/>
                      </a:cubicBezTo>
                      <a:cubicBezTo>
                        <a:pt x="165" y="518"/>
                        <a:pt x="164" y="518"/>
                        <a:pt x="164" y="518"/>
                      </a:cubicBezTo>
                      <a:cubicBezTo>
                        <a:pt x="161" y="519"/>
                        <a:pt x="157" y="520"/>
                        <a:pt x="154" y="519"/>
                      </a:cubicBezTo>
                      <a:cubicBezTo>
                        <a:pt x="151" y="518"/>
                        <a:pt x="151" y="518"/>
                        <a:pt x="151" y="518"/>
                      </a:cubicBezTo>
                      <a:cubicBezTo>
                        <a:pt x="150" y="518"/>
                        <a:pt x="147" y="519"/>
                        <a:pt x="150" y="519"/>
                      </a:cubicBezTo>
                      <a:cubicBezTo>
                        <a:pt x="144" y="518"/>
                        <a:pt x="141" y="518"/>
                        <a:pt x="139" y="517"/>
                      </a:cubicBezTo>
                      <a:cubicBezTo>
                        <a:pt x="130" y="520"/>
                        <a:pt x="116" y="520"/>
                        <a:pt x="105" y="520"/>
                      </a:cubicBezTo>
                      <a:cubicBezTo>
                        <a:pt x="105" y="519"/>
                        <a:pt x="105" y="519"/>
                        <a:pt x="105" y="519"/>
                      </a:cubicBezTo>
                      <a:cubicBezTo>
                        <a:pt x="102" y="518"/>
                        <a:pt x="104" y="520"/>
                        <a:pt x="102" y="520"/>
                      </a:cubicBezTo>
                      <a:cubicBezTo>
                        <a:pt x="103" y="519"/>
                        <a:pt x="100" y="518"/>
                        <a:pt x="102" y="518"/>
                      </a:cubicBezTo>
                      <a:cubicBezTo>
                        <a:pt x="98" y="517"/>
                        <a:pt x="96" y="519"/>
                        <a:pt x="94" y="519"/>
                      </a:cubicBezTo>
                      <a:cubicBezTo>
                        <a:pt x="93" y="520"/>
                        <a:pt x="96" y="518"/>
                        <a:pt x="95" y="520"/>
                      </a:cubicBezTo>
                      <a:cubicBezTo>
                        <a:pt x="95" y="520"/>
                        <a:pt x="90" y="519"/>
                        <a:pt x="89" y="520"/>
                      </a:cubicBezTo>
                      <a:cubicBezTo>
                        <a:pt x="88" y="520"/>
                        <a:pt x="89" y="519"/>
                        <a:pt x="89" y="518"/>
                      </a:cubicBezTo>
                      <a:cubicBezTo>
                        <a:pt x="87" y="519"/>
                        <a:pt x="87" y="519"/>
                        <a:pt x="87" y="519"/>
                      </a:cubicBezTo>
                      <a:cubicBezTo>
                        <a:pt x="84" y="517"/>
                        <a:pt x="93" y="516"/>
                        <a:pt x="91" y="514"/>
                      </a:cubicBezTo>
                      <a:cubicBezTo>
                        <a:pt x="89" y="514"/>
                        <a:pt x="88" y="514"/>
                        <a:pt x="87" y="514"/>
                      </a:cubicBezTo>
                      <a:cubicBezTo>
                        <a:pt x="86" y="514"/>
                        <a:pt x="86" y="514"/>
                        <a:pt x="85" y="514"/>
                      </a:cubicBezTo>
                      <a:cubicBezTo>
                        <a:pt x="85" y="515"/>
                        <a:pt x="85" y="515"/>
                        <a:pt x="86" y="515"/>
                      </a:cubicBezTo>
                      <a:cubicBezTo>
                        <a:pt x="81" y="516"/>
                        <a:pt x="84" y="519"/>
                        <a:pt x="78" y="519"/>
                      </a:cubicBezTo>
                      <a:cubicBezTo>
                        <a:pt x="76" y="518"/>
                        <a:pt x="82" y="518"/>
                        <a:pt x="81" y="517"/>
                      </a:cubicBezTo>
                      <a:cubicBezTo>
                        <a:pt x="79" y="516"/>
                        <a:pt x="76" y="518"/>
                        <a:pt x="73" y="517"/>
                      </a:cubicBezTo>
                      <a:cubicBezTo>
                        <a:pt x="76" y="518"/>
                        <a:pt x="74" y="519"/>
                        <a:pt x="72" y="520"/>
                      </a:cubicBezTo>
                      <a:cubicBezTo>
                        <a:pt x="69" y="519"/>
                        <a:pt x="74" y="518"/>
                        <a:pt x="70" y="518"/>
                      </a:cubicBezTo>
                      <a:cubicBezTo>
                        <a:pt x="69" y="519"/>
                        <a:pt x="65" y="520"/>
                        <a:pt x="69" y="520"/>
                      </a:cubicBezTo>
                      <a:cubicBezTo>
                        <a:pt x="67" y="522"/>
                        <a:pt x="64" y="520"/>
                        <a:pt x="62" y="521"/>
                      </a:cubicBezTo>
                      <a:cubicBezTo>
                        <a:pt x="61" y="520"/>
                        <a:pt x="66" y="518"/>
                        <a:pt x="62" y="517"/>
                      </a:cubicBezTo>
                      <a:cubicBezTo>
                        <a:pt x="63" y="519"/>
                        <a:pt x="56" y="519"/>
                        <a:pt x="59" y="521"/>
                      </a:cubicBezTo>
                      <a:cubicBezTo>
                        <a:pt x="57" y="521"/>
                        <a:pt x="57" y="520"/>
                        <a:pt x="58" y="519"/>
                      </a:cubicBezTo>
                      <a:cubicBezTo>
                        <a:pt x="55" y="518"/>
                        <a:pt x="52" y="521"/>
                        <a:pt x="51" y="519"/>
                      </a:cubicBezTo>
                      <a:cubicBezTo>
                        <a:pt x="50" y="520"/>
                        <a:pt x="50" y="520"/>
                        <a:pt x="50" y="520"/>
                      </a:cubicBezTo>
                      <a:cubicBezTo>
                        <a:pt x="49" y="519"/>
                        <a:pt x="48" y="519"/>
                        <a:pt x="47" y="519"/>
                      </a:cubicBezTo>
                      <a:cubicBezTo>
                        <a:pt x="45" y="518"/>
                        <a:pt x="40" y="520"/>
                        <a:pt x="40" y="518"/>
                      </a:cubicBezTo>
                      <a:cubicBezTo>
                        <a:pt x="39" y="519"/>
                        <a:pt x="34" y="518"/>
                        <a:pt x="36" y="520"/>
                      </a:cubicBezTo>
                      <a:cubicBezTo>
                        <a:pt x="39" y="521"/>
                        <a:pt x="40" y="519"/>
                        <a:pt x="41" y="521"/>
                      </a:cubicBezTo>
                      <a:cubicBezTo>
                        <a:pt x="39" y="519"/>
                        <a:pt x="37" y="521"/>
                        <a:pt x="35" y="521"/>
                      </a:cubicBezTo>
                      <a:cubicBezTo>
                        <a:pt x="35" y="521"/>
                        <a:pt x="35" y="521"/>
                        <a:pt x="35" y="521"/>
                      </a:cubicBezTo>
                      <a:cubicBezTo>
                        <a:pt x="33" y="521"/>
                        <a:pt x="31" y="521"/>
                        <a:pt x="30" y="521"/>
                      </a:cubicBezTo>
                      <a:cubicBezTo>
                        <a:pt x="31" y="521"/>
                        <a:pt x="31" y="521"/>
                        <a:pt x="30" y="520"/>
                      </a:cubicBezTo>
                      <a:cubicBezTo>
                        <a:pt x="28" y="521"/>
                        <a:pt x="28" y="521"/>
                        <a:pt x="28" y="521"/>
                      </a:cubicBezTo>
                      <a:cubicBezTo>
                        <a:pt x="22" y="521"/>
                        <a:pt x="27" y="519"/>
                        <a:pt x="21" y="519"/>
                      </a:cubicBezTo>
                      <a:cubicBezTo>
                        <a:pt x="26" y="518"/>
                        <a:pt x="26" y="518"/>
                        <a:pt x="26" y="518"/>
                      </a:cubicBezTo>
                      <a:cubicBezTo>
                        <a:pt x="25" y="518"/>
                        <a:pt x="23" y="517"/>
                        <a:pt x="20" y="517"/>
                      </a:cubicBezTo>
                      <a:cubicBezTo>
                        <a:pt x="20" y="517"/>
                        <a:pt x="19" y="518"/>
                        <a:pt x="18" y="518"/>
                      </a:cubicBezTo>
                      <a:cubicBezTo>
                        <a:pt x="19" y="520"/>
                        <a:pt x="21" y="522"/>
                        <a:pt x="24" y="523"/>
                      </a:cubicBezTo>
                      <a:cubicBezTo>
                        <a:pt x="26" y="523"/>
                        <a:pt x="28" y="524"/>
                        <a:pt x="31" y="524"/>
                      </a:cubicBezTo>
                      <a:cubicBezTo>
                        <a:pt x="32" y="524"/>
                        <a:pt x="37" y="524"/>
                        <a:pt x="48" y="524"/>
                      </a:cubicBezTo>
                      <a:cubicBezTo>
                        <a:pt x="50" y="524"/>
                        <a:pt x="53" y="524"/>
                        <a:pt x="55" y="524"/>
                      </a:cubicBezTo>
                      <a:cubicBezTo>
                        <a:pt x="55" y="523"/>
                        <a:pt x="56" y="524"/>
                        <a:pt x="56" y="524"/>
                      </a:cubicBezTo>
                      <a:cubicBezTo>
                        <a:pt x="58" y="524"/>
                        <a:pt x="61" y="524"/>
                        <a:pt x="64" y="524"/>
                      </a:cubicBezTo>
                      <a:cubicBezTo>
                        <a:pt x="70" y="523"/>
                        <a:pt x="77" y="523"/>
                        <a:pt x="84" y="524"/>
                      </a:cubicBezTo>
                      <a:cubicBezTo>
                        <a:pt x="91" y="524"/>
                        <a:pt x="98" y="524"/>
                        <a:pt x="106" y="524"/>
                      </a:cubicBezTo>
                      <a:cubicBezTo>
                        <a:pt x="107" y="524"/>
                        <a:pt x="107" y="524"/>
                        <a:pt x="108" y="524"/>
                      </a:cubicBezTo>
                      <a:cubicBezTo>
                        <a:pt x="108" y="524"/>
                        <a:pt x="108" y="524"/>
                        <a:pt x="108" y="524"/>
                      </a:cubicBezTo>
                      <a:cubicBezTo>
                        <a:pt x="109" y="524"/>
                        <a:pt x="110" y="524"/>
                        <a:pt x="110" y="524"/>
                      </a:cubicBezTo>
                      <a:cubicBezTo>
                        <a:pt x="112" y="524"/>
                        <a:pt x="114" y="524"/>
                        <a:pt x="115" y="524"/>
                      </a:cubicBezTo>
                      <a:cubicBezTo>
                        <a:pt x="121" y="524"/>
                        <a:pt x="126" y="524"/>
                        <a:pt x="132" y="524"/>
                      </a:cubicBezTo>
                      <a:cubicBezTo>
                        <a:pt x="133" y="524"/>
                        <a:pt x="134" y="524"/>
                        <a:pt x="134" y="524"/>
                      </a:cubicBezTo>
                      <a:cubicBezTo>
                        <a:pt x="136" y="524"/>
                        <a:pt x="139" y="524"/>
                        <a:pt x="142" y="524"/>
                      </a:cubicBezTo>
                      <a:cubicBezTo>
                        <a:pt x="143" y="524"/>
                        <a:pt x="144" y="524"/>
                        <a:pt x="145" y="524"/>
                      </a:cubicBezTo>
                      <a:cubicBezTo>
                        <a:pt x="148" y="524"/>
                        <a:pt x="151" y="524"/>
                        <a:pt x="154" y="524"/>
                      </a:cubicBezTo>
                      <a:cubicBezTo>
                        <a:pt x="158" y="523"/>
                        <a:pt x="161" y="523"/>
                        <a:pt x="165" y="523"/>
                      </a:cubicBezTo>
                      <a:cubicBezTo>
                        <a:pt x="166" y="523"/>
                        <a:pt x="168" y="523"/>
                        <a:pt x="169" y="523"/>
                      </a:cubicBezTo>
                      <a:cubicBezTo>
                        <a:pt x="169" y="523"/>
                        <a:pt x="169" y="523"/>
                        <a:pt x="169" y="523"/>
                      </a:cubicBezTo>
                      <a:cubicBezTo>
                        <a:pt x="171" y="523"/>
                        <a:pt x="172" y="523"/>
                        <a:pt x="174" y="523"/>
                      </a:cubicBezTo>
                      <a:cubicBezTo>
                        <a:pt x="175" y="523"/>
                        <a:pt x="175" y="523"/>
                        <a:pt x="176" y="523"/>
                      </a:cubicBezTo>
                      <a:cubicBezTo>
                        <a:pt x="176" y="523"/>
                        <a:pt x="176" y="523"/>
                        <a:pt x="176" y="523"/>
                      </a:cubicBezTo>
                      <a:cubicBezTo>
                        <a:pt x="177" y="523"/>
                        <a:pt x="179" y="523"/>
                        <a:pt x="180" y="523"/>
                      </a:cubicBezTo>
                      <a:cubicBezTo>
                        <a:pt x="182" y="522"/>
                        <a:pt x="183" y="522"/>
                        <a:pt x="184" y="522"/>
                      </a:cubicBezTo>
                      <a:cubicBezTo>
                        <a:pt x="184" y="523"/>
                        <a:pt x="184" y="523"/>
                        <a:pt x="184" y="523"/>
                      </a:cubicBezTo>
                      <a:cubicBezTo>
                        <a:pt x="187" y="521"/>
                        <a:pt x="188" y="523"/>
                        <a:pt x="190" y="522"/>
                      </a:cubicBezTo>
                      <a:cubicBezTo>
                        <a:pt x="191" y="523"/>
                        <a:pt x="191" y="523"/>
                        <a:pt x="191" y="523"/>
                      </a:cubicBezTo>
                      <a:cubicBezTo>
                        <a:pt x="192" y="523"/>
                        <a:pt x="192" y="523"/>
                        <a:pt x="192" y="522"/>
                      </a:cubicBezTo>
                      <a:cubicBezTo>
                        <a:pt x="192" y="522"/>
                        <a:pt x="193" y="522"/>
                        <a:pt x="194" y="522"/>
                      </a:cubicBezTo>
                      <a:cubicBezTo>
                        <a:pt x="195" y="522"/>
                        <a:pt x="196" y="522"/>
                        <a:pt x="197" y="522"/>
                      </a:cubicBezTo>
                      <a:cubicBezTo>
                        <a:pt x="197" y="522"/>
                        <a:pt x="197" y="522"/>
                        <a:pt x="197" y="522"/>
                      </a:cubicBezTo>
                      <a:cubicBezTo>
                        <a:pt x="198" y="522"/>
                        <a:pt x="199" y="522"/>
                        <a:pt x="200" y="522"/>
                      </a:cubicBezTo>
                      <a:cubicBezTo>
                        <a:pt x="203" y="522"/>
                        <a:pt x="206" y="523"/>
                        <a:pt x="209" y="523"/>
                      </a:cubicBezTo>
                      <a:cubicBezTo>
                        <a:pt x="209" y="522"/>
                        <a:pt x="209" y="522"/>
                        <a:pt x="209" y="522"/>
                      </a:cubicBezTo>
                      <a:cubicBezTo>
                        <a:pt x="210" y="522"/>
                        <a:pt x="209" y="522"/>
                        <a:pt x="209" y="523"/>
                      </a:cubicBezTo>
                      <a:cubicBezTo>
                        <a:pt x="212" y="523"/>
                        <a:pt x="216" y="522"/>
                        <a:pt x="219" y="522"/>
                      </a:cubicBezTo>
                      <a:cubicBezTo>
                        <a:pt x="218" y="523"/>
                        <a:pt x="218" y="523"/>
                        <a:pt x="218" y="523"/>
                      </a:cubicBezTo>
                      <a:cubicBezTo>
                        <a:pt x="220" y="523"/>
                        <a:pt x="222" y="523"/>
                        <a:pt x="224" y="523"/>
                      </a:cubicBezTo>
                      <a:cubicBezTo>
                        <a:pt x="224" y="523"/>
                        <a:pt x="224" y="523"/>
                        <a:pt x="224" y="522"/>
                      </a:cubicBezTo>
                      <a:cubicBezTo>
                        <a:pt x="227" y="523"/>
                        <a:pt x="232" y="521"/>
                        <a:pt x="234" y="523"/>
                      </a:cubicBezTo>
                      <a:cubicBezTo>
                        <a:pt x="237" y="523"/>
                        <a:pt x="238" y="522"/>
                        <a:pt x="241" y="522"/>
                      </a:cubicBezTo>
                      <a:cubicBezTo>
                        <a:pt x="246" y="522"/>
                        <a:pt x="249" y="522"/>
                        <a:pt x="254" y="522"/>
                      </a:cubicBezTo>
                      <a:cubicBezTo>
                        <a:pt x="253" y="522"/>
                        <a:pt x="253" y="523"/>
                        <a:pt x="255" y="523"/>
                      </a:cubicBezTo>
                      <a:cubicBezTo>
                        <a:pt x="257" y="523"/>
                        <a:pt x="263" y="524"/>
                        <a:pt x="261" y="521"/>
                      </a:cubicBezTo>
                      <a:cubicBezTo>
                        <a:pt x="267" y="523"/>
                        <a:pt x="276" y="520"/>
                        <a:pt x="282" y="522"/>
                      </a:cubicBezTo>
                      <a:cubicBezTo>
                        <a:pt x="282" y="521"/>
                        <a:pt x="283" y="521"/>
                        <a:pt x="284" y="521"/>
                      </a:cubicBezTo>
                      <a:cubicBezTo>
                        <a:pt x="290" y="521"/>
                        <a:pt x="296" y="522"/>
                        <a:pt x="300" y="521"/>
                      </a:cubicBezTo>
                      <a:cubicBezTo>
                        <a:pt x="301" y="521"/>
                        <a:pt x="299" y="522"/>
                        <a:pt x="301" y="522"/>
                      </a:cubicBezTo>
                      <a:cubicBezTo>
                        <a:pt x="303" y="522"/>
                        <a:pt x="301" y="521"/>
                        <a:pt x="303" y="521"/>
                      </a:cubicBezTo>
                      <a:cubicBezTo>
                        <a:pt x="312" y="520"/>
                        <a:pt x="322" y="522"/>
                        <a:pt x="330" y="522"/>
                      </a:cubicBezTo>
                      <a:cubicBezTo>
                        <a:pt x="338" y="521"/>
                        <a:pt x="345" y="521"/>
                        <a:pt x="353" y="521"/>
                      </a:cubicBezTo>
                      <a:cubicBezTo>
                        <a:pt x="353" y="521"/>
                        <a:pt x="353" y="521"/>
                        <a:pt x="353" y="521"/>
                      </a:cubicBezTo>
                      <a:cubicBezTo>
                        <a:pt x="353" y="521"/>
                        <a:pt x="354" y="521"/>
                        <a:pt x="354" y="521"/>
                      </a:cubicBezTo>
                      <a:cubicBezTo>
                        <a:pt x="355" y="521"/>
                        <a:pt x="355" y="521"/>
                        <a:pt x="356" y="521"/>
                      </a:cubicBezTo>
                      <a:cubicBezTo>
                        <a:pt x="357" y="521"/>
                        <a:pt x="357" y="521"/>
                        <a:pt x="357" y="521"/>
                      </a:cubicBezTo>
                      <a:cubicBezTo>
                        <a:pt x="357" y="521"/>
                        <a:pt x="360" y="521"/>
                        <a:pt x="362" y="521"/>
                      </a:cubicBezTo>
                      <a:cubicBezTo>
                        <a:pt x="365" y="521"/>
                        <a:pt x="368" y="521"/>
                        <a:pt x="371" y="521"/>
                      </a:cubicBezTo>
                      <a:cubicBezTo>
                        <a:pt x="373" y="520"/>
                        <a:pt x="375" y="520"/>
                        <a:pt x="378" y="520"/>
                      </a:cubicBezTo>
                      <a:cubicBezTo>
                        <a:pt x="377" y="520"/>
                        <a:pt x="377" y="521"/>
                        <a:pt x="377" y="521"/>
                      </a:cubicBezTo>
                      <a:cubicBezTo>
                        <a:pt x="377" y="521"/>
                        <a:pt x="377" y="521"/>
                        <a:pt x="378" y="521"/>
                      </a:cubicBezTo>
                      <a:close/>
                      <a:moveTo>
                        <a:pt x="38" y="370"/>
                      </a:moveTo>
                      <a:cubicBezTo>
                        <a:pt x="37" y="375"/>
                        <a:pt x="35" y="374"/>
                        <a:pt x="34" y="375"/>
                      </a:cubicBezTo>
                      <a:cubicBezTo>
                        <a:pt x="33" y="376"/>
                        <a:pt x="34" y="377"/>
                        <a:pt x="34" y="378"/>
                      </a:cubicBezTo>
                      <a:cubicBezTo>
                        <a:pt x="35" y="378"/>
                        <a:pt x="35" y="377"/>
                        <a:pt x="36" y="377"/>
                      </a:cubicBezTo>
                      <a:cubicBezTo>
                        <a:pt x="35" y="382"/>
                        <a:pt x="35" y="386"/>
                        <a:pt x="36" y="389"/>
                      </a:cubicBezTo>
                      <a:cubicBezTo>
                        <a:pt x="35" y="391"/>
                        <a:pt x="34" y="390"/>
                        <a:pt x="34" y="388"/>
                      </a:cubicBezTo>
                      <a:cubicBezTo>
                        <a:pt x="34" y="394"/>
                        <a:pt x="33" y="400"/>
                        <a:pt x="32" y="405"/>
                      </a:cubicBezTo>
                      <a:cubicBezTo>
                        <a:pt x="34" y="403"/>
                        <a:pt x="32" y="409"/>
                        <a:pt x="33" y="410"/>
                      </a:cubicBezTo>
                      <a:cubicBezTo>
                        <a:pt x="32" y="410"/>
                        <a:pt x="31" y="410"/>
                        <a:pt x="31" y="410"/>
                      </a:cubicBezTo>
                      <a:cubicBezTo>
                        <a:pt x="31" y="414"/>
                        <a:pt x="30" y="410"/>
                        <a:pt x="29" y="413"/>
                      </a:cubicBezTo>
                      <a:cubicBezTo>
                        <a:pt x="29" y="417"/>
                        <a:pt x="29" y="422"/>
                        <a:pt x="29" y="426"/>
                      </a:cubicBezTo>
                      <a:cubicBezTo>
                        <a:pt x="27" y="431"/>
                        <a:pt x="27" y="439"/>
                        <a:pt x="27" y="444"/>
                      </a:cubicBezTo>
                      <a:cubicBezTo>
                        <a:pt x="26" y="446"/>
                        <a:pt x="24" y="445"/>
                        <a:pt x="24" y="447"/>
                      </a:cubicBezTo>
                      <a:cubicBezTo>
                        <a:pt x="24" y="447"/>
                        <a:pt x="24" y="447"/>
                        <a:pt x="24" y="447"/>
                      </a:cubicBezTo>
                      <a:cubicBezTo>
                        <a:pt x="24" y="447"/>
                        <a:pt x="24" y="448"/>
                        <a:pt x="23" y="448"/>
                      </a:cubicBezTo>
                      <a:cubicBezTo>
                        <a:pt x="24" y="449"/>
                        <a:pt x="25" y="446"/>
                        <a:pt x="24" y="450"/>
                      </a:cubicBezTo>
                      <a:cubicBezTo>
                        <a:pt x="24" y="449"/>
                        <a:pt x="24" y="449"/>
                        <a:pt x="24" y="449"/>
                      </a:cubicBezTo>
                      <a:cubicBezTo>
                        <a:pt x="24" y="451"/>
                        <a:pt x="22" y="458"/>
                        <a:pt x="24" y="459"/>
                      </a:cubicBezTo>
                      <a:cubicBezTo>
                        <a:pt x="22" y="458"/>
                        <a:pt x="22" y="458"/>
                        <a:pt x="22" y="458"/>
                      </a:cubicBezTo>
                      <a:cubicBezTo>
                        <a:pt x="22" y="458"/>
                        <a:pt x="22" y="459"/>
                        <a:pt x="22" y="460"/>
                      </a:cubicBezTo>
                      <a:cubicBezTo>
                        <a:pt x="22" y="460"/>
                        <a:pt x="21" y="461"/>
                        <a:pt x="21" y="459"/>
                      </a:cubicBezTo>
                      <a:cubicBezTo>
                        <a:pt x="21" y="460"/>
                        <a:pt x="20" y="460"/>
                        <a:pt x="20" y="461"/>
                      </a:cubicBezTo>
                      <a:cubicBezTo>
                        <a:pt x="20" y="461"/>
                        <a:pt x="20" y="461"/>
                        <a:pt x="20" y="461"/>
                      </a:cubicBezTo>
                      <a:cubicBezTo>
                        <a:pt x="20" y="461"/>
                        <a:pt x="20" y="460"/>
                        <a:pt x="20" y="460"/>
                      </a:cubicBezTo>
                      <a:cubicBezTo>
                        <a:pt x="21" y="461"/>
                        <a:pt x="20" y="463"/>
                        <a:pt x="21" y="465"/>
                      </a:cubicBezTo>
                      <a:cubicBezTo>
                        <a:pt x="20" y="465"/>
                        <a:pt x="20" y="465"/>
                        <a:pt x="20" y="466"/>
                      </a:cubicBezTo>
                      <a:cubicBezTo>
                        <a:pt x="20" y="467"/>
                        <a:pt x="20" y="468"/>
                        <a:pt x="20" y="469"/>
                      </a:cubicBezTo>
                      <a:cubicBezTo>
                        <a:pt x="21" y="467"/>
                        <a:pt x="21" y="467"/>
                        <a:pt x="21" y="467"/>
                      </a:cubicBezTo>
                      <a:cubicBezTo>
                        <a:pt x="21" y="471"/>
                        <a:pt x="20" y="474"/>
                        <a:pt x="20" y="478"/>
                      </a:cubicBezTo>
                      <a:cubicBezTo>
                        <a:pt x="21" y="478"/>
                        <a:pt x="23" y="480"/>
                        <a:pt x="24" y="479"/>
                      </a:cubicBezTo>
                      <a:cubicBezTo>
                        <a:pt x="25" y="479"/>
                        <a:pt x="26" y="481"/>
                        <a:pt x="28" y="481"/>
                      </a:cubicBezTo>
                      <a:cubicBezTo>
                        <a:pt x="28" y="481"/>
                        <a:pt x="28" y="481"/>
                        <a:pt x="28" y="481"/>
                      </a:cubicBezTo>
                      <a:cubicBezTo>
                        <a:pt x="29" y="482"/>
                        <a:pt x="32" y="482"/>
                        <a:pt x="34" y="481"/>
                      </a:cubicBezTo>
                      <a:cubicBezTo>
                        <a:pt x="34" y="481"/>
                        <a:pt x="34" y="481"/>
                        <a:pt x="34" y="481"/>
                      </a:cubicBezTo>
                      <a:cubicBezTo>
                        <a:pt x="35" y="481"/>
                        <a:pt x="38" y="481"/>
                        <a:pt x="40" y="480"/>
                      </a:cubicBezTo>
                      <a:cubicBezTo>
                        <a:pt x="41" y="481"/>
                        <a:pt x="41" y="482"/>
                        <a:pt x="42" y="483"/>
                      </a:cubicBezTo>
                      <a:cubicBezTo>
                        <a:pt x="46" y="483"/>
                        <a:pt x="46" y="483"/>
                        <a:pt x="46" y="483"/>
                      </a:cubicBezTo>
                      <a:cubicBezTo>
                        <a:pt x="48" y="482"/>
                        <a:pt x="49" y="481"/>
                        <a:pt x="48" y="480"/>
                      </a:cubicBezTo>
                      <a:cubicBezTo>
                        <a:pt x="54" y="481"/>
                        <a:pt x="60" y="479"/>
                        <a:pt x="65" y="481"/>
                      </a:cubicBezTo>
                      <a:cubicBezTo>
                        <a:pt x="66" y="481"/>
                        <a:pt x="66" y="480"/>
                        <a:pt x="67" y="480"/>
                      </a:cubicBezTo>
                      <a:cubicBezTo>
                        <a:pt x="76" y="481"/>
                        <a:pt x="85" y="479"/>
                        <a:pt x="92" y="481"/>
                      </a:cubicBezTo>
                      <a:cubicBezTo>
                        <a:pt x="89" y="481"/>
                        <a:pt x="91" y="482"/>
                        <a:pt x="92" y="483"/>
                      </a:cubicBezTo>
                      <a:cubicBezTo>
                        <a:pt x="92" y="483"/>
                        <a:pt x="92" y="483"/>
                        <a:pt x="92" y="483"/>
                      </a:cubicBezTo>
                      <a:cubicBezTo>
                        <a:pt x="93" y="482"/>
                        <a:pt x="93" y="482"/>
                        <a:pt x="93" y="482"/>
                      </a:cubicBezTo>
                      <a:cubicBezTo>
                        <a:pt x="94" y="482"/>
                        <a:pt x="94" y="482"/>
                        <a:pt x="95" y="482"/>
                      </a:cubicBezTo>
                      <a:cubicBezTo>
                        <a:pt x="95" y="482"/>
                        <a:pt x="95" y="482"/>
                        <a:pt x="95" y="482"/>
                      </a:cubicBezTo>
                      <a:cubicBezTo>
                        <a:pt x="95" y="481"/>
                        <a:pt x="95" y="481"/>
                        <a:pt x="92" y="480"/>
                      </a:cubicBezTo>
                      <a:cubicBezTo>
                        <a:pt x="97" y="480"/>
                        <a:pt x="105" y="480"/>
                        <a:pt x="108" y="481"/>
                      </a:cubicBezTo>
                      <a:cubicBezTo>
                        <a:pt x="106" y="480"/>
                        <a:pt x="108" y="480"/>
                        <a:pt x="109" y="479"/>
                      </a:cubicBezTo>
                      <a:cubicBezTo>
                        <a:pt x="108" y="481"/>
                        <a:pt x="112" y="481"/>
                        <a:pt x="115" y="481"/>
                      </a:cubicBezTo>
                      <a:cubicBezTo>
                        <a:pt x="115" y="480"/>
                        <a:pt x="115" y="480"/>
                        <a:pt x="115" y="480"/>
                      </a:cubicBezTo>
                      <a:cubicBezTo>
                        <a:pt x="117" y="481"/>
                        <a:pt x="117" y="481"/>
                        <a:pt x="117" y="481"/>
                      </a:cubicBezTo>
                      <a:cubicBezTo>
                        <a:pt x="118" y="480"/>
                        <a:pt x="118" y="479"/>
                        <a:pt x="121" y="480"/>
                      </a:cubicBezTo>
                      <a:cubicBezTo>
                        <a:pt x="121" y="480"/>
                        <a:pt x="121" y="480"/>
                        <a:pt x="122" y="481"/>
                      </a:cubicBezTo>
                      <a:cubicBezTo>
                        <a:pt x="125" y="480"/>
                        <a:pt x="129" y="479"/>
                        <a:pt x="132" y="479"/>
                      </a:cubicBezTo>
                      <a:cubicBezTo>
                        <a:pt x="134" y="481"/>
                        <a:pt x="134" y="481"/>
                        <a:pt x="134" y="481"/>
                      </a:cubicBezTo>
                      <a:cubicBezTo>
                        <a:pt x="136" y="481"/>
                        <a:pt x="138" y="480"/>
                        <a:pt x="136" y="479"/>
                      </a:cubicBezTo>
                      <a:cubicBezTo>
                        <a:pt x="141" y="480"/>
                        <a:pt x="145" y="480"/>
                        <a:pt x="146" y="482"/>
                      </a:cubicBezTo>
                      <a:cubicBezTo>
                        <a:pt x="155" y="479"/>
                        <a:pt x="169" y="479"/>
                        <a:pt x="180" y="479"/>
                      </a:cubicBezTo>
                      <a:cubicBezTo>
                        <a:pt x="179" y="479"/>
                        <a:pt x="179" y="479"/>
                        <a:pt x="179" y="479"/>
                      </a:cubicBezTo>
                      <a:cubicBezTo>
                        <a:pt x="182" y="480"/>
                        <a:pt x="181" y="478"/>
                        <a:pt x="183" y="479"/>
                      </a:cubicBezTo>
                      <a:cubicBezTo>
                        <a:pt x="182" y="479"/>
                        <a:pt x="185" y="480"/>
                        <a:pt x="183" y="481"/>
                      </a:cubicBezTo>
                      <a:cubicBezTo>
                        <a:pt x="187" y="482"/>
                        <a:pt x="188" y="480"/>
                        <a:pt x="191" y="479"/>
                      </a:cubicBezTo>
                      <a:cubicBezTo>
                        <a:pt x="191" y="479"/>
                        <a:pt x="189" y="480"/>
                        <a:pt x="189" y="479"/>
                      </a:cubicBezTo>
                      <a:cubicBezTo>
                        <a:pt x="190" y="479"/>
                        <a:pt x="195" y="480"/>
                        <a:pt x="195" y="478"/>
                      </a:cubicBezTo>
                      <a:cubicBezTo>
                        <a:pt x="197" y="479"/>
                        <a:pt x="196" y="480"/>
                        <a:pt x="195" y="480"/>
                      </a:cubicBezTo>
                      <a:cubicBezTo>
                        <a:pt x="198" y="480"/>
                        <a:pt x="198" y="480"/>
                        <a:pt x="198" y="480"/>
                      </a:cubicBezTo>
                      <a:cubicBezTo>
                        <a:pt x="199" y="480"/>
                        <a:pt x="198" y="481"/>
                        <a:pt x="196" y="482"/>
                      </a:cubicBezTo>
                      <a:cubicBezTo>
                        <a:pt x="197" y="482"/>
                        <a:pt x="198" y="482"/>
                        <a:pt x="198" y="482"/>
                      </a:cubicBezTo>
                      <a:cubicBezTo>
                        <a:pt x="198" y="482"/>
                        <a:pt x="198" y="482"/>
                        <a:pt x="198" y="483"/>
                      </a:cubicBezTo>
                      <a:cubicBezTo>
                        <a:pt x="199" y="483"/>
                        <a:pt x="199" y="483"/>
                        <a:pt x="199" y="483"/>
                      </a:cubicBezTo>
                      <a:cubicBezTo>
                        <a:pt x="200" y="482"/>
                        <a:pt x="201" y="482"/>
                        <a:pt x="202" y="482"/>
                      </a:cubicBezTo>
                      <a:cubicBezTo>
                        <a:pt x="203" y="481"/>
                        <a:pt x="203" y="480"/>
                        <a:pt x="206" y="480"/>
                      </a:cubicBezTo>
                      <a:cubicBezTo>
                        <a:pt x="208" y="481"/>
                        <a:pt x="202" y="480"/>
                        <a:pt x="203" y="481"/>
                      </a:cubicBezTo>
                      <a:cubicBezTo>
                        <a:pt x="203" y="481"/>
                        <a:pt x="204" y="482"/>
                        <a:pt x="204" y="482"/>
                      </a:cubicBezTo>
                      <a:cubicBezTo>
                        <a:pt x="205" y="482"/>
                        <a:pt x="205" y="482"/>
                        <a:pt x="205" y="482"/>
                      </a:cubicBezTo>
                      <a:cubicBezTo>
                        <a:pt x="205" y="482"/>
                        <a:pt x="205" y="482"/>
                        <a:pt x="205" y="482"/>
                      </a:cubicBezTo>
                      <a:cubicBezTo>
                        <a:pt x="207" y="482"/>
                        <a:pt x="209" y="481"/>
                        <a:pt x="211" y="481"/>
                      </a:cubicBezTo>
                      <a:cubicBezTo>
                        <a:pt x="208" y="481"/>
                        <a:pt x="210" y="479"/>
                        <a:pt x="212" y="479"/>
                      </a:cubicBezTo>
                      <a:cubicBezTo>
                        <a:pt x="215" y="480"/>
                        <a:pt x="210" y="480"/>
                        <a:pt x="214" y="480"/>
                      </a:cubicBezTo>
                      <a:cubicBezTo>
                        <a:pt x="215" y="480"/>
                        <a:pt x="219" y="479"/>
                        <a:pt x="215" y="478"/>
                      </a:cubicBezTo>
                      <a:cubicBezTo>
                        <a:pt x="217" y="477"/>
                        <a:pt x="220" y="479"/>
                        <a:pt x="222" y="477"/>
                      </a:cubicBezTo>
                      <a:cubicBezTo>
                        <a:pt x="223" y="479"/>
                        <a:pt x="218" y="480"/>
                        <a:pt x="222" y="481"/>
                      </a:cubicBezTo>
                      <a:cubicBezTo>
                        <a:pt x="222" y="481"/>
                        <a:pt x="222" y="481"/>
                        <a:pt x="222" y="481"/>
                      </a:cubicBezTo>
                      <a:cubicBezTo>
                        <a:pt x="222" y="480"/>
                        <a:pt x="228" y="479"/>
                        <a:pt x="225" y="478"/>
                      </a:cubicBezTo>
                      <a:cubicBezTo>
                        <a:pt x="227" y="478"/>
                        <a:pt x="227" y="479"/>
                        <a:pt x="226" y="480"/>
                      </a:cubicBezTo>
                      <a:cubicBezTo>
                        <a:pt x="229" y="480"/>
                        <a:pt x="232" y="477"/>
                        <a:pt x="233" y="480"/>
                      </a:cubicBezTo>
                      <a:cubicBezTo>
                        <a:pt x="234" y="479"/>
                        <a:pt x="234" y="479"/>
                        <a:pt x="234" y="479"/>
                      </a:cubicBezTo>
                      <a:cubicBezTo>
                        <a:pt x="235" y="479"/>
                        <a:pt x="236" y="479"/>
                        <a:pt x="237" y="480"/>
                      </a:cubicBezTo>
                      <a:cubicBezTo>
                        <a:pt x="239" y="480"/>
                        <a:pt x="244" y="478"/>
                        <a:pt x="244" y="480"/>
                      </a:cubicBezTo>
                      <a:cubicBezTo>
                        <a:pt x="245" y="480"/>
                        <a:pt x="250" y="480"/>
                        <a:pt x="248" y="479"/>
                      </a:cubicBezTo>
                      <a:cubicBezTo>
                        <a:pt x="245" y="478"/>
                        <a:pt x="244" y="480"/>
                        <a:pt x="242" y="478"/>
                      </a:cubicBezTo>
                      <a:cubicBezTo>
                        <a:pt x="245" y="479"/>
                        <a:pt x="247" y="478"/>
                        <a:pt x="249" y="477"/>
                      </a:cubicBezTo>
                      <a:cubicBezTo>
                        <a:pt x="249" y="478"/>
                        <a:pt x="249" y="478"/>
                        <a:pt x="249" y="478"/>
                      </a:cubicBezTo>
                      <a:cubicBezTo>
                        <a:pt x="250" y="478"/>
                        <a:pt x="253" y="478"/>
                        <a:pt x="253" y="477"/>
                      </a:cubicBezTo>
                      <a:cubicBezTo>
                        <a:pt x="252" y="477"/>
                        <a:pt x="253" y="478"/>
                        <a:pt x="254" y="478"/>
                      </a:cubicBezTo>
                      <a:cubicBezTo>
                        <a:pt x="255" y="477"/>
                        <a:pt x="255" y="477"/>
                        <a:pt x="255" y="477"/>
                      </a:cubicBezTo>
                      <a:cubicBezTo>
                        <a:pt x="259" y="476"/>
                        <a:pt x="256" y="479"/>
                        <a:pt x="260" y="479"/>
                      </a:cubicBezTo>
                      <a:cubicBezTo>
                        <a:pt x="257" y="480"/>
                        <a:pt x="257" y="480"/>
                        <a:pt x="257" y="480"/>
                      </a:cubicBezTo>
                      <a:cubicBezTo>
                        <a:pt x="258" y="479"/>
                        <a:pt x="259" y="480"/>
                        <a:pt x="261" y="480"/>
                      </a:cubicBezTo>
                      <a:cubicBezTo>
                        <a:pt x="262" y="479"/>
                        <a:pt x="263" y="478"/>
                        <a:pt x="264" y="477"/>
                      </a:cubicBezTo>
                      <a:cubicBezTo>
                        <a:pt x="267" y="477"/>
                        <a:pt x="265" y="478"/>
                        <a:pt x="268" y="477"/>
                      </a:cubicBezTo>
                      <a:cubicBezTo>
                        <a:pt x="264" y="478"/>
                        <a:pt x="264" y="478"/>
                        <a:pt x="264" y="478"/>
                      </a:cubicBezTo>
                      <a:cubicBezTo>
                        <a:pt x="264" y="479"/>
                        <a:pt x="267" y="480"/>
                        <a:pt x="270" y="480"/>
                      </a:cubicBezTo>
                      <a:cubicBezTo>
                        <a:pt x="272" y="480"/>
                        <a:pt x="275" y="478"/>
                        <a:pt x="272" y="478"/>
                      </a:cubicBezTo>
                      <a:cubicBezTo>
                        <a:pt x="273" y="478"/>
                        <a:pt x="276" y="478"/>
                        <a:pt x="274" y="479"/>
                      </a:cubicBezTo>
                      <a:cubicBezTo>
                        <a:pt x="278" y="479"/>
                        <a:pt x="274" y="478"/>
                        <a:pt x="277" y="477"/>
                      </a:cubicBezTo>
                      <a:cubicBezTo>
                        <a:pt x="278" y="478"/>
                        <a:pt x="282" y="479"/>
                        <a:pt x="285" y="480"/>
                      </a:cubicBezTo>
                      <a:cubicBezTo>
                        <a:pt x="281" y="482"/>
                        <a:pt x="281" y="482"/>
                        <a:pt x="281" y="482"/>
                      </a:cubicBezTo>
                      <a:cubicBezTo>
                        <a:pt x="284" y="482"/>
                        <a:pt x="284" y="482"/>
                        <a:pt x="284" y="482"/>
                      </a:cubicBezTo>
                      <a:cubicBezTo>
                        <a:pt x="284" y="482"/>
                        <a:pt x="283" y="482"/>
                        <a:pt x="283" y="482"/>
                      </a:cubicBezTo>
                      <a:cubicBezTo>
                        <a:pt x="284" y="482"/>
                        <a:pt x="284" y="482"/>
                        <a:pt x="284" y="482"/>
                      </a:cubicBezTo>
                      <a:cubicBezTo>
                        <a:pt x="285" y="482"/>
                        <a:pt x="285" y="482"/>
                        <a:pt x="285" y="482"/>
                      </a:cubicBezTo>
                      <a:cubicBezTo>
                        <a:pt x="285" y="482"/>
                        <a:pt x="285" y="482"/>
                        <a:pt x="284" y="482"/>
                      </a:cubicBezTo>
                      <a:cubicBezTo>
                        <a:pt x="285" y="482"/>
                        <a:pt x="285" y="483"/>
                        <a:pt x="286" y="483"/>
                      </a:cubicBezTo>
                      <a:cubicBezTo>
                        <a:pt x="287" y="483"/>
                        <a:pt x="287" y="483"/>
                        <a:pt x="287" y="483"/>
                      </a:cubicBezTo>
                      <a:cubicBezTo>
                        <a:pt x="286" y="481"/>
                        <a:pt x="293" y="480"/>
                        <a:pt x="292" y="478"/>
                      </a:cubicBezTo>
                      <a:cubicBezTo>
                        <a:pt x="298" y="478"/>
                        <a:pt x="296" y="483"/>
                        <a:pt x="302" y="480"/>
                      </a:cubicBezTo>
                      <a:cubicBezTo>
                        <a:pt x="301" y="480"/>
                        <a:pt x="303" y="478"/>
                        <a:pt x="302" y="478"/>
                      </a:cubicBezTo>
                      <a:cubicBezTo>
                        <a:pt x="303" y="478"/>
                        <a:pt x="303" y="476"/>
                        <a:pt x="307" y="477"/>
                      </a:cubicBezTo>
                      <a:cubicBezTo>
                        <a:pt x="304" y="478"/>
                        <a:pt x="310" y="479"/>
                        <a:pt x="306" y="481"/>
                      </a:cubicBezTo>
                      <a:cubicBezTo>
                        <a:pt x="306" y="480"/>
                        <a:pt x="303" y="480"/>
                        <a:pt x="302" y="480"/>
                      </a:cubicBezTo>
                      <a:cubicBezTo>
                        <a:pt x="303" y="481"/>
                        <a:pt x="303" y="481"/>
                        <a:pt x="303" y="482"/>
                      </a:cubicBezTo>
                      <a:cubicBezTo>
                        <a:pt x="306" y="481"/>
                        <a:pt x="308" y="482"/>
                        <a:pt x="310" y="482"/>
                      </a:cubicBezTo>
                      <a:cubicBezTo>
                        <a:pt x="311" y="482"/>
                        <a:pt x="311" y="482"/>
                        <a:pt x="311" y="481"/>
                      </a:cubicBezTo>
                      <a:cubicBezTo>
                        <a:pt x="311" y="480"/>
                        <a:pt x="307" y="481"/>
                        <a:pt x="309" y="480"/>
                      </a:cubicBezTo>
                      <a:cubicBezTo>
                        <a:pt x="314" y="480"/>
                        <a:pt x="314" y="481"/>
                        <a:pt x="316" y="479"/>
                      </a:cubicBezTo>
                      <a:cubicBezTo>
                        <a:pt x="313" y="479"/>
                        <a:pt x="313" y="478"/>
                        <a:pt x="313" y="477"/>
                      </a:cubicBezTo>
                      <a:cubicBezTo>
                        <a:pt x="316" y="477"/>
                        <a:pt x="316" y="477"/>
                        <a:pt x="316" y="477"/>
                      </a:cubicBezTo>
                      <a:cubicBezTo>
                        <a:pt x="315" y="478"/>
                        <a:pt x="315" y="478"/>
                        <a:pt x="315" y="478"/>
                      </a:cubicBezTo>
                      <a:cubicBezTo>
                        <a:pt x="321" y="478"/>
                        <a:pt x="317" y="476"/>
                        <a:pt x="322" y="476"/>
                      </a:cubicBezTo>
                      <a:cubicBezTo>
                        <a:pt x="325" y="478"/>
                        <a:pt x="325" y="478"/>
                        <a:pt x="325" y="478"/>
                      </a:cubicBezTo>
                      <a:cubicBezTo>
                        <a:pt x="323" y="479"/>
                        <a:pt x="317" y="477"/>
                        <a:pt x="318" y="480"/>
                      </a:cubicBezTo>
                      <a:cubicBezTo>
                        <a:pt x="321" y="480"/>
                        <a:pt x="323" y="479"/>
                        <a:pt x="326" y="479"/>
                      </a:cubicBezTo>
                      <a:cubicBezTo>
                        <a:pt x="323" y="480"/>
                        <a:pt x="323" y="480"/>
                        <a:pt x="323" y="480"/>
                      </a:cubicBezTo>
                      <a:cubicBezTo>
                        <a:pt x="324" y="480"/>
                        <a:pt x="325" y="481"/>
                        <a:pt x="327" y="481"/>
                      </a:cubicBezTo>
                      <a:cubicBezTo>
                        <a:pt x="328" y="481"/>
                        <a:pt x="328" y="481"/>
                        <a:pt x="328" y="481"/>
                      </a:cubicBezTo>
                      <a:cubicBezTo>
                        <a:pt x="328" y="481"/>
                        <a:pt x="328" y="481"/>
                        <a:pt x="329" y="481"/>
                      </a:cubicBezTo>
                      <a:cubicBezTo>
                        <a:pt x="329" y="481"/>
                        <a:pt x="330" y="481"/>
                        <a:pt x="331" y="481"/>
                      </a:cubicBezTo>
                      <a:cubicBezTo>
                        <a:pt x="333" y="480"/>
                        <a:pt x="331" y="480"/>
                        <a:pt x="331" y="479"/>
                      </a:cubicBezTo>
                      <a:cubicBezTo>
                        <a:pt x="337" y="479"/>
                        <a:pt x="339" y="478"/>
                        <a:pt x="342" y="478"/>
                      </a:cubicBezTo>
                      <a:cubicBezTo>
                        <a:pt x="341" y="480"/>
                        <a:pt x="349" y="478"/>
                        <a:pt x="345" y="480"/>
                      </a:cubicBezTo>
                      <a:cubicBezTo>
                        <a:pt x="343" y="479"/>
                        <a:pt x="335" y="479"/>
                        <a:pt x="333" y="481"/>
                      </a:cubicBezTo>
                      <a:cubicBezTo>
                        <a:pt x="333" y="481"/>
                        <a:pt x="333" y="481"/>
                        <a:pt x="333" y="481"/>
                      </a:cubicBezTo>
                      <a:cubicBezTo>
                        <a:pt x="337" y="481"/>
                        <a:pt x="341" y="481"/>
                        <a:pt x="344" y="481"/>
                      </a:cubicBezTo>
                      <a:cubicBezTo>
                        <a:pt x="345" y="481"/>
                        <a:pt x="345" y="481"/>
                        <a:pt x="346" y="481"/>
                      </a:cubicBezTo>
                      <a:cubicBezTo>
                        <a:pt x="346" y="481"/>
                        <a:pt x="346" y="481"/>
                        <a:pt x="346" y="481"/>
                      </a:cubicBezTo>
                      <a:cubicBezTo>
                        <a:pt x="346" y="481"/>
                        <a:pt x="346" y="481"/>
                        <a:pt x="347" y="481"/>
                      </a:cubicBezTo>
                      <a:cubicBezTo>
                        <a:pt x="347" y="481"/>
                        <a:pt x="347" y="481"/>
                        <a:pt x="348" y="482"/>
                      </a:cubicBezTo>
                      <a:cubicBezTo>
                        <a:pt x="348" y="482"/>
                        <a:pt x="348" y="482"/>
                        <a:pt x="349" y="482"/>
                      </a:cubicBezTo>
                      <a:cubicBezTo>
                        <a:pt x="349" y="481"/>
                        <a:pt x="349" y="481"/>
                        <a:pt x="349" y="481"/>
                      </a:cubicBezTo>
                      <a:cubicBezTo>
                        <a:pt x="349" y="481"/>
                        <a:pt x="349" y="481"/>
                        <a:pt x="349" y="481"/>
                      </a:cubicBezTo>
                      <a:cubicBezTo>
                        <a:pt x="349" y="482"/>
                        <a:pt x="349" y="482"/>
                        <a:pt x="349" y="482"/>
                      </a:cubicBezTo>
                      <a:cubicBezTo>
                        <a:pt x="350" y="482"/>
                        <a:pt x="351" y="482"/>
                        <a:pt x="351" y="482"/>
                      </a:cubicBezTo>
                      <a:cubicBezTo>
                        <a:pt x="353" y="482"/>
                        <a:pt x="356" y="482"/>
                        <a:pt x="354" y="480"/>
                      </a:cubicBezTo>
                      <a:cubicBezTo>
                        <a:pt x="358" y="481"/>
                        <a:pt x="364" y="481"/>
                        <a:pt x="366" y="481"/>
                      </a:cubicBezTo>
                      <a:cubicBezTo>
                        <a:pt x="364" y="480"/>
                        <a:pt x="362" y="479"/>
                        <a:pt x="363" y="478"/>
                      </a:cubicBezTo>
                      <a:cubicBezTo>
                        <a:pt x="365" y="478"/>
                        <a:pt x="363" y="479"/>
                        <a:pt x="364" y="480"/>
                      </a:cubicBezTo>
                      <a:cubicBezTo>
                        <a:pt x="366" y="479"/>
                        <a:pt x="367" y="480"/>
                        <a:pt x="368" y="480"/>
                      </a:cubicBezTo>
                      <a:cubicBezTo>
                        <a:pt x="367" y="480"/>
                        <a:pt x="367" y="481"/>
                        <a:pt x="368" y="481"/>
                      </a:cubicBezTo>
                      <a:cubicBezTo>
                        <a:pt x="367" y="481"/>
                        <a:pt x="367" y="481"/>
                        <a:pt x="367" y="481"/>
                      </a:cubicBezTo>
                      <a:cubicBezTo>
                        <a:pt x="367" y="481"/>
                        <a:pt x="367" y="481"/>
                        <a:pt x="366" y="481"/>
                      </a:cubicBezTo>
                      <a:cubicBezTo>
                        <a:pt x="366" y="481"/>
                        <a:pt x="366" y="481"/>
                        <a:pt x="366" y="482"/>
                      </a:cubicBezTo>
                      <a:cubicBezTo>
                        <a:pt x="366" y="482"/>
                        <a:pt x="367" y="482"/>
                        <a:pt x="368" y="482"/>
                      </a:cubicBezTo>
                      <a:cubicBezTo>
                        <a:pt x="368" y="482"/>
                        <a:pt x="368" y="481"/>
                        <a:pt x="368" y="481"/>
                      </a:cubicBezTo>
                      <a:cubicBezTo>
                        <a:pt x="368" y="481"/>
                        <a:pt x="368" y="481"/>
                        <a:pt x="368" y="482"/>
                      </a:cubicBezTo>
                      <a:cubicBezTo>
                        <a:pt x="372" y="481"/>
                        <a:pt x="376" y="481"/>
                        <a:pt x="380" y="481"/>
                      </a:cubicBezTo>
                      <a:cubicBezTo>
                        <a:pt x="381" y="481"/>
                        <a:pt x="382" y="481"/>
                        <a:pt x="383" y="481"/>
                      </a:cubicBezTo>
                      <a:cubicBezTo>
                        <a:pt x="383" y="481"/>
                        <a:pt x="382" y="481"/>
                        <a:pt x="382" y="481"/>
                      </a:cubicBezTo>
                      <a:cubicBezTo>
                        <a:pt x="384" y="481"/>
                        <a:pt x="385" y="481"/>
                        <a:pt x="386" y="481"/>
                      </a:cubicBezTo>
                      <a:cubicBezTo>
                        <a:pt x="389" y="480"/>
                        <a:pt x="389" y="480"/>
                        <a:pt x="389" y="480"/>
                      </a:cubicBezTo>
                      <a:cubicBezTo>
                        <a:pt x="391" y="480"/>
                        <a:pt x="389" y="481"/>
                        <a:pt x="392" y="481"/>
                      </a:cubicBezTo>
                      <a:cubicBezTo>
                        <a:pt x="392" y="480"/>
                        <a:pt x="392" y="480"/>
                        <a:pt x="393" y="480"/>
                      </a:cubicBezTo>
                      <a:cubicBezTo>
                        <a:pt x="394" y="480"/>
                        <a:pt x="399" y="479"/>
                        <a:pt x="400" y="481"/>
                      </a:cubicBezTo>
                      <a:cubicBezTo>
                        <a:pt x="400" y="481"/>
                        <a:pt x="400" y="481"/>
                        <a:pt x="400" y="481"/>
                      </a:cubicBezTo>
                      <a:cubicBezTo>
                        <a:pt x="400" y="481"/>
                        <a:pt x="400" y="481"/>
                        <a:pt x="400" y="481"/>
                      </a:cubicBezTo>
                      <a:cubicBezTo>
                        <a:pt x="400" y="482"/>
                        <a:pt x="400" y="482"/>
                        <a:pt x="400" y="482"/>
                      </a:cubicBezTo>
                      <a:cubicBezTo>
                        <a:pt x="401" y="481"/>
                        <a:pt x="403" y="481"/>
                        <a:pt x="404" y="481"/>
                      </a:cubicBezTo>
                      <a:cubicBezTo>
                        <a:pt x="404" y="481"/>
                        <a:pt x="405" y="481"/>
                        <a:pt x="405" y="481"/>
                      </a:cubicBezTo>
                      <a:cubicBezTo>
                        <a:pt x="405" y="481"/>
                        <a:pt x="405" y="481"/>
                        <a:pt x="405" y="481"/>
                      </a:cubicBezTo>
                      <a:cubicBezTo>
                        <a:pt x="405" y="481"/>
                        <a:pt x="406" y="481"/>
                        <a:pt x="406" y="481"/>
                      </a:cubicBezTo>
                      <a:cubicBezTo>
                        <a:pt x="408" y="481"/>
                        <a:pt x="410" y="481"/>
                        <a:pt x="409" y="480"/>
                      </a:cubicBezTo>
                      <a:cubicBezTo>
                        <a:pt x="407" y="480"/>
                        <a:pt x="409" y="481"/>
                        <a:pt x="407" y="480"/>
                      </a:cubicBezTo>
                      <a:cubicBezTo>
                        <a:pt x="409" y="479"/>
                        <a:pt x="412" y="479"/>
                        <a:pt x="415" y="479"/>
                      </a:cubicBezTo>
                      <a:cubicBezTo>
                        <a:pt x="414" y="479"/>
                        <a:pt x="414" y="480"/>
                        <a:pt x="413" y="480"/>
                      </a:cubicBezTo>
                      <a:cubicBezTo>
                        <a:pt x="417" y="479"/>
                        <a:pt x="421" y="478"/>
                        <a:pt x="425" y="478"/>
                      </a:cubicBezTo>
                      <a:cubicBezTo>
                        <a:pt x="425" y="478"/>
                        <a:pt x="424" y="479"/>
                        <a:pt x="423" y="479"/>
                      </a:cubicBezTo>
                      <a:cubicBezTo>
                        <a:pt x="429" y="480"/>
                        <a:pt x="434" y="477"/>
                        <a:pt x="439" y="480"/>
                      </a:cubicBezTo>
                      <a:cubicBezTo>
                        <a:pt x="438" y="479"/>
                        <a:pt x="439" y="478"/>
                        <a:pt x="439" y="478"/>
                      </a:cubicBezTo>
                      <a:cubicBezTo>
                        <a:pt x="442" y="479"/>
                        <a:pt x="442" y="480"/>
                        <a:pt x="444" y="480"/>
                      </a:cubicBezTo>
                      <a:cubicBezTo>
                        <a:pt x="444" y="481"/>
                        <a:pt x="444" y="481"/>
                        <a:pt x="445" y="481"/>
                      </a:cubicBezTo>
                      <a:cubicBezTo>
                        <a:pt x="444" y="479"/>
                        <a:pt x="444" y="477"/>
                        <a:pt x="444" y="475"/>
                      </a:cubicBezTo>
                      <a:cubicBezTo>
                        <a:pt x="444" y="476"/>
                        <a:pt x="444" y="476"/>
                        <a:pt x="445" y="476"/>
                      </a:cubicBezTo>
                      <a:cubicBezTo>
                        <a:pt x="443" y="472"/>
                        <a:pt x="442" y="468"/>
                        <a:pt x="441" y="463"/>
                      </a:cubicBezTo>
                      <a:cubicBezTo>
                        <a:pt x="441" y="463"/>
                        <a:pt x="442" y="464"/>
                        <a:pt x="442" y="464"/>
                      </a:cubicBezTo>
                      <a:cubicBezTo>
                        <a:pt x="442" y="458"/>
                        <a:pt x="438" y="451"/>
                        <a:pt x="439" y="446"/>
                      </a:cubicBezTo>
                      <a:cubicBezTo>
                        <a:pt x="440" y="447"/>
                        <a:pt x="438" y="447"/>
                        <a:pt x="439" y="446"/>
                      </a:cubicBezTo>
                      <a:cubicBezTo>
                        <a:pt x="438" y="443"/>
                        <a:pt x="439" y="443"/>
                        <a:pt x="439" y="441"/>
                      </a:cubicBezTo>
                      <a:cubicBezTo>
                        <a:pt x="439" y="441"/>
                        <a:pt x="438" y="439"/>
                        <a:pt x="438" y="437"/>
                      </a:cubicBezTo>
                      <a:cubicBezTo>
                        <a:pt x="437" y="436"/>
                        <a:pt x="437" y="436"/>
                        <a:pt x="438" y="437"/>
                      </a:cubicBezTo>
                      <a:cubicBezTo>
                        <a:pt x="437" y="433"/>
                        <a:pt x="434" y="423"/>
                        <a:pt x="435" y="417"/>
                      </a:cubicBezTo>
                      <a:cubicBezTo>
                        <a:pt x="434" y="417"/>
                        <a:pt x="432" y="413"/>
                        <a:pt x="432" y="411"/>
                      </a:cubicBezTo>
                      <a:cubicBezTo>
                        <a:pt x="433" y="412"/>
                        <a:pt x="433" y="412"/>
                        <a:pt x="433" y="412"/>
                      </a:cubicBezTo>
                      <a:cubicBezTo>
                        <a:pt x="433" y="411"/>
                        <a:pt x="433" y="410"/>
                        <a:pt x="433" y="410"/>
                      </a:cubicBezTo>
                      <a:cubicBezTo>
                        <a:pt x="433" y="409"/>
                        <a:pt x="433" y="409"/>
                        <a:pt x="433" y="409"/>
                      </a:cubicBezTo>
                      <a:cubicBezTo>
                        <a:pt x="433" y="408"/>
                        <a:pt x="433" y="407"/>
                        <a:pt x="433" y="407"/>
                      </a:cubicBezTo>
                      <a:cubicBezTo>
                        <a:pt x="433" y="407"/>
                        <a:pt x="433" y="408"/>
                        <a:pt x="434" y="409"/>
                      </a:cubicBezTo>
                      <a:cubicBezTo>
                        <a:pt x="434" y="409"/>
                        <a:pt x="434" y="409"/>
                        <a:pt x="434" y="409"/>
                      </a:cubicBezTo>
                      <a:cubicBezTo>
                        <a:pt x="434" y="408"/>
                        <a:pt x="433" y="407"/>
                        <a:pt x="433" y="407"/>
                      </a:cubicBezTo>
                      <a:cubicBezTo>
                        <a:pt x="433" y="406"/>
                        <a:pt x="433" y="406"/>
                        <a:pt x="433" y="406"/>
                      </a:cubicBezTo>
                      <a:cubicBezTo>
                        <a:pt x="433" y="405"/>
                        <a:pt x="433" y="406"/>
                        <a:pt x="433" y="406"/>
                      </a:cubicBezTo>
                      <a:cubicBezTo>
                        <a:pt x="432" y="404"/>
                        <a:pt x="432" y="402"/>
                        <a:pt x="432" y="400"/>
                      </a:cubicBezTo>
                      <a:cubicBezTo>
                        <a:pt x="432" y="401"/>
                        <a:pt x="434" y="402"/>
                        <a:pt x="434" y="400"/>
                      </a:cubicBezTo>
                      <a:cubicBezTo>
                        <a:pt x="433" y="395"/>
                        <a:pt x="433" y="399"/>
                        <a:pt x="432" y="395"/>
                      </a:cubicBezTo>
                      <a:cubicBezTo>
                        <a:pt x="431" y="393"/>
                        <a:pt x="431" y="393"/>
                        <a:pt x="431" y="393"/>
                      </a:cubicBezTo>
                      <a:cubicBezTo>
                        <a:pt x="430" y="393"/>
                        <a:pt x="431" y="389"/>
                        <a:pt x="430" y="391"/>
                      </a:cubicBezTo>
                      <a:cubicBezTo>
                        <a:pt x="431" y="390"/>
                        <a:pt x="429" y="384"/>
                        <a:pt x="430" y="385"/>
                      </a:cubicBezTo>
                      <a:cubicBezTo>
                        <a:pt x="432" y="385"/>
                        <a:pt x="432" y="385"/>
                        <a:pt x="432" y="385"/>
                      </a:cubicBezTo>
                      <a:cubicBezTo>
                        <a:pt x="431" y="383"/>
                        <a:pt x="430" y="382"/>
                        <a:pt x="429" y="381"/>
                      </a:cubicBezTo>
                      <a:cubicBezTo>
                        <a:pt x="429" y="380"/>
                        <a:pt x="429" y="380"/>
                        <a:pt x="430" y="380"/>
                      </a:cubicBezTo>
                      <a:cubicBezTo>
                        <a:pt x="428" y="380"/>
                        <a:pt x="429" y="375"/>
                        <a:pt x="427" y="373"/>
                      </a:cubicBezTo>
                      <a:cubicBezTo>
                        <a:pt x="428" y="369"/>
                        <a:pt x="426" y="363"/>
                        <a:pt x="427" y="361"/>
                      </a:cubicBezTo>
                      <a:cubicBezTo>
                        <a:pt x="426" y="358"/>
                        <a:pt x="425" y="355"/>
                        <a:pt x="425" y="352"/>
                      </a:cubicBezTo>
                      <a:cubicBezTo>
                        <a:pt x="425" y="352"/>
                        <a:pt x="425" y="353"/>
                        <a:pt x="426" y="353"/>
                      </a:cubicBezTo>
                      <a:cubicBezTo>
                        <a:pt x="426" y="351"/>
                        <a:pt x="426" y="351"/>
                        <a:pt x="425" y="349"/>
                      </a:cubicBezTo>
                      <a:cubicBezTo>
                        <a:pt x="425" y="349"/>
                        <a:pt x="425" y="345"/>
                        <a:pt x="426" y="344"/>
                      </a:cubicBezTo>
                      <a:cubicBezTo>
                        <a:pt x="425" y="344"/>
                        <a:pt x="425" y="344"/>
                        <a:pt x="425" y="343"/>
                      </a:cubicBezTo>
                      <a:cubicBezTo>
                        <a:pt x="424" y="344"/>
                        <a:pt x="424" y="344"/>
                        <a:pt x="423" y="345"/>
                      </a:cubicBezTo>
                      <a:cubicBezTo>
                        <a:pt x="423" y="342"/>
                        <a:pt x="417" y="344"/>
                        <a:pt x="414" y="342"/>
                      </a:cubicBezTo>
                      <a:cubicBezTo>
                        <a:pt x="414" y="342"/>
                        <a:pt x="415" y="342"/>
                        <a:pt x="415" y="342"/>
                      </a:cubicBezTo>
                      <a:cubicBezTo>
                        <a:pt x="412" y="342"/>
                        <a:pt x="409" y="342"/>
                        <a:pt x="406" y="342"/>
                      </a:cubicBezTo>
                      <a:cubicBezTo>
                        <a:pt x="407" y="343"/>
                        <a:pt x="407" y="343"/>
                        <a:pt x="407" y="343"/>
                      </a:cubicBezTo>
                      <a:cubicBezTo>
                        <a:pt x="405" y="342"/>
                        <a:pt x="400" y="344"/>
                        <a:pt x="401" y="342"/>
                      </a:cubicBezTo>
                      <a:cubicBezTo>
                        <a:pt x="399" y="343"/>
                        <a:pt x="395" y="342"/>
                        <a:pt x="396" y="343"/>
                      </a:cubicBezTo>
                      <a:cubicBezTo>
                        <a:pt x="389" y="342"/>
                        <a:pt x="380" y="344"/>
                        <a:pt x="375" y="342"/>
                      </a:cubicBezTo>
                      <a:cubicBezTo>
                        <a:pt x="374" y="342"/>
                        <a:pt x="373" y="342"/>
                        <a:pt x="373" y="342"/>
                      </a:cubicBezTo>
                      <a:cubicBezTo>
                        <a:pt x="373" y="342"/>
                        <a:pt x="373" y="342"/>
                        <a:pt x="373" y="342"/>
                      </a:cubicBezTo>
                      <a:cubicBezTo>
                        <a:pt x="372" y="342"/>
                        <a:pt x="372" y="343"/>
                        <a:pt x="372" y="343"/>
                      </a:cubicBezTo>
                      <a:cubicBezTo>
                        <a:pt x="370" y="343"/>
                        <a:pt x="369" y="342"/>
                        <a:pt x="369" y="342"/>
                      </a:cubicBezTo>
                      <a:cubicBezTo>
                        <a:pt x="367" y="342"/>
                        <a:pt x="366" y="342"/>
                        <a:pt x="364" y="342"/>
                      </a:cubicBezTo>
                      <a:cubicBezTo>
                        <a:pt x="363" y="343"/>
                        <a:pt x="361" y="343"/>
                        <a:pt x="358" y="343"/>
                      </a:cubicBezTo>
                      <a:cubicBezTo>
                        <a:pt x="358" y="342"/>
                        <a:pt x="358" y="342"/>
                        <a:pt x="356" y="342"/>
                      </a:cubicBezTo>
                      <a:cubicBezTo>
                        <a:pt x="352" y="343"/>
                        <a:pt x="352" y="343"/>
                        <a:pt x="352" y="343"/>
                      </a:cubicBezTo>
                      <a:cubicBezTo>
                        <a:pt x="349" y="343"/>
                        <a:pt x="349" y="343"/>
                        <a:pt x="349" y="342"/>
                      </a:cubicBezTo>
                      <a:cubicBezTo>
                        <a:pt x="347" y="342"/>
                        <a:pt x="346" y="342"/>
                        <a:pt x="344" y="342"/>
                      </a:cubicBezTo>
                      <a:cubicBezTo>
                        <a:pt x="344" y="342"/>
                        <a:pt x="343" y="342"/>
                        <a:pt x="343" y="342"/>
                      </a:cubicBezTo>
                      <a:cubicBezTo>
                        <a:pt x="343" y="342"/>
                        <a:pt x="343" y="342"/>
                        <a:pt x="343" y="342"/>
                      </a:cubicBezTo>
                      <a:cubicBezTo>
                        <a:pt x="341" y="342"/>
                        <a:pt x="338" y="341"/>
                        <a:pt x="335" y="341"/>
                      </a:cubicBezTo>
                      <a:cubicBezTo>
                        <a:pt x="336" y="342"/>
                        <a:pt x="338" y="342"/>
                        <a:pt x="339" y="342"/>
                      </a:cubicBezTo>
                      <a:cubicBezTo>
                        <a:pt x="338" y="343"/>
                        <a:pt x="336" y="343"/>
                        <a:pt x="334" y="343"/>
                      </a:cubicBezTo>
                      <a:cubicBezTo>
                        <a:pt x="335" y="342"/>
                        <a:pt x="331" y="342"/>
                        <a:pt x="329" y="342"/>
                      </a:cubicBezTo>
                      <a:cubicBezTo>
                        <a:pt x="327" y="342"/>
                        <a:pt x="326" y="343"/>
                        <a:pt x="326" y="343"/>
                      </a:cubicBezTo>
                      <a:cubicBezTo>
                        <a:pt x="326" y="343"/>
                        <a:pt x="322" y="343"/>
                        <a:pt x="324" y="342"/>
                      </a:cubicBezTo>
                      <a:cubicBezTo>
                        <a:pt x="325" y="342"/>
                        <a:pt x="326" y="343"/>
                        <a:pt x="327" y="342"/>
                      </a:cubicBezTo>
                      <a:cubicBezTo>
                        <a:pt x="325" y="342"/>
                        <a:pt x="326" y="341"/>
                        <a:pt x="323" y="342"/>
                      </a:cubicBezTo>
                      <a:cubicBezTo>
                        <a:pt x="321" y="342"/>
                        <a:pt x="323" y="344"/>
                        <a:pt x="319" y="343"/>
                      </a:cubicBezTo>
                      <a:cubicBezTo>
                        <a:pt x="320" y="343"/>
                        <a:pt x="321" y="342"/>
                        <a:pt x="321" y="342"/>
                      </a:cubicBezTo>
                      <a:cubicBezTo>
                        <a:pt x="318" y="341"/>
                        <a:pt x="318" y="341"/>
                        <a:pt x="318" y="341"/>
                      </a:cubicBezTo>
                      <a:cubicBezTo>
                        <a:pt x="317" y="342"/>
                        <a:pt x="317" y="342"/>
                        <a:pt x="317" y="342"/>
                      </a:cubicBezTo>
                      <a:cubicBezTo>
                        <a:pt x="317" y="342"/>
                        <a:pt x="317" y="342"/>
                        <a:pt x="317" y="342"/>
                      </a:cubicBezTo>
                      <a:cubicBezTo>
                        <a:pt x="316" y="343"/>
                        <a:pt x="311" y="342"/>
                        <a:pt x="310" y="344"/>
                      </a:cubicBezTo>
                      <a:cubicBezTo>
                        <a:pt x="308" y="344"/>
                        <a:pt x="306" y="343"/>
                        <a:pt x="304" y="343"/>
                      </a:cubicBezTo>
                      <a:cubicBezTo>
                        <a:pt x="305" y="343"/>
                        <a:pt x="305" y="343"/>
                        <a:pt x="305" y="343"/>
                      </a:cubicBezTo>
                      <a:cubicBezTo>
                        <a:pt x="303" y="342"/>
                        <a:pt x="300" y="342"/>
                        <a:pt x="298" y="343"/>
                      </a:cubicBezTo>
                      <a:cubicBezTo>
                        <a:pt x="298" y="343"/>
                        <a:pt x="298" y="343"/>
                        <a:pt x="298" y="343"/>
                      </a:cubicBezTo>
                      <a:cubicBezTo>
                        <a:pt x="297" y="343"/>
                        <a:pt x="294" y="343"/>
                        <a:pt x="292" y="344"/>
                      </a:cubicBezTo>
                      <a:cubicBezTo>
                        <a:pt x="290" y="343"/>
                        <a:pt x="290" y="342"/>
                        <a:pt x="290" y="341"/>
                      </a:cubicBezTo>
                      <a:cubicBezTo>
                        <a:pt x="288" y="341"/>
                        <a:pt x="287" y="341"/>
                        <a:pt x="286" y="341"/>
                      </a:cubicBezTo>
                      <a:cubicBezTo>
                        <a:pt x="284" y="342"/>
                        <a:pt x="283" y="343"/>
                        <a:pt x="284" y="344"/>
                      </a:cubicBezTo>
                      <a:cubicBezTo>
                        <a:pt x="278" y="343"/>
                        <a:pt x="272" y="345"/>
                        <a:pt x="267" y="343"/>
                      </a:cubicBezTo>
                      <a:cubicBezTo>
                        <a:pt x="266" y="343"/>
                        <a:pt x="266" y="344"/>
                        <a:pt x="265" y="344"/>
                      </a:cubicBezTo>
                      <a:cubicBezTo>
                        <a:pt x="256" y="343"/>
                        <a:pt x="247" y="345"/>
                        <a:pt x="241" y="343"/>
                      </a:cubicBezTo>
                      <a:cubicBezTo>
                        <a:pt x="242" y="343"/>
                        <a:pt x="242" y="343"/>
                        <a:pt x="242" y="342"/>
                      </a:cubicBezTo>
                      <a:cubicBezTo>
                        <a:pt x="240" y="342"/>
                        <a:pt x="239" y="342"/>
                        <a:pt x="238" y="342"/>
                      </a:cubicBezTo>
                      <a:cubicBezTo>
                        <a:pt x="238" y="343"/>
                        <a:pt x="238" y="343"/>
                        <a:pt x="240" y="344"/>
                      </a:cubicBezTo>
                      <a:cubicBezTo>
                        <a:pt x="235" y="344"/>
                        <a:pt x="228" y="344"/>
                        <a:pt x="225" y="343"/>
                      </a:cubicBezTo>
                      <a:cubicBezTo>
                        <a:pt x="226" y="344"/>
                        <a:pt x="225" y="344"/>
                        <a:pt x="224" y="344"/>
                      </a:cubicBezTo>
                      <a:cubicBezTo>
                        <a:pt x="224" y="343"/>
                        <a:pt x="221" y="343"/>
                        <a:pt x="218" y="343"/>
                      </a:cubicBezTo>
                      <a:cubicBezTo>
                        <a:pt x="218" y="344"/>
                        <a:pt x="218" y="344"/>
                        <a:pt x="218" y="344"/>
                      </a:cubicBezTo>
                      <a:cubicBezTo>
                        <a:pt x="216" y="343"/>
                        <a:pt x="216" y="343"/>
                        <a:pt x="216" y="343"/>
                      </a:cubicBezTo>
                      <a:cubicBezTo>
                        <a:pt x="215" y="343"/>
                        <a:pt x="215" y="345"/>
                        <a:pt x="212" y="344"/>
                      </a:cubicBezTo>
                      <a:cubicBezTo>
                        <a:pt x="212" y="344"/>
                        <a:pt x="212" y="344"/>
                        <a:pt x="211" y="343"/>
                      </a:cubicBezTo>
                      <a:cubicBezTo>
                        <a:pt x="208" y="344"/>
                        <a:pt x="204" y="345"/>
                        <a:pt x="201" y="345"/>
                      </a:cubicBezTo>
                      <a:cubicBezTo>
                        <a:pt x="199" y="343"/>
                        <a:pt x="199" y="343"/>
                        <a:pt x="199" y="343"/>
                      </a:cubicBezTo>
                      <a:cubicBezTo>
                        <a:pt x="197" y="343"/>
                        <a:pt x="195" y="344"/>
                        <a:pt x="197" y="345"/>
                      </a:cubicBezTo>
                      <a:cubicBezTo>
                        <a:pt x="192" y="344"/>
                        <a:pt x="189" y="344"/>
                        <a:pt x="187" y="342"/>
                      </a:cubicBezTo>
                      <a:cubicBezTo>
                        <a:pt x="178" y="345"/>
                        <a:pt x="165" y="345"/>
                        <a:pt x="154" y="345"/>
                      </a:cubicBezTo>
                      <a:cubicBezTo>
                        <a:pt x="154" y="345"/>
                        <a:pt x="154" y="345"/>
                        <a:pt x="154" y="345"/>
                      </a:cubicBezTo>
                      <a:cubicBezTo>
                        <a:pt x="152" y="344"/>
                        <a:pt x="153" y="346"/>
                        <a:pt x="151" y="345"/>
                      </a:cubicBezTo>
                      <a:cubicBezTo>
                        <a:pt x="152" y="345"/>
                        <a:pt x="149" y="344"/>
                        <a:pt x="151" y="343"/>
                      </a:cubicBezTo>
                      <a:cubicBezTo>
                        <a:pt x="147" y="342"/>
                        <a:pt x="146" y="344"/>
                        <a:pt x="143" y="345"/>
                      </a:cubicBezTo>
                      <a:cubicBezTo>
                        <a:pt x="143" y="345"/>
                        <a:pt x="145" y="344"/>
                        <a:pt x="145" y="345"/>
                      </a:cubicBezTo>
                      <a:cubicBezTo>
                        <a:pt x="144" y="345"/>
                        <a:pt x="139" y="344"/>
                        <a:pt x="138" y="346"/>
                      </a:cubicBezTo>
                      <a:cubicBezTo>
                        <a:pt x="137" y="345"/>
                        <a:pt x="138" y="344"/>
                        <a:pt x="139" y="344"/>
                      </a:cubicBezTo>
                      <a:cubicBezTo>
                        <a:pt x="136" y="344"/>
                        <a:pt x="136" y="344"/>
                        <a:pt x="136" y="344"/>
                      </a:cubicBezTo>
                      <a:cubicBezTo>
                        <a:pt x="134" y="343"/>
                        <a:pt x="140" y="342"/>
                        <a:pt x="141" y="341"/>
                      </a:cubicBezTo>
                      <a:cubicBezTo>
                        <a:pt x="139" y="341"/>
                        <a:pt x="137" y="341"/>
                        <a:pt x="135" y="341"/>
                      </a:cubicBezTo>
                      <a:cubicBezTo>
                        <a:pt x="136" y="341"/>
                        <a:pt x="136" y="341"/>
                        <a:pt x="136" y="341"/>
                      </a:cubicBezTo>
                      <a:cubicBezTo>
                        <a:pt x="130" y="341"/>
                        <a:pt x="133" y="344"/>
                        <a:pt x="128" y="344"/>
                      </a:cubicBezTo>
                      <a:cubicBezTo>
                        <a:pt x="126" y="343"/>
                        <a:pt x="132" y="344"/>
                        <a:pt x="131" y="343"/>
                      </a:cubicBezTo>
                      <a:cubicBezTo>
                        <a:pt x="128" y="342"/>
                        <a:pt x="126" y="343"/>
                        <a:pt x="123" y="343"/>
                      </a:cubicBezTo>
                      <a:cubicBezTo>
                        <a:pt x="126" y="343"/>
                        <a:pt x="124" y="345"/>
                        <a:pt x="122" y="345"/>
                      </a:cubicBezTo>
                      <a:cubicBezTo>
                        <a:pt x="119" y="344"/>
                        <a:pt x="124" y="344"/>
                        <a:pt x="120" y="344"/>
                      </a:cubicBezTo>
                      <a:cubicBezTo>
                        <a:pt x="119" y="344"/>
                        <a:pt x="116" y="345"/>
                        <a:pt x="119" y="346"/>
                      </a:cubicBezTo>
                      <a:cubicBezTo>
                        <a:pt x="117" y="347"/>
                        <a:pt x="115" y="345"/>
                        <a:pt x="112" y="346"/>
                      </a:cubicBezTo>
                      <a:cubicBezTo>
                        <a:pt x="111" y="345"/>
                        <a:pt x="117" y="344"/>
                        <a:pt x="112" y="343"/>
                      </a:cubicBezTo>
                      <a:cubicBezTo>
                        <a:pt x="113" y="344"/>
                        <a:pt x="107" y="345"/>
                        <a:pt x="109" y="346"/>
                      </a:cubicBezTo>
                      <a:cubicBezTo>
                        <a:pt x="107" y="346"/>
                        <a:pt x="107" y="345"/>
                        <a:pt x="108" y="344"/>
                      </a:cubicBezTo>
                      <a:cubicBezTo>
                        <a:pt x="106" y="344"/>
                        <a:pt x="102" y="347"/>
                        <a:pt x="102" y="344"/>
                      </a:cubicBezTo>
                      <a:cubicBezTo>
                        <a:pt x="101" y="345"/>
                        <a:pt x="101" y="345"/>
                        <a:pt x="101" y="345"/>
                      </a:cubicBezTo>
                      <a:cubicBezTo>
                        <a:pt x="100" y="345"/>
                        <a:pt x="99" y="345"/>
                        <a:pt x="98" y="344"/>
                      </a:cubicBezTo>
                      <a:cubicBezTo>
                        <a:pt x="95" y="344"/>
                        <a:pt x="91" y="346"/>
                        <a:pt x="91" y="344"/>
                      </a:cubicBezTo>
                      <a:cubicBezTo>
                        <a:pt x="90" y="344"/>
                        <a:pt x="85" y="344"/>
                        <a:pt x="87" y="345"/>
                      </a:cubicBezTo>
                      <a:cubicBezTo>
                        <a:pt x="90" y="346"/>
                        <a:pt x="91" y="344"/>
                        <a:pt x="92" y="346"/>
                      </a:cubicBezTo>
                      <a:cubicBezTo>
                        <a:pt x="90" y="345"/>
                        <a:pt x="88" y="346"/>
                        <a:pt x="86" y="347"/>
                      </a:cubicBezTo>
                      <a:cubicBezTo>
                        <a:pt x="86" y="346"/>
                        <a:pt x="86" y="346"/>
                        <a:pt x="86" y="346"/>
                      </a:cubicBezTo>
                      <a:cubicBezTo>
                        <a:pt x="85" y="346"/>
                        <a:pt x="82" y="346"/>
                        <a:pt x="82" y="347"/>
                      </a:cubicBezTo>
                      <a:cubicBezTo>
                        <a:pt x="82" y="346"/>
                        <a:pt x="82" y="346"/>
                        <a:pt x="81" y="346"/>
                      </a:cubicBezTo>
                      <a:cubicBezTo>
                        <a:pt x="80" y="347"/>
                        <a:pt x="80" y="347"/>
                        <a:pt x="80" y="347"/>
                      </a:cubicBezTo>
                      <a:cubicBezTo>
                        <a:pt x="76" y="347"/>
                        <a:pt x="79" y="345"/>
                        <a:pt x="75" y="345"/>
                      </a:cubicBezTo>
                      <a:cubicBezTo>
                        <a:pt x="78" y="344"/>
                        <a:pt x="78" y="344"/>
                        <a:pt x="78" y="344"/>
                      </a:cubicBezTo>
                      <a:cubicBezTo>
                        <a:pt x="77" y="345"/>
                        <a:pt x="76" y="344"/>
                        <a:pt x="74" y="344"/>
                      </a:cubicBezTo>
                      <a:cubicBezTo>
                        <a:pt x="73" y="345"/>
                        <a:pt x="72" y="346"/>
                        <a:pt x="71" y="347"/>
                      </a:cubicBezTo>
                      <a:cubicBezTo>
                        <a:pt x="69" y="347"/>
                        <a:pt x="70" y="346"/>
                        <a:pt x="67" y="347"/>
                      </a:cubicBezTo>
                      <a:cubicBezTo>
                        <a:pt x="71" y="346"/>
                        <a:pt x="71" y="346"/>
                        <a:pt x="71" y="346"/>
                      </a:cubicBezTo>
                      <a:cubicBezTo>
                        <a:pt x="71" y="345"/>
                        <a:pt x="68" y="344"/>
                        <a:pt x="65" y="344"/>
                      </a:cubicBezTo>
                      <a:cubicBezTo>
                        <a:pt x="63" y="344"/>
                        <a:pt x="60" y="346"/>
                        <a:pt x="63" y="346"/>
                      </a:cubicBezTo>
                      <a:cubicBezTo>
                        <a:pt x="62" y="346"/>
                        <a:pt x="60" y="346"/>
                        <a:pt x="61" y="345"/>
                      </a:cubicBezTo>
                      <a:cubicBezTo>
                        <a:pt x="57" y="345"/>
                        <a:pt x="61" y="346"/>
                        <a:pt x="58" y="347"/>
                      </a:cubicBezTo>
                      <a:cubicBezTo>
                        <a:pt x="57" y="346"/>
                        <a:pt x="53" y="345"/>
                        <a:pt x="51" y="344"/>
                      </a:cubicBezTo>
                      <a:cubicBezTo>
                        <a:pt x="51" y="343"/>
                        <a:pt x="53" y="343"/>
                        <a:pt x="54" y="342"/>
                      </a:cubicBezTo>
                      <a:cubicBezTo>
                        <a:pt x="52" y="342"/>
                        <a:pt x="52" y="342"/>
                        <a:pt x="52" y="342"/>
                      </a:cubicBezTo>
                      <a:cubicBezTo>
                        <a:pt x="54" y="341"/>
                        <a:pt x="50" y="341"/>
                        <a:pt x="52" y="340"/>
                      </a:cubicBezTo>
                      <a:cubicBezTo>
                        <a:pt x="50" y="340"/>
                        <a:pt x="49" y="340"/>
                        <a:pt x="48" y="341"/>
                      </a:cubicBezTo>
                      <a:cubicBezTo>
                        <a:pt x="51" y="343"/>
                        <a:pt x="44" y="345"/>
                        <a:pt x="46" y="347"/>
                      </a:cubicBezTo>
                      <a:cubicBezTo>
                        <a:pt x="46" y="347"/>
                        <a:pt x="46" y="347"/>
                        <a:pt x="45" y="347"/>
                      </a:cubicBezTo>
                      <a:cubicBezTo>
                        <a:pt x="46" y="348"/>
                        <a:pt x="46" y="350"/>
                        <a:pt x="45" y="351"/>
                      </a:cubicBezTo>
                      <a:cubicBezTo>
                        <a:pt x="45" y="348"/>
                        <a:pt x="43" y="354"/>
                        <a:pt x="42" y="349"/>
                      </a:cubicBezTo>
                      <a:cubicBezTo>
                        <a:pt x="43" y="349"/>
                        <a:pt x="43" y="348"/>
                        <a:pt x="43" y="346"/>
                      </a:cubicBezTo>
                      <a:cubicBezTo>
                        <a:pt x="43" y="346"/>
                        <a:pt x="43" y="346"/>
                        <a:pt x="43" y="346"/>
                      </a:cubicBezTo>
                      <a:cubicBezTo>
                        <a:pt x="42" y="348"/>
                        <a:pt x="41" y="345"/>
                        <a:pt x="40" y="349"/>
                      </a:cubicBezTo>
                      <a:cubicBezTo>
                        <a:pt x="40" y="352"/>
                        <a:pt x="40" y="355"/>
                        <a:pt x="41" y="354"/>
                      </a:cubicBezTo>
                      <a:cubicBezTo>
                        <a:pt x="42" y="355"/>
                        <a:pt x="41" y="351"/>
                        <a:pt x="42" y="353"/>
                      </a:cubicBezTo>
                      <a:cubicBezTo>
                        <a:pt x="42" y="357"/>
                        <a:pt x="40" y="358"/>
                        <a:pt x="42" y="360"/>
                      </a:cubicBezTo>
                      <a:cubicBezTo>
                        <a:pt x="42" y="357"/>
                        <a:pt x="44" y="356"/>
                        <a:pt x="44" y="357"/>
                      </a:cubicBezTo>
                      <a:cubicBezTo>
                        <a:pt x="44" y="360"/>
                        <a:pt x="44" y="360"/>
                        <a:pt x="44" y="360"/>
                      </a:cubicBezTo>
                      <a:cubicBezTo>
                        <a:pt x="44" y="359"/>
                        <a:pt x="44" y="359"/>
                        <a:pt x="44" y="359"/>
                      </a:cubicBezTo>
                      <a:cubicBezTo>
                        <a:pt x="42" y="364"/>
                        <a:pt x="45" y="361"/>
                        <a:pt x="44" y="366"/>
                      </a:cubicBezTo>
                      <a:cubicBezTo>
                        <a:pt x="42" y="368"/>
                        <a:pt x="42" y="368"/>
                        <a:pt x="42" y="368"/>
                      </a:cubicBezTo>
                      <a:cubicBezTo>
                        <a:pt x="41" y="367"/>
                        <a:pt x="44" y="361"/>
                        <a:pt x="41" y="362"/>
                      </a:cubicBezTo>
                      <a:cubicBezTo>
                        <a:pt x="41" y="365"/>
                        <a:pt x="42" y="366"/>
                        <a:pt x="41" y="369"/>
                      </a:cubicBezTo>
                      <a:cubicBezTo>
                        <a:pt x="41" y="367"/>
                        <a:pt x="41" y="367"/>
                        <a:pt x="41" y="367"/>
                      </a:cubicBezTo>
                      <a:cubicBezTo>
                        <a:pt x="40" y="368"/>
                        <a:pt x="37" y="369"/>
                        <a:pt x="38" y="374"/>
                      </a:cubicBezTo>
                      <a:cubicBezTo>
                        <a:pt x="39" y="376"/>
                        <a:pt x="39" y="375"/>
                        <a:pt x="40" y="375"/>
                      </a:cubicBezTo>
                      <a:cubicBezTo>
                        <a:pt x="39" y="380"/>
                        <a:pt x="40" y="382"/>
                        <a:pt x="40" y="385"/>
                      </a:cubicBezTo>
                      <a:cubicBezTo>
                        <a:pt x="38" y="384"/>
                        <a:pt x="39" y="391"/>
                        <a:pt x="38" y="387"/>
                      </a:cubicBezTo>
                      <a:cubicBezTo>
                        <a:pt x="39" y="386"/>
                        <a:pt x="40" y="378"/>
                        <a:pt x="38" y="376"/>
                      </a:cubicBezTo>
                      <a:cubicBezTo>
                        <a:pt x="36" y="378"/>
                        <a:pt x="39" y="372"/>
                        <a:pt x="38" y="370"/>
                      </a:cubicBezTo>
                      <a:close/>
                      <a:moveTo>
                        <a:pt x="43" y="345"/>
                      </a:moveTo>
                      <a:cubicBezTo>
                        <a:pt x="43" y="345"/>
                        <a:pt x="43" y="345"/>
                        <a:pt x="43" y="345"/>
                      </a:cubicBezTo>
                      <a:cubicBezTo>
                        <a:pt x="43" y="345"/>
                        <a:pt x="43" y="345"/>
                        <a:pt x="43" y="345"/>
                      </a:cubicBezTo>
                      <a:cubicBezTo>
                        <a:pt x="43" y="345"/>
                        <a:pt x="43" y="345"/>
                        <a:pt x="43" y="345"/>
                      </a:cubicBezTo>
                      <a:close/>
                      <a:moveTo>
                        <a:pt x="370" y="342"/>
                      </a:moveTo>
                      <a:cubicBezTo>
                        <a:pt x="370" y="342"/>
                        <a:pt x="370" y="342"/>
                        <a:pt x="370" y="342"/>
                      </a:cubicBezTo>
                      <a:cubicBezTo>
                        <a:pt x="371" y="343"/>
                        <a:pt x="372" y="342"/>
                        <a:pt x="372" y="342"/>
                      </a:cubicBezTo>
                      <a:cubicBezTo>
                        <a:pt x="372" y="342"/>
                        <a:pt x="371" y="342"/>
                        <a:pt x="370" y="342"/>
                      </a:cubicBezTo>
                      <a:close/>
                      <a:moveTo>
                        <a:pt x="434" y="412"/>
                      </a:moveTo>
                      <a:cubicBezTo>
                        <a:pt x="435" y="413"/>
                        <a:pt x="435" y="413"/>
                        <a:pt x="435" y="414"/>
                      </a:cubicBezTo>
                      <a:cubicBezTo>
                        <a:pt x="435" y="413"/>
                        <a:pt x="435" y="413"/>
                        <a:pt x="434" y="412"/>
                      </a:cubicBezTo>
                      <a:close/>
                      <a:moveTo>
                        <a:pt x="446" y="514"/>
                      </a:moveTo>
                      <a:cubicBezTo>
                        <a:pt x="446" y="514"/>
                        <a:pt x="446" y="514"/>
                        <a:pt x="446" y="515"/>
                      </a:cubicBezTo>
                      <a:cubicBezTo>
                        <a:pt x="445" y="515"/>
                        <a:pt x="445" y="515"/>
                        <a:pt x="445" y="515"/>
                      </a:cubicBezTo>
                      <a:cubicBezTo>
                        <a:pt x="445" y="515"/>
                        <a:pt x="445" y="515"/>
                        <a:pt x="445" y="515"/>
                      </a:cubicBezTo>
                      <a:cubicBezTo>
                        <a:pt x="446" y="516"/>
                        <a:pt x="446" y="516"/>
                        <a:pt x="446" y="516"/>
                      </a:cubicBezTo>
                      <a:cubicBezTo>
                        <a:pt x="446" y="516"/>
                        <a:pt x="446" y="515"/>
                        <a:pt x="446" y="514"/>
                      </a:cubicBezTo>
                      <a:close/>
                      <a:moveTo>
                        <a:pt x="329" y="482"/>
                      </a:moveTo>
                      <a:cubicBezTo>
                        <a:pt x="329" y="482"/>
                        <a:pt x="329" y="482"/>
                        <a:pt x="329" y="482"/>
                      </a:cubicBezTo>
                      <a:cubicBezTo>
                        <a:pt x="329" y="482"/>
                        <a:pt x="330" y="482"/>
                        <a:pt x="330" y="481"/>
                      </a:cubicBezTo>
                      <a:cubicBezTo>
                        <a:pt x="330" y="481"/>
                        <a:pt x="330" y="481"/>
                        <a:pt x="330" y="481"/>
                      </a:cubicBezTo>
                      <a:cubicBezTo>
                        <a:pt x="330" y="481"/>
                        <a:pt x="329" y="481"/>
                        <a:pt x="329" y="482"/>
                      </a:cubicBezTo>
                      <a:close/>
                      <a:moveTo>
                        <a:pt x="18" y="475"/>
                      </a:moveTo>
                      <a:cubicBezTo>
                        <a:pt x="18" y="476"/>
                        <a:pt x="18" y="476"/>
                        <a:pt x="18" y="476"/>
                      </a:cubicBezTo>
                      <a:cubicBezTo>
                        <a:pt x="18" y="476"/>
                        <a:pt x="19" y="476"/>
                        <a:pt x="19" y="476"/>
                      </a:cubicBezTo>
                      <a:cubicBezTo>
                        <a:pt x="19" y="476"/>
                        <a:pt x="19" y="476"/>
                        <a:pt x="19" y="476"/>
                      </a:cubicBezTo>
                      <a:cubicBezTo>
                        <a:pt x="19" y="476"/>
                        <a:pt x="19" y="476"/>
                        <a:pt x="18" y="475"/>
                      </a:cubicBezTo>
                      <a:cubicBezTo>
                        <a:pt x="18" y="475"/>
                        <a:pt x="19" y="474"/>
                        <a:pt x="19" y="474"/>
                      </a:cubicBezTo>
                      <a:cubicBezTo>
                        <a:pt x="19" y="474"/>
                        <a:pt x="19" y="474"/>
                        <a:pt x="18" y="474"/>
                      </a:cubicBezTo>
                      <a:cubicBezTo>
                        <a:pt x="18" y="474"/>
                        <a:pt x="18" y="475"/>
                        <a:pt x="18" y="475"/>
                      </a:cubicBezTo>
                      <a:close/>
                      <a:moveTo>
                        <a:pt x="19" y="478"/>
                      </a:moveTo>
                      <a:cubicBezTo>
                        <a:pt x="19" y="477"/>
                        <a:pt x="19" y="477"/>
                        <a:pt x="19" y="476"/>
                      </a:cubicBezTo>
                      <a:cubicBezTo>
                        <a:pt x="19" y="476"/>
                        <a:pt x="19" y="476"/>
                        <a:pt x="18" y="476"/>
                      </a:cubicBezTo>
                      <a:cubicBezTo>
                        <a:pt x="18" y="476"/>
                        <a:pt x="18" y="476"/>
                        <a:pt x="18" y="477"/>
                      </a:cubicBezTo>
                      <a:cubicBezTo>
                        <a:pt x="18" y="477"/>
                        <a:pt x="18" y="477"/>
                        <a:pt x="18" y="477"/>
                      </a:cubicBezTo>
                      <a:cubicBezTo>
                        <a:pt x="18" y="477"/>
                        <a:pt x="18" y="477"/>
                        <a:pt x="18" y="477"/>
                      </a:cubicBezTo>
                      <a:cubicBezTo>
                        <a:pt x="18" y="477"/>
                        <a:pt x="18" y="477"/>
                        <a:pt x="19" y="478"/>
                      </a:cubicBezTo>
                      <a:close/>
                      <a:moveTo>
                        <a:pt x="439" y="504"/>
                      </a:moveTo>
                      <a:cubicBezTo>
                        <a:pt x="441" y="504"/>
                        <a:pt x="442" y="503"/>
                        <a:pt x="443" y="503"/>
                      </a:cubicBezTo>
                      <a:cubicBezTo>
                        <a:pt x="444" y="502"/>
                        <a:pt x="445" y="501"/>
                        <a:pt x="446" y="500"/>
                      </a:cubicBezTo>
                      <a:cubicBezTo>
                        <a:pt x="446" y="500"/>
                        <a:pt x="446" y="500"/>
                        <a:pt x="446" y="500"/>
                      </a:cubicBezTo>
                      <a:cubicBezTo>
                        <a:pt x="445" y="499"/>
                        <a:pt x="443" y="499"/>
                        <a:pt x="443" y="497"/>
                      </a:cubicBezTo>
                      <a:cubicBezTo>
                        <a:pt x="443" y="497"/>
                        <a:pt x="444" y="498"/>
                        <a:pt x="444" y="497"/>
                      </a:cubicBezTo>
                      <a:cubicBezTo>
                        <a:pt x="444" y="496"/>
                        <a:pt x="443" y="497"/>
                        <a:pt x="442" y="496"/>
                      </a:cubicBezTo>
                      <a:cubicBezTo>
                        <a:pt x="442" y="496"/>
                        <a:pt x="441" y="494"/>
                        <a:pt x="439" y="493"/>
                      </a:cubicBezTo>
                      <a:cubicBezTo>
                        <a:pt x="437" y="493"/>
                        <a:pt x="437" y="495"/>
                        <a:pt x="437" y="495"/>
                      </a:cubicBezTo>
                      <a:cubicBezTo>
                        <a:pt x="436" y="493"/>
                        <a:pt x="430" y="496"/>
                        <a:pt x="428" y="494"/>
                      </a:cubicBezTo>
                      <a:cubicBezTo>
                        <a:pt x="429" y="494"/>
                        <a:pt x="431" y="493"/>
                        <a:pt x="429" y="493"/>
                      </a:cubicBezTo>
                      <a:cubicBezTo>
                        <a:pt x="427" y="491"/>
                        <a:pt x="425" y="494"/>
                        <a:pt x="421" y="493"/>
                      </a:cubicBezTo>
                      <a:cubicBezTo>
                        <a:pt x="422" y="495"/>
                        <a:pt x="422" y="495"/>
                        <a:pt x="422" y="495"/>
                      </a:cubicBezTo>
                      <a:cubicBezTo>
                        <a:pt x="420" y="494"/>
                        <a:pt x="417" y="496"/>
                        <a:pt x="417" y="494"/>
                      </a:cubicBezTo>
                      <a:cubicBezTo>
                        <a:pt x="416" y="495"/>
                        <a:pt x="413" y="494"/>
                        <a:pt x="413" y="496"/>
                      </a:cubicBezTo>
                      <a:cubicBezTo>
                        <a:pt x="407" y="494"/>
                        <a:pt x="399" y="496"/>
                        <a:pt x="395" y="493"/>
                      </a:cubicBezTo>
                      <a:cubicBezTo>
                        <a:pt x="394" y="494"/>
                        <a:pt x="392" y="493"/>
                        <a:pt x="392" y="494"/>
                      </a:cubicBezTo>
                      <a:cubicBezTo>
                        <a:pt x="394" y="495"/>
                        <a:pt x="394" y="494"/>
                        <a:pt x="395" y="494"/>
                      </a:cubicBezTo>
                      <a:cubicBezTo>
                        <a:pt x="394" y="494"/>
                        <a:pt x="394" y="495"/>
                        <a:pt x="394" y="495"/>
                      </a:cubicBezTo>
                      <a:cubicBezTo>
                        <a:pt x="392" y="495"/>
                        <a:pt x="391" y="494"/>
                        <a:pt x="392" y="493"/>
                      </a:cubicBezTo>
                      <a:cubicBezTo>
                        <a:pt x="388" y="492"/>
                        <a:pt x="388" y="496"/>
                        <a:pt x="383" y="495"/>
                      </a:cubicBezTo>
                      <a:cubicBezTo>
                        <a:pt x="383" y="495"/>
                        <a:pt x="383" y="494"/>
                        <a:pt x="381" y="494"/>
                      </a:cubicBezTo>
                      <a:cubicBezTo>
                        <a:pt x="378" y="496"/>
                        <a:pt x="378" y="496"/>
                        <a:pt x="378" y="496"/>
                      </a:cubicBezTo>
                      <a:cubicBezTo>
                        <a:pt x="375" y="495"/>
                        <a:pt x="376" y="494"/>
                        <a:pt x="376" y="493"/>
                      </a:cubicBezTo>
                      <a:cubicBezTo>
                        <a:pt x="374" y="493"/>
                        <a:pt x="372" y="493"/>
                        <a:pt x="371" y="494"/>
                      </a:cubicBezTo>
                      <a:cubicBezTo>
                        <a:pt x="369" y="492"/>
                        <a:pt x="369" y="492"/>
                        <a:pt x="369" y="492"/>
                      </a:cubicBezTo>
                      <a:cubicBezTo>
                        <a:pt x="371" y="493"/>
                        <a:pt x="368" y="493"/>
                        <a:pt x="367" y="493"/>
                      </a:cubicBezTo>
                      <a:cubicBezTo>
                        <a:pt x="368" y="493"/>
                        <a:pt x="368" y="493"/>
                        <a:pt x="368" y="493"/>
                      </a:cubicBezTo>
                      <a:cubicBezTo>
                        <a:pt x="367" y="493"/>
                        <a:pt x="365" y="493"/>
                        <a:pt x="364" y="493"/>
                      </a:cubicBezTo>
                      <a:cubicBezTo>
                        <a:pt x="364" y="494"/>
                        <a:pt x="367" y="494"/>
                        <a:pt x="368" y="494"/>
                      </a:cubicBezTo>
                      <a:cubicBezTo>
                        <a:pt x="367" y="495"/>
                        <a:pt x="365" y="495"/>
                        <a:pt x="364" y="495"/>
                      </a:cubicBezTo>
                      <a:cubicBezTo>
                        <a:pt x="365" y="494"/>
                        <a:pt x="361" y="494"/>
                        <a:pt x="360" y="494"/>
                      </a:cubicBezTo>
                      <a:cubicBezTo>
                        <a:pt x="358" y="494"/>
                        <a:pt x="358" y="495"/>
                        <a:pt x="357" y="495"/>
                      </a:cubicBezTo>
                      <a:cubicBezTo>
                        <a:pt x="357" y="495"/>
                        <a:pt x="355" y="495"/>
                        <a:pt x="356" y="494"/>
                      </a:cubicBezTo>
                      <a:cubicBezTo>
                        <a:pt x="357" y="494"/>
                        <a:pt x="357" y="495"/>
                        <a:pt x="358" y="494"/>
                      </a:cubicBezTo>
                      <a:cubicBezTo>
                        <a:pt x="357" y="494"/>
                        <a:pt x="357" y="493"/>
                        <a:pt x="355" y="494"/>
                      </a:cubicBezTo>
                      <a:cubicBezTo>
                        <a:pt x="353" y="494"/>
                        <a:pt x="355" y="496"/>
                        <a:pt x="352" y="495"/>
                      </a:cubicBezTo>
                      <a:cubicBezTo>
                        <a:pt x="353" y="495"/>
                        <a:pt x="353" y="495"/>
                        <a:pt x="354" y="494"/>
                      </a:cubicBezTo>
                      <a:cubicBezTo>
                        <a:pt x="351" y="494"/>
                        <a:pt x="351" y="494"/>
                        <a:pt x="351" y="494"/>
                      </a:cubicBezTo>
                      <a:cubicBezTo>
                        <a:pt x="351" y="495"/>
                        <a:pt x="351" y="495"/>
                        <a:pt x="351" y="495"/>
                      </a:cubicBezTo>
                      <a:cubicBezTo>
                        <a:pt x="350" y="494"/>
                        <a:pt x="351" y="494"/>
                        <a:pt x="350" y="494"/>
                      </a:cubicBezTo>
                      <a:cubicBezTo>
                        <a:pt x="349" y="495"/>
                        <a:pt x="346" y="494"/>
                        <a:pt x="345" y="496"/>
                      </a:cubicBezTo>
                      <a:cubicBezTo>
                        <a:pt x="343" y="496"/>
                        <a:pt x="342" y="495"/>
                        <a:pt x="340" y="495"/>
                      </a:cubicBezTo>
                      <a:cubicBezTo>
                        <a:pt x="341" y="495"/>
                        <a:pt x="341" y="495"/>
                        <a:pt x="341" y="495"/>
                      </a:cubicBezTo>
                      <a:cubicBezTo>
                        <a:pt x="339" y="494"/>
                        <a:pt x="336" y="495"/>
                        <a:pt x="335" y="495"/>
                      </a:cubicBezTo>
                      <a:cubicBezTo>
                        <a:pt x="335" y="495"/>
                        <a:pt x="335" y="495"/>
                        <a:pt x="335" y="495"/>
                      </a:cubicBezTo>
                      <a:cubicBezTo>
                        <a:pt x="334" y="495"/>
                        <a:pt x="332" y="495"/>
                        <a:pt x="330" y="496"/>
                      </a:cubicBezTo>
                      <a:cubicBezTo>
                        <a:pt x="329" y="495"/>
                        <a:pt x="329" y="493"/>
                        <a:pt x="328" y="493"/>
                      </a:cubicBezTo>
                      <a:cubicBezTo>
                        <a:pt x="328" y="493"/>
                        <a:pt x="328" y="493"/>
                        <a:pt x="327" y="493"/>
                      </a:cubicBezTo>
                      <a:cubicBezTo>
                        <a:pt x="327" y="493"/>
                        <a:pt x="327" y="493"/>
                        <a:pt x="327" y="493"/>
                      </a:cubicBezTo>
                      <a:cubicBezTo>
                        <a:pt x="324" y="493"/>
                        <a:pt x="323" y="495"/>
                        <a:pt x="324" y="496"/>
                      </a:cubicBezTo>
                      <a:cubicBezTo>
                        <a:pt x="320" y="495"/>
                        <a:pt x="314" y="497"/>
                        <a:pt x="310" y="495"/>
                      </a:cubicBezTo>
                      <a:cubicBezTo>
                        <a:pt x="310" y="495"/>
                        <a:pt x="310" y="496"/>
                        <a:pt x="309" y="496"/>
                      </a:cubicBezTo>
                      <a:cubicBezTo>
                        <a:pt x="302" y="496"/>
                        <a:pt x="295" y="497"/>
                        <a:pt x="289" y="495"/>
                      </a:cubicBezTo>
                      <a:cubicBezTo>
                        <a:pt x="291" y="495"/>
                        <a:pt x="290" y="494"/>
                        <a:pt x="290" y="493"/>
                      </a:cubicBezTo>
                      <a:cubicBezTo>
                        <a:pt x="288" y="494"/>
                        <a:pt x="288" y="492"/>
                        <a:pt x="287" y="494"/>
                      </a:cubicBezTo>
                      <a:cubicBezTo>
                        <a:pt x="287" y="495"/>
                        <a:pt x="287" y="496"/>
                        <a:pt x="289" y="496"/>
                      </a:cubicBezTo>
                      <a:cubicBezTo>
                        <a:pt x="285" y="496"/>
                        <a:pt x="279" y="496"/>
                        <a:pt x="277" y="496"/>
                      </a:cubicBezTo>
                      <a:cubicBezTo>
                        <a:pt x="278" y="496"/>
                        <a:pt x="277" y="496"/>
                        <a:pt x="276" y="497"/>
                      </a:cubicBezTo>
                      <a:cubicBezTo>
                        <a:pt x="277" y="495"/>
                        <a:pt x="274" y="495"/>
                        <a:pt x="271" y="495"/>
                      </a:cubicBezTo>
                      <a:cubicBezTo>
                        <a:pt x="271" y="496"/>
                        <a:pt x="271" y="496"/>
                        <a:pt x="271" y="496"/>
                      </a:cubicBezTo>
                      <a:cubicBezTo>
                        <a:pt x="270" y="495"/>
                        <a:pt x="270" y="495"/>
                        <a:pt x="270" y="495"/>
                      </a:cubicBezTo>
                      <a:cubicBezTo>
                        <a:pt x="269" y="496"/>
                        <a:pt x="269" y="497"/>
                        <a:pt x="267" y="496"/>
                      </a:cubicBezTo>
                      <a:cubicBezTo>
                        <a:pt x="266" y="496"/>
                        <a:pt x="266" y="496"/>
                        <a:pt x="266" y="495"/>
                      </a:cubicBezTo>
                      <a:cubicBezTo>
                        <a:pt x="264" y="496"/>
                        <a:pt x="260" y="497"/>
                        <a:pt x="258" y="497"/>
                      </a:cubicBezTo>
                      <a:cubicBezTo>
                        <a:pt x="256" y="495"/>
                        <a:pt x="256" y="495"/>
                        <a:pt x="256" y="495"/>
                      </a:cubicBezTo>
                      <a:cubicBezTo>
                        <a:pt x="255" y="495"/>
                        <a:pt x="253" y="496"/>
                        <a:pt x="255" y="497"/>
                      </a:cubicBezTo>
                      <a:cubicBezTo>
                        <a:pt x="251" y="496"/>
                        <a:pt x="248" y="496"/>
                        <a:pt x="247" y="495"/>
                      </a:cubicBezTo>
                      <a:cubicBezTo>
                        <a:pt x="239" y="497"/>
                        <a:pt x="229" y="498"/>
                        <a:pt x="221" y="497"/>
                      </a:cubicBezTo>
                      <a:cubicBezTo>
                        <a:pt x="221" y="497"/>
                        <a:pt x="221" y="497"/>
                        <a:pt x="221" y="497"/>
                      </a:cubicBezTo>
                      <a:cubicBezTo>
                        <a:pt x="219" y="496"/>
                        <a:pt x="220" y="498"/>
                        <a:pt x="218" y="497"/>
                      </a:cubicBezTo>
                      <a:cubicBezTo>
                        <a:pt x="219" y="497"/>
                        <a:pt x="216" y="496"/>
                        <a:pt x="218" y="495"/>
                      </a:cubicBezTo>
                      <a:cubicBezTo>
                        <a:pt x="215" y="494"/>
                        <a:pt x="214" y="496"/>
                        <a:pt x="212" y="497"/>
                      </a:cubicBezTo>
                      <a:cubicBezTo>
                        <a:pt x="211" y="498"/>
                        <a:pt x="213" y="496"/>
                        <a:pt x="213" y="497"/>
                      </a:cubicBezTo>
                      <a:cubicBezTo>
                        <a:pt x="213" y="498"/>
                        <a:pt x="209" y="497"/>
                        <a:pt x="208" y="498"/>
                      </a:cubicBezTo>
                      <a:cubicBezTo>
                        <a:pt x="207" y="497"/>
                        <a:pt x="208" y="496"/>
                        <a:pt x="208" y="496"/>
                      </a:cubicBezTo>
                      <a:cubicBezTo>
                        <a:pt x="206" y="496"/>
                        <a:pt x="206" y="496"/>
                        <a:pt x="206" y="496"/>
                      </a:cubicBezTo>
                      <a:cubicBezTo>
                        <a:pt x="204" y="495"/>
                        <a:pt x="209" y="494"/>
                        <a:pt x="210" y="493"/>
                      </a:cubicBezTo>
                      <a:cubicBezTo>
                        <a:pt x="208" y="493"/>
                        <a:pt x="207" y="493"/>
                        <a:pt x="206" y="493"/>
                      </a:cubicBezTo>
                      <a:cubicBezTo>
                        <a:pt x="206" y="493"/>
                        <a:pt x="206" y="493"/>
                        <a:pt x="206" y="493"/>
                      </a:cubicBezTo>
                      <a:cubicBezTo>
                        <a:pt x="202" y="493"/>
                        <a:pt x="204" y="496"/>
                        <a:pt x="199" y="496"/>
                      </a:cubicBezTo>
                      <a:cubicBezTo>
                        <a:pt x="198" y="495"/>
                        <a:pt x="203" y="496"/>
                        <a:pt x="202" y="495"/>
                      </a:cubicBezTo>
                      <a:cubicBezTo>
                        <a:pt x="200" y="494"/>
                        <a:pt x="198" y="495"/>
                        <a:pt x="196" y="495"/>
                      </a:cubicBezTo>
                      <a:cubicBezTo>
                        <a:pt x="198" y="496"/>
                        <a:pt x="196" y="497"/>
                        <a:pt x="195" y="497"/>
                      </a:cubicBezTo>
                      <a:cubicBezTo>
                        <a:pt x="193" y="497"/>
                        <a:pt x="197" y="496"/>
                        <a:pt x="193" y="496"/>
                      </a:cubicBezTo>
                      <a:cubicBezTo>
                        <a:pt x="193" y="497"/>
                        <a:pt x="190" y="497"/>
                        <a:pt x="192" y="498"/>
                      </a:cubicBezTo>
                      <a:cubicBezTo>
                        <a:pt x="191" y="500"/>
                        <a:pt x="189" y="497"/>
                        <a:pt x="187" y="499"/>
                      </a:cubicBezTo>
                      <a:cubicBezTo>
                        <a:pt x="186" y="497"/>
                        <a:pt x="191" y="496"/>
                        <a:pt x="187" y="495"/>
                      </a:cubicBezTo>
                      <a:cubicBezTo>
                        <a:pt x="188" y="496"/>
                        <a:pt x="183" y="497"/>
                        <a:pt x="185" y="499"/>
                      </a:cubicBezTo>
                      <a:cubicBezTo>
                        <a:pt x="183" y="498"/>
                        <a:pt x="183" y="497"/>
                        <a:pt x="184" y="496"/>
                      </a:cubicBezTo>
                      <a:cubicBezTo>
                        <a:pt x="182" y="496"/>
                        <a:pt x="179" y="499"/>
                        <a:pt x="179" y="496"/>
                      </a:cubicBezTo>
                      <a:cubicBezTo>
                        <a:pt x="178" y="498"/>
                        <a:pt x="178" y="498"/>
                        <a:pt x="178" y="498"/>
                      </a:cubicBezTo>
                      <a:cubicBezTo>
                        <a:pt x="177" y="497"/>
                        <a:pt x="177" y="497"/>
                        <a:pt x="176" y="496"/>
                      </a:cubicBezTo>
                      <a:cubicBezTo>
                        <a:pt x="174" y="496"/>
                        <a:pt x="170" y="498"/>
                        <a:pt x="170" y="496"/>
                      </a:cubicBezTo>
                      <a:cubicBezTo>
                        <a:pt x="170" y="496"/>
                        <a:pt x="166" y="496"/>
                        <a:pt x="167" y="497"/>
                      </a:cubicBezTo>
                      <a:cubicBezTo>
                        <a:pt x="170" y="498"/>
                        <a:pt x="170" y="496"/>
                        <a:pt x="171" y="498"/>
                      </a:cubicBezTo>
                      <a:cubicBezTo>
                        <a:pt x="170" y="497"/>
                        <a:pt x="168" y="498"/>
                        <a:pt x="166" y="499"/>
                      </a:cubicBezTo>
                      <a:cubicBezTo>
                        <a:pt x="166" y="498"/>
                        <a:pt x="166" y="498"/>
                        <a:pt x="166" y="498"/>
                      </a:cubicBezTo>
                      <a:cubicBezTo>
                        <a:pt x="165" y="498"/>
                        <a:pt x="163" y="498"/>
                        <a:pt x="163" y="499"/>
                      </a:cubicBezTo>
                      <a:cubicBezTo>
                        <a:pt x="163" y="499"/>
                        <a:pt x="163" y="498"/>
                        <a:pt x="162" y="498"/>
                      </a:cubicBezTo>
                      <a:cubicBezTo>
                        <a:pt x="162" y="499"/>
                        <a:pt x="162" y="499"/>
                        <a:pt x="162" y="499"/>
                      </a:cubicBezTo>
                      <a:cubicBezTo>
                        <a:pt x="158" y="500"/>
                        <a:pt x="161" y="497"/>
                        <a:pt x="157" y="497"/>
                      </a:cubicBezTo>
                      <a:cubicBezTo>
                        <a:pt x="160" y="497"/>
                        <a:pt x="160" y="497"/>
                        <a:pt x="160" y="497"/>
                      </a:cubicBezTo>
                      <a:cubicBezTo>
                        <a:pt x="159" y="497"/>
                        <a:pt x="158" y="496"/>
                        <a:pt x="157" y="496"/>
                      </a:cubicBezTo>
                      <a:cubicBezTo>
                        <a:pt x="156" y="497"/>
                        <a:pt x="155" y="498"/>
                        <a:pt x="154" y="499"/>
                      </a:cubicBezTo>
                      <a:cubicBezTo>
                        <a:pt x="152" y="500"/>
                        <a:pt x="153" y="498"/>
                        <a:pt x="152" y="499"/>
                      </a:cubicBezTo>
                      <a:cubicBezTo>
                        <a:pt x="154" y="498"/>
                        <a:pt x="154" y="498"/>
                        <a:pt x="154" y="498"/>
                      </a:cubicBezTo>
                      <a:cubicBezTo>
                        <a:pt x="154" y="497"/>
                        <a:pt x="152" y="496"/>
                        <a:pt x="150" y="496"/>
                      </a:cubicBezTo>
                      <a:cubicBezTo>
                        <a:pt x="148" y="496"/>
                        <a:pt x="146" y="498"/>
                        <a:pt x="148" y="498"/>
                      </a:cubicBezTo>
                      <a:cubicBezTo>
                        <a:pt x="147" y="498"/>
                        <a:pt x="145" y="498"/>
                        <a:pt x="146" y="497"/>
                      </a:cubicBezTo>
                      <a:cubicBezTo>
                        <a:pt x="143" y="497"/>
                        <a:pt x="147" y="498"/>
                        <a:pt x="144" y="499"/>
                      </a:cubicBezTo>
                      <a:cubicBezTo>
                        <a:pt x="143" y="498"/>
                        <a:pt x="140" y="497"/>
                        <a:pt x="138" y="496"/>
                      </a:cubicBezTo>
                      <a:cubicBezTo>
                        <a:pt x="141" y="494"/>
                        <a:pt x="141" y="494"/>
                        <a:pt x="141" y="494"/>
                      </a:cubicBezTo>
                      <a:cubicBezTo>
                        <a:pt x="139" y="494"/>
                        <a:pt x="139" y="494"/>
                        <a:pt x="139" y="494"/>
                      </a:cubicBezTo>
                      <a:cubicBezTo>
                        <a:pt x="141" y="493"/>
                        <a:pt x="138" y="493"/>
                        <a:pt x="139" y="492"/>
                      </a:cubicBezTo>
                      <a:cubicBezTo>
                        <a:pt x="139" y="492"/>
                        <a:pt x="138" y="492"/>
                        <a:pt x="138" y="492"/>
                      </a:cubicBezTo>
                      <a:cubicBezTo>
                        <a:pt x="137" y="492"/>
                        <a:pt x="136" y="493"/>
                        <a:pt x="136" y="493"/>
                      </a:cubicBezTo>
                      <a:cubicBezTo>
                        <a:pt x="137" y="495"/>
                        <a:pt x="132" y="496"/>
                        <a:pt x="132" y="498"/>
                      </a:cubicBezTo>
                      <a:cubicBezTo>
                        <a:pt x="128" y="498"/>
                        <a:pt x="129" y="493"/>
                        <a:pt x="125" y="496"/>
                      </a:cubicBezTo>
                      <a:cubicBezTo>
                        <a:pt x="125" y="497"/>
                        <a:pt x="124" y="498"/>
                        <a:pt x="125" y="498"/>
                      </a:cubicBezTo>
                      <a:cubicBezTo>
                        <a:pt x="123" y="498"/>
                        <a:pt x="123" y="500"/>
                        <a:pt x="121" y="499"/>
                      </a:cubicBezTo>
                      <a:cubicBezTo>
                        <a:pt x="123" y="498"/>
                        <a:pt x="118" y="497"/>
                        <a:pt x="122" y="495"/>
                      </a:cubicBezTo>
                      <a:cubicBezTo>
                        <a:pt x="121" y="496"/>
                        <a:pt x="124" y="496"/>
                        <a:pt x="124" y="496"/>
                      </a:cubicBezTo>
                      <a:cubicBezTo>
                        <a:pt x="123" y="495"/>
                        <a:pt x="124" y="494"/>
                        <a:pt x="121" y="494"/>
                      </a:cubicBezTo>
                      <a:cubicBezTo>
                        <a:pt x="120" y="494"/>
                        <a:pt x="117" y="494"/>
                        <a:pt x="117" y="495"/>
                      </a:cubicBezTo>
                      <a:cubicBezTo>
                        <a:pt x="118" y="496"/>
                        <a:pt x="120" y="495"/>
                        <a:pt x="119" y="496"/>
                      </a:cubicBezTo>
                      <a:cubicBezTo>
                        <a:pt x="115" y="497"/>
                        <a:pt x="115" y="495"/>
                        <a:pt x="113" y="497"/>
                      </a:cubicBezTo>
                      <a:cubicBezTo>
                        <a:pt x="116" y="497"/>
                        <a:pt x="116" y="498"/>
                        <a:pt x="116" y="499"/>
                      </a:cubicBezTo>
                      <a:cubicBezTo>
                        <a:pt x="113" y="499"/>
                        <a:pt x="113" y="499"/>
                        <a:pt x="113" y="499"/>
                      </a:cubicBezTo>
                      <a:cubicBezTo>
                        <a:pt x="114" y="498"/>
                        <a:pt x="114" y="498"/>
                        <a:pt x="114" y="498"/>
                      </a:cubicBezTo>
                      <a:cubicBezTo>
                        <a:pt x="110" y="498"/>
                        <a:pt x="113" y="500"/>
                        <a:pt x="109" y="500"/>
                      </a:cubicBezTo>
                      <a:cubicBezTo>
                        <a:pt x="107" y="498"/>
                        <a:pt x="107" y="498"/>
                        <a:pt x="107" y="498"/>
                      </a:cubicBezTo>
                      <a:cubicBezTo>
                        <a:pt x="108" y="497"/>
                        <a:pt x="113" y="499"/>
                        <a:pt x="112" y="496"/>
                      </a:cubicBezTo>
                      <a:cubicBezTo>
                        <a:pt x="109" y="496"/>
                        <a:pt x="108" y="498"/>
                        <a:pt x="106" y="497"/>
                      </a:cubicBezTo>
                      <a:cubicBezTo>
                        <a:pt x="108" y="497"/>
                        <a:pt x="108" y="497"/>
                        <a:pt x="108" y="497"/>
                      </a:cubicBezTo>
                      <a:cubicBezTo>
                        <a:pt x="107" y="496"/>
                        <a:pt x="106" y="493"/>
                        <a:pt x="102" y="495"/>
                      </a:cubicBezTo>
                      <a:cubicBezTo>
                        <a:pt x="100" y="496"/>
                        <a:pt x="101" y="496"/>
                        <a:pt x="101" y="497"/>
                      </a:cubicBezTo>
                      <a:cubicBezTo>
                        <a:pt x="97" y="497"/>
                        <a:pt x="96" y="498"/>
                        <a:pt x="93" y="498"/>
                      </a:cubicBezTo>
                      <a:cubicBezTo>
                        <a:pt x="93" y="496"/>
                        <a:pt x="88" y="498"/>
                        <a:pt x="91" y="496"/>
                      </a:cubicBezTo>
                      <a:cubicBezTo>
                        <a:pt x="92" y="497"/>
                        <a:pt x="99" y="497"/>
                        <a:pt x="100" y="496"/>
                      </a:cubicBezTo>
                      <a:cubicBezTo>
                        <a:pt x="99" y="494"/>
                        <a:pt x="104" y="496"/>
                        <a:pt x="105" y="494"/>
                      </a:cubicBezTo>
                      <a:cubicBezTo>
                        <a:pt x="104" y="494"/>
                        <a:pt x="104" y="494"/>
                        <a:pt x="103" y="494"/>
                      </a:cubicBezTo>
                      <a:cubicBezTo>
                        <a:pt x="102" y="494"/>
                        <a:pt x="101" y="494"/>
                        <a:pt x="100" y="494"/>
                      </a:cubicBezTo>
                      <a:cubicBezTo>
                        <a:pt x="100" y="494"/>
                        <a:pt x="100" y="493"/>
                        <a:pt x="99" y="493"/>
                      </a:cubicBezTo>
                      <a:cubicBezTo>
                        <a:pt x="99" y="493"/>
                        <a:pt x="99" y="493"/>
                        <a:pt x="99" y="494"/>
                      </a:cubicBezTo>
                      <a:cubicBezTo>
                        <a:pt x="95" y="493"/>
                        <a:pt x="92" y="494"/>
                        <a:pt x="89" y="495"/>
                      </a:cubicBezTo>
                      <a:cubicBezTo>
                        <a:pt x="89" y="495"/>
                        <a:pt x="89" y="495"/>
                        <a:pt x="89" y="494"/>
                      </a:cubicBezTo>
                      <a:cubicBezTo>
                        <a:pt x="84" y="494"/>
                        <a:pt x="78" y="494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0" y="495"/>
                        <a:pt x="67" y="494"/>
                        <a:pt x="64" y="494"/>
                      </a:cubicBezTo>
                      <a:cubicBezTo>
                        <a:pt x="65" y="494"/>
                        <a:pt x="63" y="495"/>
                        <a:pt x="62" y="495"/>
                      </a:cubicBezTo>
                      <a:cubicBezTo>
                        <a:pt x="55" y="495"/>
                        <a:pt x="48" y="494"/>
                        <a:pt x="42" y="495"/>
                      </a:cubicBezTo>
                      <a:cubicBezTo>
                        <a:pt x="41" y="495"/>
                        <a:pt x="44" y="494"/>
                        <a:pt x="41" y="494"/>
                      </a:cubicBezTo>
                      <a:cubicBezTo>
                        <a:pt x="40" y="494"/>
                        <a:pt x="41" y="495"/>
                        <a:pt x="39" y="495"/>
                      </a:cubicBezTo>
                      <a:cubicBezTo>
                        <a:pt x="36" y="496"/>
                        <a:pt x="29" y="496"/>
                        <a:pt x="22" y="494"/>
                      </a:cubicBezTo>
                      <a:cubicBezTo>
                        <a:pt x="21" y="494"/>
                        <a:pt x="20" y="495"/>
                        <a:pt x="19" y="497"/>
                      </a:cubicBezTo>
                      <a:cubicBezTo>
                        <a:pt x="18" y="496"/>
                        <a:pt x="18" y="496"/>
                        <a:pt x="18" y="496"/>
                      </a:cubicBezTo>
                      <a:cubicBezTo>
                        <a:pt x="17" y="498"/>
                        <a:pt x="17" y="498"/>
                        <a:pt x="17" y="498"/>
                      </a:cubicBezTo>
                      <a:cubicBezTo>
                        <a:pt x="17" y="497"/>
                        <a:pt x="16" y="499"/>
                        <a:pt x="16" y="500"/>
                      </a:cubicBezTo>
                      <a:cubicBezTo>
                        <a:pt x="16" y="499"/>
                        <a:pt x="16" y="499"/>
                        <a:pt x="16" y="499"/>
                      </a:cubicBezTo>
                      <a:cubicBezTo>
                        <a:pt x="16" y="499"/>
                        <a:pt x="15" y="499"/>
                        <a:pt x="15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8" y="503"/>
                        <a:pt x="24" y="505"/>
                        <a:pt x="30" y="505"/>
                      </a:cubicBezTo>
                      <a:cubicBezTo>
                        <a:pt x="30" y="505"/>
                        <a:pt x="30" y="505"/>
                        <a:pt x="68" y="505"/>
                      </a:cubicBezTo>
                      <a:cubicBezTo>
                        <a:pt x="70" y="505"/>
                        <a:pt x="71" y="505"/>
                        <a:pt x="73" y="505"/>
                      </a:cubicBezTo>
                      <a:cubicBezTo>
                        <a:pt x="74" y="505"/>
                        <a:pt x="74" y="505"/>
                        <a:pt x="74" y="505"/>
                      </a:cubicBezTo>
                      <a:cubicBezTo>
                        <a:pt x="77" y="505"/>
                        <a:pt x="81" y="505"/>
                        <a:pt x="84" y="505"/>
                      </a:cubicBezTo>
                      <a:cubicBezTo>
                        <a:pt x="92" y="505"/>
                        <a:pt x="100" y="505"/>
                        <a:pt x="108" y="505"/>
                      </a:cubicBezTo>
                      <a:cubicBezTo>
                        <a:pt x="120" y="505"/>
                        <a:pt x="133" y="506"/>
                        <a:pt x="143" y="505"/>
                      </a:cubicBezTo>
                      <a:cubicBezTo>
                        <a:pt x="142" y="505"/>
                        <a:pt x="142" y="505"/>
                        <a:pt x="142" y="505"/>
                      </a:cubicBezTo>
                      <a:cubicBezTo>
                        <a:pt x="145" y="505"/>
                        <a:pt x="147" y="505"/>
                        <a:pt x="149" y="505"/>
                      </a:cubicBezTo>
                      <a:cubicBezTo>
                        <a:pt x="150" y="505"/>
                        <a:pt x="150" y="505"/>
                        <a:pt x="149" y="505"/>
                      </a:cubicBezTo>
                      <a:cubicBezTo>
                        <a:pt x="153" y="505"/>
                        <a:pt x="158" y="504"/>
                        <a:pt x="161" y="505"/>
                      </a:cubicBezTo>
                      <a:cubicBezTo>
                        <a:pt x="163" y="505"/>
                        <a:pt x="164" y="505"/>
                        <a:pt x="166" y="505"/>
                      </a:cubicBezTo>
                      <a:cubicBezTo>
                        <a:pt x="167" y="505"/>
                        <a:pt x="168" y="504"/>
                        <a:pt x="170" y="504"/>
                      </a:cubicBezTo>
                      <a:cubicBezTo>
                        <a:pt x="177" y="505"/>
                        <a:pt x="180" y="505"/>
                        <a:pt x="187" y="505"/>
                      </a:cubicBezTo>
                      <a:cubicBezTo>
                        <a:pt x="186" y="505"/>
                        <a:pt x="186" y="505"/>
                        <a:pt x="186" y="505"/>
                      </a:cubicBezTo>
                      <a:cubicBezTo>
                        <a:pt x="189" y="505"/>
                        <a:pt x="193" y="505"/>
                        <a:pt x="196" y="505"/>
                      </a:cubicBezTo>
                      <a:cubicBezTo>
                        <a:pt x="196" y="505"/>
                        <a:pt x="196" y="504"/>
                        <a:pt x="195" y="504"/>
                      </a:cubicBezTo>
                      <a:cubicBezTo>
                        <a:pt x="203" y="505"/>
                        <a:pt x="213" y="503"/>
                        <a:pt x="220" y="504"/>
                      </a:cubicBezTo>
                      <a:cubicBezTo>
                        <a:pt x="221" y="504"/>
                        <a:pt x="222" y="504"/>
                        <a:pt x="222" y="504"/>
                      </a:cubicBezTo>
                      <a:cubicBezTo>
                        <a:pt x="223" y="504"/>
                        <a:pt x="224" y="504"/>
                        <a:pt x="224" y="503"/>
                      </a:cubicBezTo>
                      <a:cubicBezTo>
                        <a:pt x="226" y="503"/>
                        <a:pt x="228" y="504"/>
                        <a:pt x="230" y="504"/>
                      </a:cubicBezTo>
                      <a:cubicBezTo>
                        <a:pt x="232" y="503"/>
                        <a:pt x="234" y="503"/>
                        <a:pt x="236" y="503"/>
                      </a:cubicBezTo>
                      <a:cubicBezTo>
                        <a:pt x="235" y="504"/>
                        <a:pt x="235" y="504"/>
                        <a:pt x="235" y="504"/>
                      </a:cubicBezTo>
                      <a:cubicBezTo>
                        <a:pt x="238" y="502"/>
                        <a:pt x="240" y="505"/>
                        <a:pt x="243" y="503"/>
                      </a:cubicBezTo>
                      <a:cubicBezTo>
                        <a:pt x="244" y="504"/>
                        <a:pt x="244" y="504"/>
                        <a:pt x="244" y="504"/>
                      </a:cubicBezTo>
                      <a:cubicBezTo>
                        <a:pt x="244" y="504"/>
                        <a:pt x="245" y="504"/>
                        <a:pt x="245" y="504"/>
                      </a:cubicBezTo>
                      <a:cubicBezTo>
                        <a:pt x="245" y="504"/>
                        <a:pt x="245" y="504"/>
                        <a:pt x="245" y="504"/>
                      </a:cubicBezTo>
                      <a:cubicBezTo>
                        <a:pt x="246" y="503"/>
                        <a:pt x="247" y="503"/>
                        <a:pt x="248" y="504"/>
                      </a:cubicBezTo>
                      <a:cubicBezTo>
                        <a:pt x="248" y="504"/>
                        <a:pt x="248" y="504"/>
                        <a:pt x="248" y="504"/>
                      </a:cubicBezTo>
                      <a:cubicBezTo>
                        <a:pt x="254" y="503"/>
                        <a:pt x="260" y="503"/>
                        <a:pt x="266" y="504"/>
                      </a:cubicBezTo>
                      <a:cubicBezTo>
                        <a:pt x="266" y="504"/>
                        <a:pt x="267" y="503"/>
                        <a:pt x="267" y="503"/>
                      </a:cubicBezTo>
                      <a:cubicBezTo>
                        <a:pt x="267" y="503"/>
                        <a:pt x="267" y="504"/>
                        <a:pt x="266" y="504"/>
                      </a:cubicBezTo>
                      <a:cubicBezTo>
                        <a:pt x="270" y="504"/>
                        <a:pt x="274" y="504"/>
                        <a:pt x="277" y="504"/>
                      </a:cubicBezTo>
                      <a:cubicBezTo>
                        <a:pt x="282" y="504"/>
                        <a:pt x="287" y="504"/>
                        <a:pt x="292" y="504"/>
                      </a:cubicBezTo>
                      <a:cubicBezTo>
                        <a:pt x="307" y="504"/>
                        <a:pt x="323" y="504"/>
                        <a:pt x="338" y="504"/>
                      </a:cubicBezTo>
                      <a:cubicBezTo>
                        <a:pt x="338" y="504"/>
                        <a:pt x="338" y="504"/>
                        <a:pt x="338" y="504"/>
                      </a:cubicBezTo>
                      <a:cubicBezTo>
                        <a:pt x="344" y="502"/>
                        <a:pt x="352" y="506"/>
                        <a:pt x="357" y="503"/>
                      </a:cubicBezTo>
                      <a:cubicBezTo>
                        <a:pt x="358" y="504"/>
                        <a:pt x="362" y="504"/>
                        <a:pt x="361" y="504"/>
                      </a:cubicBezTo>
                      <a:cubicBezTo>
                        <a:pt x="363" y="504"/>
                        <a:pt x="366" y="504"/>
                        <a:pt x="369" y="504"/>
                      </a:cubicBezTo>
                      <a:cubicBezTo>
                        <a:pt x="373" y="504"/>
                        <a:pt x="377" y="504"/>
                        <a:pt x="380" y="504"/>
                      </a:cubicBezTo>
                      <a:cubicBezTo>
                        <a:pt x="379" y="504"/>
                        <a:pt x="379" y="504"/>
                        <a:pt x="379" y="504"/>
                      </a:cubicBezTo>
                      <a:cubicBezTo>
                        <a:pt x="384" y="504"/>
                        <a:pt x="389" y="504"/>
                        <a:pt x="395" y="504"/>
                      </a:cubicBezTo>
                      <a:cubicBezTo>
                        <a:pt x="396" y="504"/>
                        <a:pt x="396" y="504"/>
                        <a:pt x="396" y="505"/>
                      </a:cubicBezTo>
                      <a:cubicBezTo>
                        <a:pt x="397" y="505"/>
                        <a:pt x="398" y="505"/>
                        <a:pt x="399" y="505"/>
                      </a:cubicBezTo>
                      <a:cubicBezTo>
                        <a:pt x="399" y="503"/>
                        <a:pt x="399" y="503"/>
                        <a:pt x="399" y="503"/>
                      </a:cubicBezTo>
                      <a:cubicBezTo>
                        <a:pt x="399" y="503"/>
                        <a:pt x="399" y="503"/>
                        <a:pt x="399" y="503"/>
                      </a:cubicBezTo>
                      <a:cubicBezTo>
                        <a:pt x="399" y="505"/>
                        <a:pt x="399" y="505"/>
                        <a:pt x="399" y="505"/>
                      </a:cubicBezTo>
                      <a:cubicBezTo>
                        <a:pt x="399" y="505"/>
                        <a:pt x="400" y="505"/>
                        <a:pt x="400" y="505"/>
                      </a:cubicBezTo>
                      <a:cubicBezTo>
                        <a:pt x="402" y="504"/>
                        <a:pt x="408" y="504"/>
                        <a:pt x="405" y="503"/>
                      </a:cubicBezTo>
                      <a:cubicBezTo>
                        <a:pt x="410" y="503"/>
                        <a:pt x="417" y="504"/>
                        <a:pt x="420" y="503"/>
                      </a:cubicBezTo>
                      <a:cubicBezTo>
                        <a:pt x="418" y="504"/>
                        <a:pt x="420" y="505"/>
                        <a:pt x="420" y="505"/>
                      </a:cubicBezTo>
                      <a:cubicBezTo>
                        <a:pt x="424" y="505"/>
                        <a:pt x="428" y="505"/>
                        <a:pt x="433" y="505"/>
                      </a:cubicBezTo>
                      <a:cubicBezTo>
                        <a:pt x="435" y="504"/>
                        <a:pt x="437" y="503"/>
                        <a:pt x="440" y="503"/>
                      </a:cubicBezTo>
                      <a:cubicBezTo>
                        <a:pt x="439" y="503"/>
                        <a:pt x="439" y="504"/>
                        <a:pt x="439" y="504"/>
                      </a:cubicBezTo>
                      <a:close/>
                      <a:moveTo>
                        <a:pt x="399" y="505"/>
                      </a:moveTo>
                      <a:cubicBezTo>
                        <a:pt x="400" y="505"/>
                        <a:pt x="400" y="505"/>
                        <a:pt x="400" y="505"/>
                      </a:cubicBezTo>
                      <a:cubicBezTo>
                        <a:pt x="399" y="505"/>
                        <a:pt x="399" y="505"/>
                        <a:pt x="398" y="505"/>
                      </a:cubicBezTo>
                      <a:cubicBezTo>
                        <a:pt x="399" y="505"/>
                        <a:pt x="399" y="505"/>
                        <a:pt x="399" y="505"/>
                      </a:cubicBezTo>
                      <a:close/>
                      <a:moveTo>
                        <a:pt x="17" y="495"/>
                      </a:moveTo>
                      <a:cubicBezTo>
                        <a:pt x="17" y="496"/>
                        <a:pt x="18" y="496"/>
                        <a:pt x="18" y="496"/>
                      </a:cubicBezTo>
                      <a:cubicBezTo>
                        <a:pt x="19" y="495"/>
                        <a:pt x="20" y="494"/>
                        <a:pt x="21" y="493"/>
                      </a:cubicBezTo>
                      <a:cubicBezTo>
                        <a:pt x="21" y="493"/>
                        <a:pt x="20" y="493"/>
                        <a:pt x="20" y="493"/>
                      </a:cubicBezTo>
                      <a:cubicBezTo>
                        <a:pt x="20" y="493"/>
                        <a:pt x="20" y="493"/>
                        <a:pt x="20" y="494"/>
                      </a:cubicBezTo>
                      <a:cubicBezTo>
                        <a:pt x="19" y="493"/>
                        <a:pt x="19" y="493"/>
                        <a:pt x="19" y="493"/>
                      </a:cubicBezTo>
                      <a:cubicBezTo>
                        <a:pt x="18" y="494"/>
                        <a:pt x="18" y="495"/>
                        <a:pt x="17" y="495"/>
                      </a:cubicBezTo>
                      <a:close/>
                      <a:moveTo>
                        <a:pt x="443" y="515"/>
                      </a:moveTo>
                      <a:cubicBezTo>
                        <a:pt x="443" y="516"/>
                        <a:pt x="443" y="516"/>
                        <a:pt x="443" y="516"/>
                      </a:cubicBezTo>
                      <a:cubicBezTo>
                        <a:pt x="443" y="516"/>
                        <a:pt x="443" y="516"/>
                        <a:pt x="443" y="515"/>
                      </a:cubicBezTo>
                      <a:cubicBezTo>
                        <a:pt x="443" y="515"/>
                        <a:pt x="443" y="515"/>
                        <a:pt x="443" y="515"/>
                      </a:cubicBezTo>
                      <a:close/>
                      <a:moveTo>
                        <a:pt x="22" y="450"/>
                      </a:moveTo>
                      <a:cubicBezTo>
                        <a:pt x="22" y="451"/>
                        <a:pt x="22" y="451"/>
                        <a:pt x="21" y="452"/>
                      </a:cubicBezTo>
                      <a:cubicBezTo>
                        <a:pt x="22" y="452"/>
                        <a:pt x="22" y="451"/>
                        <a:pt x="22" y="451"/>
                      </a:cubicBezTo>
                      <a:cubicBezTo>
                        <a:pt x="22" y="451"/>
                        <a:pt x="22" y="450"/>
                        <a:pt x="22" y="450"/>
                      </a:cubicBezTo>
                      <a:close/>
                      <a:moveTo>
                        <a:pt x="427" y="520"/>
                      </a:moveTo>
                      <a:cubicBezTo>
                        <a:pt x="427" y="520"/>
                        <a:pt x="428" y="520"/>
                        <a:pt x="428" y="520"/>
                      </a:cubicBezTo>
                      <a:cubicBezTo>
                        <a:pt x="428" y="520"/>
                        <a:pt x="427" y="520"/>
                        <a:pt x="427" y="520"/>
                      </a:cubicBezTo>
                      <a:close/>
                      <a:moveTo>
                        <a:pt x="440" y="374"/>
                      </a:moveTo>
                      <a:cubicBezTo>
                        <a:pt x="440" y="375"/>
                        <a:pt x="441" y="376"/>
                        <a:pt x="441" y="377"/>
                      </a:cubicBezTo>
                      <a:cubicBezTo>
                        <a:pt x="441" y="376"/>
                        <a:pt x="441" y="375"/>
                        <a:pt x="441" y="374"/>
                      </a:cubicBezTo>
                      <a:cubicBezTo>
                        <a:pt x="440" y="374"/>
                        <a:pt x="440" y="374"/>
                        <a:pt x="440" y="374"/>
                      </a:cubicBezTo>
                      <a:close/>
                      <a:moveTo>
                        <a:pt x="460" y="496"/>
                      </a:moveTo>
                      <a:cubicBezTo>
                        <a:pt x="460" y="495"/>
                        <a:pt x="460" y="495"/>
                        <a:pt x="460" y="496"/>
                      </a:cubicBezTo>
                      <a:close/>
                      <a:moveTo>
                        <a:pt x="441" y="357"/>
                      </a:moveTo>
                      <a:cubicBezTo>
                        <a:pt x="441" y="355"/>
                        <a:pt x="439" y="352"/>
                        <a:pt x="438" y="349"/>
                      </a:cubicBezTo>
                      <a:cubicBezTo>
                        <a:pt x="438" y="349"/>
                        <a:pt x="438" y="349"/>
                        <a:pt x="437" y="350"/>
                      </a:cubicBezTo>
                      <a:cubicBezTo>
                        <a:pt x="437" y="350"/>
                        <a:pt x="437" y="350"/>
                        <a:pt x="437" y="351"/>
                      </a:cubicBezTo>
                      <a:cubicBezTo>
                        <a:pt x="437" y="351"/>
                        <a:pt x="437" y="350"/>
                        <a:pt x="437" y="350"/>
                      </a:cubicBezTo>
                      <a:cubicBezTo>
                        <a:pt x="437" y="350"/>
                        <a:pt x="437" y="350"/>
                        <a:pt x="437" y="350"/>
                      </a:cubicBezTo>
                      <a:cubicBezTo>
                        <a:pt x="437" y="351"/>
                        <a:pt x="437" y="352"/>
                        <a:pt x="437" y="353"/>
                      </a:cubicBezTo>
                      <a:cubicBezTo>
                        <a:pt x="439" y="354"/>
                        <a:pt x="439" y="359"/>
                        <a:pt x="440" y="359"/>
                      </a:cubicBezTo>
                      <a:cubicBezTo>
                        <a:pt x="440" y="358"/>
                        <a:pt x="440" y="357"/>
                        <a:pt x="440" y="356"/>
                      </a:cubicBezTo>
                      <a:lnTo>
                        <a:pt x="441" y="357"/>
                      </a:lnTo>
                      <a:close/>
                      <a:moveTo>
                        <a:pt x="436" y="334"/>
                      </a:moveTo>
                      <a:cubicBezTo>
                        <a:pt x="431" y="330"/>
                        <a:pt x="437" y="317"/>
                        <a:pt x="427" y="315"/>
                      </a:cubicBezTo>
                      <a:cubicBezTo>
                        <a:pt x="427" y="315"/>
                        <a:pt x="427" y="315"/>
                        <a:pt x="427" y="315"/>
                      </a:cubicBezTo>
                      <a:cubicBezTo>
                        <a:pt x="420" y="316"/>
                        <a:pt x="412" y="317"/>
                        <a:pt x="410" y="315"/>
                      </a:cubicBezTo>
                      <a:cubicBezTo>
                        <a:pt x="407" y="316"/>
                        <a:pt x="403" y="317"/>
                        <a:pt x="399" y="316"/>
                      </a:cubicBezTo>
                      <a:cubicBezTo>
                        <a:pt x="400" y="316"/>
                        <a:pt x="401" y="316"/>
                        <a:pt x="401" y="315"/>
                      </a:cubicBezTo>
                      <a:cubicBezTo>
                        <a:pt x="398" y="315"/>
                        <a:pt x="398" y="315"/>
                        <a:pt x="395" y="316"/>
                      </a:cubicBezTo>
                      <a:cubicBezTo>
                        <a:pt x="396" y="315"/>
                        <a:pt x="391" y="315"/>
                        <a:pt x="388" y="314"/>
                      </a:cubicBezTo>
                      <a:cubicBezTo>
                        <a:pt x="387" y="314"/>
                        <a:pt x="386" y="314"/>
                        <a:pt x="386" y="314"/>
                      </a:cubicBezTo>
                      <a:cubicBezTo>
                        <a:pt x="383" y="315"/>
                        <a:pt x="384" y="316"/>
                        <a:pt x="384" y="316"/>
                      </a:cubicBezTo>
                      <a:cubicBezTo>
                        <a:pt x="381" y="314"/>
                        <a:pt x="373" y="317"/>
                        <a:pt x="369" y="316"/>
                      </a:cubicBezTo>
                      <a:cubicBezTo>
                        <a:pt x="370" y="315"/>
                        <a:pt x="375" y="315"/>
                        <a:pt x="371" y="314"/>
                      </a:cubicBezTo>
                      <a:cubicBezTo>
                        <a:pt x="371" y="314"/>
                        <a:pt x="371" y="314"/>
                        <a:pt x="371" y="314"/>
                      </a:cubicBezTo>
                      <a:cubicBezTo>
                        <a:pt x="370" y="314"/>
                        <a:pt x="368" y="315"/>
                        <a:pt x="366" y="314"/>
                      </a:cubicBezTo>
                      <a:cubicBezTo>
                        <a:pt x="367" y="314"/>
                        <a:pt x="367" y="314"/>
                        <a:pt x="367" y="314"/>
                      </a:cubicBezTo>
                      <a:cubicBezTo>
                        <a:pt x="366" y="314"/>
                        <a:pt x="365" y="314"/>
                        <a:pt x="364" y="314"/>
                      </a:cubicBezTo>
                      <a:cubicBezTo>
                        <a:pt x="363" y="315"/>
                        <a:pt x="361" y="315"/>
                        <a:pt x="360" y="315"/>
                      </a:cubicBezTo>
                      <a:cubicBezTo>
                        <a:pt x="359" y="315"/>
                        <a:pt x="359" y="315"/>
                        <a:pt x="359" y="315"/>
                      </a:cubicBezTo>
                      <a:cubicBezTo>
                        <a:pt x="359" y="315"/>
                        <a:pt x="359" y="315"/>
                        <a:pt x="359" y="315"/>
                      </a:cubicBezTo>
                      <a:cubicBezTo>
                        <a:pt x="360" y="316"/>
                        <a:pt x="360" y="316"/>
                        <a:pt x="360" y="316"/>
                      </a:cubicBezTo>
                      <a:cubicBezTo>
                        <a:pt x="358" y="315"/>
                        <a:pt x="352" y="317"/>
                        <a:pt x="353" y="316"/>
                      </a:cubicBezTo>
                      <a:cubicBezTo>
                        <a:pt x="351" y="316"/>
                        <a:pt x="346" y="315"/>
                        <a:pt x="347" y="317"/>
                      </a:cubicBezTo>
                      <a:cubicBezTo>
                        <a:pt x="338" y="315"/>
                        <a:pt x="325" y="318"/>
                        <a:pt x="319" y="314"/>
                      </a:cubicBezTo>
                      <a:cubicBezTo>
                        <a:pt x="318" y="315"/>
                        <a:pt x="314" y="314"/>
                        <a:pt x="315" y="315"/>
                      </a:cubicBezTo>
                      <a:cubicBezTo>
                        <a:pt x="317" y="316"/>
                        <a:pt x="318" y="315"/>
                        <a:pt x="319" y="315"/>
                      </a:cubicBezTo>
                      <a:cubicBezTo>
                        <a:pt x="318" y="315"/>
                        <a:pt x="317" y="316"/>
                        <a:pt x="317" y="316"/>
                      </a:cubicBezTo>
                      <a:cubicBezTo>
                        <a:pt x="315" y="316"/>
                        <a:pt x="312" y="316"/>
                        <a:pt x="315" y="314"/>
                      </a:cubicBezTo>
                      <a:cubicBezTo>
                        <a:pt x="309" y="313"/>
                        <a:pt x="308" y="317"/>
                        <a:pt x="300" y="316"/>
                      </a:cubicBezTo>
                      <a:cubicBezTo>
                        <a:pt x="301" y="316"/>
                        <a:pt x="300" y="315"/>
                        <a:pt x="298" y="316"/>
                      </a:cubicBezTo>
                      <a:cubicBezTo>
                        <a:pt x="293" y="317"/>
                        <a:pt x="293" y="317"/>
                        <a:pt x="293" y="317"/>
                      </a:cubicBezTo>
                      <a:cubicBezTo>
                        <a:pt x="288" y="316"/>
                        <a:pt x="290" y="315"/>
                        <a:pt x="290" y="314"/>
                      </a:cubicBezTo>
                      <a:cubicBezTo>
                        <a:pt x="288" y="314"/>
                        <a:pt x="284" y="314"/>
                        <a:pt x="283" y="315"/>
                      </a:cubicBezTo>
                      <a:cubicBezTo>
                        <a:pt x="279" y="313"/>
                        <a:pt x="279" y="313"/>
                        <a:pt x="279" y="313"/>
                      </a:cubicBezTo>
                      <a:cubicBezTo>
                        <a:pt x="282" y="315"/>
                        <a:pt x="277" y="314"/>
                        <a:pt x="276" y="314"/>
                      </a:cubicBezTo>
                      <a:cubicBezTo>
                        <a:pt x="277" y="314"/>
                        <a:pt x="277" y="314"/>
                        <a:pt x="277" y="314"/>
                      </a:cubicBezTo>
                      <a:cubicBezTo>
                        <a:pt x="277" y="314"/>
                        <a:pt x="273" y="314"/>
                        <a:pt x="272" y="314"/>
                      </a:cubicBezTo>
                      <a:cubicBezTo>
                        <a:pt x="272" y="315"/>
                        <a:pt x="276" y="315"/>
                        <a:pt x="277" y="315"/>
                      </a:cubicBezTo>
                      <a:cubicBezTo>
                        <a:pt x="276" y="316"/>
                        <a:pt x="274" y="316"/>
                        <a:pt x="272" y="316"/>
                      </a:cubicBezTo>
                      <a:cubicBezTo>
                        <a:pt x="272" y="315"/>
                        <a:pt x="267" y="316"/>
                        <a:pt x="265" y="315"/>
                      </a:cubicBezTo>
                      <a:cubicBezTo>
                        <a:pt x="263" y="315"/>
                        <a:pt x="262" y="317"/>
                        <a:pt x="261" y="316"/>
                      </a:cubicBezTo>
                      <a:cubicBezTo>
                        <a:pt x="261" y="316"/>
                        <a:pt x="257" y="316"/>
                        <a:pt x="259" y="316"/>
                      </a:cubicBezTo>
                      <a:cubicBezTo>
                        <a:pt x="260" y="315"/>
                        <a:pt x="261" y="316"/>
                        <a:pt x="263" y="316"/>
                      </a:cubicBezTo>
                      <a:cubicBezTo>
                        <a:pt x="261" y="315"/>
                        <a:pt x="261" y="314"/>
                        <a:pt x="258" y="315"/>
                      </a:cubicBezTo>
                      <a:cubicBezTo>
                        <a:pt x="255" y="315"/>
                        <a:pt x="258" y="317"/>
                        <a:pt x="254" y="316"/>
                      </a:cubicBezTo>
                      <a:cubicBezTo>
                        <a:pt x="255" y="316"/>
                        <a:pt x="255" y="316"/>
                        <a:pt x="256" y="315"/>
                      </a:cubicBezTo>
                      <a:cubicBezTo>
                        <a:pt x="251" y="315"/>
                        <a:pt x="251" y="315"/>
                        <a:pt x="251" y="315"/>
                      </a:cubicBezTo>
                      <a:cubicBezTo>
                        <a:pt x="251" y="316"/>
                        <a:pt x="251" y="316"/>
                        <a:pt x="251" y="316"/>
                      </a:cubicBezTo>
                      <a:cubicBezTo>
                        <a:pt x="251" y="315"/>
                        <a:pt x="251" y="315"/>
                        <a:pt x="251" y="315"/>
                      </a:cubicBezTo>
                      <a:cubicBezTo>
                        <a:pt x="249" y="316"/>
                        <a:pt x="244" y="316"/>
                        <a:pt x="243" y="317"/>
                      </a:cubicBezTo>
                      <a:cubicBezTo>
                        <a:pt x="240" y="317"/>
                        <a:pt x="238" y="316"/>
                        <a:pt x="235" y="316"/>
                      </a:cubicBezTo>
                      <a:cubicBezTo>
                        <a:pt x="236" y="316"/>
                        <a:pt x="236" y="316"/>
                        <a:pt x="236" y="316"/>
                      </a:cubicBezTo>
                      <a:cubicBezTo>
                        <a:pt x="233" y="315"/>
                        <a:pt x="230" y="316"/>
                        <a:pt x="227" y="316"/>
                      </a:cubicBezTo>
                      <a:cubicBezTo>
                        <a:pt x="227" y="316"/>
                        <a:pt x="227" y="316"/>
                        <a:pt x="227" y="316"/>
                      </a:cubicBezTo>
                      <a:cubicBezTo>
                        <a:pt x="226" y="316"/>
                        <a:pt x="222" y="316"/>
                        <a:pt x="220" y="317"/>
                      </a:cubicBezTo>
                      <a:cubicBezTo>
                        <a:pt x="218" y="316"/>
                        <a:pt x="218" y="315"/>
                        <a:pt x="217" y="314"/>
                      </a:cubicBezTo>
                      <a:cubicBezTo>
                        <a:pt x="217" y="314"/>
                        <a:pt x="216" y="314"/>
                        <a:pt x="216" y="314"/>
                      </a:cubicBezTo>
                      <a:cubicBezTo>
                        <a:pt x="215" y="314"/>
                        <a:pt x="215" y="314"/>
                        <a:pt x="215" y="314"/>
                      </a:cubicBezTo>
                      <a:cubicBezTo>
                        <a:pt x="211" y="314"/>
                        <a:pt x="209" y="316"/>
                        <a:pt x="211" y="317"/>
                      </a:cubicBezTo>
                      <a:cubicBezTo>
                        <a:pt x="204" y="316"/>
                        <a:pt x="196" y="318"/>
                        <a:pt x="190" y="316"/>
                      </a:cubicBezTo>
                      <a:cubicBezTo>
                        <a:pt x="189" y="317"/>
                        <a:pt x="189" y="317"/>
                        <a:pt x="187" y="317"/>
                      </a:cubicBezTo>
                      <a:cubicBezTo>
                        <a:pt x="177" y="317"/>
                        <a:pt x="166" y="318"/>
                        <a:pt x="158" y="316"/>
                      </a:cubicBezTo>
                      <a:cubicBezTo>
                        <a:pt x="161" y="316"/>
                        <a:pt x="158" y="315"/>
                        <a:pt x="158" y="315"/>
                      </a:cubicBezTo>
                      <a:cubicBezTo>
                        <a:pt x="156" y="316"/>
                        <a:pt x="155" y="314"/>
                        <a:pt x="154" y="315"/>
                      </a:cubicBezTo>
                      <a:cubicBezTo>
                        <a:pt x="155" y="316"/>
                        <a:pt x="154" y="317"/>
                        <a:pt x="157" y="317"/>
                      </a:cubicBezTo>
                      <a:cubicBezTo>
                        <a:pt x="151" y="318"/>
                        <a:pt x="142" y="318"/>
                        <a:pt x="139" y="317"/>
                      </a:cubicBezTo>
                      <a:cubicBezTo>
                        <a:pt x="140" y="317"/>
                        <a:pt x="139" y="317"/>
                        <a:pt x="138" y="318"/>
                      </a:cubicBezTo>
                      <a:cubicBezTo>
                        <a:pt x="138" y="316"/>
                        <a:pt x="134" y="316"/>
                        <a:pt x="130" y="316"/>
                      </a:cubicBezTo>
                      <a:cubicBezTo>
                        <a:pt x="130" y="317"/>
                        <a:pt x="130" y="317"/>
                        <a:pt x="130" y="317"/>
                      </a:cubicBezTo>
                      <a:cubicBezTo>
                        <a:pt x="128" y="316"/>
                        <a:pt x="128" y="316"/>
                        <a:pt x="128" y="316"/>
                      </a:cubicBezTo>
                      <a:cubicBezTo>
                        <a:pt x="126" y="317"/>
                        <a:pt x="126" y="318"/>
                        <a:pt x="123" y="318"/>
                      </a:cubicBezTo>
                      <a:cubicBezTo>
                        <a:pt x="123" y="317"/>
                        <a:pt x="123" y="317"/>
                        <a:pt x="122" y="317"/>
                      </a:cubicBezTo>
                      <a:cubicBezTo>
                        <a:pt x="119" y="317"/>
                        <a:pt x="114" y="319"/>
                        <a:pt x="110" y="318"/>
                      </a:cubicBezTo>
                      <a:cubicBezTo>
                        <a:pt x="109" y="317"/>
                        <a:pt x="109" y="317"/>
                        <a:pt x="109" y="317"/>
                      </a:cubicBezTo>
                      <a:cubicBezTo>
                        <a:pt x="108" y="317"/>
                        <a:pt x="108" y="317"/>
                        <a:pt x="107" y="317"/>
                      </a:cubicBezTo>
                      <a:cubicBezTo>
                        <a:pt x="108" y="317"/>
                        <a:pt x="108" y="317"/>
                        <a:pt x="108" y="317"/>
                      </a:cubicBezTo>
                      <a:cubicBezTo>
                        <a:pt x="107" y="316"/>
                        <a:pt x="107" y="316"/>
                        <a:pt x="107" y="316"/>
                      </a:cubicBezTo>
                      <a:cubicBezTo>
                        <a:pt x="105" y="317"/>
                        <a:pt x="102" y="317"/>
                        <a:pt x="105" y="318"/>
                      </a:cubicBezTo>
                      <a:cubicBezTo>
                        <a:pt x="102" y="317"/>
                        <a:pt x="99" y="317"/>
                        <a:pt x="97" y="317"/>
                      </a:cubicBezTo>
                      <a:cubicBezTo>
                        <a:pt x="95" y="317"/>
                        <a:pt x="92" y="317"/>
                        <a:pt x="90" y="316"/>
                      </a:cubicBezTo>
                      <a:cubicBezTo>
                        <a:pt x="91" y="316"/>
                        <a:pt x="91" y="318"/>
                        <a:pt x="91" y="317"/>
                      </a:cubicBezTo>
                      <a:cubicBezTo>
                        <a:pt x="89" y="317"/>
                        <a:pt x="88" y="317"/>
                        <a:pt x="88" y="317"/>
                      </a:cubicBezTo>
                      <a:cubicBezTo>
                        <a:pt x="78" y="318"/>
                        <a:pt x="67" y="319"/>
                        <a:pt x="56" y="319"/>
                      </a:cubicBezTo>
                      <a:cubicBezTo>
                        <a:pt x="56" y="319"/>
                        <a:pt x="55" y="319"/>
                        <a:pt x="54" y="319"/>
                      </a:cubicBezTo>
                      <a:cubicBezTo>
                        <a:pt x="55" y="318"/>
                        <a:pt x="55" y="318"/>
                        <a:pt x="55" y="318"/>
                      </a:cubicBezTo>
                      <a:cubicBezTo>
                        <a:pt x="54" y="318"/>
                        <a:pt x="53" y="318"/>
                        <a:pt x="53" y="318"/>
                      </a:cubicBezTo>
                      <a:cubicBezTo>
                        <a:pt x="53" y="318"/>
                        <a:pt x="53" y="318"/>
                        <a:pt x="53" y="318"/>
                      </a:cubicBezTo>
                      <a:cubicBezTo>
                        <a:pt x="50" y="317"/>
                        <a:pt x="51" y="319"/>
                        <a:pt x="48" y="318"/>
                      </a:cubicBezTo>
                      <a:cubicBezTo>
                        <a:pt x="49" y="318"/>
                        <a:pt x="49" y="318"/>
                        <a:pt x="48" y="318"/>
                      </a:cubicBezTo>
                      <a:cubicBezTo>
                        <a:pt x="47" y="318"/>
                        <a:pt x="46" y="318"/>
                        <a:pt x="45" y="318"/>
                      </a:cubicBezTo>
                      <a:cubicBezTo>
                        <a:pt x="45" y="318"/>
                        <a:pt x="46" y="316"/>
                        <a:pt x="44" y="317"/>
                      </a:cubicBezTo>
                      <a:cubicBezTo>
                        <a:pt x="41" y="319"/>
                        <a:pt x="43" y="318"/>
                        <a:pt x="41" y="319"/>
                      </a:cubicBezTo>
                      <a:cubicBezTo>
                        <a:pt x="41" y="321"/>
                        <a:pt x="41" y="321"/>
                        <a:pt x="41" y="321"/>
                      </a:cubicBezTo>
                      <a:cubicBezTo>
                        <a:pt x="41" y="321"/>
                        <a:pt x="40" y="321"/>
                        <a:pt x="41" y="322"/>
                      </a:cubicBezTo>
                      <a:cubicBezTo>
                        <a:pt x="40" y="322"/>
                        <a:pt x="40" y="327"/>
                        <a:pt x="39" y="326"/>
                      </a:cubicBezTo>
                      <a:cubicBezTo>
                        <a:pt x="38" y="325"/>
                        <a:pt x="38" y="325"/>
                        <a:pt x="38" y="325"/>
                      </a:cubicBezTo>
                      <a:cubicBezTo>
                        <a:pt x="38" y="327"/>
                        <a:pt x="39" y="329"/>
                        <a:pt x="39" y="330"/>
                      </a:cubicBezTo>
                      <a:cubicBezTo>
                        <a:pt x="39" y="330"/>
                        <a:pt x="39" y="331"/>
                        <a:pt x="38" y="331"/>
                      </a:cubicBezTo>
                      <a:cubicBezTo>
                        <a:pt x="40" y="331"/>
                        <a:pt x="39" y="332"/>
                        <a:pt x="39" y="334"/>
                      </a:cubicBezTo>
                      <a:cubicBezTo>
                        <a:pt x="39" y="334"/>
                        <a:pt x="40" y="334"/>
                        <a:pt x="40" y="333"/>
                      </a:cubicBezTo>
                      <a:cubicBezTo>
                        <a:pt x="40" y="334"/>
                        <a:pt x="39" y="334"/>
                        <a:pt x="39" y="334"/>
                      </a:cubicBezTo>
                      <a:cubicBezTo>
                        <a:pt x="39" y="334"/>
                        <a:pt x="39" y="334"/>
                        <a:pt x="39" y="334"/>
                      </a:cubicBezTo>
                      <a:cubicBezTo>
                        <a:pt x="42" y="333"/>
                        <a:pt x="47" y="332"/>
                        <a:pt x="52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87" y="332"/>
                        <a:pt x="87" y="332"/>
                        <a:pt x="87" y="332"/>
                      </a:cubicBezTo>
                      <a:cubicBezTo>
                        <a:pt x="88" y="332"/>
                        <a:pt x="88" y="332"/>
                        <a:pt x="89" y="332"/>
                      </a:cubicBezTo>
                      <a:cubicBezTo>
                        <a:pt x="90" y="332"/>
                        <a:pt x="92" y="332"/>
                        <a:pt x="94" y="332"/>
                      </a:cubicBezTo>
                      <a:cubicBezTo>
                        <a:pt x="109" y="332"/>
                        <a:pt x="109" y="332"/>
                        <a:pt x="109" y="332"/>
                      </a:cubicBezTo>
                      <a:cubicBezTo>
                        <a:pt x="109" y="332"/>
                        <a:pt x="109" y="332"/>
                        <a:pt x="109" y="332"/>
                      </a:cubicBezTo>
                      <a:cubicBezTo>
                        <a:pt x="111" y="332"/>
                        <a:pt x="112" y="332"/>
                        <a:pt x="114" y="331"/>
                      </a:cubicBezTo>
                      <a:cubicBezTo>
                        <a:pt x="114" y="331"/>
                        <a:pt x="114" y="331"/>
                        <a:pt x="115" y="331"/>
                      </a:cubicBezTo>
                      <a:cubicBezTo>
                        <a:pt x="125" y="331"/>
                        <a:pt x="135" y="331"/>
                        <a:pt x="146" y="330"/>
                      </a:cubicBezTo>
                      <a:cubicBezTo>
                        <a:pt x="147" y="332"/>
                        <a:pt x="147" y="332"/>
                        <a:pt x="147" y="332"/>
                      </a:cubicBezTo>
                      <a:cubicBezTo>
                        <a:pt x="147" y="332"/>
                        <a:pt x="147" y="332"/>
                        <a:pt x="147" y="332"/>
                      </a:cubicBezTo>
                      <a:cubicBezTo>
                        <a:pt x="161" y="329"/>
                        <a:pt x="178" y="331"/>
                        <a:pt x="190" y="330"/>
                      </a:cubicBezTo>
                      <a:cubicBezTo>
                        <a:pt x="189" y="332"/>
                        <a:pt x="189" y="332"/>
                        <a:pt x="189" y="332"/>
                      </a:cubicBezTo>
                      <a:cubicBezTo>
                        <a:pt x="195" y="332"/>
                        <a:pt x="195" y="332"/>
                        <a:pt x="195" y="332"/>
                      </a:cubicBezTo>
                      <a:cubicBezTo>
                        <a:pt x="197" y="331"/>
                        <a:pt x="197" y="331"/>
                        <a:pt x="197" y="330"/>
                      </a:cubicBezTo>
                      <a:cubicBezTo>
                        <a:pt x="201" y="331"/>
                        <a:pt x="207" y="329"/>
                        <a:pt x="209" y="331"/>
                      </a:cubicBezTo>
                      <a:cubicBezTo>
                        <a:pt x="213" y="331"/>
                        <a:pt x="214" y="330"/>
                        <a:pt x="217" y="330"/>
                      </a:cubicBezTo>
                      <a:cubicBezTo>
                        <a:pt x="224" y="330"/>
                        <a:pt x="227" y="330"/>
                        <a:pt x="233" y="330"/>
                      </a:cubicBezTo>
                      <a:cubicBezTo>
                        <a:pt x="233" y="330"/>
                        <a:pt x="233" y="331"/>
                        <a:pt x="234" y="331"/>
                      </a:cubicBezTo>
                      <a:cubicBezTo>
                        <a:pt x="237" y="331"/>
                        <a:pt x="244" y="332"/>
                        <a:pt x="242" y="329"/>
                      </a:cubicBezTo>
                      <a:cubicBezTo>
                        <a:pt x="249" y="331"/>
                        <a:pt x="260" y="328"/>
                        <a:pt x="268" y="330"/>
                      </a:cubicBezTo>
                      <a:cubicBezTo>
                        <a:pt x="267" y="329"/>
                        <a:pt x="269" y="329"/>
                        <a:pt x="270" y="329"/>
                      </a:cubicBezTo>
                      <a:cubicBezTo>
                        <a:pt x="277" y="329"/>
                        <a:pt x="284" y="330"/>
                        <a:pt x="289" y="329"/>
                      </a:cubicBezTo>
                      <a:cubicBezTo>
                        <a:pt x="290" y="329"/>
                        <a:pt x="290" y="329"/>
                        <a:pt x="289" y="330"/>
                      </a:cubicBezTo>
                      <a:cubicBezTo>
                        <a:pt x="290" y="330"/>
                        <a:pt x="290" y="330"/>
                        <a:pt x="290" y="330"/>
                      </a:cubicBezTo>
                      <a:cubicBezTo>
                        <a:pt x="292" y="330"/>
                        <a:pt x="291" y="329"/>
                        <a:pt x="293" y="329"/>
                      </a:cubicBezTo>
                      <a:cubicBezTo>
                        <a:pt x="304" y="328"/>
                        <a:pt x="315" y="330"/>
                        <a:pt x="325" y="330"/>
                      </a:cubicBezTo>
                      <a:cubicBezTo>
                        <a:pt x="343" y="329"/>
                        <a:pt x="362" y="329"/>
                        <a:pt x="380" y="329"/>
                      </a:cubicBezTo>
                      <a:cubicBezTo>
                        <a:pt x="379" y="330"/>
                        <a:pt x="379" y="330"/>
                        <a:pt x="379" y="330"/>
                      </a:cubicBezTo>
                      <a:cubicBezTo>
                        <a:pt x="385" y="328"/>
                        <a:pt x="393" y="331"/>
                        <a:pt x="398" y="329"/>
                      </a:cubicBezTo>
                      <a:cubicBezTo>
                        <a:pt x="399" y="329"/>
                        <a:pt x="403" y="329"/>
                        <a:pt x="402" y="330"/>
                      </a:cubicBezTo>
                      <a:cubicBezTo>
                        <a:pt x="406" y="329"/>
                        <a:pt x="413" y="330"/>
                        <a:pt x="422" y="331"/>
                      </a:cubicBezTo>
                      <a:cubicBezTo>
                        <a:pt x="424" y="331"/>
                        <a:pt x="426" y="332"/>
                        <a:pt x="428" y="333"/>
                      </a:cubicBezTo>
                      <a:cubicBezTo>
                        <a:pt x="429" y="333"/>
                        <a:pt x="430" y="334"/>
                        <a:pt x="431" y="334"/>
                      </a:cubicBezTo>
                      <a:cubicBezTo>
                        <a:pt x="430" y="334"/>
                        <a:pt x="430" y="334"/>
                        <a:pt x="430" y="334"/>
                      </a:cubicBezTo>
                      <a:cubicBezTo>
                        <a:pt x="432" y="335"/>
                        <a:pt x="433" y="336"/>
                        <a:pt x="434" y="337"/>
                      </a:cubicBezTo>
                      <a:cubicBezTo>
                        <a:pt x="434" y="337"/>
                        <a:pt x="434" y="337"/>
                        <a:pt x="434" y="337"/>
                      </a:cubicBezTo>
                      <a:cubicBezTo>
                        <a:pt x="434" y="337"/>
                        <a:pt x="434" y="337"/>
                        <a:pt x="434" y="337"/>
                      </a:cubicBezTo>
                      <a:cubicBezTo>
                        <a:pt x="436" y="340"/>
                        <a:pt x="438" y="343"/>
                        <a:pt x="438" y="347"/>
                      </a:cubicBezTo>
                      <a:cubicBezTo>
                        <a:pt x="438" y="347"/>
                        <a:pt x="439" y="347"/>
                        <a:pt x="439" y="347"/>
                      </a:cubicBezTo>
                      <a:cubicBezTo>
                        <a:pt x="438" y="346"/>
                        <a:pt x="438" y="340"/>
                        <a:pt x="436" y="339"/>
                      </a:cubicBezTo>
                      <a:cubicBezTo>
                        <a:pt x="437" y="337"/>
                        <a:pt x="438" y="337"/>
                        <a:pt x="438" y="335"/>
                      </a:cubicBezTo>
                      <a:lnTo>
                        <a:pt x="436" y="334"/>
                      </a:lnTo>
                      <a:close/>
                      <a:moveTo>
                        <a:pt x="428" y="314"/>
                      </a:moveTo>
                      <a:cubicBezTo>
                        <a:pt x="428" y="314"/>
                        <a:pt x="428" y="314"/>
                        <a:pt x="427" y="315"/>
                      </a:cubicBezTo>
                      <a:cubicBezTo>
                        <a:pt x="428" y="314"/>
                        <a:pt x="429" y="314"/>
                        <a:pt x="428" y="314"/>
                      </a:cubicBezTo>
                      <a:cubicBezTo>
                        <a:pt x="428" y="314"/>
                        <a:pt x="428" y="314"/>
                        <a:pt x="428" y="314"/>
                      </a:cubicBezTo>
                      <a:close/>
                      <a:moveTo>
                        <a:pt x="38" y="244"/>
                      </a:moveTo>
                      <a:cubicBezTo>
                        <a:pt x="37" y="244"/>
                        <a:pt x="36" y="246"/>
                        <a:pt x="36" y="244"/>
                      </a:cubicBezTo>
                      <a:cubicBezTo>
                        <a:pt x="36" y="244"/>
                        <a:pt x="36" y="245"/>
                        <a:pt x="36" y="245"/>
                      </a:cubicBezTo>
                      <a:cubicBezTo>
                        <a:pt x="36" y="247"/>
                        <a:pt x="36" y="248"/>
                        <a:pt x="36" y="249"/>
                      </a:cubicBezTo>
                      <a:cubicBezTo>
                        <a:pt x="36" y="251"/>
                        <a:pt x="36" y="253"/>
                        <a:pt x="36" y="255"/>
                      </a:cubicBezTo>
                      <a:cubicBezTo>
                        <a:pt x="37" y="252"/>
                        <a:pt x="37" y="252"/>
                        <a:pt x="37" y="252"/>
                      </a:cubicBezTo>
                      <a:cubicBezTo>
                        <a:pt x="38" y="259"/>
                        <a:pt x="37" y="263"/>
                        <a:pt x="38" y="269"/>
                      </a:cubicBezTo>
                      <a:cubicBezTo>
                        <a:pt x="37" y="269"/>
                        <a:pt x="37" y="269"/>
                        <a:pt x="37" y="269"/>
                      </a:cubicBezTo>
                      <a:cubicBezTo>
                        <a:pt x="37" y="273"/>
                        <a:pt x="37" y="273"/>
                        <a:pt x="37" y="273"/>
                      </a:cubicBezTo>
                      <a:cubicBezTo>
                        <a:pt x="36" y="272"/>
                        <a:pt x="36" y="274"/>
                        <a:pt x="36" y="276"/>
                      </a:cubicBezTo>
                      <a:cubicBezTo>
                        <a:pt x="36" y="275"/>
                        <a:pt x="36" y="275"/>
                        <a:pt x="36" y="275"/>
                      </a:cubicBezTo>
                      <a:cubicBezTo>
                        <a:pt x="36" y="280"/>
                        <a:pt x="36" y="285"/>
                        <a:pt x="36" y="290"/>
                      </a:cubicBezTo>
                      <a:cubicBezTo>
                        <a:pt x="36" y="296"/>
                        <a:pt x="39" y="300"/>
                        <a:pt x="44" y="302"/>
                      </a:cubicBezTo>
                      <a:cubicBezTo>
                        <a:pt x="44" y="302"/>
                        <a:pt x="44" y="303"/>
                        <a:pt x="45" y="303"/>
                      </a:cubicBezTo>
                      <a:cubicBezTo>
                        <a:pt x="45" y="303"/>
                        <a:pt x="45" y="303"/>
                        <a:pt x="45" y="303"/>
                      </a:cubicBezTo>
                      <a:cubicBezTo>
                        <a:pt x="47" y="303"/>
                        <a:pt x="48" y="304"/>
                        <a:pt x="50" y="304"/>
                      </a:cubicBezTo>
                      <a:cubicBezTo>
                        <a:pt x="64" y="304"/>
                        <a:pt x="85" y="304"/>
                        <a:pt x="97" y="303"/>
                      </a:cubicBezTo>
                      <a:cubicBezTo>
                        <a:pt x="97" y="304"/>
                        <a:pt x="97" y="304"/>
                        <a:pt x="97" y="304"/>
                      </a:cubicBezTo>
                      <a:cubicBezTo>
                        <a:pt x="98" y="304"/>
                        <a:pt x="99" y="303"/>
                        <a:pt x="100" y="303"/>
                      </a:cubicBezTo>
                      <a:cubicBezTo>
                        <a:pt x="100" y="303"/>
                        <a:pt x="100" y="304"/>
                        <a:pt x="101" y="304"/>
                      </a:cubicBezTo>
                      <a:cubicBezTo>
                        <a:pt x="102" y="304"/>
                        <a:pt x="103" y="304"/>
                        <a:pt x="105" y="304"/>
                      </a:cubicBezTo>
                      <a:cubicBezTo>
                        <a:pt x="105" y="304"/>
                        <a:pt x="105" y="304"/>
                        <a:pt x="105" y="303"/>
                      </a:cubicBezTo>
                      <a:cubicBezTo>
                        <a:pt x="109" y="304"/>
                        <a:pt x="114" y="303"/>
                        <a:pt x="118" y="304"/>
                      </a:cubicBezTo>
                      <a:cubicBezTo>
                        <a:pt x="120" y="303"/>
                        <a:pt x="123" y="303"/>
                        <a:pt x="126" y="303"/>
                      </a:cubicBezTo>
                      <a:cubicBezTo>
                        <a:pt x="127" y="303"/>
                        <a:pt x="128" y="303"/>
                        <a:pt x="129" y="303"/>
                      </a:cubicBezTo>
                      <a:cubicBezTo>
                        <a:pt x="138" y="304"/>
                        <a:pt x="141" y="304"/>
                        <a:pt x="149" y="303"/>
                      </a:cubicBezTo>
                      <a:cubicBezTo>
                        <a:pt x="149" y="303"/>
                        <a:pt x="148" y="303"/>
                        <a:pt x="148" y="303"/>
                      </a:cubicBezTo>
                      <a:cubicBezTo>
                        <a:pt x="152" y="303"/>
                        <a:pt x="156" y="303"/>
                        <a:pt x="160" y="303"/>
                      </a:cubicBezTo>
                      <a:cubicBezTo>
                        <a:pt x="160" y="303"/>
                        <a:pt x="159" y="303"/>
                        <a:pt x="159" y="303"/>
                      </a:cubicBezTo>
                      <a:cubicBezTo>
                        <a:pt x="167" y="304"/>
                        <a:pt x="176" y="302"/>
                        <a:pt x="184" y="303"/>
                      </a:cubicBezTo>
                      <a:cubicBezTo>
                        <a:pt x="187" y="303"/>
                        <a:pt x="189" y="303"/>
                        <a:pt x="192" y="303"/>
                      </a:cubicBezTo>
                      <a:cubicBezTo>
                        <a:pt x="192" y="302"/>
                        <a:pt x="193" y="302"/>
                        <a:pt x="193" y="302"/>
                      </a:cubicBezTo>
                      <a:cubicBezTo>
                        <a:pt x="196" y="302"/>
                        <a:pt x="199" y="302"/>
                        <a:pt x="202" y="302"/>
                      </a:cubicBezTo>
                      <a:cubicBezTo>
                        <a:pt x="205" y="302"/>
                        <a:pt x="209" y="302"/>
                        <a:pt x="212" y="302"/>
                      </a:cubicBezTo>
                      <a:cubicBezTo>
                        <a:pt x="215" y="302"/>
                        <a:pt x="218" y="302"/>
                        <a:pt x="221" y="302"/>
                      </a:cubicBezTo>
                      <a:cubicBezTo>
                        <a:pt x="221" y="302"/>
                        <a:pt x="221" y="302"/>
                        <a:pt x="221" y="302"/>
                      </a:cubicBezTo>
                      <a:cubicBezTo>
                        <a:pt x="228" y="302"/>
                        <a:pt x="234" y="302"/>
                        <a:pt x="241" y="302"/>
                      </a:cubicBezTo>
                      <a:cubicBezTo>
                        <a:pt x="256" y="302"/>
                        <a:pt x="270" y="302"/>
                        <a:pt x="285" y="302"/>
                      </a:cubicBezTo>
                      <a:cubicBezTo>
                        <a:pt x="287" y="302"/>
                        <a:pt x="289" y="302"/>
                        <a:pt x="291" y="302"/>
                      </a:cubicBezTo>
                      <a:cubicBezTo>
                        <a:pt x="291" y="302"/>
                        <a:pt x="291" y="302"/>
                        <a:pt x="291" y="302"/>
                      </a:cubicBezTo>
                      <a:cubicBezTo>
                        <a:pt x="291" y="302"/>
                        <a:pt x="291" y="302"/>
                        <a:pt x="291" y="302"/>
                      </a:cubicBezTo>
                      <a:cubicBezTo>
                        <a:pt x="295" y="301"/>
                        <a:pt x="296" y="303"/>
                        <a:pt x="299" y="302"/>
                      </a:cubicBezTo>
                      <a:cubicBezTo>
                        <a:pt x="301" y="302"/>
                        <a:pt x="301" y="302"/>
                        <a:pt x="301" y="302"/>
                      </a:cubicBezTo>
                      <a:cubicBezTo>
                        <a:pt x="302" y="302"/>
                        <a:pt x="302" y="302"/>
                        <a:pt x="302" y="302"/>
                      </a:cubicBezTo>
                      <a:cubicBezTo>
                        <a:pt x="303" y="302"/>
                        <a:pt x="305" y="302"/>
                        <a:pt x="306" y="302"/>
                      </a:cubicBezTo>
                      <a:cubicBezTo>
                        <a:pt x="308" y="302"/>
                        <a:pt x="309" y="302"/>
                        <a:pt x="310" y="302"/>
                      </a:cubicBezTo>
                      <a:cubicBezTo>
                        <a:pt x="310" y="302"/>
                        <a:pt x="310" y="302"/>
                        <a:pt x="310" y="302"/>
                      </a:cubicBezTo>
                      <a:cubicBezTo>
                        <a:pt x="313" y="302"/>
                        <a:pt x="314" y="302"/>
                        <a:pt x="316" y="302"/>
                      </a:cubicBezTo>
                      <a:cubicBezTo>
                        <a:pt x="316" y="302"/>
                        <a:pt x="316" y="302"/>
                        <a:pt x="316" y="302"/>
                      </a:cubicBezTo>
                      <a:cubicBezTo>
                        <a:pt x="317" y="302"/>
                        <a:pt x="317" y="302"/>
                        <a:pt x="318" y="302"/>
                      </a:cubicBezTo>
                      <a:cubicBezTo>
                        <a:pt x="318" y="302"/>
                        <a:pt x="318" y="302"/>
                        <a:pt x="318" y="302"/>
                      </a:cubicBezTo>
                      <a:cubicBezTo>
                        <a:pt x="321" y="302"/>
                        <a:pt x="324" y="302"/>
                        <a:pt x="327" y="302"/>
                      </a:cubicBezTo>
                      <a:cubicBezTo>
                        <a:pt x="327" y="302"/>
                        <a:pt x="327" y="302"/>
                        <a:pt x="327" y="302"/>
                      </a:cubicBezTo>
                      <a:cubicBezTo>
                        <a:pt x="328" y="302"/>
                        <a:pt x="328" y="302"/>
                        <a:pt x="328" y="302"/>
                      </a:cubicBezTo>
                      <a:cubicBezTo>
                        <a:pt x="329" y="302"/>
                        <a:pt x="328" y="302"/>
                        <a:pt x="327" y="303"/>
                      </a:cubicBezTo>
                      <a:cubicBezTo>
                        <a:pt x="327" y="303"/>
                        <a:pt x="327" y="303"/>
                        <a:pt x="327" y="303"/>
                      </a:cubicBezTo>
                      <a:cubicBezTo>
                        <a:pt x="334" y="301"/>
                        <a:pt x="343" y="305"/>
                        <a:pt x="349" y="302"/>
                      </a:cubicBezTo>
                      <a:cubicBezTo>
                        <a:pt x="350" y="302"/>
                        <a:pt x="354" y="302"/>
                        <a:pt x="354" y="303"/>
                      </a:cubicBezTo>
                      <a:cubicBezTo>
                        <a:pt x="355" y="303"/>
                        <a:pt x="357" y="303"/>
                        <a:pt x="358" y="303"/>
                      </a:cubicBezTo>
                      <a:cubicBezTo>
                        <a:pt x="358" y="303"/>
                        <a:pt x="359" y="303"/>
                        <a:pt x="359" y="303"/>
                      </a:cubicBezTo>
                      <a:cubicBezTo>
                        <a:pt x="366" y="303"/>
                        <a:pt x="372" y="303"/>
                        <a:pt x="378" y="303"/>
                      </a:cubicBezTo>
                      <a:cubicBezTo>
                        <a:pt x="378" y="303"/>
                        <a:pt x="378" y="303"/>
                        <a:pt x="378" y="303"/>
                      </a:cubicBezTo>
                      <a:cubicBezTo>
                        <a:pt x="378" y="303"/>
                        <a:pt x="378" y="303"/>
                        <a:pt x="378" y="303"/>
                      </a:cubicBezTo>
                      <a:cubicBezTo>
                        <a:pt x="381" y="303"/>
                        <a:pt x="385" y="303"/>
                        <a:pt x="388" y="303"/>
                      </a:cubicBezTo>
                      <a:cubicBezTo>
                        <a:pt x="388" y="303"/>
                        <a:pt x="388" y="302"/>
                        <a:pt x="387" y="302"/>
                      </a:cubicBezTo>
                      <a:cubicBezTo>
                        <a:pt x="396" y="302"/>
                        <a:pt x="404" y="302"/>
                        <a:pt x="413" y="302"/>
                      </a:cubicBezTo>
                      <a:cubicBezTo>
                        <a:pt x="415" y="302"/>
                        <a:pt x="418" y="302"/>
                        <a:pt x="422" y="303"/>
                      </a:cubicBezTo>
                      <a:cubicBezTo>
                        <a:pt x="423" y="302"/>
                        <a:pt x="424" y="302"/>
                        <a:pt x="425" y="301"/>
                      </a:cubicBezTo>
                      <a:cubicBezTo>
                        <a:pt x="425" y="301"/>
                        <a:pt x="424" y="301"/>
                        <a:pt x="424" y="302"/>
                      </a:cubicBezTo>
                      <a:cubicBezTo>
                        <a:pt x="425" y="301"/>
                        <a:pt x="426" y="301"/>
                        <a:pt x="426" y="300"/>
                      </a:cubicBezTo>
                      <a:cubicBezTo>
                        <a:pt x="427" y="300"/>
                        <a:pt x="427" y="300"/>
                        <a:pt x="427" y="300"/>
                      </a:cubicBezTo>
                      <a:cubicBezTo>
                        <a:pt x="430" y="297"/>
                        <a:pt x="431" y="294"/>
                        <a:pt x="432" y="290"/>
                      </a:cubicBezTo>
                      <a:cubicBezTo>
                        <a:pt x="431" y="290"/>
                        <a:pt x="431" y="289"/>
                        <a:pt x="431" y="287"/>
                      </a:cubicBezTo>
                      <a:cubicBezTo>
                        <a:pt x="432" y="288"/>
                        <a:pt x="432" y="288"/>
                        <a:pt x="432" y="288"/>
                      </a:cubicBezTo>
                      <a:cubicBezTo>
                        <a:pt x="432" y="288"/>
                        <a:pt x="432" y="287"/>
                        <a:pt x="432" y="286"/>
                      </a:cubicBezTo>
                      <a:cubicBezTo>
                        <a:pt x="431" y="283"/>
                        <a:pt x="431" y="278"/>
                        <a:pt x="431" y="275"/>
                      </a:cubicBezTo>
                      <a:cubicBezTo>
                        <a:pt x="431" y="275"/>
                        <a:pt x="431" y="274"/>
                        <a:pt x="431" y="274"/>
                      </a:cubicBezTo>
                      <a:cubicBezTo>
                        <a:pt x="431" y="274"/>
                        <a:pt x="431" y="274"/>
                        <a:pt x="431" y="274"/>
                      </a:cubicBezTo>
                      <a:cubicBezTo>
                        <a:pt x="431" y="272"/>
                        <a:pt x="431" y="271"/>
                        <a:pt x="431" y="269"/>
                      </a:cubicBezTo>
                      <a:cubicBezTo>
                        <a:pt x="431" y="269"/>
                        <a:pt x="431" y="269"/>
                        <a:pt x="431" y="269"/>
                      </a:cubicBezTo>
                      <a:cubicBezTo>
                        <a:pt x="431" y="264"/>
                        <a:pt x="431" y="258"/>
                        <a:pt x="431" y="251"/>
                      </a:cubicBezTo>
                      <a:cubicBezTo>
                        <a:pt x="431" y="250"/>
                        <a:pt x="432" y="250"/>
                        <a:pt x="432" y="249"/>
                      </a:cubicBezTo>
                      <a:cubicBezTo>
                        <a:pt x="432" y="248"/>
                        <a:pt x="432" y="247"/>
                        <a:pt x="432" y="246"/>
                      </a:cubicBezTo>
                      <a:cubicBezTo>
                        <a:pt x="431" y="245"/>
                        <a:pt x="432" y="236"/>
                        <a:pt x="430" y="239"/>
                      </a:cubicBezTo>
                      <a:cubicBezTo>
                        <a:pt x="430" y="234"/>
                        <a:pt x="431" y="226"/>
                        <a:pt x="430" y="222"/>
                      </a:cubicBezTo>
                      <a:cubicBezTo>
                        <a:pt x="431" y="224"/>
                        <a:pt x="432" y="221"/>
                        <a:pt x="432" y="222"/>
                      </a:cubicBezTo>
                      <a:cubicBezTo>
                        <a:pt x="432" y="220"/>
                        <a:pt x="432" y="218"/>
                        <a:pt x="432" y="216"/>
                      </a:cubicBezTo>
                      <a:cubicBezTo>
                        <a:pt x="432" y="213"/>
                        <a:pt x="432" y="211"/>
                        <a:pt x="431" y="209"/>
                      </a:cubicBezTo>
                      <a:cubicBezTo>
                        <a:pt x="431" y="207"/>
                        <a:pt x="431" y="205"/>
                        <a:pt x="431" y="203"/>
                      </a:cubicBezTo>
                      <a:cubicBezTo>
                        <a:pt x="431" y="201"/>
                        <a:pt x="431" y="200"/>
                        <a:pt x="430" y="198"/>
                      </a:cubicBezTo>
                      <a:cubicBezTo>
                        <a:pt x="431" y="199"/>
                        <a:pt x="431" y="199"/>
                        <a:pt x="431" y="199"/>
                      </a:cubicBezTo>
                      <a:cubicBezTo>
                        <a:pt x="431" y="197"/>
                        <a:pt x="431" y="195"/>
                        <a:pt x="431" y="193"/>
                      </a:cubicBezTo>
                      <a:cubicBezTo>
                        <a:pt x="429" y="189"/>
                        <a:pt x="429" y="189"/>
                        <a:pt x="429" y="189"/>
                      </a:cubicBezTo>
                      <a:cubicBezTo>
                        <a:pt x="429" y="187"/>
                        <a:pt x="431" y="189"/>
                        <a:pt x="430" y="186"/>
                      </a:cubicBezTo>
                      <a:cubicBezTo>
                        <a:pt x="430" y="186"/>
                        <a:pt x="430" y="185"/>
                        <a:pt x="429" y="184"/>
                      </a:cubicBezTo>
                      <a:cubicBezTo>
                        <a:pt x="429" y="183"/>
                        <a:pt x="429" y="175"/>
                        <a:pt x="430" y="174"/>
                      </a:cubicBezTo>
                      <a:cubicBezTo>
                        <a:pt x="430" y="174"/>
                        <a:pt x="430" y="174"/>
                        <a:pt x="431" y="174"/>
                      </a:cubicBezTo>
                      <a:cubicBezTo>
                        <a:pt x="430" y="169"/>
                        <a:pt x="430" y="165"/>
                        <a:pt x="430" y="161"/>
                      </a:cubicBezTo>
                      <a:cubicBezTo>
                        <a:pt x="430" y="161"/>
                        <a:pt x="430" y="161"/>
                        <a:pt x="429" y="162"/>
                      </a:cubicBezTo>
                      <a:cubicBezTo>
                        <a:pt x="429" y="163"/>
                        <a:pt x="430" y="161"/>
                        <a:pt x="430" y="164"/>
                      </a:cubicBezTo>
                      <a:cubicBezTo>
                        <a:pt x="429" y="162"/>
                        <a:pt x="429" y="157"/>
                        <a:pt x="429" y="153"/>
                      </a:cubicBezTo>
                      <a:cubicBezTo>
                        <a:pt x="429" y="154"/>
                        <a:pt x="429" y="154"/>
                        <a:pt x="430" y="155"/>
                      </a:cubicBezTo>
                      <a:cubicBezTo>
                        <a:pt x="428" y="150"/>
                        <a:pt x="428" y="144"/>
                        <a:pt x="427" y="138"/>
                      </a:cubicBezTo>
                      <a:cubicBezTo>
                        <a:pt x="428" y="139"/>
                        <a:pt x="428" y="140"/>
                        <a:pt x="428" y="140"/>
                      </a:cubicBezTo>
                      <a:cubicBezTo>
                        <a:pt x="429" y="133"/>
                        <a:pt x="427" y="125"/>
                        <a:pt x="429" y="118"/>
                      </a:cubicBezTo>
                      <a:cubicBezTo>
                        <a:pt x="429" y="119"/>
                        <a:pt x="427" y="119"/>
                        <a:pt x="428" y="119"/>
                      </a:cubicBezTo>
                      <a:cubicBezTo>
                        <a:pt x="428" y="115"/>
                        <a:pt x="429" y="115"/>
                        <a:pt x="428" y="113"/>
                      </a:cubicBezTo>
                      <a:cubicBezTo>
                        <a:pt x="429" y="113"/>
                        <a:pt x="428" y="110"/>
                        <a:pt x="428" y="107"/>
                      </a:cubicBezTo>
                      <a:cubicBezTo>
                        <a:pt x="428" y="106"/>
                        <a:pt x="428" y="107"/>
                        <a:pt x="428" y="107"/>
                      </a:cubicBezTo>
                      <a:cubicBezTo>
                        <a:pt x="428" y="103"/>
                        <a:pt x="427" y="91"/>
                        <a:pt x="428" y="83"/>
                      </a:cubicBezTo>
                      <a:cubicBezTo>
                        <a:pt x="427" y="84"/>
                        <a:pt x="426" y="79"/>
                        <a:pt x="426" y="77"/>
                      </a:cubicBezTo>
                      <a:cubicBezTo>
                        <a:pt x="427" y="77"/>
                        <a:pt x="427" y="77"/>
                        <a:pt x="427" y="77"/>
                      </a:cubicBezTo>
                      <a:cubicBezTo>
                        <a:pt x="427" y="77"/>
                        <a:pt x="427" y="76"/>
                        <a:pt x="427" y="75"/>
                      </a:cubicBezTo>
                      <a:cubicBezTo>
                        <a:pt x="427" y="75"/>
                        <a:pt x="427" y="74"/>
                        <a:pt x="427" y="74"/>
                      </a:cubicBezTo>
                      <a:cubicBezTo>
                        <a:pt x="427" y="73"/>
                        <a:pt x="427" y="72"/>
                        <a:pt x="428" y="72"/>
                      </a:cubicBezTo>
                      <a:cubicBezTo>
                        <a:pt x="428" y="72"/>
                        <a:pt x="428" y="73"/>
                        <a:pt x="428" y="74"/>
                      </a:cubicBezTo>
                      <a:cubicBezTo>
                        <a:pt x="428" y="74"/>
                        <a:pt x="428" y="74"/>
                        <a:pt x="428" y="74"/>
                      </a:cubicBezTo>
                      <a:cubicBezTo>
                        <a:pt x="428" y="73"/>
                        <a:pt x="428" y="73"/>
                        <a:pt x="428" y="72"/>
                      </a:cubicBezTo>
                      <a:cubicBezTo>
                        <a:pt x="428" y="71"/>
                        <a:pt x="428" y="71"/>
                        <a:pt x="428" y="71"/>
                      </a:cubicBezTo>
                      <a:cubicBezTo>
                        <a:pt x="428" y="70"/>
                        <a:pt x="428" y="70"/>
                        <a:pt x="428" y="71"/>
                      </a:cubicBezTo>
                      <a:cubicBezTo>
                        <a:pt x="427" y="69"/>
                        <a:pt x="427" y="66"/>
                        <a:pt x="428" y="64"/>
                      </a:cubicBezTo>
                      <a:cubicBezTo>
                        <a:pt x="427" y="65"/>
                        <a:pt x="429" y="66"/>
                        <a:pt x="429" y="64"/>
                      </a:cubicBezTo>
                      <a:cubicBezTo>
                        <a:pt x="429" y="64"/>
                        <a:pt x="429" y="64"/>
                        <a:pt x="429" y="63"/>
                      </a:cubicBezTo>
                      <a:cubicBezTo>
                        <a:pt x="429" y="59"/>
                        <a:pt x="429" y="62"/>
                        <a:pt x="428" y="58"/>
                      </a:cubicBezTo>
                      <a:cubicBezTo>
                        <a:pt x="428" y="55"/>
                        <a:pt x="428" y="55"/>
                        <a:pt x="428" y="55"/>
                      </a:cubicBezTo>
                      <a:cubicBezTo>
                        <a:pt x="427" y="55"/>
                        <a:pt x="428" y="50"/>
                        <a:pt x="427" y="52"/>
                      </a:cubicBezTo>
                      <a:cubicBezTo>
                        <a:pt x="428" y="52"/>
                        <a:pt x="426" y="45"/>
                        <a:pt x="428" y="45"/>
                      </a:cubicBezTo>
                      <a:cubicBezTo>
                        <a:pt x="429" y="46"/>
                        <a:pt x="429" y="46"/>
                        <a:pt x="429" y="46"/>
                      </a:cubicBezTo>
                      <a:cubicBezTo>
                        <a:pt x="429" y="46"/>
                        <a:pt x="429" y="46"/>
                        <a:pt x="429" y="45"/>
                      </a:cubicBezTo>
                      <a:cubicBezTo>
                        <a:pt x="429" y="43"/>
                        <a:pt x="428" y="42"/>
                        <a:pt x="427" y="41"/>
                      </a:cubicBezTo>
                      <a:cubicBezTo>
                        <a:pt x="427" y="40"/>
                        <a:pt x="428" y="40"/>
                        <a:pt x="428" y="40"/>
                      </a:cubicBezTo>
                      <a:cubicBezTo>
                        <a:pt x="426" y="39"/>
                        <a:pt x="428" y="34"/>
                        <a:pt x="426" y="32"/>
                      </a:cubicBezTo>
                      <a:cubicBezTo>
                        <a:pt x="427" y="26"/>
                        <a:pt x="426" y="21"/>
                        <a:pt x="426" y="20"/>
                      </a:cubicBezTo>
                      <a:cubicBezTo>
                        <a:pt x="424" y="18"/>
                        <a:pt x="422" y="17"/>
                        <a:pt x="420" y="16"/>
                      </a:cubicBezTo>
                      <a:cubicBezTo>
                        <a:pt x="421" y="16"/>
                        <a:pt x="421" y="16"/>
                        <a:pt x="422" y="16"/>
                      </a:cubicBezTo>
                      <a:cubicBezTo>
                        <a:pt x="421" y="14"/>
                        <a:pt x="420" y="15"/>
                        <a:pt x="418" y="15"/>
                      </a:cubicBezTo>
                      <a:cubicBezTo>
                        <a:pt x="419" y="14"/>
                        <a:pt x="414" y="13"/>
                        <a:pt x="411" y="13"/>
                      </a:cubicBezTo>
                      <a:cubicBezTo>
                        <a:pt x="410" y="13"/>
                        <a:pt x="410" y="13"/>
                        <a:pt x="410" y="13"/>
                      </a:cubicBezTo>
                      <a:cubicBezTo>
                        <a:pt x="407" y="13"/>
                        <a:pt x="408" y="14"/>
                        <a:pt x="408" y="15"/>
                      </a:cubicBezTo>
                      <a:cubicBezTo>
                        <a:pt x="404" y="13"/>
                        <a:pt x="397" y="17"/>
                        <a:pt x="393" y="15"/>
                      </a:cubicBezTo>
                      <a:cubicBezTo>
                        <a:pt x="394" y="14"/>
                        <a:pt x="399" y="14"/>
                        <a:pt x="395" y="13"/>
                      </a:cubicBezTo>
                      <a:cubicBezTo>
                        <a:pt x="395" y="13"/>
                        <a:pt x="395" y="13"/>
                        <a:pt x="395" y="13"/>
                      </a:cubicBezTo>
                      <a:cubicBezTo>
                        <a:pt x="393" y="13"/>
                        <a:pt x="392" y="13"/>
                        <a:pt x="391" y="13"/>
                      </a:cubicBezTo>
                      <a:cubicBezTo>
                        <a:pt x="389" y="13"/>
                        <a:pt x="386" y="14"/>
                        <a:pt x="383" y="14"/>
                      </a:cubicBezTo>
                      <a:cubicBezTo>
                        <a:pt x="385" y="15"/>
                        <a:pt x="385" y="15"/>
                        <a:pt x="385" y="15"/>
                      </a:cubicBezTo>
                      <a:cubicBezTo>
                        <a:pt x="382" y="14"/>
                        <a:pt x="377" y="16"/>
                        <a:pt x="377" y="15"/>
                      </a:cubicBezTo>
                      <a:cubicBezTo>
                        <a:pt x="375" y="15"/>
                        <a:pt x="371" y="14"/>
                        <a:pt x="372" y="16"/>
                      </a:cubicBezTo>
                      <a:cubicBezTo>
                        <a:pt x="363" y="14"/>
                        <a:pt x="350" y="17"/>
                        <a:pt x="345" y="14"/>
                      </a:cubicBezTo>
                      <a:cubicBezTo>
                        <a:pt x="343" y="14"/>
                        <a:pt x="340" y="14"/>
                        <a:pt x="341" y="14"/>
                      </a:cubicBezTo>
                      <a:cubicBezTo>
                        <a:pt x="343" y="15"/>
                        <a:pt x="344" y="14"/>
                        <a:pt x="345" y="14"/>
                      </a:cubicBezTo>
                      <a:cubicBezTo>
                        <a:pt x="343" y="14"/>
                        <a:pt x="343" y="15"/>
                        <a:pt x="343" y="15"/>
                      </a:cubicBezTo>
                      <a:cubicBezTo>
                        <a:pt x="340" y="15"/>
                        <a:pt x="338" y="15"/>
                        <a:pt x="341" y="13"/>
                      </a:cubicBezTo>
                      <a:cubicBezTo>
                        <a:pt x="335" y="12"/>
                        <a:pt x="334" y="16"/>
                        <a:pt x="327" y="15"/>
                      </a:cubicBezTo>
                      <a:cubicBezTo>
                        <a:pt x="327" y="15"/>
                        <a:pt x="326" y="14"/>
                        <a:pt x="324" y="15"/>
                      </a:cubicBezTo>
                      <a:cubicBezTo>
                        <a:pt x="320" y="16"/>
                        <a:pt x="320" y="16"/>
                        <a:pt x="320" y="16"/>
                      </a:cubicBezTo>
                      <a:cubicBezTo>
                        <a:pt x="315" y="15"/>
                        <a:pt x="317" y="14"/>
                        <a:pt x="317" y="13"/>
                      </a:cubicBezTo>
                      <a:cubicBezTo>
                        <a:pt x="314" y="13"/>
                        <a:pt x="311" y="13"/>
                        <a:pt x="310" y="14"/>
                      </a:cubicBezTo>
                      <a:cubicBezTo>
                        <a:pt x="306" y="13"/>
                        <a:pt x="306" y="13"/>
                        <a:pt x="306" y="13"/>
                      </a:cubicBezTo>
                      <a:cubicBezTo>
                        <a:pt x="309" y="14"/>
                        <a:pt x="304" y="13"/>
                        <a:pt x="303" y="14"/>
                      </a:cubicBezTo>
                      <a:cubicBezTo>
                        <a:pt x="304" y="13"/>
                        <a:pt x="304" y="13"/>
                        <a:pt x="304" y="13"/>
                      </a:cubicBezTo>
                      <a:cubicBezTo>
                        <a:pt x="304" y="13"/>
                        <a:pt x="300" y="13"/>
                        <a:pt x="299" y="13"/>
                      </a:cubicBezTo>
                      <a:cubicBezTo>
                        <a:pt x="299" y="14"/>
                        <a:pt x="302" y="14"/>
                        <a:pt x="304" y="14"/>
                      </a:cubicBezTo>
                      <a:cubicBezTo>
                        <a:pt x="303" y="15"/>
                        <a:pt x="301" y="15"/>
                        <a:pt x="299" y="15"/>
                      </a:cubicBezTo>
                      <a:cubicBezTo>
                        <a:pt x="299" y="14"/>
                        <a:pt x="294" y="15"/>
                        <a:pt x="292" y="14"/>
                      </a:cubicBezTo>
                      <a:cubicBezTo>
                        <a:pt x="290" y="14"/>
                        <a:pt x="290" y="16"/>
                        <a:pt x="289" y="16"/>
                      </a:cubicBezTo>
                      <a:cubicBezTo>
                        <a:pt x="289" y="15"/>
                        <a:pt x="285" y="15"/>
                        <a:pt x="287" y="15"/>
                      </a:cubicBezTo>
                      <a:cubicBezTo>
                        <a:pt x="288" y="14"/>
                        <a:pt x="289" y="15"/>
                        <a:pt x="290" y="15"/>
                      </a:cubicBezTo>
                      <a:cubicBezTo>
                        <a:pt x="288" y="14"/>
                        <a:pt x="289" y="13"/>
                        <a:pt x="285" y="14"/>
                      </a:cubicBezTo>
                      <a:cubicBezTo>
                        <a:pt x="283" y="14"/>
                        <a:pt x="286" y="16"/>
                        <a:pt x="281" y="15"/>
                      </a:cubicBezTo>
                      <a:cubicBezTo>
                        <a:pt x="282" y="15"/>
                        <a:pt x="283" y="15"/>
                        <a:pt x="284" y="14"/>
                      </a:cubicBezTo>
                      <a:cubicBezTo>
                        <a:pt x="279" y="14"/>
                        <a:pt x="279" y="14"/>
                        <a:pt x="279" y="14"/>
                      </a:cubicBezTo>
                      <a:cubicBezTo>
                        <a:pt x="279" y="15"/>
                        <a:pt x="279" y="15"/>
                        <a:pt x="279" y="15"/>
                      </a:cubicBezTo>
                      <a:cubicBezTo>
                        <a:pt x="278" y="14"/>
                        <a:pt x="279" y="14"/>
                        <a:pt x="278" y="14"/>
                      </a:cubicBezTo>
                      <a:cubicBezTo>
                        <a:pt x="277" y="15"/>
                        <a:pt x="272" y="15"/>
                        <a:pt x="271" y="16"/>
                      </a:cubicBezTo>
                      <a:cubicBezTo>
                        <a:pt x="268" y="16"/>
                        <a:pt x="266" y="15"/>
                        <a:pt x="264" y="15"/>
                      </a:cubicBezTo>
                      <a:cubicBezTo>
                        <a:pt x="264" y="15"/>
                        <a:pt x="264" y="15"/>
                        <a:pt x="264" y="15"/>
                      </a:cubicBezTo>
                      <a:cubicBezTo>
                        <a:pt x="261" y="14"/>
                        <a:pt x="258" y="15"/>
                        <a:pt x="256" y="15"/>
                      </a:cubicBezTo>
                      <a:cubicBezTo>
                        <a:pt x="256" y="15"/>
                        <a:pt x="256" y="15"/>
                        <a:pt x="256" y="15"/>
                      </a:cubicBezTo>
                      <a:cubicBezTo>
                        <a:pt x="254" y="15"/>
                        <a:pt x="251" y="15"/>
                        <a:pt x="249" y="16"/>
                      </a:cubicBezTo>
                      <a:cubicBezTo>
                        <a:pt x="247" y="15"/>
                        <a:pt x="247" y="14"/>
                        <a:pt x="246" y="13"/>
                      </a:cubicBezTo>
                      <a:cubicBezTo>
                        <a:pt x="246" y="13"/>
                        <a:pt x="245" y="13"/>
                        <a:pt x="245" y="13"/>
                      </a:cubicBezTo>
                      <a:cubicBezTo>
                        <a:pt x="244" y="13"/>
                        <a:pt x="244" y="13"/>
                        <a:pt x="244" y="13"/>
                      </a:cubicBezTo>
                      <a:cubicBezTo>
                        <a:pt x="240" y="13"/>
                        <a:pt x="238" y="15"/>
                        <a:pt x="240" y="16"/>
                      </a:cubicBezTo>
                      <a:cubicBezTo>
                        <a:pt x="233" y="15"/>
                        <a:pt x="225" y="17"/>
                        <a:pt x="219" y="15"/>
                      </a:cubicBezTo>
                      <a:cubicBezTo>
                        <a:pt x="218" y="16"/>
                        <a:pt x="219" y="16"/>
                        <a:pt x="217" y="16"/>
                      </a:cubicBezTo>
                      <a:cubicBezTo>
                        <a:pt x="207" y="16"/>
                        <a:pt x="196" y="17"/>
                        <a:pt x="188" y="15"/>
                      </a:cubicBezTo>
                      <a:cubicBezTo>
                        <a:pt x="191" y="15"/>
                        <a:pt x="189" y="14"/>
                        <a:pt x="189" y="14"/>
                      </a:cubicBezTo>
                      <a:cubicBezTo>
                        <a:pt x="186" y="15"/>
                        <a:pt x="186" y="13"/>
                        <a:pt x="185" y="14"/>
                      </a:cubicBezTo>
                      <a:cubicBezTo>
                        <a:pt x="185" y="15"/>
                        <a:pt x="185" y="16"/>
                        <a:pt x="188" y="16"/>
                      </a:cubicBezTo>
                      <a:cubicBezTo>
                        <a:pt x="182" y="17"/>
                        <a:pt x="173" y="17"/>
                        <a:pt x="170" y="16"/>
                      </a:cubicBezTo>
                      <a:cubicBezTo>
                        <a:pt x="171" y="16"/>
                        <a:pt x="170" y="16"/>
                        <a:pt x="169" y="17"/>
                      </a:cubicBezTo>
                      <a:cubicBezTo>
                        <a:pt x="169" y="15"/>
                        <a:pt x="165" y="15"/>
                        <a:pt x="162" y="16"/>
                      </a:cubicBezTo>
                      <a:cubicBezTo>
                        <a:pt x="161" y="16"/>
                        <a:pt x="161" y="16"/>
                        <a:pt x="161" y="16"/>
                      </a:cubicBezTo>
                      <a:cubicBezTo>
                        <a:pt x="159" y="15"/>
                        <a:pt x="159" y="15"/>
                        <a:pt x="159" y="15"/>
                      </a:cubicBezTo>
                      <a:cubicBezTo>
                        <a:pt x="158" y="16"/>
                        <a:pt x="158" y="17"/>
                        <a:pt x="155" y="17"/>
                      </a:cubicBezTo>
                      <a:cubicBezTo>
                        <a:pt x="154" y="16"/>
                        <a:pt x="154" y="16"/>
                        <a:pt x="154" y="16"/>
                      </a:cubicBezTo>
                      <a:cubicBezTo>
                        <a:pt x="150" y="16"/>
                        <a:pt x="145" y="18"/>
                        <a:pt x="142" y="17"/>
                      </a:cubicBezTo>
                      <a:cubicBezTo>
                        <a:pt x="139" y="15"/>
                        <a:pt x="139" y="15"/>
                        <a:pt x="139" y="15"/>
                      </a:cubicBezTo>
                      <a:cubicBezTo>
                        <a:pt x="137" y="16"/>
                        <a:pt x="135" y="16"/>
                        <a:pt x="137" y="17"/>
                      </a:cubicBezTo>
                      <a:cubicBezTo>
                        <a:pt x="131" y="16"/>
                        <a:pt x="127" y="16"/>
                        <a:pt x="125" y="15"/>
                      </a:cubicBezTo>
                      <a:cubicBezTo>
                        <a:pt x="114" y="18"/>
                        <a:pt x="99" y="18"/>
                        <a:pt x="86" y="18"/>
                      </a:cubicBezTo>
                      <a:cubicBezTo>
                        <a:pt x="87" y="17"/>
                        <a:pt x="87" y="17"/>
                        <a:pt x="87" y="17"/>
                      </a:cubicBezTo>
                      <a:cubicBezTo>
                        <a:pt x="83" y="16"/>
                        <a:pt x="85" y="18"/>
                        <a:pt x="83" y="18"/>
                      </a:cubicBezTo>
                      <a:cubicBezTo>
                        <a:pt x="84" y="17"/>
                        <a:pt x="80" y="16"/>
                        <a:pt x="83" y="15"/>
                      </a:cubicBezTo>
                      <a:cubicBezTo>
                        <a:pt x="78" y="15"/>
                        <a:pt x="77" y="16"/>
                        <a:pt x="73" y="17"/>
                      </a:cubicBezTo>
                      <a:cubicBezTo>
                        <a:pt x="73" y="18"/>
                        <a:pt x="76" y="16"/>
                        <a:pt x="75" y="17"/>
                      </a:cubicBezTo>
                      <a:cubicBezTo>
                        <a:pt x="75" y="18"/>
                        <a:pt x="69" y="17"/>
                        <a:pt x="68" y="18"/>
                      </a:cubicBezTo>
                      <a:cubicBezTo>
                        <a:pt x="67" y="18"/>
                        <a:pt x="68" y="16"/>
                        <a:pt x="68" y="16"/>
                      </a:cubicBezTo>
                      <a:cubicBezTo>
                        <a:pt x="65" y="17"/>
                        <a:pt x="65" y="17"/>
                        <a:pt x="65" y="17"/>
                      </a:cubicBezTo>
                      <a:cubicBezTo>
                        <a:pt x="62" y="15"/>
                        <a:pt x="74" y="14"/>
                        <a:pt x="70" y="12"/>
                      </a:cubicBezTo>
                      <a:cubicBezTo>
                        <a:pt x="67" y="12"/>
                        <a:pt x="67" y="12"/>
                        <a:pt x="67" y="12"/>
                      </a:cubicBezTo>
                      <a:cubicBezTo>
                        <a:pt x="65" y="10"/>
                        <a:pt x="74" y="10"/>
                        <a:pt x="68" y="10"/>
                      </a:cubicBezTo>
                      <a:cubicBezTo>
                        <a:pt x="65" y="10"/>
                        <a:pt x="62" y="12"/>
                        <a:pt x="65" y="13"/>
                      </a:cubicBezTo>
                      <a:cubicBezTo>
                        <a:pt x="59" y="13"/>
                        <a:pt x="62" y="16"/>
                        <a:pt x="55" y="16"/>
                      </a:cubicBezTo>
                      <a:cubicBezTo>
                        <a:pt x="53" y="15"/>
                        <a:pt x="61" y="16"/>
                        <a:pt x="59" y="15"/>
                      </a:cubicBezTo>
                      <a:cubicBezTo>
                        <a:pt x="56" y="14"/>
                        <a:pt x="53" y="15"/>
                        <a:pt x="50" y="15"/>
                      </a:cubicBezTo>
                      <a:cubicBezTo>
                        <a:pt x="53" y="16"/>
                        <a:pt x="50" y="17"/>
                        <a:pt x="50" y="18"/>
                      </a:cubicBezTo>
                      <a:cubicBezTo>
                        <a:pt x="48" y="17"/>
                        <a:pt x="51" y="16"/>
                        <a:pt x="48" y="17"/>
                      </a:cubicBezTo>
                      <a:cubicBezTo>
                        <a:pt x="48" y="17"/>
                        <a:pt x="47" y="19"/>
                        <a:pt x="48" y="18"/>
                      </a:cubicBezTo>
                      <a:cubicBezTo>
                        <a:pt x="49" y="21"/>
                        <a:pt x="46" y="19"/>
                        <a:pt x="46" y="21"/>
                      </a:cubicBezTo>
                      <a:cubicBezTo>
                        <a:pt x="45" y="21"/>
                        <a:pt x="45" y="17"/>
                        <a:pt x="43" y="19"/>
                      </a:cubicBezTo>
                      <a:cubicBezTo>
                        <a:pt x="45" y="20"/>
                        <a:pt x="43" y="23"/>
                        <a:pt x="45" y="22"/>
                      </a:cubicBezTo>
                      <a:cubicBezTo>
                        <a:pt x="45" y="23"/>
                        <a:pt x="44" y="23"/>
                        <a:pt x="43" y="22"/>
                      </a:cubicBezTo>
                      <a:cubicBezTo>
                        <a:pt x="42" y="23"/>
                        <a:pt x="45" y="26"/>
                        <a:pt x="43" y="27"/>
                      </a:cubicBezTo>
                      <a:cubicBezTo>
                        <a:pt x="44" y="28"/>
                        <a:pt x="44" y="28"/>
                        <a:pt x="44" y="28"/>
                      </a:cubicBezTo>
                      <a:cubicBezTo>
                        <a:pt x="43" y="29"/>
                        <a:pt x="43" y="31"/>
                        <a:pt x="42" y="32"/>
                      </a:cubicBezTo>
                      <a:cubicBezTo>
                        <a:pt x="42" y="35"/>
                        <a:pt x="44" y="40"/>
                        <a:pt x="42" y="40"/>
                      </a:cubicBezTo>
                      <a:cubicBezTo>
                        <a:pt x="42" y="41"/>
                        <a:pt x="42" y="47"/>
                        <a:pt x="44" y="45"/>
                      </a:cubicBezTo>
                      <a:cubicBezTo>
                        <a:pt x="44" y="41"/>
                        <a:pt x="43" y="40"/>
                        <a:pt x="44" y="38"/>
                      </a:cubicBezTo>
                      <a:cubicBezTo>
                        <a:pt x="43" y="41"/>
                        <a:pt x="45" y="44"/>
                        <a:pt x="45" y="46"/>
                      </a:cubicBezTo>
                      <a:cubicBezTo>
                        <a:pt x="44" y="46"/>
                        <a:pt x="44" y="46"/>
                        <a:pt x="44" y="46"/>
                      </a:cubicBezTo>
                      <a:cubicBezTo>
                        <a:pt x="45" y="47"/>
                        <a:pt x="45" y="50"/>
                        <a:pt x="45" y="51"/>
                      </a:cubicBezTo>
                      <a:cubicBezTo>
                        <a:pt x="45" y="50"/>
                        <a:pt x="44" y="51"/>
                        <a:pt x="44" y="52"/>
                      </a:cubicBezTo>
                      <a:cubicBezTo>
                        <a:pt x="45" y="53"/>
                        <a:pt x="45" y="53"/>
                        <a:pt x="45" y="53"/>
                      </a:cubicBezTo>
                      <a:cubicBezTo>
                        <a:pt x="46" y="58"/>
                        <a:pt x="43" y="54"/>
                        <a:pt x="44" y="59"/>
                      </a:cubicBezTo>
                      <a:cubicBezTo>
                        <a:pt x="43" y="55"/>
                        <a:pt x="43" y="55"/>
                        <a:pt x="43" y="55"/>
                      </a:cubicBezTo>
                      <a:cubicBezTo>
                        <a:pt x="43" y="56"/>
                        <a:pt x="42" y="58"/>
                        <a:pt x="42" y="60"/>
                      </a:cubicBezTo>
                      <a:cubicBezTo>
                        <a:pt x="43" y="61"/>
                        <a:pt x="45" y="63"/>
                        <a:pt x="45" y="64"/>
                      </a:cubicBezTo>
                      <a:cubicBezTo>
                        <a:pt x="46" y="66"/>
                        <a:pt x="44" y="65"/>
                        <a:pt x="45" y="68"/>
                      </a:cubicBezTo>
                      <a:cubicBezTo>
                        <a:pt x="44" y="64"/>
                        <a:pt x="44" y="64"/>
                        <a:pt x="44" y="64"/>
                      </a:cubicBezTo>
                      <a:cubicBezTo>
                        <a:pt x="44" y="63"/>
                        <a:pt x="42" y="66"/>
                        <a:pt x="42" y="70"/>
                      </a:cubicBezTo>
                      <a:cubicBezTo>
                        <a:pt x="43" y="73"/>
                        <a:pt x="44" y="76"/>
                        <a:pt x="45" y="72"/>
                      </a:cubicBezTo>
                      <a:cubicBezTo>
                        <a:pt x="45" y="74"/>
                        <a:pt x="44" y="77"/>
                        <a:pt x="43" y="76"/>
                      </a:cubicBezTo>
                      <a:cubicBezTo>
                        <a:pt x="44" y="80"/>
                        <a:pt x="45" y="75"/>
                        <a:pt x="45" y="79"/>
                      </a:cubicBezTo>
                      <a:cubicBezTo>
                        <a:pt x="44" y="80"/>
                        <a:pt x="43" y="85"/>
                        <a:pt x="43" y="88"/>
                      </a:cubicBezTo>
                      <a:cubicBezTo>
                        <a:pt x="41" y="84"/>
                        <a:pt x="41" y="84"/>
                        <a:pt x="41" y="84"/>
                      </a:cubicBezTo>
                      <a:cubicBezTo>
                        <a:pt x="41" y="86"/>
                        <a:pt x="41" y="86"/>
                        <a:pt x="41" y="86"/>
                      </a:cubicBezTo>
                      <a:cubicBezTo>
                        <a:pt x="39" y="83"/>
                        <a:pt x="40" y="88"/>
                        <a:pt x="38" y="86"/>
                      </a:cubicBezTo>
                      <a:cubicBezTo>
                        <a:pt x="38" y="88"/>
                        <a:pt x="39" y="90"/>
                        <a:pt x="39" y="92"/>
                      </a:cubicBezTo>
                      <a:cubicBezTo>
                        <a:pt x="41" y="87"/>
                        <a:pt x="42" y="97"/>
                        <a:pt x="44" y="96"/>
                      </a:cubicBezTo>
                      <a:cubicBezTo>
                        <a:pt x="45" y="103"/>
                        <a:pt x="39" y="100"/>
                        <a:pt x="42" y="107"/>
                      </a:cubicBezTo>
                      <a:cubicBezTo>
                        <a:pt x="43" y="107"/>
                        <a:pt x="44" y="108"/>
                        <a:pt x="44" y="107"/>
                      </a:cubicBezTo>
                      <a:cubicBezTo>
                        <a:pt x="44" y="109"/>
                        <a:pt x="46" y="109"/>
                        <a:pt x="45" y="113"/>
                      </a:cubicBezTo>
                      <a:cubicBezTo>
                        <a:pt x="44" y="110"/>
                        <a:pt x="43" y="117"/>
                        <a:pt x="42" y="112"/>
                      </a:cubicBezTo>
                      <a:cubicBezTo>
                        <a:pt x="42" y="112"/>
                        <a:pt x="42" y="109"/>
                        <a:pt x="42" y="108"/>
                      </a:cubicBezTo>
                      <a:cubicBezTo>
                        <a:pt x="41" y="110"/>
                        <a:pt x="40" y="108"/>
                        <a:pt x="40" y="112"/>
                      </a:cubicBezTo>
                      <a:cubicBezTo>
                        <a:pt x="40" y="115"/>
                        <a:pt x="40" y="119"/>
                        <a:pt x="41" y="118"/>
                      </a:cubicBezTo>
                      <a:cubicBezTo>
                        <a:pt x="43" y="118"/>
                        <a:pt x="41" y="114"/>
                        <a:pt x="42" y="116"/>
                      </a:cubicBezTo>
                      <a:cubicBezTo>
                        <a:pt x="43" y="121"/>
                        <a:pt x="41" y="122"/>
                        <a:pt x="43" y="124"/>
                      </a:cubicBezTo>
                      <a:cubicBezTo>
                        <a:pt x="43" y="121"/>
                        <a:pt x="44" y="120"/>
                        <a:pt x="45" y="120"/>
                      </a:cubicBezTo>
                      <a:cubicBezTo>
                        <a:pt x="46" y="124"/>
                        <a:pt x="46" y="124"/>
                        <a:pt x="46" y="124"/>
                      </a:cubicBezTo>
                      <a:cubicBezTo>
                        <a:pt x="45" y="123"/>
                        <a:pt x="45" y="123"/>
                        <a:pt x="45" y="123"/>
                      </a:cubicBezTo>
                      <a:cubicBezTo>
                        <a:pt x="44" y="129"/>
                        <a:pt x="46" y="125"/>
                        <a:pt x="46" y="131"/>
                      </a:cubicBezTo>
                      <a:cubicBezTo>
                        <a:pt x="44" y="134"/>
                        <a:pt x="44" y="134"/>
                        <a:pt x="44" y="134"/>
                      </a:cubicBezTo>
                      <a:cubicBezTo>
                        <a:pt x="43" y="133"/>
                        <a:pt x="45" y="125"/>
                        <a:pt x="43" y="126"/>
                      </a:cubicBezTo>
                      <a:cubicBezTo>
                        <a:pt x="43" y="130"/>
                        <a:pt x="44" y="132"/>
                        <a:pt x="43" y="135"/>
                      </a:cubicBezTo>
                      <a:cubicBezTo>
                        <a:pt x="43" y="132"/>
                        <a:pt x="43" y="132"/>
                        <a:pt x="43" y="132"/>
                      </a:cubicBezTo>
                      <a:cubicBezTo>
                        <a:pt x="43" y="134"/>
                        <a:pt x="40" y="135"/>
                        <a:pt x="41" y="141"/>
                      </a:cubicBezTo>
                      <a:cubicBezTo>
                        <a:pt x="42" y="144"/>
                        <a:pt x="42" y="142"/>
                        <a:pt x="43" y="142"/>
                      </a:cubicBezTo>
                      <a:cubicBezTo>
                        <a:pt x="43" y="148"/>
                        <a:pt x="44" y="150"/>
                        <a:pt x="44" y="154"/>
                      </a:cubicBezTo>
                      <a:cubicBezTo>
                        <a:pt x="43" y="153"/>
                        <a:pt x="44" y="162"/>
                        <a:pt x="43" y="157"/>
                      </a:cubicBezTo>
                      <a:cubicBezTo>
                        <a:pt x="43" y="155"/>
                        <a:pt x="43" y="146"/>
                        <a:pt x="42" y="143"/>
                      </a:cubicBezTo>
                      <a:cubicBezTo>
                        <a:pt x="40" y="146"/>
                        <a:pt x="42" y="138"/>
                        <a:pt x="40" y="137"/>
                      </a:cubicBezTo>
                      <a:cubicBezTo>
                        <a:pt x="40" y="142"/>
                        <a:pt x="38" y="142"/>
                        <a:pt x="37" y="143"/>
                      </a:cubicBezTo>
                      <a:cubicBezTo>
                        <a:pt x="37" y="144"/>
                        <a:pt x="37" y="146"/>
                        <a:pt x="38" y="146"/>
                      </a:cubicBezTo>
                      <a:cubicBezTo>
                        <a:pt x="39" y="147"/>
                        <a:pt x="39" y="145"/>
                        <a:pt x="40" y="145"/>
                      </a:cubicBezTo>
                      <a:cubicBezTo>
                        <a:pt x="40" y="151"/>
                        <a:pt x="40" y="156"/>
                        <a:pt x="41" y="159"/>
                      </a:cubicBezTo>
                      <a:cubicBezTo>
                        <a:pt x="41" y="161"/>
                        <a:pt x="40" y="161"/>
                        <a:pt x="40" y="159"/>
                      </a:cubicBezTo>
                      <a:cubicBezTo>
                        <a:pt x="40" y="165"/>
                        <a:pt x="40" y="173"/>
                        <a:pt x="39" y="179"/>
                      </a:cubicBezTo>
                      <a:cubicBezTo>
                        <a:pt x="41" y="176"/>
                        <a:pt x="40" y="183"/>
                        <a:pt x="41" y="184"/>
                      </a:cubicBezTo>
                      <a:cubicBezTo>
                        <a:pt x="40" y="184"/>
                        <a:pt x="40" y="185"/>
                        <a:pt x="39" y="184"/>
                      </a:cubicBezTo>
                      <a:cubicBezTo>
                        <a:pt x="40" y="189"/>
                        <a:pt x="38" y="184"/>
                        <a:pt x="38" y="189"/>
                      </a:cubicBezTo>
                      <a:cubicBezTo>
                        <a:pt x="39" y="193"/>
                        <a:pt x="39" y="199"/>
                        <a:pt x="40" y="204"/>
                      </a:cubicBezTo>
                      <a:cubicBezTo>
                        <a:pt x="38" y="210"/>
                        <a:pt x="40" y="220"/>
                        <a:pt x="40" y="225"/>
                      </a:cubicBezTo>
                      <a:cubicBezTo>
                        <a:pt x="39" y="228"/>
                        <a:pt x="37" y="226"/>
                        <a:pt x="37" y="229"/>
                      </a:cubicBezTo>
                      <a:cubicBezTo>
                        <a:pt x="37" y="233"/>
                        <a:pt x="39" y="226"/>
                        <a:pt x="38" y="232"/>
                      </a:cubicBezTo>
                      <a:cubicBezTo>
                        <a:pt x="38" y="231"/>
                        <a:pt x="38" y="231"/>
                        <a:pt x="38" y="231"/>
                      </a:cubicBezTo>
                      <a:cubicBezTo>
                        <a:pt x="38" y="233"/>
                        <a:pt x="37" y="242"/>
                        <a:pt x="39" y="243"/>
                      </a:cubicBezTo>
                      <a:cubicBezTo>
                        <a:pt x="37" y="242"/>
                        <a:pt x="37" y="242"/>
                        <a:pt x="37" y="242"/>
                      </a:cubicBezTo>
                      <a:cubicBezTo>
                        <a:pt x="37" y="243"/>
                        <a:pt x="37" y="243"/>
                        <a:pt x="38" y="244"/>
                      </a:cubicBezTo>
                      <a:close/>
                      <a:moveTo>
                        <a:pt x="428" y="78"/>
                      </a:moveTo>
                      <a:cubicBezTo>
                        <a:pt x="428" y="79"/>
                        <a:pt x="428" y="80"/>
                        <a:pt x="428" y="80"/>
                      </a:cubicBezTo>
                      <a:cubicBezTo>
                        <a:pt x="428" y="80"/>
                        <a:pt x="428" y="79"/>
                        <a:pt x="428" y="78"/>
                      </a:cubicBezTo>
                      <a:close/>
                      <a:moveTo>
                        <a:pt x="36" y="269"/>
                      </a:moveTo>
                      <a:cubicBezTo>
                        <a:pt x="36" y="269"/>
                        <a:pt x="36" y="269"/>
                        <a:pt x="36" y="269"/>
                      </a:cubicBezTo>
                      <a:cubicBezTo>
                        <a:pt x="37" y="267"/>
                        <a:pt x="37" y="262"/>
                        <a:pt x="36" y="261"/>
                      </a:cubicBezTo>
                      <a:cubicBezTo>
                        <a:pt x="36" y="261"/>
                        <a:pt x="36" y="262"/>
                        <a:pt x="36" y="263"/>
                      </a:cubicBezTo>
                      <a:cubicBezTo>
                        <a:pt x="36" y="263"/>
                        <a:pt x="36" y="264"/>
                        <a:pt x="36" y="265"/>
                      </a:cubicBezTo>
                      <a:cubicBezTo>
                        <a:pt x="36" y="265"/>
                        <a:pt x="36" y="265"/>
                        <a:pt x="36" y="265"/>
                      </a:cubicBezTo>
                      <a:cubicBezTo>
                        <a:pt x="36" y="266"/>
                        <a:pt x="36" y="268"/>
                        <a:pt x="36" y="269"/>
                      </a:cubicBezTo>
                      <a:close/>
                      <a:moveTo>
                        <a:pt x="36" y="233"/>
                      </a:moveTo>
                      <a:cubicBezTo>
                        <a:pt x="36" y="233"/>
                        <a:pt x="36" y="233"/>
                        <a:pt x="36" y="233"/>
                      </a:cubicBezTo>
                      <a:cubicBezTo>
                        <a:pt x="36" y="234"/>
                        <a:pt x="36" y="234"/>
                        <a:pt x="36" y="235"/>
                      </a:cubicBezTo>
                      <a:cubicBezTo>
                        <a:pt x="36" y="234"/>
                        <a:pt x="36" y="234"/>
                        <a:pt x="36" y="233"/>
                      </a:cubicBezTo>
                      <a:close/>
                      <a:moveTo>
                        <a:pt x="29" y="21"/>
                      </a:moveTo>
                      <a:cubicBezTo>
                        <a:pt x="29" y="20"/>
                        <a:pt x="29" y="19"/>
                        <a:pt x="30" y="19"/>
                      </a:cubicBezTo>
                      <a:cubicBezTo>
                        <a:pt x="30" y="18"/>
                        <a:pt x="30" y="18"/>
                        <a:pt x="30" y="17"/>
                      </a:cubicBezTo>
                      <a:cubicBezTo>
                        <a:pt x="30" y="17"/>
                        <a:pt x="30" y="17"/>
                        <a:pt x="30" y="17"/>
                      </a:cubicBezTo>
                      <a:cubicBezTo>
                        <a:pt x="31" y="15"/>
                        <a:pt x="31" y="14"/>
                        <a:pt x="32" y="13"/>
                      </a:cubicBezTo>
                      <a:cubicBezTo>
                        <a:pt x="32" y="13"/>
                        <a:pt x="32" y="13"/>
                        <a:pt x="32" y="13"/>
                      </a:cubicBezTo>
                      <a:cubicBezTo>
                        <a:pt x="30" y="14"/>
                        <a:pt x="28" y="19"/>
                        <a:pt x="29" y="21"/>
                      </a:cubicBezTo>
                      <a:close/>
                      <a:moveTo>
                        <a:pt x="29" y="49"/>
                      </a:moveTo>
                      <a:cubicBezTo>
                        <a:pt x="29" y="49"/>
                        <a:pt x="29" y="48"/>
                        <a:pt x="29" y="47"/>
                      </a:cubicBezTo>
                      <a:cubicBezTo>
                        <a:pt x="29" y="48"/>
                        <a:pt x="29" y="48"/>
                        <a:pt x="29" y="49"/>
                      </a:cubicBezTo>
                      <a:cubicBezTo>
                        <a:pt x="29" y="49"/>
                        <a:pt x="29" y="49"/>
                        <a:pt x="29" y="49"/>
                      </a:cubicBezTo>
                      <a:close/>
                      <a:moveTo>
                        <a:pt x="6" y="474"/>
                      </a:moveTo>
                      <a:cubicBezTo>
                        <a:pt x="6" y="474"/>
                        <a:pt x="6" y="473"/>
                        <a:pt x="7" y="472"/>
                      </a:cubicBezTo>
                      <a:cubicBezTo>
                        <a:pt x="7" y="472"/>
                        <a:pt x="7" y="472"/>
                        <a:pt x="7" y="471"/>
                      </a:cubicBezTo>
                      <a:cubicBezTo>
                        <a:pt x="6" y="472"/>
                        <a:pt x="6" y="474"/>
                        <a:pt x="6" y="475"/>
                      </a:cubicBezTo>
                      <a:cubicBezTo>
                        <a:pt x="6" y="474"/>
                        <a:pt x="6" y="474"/>
                        <a:pt x="6" y="474"/>
                      </a:cubicBezTo>
                      <a:close/>
                      <a:moveTo>
                        <a:pt x="173" y="533"/>
                      </a:moveTo>
                      <a:cubicBezTo>
                        <a:pt x="173" y="532"/>
                        <a:pt x="173" y="532"/>
                        <a:pt x="173" y="532"/>
                      </a:cubicBezTo>
                      <a:cubicBezTo>
                        <a:pt x="173" y="532"/>
                        <a:pt x="173" y="533"/>
                        <a:pt x="173" y="533"/>
                      </a:cubicBezTo>
                      <a:close/>
                      <a:moveTo>
                        <a:pt x="35" y="535"/>
                      </a:moveTo>
                      <a:cubicBezTo>
                        <a:pt x="35" y="535"/>
                        <a:pt x="35" y="535"/>
                        <a:pt x="35" y="534"/>
                      </a:cubicBezTo>
                      <a:cubicBezTo>
                        <a:pt x="35" y="535"/>
                        <a:pt x="35" y="535"/>
                        <a:pt x="35" y="535"/>
                      </a:cubicBezTo>
                      <a:close/>
                      <a:moveTo>
                        <a:pt x="254" y="522"/>
                      </a:moveTo>
                      <a:cubicBezTo>
                        <a:pt x="254" y="522"/>
                        <a:pt x="254" y="522"/>
                        <a:pt x="254" y="522"/>
                      </a:cubicBezTo>
                      <a:cubicBezTo>
                        <a:pt x="254" y="522"/>
                        <a:pt x="255" y="522"/>
                        <a:pt x="255" y="522"/>
                      </a:cubicBezTo>
                      <a:lnTo>
                        <a:pt x="254" y="522"/>
                      </a:lnTo>
                      <a:close/>
                      <a:moveTo>
                        <a:pt x="32" y="535"/>
                      </a:moveTo>
                      <a:cubicBezTo>
                        <a:pt x="32" y="535"/>
                        <a:pt x="32" y="535"/>
                        <a:pt x="31" y="535"/>
                      </a:cubicBezTo>
                      <a:cubicBezTo>
                        <a:pt x="32" y="536"/>
                        <a:pt x="33" y="535"/>
                        <a:pt x="34" y="535"/>
                      </a:cubicBezTo>
                      <a:cubicBezTo>
                        <a:pt x="33" y="535"/>
                        <a:pt x="32" y="534"/>
                        <a:pt x="32" y="535"/>
                      </a:cubicBezTo>
                      <a:close/>
                      <a:moveTo>
                        <a:pt x="49" y="535"/>
                      </a:moveTo>
                      <a:cubicBezTo>
                        <a:pt x="43" y="536"/>
                        <a:pt x="43" y="536"/>
                        <a:pt x="43" y="536"/>
                      </a:cubicBezTo>
                      <a:cubicBezTo>
                        <a:pt x="45" y="536"/>
                        <a:pt x="49" y="536"/>
                        <a:pt x="49" y="535"/>
                      </a:cubicBezTo>
                      <a:close/>
                      <a:moveTo>
                        <a:pt x="65" y="538"/>
                      </a:moveTo>
                      <a:cubicBezTo>
                        <a:pt x="64" y="538"/>
                        <a:pt x="64" y="538"/>
                        <a:pt x="64" y="539"/>
                      </a:cubicBezTo>
                      <a:cubicBezTo>
                        <a:pt x="66" y="539"/>
                        <a:pt x="66" y="539"/>
                        <a:pt x="65" y="538"/>
                      </a:cubicBezTo>
                      <a:close/>
                      <a:moveTo>
                        <a:pt x="68" y="537"/>
                      </a:moveTo>
                      <a:cubicBezTo>
                        <a:pt x="68" y="537"/>
                        <a:pt x="68" y="537"/>
                        <a:pt x="68" y="537"/>
                      </a:cubicBezTo>
                      <a:cubicBezTo>
                        <a:pt x="68" y="537"/>
                        <a:pt x="68" y="537"/>
                        <a:pt x="68" y="537"/>
                      </a:cubicBezTo>
                      <a:close/>
                      <a:moveTo>
                        <a:pt x="68" y="537"/>
                      </a:moveTo>
                      <a:cubicBezTo>
                        <a:pt x="67" y="537"/>
                        <a:pt x="67" y="536"/>
                        <a:pt x="66" y="536"/>
                      </a:cubicBezTo>
                      <a:cubicBezTo>
                        <a:pt x="65" y="537"/>
                        <a:pt x="67" y="537"/>
                        <a:pt x="68" y="537"/>
                      </a:cubicBezTo>
                      <a:close/>
                      <a:moveTo>
                        <a:pt x="99" y="538"/>
                      </a:moveTo>
                      <a:cubicBezTo>
                        <a:pt x="99" y="539"/>
                        <a:pt x="102" y="538"/>
                        <a:pt x="103" y="539"/>
                      </a:cubicBezTo>
                      <a:cubicBezTo>
                        <a:pt x="102" y="538"/>
                        <a:pt x="100" y="538"/>
                        <a:pt x="99" y="538"/>
                      </a:cubicBezTo>
                      <a:close/>
                      <a:moveTo>
                        <a:pt x="115" y="537"/>
                      </a:moveTo>
                      <a:cubicBezTo>
                        <a:pt x="116" y="538"/>
                        <a:pt x="116" y="538"/>
                        <a:pt x="116" y="538"/>
                      </a:cubicBezTo>
                      <a:cubicBezTo>
                        <a:pt x="116" y="538"/>
                        <a:pt x="117" y="538"/>
                        <a:pt x="116" y="537"/>
                      </a:cubicBezTo>
                      <a:cubicBezTo>
                        <a:pt x="116" y="537"/>
                        <a:pt x="116" y="537"/>
                        <a:pt x="115" y="537"/>
                      </a:cubicBezTo>
                      <a:close/>
                      <a:moveTo>
                        <a:pt x="399" y="535"/>
                      </a:moveTo>
                      <a:cubicBezTo>
                        <a:pt x="400" y="535"/>
                        <a:pt x="400" y="535"/>
                        <a:pt x="400" y="535"/>
                      </a:cubicBezTo>
                      <a:cubicBezTo>
                        <a:pt x="399" y="534"/>
                        <a:pt x="399" y="534"/>
                        <a:pt x="399" y="534"/>
                      </a:cubicBezTo>
                      <a:lnTo>
                        <a:pt x="399" y="535"/>
                      </a:lnTo>
                      <a:close/>
                      <a:moveTo>
                        <a:pt x="416" y="478"/>
                      </a:moveTo>
                      <a:cubicBezTo>
                        <a:pt x="414" y="478"/>
                        <a:pt x="416" y="477"/>
                        <a:pt x="415" y="477"/>
                      </a:cubicBezTo>
                      <a:cubicBezTo>
                        <a:pt x="415" y="477"/>
                        <a:pt x="415" y="478"/>
                        <a:pt x="416" y="478"/>
                      </a:cubicBezTo>
                      <a:close/>
                      <a:moveTo>
                        <a:pt x="388" y="519"/>
                      </a:moveTo>
                      <a:cubicBezTo>
                        <a:pt x="388" y="519"/>
                        <a:pt x="388" y="519"/>
                        <a:pt x="388" y="519"/>
                      </a:cubicBezTo>
                      <a:cubicBezTo>
                        <a:pt x="388" y="519"/>
                        <a:pt x="388" y="519"/>
                        <a:pt x="388" y="519"/>
                      </a:cubicBezTo>
                      <a:close/>
                      <a:moveTo>
                        <a:pt x="73" y="496"/>
                      </a:moveTo>
                      <a:cubicBezTo>
                        <a:pt x="74" y="496"/>
                        <a:pt x="74" y="497"/>
                        <a:pt x="76" y="497"/>
                      </a:cubicBezTo>
                      <a:cubicBezTo>
                        <a:pt x="76" y="497"/>
                        <a:pt x="75" y="498"/>
                        <a:pt x="76" y="498"/>
                      </a:cubicBezTo>
                      <a:cubicBezTo>
                        <a:pt x="78" y="497"/>
                        <a:pt x="76" y="496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6"/>
                        <a:pt x="73" y="496"/>
                      </a:cubicBezTo>
                      <a:close/>
                      <a:moveTo>
                        <a:pt x="126" y="498"/>
                      </a:moveTo>
                      <a:cubicBezTo>
                        <a:pt x="126" y="498"/>
                        <a:pt x="125" y="498"/>
                        <a:pt x="125" y="498"/>
                      </a:cubicBezTo>
                      <a:cubicBezTo>
                        <a:pt x="125" y="498"/>
                        <a:pt x="125" y="498"/>
                        <a:pt x="126" y="498"/>
                      </a:cubicBezTo>
                      <a:close/>
                      <a:moveTo>
                        <a:pt x="73" y="495"/>
                      </a:move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lose/>
                      <a:moveTo>
                        <a:pt x="433" y="519"/>
                      </a:moveTo>
                      <a:cubicBezTo>
                        <a:pt x="433" y="519"/>
                        <a:pt x="433" y="519"/>
                        <a:pt x="433" y="519"/>
                      </a:cubicBezTo>
                      <a:cubicBezTo>
                        <a:pt x="433" y="519"/>
                        <a:pt x="433" y="519"/>
                        <a:pt x="433" y="519"/>
                      </a:cubicBezTo>
                      <a:cubicBezTo>
                        <a:pt x="433" y="519"/>
                        <a:pt x="433" y="519"/>
                        <a:pt x="433" y="519"/>
                      </a:cubicBezTo>
                      <a:close/>
                      <a:moveTo>
                        <a:pt x="71" y="497"/>
                      </a:moveTo>
                      <a:cubicBezTo>
                        <a:pt x="72" y="496"/>
                        <a:pt x="72" y="496"/>
                        <a:pt x="73" y="496"/>
                      </a:cubicBezTo>
                      <a:cubicBezTo>
                        <a:pt x="72" y="496"/>
                        <a:pt x="72" y="496"/>
                        <a:pt x="71" y="497"/>
                      </a:cubicBezTo>
                      <a:close/>
                      <a:moveTo>
                        <a:pt x="70" y="495"/>
                      </a:moveTo>
                      <a:cubicBezTo>
                        <a:pt x="70" y="495"/>
                        <a:pt x="70" y="495"/>
                        <a:pt x="69" y="496"/>
                      </a:cubicBezTo>
                      <a:cubicBezTo>
                        <a:pt x="70" y="496"/>
                        <a:pt x="70" y="495"/>
                        <a:pt x="71" y="495"/>
                      </a:cubicBezTo>
                      <a:cubicBezTo>
                        <a:pt x="71" y="495"/>
                        <a:pt x="70" y="495"/>
                        <a:pt x="70" y="495"/>
                      </a:cubicBezTo>
                      <a:close/>
                      <a:moveTo>
                        <a:pt x="86" y="495"/>
                      </a:moveTo>
                      <a:cubicBezTo>
                        <a:pt x="80" y="497"/>
                        <a:pt x="80" y="497"/>
                        <a:pt x="80" y="497"/>
                      </a:cubicBezTo>
                      <a:cubicBezTo>
                        <a:pt x="82" y="497"/>
                        <a:pt x="86" y="496"/>
                        <a:pt x="86" y="495"/>
                      </a:cubicBezTo>
                      <a:close/>
                      <a:moveTo>
                        <a:pt x="101" y="498"/>
                      </a:moveTo>
                      <a:cubicBezTo>
                        <a:pt x="101" y="498"/>
                        <a:pt x="100" y="499"/>
                        <a:pt x="100" y="499"/>
                      </a:cubicBezTo>
                      <a:cubicBezTo>
                        <a:pt x="102" y="499"/>
                        <a:pt x="102" y="499"/>
                        <a:pt x="101" y="498"/>
                      </a:cubicBezTo>
                      <a:close/>
                      <a:moveTo>
                        <a:pt x="104" y="497"/>
                      </a:moveTo>
                      <a:cubicBezTo>
                        <a:pt x="104" y="497"/>
                        <a:pt x="103" y="497"/>
                        <a:pt x="102" y="497"/>
                      </a:cubicBezTo>
                      <a:cubicBezTo>
                        <a:pt x="102" y="498"/>
                        <a:pt x="104" y="497"/>
                        <a:pt x="104" y="497"/>
                      </a:cubicBezTo>
                      <a:close/>
                      <a:moveTo>
                        <a:pt x="104" y="497"/>
                      </a:moveTo>
                      <a:cubicBezTo>
                        <a:pt x="104" y="497"/>
                        <a:pt x="105" y="497"/>
                        <a:pt x="105" y="497"/>
                      </a:cubicBezTo>
                      <a:cubicBezTo>
                        <a:pt x="105" y="497"/>
                        <a:pt x="105" y="497"/>
                        <a:pt x="104" y="497"/>
                      </a:cubicBezTo>
                      <a:close/>
                      <a:moveTo>
                        <a:pt x="135" y="499"/>
                      </a:moveTo>
                      <a:cubicBezTo>
                        <a:pt x="134" y="500"/>
                        <a:pt x="137" y="498"/>
                        <a:pt x="138" y="499"/>
                      </a:cubicBezTo>
                      <a:cubicBezTo>
                        <a:pt x="137" y="498"/>
                        <a:pt x="135" y="499"/>
                        <a:pt x="135" y="499"/>
                      </a:cubicBezTo>
                      <a:close/>
                      <a:moveTo>
                        <a:pt x="150" y="498"/>
                      </a:moveTo>
                      <a:cubicBezTo>
                        <a:pt x="150" y="498"/>
                        <a:pt x="150" y="498"/>
                        <a:pt x="150" y="498"/>
                      </a:cubicBezTo>
                      <a:cubicBezTo>
                        <a:pt x="151" y="498"/>
                        <a:pt x="152" y="498"/>
                        <a:pt x="151" y="498"/>
                      </a:cubicBezTo>
                      <a:cubicBezTo>
                        <a:pt x="150" y="498"/>
                        <a:pt x="150" y="498"/>
                        <a:pt x="150" y="498"/>
                      </a:cubicBezTo>
                      <a:close/>
                      <a:moveTo>
                        <a:pt x="423" y="495"/>
                      </a:moveTo>
                      <a:cubicBezTo>
                        <a:pt x="425" y="495"/>
                        <a:pt x="425" y="495"/>
                        <a:pt x="425" y="495"/>
                      </a:cubicBezTo>
                      <a:cubicBezTo>
                        <a:pt x="423" y="494"/>
                        <a:pt x="423" y="494"/>
                        <a:pt x="423" y="494"/>
                      </a:cubicBezTo>
                      <a:lnTo>
                        <a:pt x="423" y="495"/>
                      </a:lnTo>
                      <a:close/>
                      <a:moveTo>
                        <a:pt x="378" y="518"/>
                      </a:moveTo>
                      <a:cubicBezTo>
                        <a:pt x="378" y="518"/>
                        <a:pt x="378" y="519"/>
                        <a:pt x="379" y="519"/>
                      </a:cubicBezTo>
                      <a:cubicBezTo>
                        <a:pt x="377" y="519"/>
                        <a:pt x="379" y="518"/>
                        <a:pt x="378" y="518"/>
                      </a:cubicBezTo>
                      <a:close/>
                      <a:moveTo>
                        <a:pt x="4" y="475"/>
                      </a:moveTo>
                      <a:cubicBezTo>
                        <a:pt x="4" y="475"/>
                        <a:pt x="4" y="476"/>
                        <a:pt x="4" y="477"/>
                      </a:cubicBezTo>
                      <a:cubicBezTo>
                        <a:pt x="4" y="476"/>
                        <a:pt x="4" y="476"/>
                        <a:pt x="4" y="475"/>
                      </a:cubicBezTo>
                      <a:close/>
                      <a:moveTo>
                        <a:pt x="14" y="406"/>
                      </a:moveTo>
                      <a:cubicBezTo>
                        <a:pt x="14" y="407"/>
                        <a:pt x="15" y="408"/>
                        <a:pt x="15" y="408"/>
                      </a:cubicBezTo>
                      <a:cubicBezTo>
                        <a:pt x="15" y="408"/>
                        <a:pt x="15" y="407"/>
                        <a:pt x="14" y="406"/>
                      </a:cubicBezTo>
                      <a:close/>
                      <a:moveTo>
                        <a:pt x="187" y="504"/>
                      </a:moveTo>
                      <a:cubicBezTo>
                        <a:pt x="187" y="504"/>
                        <a:pt x="187" y="504"/>
                        <a:pt x="187" y="505"/>
                      </a:cubicBezTo>
                      <a:cubicBezTo>
                        <a:pt x="187" y="505"/>
                        <a:pt x="188" y="504"/>
                        <a:pt x="189" y="504"/>
                      </a:cubicBezTo>
                      <a:lnTo>
                        <a:pt x="187" y="504"/>
                      </a:lnTo>
                      <a:close/>
                      <a:moveTo>
                        <a:pt x="8" y="445"/>
                      </a:moveTo>
                      <a:cubicBezTo>
                        <a:pt x="7" y="444"/>
                        <a:pt x="7" y="443"/>
                        <a:pt x="7" y="444"/>
                      </a:cubicBezTo>
                      <a:cubicBezTo>
                        <a:pt x="7" y="446"/>
                        <a:pt x="7" y="446"/>
                        <a:pt x="8" y="445"/>
                      </a:cubicBezTo>
                      <a:close/>
                      <a:moveTo>
                        <a:pt x="8" y="449"/>
                      </a:moveTo>
                      <a:cubicBezTo>
                        <a:pt x="9" y="448"/>
                        <a:pt x="9" y="448"/>
                        <a:pt x="9" y="446"/>
                      </a:cubicBezTo>
                      <a:cubicBezTo>
                        <a:pt x="8" y="446"/>
                        <a:pt x="8" y="448"/>
                        <a:pt x="8" y="449"/>
                      </a:cubicBezTo>
                      <a:close/>
                      <a:moveTo>
                        <a:pt x="8" y="449"/>
                      </a:moveTo>
                      <a:cubicBezTo>
                        <a:pt x="8" y="449"/>
                        <a:pt x="8" y="449"/>
                        <a:pt x="8" y="449"/>
                      </a:cubicBezTo>
                      <a:cubicBezTo>
                        <a:pt x="8" y="449"/>
                        <a:pt x="8" y="449"/>
                        <a:pt x="8" y="449"/>
                      </a:cubicBezTo>
                      <a:close/>
                      <a:moveTo>
                        <a:pt x="2" y="488"/>
                      </a:moveTo>
                      <a:cubicBezTo>
                        <a:pt x="1" y="487"/>
                        <a:pt x="2" y="491"/>
                        <a:pt x="1" y="492"/>
                      </a:cubicBezTo>
                      <a:cubicBezTo>
                        <a:pt x="2" y="491"/>
                        <a:pt x="2" y="489"/>
                        <a:pt x="2" y="488"/>
                      </a:cubicBezTo>
                      <a:close/>
                      <a:moveTo>
                        <a:pt x="368" y="517"/>
                      </a:moveTo>
                      <a:cubicBezTo>
                        <a:pt x="370" y="517"/>
                        <a:pt x="370" y="517"/>
                        <a:pt x="370" y="517"/>
                      </a:cubicBezTo>
                      <a:cubicBezTo>
                        <a:pt x="368" y="517"/>
                        <a:pt x="368" y="517"/>
                        <a:pt x="368" y="517"/>
                      </a:cubicBezTo>
                      <a:close/>
                      <a:moveTo>
                        <a:pt x="438" y="353"/>
                      </a:moveTo>
                      <a:cubicBezTo>
                        <a:pt x="439" y="353"/>
                        <a:pt x="439" y="353"/>
                        <a:pt x="439" y="353"/>
                      </a:cubicBezTo>
                      <a:cubicBezTo>
                        <a:pt x="439" y="352"/>
                        <a:pt x="439" y="352"/>
                        <a:pt x="439" y="352"/>
                      </a:cubicBezTo>
                      <a:lnTo>
                        <a:pt x="438" y="353"/>
                      </a:lnTo>
                      <a:close/>
                      <a:moveTo>
                        <a:pt x="233" y="330"/>
                      </a:moveTo>
                      <a:cubicBezTo>
                        <a:pt x="233" y="330"/>
                        <a:pt x="233" y="330"/>
                        <a:pt x="233" y="330"/>
                      </a:cubicBezTo>
                      <a:cubicBezTo>
                        <a:pt x="234" y="330"/>
                        <a:pt x="234" y="330"/>
                        <a:pt x="235" y="330"/>
                      </a:cubicBezTo>
                      <a:lnTo>
                        <a:pt x="233" y="330"/>
                      </a:lnTo>
                      <a:close/>
                      <a:moveTo>
                        <a:pt x="34" y="412"/>
                      </a:moveTo>
                      <a:cubicBezTo>
                        <a:pt x="34" y="411"/>
                        <a:pt x="34" y="411"/>
                        <a:pt x="34" y="410"/>
                      </a:cubicBezTo>
                      <a:cubicBezTo>
                        <a:pt x="34" y="411"/>
                        <a:pt x="34" y="412"/>
                        <a:pt x="34" y="412"/>
                      </a:cubicBezTo>
                      <a:close/>
                      <a:moveTo>
                        <a:pt x="441" y="463"/>
                      </a:moveTo>
                      <a:cubicBezTo>
                        <a:pt x="441" y="463"/>
                        <a:pt x="441" y="462"/>
                        <a:pt x="441" y="462"/>
                      </a:cubicBezTo>
                      <a:cubicBezTo>
                        <a:pt x="440" y="462"/>
                        <a:pt x="440" y="463"/>
                        <a:pt x="441" y="463"/>
                      </a:cubicBezTo>
                      <a:close/>
                      <a:moveTo>
                        <a:pt x="33" y="410"/>
                      </a:moveTo>
                      <a:cubicBezTo>
                        <a:pt x="33" y="410"/>
                        <a:pt x="33" y="410"/>
                        <a:pt x="33" y="410"/>
                      </a:cubicBezTo>
                      <a:cubicBezTo>
                        <a:pt x="33" y="410"/>
                        <a:pt x="33" y="410"/>
                        <a:pt x="33" y="410"/>
                      </a:cubicBezTo>
                      <a:close/>
                      <a:moveTo>
                        <a:pt x="421" y="330"/>
                      </a:moveTo>
                      <a:cubicBezTo>
                        <a:pt x="421" y="330"/>
                        <a:pt x="421" y="330"/>
                        <a:pt x="422" y="331"/>
                      </a:cubicBezTo>
                      <a:cubicBezTo>
                        <a:pt x="422" y="331"/>
                        <a:pt x="423" y="331"/>
                        <a:pt x="423" y="331"/>
                      </a:cubicBezTo>
                      <a:cubicBezTo>
                        <a:pt x="423" y="330"/>
                        <a:pt x="422" y="330"/>
                        <a:pt x="421" y="330"/>
                      </a:cubicBezTo>
                      <a:close/>
                      <a:moveTo>
                        <a:pt x="433" y="407"/>
                      </a:moveTo>
                      <a:cubicBezTo>
                        <a:pt x="433" y="407"/>
                        <a:pt x="433" y="407"/>
                        <a:pt x="433" y="406"/>
                      </a:cubicBezTo>
                      <a:cubicBezTo>
                        <a:pt x="433" y="407"/>
                        <a:pt x="433" y="407"/>
                        <a:pt x="433" y="407"/>
                      </a:cubicBezTo>
                      <a:cubicBezTo>
                        <a:pt x="433" y="407"/>
                        <a:pt x="433" y="407"/>
                        <a:pt x="433" y="407"/>
                      </a:cubicBezTo>
                      <a:close/>
                      <a:moveTo>
                        <a:pt x="34" y="410"/>
                      </a:moveTo>
                      <a:cubicBezTo>
                        <a:pt x="34" y="409"/>
                        <a:pt x="36" y="408"/>
                        <a:pt x="35" y="407"/>
                      </a:cubicBezTo>
                      <a:cubicBezTo>
                        <a:pt x="36" y="406"/>
                        <a:pt x="36" y="408"/>
                        <a:pt x="36" y="406"/>
                      </a:cubicBezTo>
                      <a:cubicBezTo>
                        <a:pt x="36" y="404"/>
                        <a:pt x="34" y="407"/>
                        <a:pt x="33" y="409"/>
                      </a:cubicBezTo>
                      <a:cubicBezTo>
                        <a:pt x="33" y="410"/>
                        <a:pt x="33" y="410"/>
                        <a:pt x="33" y="410"/>
                      </a:cubicBezTo>
                      <a:cubicBezTo>
                        <a:pt x="34" y="410"/>
                        <a:pt x="34" y="410"/>
                        <a:pt x="34" y="410"/>
                      </a:cubicBezTo>
                      <a:close/>
                      <a:moveTo>
                        <a:pt x="32" y="413"/>
                      </a:moveTo>
                      <a:cubicBezTo>
                        <a:pt x="33" y="414"/>
                        <a:pt x="33" y="414"/>
                        <a:pt x="33" y="415"/>
                      </a:cubicBezTo>
                      <a:cubicBezTo>
                        <a:pt x="33" y="414"/>
                        <a:pt x="33" y="413"/>
                        <a:pt x="33" y="412"/>
                      </a:cubicBezTo>
                      <a:cubicBezTo>
                        <a:pt x="33" y="412"/>
                        <a:pt x="32" y="413"/>
                        <a:pt x="32" y="413"/>
                      </a:cubicBezTo>
                      <a:close/>
                      <a:moveTo>
                        <a:pt x="36" y="401"/>
                      </a:moveTo>
                      <a:cubicBezTo>
                        <a:pt x="36" y="398"/>
                        <a:pt x="36" y="394"/>
                        <a:pt x="36" y="393"/>
                      </a:cubicBezTo>
                      <a:lnTo>
                        <a:pt x="36" y="401"/>
                      </a:lnTo>
                      <a:close/>
                      <a:moveTo>
                        <a:pt x="42" y="376"/>
                      </a:moveTo>
                      <a:cubicBezTo>
                        <a:pt x="42" y="374"/>
                        <a:pt x="42" y="374"/>
                        <a:pt x="41" y="375"/>
                      </a:cubicBezTo>
                      <a:cubicBezTo>
                        <a:pt x="41" y="376"/>
                        <a:pt x="42" y="376"/>
                        <a:pt x="42" y="376"/>
                      </a:cubicBezTo>
                      <a:close/>
                      <a:moveTo>
                        <a:pt x="41" y="371"/>
                      </a:moveTo>
                      <a:cubicBezTo>
                        <a:pt x="41" y="371"/>
                        <a:pt x="41" y="371"/>
                        <a:pt x="41" y="371"/>
                      </a:cubicBezTo>
                      <a:cubicBezTo>
                        <a:pt x="41" y="371"/>
                        <a:pt x="41" y="371"/>
                        <a:pt x="41" y="371"/>
                      </a:cubicBezTo>
                      <a:close/>
                      <a:moveTo>
                        <a:pt x="41" y="371"/>
                      </a:moveTo>
                      <a:cubicBezTo>
                        <a:pt x="40" y="372"/>
                        <a:pt x="40" y="372"/>
                        <a:pt x="40" y="374"/>
                      </a:cubicBezTo>
                      <a:cubicBezTo>
                        <a:pt x="41" y="374"/>
                        <a:pt x="40" y="372"/>
                        <a:pt x="41" y="371"/>
                      </a:cubicBezTo>
                      <a:close/>
                      <a:moveTo>
                        <a:pt x="51" y="347"/>
                      </a:moveTo>
                      <a:cubicBezTo>
                        <a:pt x="50" y="346"/>
                        <a:pt x="49" y="347"/>
                        <a:pt x="48" y="347"/>
                      </a:cubicBezTo>
                      <a:cubicBezTo>
                        <a:pt x="48" y="348"/>
                        <a:pt x="50" y="346"/>
                        <a:pt x="51" y="347"/>
                      </a:cubicBezTo>
                      <a:close/>
                      <a:moveTo>
                        <a:pt x="67" y="345"/>
                      </a:moveTo>
                      <a:cubicBezTo>
                        <a:pt x="66" y="346"/>
                        <a:pt x="66" y="345"/>
                        <a:pt x="65" y="345"/>
                      </a:cubicBezTo>
                      <a:cubicBezTo>
                        <a:pt x="66" y="346"/>
                        <a:pt x="66" y="346"/>
                        <a:pt x="66" y="346"/>
                      </a:cubicBezTo>
                      <a:cubicBezTo>
                        <a:pt x="67" y="346"/>
                        <a:pt x="68" y="346"/>
                        <a:pt x="67" y="345"/>
                      </a:cubicBezTo>
                      <a:close/>
                      <a:moveTo>
                        <a:pt x="409" y="342"/>
                      </a:moveTo>
                      <a:cubicBezTo>
                        <a:pt x="408" y="343"/>
                        <a:pt x="408" y="343"/>
                        <a:pt x="408" y="343"/>
                      </a:cubicBezTo>
                      <a:cubicBezTo>
                        <a:pt x="410" y="343"/>
                        <a:pt x="410" y="343"/>
                        <a:pt x="410" y="343"/>
                      </a:cubicBezTo>
                      <a:lnTo>
                        <a:pt x="409" y="342"/>
                      </a:lnTo>
                      <a:close/>
                      <a:moveTo>
                        <a:pt x="442" y="473"/>
                      </a:moveTo>
                      <a:cubicBezTo>
                        <a:pt x="442" y="476"/>
                        <a:pt x="441" y="473"/>
                        <a:pt x="441" y="475"/>
                      </a:cubicBezTo>
                      <a:cubicBezTo>
                        <a:pt x="441" y="475"/>
                        <a:pt x="443" y="475"/>
                        <a:pt x="442" y="473"/>
                      </a:cubicBezTo>
                      <a:close/>
                      <a:moveTo>
                        <a:pt x="22" y="100"/>
                      </a:moveTo>
                      <a:cubicBezTo>
                        <a:pt x="22" y="101"/>
                        <a:pt x="21" y="102"/>
                        <a:pt x="22" y="104"/>
                      </a:cubicBezTo>
                      <a:cubicBezTo>
                        <a:pt x="21" y="105"/>
                        <a:pt x="21" y="103"/>
                        <a:pt x="20" y="105"/>
                      </a:cubicBezTo>
                      <a:cubicBezTo>
                        <a:pt x="21" y="107"/>
                        <a:pt x="23" y="104"/>
                        <a:pt x="23" y="100"/>
                      </a:cubicBezTo>
                      <a:cubicBezTo>
                        <a:pt x="23" y="100"/>
                        <a:pt x="23" y="100"/>
                        <a:pt x="23" y="100"/>
                      </a:cubicBezTo>
                      <a:cubicBezTo>
                        <a:pt x="23" y="100"/>
                        <a:pt x="22" y="100"/>
                        <a:pt x="22" y="100"/>
                      </a:cubicBezTo>
                      <a:close/>
                      <a:moveTo>
                        <a:pt x="149" y="303"/>
                      </a:moveTo>
                      <a:cubicBezTo>
                        <a:pt x="149" y="303"/>
                        <a:pt x="149" y="303"/>
                        <a:pt x="149" y="303"/>
                      </a:cubicBezTo>
                      <a:cubicBezTo>
                        <a:pt x="149" y="303"/>
                        <a:pt x="150" y="303"/>
                        <a:pt x="151" y="303"/>
                      </a:cubicBezTo>
                      <a:lnTo>
                        <a:pt x="149" y="303"/>
                      </a:lnTo>
                      <a:close/>
                      <a:moveTo>
                        <a:pt x="444" y="274"/>
                      </a:moveTo>
                      <a:cubicBezTo>
                        <a:pt x="444" y="274"/>
                        <a:pt x="444" y="274"/>
                        <a:pt x="444" y="274"/>
                      </a:cubicBezTo>
                      <a:cubicBezTo>
                        <a:pt x="444" y="274"/>
                        <a:pt x="444" y="274"/>
                        <a:pt x="444" y="274"/>
                      </a:cubicBezTo>
                      <a:cubicBezTo>
                        <a:pt x="444" y="274"/>
                        <a:pt x="444" y="274"/>
                        <a:pt x="444" y="274"/>
                      </a:cubicBezTo>
                      <a:close/>
                      <a:moveTo>
                        <a:pt x="23" y="100"/>
                      </a:moveTo>
                      <a:cubicBezTo>
                        <a:pt x="23" y="100"/>
                        <a:pt x="23" y="100"/>
                        <a:pt x="24" y="100"/>
                      </a:cubicBezTo>
                      <a:cubicBezTo>
                        <a:pt x="24" y="100"/>
                        <a:pt x="23" y="100"/>
                        <a:pt x="23" y="100"/>
                      </a:cubicBezTo>
                      <a:close/>
                      <a:moveTo>
                        <a:pt x="22" y="97"/>
                      </a:moveTo>
                      <a:cubicBezTo>
                        <a:pt x="22" y="98"/>
                        <a:pt x="22" y="99"/>
                        <a:pt x="22" y="100"/>
                      </a:cubicBezTo>
                      <a:cubicBezTo>
                        <a:pt x="22" y="99"/>
                        <a:pt x="22" y="98"/>
                        <a:pt x="22" y="97"/>
                      </a:cubicBezTo>
                      <a:close/>
                      <a:moveTo>
                        <a:pt x="444" y="205"/>
                      </a:moveTo>
                      <a:cubicBezTo>
                        <a:pt x="444" y="205"/>
                        <a:pt x="444" y="205"/>
                        <a:pt x="444" y="206"/>
                      </a:cubicBezTo>
                      <a:cubicBezTo>
                        <a:pt x="444" y="206"/>
                        <a:pt x="444" y="205"/>
                        <a:pt x="444" y="205"/>
                      </a:cubicBezTo>
                      <a:close/>
                      <a:moveTo>
                        <a:pt x="21" y="181"/>
                      </a:moveTo>
                      <a:cubicBezTo>
                        <a:pt x="21" y="180"/>
                        <a:pt x="21" y="180"/>
                        <a:pt x="21" y="179"/>
                      </a:cubicBezTo>
                      <a:cubicBezTo>
                        <a:pt x="20" y="180"/>
                        <a:pt x="21" y="180"/>
                        <a:pt x="21" y="181"/>
                      </a:cubicBezTo>
                      <a:close/>
                      <a:moveTo>
                        <a:pt x="23" y="96"/>
                      </a:moveTo>
                      <a:cubicBezTo>
                        <a:pt x="23" y="95"/>
                        <a:pt x="23" y="95"/>
                        <a:pt x="23" y="94"/>
                      </a:cubicBezTo>
                      <a:cubicBezTo>
                        <a:pt x="22" y="95"/>
                        <a:pt x="23" y="96"/>
                        <a:pt x="23" y="97"/>
                      </a:cubicBezTo>
                      <a:cubicBezTo>
                        <a:pt x="23" y="97"/>
                        <a:pt x="24" y="96"/>
                        <a:pt x="23" y="96"/>
                      </a:cubicBezTo>
                      <a:close/>
                      <a:moveTo>
                        <a:pt x="22" y="111"/>
                      </a:moveTo>
                      <a:cubicBezTo>
                        <a:pt x="22" y="115"/>
                        <a:pt x="22" y="120"/>
                        <a:pt x="23" y="120"/>
                      </a:cubicBezTo>
                      <a:lnTo>
                        <a:pt x="22" y="111"/>
                      </a:lnTo>
                      <a:close/>
                      <a:moveTo>
                        <a:pt x="20" y="143"/>
                      </a:moveTo>
                      <a:cubicBezTo>
                        <a:pt x="20" y="143"/>
                        <a:pt x="20" y="142"/>
                        <a:pt x="19" y="142"/>
                      </a:cubicBezTo>
                      <a:cubicBezTo>
                        <a:pt x="19" y="144"/>
                        <a:pt x="20" y="145"/>
                        <a:pt x="20" y="143"/>
                      </a:cubicBezTo>
                      <a:close/>
                      <a:moveTo>
                        <a:pt x="21" y="148"/>
                      </a:moveTo>
                      <a:cubicBezTo>
                        <a:pt x="21" y="148"/>
                        <a:pt x="21" y="148"/>
                        <a:pt x="21" y="148"/>
                      </a:cubicBezTo>
                      <a:cubicBezTo>
                        <a:pt x="21" y="148"/>
                        <a:pt x="21" y="148"/>
                        <a:pt x="21" y="148"/>
                      </a:cubicBezTo>
                      <a:close/>
                      <a:moveTo>
                        <a:pt x="22" y="145"/>
                      </a:moveTo>
                      <a:cubicBezTo>
                        <a:pt x="21" y="144"/>
                        <a:pt x="21" y="147"/>
                        <a:pt x="21" y="148"/>
                      </a:cubicBezTo>
                      <a:cubicBezTo>
                        <a:pt x="21" y="147"/>
                        <a:pt x="22" y="146"/>
                        <a:pt x="22" y="145"/>
                      </a:cubicBezTo>
                      <a:close/>
                      <a:moveTo>
                        <a:pt x="20" y="194"/>
                      </a:moveTo>
                      <a:cubicBezTo>
                        <a:pt x="19" y="193"/>
                        <a:pt x="20" y="198"/>
                        <a:pt x="20" y="199"/>
                      </a:cubicBezTo>
                      <a:cubicBezTo>
                        <a:pt x="20" y="198"/>
                        <a:pt x="20" y="195"/>
                        <a:pt x="20" y="194"/>
                      </a:cubicBezTo>
                      <a:close/>
                      <a:moveTo>
                        <a:pt x="20" y="218"/>
                      </a:moveTo>
                      <a:cubicBezTo>
                        <a:pt x="20" y="219"/>
                        <a:pt x="20" y="221"/>
                        <a:pt x="21" y="219"/>
                      </a:cubicBezTo>
                      <a:cubicBezTo>
                        <a:pt x="21" y="218"/>
                        <a:pt x="21" y="218"/>
                        <a:pt x="21" y="217"/>
                      </a:cubicBezTo>
                      <a:lnTo>
                        <a:pt x="20" y="218"/>
                      </a:lnTo>
                      <a:close/>
                      <a:moveTo>
                        <a:pt x="362" y="316"/>
                      </a:moveTo>
                      <a:cubicBezTo>
                        <a:pt x="364" y="316"/>
                        <a:pt x="364" y="316"/>
                        <a:pt x="364" y="316"/>
                      </a:cubicBezTo>
                      <a:cubicBezTo>
                        <a:pt x="362" y="315"/>
                        <a:pt x="362" y="315"/>
                        <a:pt x="362" y="315"/>
                      </a:cubicBezTo>
                      <a:lnTo>
                        <a:pt x="362" y="316"/>
                      </a:lnTo>
                      <a:close/>
                      <a:moveTo>
                        <a:pt x="445" y="190"/>
                      </a:moveTo>
                      <a:cubicBezTo>
                        <a:pt x="445" y="190"/>
                        <a:pt x="444" y="190"/>
                        <a:pt x="444" y="192"/>
                      </a:cubicBezTo>
                      <a:cubicBezTo>
                        <a:pt x="444" y="189"/>
                        <a:pt x="445" y="192"/>
                        <a:pt x="445" y="190"/>
                      </a:cubicBezTo>
                      <a:close/>
                      <a:moveTo>
                        <a:pt x="441" y="94"/>
                      </a:moveTo>
                      <a:cubicBezTo>
                        <a:pt x="441" y="93"/>
                        <a:pt x="441" y="93"/>
                        <a:pt x="441" y="93"/>
                      </a:cubicBezTo>
                      <a:cubicBezTo>
                        <a:pt x="439" y="94"/>
                        <a:pt x="439" y="94"/>
                        <a:pt x="439" y="94"/>
                      </a:cubicBezTo>
                      <a:lnTo>
                        <a:pt x="441" y="94"/>
                      </a:lnTo>
                      <a:close/>
                      <a:moveTo>
                        <a:pt x="43" y="187"/>
                      </a:moveTo>
                      <a:cubicBezTo>
                        <a:pt x="43" y="186"/>
                        <a:pt x="43" y="185"/>
                        <a:pt x="42" y="184"/>
                      </a:cubicBezTo>
                      <a:cubicBezTo>
                        <a:pt x="42" y="185"/>
                        <a:pt x="42" y="186"/>
                        <a:pt x="43" y="187"/>
                      </a:cubicBezTo>
                      <a:close/>
                      <a:moveTo>
                        <a:pt x="44" y="105"/>
                      </a:moveTo>
                      <a:cubicBezTo>
                        <a:pt x="44" y="106"/>
                        <a:pt x="44" y="107"/>
                        <a:pt x="44" y="107"/>
                      </a:cubicBezTo>
                      <a:cubicBezTo>
                        <a:pt x="44" y="107"/>
                        <a:pt x="44" y="106"/>
                        <a:pt x="44" y="105"/>
                      </a:cubicBezTo>
                      <a:close/>
                      <a:moveTo>
                        <a:pt x="36" y="276"/>
                      </a:moveTo>
                      <a:cubicBezTo>
                        <a:pt x="36" y="276"/>
                        <a:pt x="36" y="277"/>
                        <a:pt x="36" y="277"/>
                      </a:cubicBezTo>
                      <a:lnTo>
                        <a:pt x="36" y="276"/>
                      </a:lnTo>
                      <a:close/>
                      <a:moveTo>
                        <a:pt x="41" y="184"/>
                      </a:moveTo>
                      <a:cubicBezTo>
                        <a:pt x="41" y="184"/>
                        <a:pt x="41" y="184"/>
                        <a:pt x="41" y="184"/>
                      </a:cubicBezTo>
                      <a:cubicBezTo>
                        <a:pt x="41" y="184"/>
                        <a:pt x="41" y="184"/>
                        <a:pt x="41" y="184"/>
                      </a:cubicBezTo>
                      <a:close/>
                      <a:moveTo>
                        <a:pt x="180" y="2"/>
                      </a:moveTo>
                      <a:cubicBezTo>
                        <a:pt x="180" y="2"/>
                        <a:pt x="180" y="2"/>
                        <a:pt x="179" y="2"/>
                      </a:cubicBezTo>
                      <a:cubicBezTo>
                        <a:pt x="180" y="2"/>
                        <a:pt x="181" y="2"/>
                        <a:pt x="182" y="2"/>
                      </a:cubicBezTo>
                      <a:lnTo>
                        <a:pt x="180" y="2"/>
                      </a:lnTo>
                      <a:close/>
                      <a:moveTo>
                        <a:pt x="42" y="184"/>
                      </a:moveTo>
                      <a:cubicBezTo>
                        <a:pt x="43" y="183"/>
                        <a:pt x="44" y="182"/>
                        <a:pt x="43" y="180"/>
                      </a:cubicBezTo>
                      <a:cubicBezTo>
                        <a:pt x="43" y="179"/>
                        <a:pt x="44" y="181"/>
                        <a:pt x="44" y="179"/>
                      </a:cubicBezTo>
                      <a:cubicBezTo>
                        <a:pt x="43" y="177"/>
                        <a:pt x="42" y="180"/>
                        <a:pt x="41" y="183"/>
                      </a:cubicBezTo>
                      <a:cubicBezTo>
                        <a:pt x="41" y="184"/>
                        <a:pt x="41" y="184"/>
                        <a:pt x="41" y="184"/>
                      </a:cubicBezTo>
                      <a:cubicBezTo>
                        <a:pt x="42" y="184"/>
                        <a:pt x="42" y="184"/>
                        <a:pt x="42" y="184"/>
                      </a:cubicBezTo>
                      <a:close/>
                      <a:moveTo>
                        <a:pt x="428" y="72"/>
                      </a:moveTo>
                      <a:cubicBezTo>
                        <a:pt x="428" y="72"/>
                        <a:pt x="428" y="72"/>
                        <a:pt x="428" y="72"/>
                      </a:cubicBezTo>
                      <a:cubicBezTo>
                        <a:pt x="428" y="71"/>
                        <a:pt x="428" y="71"/>
                        <a:pt x="428" y="71"/>
                      </a:cubicBezTo>
                      <a:cubicBezTo>
                        <a:pt x="428" y="71"/>
                        <a:pt x="428" y="72"/>
                        <a:pt x="428" y="72"/>
                      </a:cubicBezTo>
                      <a:close/>
                      <a:moveTo>
                        <a:pt x="427" y="138"/>
                      </a:moveTo>
                      <a:cubicBezTo>
                        <a:pt x="427" y="138"/>
                        <a:pt x="427" y="138"/>
                        <a:pt x="427" y="138"/>
                      </a:cubicBezTo>
                      <a:cubicBezTo>
                        <a:pt x="427" y="138"/>
                        <a:pt x="427" y="138"/>
                        <a:pt x="427" y="138"/>
                      </a:cubicBezTo>
                      <a:close/>
                      <a:moveTo>
                        <a:pt x="42" y="190"/>
                      </a:moveTo>
                      <a:cubicBezTo>
                        <a:pt x="42" y="189"/>
                        <a:pt x="42" y="188"/>
                        <a:pt x="42" y="186"/>
                      </a:cubicBezTo>
                      <a:cubicBezTo>
                        <a:pt x="41" y="187"/>
                        <a:pt x="41" y="188"/>
                        <a:pt x="41" y="188"/>
                      </a:cubicBezTo>
                      <a:cubicBezTo>
                        <a:pt x="41" y="189"/>
                        <a:pt x="42" y="188"/>
                        <a:pt x="42" y="190"/>
                      </a:cubicBezTo>
                      <a:close/>
                      <a:moveTo>
                        <a:pt x="43" y="173"/>
                      </a:moveTo>
                      <a:cubicBezTo>
                        <a:pt x="43" y="170"/>
                        <a:pt x="42" y="165"/>
                        <a:pt x="42" y="164"/>
                      </a:cubicBezTo>
                      <a:lnTo>
                        <a:pt x="43" y="173"/>
                      </a:lnTo>
                      <a:close/>
                      <a:moveTo>
                        <a:pt x="45" y="143"/>
                      </a:moveTo>
                      <a:cubicBezTo>
                        <a:pt x="45" y="141"/>
                        <a:pt x="45" y="140"/>
                        <a:pt x="44" y="142"/>
                      </a:cubicBezTo>
                      <a:cubicBezTo>
                        <a:pt x="45" y="143"/>
                        <a:pt x="45" y="144"/>
                        <a:pt x="45" y="143"/>
                      </a:cubicBezTo>
                      <a:close/>
                      <a:moveTo>
                        <a:pt x="43" y="137"/>
                      </a:moveTo>
                      <a:cubicBezTo>
                        <a:pt x="44" y="137"/>
                        <a:pt x="44" y="137"/>
                        <a:pt x="44" y="137"/>
                      </a:cubicBezTo>
                      <a:cubicBezTo>
                        <a:pt x="44" y="137"/>
                        <a:pt x="43" y="137"/>
                        <a:pt x="43" y="137"/>
                      </a:cubicBezTo>
                      <a:close/>
                      <a:moveTo>
                        <a:pt x="43" y="141"/>
                      </a:moveTo>
                      <a:cubicBezTo>
                        <a:pt x="44" y="141"/>
                        <a:pt x="43" y="138"/>
                        <a:pt x="43" y="137"/>
                      </a:cubicBezTo>
                      <a:cubicBezTo>
                        <a:pt x="43" y="138"/>
                        <a:pt x="43" y="139"/>
                        <a:pt x="43" y="141"/>
                      </a:cubicBezTo>
                      <a:close/>
                      <a:moveTo>
                        <a:pt x="45" y="88"/>
                      </a:moveTo>
                      <a:cubicBezTo>
                        <a:pt x="44" y="89"/>
                        <a:pt x="45" y="91"/>
                        <a:pt x="45" y="93"/>
                      </a:cubicBezTo>
                      <a:cubicBezTo>
                        <a:pt x="46" y="93"/>
                        <a:pt x="44" y="89"/>
                        <a:pt x="45" y="88"/>
                      </a:cubicBezTo>
                      <a:close/>
                      <a:moveTo>
                        <a:pt x="44" y="68"/>
                      </a:moveTo>
                      <a:cubicBezTo>
                        <a:pt x="44" y="69"/>
                        <a:pt x="44" y="69"/>
                        <a:pt x="44" y="70"/>
                      </a:cubicBezTo>
                      <a:cubicBezTo>
                        <a:pt x="45" y="69"/>
                        <a:pt x="45" y="69"/>
                        <a:pt x="45" y="69"/>
                      </a:cubicBezTo>
                      <a:cubicBezTo>
                        <a:pt x="45" y="68"/>
                        <a:pt x="44" y="67"/>
                        <a:pt x="44" y="68"/>
                      </a:cubicBezTo>
                      <a:close/>
                      <a:moveTo>
                        <a:pt x="387" y="14"/>
                      </a:moveTo>
                      <a:cubicBezTo>
                        <a:pt x="386" y="15"/>
                        <a:pt x="386" y="15"/>
                        <a:pt x="386" y="15"/>
                      </a:cubicBezTo>
                      <a:cubicBezTo>
                        <a:pt x="389" y="15"/>
                        <a:pt x="389" y="15"/>
                        <a:pt x="389" y="15"/>
                      </a:cubicBezTo>
                      <a:lnTo>
                        <a:pt x="387" y="14"/>
                      </a:lnTo>
                      <a:close/>
                      <a:moveTo>
                        <a:pt x="427" y="151"/>
                      </a:moveTo>
                      <a:cubicBezTo>
                        <a:pt x="427" y="154"/>
                        <a:pt x="426" y="151"/>
                        <a:pt x="426" y="153"/>
                      </a:cubicBezTo>
                      <a:cubicBezTo>
                        <a:pt x="426" y="152"/>
                        <a:pt x="428" y="153"/>
                        <a:pt x="427" y="151"/>
                      </a:cubicBezTo>
                      <a:close/>
                      <a:moveTo>
                        <a:pt x="432" y="246"/>
                      </a:moveTo>
                      <a:cubicBezTo>
                        <a:pt x="431" y="246"/>
                        <a:pt x="431" y="246"/>
                        <a:pt x="431" y="246"/>
                      </a:cubicBezTo>
                      <a:cubicBezTo>
                        <a:pt x="431" y="247"/>
                        <a:pt x="431" y="247"/>
                        <a:pt x="431" y="247"/>
                      </a:cubicBezTo>
                      <a:lnTo>
                        <a:pt x="432" y="246"/>
                      </a:lnTo>
                      <a:close/>
                      <a:moveTo>
                        <a:pt x="107" y="317"/>
                      </a:moveTo>
                      <a:cubicBezTo>
                        <a:pt x="107" y="317"/>
                        <a:pt x="107" y="317"/>
                        <a:pt x="107" y="317"/>
                      </a:cubicBezTo>
                      <a:cubicBezTo>
                        <a:pt x="107" y="318"/>
                        <a:pt x="107" y="318"/>
                        <a:pt x="107" y="317"/>
                      </a:cubicBezTo>
                      <a:close/>
                      <a:moveTo>
                        <a:pt x="300" y="478"/>
                      </a:moveTo>
                      <a:cubicBezTo>
                        <a:pt x="301" y="479"/>
                        <a:pt x="301" y="478"/>
                        <a:pt x="302" y="478"/>
                      </a:cubicBezTo>
                      <a:cubicBezTo>
                        <a:pt x="301" y="478"/>
                        <a:pt x="301" y="478"/>
                        <a:pt x="300" y="478"/>
                      </a:cubicBezTo>
                      <a:close/>
                      <a:moveTo>
                        <a:pt x="368" y="481"/>
                      </a:moveTo>
                      <a:cubicBezTo>
                        <a:pt x="368" y="481"/>
                        <a:pt x="368" y="481"/>
                        <a:pt x="368" y="481"/>
                      </a:cubicBezTo>
                      <a:cubicBezTo>
                        <a:pt x="368" y="481"/>
                        <a:pt x="368" y="481"/>
                        <a:pt x="368" y="481"/>
                      </a:cubicBezTo>
                      <a:close/>
                      <a:moveTo>
                        <a:pt x="41" y="322"/>
                      </a:moveTo>
                      <a:cubicBezTo>
                        <a:pt x="41" y="322"/>
                        <a:pt x="41" y="322"/>
                        <a:pt x="41" y="322"/>
                      </a:cubicBezTo>
                      <a:cubicBezTo>
                        <a:pt x="41" y="321"/>
                        <a:pt x="41" y="321"/>
                        <a:pt x="41" y="322"/>
                      </a:cubicBezTo>
                      <a:close/>
                      <a:moveTo>
                        <a:pt x="20" y="377"/>
                      </a:moveTo>
                      <a:cubicBezTo>
                        <a:pt x="20" y="377"/>
                        <a:pt x="20" y="377"/>
                        <a:pt x="20" y="377"/>
                      </a:cubicBezTo>
                      <a:cubicBezTo>
                        <a:pt x="20" y="376"/>
                        <a:pt x="20" y="376"/>
                        <a:pt x="20" y="375"/>
                      </a:cubicBezTo>
                      <a:cubicBezTo>
                        <a:pt x="20" y="376"/>
                        <a:pt x="20" y="376"/>
                        <a:pt x="20" y="377"/>
                      </a:cubicBezTo>
                      <a:close/>
                      <a:moveTo>
                        <a:pt x="370" y="480"/>
                      </a:moveTo>
                      <a:cubicBezTo>
                        <a:pt x="369" y="480"/>
                        <a:pt x="368" y="480"/>
                        <a:pt x="368" y="480"/>
                      </a:cubicBezTo>
                      <a:cubicBezTo>
                        <a:pt x="369" y="480"/>
                        <a:pt x="369" y="480"/>
                        <a:pt x="370" y="480"/>
                      </a:cubicBezTo>
                      <a:close/>
                      <a:moveTo>
                        <a:pt x="99" y="494"/>
                      </a:moveTo>
                      <a:cubicBezTo>
                        <a:pt x="99" y="494"/>
                        <a:pt x="99" y="494"/>
                        <a:pt x="100" y="494"/>
                      </a:cubicBezTo>
                      <a:cubicBezTo>
                        <a:pt x="99" y="494"/>
                        <a:pt x="98" y="494"/>
                        <a:pt x="97" y="494"/>
                      </a:cubicBezTo>
                      <a:lnTo>
                        <a:pt x="99" y="494"/>
                      </a:lnTo>
                      <a:close/>
                      <a:moveTo>
                        <a:pt x="371" y="481"/>
                      </a:moveTo>
                      <a:cubicBezTo>
                        <a:pt x="372" y="481"/>
                        <a:pt x="372" y="481"/>
                        <a:pt x="373" y="481"/>
                      </a:cubicBezTo>
                      <a:cubicBezTo>
                        <a:pt x="372" y="480"/>
                        <a:pt x="371" y="481"/>
                        <a:pt x="370" y="481"/>
                      </a:cubicBezTo>
                      <a:cubicBezTo>
                        <a:pt x="370" y="481"/>
                        <a:pt x="371" y="482"/>
                        <a:pt x="371" y="481"/>
                      </a:cubicBezTo>
                      <a:close/>
                      <a:moveTo>
                        <a:pt x="351" y="481"/>
                      </a:moveTo>
                      <a:cubicBezTo>
                        <a:pt x="358" y="480"/>
                        <a:pt x="358" y="480"/>
                        <a:pt x="358" y="480"/>
                      </a:cubicBezTo>
                      <a:cubicBezTo>
                        <a:pt x="356" y="480"/>
                        <a:pt x="351" y="480"/>
                        <a:pt x="351" y="481"/>
                      </a:cubicBezTo>
                      <a:close/>
                      <a:moveTo>
                        <a:pt x="332" y="478"/>
                      </a:moveTo>
                      <a:cubicBezTo>
                        <a:pt x="332" y="478"/>
                        <a:pt x="333" y="477"/>
                        <a:pt x="333" y="477"/>
                      </a:cubicBezTo>
                      <a:cubicBezTo>
                        <a:pt x="331" y="477"/>
                        <a:pt x="330" y="477"/>
                        <a:pt x="332" y="478"/>
                      </a:cubicBezTo>
                      <a:close/>
                      <a:moveTo>
                        <a:pt x="328" y="479"/>
                      </a:moveTo>
                      <a:cubicBezTo>
                        <a:pt x="328" y="479"/>
                        <a:pt x="327" y="479"/>
                        <a:pt x="327" y="479"/>
                      </a:cubicBezTo>
                      <a:cubicBezTo>
                        <a:pt x="327" y="479"/>
                        <a:pt x="327" y="479"/>
                        <a:pt x="328" y="479"/>
                      </a:cubicBezTo>
                      <a:close/>
                      <a:moveTo>
                        <a:pt x="328" y="479"/>
                      </a:moveTo>
                      <a:cubicBezTo>
                        <a:pt x="328" y="479"/>
                        <a:pt x="329" y="480"/>
                        <a:pt x="330" y="480"/>
                      </a:cubicBezTo>
                      <a:cubicBezTo>
                        <a:pt x="331" y="479"/>
                        <a:pt x="329" y="479"/>
                        <a:pt x="328" y="479"/>
                      </a:cubicBezTo>
                      <a:close/>
                      <a:moveTo>
                        <a:pt x="285" y="477"/>
                      </a:moveTo>
                      <a:cubicBezTo>
                        <a:pt x="286" y="478"/>
                        <a:pt x="288" y="478"/>
                        <a:pt x="289" y="478"/>
                      </a:cubicBezTo>
                      <a:cubicBezTo>
                        <a:pt x="290" y="476"/>
                        <a:pt x="286" y="478"/>
                        <a:pt x="285" y="477"/>
                      </a:cubicBezTo>
                      <a:close/>
                      <a:moveTo>
                        <a:pt x="268" y="479"/>
                      </a:moveTo>
                      <a:cubicBezTo>
                        <a:pt x="269" y="478"/>
                        <a:pt x="269" y="479"/>
                        <a:pt x="270" y="479"/>
                      </a:cubicBezTo>
                      <a:cubicBezTo>
                        <a:pt x="269" y="478"/>
                        <a:pt x="269" y="478"/>
                        <a:pt x="269" y="478"/>
                      </a:cubicBezTo>
                      <a:cubicBezTo>
                        <a:pt x="268" y="478"/>
                        <a:pt x="267" y="478"/>
                        <a:pt x="268" y="479"/>
                      </a:cubicBezTo>
                      <a:close/>
                      <a:moveTo>
                        <a:pt x="118" y="318"/>
                      </a:moveTo>
                      <a:cubicBezTo>
                        <a:pt x="121" y="318"/>
                        <a:pt x="118" y="319"/>
                        <a:pt x="120" y="318"/>
                      </a:cubicBezTo>
                      <a:cubicBezTo>
                        <a:pt x="120" y="318"/>
                        <a:pt x="120" y="317"/>
                        <a:pt x="118" y="318"/>
                      </a:cubicBezTo>
                      <a:close/>
                      <a:moveTo>
                        <a:pt x="410" y="274"/>
                      </a:moveTo>
                      <a:cubicBezTo>
                        <a:pt x="411" y="273"/>
                        <a:pt x="411" y="272"/>
                        <a:pt x="410" y="271"/>
                      </a:cubicBezTo>
                      <a:cubicBezTo>
                        <a:pt x="409" y="277"/>
                        <a:pt x="411" y="270"/>
                        <a:pt x="410" y="274"/>
                      </a:cubicBezTo>
                      <a:close/>
                      <a:moveTo>
                        <a:pt x="91" y="31"/>
                      </a:moveTo>
                      <a:cubicBezTo>
                        <a:pt x="91" y="31"/>
                        <a:pt x="91" y="31"/>
                        <a:pt x="91" y="31"/>
                      </a:cubicBezTo>
                      <a:cubicBezTo>
                        <a:pt x="91" y="31"/>
                        <a:pt x="91" y="31"/>
                        <a:pt x="91" y="31"/>
                      </a:cubicBezTo>
                      <a:cubicBezTo>
                        <a:pt x="91" y="31"/>
                        <a:pt x="91" y="31"/>
                        <a:pt x="91" y="31"/>
                      </a:cubicBezTo>
                      <a:close/>
                      <a:moveTo>
                        <a:pt x="51" y="176"/>
                      </a:moveTo>
                      <a:cubicBezTo>
                        <a:pt x="49" y="157"/>
                        <a:pt x="50" y="137"/>
                        <a:pt x="50" y="119"/>
                      </a:cubicBezTo>
                      <a:cubicBezTo>
                        <a:pt x="50" y="119"/>
                        <a:pt x="50" y="119"/>
                        <a:pt x="50" y="119"/>
                      </a:cubicBezTo>
                      <a:cubicBezTo>
                        <a:pt x="48" y="113"/>
                        <a:pt x="52" y="105"/>
                        <a:pt x="49" y="100"/>
                      </a:cubicBezTo>
                      <a:cubicBezTo>
                        <a:pt x="50" y="99"/>
                        <a:pt x="50" y="95"/>
                        <a:pt x="50" y="96"/>
                      </a:cubicBezTo>
                      <a:cubicBezTo>
                        <a:pt x="49" y="92"/>
                        <a:pt x="51" y="84"/>
                        <a:pt x="50" y="77"/>
                      </a:cubicBezTo>
                      <a:cubicBezTo>
                        <a:pt x="51" y="70"/>
                        <a:pt x="50" y="64"/>
                        <a:pt x="51" y="57"/>
                      </a:cubicBezTo>
                      <a:cubicBezTo>
                        <a:pt x="51" y="58"/>
                        <a:pt x="51" y="59"/>
                        <a:pt x="52" y="59"/>
                      </a:cubicBezTo>
                      <a:cubicBezTo>
                        <a:pt x="53" y="56"/>
                        <a:pt x="50" y="52"/>
                        <a:pt x="52" y="51"/>
                      </a:cubicBezTo>
                      <a:cubicBezTo>
                        <a:pt x="52" y="49"/>
                        <a:pt x="51" y="50"/>
                        <a:pt x="51" y="51"/>
                      </a:cubicBezTo>
                      <a:cubicBezTo>
                        <a:pt x="51" y="45"/>
                        <a:pt x="50" y="29"/>
                        <a:pt x="62" y="23"/>
                      </a:cubicBezTo>
                      <a:cubicBezTo>
                        <a:pt x="74" y="17"/>
                        <a:pt x="82" y="19"/>
                        <a:pt x="90" y="18"/>
                      </a:cubicBezTo>
                      <a:cubicBezTo>
                        <a:pt x="103" y="19"/>
                        <a:pt x="91" y="22"/>
                        <a:pt x="101" y="20"/>
                      </a:cubicBezTo>
                      <a:cubicBezTo>
                        <a:pt x="102" y="21"/>
                        <a:pt x="101" y="19"/>
                        <a:pt x="101" y="20"/>
                      </a:cubicBezTo>
                      <a:cubicBezTo>
                        <a:pt x="105" y="19"/>
                        <a:pt x="107" y="22"/>
                        <a:pt x="110" y="21"/>
                      </a:cubicBezTo>
                      <a:cubicBezTo>
                        <a:pt x="109" y="20"/>
                        <a:pt x="111" y="20"/>
                        <a:pt x="112" y="19"/>
                      </a:cubicBezTo>
                      <a:cubicBezTo>
                        <a:pt x="119" y="20"/>
                        <a:pt x="120" y="22"/>
                        <a:pt x="126" y="21"/>
                      </a:cubicBezTo>
                      <a:cubicBezTo>
                        <a:pt x="126" y="21"/>
                        <a:pt x="126" y="21"/>
                        <a:pt x="126" y="21"/>
                      </a:cubicBezTo>
                      <a:cubicBezTo>
                        <a:pt x="133" y="19"/>
                        <a:pt x="141" y="20"/>
                        <a:pt x="146" y="18"/>
                      </a:cubicBezTo>
                      <a:cubicBezTo>
                        <a:pt x="184" y="17"/>
                        <a:pt x="220" y="16"/>
                        <a:pt x="257" y="16"/>
                      </a:cubicBezTo>
                      <a:cubicBezTo>
                        <a:pt x="293" y="16"/>
                        <a:pt x="329" y="15"/>
                        <a:pt x="366" y="17"/>
                      </a:cubicBezTo>
                      <a:cubicBezTo>
                        <a:pt x="374" y="18"/>
                        <a:pt x="375" y="18"/>
                        <a:pt x="384" y="18"/>
                      </a:cubicBezTo>
                      <a:cubicBezTo>
                        <a:pt x="384" y="18"/>
                        <a:pt x="383" y="18"/>
                        <a:pt x="384" y="18"/>
                      </a:cubicBezTo>
                      <a:cubicBezTo>
                        <a:pt x="384" y="17"/>
                        <a:pt x="391" y="18"/>
                        <a:pt x="392" y="17"/>
                      </a:cubicBezTo>
                      <a:cubicBezTo>
                        <a:pt x="402" y="17"/>
                        <a:pt x="412" y="23"/>
                        <a:pt x="416" y="33"/>
                      </a:cubicBezTo>
                      <a:cubicBezTo>
                        <a:pt x="419" y="45"/>
                        <a:pt x="417" y="49"/>
                        <a:pt x="418" y="57"/>
                      </a:cubicBezTo>
                      <a:cubicBezTo>
                        <a:pt x="418" y="54"/>
                        <a:pt x="416" y="53"/>
                        <a:pt x="416" y="56"/>
                      </a:cubicBezTo>
                      <a:cubicBezTo>
                        <a:pt x="417" y="59"/>
                        <a:pt x="417" y="59"/>
                        <a:pt x="417" y="59"/>
                      </a:cubicBezTo>
                      <a:cubicBezTo>
                        <a:pt x="417" y="59"/>
                        <a:pt x="417" y="59"/>
                        <a:pt x="417" y="59"/>
                      </a:cubicBezTo>
                      <a:cubicBezTo>
                        <a:pt x="417" y="61"/>
                        <a:pt x="418" y="63"/>
                        <a:pt x="418" y="61"/>
                      </a:cubicBezTo>
                      <a:cubicBezTo>
                        <a:pt x="420" y="96"/>
                        <a:pt x="417" y="131"/>
                        <a:pt x="417" y="165"/>
                      </a:cubicBezTo>
                      <a:cubicBezTo>
                        <a:pt x="416" y="174"/>
                        <a:pt x="417" y="185"/>
                        <a:pt x="417" y="194"/>
                      </a:cubicBezTo>
                      <a:cubicBezTo>
                        <a:pt x="415" y="221"/>
                        <a:pt x="414" y="244"/>
                        <a:pt x="415" y="271"/>
                      </a:cubicBezTo>
                      <a:cubicBezTo>
                        <a:pt x="415" y="271"/>
                        <a:pt x="411" y="268"/>
                        <a:pt x="410" y="257"/>
                      </a:cubicBezTo>
                      <a:cubicBezTo>
                        <a:pt x="406" y="243"/>
                        <a:pt x="410" y="224"/>
                        <a:pt x="408" y="208"/>
                      </a:cubicBezTo>
                      <a:cubicBezTo>
                        <a:pt x="408" y="207"/>
                        <a:pt x="410" y="209"/>
                        <a:pt x="409" y="205"/>
                      </a:cubicBezTo>
                      <a:cubicBezTo>
                        <a:pt x="406" y="190"/>
                        <a:pt x="408" y="166"/>
                        <a:pt x="410" y="148"/>
                      </a:cubicBezTo>
                      <a:cubicBezTo>
                        <a:pt x="411" y="149"/>
                        <a:pt x="411" y="149"/>
                        <a:pt x="411" y="149"/>
                      </a:cubicBezTo>
                      <a:cubicBezTo>
                        <a:pt x="411" y="146"/>
                        <a:pt x="409" y="141"/>
                        <a:pt x="410" y="138"/>
                      </a:cubicBezTo>
                      <a:cubicBezTo>
                        <a:pt x="410" y="138"/>
                        <a:pt x="410" y="139"/>
                        <a:pt x="411" y="138"/>
                      </a:cubicBezTo>
                      <a:cubicBezTo>
                        <a:pt x="410" y="137"/>
                        <a:pt x="410" y="131"/>
                        <a:pt x="409" y="130"/>
                      </a:cubicBezTo>
                      <a:cubicBezTo>
                        <a:pt x="410" y="128"/>
                        <a:pt x="411" y="128"/>
                        <a:pt x="411" y="127"/>
                      </a:cubicBezTo>
                      <a:cubicBezTo>
                        <a:pt x="410" y="124"/>
                        <a:pt x="410" y="124"/>
                        <a:pt x="410" y="124"/>
                      </a:cubicBezTo>
                      <a:cubicBezTo>
                        <a:pt x="407" y="119"/>
                        <a:pt x="410" y="110"/>
                        <a:pt x="408" y="102"/>
                      </a:cubicBezTo>
                      <a:cubicBezTo>
                        <a:pt x="409" y="103"/>
                        <a:pt x="409" y="103"/>
                        <a:pt x="409" y="103"/>
                      </a:cubicBezTo>
                      <a:cubicBezTo>
                        <a:pt x="407" y="90"/>
                        <a:pt x="408" y="74"/>
                        <a:pt x="407" y="59"/>
                      </a:cubicBezTo>
                      <a:cubicBezTo>
                        <a:pt x="408" y="60"/>
                        <a:pt x="408" y="60"/>
                        <a:pt x="409" y="60"/>
                      </a:cubicBezTo>
                      <a:cubicBezTo>
                        <a:pt x="408" y="59"/>
                        <a:pt x="407" y="54"/>
                        <a:pt x="407" y="51"/>
                      </a:cubicBezTo>
                      <a:cubicBezTo>
                        <a:pt x="408" y="49"/>
                        <a:pt x="406" y="44"/>
                        <a:pt x="406" y="40"/>
                      </a:cubicBezTo>
                      <a:cubicBezTo>
                        <a:pt x="406" y="40"/>
                        <a:pt x="406" y="40"/>
                        <a:pt x="406" y="40"/>
                      </a:cubicBezTo>
                      <a:cubicBezTo>
                        <a:pt x="405" y="38"/>
                        <a:pt x="406" y="35"/>
                        <a:pt x="403" y="34"/>
                      </a:cubicBezTo>
                      <a:cubicBezTo>
                        <a:pt x="403" y="32"/>
                        <a:pt x="403" y="32"/>
                        <a:pt x="403" y="32"/>
                      </a:cubicBezTo>
                      <a:cubicBezTo>
                        <a:pt x="401" y="33"/>
                        <a:pt x="400" y="28"/>
                        <a:pt x="397" y="28"/>
                      </a:cubicBezTo>
                      <a:cubicBezTo>
                        <a:pt x="397" y="29"/>
                        <a:pt x="397" y="29"/>
                        <a:pt x="397" y="29"/>
                      </a:cubicBezTo>
                      <a:cubicBezTo>
                        <a:pt x="395" y="29"/>
                        <a:pt x="394" y="27"/>
                        <a:pt x="391" y="27"/>
                      </a:cubicBezTo>
                      <a:cubicBezTo>
                        <a:pt x="391" y="27"/>
                        <a:pt x="391" y="27"/>
                        <a:pt x="391" y="27"/>
                      </a:cubicBezTo>
                      <a:cubicBezTo>
                        <a:pt x="386" y="28"/>
                        <a:pt x="382" y="27"/>
                        <a:pt x="382" y="28"/>
                      </a:cubicBezTo>
                      <a:cubicBezTo>
                        <a:pt x="380" y="27"/>
                        <a:pt x="388" y="28"/>
                        <a:pt x="385" y="26"/>
                      </a:cubicBezTo>
                      <a:cubicBezTo>
                        <a:pt x="366" y="27"/>
                        <a:pt x="347" y="27"/>
                        <a:pt x="328" y="27"/>
                      </a:cubicBezTo>
                      <a:cubicBezTo>
                        <a:pt x="326" y="27"/>
                        <a:pt x="325" y="26"/>
                        <a:pt x="324" y="26"/>
                      </a:cubicBezTo>
                      <a:cubicBezTo>
                        <a:pt x="323" y="26"/>
                        <a:pt x="317" y="26"/>
                        <a:pt x="316" y="27"/>
                      </a:cubicBezTo>
                      <a:cubicBezTo>
                        <a:pt x="316" y="27"/>
                        <a:pt x="314" y="26"/>
                        <a:pt x="313" y="26"/>
                      </a:cubicBezTo>
                      <a:cubicBezTo>
                        <a:pt x="310" y="25"/>
                        <a:pt x="310" y="28"/>
                        <a:pt x="306" y="27"/>
                      </a:cubicBezTo>
                      <a:cubicBezTo>
                        <a:pt x="307" y="27"/>
                        <a:pt x="308" y="26"/>
                        <a:pt x="307" y="26"/>
                      </a:cubicBezTo>
                      <a:cubicBezTo>
                        <a:pt x="304" y="27"/>
                        <a:pt x="300" y="27"/>
                        <a:pt x="296" y="27"/>
                      </a:cubicBezTo>
                      <a:cubicBezTo>
                        <a:pt x="297" y="27"/>
                        <a:pt x="298" y="27"/>
                        <a:pt x="298" y="26"/>
                      </a:cubicBezTo>
                      <a:cubicBezTo>
                        <a:pt x="293" y="27"/>
                        <a:pt x="290" y="26"/>
                        <a:pt x="286" y="27"/>
                      </a:cubicBezTo>
                      <a:cubicBezTo>
                        <a:pt x="288" y="26"/>
                        <a:pt x="288" y="26"/>
                        <a:pt x="288" y="26"/>
                      </a:cubicBezTo>
                      <a:cubicBezTo>
                        <a:pt x="282" y="25"/>
                        <a:pt x="286" y="28"/>
                        <a:pt x="281" y="27"/>
                      </a:cubicBezTo>
                      <a:cubicBezTo>
                        <a:pt x="282" y="27"/>
                        <a:pt x="282" y="26"/>
                        <a:pt x="282" y="26"/>
                      </a:cubicBezTo>
                      <a:cubicBezTo>
                        <a:pt x="277" y="28"/>
                        <a:pt x="270" y="27"/>
                        <a:pt x="265" y="28"/>
                      </a:cubicBezTo>
                      <a:cubicBezTo>
                        <a:pt x="265" y="27"/>
                        <a:pt x="265" y="27"/>
                        <a:pt x="265" y="27"/>
                      </a:cubicBezTo>
                      <a:cubicBezTo>
                        <a:pt x="260" y="27"/>
                        <a:pt x="255" y="27"/>
                        <a:pt x="249" y="28"/>
                      </a:cubicBezTo>
                      <a:cubicBezTo>
                        <a:pt x="247" y="27"/>
                        <a:pt x="250" y="25"/>
                        <a:pt x="245" y="26"/>
                      </a:cubicBezTo>
                      <a:cubicBezTo>
                        <a:pt x="245" y="28"/>
                        <a:pt x="235" y="26"/>
                        <a:pt x="239" y="29"/>
                      </a:cubicBezTo>
                      <a:cubicBezTo>
                        <a:pt x="234" y="28"/>
                        <a:pt x="227" y="28"/>
                        <a:pt x="224" y="28"/>
                      </a:cubicBezTo>
                      <a:cubicBezTo>
                        <a:pt x="226" y="27"/>
                        <a:pt x="221" y="26"/>
                        <a:pt x="225" y="26"/>
                      </a:cubicBezTo>
                      <a:cubicBezTo>
                        <a:pt x="222" y="25"/>
                        <a:pt x="222" y="25"/>
                        <a:pt x="222" y="25"/>
                      </a:cubicBezTo>
                      <a:cubicBezTo>
                        <a:pt x="223" y="24"/>
                        <a:pt x="225" y="25"/>
                        <a:pt x="224" y="24"/>
                      </a:cubicBezTo>
                      <a:cubicBezTo>
                        <a:pt x="222" y="24"/>
                        <a:pt x="217" y="25"/>
                        <a:pt x="215" y="25"/>
                      </a:cubicBezTo>
                      <a:cubicBezTo>
                        <a:pt x="212" y="26"/>
                        <a:pt x="208" y="28"/>
                        <a:pt x="203" y="28"/>
                      </a:cubicBezTo>
                      <a:cubicBezTo>
                        <a:pt x="205" y="27"/>
                        <a:pt x="202" y="26"/>
                        <a:pt x="202" y="26"/>
                      </a:cubicBezTo>
                      <a:cubicBezTo>
                        <a:pt x="195" y="29"/>
                        <a:pt x="195" y="29"/>
                        <a:pt x="195" y="29"/>
                      </a:cubicBezTo>
                      <a:cubicBezTo>
                        <a:pt x="193" y="29"/>
                        <a:pt x="194" y="28"/>
                        <a:pt x="192" y="28"/>
                      </a:cubicBezTo>
                      <a:cubicBezTo>
                        <a:pt x="192" y="29"/>
                        <a:pt x="191" y="29"/>
                        <a:pt x="190" y="29"/>
                      </a:cubicBezTo>
                      <a:cubicBezTo>
                        <a:pt x="189" y="29"/>
                        <a:pt x="182" y="30"/>
                        <a:pt x="181" y="28"/>
                      </a:cubicBezTo>
                      <a:cubicBezTo>
                        <a:pt x="180" y="27"/>
                        <a:pt x="184" y="28"/>
                        <a:pt x="182" y="27"/>
                      </a:cubicBezTo>
                      <a:cubicBezTo>
                        <a:pt x="178" y="27"/>
                        <a:pt x="178" y="28"/>
                        <a:pt x="175" y="28"/>
                      </a:cubicBezTo>
                      <a:cubicBezTo>
                        <a:pt x="175" y="27"/>
                        <a:pt x="175" y="27"/>
                        <a:pt x="175" y="27"/>
                      </a:cubicBezTo>
                      <a:cubicBezTo>
                        <a:pt x="172" y="27"/>
                        <a:pt x="168" y="28"/>
                        <a:pt x="170" y="29"/>
                      </a:cubicBezTo>
                      <a:cubicBezTo>
                        <a:pt x="172" y="29"/>
                        <a:pt x="170" y="28"/>
                        <a:pt x="172" y="29"/>
                      </a:cubicBezTo>
                      <a:cubicBezTo>
                        <a:pt x="170" y="30"/>
                        <a:pt x="166" y="30"/>
                        <a:pt x="163" y="30"/>
                      </a:cubicBezTo>
                      <a:cubicBezTo>
                        <a:pt x="164" y="30"/>
                        <a:pt x="164" y="29"/>
                        <a:pt x="164" y="29"/>
                      </a:cubicBezTo>
                      <a:cubicBezTo>
                        <a:pt x="160" y="30"/>
                        <a:pt x="155" y="30"/>
                        <a:pt x="150" y="31"/>
                      </a:cubicBezTo>
                      <a:cubicBezTo>
                        <a:pt x="150" y="31"/>
                        <a:pt x="151" y="30"/>
                        <a:pt x="152" y="30"/>
                      </a:cubicBezTo>
                      <a:cubicBezTo>
                        <a:pt x="145" y="29"/>
                        <a:pt x="138" y="32"/>
                        <a:pt x="132" y="30"/>
                      </a:cubicBezTo>
                      <a:cubicBezTo>
                        <a:pt x="133" y="30"/>
                        <a:pt x="133" y="31"/>
                        <a:pt x="133" y="31"/>
                      </a:cubicBezTo>
                      <a:cubicBezTo>
                        <a:pt x="129" y="31"/>
                        <a:pt x="130" y="30"/>
                        <a:pt x="127" y="30"/>
                      </a:cubicBezTo>
                      <a:cubicBezTo>
                        <a:pt x="127" y="29"/>
                        <a:pt x="125" y="30"/>
                        <a:pt x="123" y="30"/>
                      </a:cubicBezTo>
                      <a:cubicBezTo>
                        <a:pt x="122" y="31"/>
                        <a:pt x="122" y="30"/>
                        <a:pt x="123" y="30"/>
                      </a:cubicBezTo>
                      <a:cubicBezTo>
                        <a:pt x="118" y="31"/>
                        <a:pt x="108" y="32"/>
                        <a:pt x="101" y="31"/>
                      </a:cubicBezTo>
                      <a:cubicBezTo>
                        <a:pt x="102" y="31"/>
                        <a:pt x="97" y="32"/>
                        <a:pt x="95" y="32"/>
                      </a:cubicBezTo>
                      <a:cubicBezTo>
                        <a:pt x="96" y="31"/>
                        <a:pt x="96" y="31"/>
                        <a:pt x="96" y="31"/>
                      </a:cubicBezTo>
                      <a:cubicBezTo>
                        <a:pt x="96" y="31"/>
                        <a:pt x="95" y="31"/>
                        <a:pt x="94" y="31"/>
                      </a:cubicBezTo>
                      <a:cubicBezTo>
                        <a:pt x="94" y="31"/>
                        <a:pt x="94" y="31"/>
                        <a:pt x="93" y="31"/>
                      </a:cubicBezTo>
                      <a:cubicBezTo>
                        <a:pt x="93" y="31"/>
                        <a:pt x="92" y="31"/>
                        <a:pt x="91" y="31"/>
                      </a:cubicBezTo>
                      <a:cubicBezTo>
                        <a:pt x="92" y="31"/>
                        <a:pt x="93" y="31"/>
                        <a:pt x="94" y="31"/>
                      </a:cubicBezTo>
                      <a:cubicBezTo>
                        <a:pt x="94" y="31"/>
                        <a:pt x="93" y="31"/>
                        <a:pt x="94" y="31"/>
                      </a:cubicBezTo>
                      <a:cubicBezTo>
                        <a:pt x="93" y="31"/>
                        <a:pt x="92" y="31"/>
                        <a:pt x="91" y="31"/>
                      </a:cubicBezTo>
                      <a:cubicBezTo>
                        <a:pt x="91" y="31"/>
                        <a:pt x="90" y="31"/>
                        <a:pt x="90" y="30"/>
                      </a:cubicBezTo>
                      <a:cubicBezTo>
                        <a:pt x="90" y="31"/>
                        <a:pt x="90" y="31"/>
                        <a:pt x="91" y="31"/>
                      </a:cubicBezTo>
                      <a:cubicBezTo>
                        <a:pt x="88" y="31"/>
                        <a:pt x="86" y="31"/>
                        <a:pt x="84" y="31"/>
                      </a:cubicBezTo>
                      <a:cubicBezTo>
                        <a:pt x="85" y="31"/>
                        <a:pt x="87" y="29"/>
                        <a:pt x="84" y="29"/>
                      </a:cubicBezTo>
                      <a:cubicBezTo>
                        <a:pt x="79" y="30"/>
                        <a:pt x="83" y="30"/>
                        <a:pt x="79" y="30"/>
                      </a:cubicBezTo>
                      <a:cubicBezTo>
                        <a:pt x="77" y="31"/>
                        <a:pt x="77" y="31"/>
                        <a:pt x="77" y="31"/>
                      </a:cubicBezTo>
                      <a:cubicBezTo>
                        <a:pt x="76" y="32"/>
                        <a:pt x="73" y="31"/>
                        <a:pt x="74" y="32"/>
                      </a:cubicBezTo>
                      <a:cubicBezTo>
                        <a:pt x="74" y="31"/>
                        <a:pt x="70" y="33"/>
                        <a:pt x="69" y="31"/>
                      </a:cubicBezTo>
                      <a:cubicBezTo>
                        <a:pt x="70" y="30"/>
                        <a:pt x="70" y="30"/>
                        <a:pt x="70" y="30"/>
                      </a:cubicBezTo>
                      <a:cubicBezTo>
                        <a:pt x="68" y="30"/>
                        <a:pt x="68" y="33"/>
                        <a:pt x="67" y="34"/>
                      </a:cubicBezTo>
                      <a:cubicBezTo>
                        <a:pt x="67" y="34"/>
                        <a:pt x="67" y="34"/>
                        <a:pt x="67" y="33"/>
                      </a:cubicBezTo>
                      <a:cubicBezTo>
                        <a:pt x="67" y="35"/>
                        <a:pt x="64" y="36"/>
                        <a:pt x="65" y="38"/>
                      </a:cubicBezTo>
                      <a:cubicBezTo>
                        <a:pt x="63" y="39"/>
                        <a:pt x="63" y="45"/>
                        <a:pt x="62" y="48"/>
                      </a:cubicBezTo>
                      <a:cubicBezTo>
                        <a:pt x="63" y="51"/>
                        <a:pt x="64" y="54"/>
                        <a:pt x="63" y="58"/>
                      </a:cubicBezTo>
                      <a:cubicBezTo>
                        <a:pt x="63" y="57"/>
                        <a:pt x="63" y="56"/>
                        <a:pt x="63" y="56"/>
                      </a:cubicBezTo>
                      <a:cubicBezTo>
                        <a:pt x="62" y="58"/>
                        <a:pt x="63" y="59"/>
                        <a:pt x="63" y="61"/>
                      </a:cubicBezTo>
                      <a:cubicBezTo>
                        <a:pt x="63" y="60"/>
                        <a:pt x="62" y="65"/>
                        <a:pt x="61" y="68"/>
                      </a:cubicBezTo>
                      <a:cubicBezTo>
                        <a:pt x="62" y="71"/>
                        <a:pt x="63" y="70"/>
                        <a:pt x="63" y="70"/>
                      </a:cubicBezTo>
                      <a:cubicBezTo>
                        <a:pt x="61" y="73"/>
                        <a:pt x="65" y="80"/>
                        <a:pt x="63" y="83"/>
                      </a:cubicBezTo>
                      <a:cubicBezTo>
                        <a:pt x="63" y="82"/>
                        <a:pt x="62" y="79"/>
                        <a:pt x="61" y="81"/>
                      </a:cubicBezTo>
                      <a:cubicBezTo>
                        <a:pt x="59" y="84"/>
                        <a:pt x="63" y="87"/>
                        <a:pt x="62" y="92"/>
                      </a:cubicBezTo>
                      <a:cubicBezTo>
                        <a:pt x="64" y="91"/>
                        <a:pt x="64" y="91"/>
                        <a:pt x="64" y="91"/>
                      </a:cubicBezTo>
                      <a:cubicBezTo>
                        <a:pt x="63" y="93"/>
                        <a:pt x="65" y="98"/>
                        <a:pt x="63" y="97"/>
                      </a:cubicBezTo>
                      <a:cubicBezTo>
                        <a:pt x="63" y="99"/>
                        <a:pt x="62" y="103"/>
                        <a:pt x="64" y="102"/>
                      </a:cubicBezTo>
                      <a:cubicBezTo>
                        <a:pt x="63" y="110"/>
                        <a:pt x="65" y="121"/>
                        <a:pt x="62" y="126"/>
                      </a:cubicBezTo>
                      <a:cubicBezTo>
                        <a:pt x="62" y="127"/>
                        <a:pt x="62" y="130"/>
                        <a:pt x="63" y="129"/>
                      </a:cubicBezTo>
                      <a:cubicBezTo>
                        <a:pt x="64" y="128"/>
                        <a:pt x="62" y="127"/>
                        <a:pt x="63" y="126"/>
                      </a:cubicBezTo>
                      <a:cubicBezTo>
                        <a:pt x="63" y="127"/>
                        <a:pt x="63" y="127"/>
                        <a:pt x="63" y="127"/>
                      </a:cubicBezTo>
                      <a:cubicBezTo>
                        <a:pt x="63" y="130"/>
                        <a:pt x="63" y="132"/>
                        <a:pt x="61" y="129"/>
                      </a:cubicBezTo>
                      <a:cubicBezTo>
                        <a:pt x="60" y="135"/>
                        <a:pt x="64" y="135"/>
                        <a:pt x="64" y="142"/>
                      </a:cubicBezTo>
                      <a:cubicBezTo>
                        <a:pt x="63" y="142"/>
                        <a:pt x="63" y="142"/>
                        <a:pt x="63" y="144"/>
                      </a:cubicBezTo>
                      <a:cubicBezTo>
                        <a:pt x="64" y="148"/>
                        <a:pt x="64" y="148"/>
                        <a:pt x="64" y="148"/>
                      </a:cubicBezTo>
                      <a:cubicBezTo>
                        <a:pt x="64" y="152"/>
                        <a:pt x="62" y="150"/>
                        <a:pt x="61" y="151"/>
                      </a:cubicBezTo>
                      <a:cubicBezTo>
                        <a:pt x="61" y="153"/>
                        <a:pt x="61" y="156"/>
                        <a:pt x="62" y="157"/>
                      </a:cubicBezTo>
                      <a:cubicBezTo>
                        <a:pt x="61" y="160"/>
                        <a:pt x="61" y="160"/>
                        <a:pt x="61" y="160"/>
                      </a:cubicBezTo>
                      <a:cubicBezTo>
                        <a:pt x="62" y="158"/>
                        <a:pt x="62" y="162"/>
                        <a:pt x="62" y="163"/>
                      </a:cubicBezTo>
                      <a:cubicBezTo>
                        <a:pt x="62" y="162"/>
                        <a:pt x="62" y="162"/>
                        <a:pt x="62" y="162"/>
                      </a:cubicBezTo>
                      <a:cubicBezTo>
                        <a:pt x="61" y="162"/>
                        <a:pt x="61" y="165"/>
                        <a:pt x="61" y="166"/>
                      </a:cubicBezTo>
                      <a:cubicBezTo>
                        <a:pt x="62" y="166"/>
                        <a:pt x="63" y="163"/>
                        <a:pt x="63" y="162"/>
                      </a:cubicBezTo>
                      <a:cubicBezTo>
                        <a:pt x="63" y="163"/>
                        <a:pt x="63" y="165"/>
                        <a:pt x="64" y="166"/>
                      </a:cubicBezTo>
                      <a:cubicBezTo>
                        <a:pt x="63" y="166"/>
                        <a:pt x="63" y="170"/>
                        <a:pt x="63" y="172"/>
                      </a:cubicBezTo>
                      <a:cubicBezTo>
                        <a:pt x="63" y="174"/>
                        <a:pt x="64" y="175"/>
                        <a:pt x="64" y="175"/>
                      </a:cubicBezTo>
                      <a:cubicBezTo>
                        <a:pt x="63" y="175"/>
                        <a:pt x="64" y="179"/>
                        <a:pt x="63" y="177"/>
                      </a:cubicBezTo>
                      <a:cubicBezTo>
                        <a:pt x="63" y="176"/>
                        <a:pt x="63" y="175"/>
                        <a:pt x="63" y="174"/>
                      </a:cubicBezTo>
                      <a:cubicBezTo>
                        <a:pt x="62" y="176"/>
                        <a:pt x="61" y="175"/>
                        <a:pt x="62" y="178"/>
                      </a:cubicBezTo>
                      <a:cubicBezTo>
                        <a:pt x="63" y="181"/>
                        <a:pt x="64" y="178"/>
                        <a:pt x="64" y="182"/>
                      </a:cubicBezTo>
                      <a:cubicBezTo>
                        <a:pt x="63" y="181"/>
                        <a:pt x="63" y="181"/>
                        <a:pt x="63" y="180"/>
                      </a:cubicBezTo>
                      <a:cubicBezTo>
                        <a:pt x="62" y="184"/>
                        <a:pt x="62" y="184"/>
                        <a:pt x="62" y="184"/>
                      </a:cubicBezTo>
                      <a:cubicBezTo>
                        <a:pt x="63" y="184"/>
                        <a:pt x="63" y="184"/>
                        <a:pt x="63" y="184"/>
                      </a:cubicBezTo>
                      <a:cubicBezTo>
                        <a:pt x="63" y="184"/>
                        <a:pt x="63" y="184"/>
                        <a:pt x="63" y="184"/>
                      </a:cubicBezTo>
                      <a:cubicBezTo>
                        <a:pt x="64" y="186"/>
                        <a:pt x="63" y="190"/>
                        <a:pt x="64" y="191"/>
                      </a:cubicBezTo>
                      <a:cubicBezTo>
                        <a:pt x="64" y="193"/>
                        <a:pt x="63" y="195"/>
                        <a:pt x="63" y="197"/>
                      </a:cubicBezTo>
                      <a:cubicBezTo>
                        <a:pt x="63" y="197"/>
                        <a:pt x="63" y="197"/>
                        <a:pt x="63" y="197"/>
                      </a:cubicBezTo>
                      <a:cubicBezTo>
                        <a:pt x="63" y="199"/>
                        <a:pt x="63" y="202"/>
                        <a:pt x="64" y="204"/>
                      </a:cubicBezTo>
                      <a:cubicBezTo>
                        <a:pt x="63" y="204"/>
                        <a:pt x="63" y="204"/>
                        <a:pt x="63" y="204"/>
                      </a:cubicBezTo>
                      <a:cubicBezTo>
                        <a:pt x="63" y="206"/>
                        <a:pt x="64" y="209"/>
                        <a:pt x="64" y="210"/>
                      </a:cubicBezTo>
                      <a:cubicBezTo>
                        <a:pt x="63" y="213"/>
                        <a:pt x="60" y="211"/>
                        <a:pt x="61" y="215"/>
                      </a:cubicBezTo>
                      <a:cubicBezTo>
                        <a:pt x="61" y="218"/>
                        <a:pt x="63" y="220"/>
                        <a:pt x="64" y="219"/>
                      </a:cubicBezTo>
                      <a:cubicBezTo>
                        <a:pt x="63" y="224"/>
                        <a:pt x="65" y="231"/>
                        <a:pt x="63" y="237"/>
                      </a:cubicBezTo>
                      <a:cubicBezTo>
                        <a:pt x="64" y="237"/>
                        <a:pt x="64" y="237"/>
                        <a:pt x="64" y="239"/>
                      </a:cubicBezTo>
                      <a:cubicBezTo>
                        <a:pt x="64" y="247"/>
                        <a:pt x="66" y="257"/>
                        <a:pt x="64" y="264"/>
                      </a:cubicBezTo>
                      <a:cubicBezTo>
                        <a:pt x="63" y="261"/>
                        <a:pt x="63" y="264"/>
                        <a:pt x="62" y="264"/>
                      </a:cubicBezTo>
                      <a:cubicBezTo>
                        <a:pt x="63" y="266"/>
                        <a:pt x="61" y="266"/>
                        <a:pt x="63" y="267"/>
                      </a:cubicBezTo>
                      <a:cubicBezTo>
                        <a:pt x="64" y="267"/>
                        <a:pt x="64" y="267"/>
                        <a:pt x="64" y="264"/>
                      </a:cubicBezTo>
                      <a:cubicBezTo>
                        <a:pt x="65" y="271"/>
                        <a:pt x="65" y="275"/>
                        <a:pt x="66" y="276"/>
                      </a:cubicBezTo>
                      <a:cubicBezTo>
                        <a:pt x="66" y="276"/>
                        <a:pt x="66" y="276"/>
                        <a:pt x="67" y="276"/>
                      </a:cubicBezTo>
                      <a:cubicBezTo>
                        <a:pt x="65" y="277"/>
                        <a:pt x="66" y="279"/>
                        <a:pt x="68" y="280"/>
                      </a:cubicBezTo>
                      <a:cubicBezTo>
                        <a:pt x="69" y="279"/>
                        <a:pt x="69" y="279"/>
                        <a:pt x="69" y="279"/>
                      </a:cubicBezTo>
                      <a:cubicBezTo>
                        <a:pt x="70" y="280"/>
                        <a:pt x="70" y="280"/>
                        <a:pt x="70" y="280"/>
                      </a:cubicBezTo>
                      <a:cubicBezTo>
                        <a:pt x="70" y="281"/>
                        <a:pt x="71" y="279"/>
                        <a:pt x="72" y="280"/>
                      </a:cubicBezTo>
                      <a:cubicBezTo>
                        <a:pt x="72" y="280"/>
                        <a:pt x="72" y="281"/>
                        <a:pt x="73" y="281"/>
                      </a:cubicBezTo>
                      <a:cubicBezTo>
                        <a:pt x="74" y="281"/>
                        <a:pt x="79" y="279"/>
                        <a:pt x="82" y="280"/>
                      </a:cubicBezTo>
                      <a:cubicBezTo>
                        <a:pt x="85" y="281"/>
                        <a:pt x="85" y="281"/>
                        <a:pt x="85" y="281"/>
                      </a:cubicBezTo>
                      <a:cubicBezTo>
                        <a:pt x="86" y="281"/>
                        <a:pt x="89" y="280"/>
                        <a:pt x="86" y="280"/>
                      </a:cubicBezTo>
                      <a:cubicBezTo>
                        <a:pt x="92" y="281"/>
                        <a:pt x="95" y="281"/>
                        <a:pt x="97" y="282"/>
                      </a:cubicBezTo>
                      <a:cubicBezTo>
                        <a:pt x="106" y="279"/>
                        <a:pt x="120" y="279"/>
                        <a:pt x="131" y="279"/>
                      </a:cubicBezTo>
                      <a:cubicBezTo>
                        <a:pt x="131" y="280"/>
                        <a:pt x="131" y="280"/>
                        <a:pt x="131" y="280"/>
                      </a:cubicBezTo>
                      <a:cubicBezTo>
                        <a:pt x="134" y="281"/>
                        <a:pt x="132" y="279"/>
                        <a:pt x="134" y="279"/>
                      </a:cubicBezTo>
                      <a:cubicBezTo>
                        <a:pt x="133" y="280"/>
                        <a:pt x="137" y="281"/>
                        <a:pt x="134" y="282"/>
                      </a:cubicBezTo>
                      <a:cubicBezTo>
                        <a:pt x="139" y="282"/>
                        <a:pt x="140" y="280"/>
                        <a:pt x="142" y="280"/>
                      </a:cubicBezTo>
                      <a:cubicBezTo>
                        <a:pt x="143" y="279"/>
                        <a:pt x="140" y="281"/>
                        <a:pt x="141" y="279"/>
                      </a:cubicBezTo>
                      <a:cubicBezTo>
                        <a:pt x="141" y="279"/>
                        <a:pt x="147" y="280"/>
                        <a:pt x="147" y="279"/>
                      </a:cubicBezTo>
                      <a:cubicBezTo>
                        <a:pt x="148" y="279"/>
                        <a:pt x="148" y="280"/>
                        <a:pt x="147" y="281"/>
                      </a:cubicBezTo>
                      <a:cubicBezTo>
                        <a:pt x="150" y="280"/>
                        <a:pt x="150" y="280"/>
                        <a:pt x="150" y="280"/>
                      </a:cubicBezTo>
                      <a:cubicBezTo>
                        <a:pt x="153" y="282"/>
                        <a:pt x="142" y="283"/>
                        <a:pt x="146" y="285"/>
                      </a:cubicBezTo>
                      <a:cubicBezTo>
                        <a:pt x="148" y="285"/>
                        <a:pt x="148" y="285"/>
                        <a:pt x="148" y="285"/>
                      </a:cubicBezTo>
                      <a:cubicBezTo>
                        <a:pt x="150" y="286"/>
                        <a:pt x="142" y="287"/>
                        <a:pt x="148" y="287"/>
                      </a:cubicBezTo>
                      <a:cubicBezTo>
                        <a:pt x="150" y="286"/>
                        <a:pt x="153" y="284"/>
                        <a:pt x="150" y="284"/>
                      </a:cubicBezTo>
                      <a:cubicBezTo>
                        <a:pt x="156" y="283"/>
                        <a:pt x="153" y="280"/>
                        <a:pt x="159" y="281"/>
                      </a:cubicBezTo>
                      <a:cubicBezTo>
                        <a:pt x="160" y="281"/>
                        <a:pt x="154" y="281"/>
                        <a:pt x="155" y="282"/>
                      </a:cubicBezTo>
                      <a:cubicBezTo>
                        <a:pt x="158" y="283"/>
                        <a:pt x="160" y="281"/>
                        <a:pt x="163" y="282"/>
                      </a:cubicBezTo>
                      <a:cubicBezTo>
                        <a:pt x="160" y="281"/>
                        <a:pt x="162" y="280"/>
                        <a:pt x="164" y="280"/>
                      </a:cubicBezTo>
                      <a:cubicBezTo>
                        <a:pt x="167" y="280"/>
                        <a:pt x="162" y="281"/>
                        <a:pt x="166" y="281"/>
                      </a:cubicBezTo>
                      <a:cubicBezTo>
                        <a:pt x="167" y="280"/>
                        <a:pt x="171" y="280"/>
                        <a:pt x="168" y="279"/>
                      </a:cubicBezTo>
                      <a:cubicBezTo>
                        <a:pt x="169" y="277"/>
                        <a:pt x="172" y="280"/>
                        <a:pt x="174" y="278"/>
                      </a:cubicBezTo>
                      <a:cubicBezTo>
                        <a:pt x="176" y="279"/>
                        <a:pt x="170" y="281"/>
                        <a:pt x="175" y="282"/>
                      </a:cubicBezTo>
                      <a:cubicBezTo>
                        <a:pt x="174" y="280"/>
                        <a:pt x="180" y="280"/>
                        <a:pt x="178" y="278"/>
                      </a:cubicBezTo>
                      <a:cubicBezTo>
                        <a:pt x="180" y="279"/>
                        <a:pt x="180" y="280"/>
                        <a:pt x="179" y="280"/>
                      </a:cubicBezTo>
                      <a:cubicBezTo>
                        <a:pt x="181" y="281"/>
                        <a:pt x="185" y="278"/>
                        <a:pt x="186" y="280"/>
                      </a:cubicBezTo>
                      <a:cubicBezTo>
                        <a:pt x="187" y="279"/>
                        <a:pt x="187" y="279"/>
                        <a:pt x="187" y="279"/>
                      </a:cubicBezTo>
                      <a:cubicBezTo>
                        <a:pt x="187" y="280"/>
                        <a:pt x="188" y="280"/>
                        <a:pt x="190" y="281"/>
                      </a:cubicBezTo>
                      <a:cubicBezTo>
                        <a:pt x="192" y="281"/>
                        <a:pt x="197" y="279"/>
                        <a:pt x="197" y="281"/>
                      </a:cubicBezTo>
                      <a:cubicBezTo>
                        <a:pt x="198" y="281"/>
                        <a:pt x="203" y="281"/>
                        <a:pt x="201" y="279"/>
                      </a:cubicBezTo>
                      <a:cubicBezTo>
                        <a:pt x="198" y="279"/>
                        <a:pt x="197" y="280"/>
                        <a:pt x="195" y="279"/>
                      </a:cubicBezTo>
                      <a:cubicBezTo>
                        <a:pt x="198" y="280"/>
                        <a:pt x="200" y="278"/>
                        <a:pt x="202" y="278"/>
                      </a:cubicBezTo>
                      <a:cubicBezTo>
                        <a:pt x="202" y="279"/>
                        <a:pt x="202" y="279"/>
                        <a:pt x="202" y="279"/>
                      </a:cubicBezTo>
                      <a:cubicBezTo>
                        <a:pt x="203" y="278"/>
                        <a:pt x="206" y="278"/>
                        <a:pt x="206" y="278"/>
                      </a:cubicBezTo>
                      <a:cubicBezTo>
                        <a:pt x="206" y="278"/>
                        <a:pt x="206" y="279"/>
                        <a:pt x="207" y="279"/>
                      </a:cubicBezTo>
                      <a:cubicBezTo>
                        <a:pt x="208" y="278"/>
                        <a:pt x="208" y="278"/>
                        <a:pt x="208" y="278"/>
                      </a:cubicBezTo>
                      <a:cubicBezTo>
                        <a:pt x="213" y="277"/>
                        <a:pt x="209" y="280"/>
                        <a:pt x="213" y="279"/>
                      </a:cubicBezTo>
                      <a:cubicBezTo>
                        <a:pt x="210" y="280"/>
                        <a:pt x="210" y="280"/>
                        <a:pt x="210" y="280"/>
                      </a:cubicBezTo>
                      <a:cubicBezTo>
                        <a:pt x="211" y="280"/>
                        <a:pt x="212" y="281"/>
                        <a:pt x="214" y="281"/>
                      </a:cubicBezTo>
                      <a:cubicBezTo>
                        <a:pt x="215" y="280"/>
                        <a:pt x="217" y="278"/>
                        <a:pt x="218" y="278"/>
                      </a:cubicBezTo>
                      <a:cubicBezTo>
                        <a:pt x="220" y="277"/>
                        <a:pt x="219" y="279"/>
                        <a:pt x="221" y="278"/>
                      </a:cubicBezTo>
                      <a:cubicBezTo>
                        <a:pt x="218" y="279"/>
                        <a:pt x="218" y="279"/>
                        <a:pt x="218" y="279"/>
                      </a:cubicBezTo>
                      <a:cubicBezTo>
                        <a:pt x="217" y="279"/>
                        <a:pt x="220" y="281"/>
                        <a:pt x="223" y="281"/>
                      </a:cubicBezTo>
                      <a:cubicBezTo>
                        <a:pt x="225" y="280"/>
                        <a:pt x="229" y="279"/>
                        <a:pt x="225" y="278"/>
                      </a:cubicBezTo>
                      <a:cubicBezTo>
                        <a:pt x="227" y="278"/>
                        <a:pt x="229" y="279"/>
                        <a:pt x="228" y="280"/>
                      </a:cubicBezTo>
                      <a:cubicBezTo>
                        <a:pt x="232" y="279"/>
                        <a:pt x="228" y="279"/>
                        <a:pt x="231" y="278"/>
                      </a:cubicBezTo>
                      <a:cubicBezTo>
                        <a:pt x="232" y="279"/>
                        <a:pt x="236" y="280"/>
                        <a:pt x="239" y="281"/>
                      </a:cubicBezTo>
                      <a:cubicBezTo>
                        <a:pt x="235" y="282"/>
                        <a:pt x="235" y="282"/>
                        <a:pt x="235" y="282"/>
                      </a:cubicBezTo>
                      <a:cubicBezTo>
                        <a:pt x="238" y="282"/>
                        <a:pt x="238" y="282"/>
                        <a:pt x="238" y="282"/>
                      </a:cubicBezTo>
                      <a:cubicBezTo>
                        <a:pt x="235" y="284"/>
                        <a:pt x="239" y="283"/>
                        <a:pt x="237" y="285"/>
                      </a:cubicBezTo>
                      <a:cubicBezTo>
                        <a:pt x="239" y="285"/>
                        <a:pt x="241" y="285"/>
                        <a:pt x="242" y="284"/>
                      </a:cubicBezTo>
                      <a:cubicBezTo>
                        <a:pt x="238" y="282"/>
                        <a:pt x="247" y="281"/>
                        <a:pt x="246" y="279"/>
                      </a:cubicBezTo>
                      <a:cubicBezTo>
                        <a:pt x="252" y="278"/>
                        <a:pt x="250" y="284"/>
                        <a:pt x="256" y="281"/>
                      </a:cubicBezTo>
                      <a:cubicBezTo>
                        <a:pt x="255" y="280"/>
                        <a:pt x="257" y="279"/>
                        <a:pt x="256" y="279"/>
                      </a:cubicBezTo>
                      <a:cubicBezTo>
                        <a:pt x="258" y="279"/>
                        <a:pt x="258" y="277"/>
                        <a:pt x="261" y="278"/>
                      </a:cubicBezTo>
                      <a:cubicBezTo>
                        <a:pt x="258" y="279"/>
                        <a:pt x="265" y="280"/>
                        <a:pt x="260" y="281"/>
                      </a:cubicBezTo>
                      <a:cubicBezTo>
                        <a:pt x="260" y="281"/>
                        <a:pt x="257" y="281"/>
                        <a:pt x="257" y="281"/>
                      </a:cubicBezTo>
                      <a:cubicBezTo>
                        <a:pt x="258" y="282"/>
                        <a:pt x="256" y="283"/>
                        <a:pt x="260" y="283"/>
                      </a:cubicBezTo>
                      <a:cubicBezTo>
                        <a:pt x="263" y="283"/>
                        <a:pt x="266" y="283"/>
                        <a:pt x="265" y="282"/>
                      </a:cubicBezTo>
                      <a:cubicBezTo>
                        <a:pt x="265" y="281"/>
                        <a:pt x="262" y="282"/>
                        <a:pt x="263" y="281"/>
                      </a:cubicBezTo>
                      <a:cubicBezTo>
                        <a:pt x="268" y="280"/>
                        <a:pt x="269" y="282"/>
                        <a:pt x="271" y="280"/>
                      </a:cubicBezTo>
                      <a:cubicBezTo>
                        <a:pt x="268" y="280"/>
                        <a:pt x="267" y="279"/>
                        <a:pt x="267" y="278"/>
                      </a:cubicBezTo>
                      <a:cubicBezTo>
                        <a:pt x="271" y="277"/>
                        <a:pt x="271" y="277"/>
                        <a:pt x="271" y="277"/>
                      </a:cubicBezTo>
                      <a:cubicBezTo>
                        <a:pt x="270" y="278"/>
                        <a:pt x="270" y="278"/>
                        <a:pt x="270" y="278"/>
                      </a:cubicBezTo>
                      <a:cubicBezTo>
                        <a:pt x="276" y="279"/>
                        <a:pt x="272" y="277"/>
                        <a:pt x="277" y="277"/>
                      </a:cubicBezTo>
                      <a:cubicBezTo>
                        <a:pt x="280" y="279"/>
                        <a:pt x="280" y="279"/>
                        <a:pt x="280" y="279"/>
                      </a:cubicBezTo>
                      <a:cubicBezTo>
                        <a:pt x="278" y="280"/>
                        <a:pt x="272" y="278"/>
                        <a:pt x="273" y="280"/>
                      </a:cubicBezTo>
                      <a:cubicBezTo>
                        <a:pt x="276" y="280"/>
                        <a:pt x="277" y="279"/>
                        <a:pt x="281" y="280"/>
                      </a:cubicBezTo>
                      <a:cubicBezTo>
                        <a:pt x="278" y="280"/>
                        <a:pt x="278" y="280"/>
                        <a:pt x="278" y="280"/>
                      </a:cubicBezTo>
                      <a:cubicBezTo>
                        <a:pt x="279" y="280"/>
                        <a:pt x="281" y="283"/>
                        <a:pt x="286" y="282"/>
                      </a:cubicBezTo>
                      <a:cubicBezTo>
                        <a:pt x="288" y="281"/>
                        <a:pt x="286" y="281"/>
                        <a:pt x="287" y="280"/>
                      </a:cubicBezTo>
                      <a:cubicBezTo>
                        <a:pt x="292" y="280"/>
                        <a:pt x="294" y="279"/>
                        <a:pt x="298" y="279"/>
                      </a:cubicBezTo>
                      <a:cubicBezTo>
                        <a:pt x="297" y="280"/>
                        <a:pt x="304" y="279"/>
                        <a:pt x="300" y="280"/>
                      </a:cubicBezTo>
                      <a:cubicBezTo>
                        <a:pt x="298" y="280"/>
                        <a:pt x="290" y="280"/>
                        <a:pt x="288" y="281"/>
                      </a:cubicBezTo>
                      <a:cubicBezTo>
                        <a:pt x="290" y="283"/>
                        <a:pt x="283" y="281"/>
                        <a:pt x="282" y="283"/>
                      </a:cubicBezTo>
                      <a:cubicBezTo>
                        <a:pt x="287" y="283"/>
                        <a:pt x="287" y="285"/>
                        <a:pt x="287" y="286"/>
                      </a:cubicBezTo>
                      <a:cubicBezTo>
                        <a:pt x="289" y="286"/>
                        <a:pt x="290" y="286"/>
                        <a:pt x="291" y="285"/>
                      </a:cubicBezTo>
                      <a:cubicBezTo>
                        <a:pt x="291" y="284"/>
                        <a:pt x="289" y="284"/>
                        <a:pt x="289" y="283"/>
                      </a:cubicBezTo>
                      <a:cubicBezTo>
                        <a:pt x="294" y="283"/>
                        <a:pt x="299" y="283"/>
                        <a:pt x="302" y="282"/>
                      </a:cubicBezTo>
                      <a:cubicBezTo>
                        <a:pt x="304" y="282"/>
                        <a:pt x="303" y="283"/>
                        <a:pt x="301" y="283"/>
                      </a:cubicBezTo>
                      <a:cubicBezTo>
                        <a:pt x="307" y="283"/>
                        <a:pt x="314" y="283"/>
                        <a:pt x="319" y="284"/>
                      </a:cubicBezTo>
                      <a:cubicBezTo>
                        <a:pt x="316" y="282"/>
                        <a:pt x="323" y="283"/>
                        <a:pt x="324" y="282"/>
                      </a:cubicBezTo>
                      <a:cubicBezTo>
                        <a:pt x="324" y="283"/>
                        <a:pt x="324" y="283"/>
                        <a:pt x="324" y="284"/>
                      </a:cubicBezTo>
                      <a:cubicBezTo>
                        <a:pt x="328" y="283"/>
                        <a:pt x="324" y="285"/>
                        <a:pt x="328" y="285"/>
                      </a:cubicBezTo>
                      <a:cubicBezTo>
                        <a:pt x="332" y="284"/>
                        <a:pt x="337" y="284"/>
                        <a:pt x="341" y="283"/>
                      </a:cubicBezTo>
                      <a:cubicBezTo>
                        <a:pt x="347" y="285"/>
                        <a:pt x="355" y="283"/>
                        <a:pt x="360" y="283"/>
                      </a:cubicBezTo>
                      <a:cubicBezTo>
                        <a:pt x="362" y="284"/>
                        <a:pt x="361" y="286"/>
                        <a:pt x="364" y="286"/>
                      </a:cubicBezTo>
                      <a:cubicBezTo>
                        <a:pt x="367" y="286"/>
                        <a:pt x="361" y="284"/>
                        <a:pt x="366" y="285"/>
                      </a:cubicBezTo>
                      <a:cubicBezTo>
                        <a:pt x="365" y="285"/>
                        <a:pt x="365" y="285"/>
                        <a:pt x="365" y="285"/>
                      </a:cubicBezTo>
                      <a:cubicBezTo>
                        <a:pt x="367" y="285"/>
                        <a:pt x="374" y="286"/>
                        <a:pt x="376" y="284"/>
                      </a:cubicBezTo>
                      <a:cubicBezTo>
                        <a:pt x="374" y="286"/>
                        <a:pt x="374" y="286"/>
                        <a:pt x="374" y="286"/>
                      </a:cubicBezTo>
                      <a:cubicBezTo>
                        <a:pt x="375" y="286"/>
                        <a:pt x="376" y="286"/>
                        <a:pt x="377" y="285"/>
                      </a:cubicBezTo>
                      <a:cubicBezTo>
                        <a:pt x="377" y="286"/>
                        <a:pt x="378" y="287"/>
                        <a:pt x="376" y="287"/>
                      </a:cubicBezTo>
                      <a:cubicBezTo>
                        <a:pt x="379" y="288"/>
                        <a:pt x="383" y="287"/>
                        <a:pt x="386" y="287"/>
                      </a:cubicBezTo>
                      <a:cubicBezTo>
                        <a:pt x="384" y="286"/>
                        <a:pt x="384" y="286"/>
                        <a:pt x="384" y="286"/>
                      </a:cubicBezTo>
                      <a:cubicBezTo>
                        <a:pt x="390" y="285"/>
                        <a:pt x="393" y="286"/>
                        <a:pt x="398" y="284"/>
                      </a:cubicBezTo>
                      <a:cubicBezTo>
                        <a:pt x="398" y="285"/>
                        <a:pt x="398" y="285"/>
                        <a:pt x="398" y="285"/>
                      </a:cubicBezTo>
                      <a:cubicBezTo>
                        <a:pt x="400" y="283"/>
                        <a:pt x="400" y="283"/>
                        <a:pt x="400" y="283"/>
                      </a:cubicBezTo>
                      <a:cubicBezTo>
                        <a:pt x="400" y="284"/>
                        <a:pt x="402" y="284"/>
                        <a:pt x="403" y="283"/>
                      </a:cubicBezTo>
                      <a:cubicBezTo>
                        <a:pt x="402" y="285"/>
                        <a:pt x="400" y="287"/>
                        <a:pt x="398" y="288"/>
                      </a:cubicBezTo>
                      <a:cubicBezTo>
                        <a:pt x="395" y="288"/>
                        <a:pt x="400" y="287"/>
                        <a:pt x="398" y="286"/>
                      </a:cubicBezTo>
                      <a:cubicBezTo>
                        <a:pt x="397" y="285"/>
                        <a:pt x="392" y="286"/>
                        <a:pt x="391" y="287"/>
                      </a:cubicBezTo>
                      <a:cubicBezTo>
                        <a:pt x="393" y="287"/>
                        <a:pt x="393" y="287"/>
                        <a:pt x="395" y="286"/>
                      </a:cubicBezTo>
                      <a:cubicBezTo>
                        <a:pt x="396" y="288"/>
                        <a:pt x="392" y="288"/>
                        <a:pt x="391" y="289"/>
                      </a:cubicBezTo>
                      <a:cubicBezTo>
                        <a:pt x="392" y="289"/>
                        <a:pt x="392" y="289"/>
                        <a:pt x="393" y="289"/>
                      </a:cubicBezTo>
                      <a:cubicBezTo>
                        <a:pt x="391" y="290"/>
                        <a:pt x="389" y="290"/>
                        <a:pt x="386" y="290"/>
                      </a:cubicBezTo>
                      <a:cubicBezTo>
                        <a:pt x="388" y="290"/>
                        <a:pt x="386" y="289"/>
                        <a:pt x="386" y="289"/>
                      </a:cubicBezTo>
                      <a:cubicBezTo>
                        <a:pt x="385" y="290"/>
                        <a:pt x="382" y="290"/>
                        <a:pt x="379" y="290"/>
                      </a:cubicBezTo>
                      <a:cubicBezTo>
                        <a:pt x="376" y="289"/>
                        <a:pt x="371" y="291"/>
                        <a:pt x="366" y="291"/>
                      </a:cubicBezTo>
                      <a:cubicBezTo>
                        <a:pt x="368" y="289"/>
                        <a:pt x="371" y="288"/>
                        <a:pt x="374" y="288"/>
                      </a:cubicBezTo>
                      <a:cubicBezTo>
                        <a:pt x="371" y="287"/>
                        <a:pt x="370" y="288"/>
                        <a:pt x="367" y="287"/>
                      </a:cubicBezTo>
                      <a:cubicBezTo>
                        <a:pt x="366" y="288"/>
                        <a:pt x="365" y="290"/>
                        <a:pt x="361" y="290"/>
                      </a:cubicBezTo>
                      <a:cubicBezTo>
                        <a:pt x="361" y="289"/>
                        <a:pt x="361" y="289"/>
                        <a:pt x="361" y="289"/>
                      </a:cubicBezTo>
                      <a:cubicBezTo>
                        <a:pt x="357" y="290"/>
                        <a:pt x="357" y="291"/>
                        <a:pt x="353" y="291"/>
                      </a:cubicBezTo>
                      <a:cubicBezTo>
                        <a:pt x="345" y="290"/>
                        <a:pt x="337" y="290"/>
                        <a:pt x="332" y="290"/>
                      </a:cubicBezTo>
                      <a:cubicBezTo>
                        <a:pt x="331" y="289"/>
                        <a:pt x="331" y="289"/>
                        <a:pt x="331" y="289"/>
                      </a:cubicBezTo>
                      <a:cubicBezTo>
                        <a:pt x="328" y="291"/>
                        <a:pt x="321" y="290"/>
                        <a:pt x="316" y="291"/>
                      </a:cubicBezTo>
                      <a:cubicBezTo>
                        <a:pt x="309" y="290"/>
                        <a:pt x="300" y="292"/>
                        <a:pt x="296" y="290"/>
                      </a:cubicBezTo>
                      <a:cubicBezTo>
                        <a:pt x="283" y="291"/>
                        <a:pt x="272" y="292"/>
                        <a:pt x="258" y="291"/>
                      </a:cubicBezTo>
                      <a:cubicBezTo>
                        <a:pt x="261" y="290"/>
                        <a:pt x="261" y="290"/>
                        <a:pt x="261" y="290"/>
                      </a:cubicBezTo>
                      <a:cubicBezTo>
                        <a:pt x="258" y="291"/>
                        <a:pt x="259" y="289"/>
                        <a:pt x="257" y="289"/>
                      </a:cubicBezTo>
                      <a:cubicBezTo>
                        <a:pt x="260" y="290"/>
                        <a:pt x="254" y="291"/>
                        <a:pt x="252" y="292"/>
                      </a:cubicBezTo>
                      <a:cubicBezTo>
                        <a:pt x="246" y="291"/>
                        <a:pt x="238" y="292"/>
                        <a:pt x="233" y="293"/>
                      </a:cubicBezTo>
                      <a:cubicBezTo>
                        <a:pt x="233" y="292"/>
                        <a:pt x="233" y="292"/>
                        <a:pt x="233" y="292"/>
                      </a:cubicBezTo>
                      <a:cubicBezTo>
                        <a:pt x="227" y="294"/>
                        <a:pt x="221" y="292"/>
                        <a:pt x="214" y="292"/>
                      </a:cubicBezTo>
                      <a:cubicBezTo>
                        <a:pt x="213" y="291"/>
                        <a:pt x="212" y="290"/>
                        <a:pt x="210" y="291"/>
                      </a:cubicBezTo>
                      <a:cubicBezTo>
                        <a:pt x="206" y="292"/>
                        <a:pt x="204" y="292"/>
                        <a:pt x="199" y="293"/>
                      </a:cubicBezTo>
                      <a:cubicBezTo>
                        <a:pt x="195" y="293"/>
                        <a:pt x="189" y="293"/>
                        <a:pt x="185" y="292"/>
                      </a:cubicBezTo>
                      <a:cubicBezTo>
                        <a:pt x="170" y="294"/>
                        <a:pt x="155" y="293"/>
                        <a:pt x="140" y="294"/>
                      </a:cubicBezTo>
                      <a:cubicBezTo>
                        <a:pt x="139" y="293"/>
                        <a:pt x="139" y="293"/>
                        <a:pt x="139" y="293"/>
                      </a:cubicBezTo>
                      <a:cubicBezTo>
                        <a:pt x="124" y="295"/>
                        <a:pt x="106" y="293"/>
                        <a:pt x="93" y="294"/>
                      </a:cubicBezTo>
                      <a:cubicBezTo>
                        <a:pt x="94" y="292"/>
                        <a:pt x="94" y="292"/>
                        <a:pt x="94" y="292"/>
                      </a:cubicBezTo>
                      <a:cubicBezTo>
                        <a:pt x="90" y="292"/>
                        <a:pt x="85" y="293"/>
                        <a:pt x="86" y="294"/>
                      </a:cubicBezTo>
                      <a:cubicBezTo>
                        <a:pt x="82" y="294"/>
                        <a:pt x="77" y="295"/>
                        <a:pt x="74" y="294"/>
                      </a:cubicBezTo>
                      <a:cubicBezTo>
                        <a:pt x="69" y="292"/>
                        <a:pt x="67" y="294"/>
                        <a:pt x="62" y="292"/>
                      </a:cubicBezTo>
                      <a:cubicBezTo>
                        <a:pt x="53" y="286"/>
                        <a:pt x="52" y="280"/>
                        <a:pt x="51" y="272"/>
                      </a:cubicBezTo>
                      <a:cubicBezTo>
                        <a:pt x="51" y="272"/>
                        <a:pt x="52" y="272"/>
                        <a:pt x="52" y="270"/>
                      </a:cubicBezTo>
                      <a:cubicBezTo>
                        <a:pt x="51" y="267"/>
                        <a:pt x="52" y="260"/>
                        <a:pt x="50" y="263"/>
                      </a:cubicBezTo>
                      <a:cubicBezTo>
                        <a:pt x="51" y="254"/>
                        <a:pt x="49" y="244"/>
                        <a:pt x="51" y="236"/>
                      </a:cubicBezTo>
                      <a:cubicBezTo>
                        <a:pt x="50" y="236"/>
                        <a:pt x="50" y="234"/>
                        <a:pt x="49" y="233"/>
                      </a:cubicBezTo>
                      <a:cubicBezTo>
                        <a:pt x="49" y="226"/>
                        <a:pt x="51" y="219"/>
                        <a:pt x="50" y="213"/>
                      </a:cubicBezTo>
                      <a:cubicBezTo>
                        <a:pt x="50" y="212"/>
                        <a:pt x="51" y="215"/>
                        <a:pt x="51" y="212"/>
                      </a:cubicBezTo>
                      <a:cubicBezTo>
                        <a:pt x="51" y="210"/>
                        <a:pt x="50" y="212"/>
                        <a:pt x="50" y="210"/>
                      </a:cubicBezTo>
                      <a:cubicBezTo>
                        <a:pt x="48" y="198"/>
                        <a:pt x="51" y="186"/>
                        <a:pt x="51" y="176"/>
                      </a:cubicBezTo>
                      <a:close/>
                      <a:moveTo>
                        <a:pt x="97" y="30"/>
                      </a:moveTo>
                      <a:cubicBezTo>
                        <a:pt x="98" y="30"/>
                        <a:pt x="98" y="30"/>
                        <a:pt x="99" y="30"/>
                      </a:cubicBezTo>
                      <a:cubicBezTo>
                        <a:pt x="98" y="30"/>
                        <a:pt x="98" y="30"/>
                        <a:pt x="97" y="30"/>
                      </a:cubicBezTo>
                      <a:close/>
                      <a:moveTo>
                        <a:pt x="50" y="271"/>
                      </a:moveTo>
                      <a:cubicBezTo>
                        <a:pt x="51" y="272"/>
                        <a:pt x="51" y="272"/>
                        <a:pt x="51" y="272"/>
                      </a:cubicBezTo>
                      <a:cubicBezTo>
                        <a:pt x="51" y="271"/>
                        <a:pt x="51" y="270"/>
                        <a:pt x="50" y="269"/>
                      </a:cubicBezTo>
                      <a:lnTo>
                        <a:pt x="50" y="271"/>
                      </a:lnTo>
                      <a:close/>
                      <a:moveTo>
                        <a:pt x="150" y="31"/>
                      </a:moveTo>
                      <a:cubicBezTo>
                        <a:pt x="150" y="31"/>
                        <a:pt x="149" y="31"/>
                        <a:pt x="149" y="31"/>
                      </a:cubicBezTo>
                      <a:cubicBezTo>
                        <a:pt x="149" y="31"/>
                        <a:pt x="149" y="31"/>
                        <a:pt x="150" y="31"/>
                      </a:cubicBezTo>
                      <a:close/>
                      <a:moveTo>
                        <a:pt x="404" y="282"/>
                      </a:moveTo>
                      <a:cubicBezTo>
                        <a:pt x="403" y="282"/>
                        <a:pt x="403" y="283"/>
                        <a:pt x="403" y="283"/>
                      </a:cubicBezTo>
                      <a:cubicBezTo>
                        <a:pt x="403" y="283"/>
                        <a:pt x="404" y="282"/>
                        <a:pt x="404" y="282"/>
                      </a:cubicBezTo>
                      <a:close/>
                      <a:moveTo>
                        <a:pt x="324" y="281"/>
                      </a:moveTo>
                      <a:cubicBezTo>
                        <a:pt x="323" y="280"/>
                        <a:pt x="322" y="279"/>
                        <a:pt x="320" y="280"/>
                      </a:cubicBezTo>
                      <a:cubicBezTo>
                        <a:pt x="319" y="280"/>
                        <a:pt x="321" y="279"/>
                        <a:pt x="319" y="279"/>
                      </a:cubicBezTo>
                      <a:cubicBezTo>
                        <a:pt x="318" y="280"/>
                        <a:pt x="320" y="281"/>
                        <a:pt x="323" y="282"/>
                      </a:cubicBezTo>
                      <a:cubicBezTo>
                        <a:pt x="323" y="282"/>
                        <a:pt x="323" y="282"/>
                        <a:pt x="323" y="282"/>
                      </a:cubicBezTo>
                      <a:cubicBezTo>
                        <a:pt x="323" y="281"/>
                        <a:pt x="323" y="281"/>
                        <a:pt x="324" y="281"/>
                      </a:cubicBezTo>
                      <a:close/>
                      <a:moveTo>
                        <a:pt x="393" y="289"/>
                      </a:moveTo>
                      <a:cubicBezTo>
                        <a:pt x="393" y="289"/>
                        <a:pt x="394" y="289"/>
                        <a:pt x="394" y="289"/>
                      </a:cubicBezTo>
                      <a:cubicBezTo>
                        <a:pt x="394" y="289"/>
                        <a:pt x="393" y="289"/>
                        <a:pt x="393" y="289"/>
                      </a:cubicBezTo>
                      <a:close/>
                      <a:moveTo>
                        <a:pt x="326" y="280"/>
                      </a:moveTo>
                      <a:cubicBezTo>
                        <a:pt x="325" y="280"/>
                        <a:pt x="324" y="280"/>
                        <a:pt x="324" y="281"/>
                      </a:cubicBezTo>
                      <a:cubicBezTo>
                        <a:pt x="325" y="281"/>
                        <a:pt x="325" y="281"/>
                        <a:pt x="326" y="280"/>
                      </a:cubicBezTo>
                      <a:close/>
                      <a:moveTo>
                        <a:pt x="323" y="282"/>
                      </a:moveTo>
                      <a:cubicBezTo>
                        <a:pt x="323" y="282"/>
                        <a:pt x="323" y="282"/>
                        <a:pt x="324" y="282"/>
                      </a:cubicBezTo>
                      <a:cubicBezTo>
                        <a:pt x="324" y="282"/>
                        <a:pt x="324" y="282"/>
                        <a:pt x="323" y="282"/>
                      </a:cubicBezTo>
                      <a:close/>
                      <a:moveTo>
                        <a:pt x="254" y="279"/>
                      </a:moveTo>
                      <a:cubicBezTo>
                        <a:pt x="255" y="279"/>
                        <a:pt x="255" y="279"/>
                        <a:pt x="256" y="279"/>
                      </a:cubicBezTo>
                      <a:cubicBezTo>
                        <a:pt x="256" y="279"/>
                        <a:pt x="255" y="279"/>
                        <a:pt x="254" y="279"/>
                      </a:cubicBezTo>
                      <a:close/>
                      <a:moveTo>
                        <a:pt x="50" y="77"/>
                      </a:moveTo>
                      <a:cubicBezTo>
                        <a:pt x="50" y="77"/>
                        <a:pt x="50" y="77"/>
                        <a:pt x="50" y="77"/>
                      </a:cubicBezTo>
                      <a:cubicBezTo>
                        <a:pt x="50" y="77"/>
                        <a:pt x="50" y="76"/>
                        <a:pt x="50" y="76"/>
                      </a:cubicBezTo>
                      <a:cubicBezTo>
                        <a:pt x="50" y="76"/>
                        <a:pt x="50" y="77"/>
                        <a:pt x="50" y="77"/>
                      </a:cubicBezTo>
                      <a:close/>
                      <a:moveTo>
                        <a:pt x="406" y="281"/>
                      </a:moveTo>
                      <a:cubicBezTo>
                        <a:pt x="405" y="283"/>
                        <a:pt x="407" y="281"/>
                        <a:pt x="409" y="280"/>
                      </a:cubicBezTo>
                      <a:cubicBezTo>
                        <a:pt x="408" y="280"/>
                        <a:pt x="406" y="281"/>
                        <a:pt x="406" y="281"/>
                      </a:cubicBezTo>
                      <a:close/>
                      <a:moveTo>
                        <a:pt x="326" y="282"/>
                      </a:moveTo>
                      <a:cubicBezTo>
                        <a:pt x="326" y="282"/>
                        <a:pt x="327" y="282"/>
                        <a:pt x="327" y="282"/>
                      </a:cubicBezTo>
                      <a:cubicBezTo>
                        <a:pt x="328" y="282"/>
                        <a:pt x="328" y="281"/>
                        <a:pt x="329" y="281"/>
                      </a:cubicBezTo>
                      <a:cubicBezTo>
                        <a:pt x="328" y="281"/>
                        <a:pt x="327" y="281"/>
                        <a:pt x="326" y="282"/>
                      </a:cubicBezTo>
                      <a:close/>
                      <a:moveTo>
                        <a:pt x="314" y="280"/>
                      </a:moveTo>
                      <a:cubicBezTo>
                        <a:pt x="311" y="280"/>
                        <a:pt x="307" y="281"/>
                        <a:pt x="306" y="281"/>
                      </a:cubicBezTo>
                      <a:lnTo>
                        <a:pt x="314" y="280"/>
                      </a:lnTo>
                      <a:close/>
                      <a:moveTo>
                        <a:pt x="287" y="279"/>
                      </a:moveTo>
                      <a:cubicBezTo>
                        <a:pt x="287" y="278"/>
                        <a:pt x="288" y="278"/>
                        <a:pt x="288" y="278"/>
                      </a:cubicBezTo>
                      <a:cubicBezTo>
                        <a:pt x="286" y="278"/>
                        <a:pt x="285" y="278"/>
                        <a:pt x="287" y="279"/>
                      </a:cubicBezTo>
                      <a:close/>
                      <a:moveTo>
                        <a:pt x="283" y="280"/>
                      </a:moveTo>
                      <a:cubicBezTo>
                        <a:pt x="282" y="280"/>
                        <a:pt x="282" y="279"/>
                        <a:pt x="282" y="279"/>
                      </a:cubicBezTo>
                      <a:cubicBezTo>
                        <a:pt x="282" y="280"/>
                        <a:pt x="282" y="280"/>
                        <a:pt x="283" y="280"/>
                      </a:cubicBezTo>
                      <a:close/>
                      <a:moveTo>
                        <a:pt x="283" y="280"/>
                      </a:moveTo>
                      <a:cubicBezTo>
                        <a:pt x="283" y="280"/>
                        <a:pt x="284" y="280"/>
                        <a:pt x="285" y="280"/>
                      </a:cubicBezTo>
                      <a:cubicBezTo>
                        <a:pt x="286" y="279"/>
                        <a:pt x="283" y="280"/>
                        <a:pt x="283" y="280"/>
                      </a:cubicBezTo>
                      <a:close/>
                      <a:moveTo>
                        <a:pt x="239" y="278"/>
                      </a:moveTo>
                      <a:cubicBezTo>
                        <a:pt x="240" y="279"/>
                        <a:pt x="242" y="278"/>
                        <a:pt x="243" y="278"/>
                      </a:cubicBezTo>
                      <a:cubicBezTo>
                        <a:pt x="244" y="277"/>
                        <a:pt x="240" y="279"/>
                        <a:pt x="239" y="278"/>
                      </a:cubicBezTo>
                      <a:close/>
                      <a:moveTo>
                        <a:pt x="222" y="279"/>
                      </a:moveTo>
                      <a:cubicBezTo>
                        <a:pt x="222" y="279"/>
                        <a:pt x="223" y="279"/>
                        <a:pt x="223" y="279"/>
                      </a:cubicBezTo>
                      <a:cubicBezTo>
                        <a:pt x="223" y="278"/>
                        <a:pt x="223" y="278"/>
                        <a:pt x="223" y="278"/>
                      </a:cubicBezTo>
                      <a:cubicBezTo>
                        <a:pt x="222" y="278"/>
                        <a:pt x="221" y="279"/>
                        <a:pt x="222" y="279"/>
                      </a:cubicBezTo>
                      <a:close/>
                      <a:moveTo>
                        <a:pt x="63" y="89"/>
                      </a:moveTo>
                      <a:cubicBezTo>
                        <a:pt x="63" y="87"/>
                        <a:pt x="63" y="87"/>
                        <a:pt x="63" y="87"/>
                      </a:cubicBezTo>
                      <a:cubicBezTo>
                        <a:pt x="63" y="89"/>
                        <a:pt x="63" y="89"/>
                        <a:pt x="63" y="89"/>
                      </a:cubicBezTo>
                      <a:close/>
                      <a:moveTo>
                        <a:pt x="163" y="32"/>
                      </a:moveTo>
                      <a:cubicBezTo>
                        <a:pt x="162" y="32"/>
                        <a:pt x="163" y="31"/>
                        <a:pt x="161" y="31"/>
                      </a:cubicBezTo>
                      <a:cubicBezTo>
                        <a:pt x="163" y="31"/>
                        <a:pt x="161" y="32"/>
                        <a:pt x="163" y="32"/>
                      </a:cubicBezTo>
                      <a:close/>
                      <a:moveTo>
                        <a:pt x="245" y="28"/>
                      </a:moveTo>
                      <a:cubicBezTo>
                        <a:pt x="245" y="26"/>
                        <a:pt x="245" y="26"/>
                        <a:pt x="245" y="26"/>
                      </a:cubicBezTo>
                      <a:cubicBezTo>
                        <a:pt x="245" y="28"/>
                        <a:pt x="245" y="28"/>
                        <a:pt x="245" y="28"/>
                      </a:cubicBezTo>
                      <a:close/>
                      <a:moveTo>
                        <a:pt x="292" y="457"/>
                      </a:moveTo>
                      <a:cubicBezTo>
                        <a:pt x="291" y="459"/>
                        <a:pt x="293" y="456"/>
                        <a:pt x="292" y="458"/>
                      </a:cubicBezTo>
                      <a:cubicBezTo>
                        <a:pt x="293" y="458"/>
                        <a:pt x="293" y="457"/>
                        <a:pt x="292" y="457"/>
                      </a:cubicBezTo>
                      <a:close/>
                      <a:moveTo>
                        <a:pt x="171" y="458"/>
                      </a:moveTo>
                      <a:cubicBezTo>
                        <a:pt x="170" y="450"/>
                        <a:pt x="171" y="447"/>
                        <a:pt x="172" y="442"/>
                      </a:cubicBezTo>
                      <a:cubicBezTo>
                        <a:pt x="172" y="442"/>
                        <a:pt x="172" y="442"/>
                        <a:pt x="172" y="442"/>
                      </a:cubicBezTo>
                      <a:cubicBezTo>
                        <a:pt x="171" y="441"/>
                        <a:pt x="175" y="439"/>
                        <a:pt x="172" y="438"/>
                      </a:cubicBezTo>
                      <a:cubicBezTo>
                        <a:pt x="173" y="437"/>
                        <a:pt x="173" y="436"/>
                        <a:pt x="173" y="437"/>
                      </a:cubicBezTo>
                      <a:cubicBezTo>
                        <a:pt x="172" y="435"/>
                        <a:pt x="175" y="434"/>
                        <a:pt x="174" y="432"/>
                      </a:cubicBezTo>
                      <a:cubicBezTo>
                        <a:pt x="175" y="431"/>
                        <a:pt x="174" y="429"/>
                        <a:pt x="175" y="427"/>
                      </a:cubicBezTo>
                      <a:cubicBezTo>
                        <a:pt x="175" y="427"/>
                        <a:pt x="175" y="428"/>
                        <a:pt x="176" y="428"/>
                      </a:cubicBezTo>
                      <a:cubicBezTo>
                        <a:pt x="177" y="427"/>
                        <a:pt x="174" y="426"/>
                        <a:pt x="177" y="426"/>
                      </a:cubicBezTo>
                      <a:cubicBezTo>
                        <a:pt x="177" y="425"/>
                        <a:pt x="175" y="425"/>
                        <a:pt x="175" y="426"/>
                      </a:cubicBezTo>
                      <a:cubicBezTo>
                        <a:pt x="176" y="424"/>
                        <a:pt x="176" y="422"/>
                        <a:pt x="176" y="420"/>
                      </a:cubicBezTo>
                      <a:cubicBezTo>
                        <a:pt x="177" y="419"/>
                        <a:pt x="175" y="418"/>
                        <a:pt x="179" y="412"/>
                      </a:cubicBezTo>
                      <a:cubicBezTo>
                        <a:pt x="184" y="408"/>
                        <a:pt x="186" y="409"/>
                        <a:pt x="187" y="409"/>
                      </a:cubicBezTo>
                      <a:cubicBezTo>
                        <a:pt x="190" y="410"/>
                        <a:pt x="187" y="413"/>
                        <a:pt x="190" y="411"/>
                      </a:cubicBezTo>
                      <a:cubicBezTo>
                        <a:pt x="190" y="411"/>
                        <a:pt x="190" y="410"/>
                        <a:pt x="190" y="411"/>
                      </a:cubicBezTo>
                      <a:cubicBezTo>
                        <a:pt x="191" y="410"/>
                        <a:pt x="191" y="413"/>
                        <a:pt x="192" y="412"/>
                      </a:cubicBezTo>
                      <a:cubicBezTo>
                        <a:pt x="192" y="411"/>
                        <a:pt x="192" y="411"/>
                        <a:pt x="192" y="410"/>
                      </a:cubicBezTo>
                      <a:cubicBezTo>
                        <a:pt x="194" y="411"/>
                        <a:pt x="194" y="413"/>
                        <a:pt x="196" y="411"/>
                      </a:cubicBezTo>
                      <a:cubicBezTo>
                        <a:pt x="196" y="412"/>
                        <a:pt x="196" y="412"/>
                        <a:pt x="196" y="412"/>
                      </a:cubicBezTo>
                      <a:cubicBezTo>
                        <a:pt x="197" y="410"/>
                        <a:pt x="199" y="411"/>
                        <a:pt x="201" y="409"/>
                      </a:cubicBezTo>
                      <a:cubicBezTo>
                        <a:pt x="210" y="408"/>
                        <a:pt x="219" y="407"/>
                        <a:pt x="228" y="407"/>
                      </a:cubicBezTo>
                      <a:cubicBezTo>
                        <a:pt x="237" y="407"/>
                        <a:pt x="246" y="406"/>
                        <a:pt x="255" y="407"/>
                      </a:cubicBezTo>
                      <a:cubicBezTo>
                        <a:pt x="257" y="409"/>
                        <a:pt x="257" y="409"/>
                        <a:pt x="259" y="409"/>
                      </a:cubicBezTo>
                      <a:cubicBezTo>
                        <a:pt x="259" y="409"/>
                        <a:pt x="259" y="409"/>
                        <a:pt x="259" y="409"/>
                      </a:cubicBezTo>
                      <a:cubicBezTo>
                        <a:pt x="259" y="408"/>
                        <a:pt x="261" y="409"/>
                        <a:pt x="261" y="408"/>
                      </a:cubicBezTo>
                      <a:cubicBezTo>
                        <a:pt x="265" y="408"/>
                        <a:pt x="268" y="407"/>
                        <a:pt x="271" y="407"/>
                      </a:cubicBezTo>
                      <a:cubicBezTo>
                        <a:pt x="271" y="408"/>
                        <a:pt x="270" y="409"/>
                        <a:pt x="271" y="409"/>
                      </a:cubicBezTo>
                      <a:cubicBezTo>
                        <a:pt x="272" y="408"/>
                        <a:pt x="272" y="408"/>
                        <a:pt x="272" y="408"/>
                      </a:cubicBezTo>
                      <a:cubicBezTo>
                        <a:pt x="272" y="408"/>
                        <a:pt x="272" y="408"/>
                        <a:pt x="272" y="408"/>
                      </a:cubicBezTo>
                      <a:cubicBezTo>
                        <a:pt x="272" y="408"/>
                        <a:pt x="273" y="407"/>
                        <a:pt x="272" y="407"/>
                      </a:cubicBezTo>
                      <a:cubicBezTo>
                        <a:pt x="274" y="406"/>
                        <a:pt x="277" y="406"/>
                        <a:pt x="279" y="406"/>
                      </a:cubicBezTo>
                      <a:cubicBezTo>
                        <a:pt x="280" y="409"/>
                        <a:pt x="284" y="401"/>
                        <a:pt x="294" y="415"/>
                      </a:cubicBezTo>
                      <a:cubicBezTo>
                        <a:pt x="295" y="423"/>
                        <a:pt x="294" y="425"/>
                        <a:pt x="295" y="430"/>
                      </a:cubicBezTo>
                      <a:cubicBezTo>
                        <a:pt x="295" y="432"/>
                        <a:pt x="296" y="435"/>
                        <a:pt x="296" y="437"/>
                      </a:cubicBezTo>
                      <a:cubicBezTo>
                        <a:pt x="295" y="444"/>
                        <a:pt x="294" y="450"/>
                        <a:pt x="297" y="456"/>
                      </a:cubicBezTo>
                      <a:cubicBezTo>
                        <a:pt x="297" y="456"/>
                        <a:pt x="293" y="456"/>
                        <a:pt x="291" y="453"/>
                      </a:cubicBezTo>
                      <a:cubicBezTo>
                        <a:pt x="287" y="450"/>
                        <a:pt x="290" y="445"/>
                        <a:pt x="287" y="442"/>
                      </a:cubicBezTo>
                      <a:cubicBezTo>
                        <a:pt x="287" y="441"/>
                        <a:pt x="289" y="441"/>
                        <a:pt x="289" y="441"/>
                      </a:cubicBezTo>
                      <a:cubicBezTo>
                        <a:pt x="285" y="437"/>
                        <a:pt x="286" y="431"/>
                        <a:pt x="288" y="427"/>
                      </a:cubicBezTo>
                      <a:cubicBezTo>
                        <a:pt x="288" y="427"/>
                        <a:pt x="288" y="427"/>
                        <a:pt x="288" y="427"/>
                      </a:cubicBezTo>
                      <a:cubicBezTo>
                        <a:pt x="289" y="426"/>
                        <a:pt x="287" y="425"/>
                        <a:pt x="287" y="424"/>
                      </a:cubicBezTo>
                      <a:cubicBezTo>
                        <a:pt x="287" y="424"/>
                        <a:pt x="287" y="424"/>
                        <a:pt x="288" y="424"/>
                      </a:cubicBezTo>
                      <a:cubicBezTo>
                        <a:pt x="287" y="424"/>
                        <a:pt x="287" y="422"/>
                        <a:pt x="286" y="422"/>
                      </a:cubicBezTo>
                      <a:cubicBezTo>
                        <a:pt x="287" y="422"/>
                        <a:pt x="287" y="422"/>
                        <a:pt x="288" y="421"/>
                      </a:cubicBezTo>
                      <a:cubicBezTo>
                        <a:pt x="287" y="421"/>
                        <a:pt x="287" y="421"/>
                        <a:pt x="287" y="421"/>
                      </a:cubicBezTo>
                      <a:cubicBezTo>
                        <a:pt x="284" y="421"/>
                        <a:pt x="286" y="416"/>
                        <a:pt x="282" y="417"/>
                      </a:cubicBezTo>
                      <a:cubicBezTo>
                        <a:pt x="282" y="416"/>
                        <a:pt x="283" y="416"/>
                        <a:pt x="283" y="416"/>
                      </a:cubicBezTo>
                      <a:cubicBezTo>
                        <a:pt x="279" y="418"/>
                        <a:pt x="275" y="417"/>
                        <a:pt x="272" y="418"/>
                      </a:cubicBezTo>
                      <a:cubicBezTo>
                        <a:pt x="272" y="418"/>
                        <a:pt x="272" y="417"/>
                        <a:pt x="272" y="416"/>
                      </a:cubicBezTo>
                      <a:cubicBezTo>
                        <a:pt x="272" y="418"/>
                        <a:pt x="271" y="418"/>
                        <a:pt x="270" y="418"/>
                      </a:cubicBezTo>
                      <a:cubicBezTo>
                        <a:pt x="269" y="417"/>
                        <a:pt x="268" y="420"/>
                        <a:pt x="267" y="419"/>
                      </a:cubicBezTo>
                      <a:cubicBezTo>
                        <a:pt x="267" y="418"/>
                        <a:pt x="267" y="418"/>
                        <a:pt x="267" y="418"/>
                      </a:cubicBezTo>
                      <a:cubicBezTo>
                        <a:pt x="266" y="420"/>
                        <a:pt x="266" y="418"/>
                        <a:pt x="265" y="419"/>
                      </a:cubicBezTo>
                      <a:cubicBezTo>
                        <a:pt x="265" y="418"/>
                        <a:pt x="265" y="418"/>
                        <a:pt x="265" y="418"/>
                      </a:cubicBezTo>
                      <a:cubicBezTo>
                        <a:pt x="264" y="420"/>
                        <a:pt x="263" y="417"/>
                        <a:pt x="263" y="418"/>
                      </a:cubicBezTo>
                      <a:cubicBezTo>
                        <a:pt x="263" y="419"/>
                        <a:pt x="263" y="419"/>
                        <a:pt x="263" y="419"/>
                      </a:cubicBezTo>
                      <a:cubicBezTo>
                        <a:pt x="262" y="419"/>
                        <a:pt x="262" y="418"/>
                        <a:pt x="261" y="418"/>
                      </a:cubicBezTo>
                      <a:cubicBezTo>
                        <a:pt x="261" y="418"/>
                        <a:pt x="261" y="418"/>
                        <a:pt x="261" y="418"/>
                      </a:cubicBezTo>
                      <a:cubicBezTo>
                        <a:pt x="260" y="419"/>
                        <a:pt x="259" y="418"/>
                        <a:pt x="259" y="419"/>
                      </a:cubicBezTo>
                      <a:cubicBezTo>
                        <a:pt x="258" y="418"/>
                        <a:pt x="260" y="419"/>
                        <a:pt x="260" y="417"/>
                      </a:cubicBezTo>
                      <a:cubicBezTo>
                        <a:pt x="255" y="418"/>
                        <a:pt x="250" y="418"/>
                        <a:pt x="246" y="418"/>
                      </a:cubicBezTo>
                      <a:cubicBezTo>
                        <a:pt x="245" y="418"/>
                        <a:pt x="245" y="417"/>
                        <a:pt x="245" y="417"/>
                      </a:cubicBezTo>
                      <a:cubicBezTo>
                        <a:pt x="244" y="417"/>
                        <a:pt x="243" y="417"/>
                        <a:pt x="242" y="418"/>
                      </a:cubicBezTo>
                      <a:cubicBezTo>
                        <a:pt x="243" y="418"/>
                        <a:pt x="242" y="417"/>
                        <a:pt x="242" y="417"/>
                      </a:cubicBezTo>
                      <a:cubicBezTo>
                        <a:pt x="241" y="416"/>
                        <a:pt x="241" y="419"/>
                        <a:pt x="240" y="418"/>
                      </a:cubicBezTo>
                      <a:cubicBezTo>
                        <a:pt x="240" y="418"/>
                        <a:pt x="241" y="417"/>
                        <a:pt x="240" y="416"/>
                      </a:cubicBezTo>
                      <a:cubicBezTo>
                        <a:pt x="240" y="418"/>
                        <a:pt x="239" y="417"/>
                        <a:pt x="238" y="418"/>
                      </a:cubicBezTo>
                      <a:cubicBezTo>
                        <a:pt x="238" y="418"/>
                        <a:pt x="238" y="417"/>
                        <a:pt x="238" y="417"/>
                      </a:cubicBezTo>
                      <a:cubicBezTo>
                        <a:pt x="237" y="418"/>
                        <a:pt x="236" y="417"/>
                        <a:pt x="235" y="418"/>
                      </a:cubicBezTo>
                      <a:cubicBezTo>
                        <a:pt x="236" y="417"/>
                        <a:pt x="236" y="417"/>
                        <a:pt x="236" y="417"/>
                      </a:cubicBezTo>
                      <a:cubicBezTo>
                        <a:pt x="234" y="416"/>
                        <a:pt x="235" y="419"/>
                        <a:pt x="234" y="418"/>
                      </a:cubicBezTo>
                      <a:cubicBezTo>
                        <a:pt x="234" y="418"/>
                        <a:pt x="234" y="417"/>
                        <a:pt x="234" y="417"/>
                      </a:cubicBezTo>
                      <a:cubicBezTo>
                        <a:pt x="233" y="419"/>
                        <a:pt x="231" y="418"/>
                        <a:pt x="230" y="419"/>
                      </a:cubicBezTo>
                      <a:cubicBezTo>
                        <a:pt x="230" y="418"/>
                        <a:pt x="230" y="418"/>
                        <a:pt x="230" y="418"/>
                      </a:cubicBezTo>
                      <a:cubicBezTo>
                        <a:pt x="229" y="418"/>
                        <a:pt x="228" y="418"/>
                        <a:pt x="226" y="419"/>
                      </a:cubicBezTo>
                      <a:cubicBezTo>
                        <a:pt x="226" y="418"/>
                        <a:pt x="226" y="416"/>
                        <a:pt x="225" y="417"/>
                      </a:cubicBezTo>
                      <a:cubicBezTo>
                        <a:pt x="225" y="419"/>
                        <a:pt x="223" y="417"/>
                        <a:pt x="224" y="419"/>
                      </a:cubicBezTo>
                      <a:cubicBezTo>
                        <a:pt x="222" y="419"/>
                        <a:pt x="221" y="419"/>
                        <a:pt x="220" y="419"/>
                      </a:cubicBezTo>
                      <a:cubicBezTo>
                        <a:pt x="220" y="418"/>
                        <a:pt x="219" y="417"/>
                        <a:pt x="220" y="417"/>
                      </a:cubicBezTo>
                      <a:cubicBezTo>
                        <a:pt x="220" y="416"/>
                        <a:pt x="220" y="416"/>
                        <a:pt x="220" y="416"/>
                      </a:cubicBezTo>
                      <a:cubicBezTo>
                        <a:pt x="220" y="415"/>
                        <a:pt x="220" y="416"/>
                        <a:pt x="220" y="415"/>
                      </a:cubicBezTo>
                      <a:cubicBezTo>
                        <a:pt x="220" y="415"/>
                        <a:pt x="218" y="416"/>
                        <a:pt x="218" y="416"/>
                      </a:cubicBezTo>
                      <a:cubicBezTo>
                        <a:pt x="217" y="417"/>
                        <a:pt x="216" y="419"/>
                        <a:pt x="215" y="419"/>
                      </a:cubicBezTo>
                      <a:cubicBezTo>
                        <a:pt x="215" y="418"/>
                        <a:pt x="214" y="417"/>
                        <a:pt x="215" y="417"/>
                      </a:cubicBezTo>
                      <a:cubicBezTo>
                        <a:pt x="213" y="420"/>
                        <a:pt x="213" y="420"/>
                        <a:pt x="213" y="420"/>
                      </a:cubicBezTo>
                      <a:cubicBezTo>
                        <a:pt x="212" y="420"/>
                        <a:pt x="213" y="419"/>
                        <a:pt x="212" y="419"/>
                      </a:cubicBezTo>
                      <a:cubicBezTo>
                        <a:pt x="212" y="420"/>
                        <a:pt x="212" y="420"/>
                        <a:pt x="211" y="420"/>
                      </a:cubicBezTo>
                      <a:cubicBezTo>
                        <a:pt x="211" y="420"/>
                        <a:pt x="210" y="421"/>
                        <a:pt x="209" y="419"/>
                      </a:cubicBezTo>
                      <a:cubicBezTo>
                        <a:pt x="209" y="418"/>
                        <a:pt x="210" y="419"/>
                        <a:pt x="210" y="418"/>
                      </a:cubicBezTo>
                      <a:cubicBezTo>
                        <a:pt x="209" y="418"/>
                        <a:pt x="209" y="419"/>
                        <a:pt x="208" y="419"/>
                      </a:cubicBezTo>
                      <a:cubicBezTo>
                        <a:pt x="208" y="418"/>
                        <a:pt x="208" y="418"/>
                        <a:pt x="208" y="418"/>
                      </a:cubicBezTo>
                      <a:cubicBezTo>
                        <a:pt x="207" y="418"/>
                        <a:pt x="206" y="419"/>
                        <a:pt x="207" y="420"/>
                      </a:cubicBezTo>
                      <a:cubicBezTo>
                        <a:pt x="207" y="420"/>
                        <a:pt x="207" y="419"/>
                        <a:pt x="207" y="420"/>
                      </a:cubicBezTo>
                      <a:cubicBezTo>
                        <a:pt x="207" y="421"/>
                        <a:pt x="206" y="421"/>
                        <a:pt x="205" y="421"/>
                      </a:cubicBezTo>
                      <a:cubicBezTo>
                        <a:pt x="205" y="421"/>
                        <a:pt x="205" y="420"/>
                        <a:pt x="205" y="420"/>
                      </a:cubicBezTo>
                      <a:cubicBezTo>
                        <a:pt x="204" y="421"/>
                        <a:pt x="203" y="421"/>
                        <a:pt x="202" y="422"/>
                      </a:cubicBezTo>
                      <a:cubicBezTo>
                        <a:pt x="202" y="422"/>
                        <a:pt x="202" y="421"/>
                        <a:pt x="202" y="421"/>
                      </a:cubicBezTo>
                      <a:cubicBezTo>
                        <a:pt x="200" y="420"/>
                        <a:pt x="199" y="423"/>
                        <a:pt x="197" y="421"/>
                      </a:cubicBezTo>
                      <a:cubicBezTo>
                        <a:pt x="198" y="421"/>
                        <a:pt x="197" y="422"/>
                        <a:pt x="197" y="422"/>
                      </a:cubicBezTo>
                      <a:cubicBezTo>
                        <a:pt x="197" y="422"/>
                        <a:pt x="197" y="420"/>
                        <a:pt x="196" y="421"/>
                      </a:cubicBezTo>
                      <a:cubicBezTo>
                        <a:pt x="196" y="420"/>
                        <a:pt x="195" y="421"/>
                        <a:pt x="195" y="421"/>
                      </a:cubicBezTo>
                      <a:cubicBezTo>
                        <a:pt x="195" y="422"/>
                        <a:pt x="195" y="421"/>
                        <a:pt x="195" y="421"/>
                      </a:cubicBezTo>
                      <a:cubicBezTo>
                        <a:pt x="194" y="422"/>
                        <a:pt x="191" y="423"/>
                        <a:pt x="190" y="422"/>
                      </a:cubicBezTo>
                      <a:cubicBezTo>
                        <a:pt x="190" y="422"/>
                        <a:pt x="189" y="423"/>
                        <a:pt x="188" y="423"/>
                      </a:cubicBezTo>
                      <a:cubicBezTo>
                        <a:pt x="188" y="423"/>
                        <a:pt x="189" y="424"/>
                        <a:pt x="189" y="424"/>
                      </a:cubicBezTo>
                      <a:cubicBezTo>
                        <a:pt x="188" y="425"/>
                        <a:pt x="188" y="426"/>
                        <a:pt x="187" y="427"/>
                      </a:cubicBezTo>
                      <a:cubicBezTo>
                        <a:pt x="188" y="428"/>
                        <a:pt x="188" y="428"/>
                        <a:pt x="188" y="429"/>
                      </a:cubicBezTo>
                      <a:cubicBezTo>
                        <a:pt x="187" y="429"/>
                        <a:pt x="187" y="429"/>
                        <a:pt x="187" y="429"/>
                      </a:cubicBezTo>
                      <a:cubicBezTo>
                        <a:pt x="186" y="429"/>
                        <a:pt x="187" y="429"/>
                        <a:pt x="187" y="430"/>
                      </a:cubicBezTo>
                      <a:cubicBezTo>
                        <a:pt x="187" y="430"/>
                        <a:pt x="186" y="431"/>
                        <a:pt x="185" y="431"/>
                      </a:cubicBezTo>
                      <a:cubicBezTo>
                        <a:pt x="185" y="432"/>
                        <a:pt x="187" y="432"/>
                        <a:pt x="187" y="432"/>
                      </a:cubicBezTo>
                      <a:cubicBezTo>
                        <a:pt x="185" y="433"/>
                        <a:pt x="188" y="435"/>
                        <a:pt x="186" y="435"/>
                      </a:cubicBezTo>
                      <a:cubicBezTo>
                        <a:pt x="186" y="435"/>
                        <a:pt x="185" y="434"/>
                        <a:pt x="185" y="435"/>
                      </a:cubicBezTo>
                      <a:cubicBezTo>
                        <a:pt x="183" y="435"/>
                        <a:pt x="186" y="436"/>
                        <a:pt x="185" y="437"/>
                      </a:cubicBezTo>
                      <a:cubicBezTo>
                        <a:pt x="187" y="437"/>
                        <a:pt x="187" y="437"/>
                        <a:pt x="187" y="437"/>
                      </a:cubicBezTo>
                      <a:cubicBezTo>
                        <a:pt x="185" y="438"/>
                        <a:pt x="187" y="439"/>
                        <a:pt x="186" y="439"/>
                      </a:cubicBezTo>
                      <a:cubicBezTo>
                        <a:pt x="186" y="439"/>
                        <a:pt x="185" y="440"/>
                        <a:pt x="187" y="440"/>
                      </a:cubicBezTo>
                      <a:cubicBezTo>
                        <a:pt x="185" y="442"/>
                        <a:pt x="187" y="445"/>
                        <a:pt x="184" y="446"/>
                      </a:cubicBezTo>
                      <a:cubicBezTo>
                        <a:pt x="184" y="446"/>
                        <a:pt x="183" y="447"/>
                        <a:pt x="184" y="447"/>
                      </a:cubicBezTo>
                      <a:cubicBezTo>
                        <a:pt x="185" y="446"/>
                        <a:pt x="184" y="446"/>
                        <a:pt x="184" y="446"/>
                      </a:cubicBezTo>
                      <a:cubicBezTo>
                        <a:pt x="184" y="446"/>
                        <a:pt x="185" y="446"/>
                        <a:pt x="185" y="446"/>
                      </a:cubicBezTo>
                      <a:cubicBezTo>
                        <a:pt x="185" y="447"/>
                        <a:pt x="184" y="447"/>
                        <a:pt x="183" y="446"/>
                      </a:cubicBezTo>
                      <a:cubicBezTo>
                        <a:pt x="182" y="448"/>
                        <a:pt x="186" y="448"/>
                        <a:pt x="185" y="450"/>
                      </a:cubicBezTo>
                      <a:cubicBezTo>
                        <a:pt x="184" y="450"/>
                        <a:pt x="184" y="450"/>
                        <a:pt x="184" y="450"/>
                      </a:cubicBezTo>
                      <a:cubicBezTo>
                        <a:pt x="185" y="451"/>
                        <a:pt x="185" y="451"/>
                        <a:pt x="185" y="451"/>
                      </a:cubicBezTo>
                      <a:cubicBezTo>
                        <a:pt x="185" y="452"/>
                        <a:pt x="183" y="452"/>
                        <a:pt x="182" y="452"/>
                      </a:cubicBezTo>
                      <a:cubicBezTo>
                        <a:pt x="182" y="452"/>
                        <a:pt x="182" y="453"/>
                        <a:pt x="183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1" y="454"/>
                        <a:pt x="181" y="454"/>
                        <a:pt x="181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3" y="455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5"/>
                        <a:pt x="183" y="454"/>
                        <a:pt x="183" y="454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4" y="455"/>
                        <a:pt x="184" y="455"/>
                        <a:pt x="183" y="454"/>
                      </a:cubicBezTo>
                      <a:cubicBezTo>
                        <a:pt x="184" y="454"/>
                        <a:pt x="184" y="454"/>
                        <a:pt x="184" y="454"/>
                      </a:cubicBezTo>
                      <a:cubicBezTo>
                        <a:pt x="184" y="454"/>
                        <a:pt x="184" y="454"/>
                        <a:pt x="184" y="454"/>
                      </a:cubicBezTo>
                      <a:cubicBezTo>
                        <a:pt x="184" y="454"/>
                        <a:pt x="185" y="454"/>
                        <a:pt x="185" y="453"/>
                      </a:cubicBezTo>
                      <a:cubicBezTo>
                        <a:pt x="186" y="454"/>
                        <a:pt x="186" y="457"/>
                        <a:pt x="187" y="456"/>
                      </a:cubicBezTo>
                      <a:cubicBezTo>
                        <a:pt x="187" y="456"/>
                        <a:pt x="188" y="454"/>
                        <a:pt x="188" y="453"/>
                      </a:cubicBezTo>
                      <a:cubicBezTo>
                        <a:pt x="189" y="454"/>
                        <a:pt x="191" y="452"/>
                        <a:pt x="192" y="454"/>
                      </a:cubicBezTo>
                      <a:cubicBezTo>
                        <a:pt x="192" y="454"/>
                        <a:pt x="192" y="453"/>
                        <a:pt x="192" y="453"/>
                      </a:cubicBezTo>
                      <a:cubicBezTo>
                        <a:pt x="195" y="453"/>
                        <a:pt x="197" y="452"/>
                        <a:pt x="199" y="454"/>
                      </a:cubicBezTo>
                      <a:cubicBezTo>
                        <a:pt x="198" y="454"/>
                        <a:pt x="199" y="455"/>
                        <a:pt x="199" y="456"/>
                      </a:cubicBezTo>
                      <a:cubicBezTo>
                        <a:pt x="199" y="455"/>
                        <a:pt x="199" y="457"/>
                        <a:pt x="199" y="455"/>
                      </a:cubicBezTo>
                      <a:cubicBezTo>
                        <a:pt x="199" y="454"/>
                        <a:pt x="199" y="453"/>
                        <a:pt x="199" y="453"/>
                      </a:cubicBezTo>
                      <a:cubicBezTo>
                        <a:pt x="200" y="453"/>
                        <a:pt x="202" y="453"/>
                        <a:pt x="203" y="453"/>
                      </a:cubicBezTo>
                      <a:cubicBezTo>
                        <a:pt x="202" y="453"/>
                        <a:pt x="203" y="453"/>
                        <a:pt x="203" y="452"/>
                      </a:cubicBezTo>
                      <a:cubicBezTo>
                        <a:pt x="203" y="454"/>
                        <a:pt x="204" y="454"/>
                        <a:pt x="204" y="454"/>
                      </a:cubicBezTo>
                      <a:cubicBezTo>
                        <a:pt x="205" y="453"/>
                        <a:pt x="205" y="453"/>
                        <a:pt x="205" y="453"/>
                      </a:cubicBezTo>
                      <a:cubicBezTo>
                        <a:pt x="205" y="454"/>
                        <a:pt x="205" y="454"/>
                        <a:pt x="205" y="454"/>
                      </a:cubicBezTo>
                      <a:cubicBezTo>
                        <a:pt x="205" y="453"/>
                        <a:pt x="205" y="452"/>
                        <a:pt x="206" y="453"/>
                      </a:cubicBezTo>
                      <a:cubicBezTo>
                        <a:pt x="206" y="454"/>
                        <a:pt x="206" y="454"/>
                        <a:pt x="206" y="454"/>
                      </a:cubicBezTo>
                      <a:cubicBezTo>
                        <a:pt x="207" y="453"/>
                        <a:pt x="208" y="452"/>
                        <a:pt x="209" y="452"/>
                      </a:cubicBezTo>
                      <a:cubicBezTo>
                        <a:pt x="209" y="454"/>
                        <a:pt x="209" y="454"/>
                        <a:pt x="209" y="454"/>
                      </a:cubicBezTo>
                      <a:cubicBezTo>
                        <a:pt x="210" y="454"/>
                        <a:pt x="210" y="453"/>
                        <a:pt x="210" y="452"/>
                      </a:cubicBezTo>
                      <a:cubicBezTo>
                        <a:pt x="211" y="453"/>
                        <a:pt x="212" y="453"/>
                        <a:pt x="212" y="454"/>
                      </a:cubicBezTo>
                      <a:cubicBezTo>
                        <a:pt x="215" y="452"/>
                        <a:pt x="218" y="451"/>
                        <a:pt x="221" y="452"/>
                      </a:cubicBezTo>
                      <a:cubicBezTo>
                        <a:pt x="221" y="452"/>
                        <a:pt x="221" y="452"/>
                        <a:pt x="221" y="452"/>
                      </a:cubicBezTo>
                      <a:cubicBezTo>
                        <a:pt x="221" y="453"/>
                        <a:pt x="221" y="451"/>
                        <a:pt x="222" y="452"/>
                      </a:cubicBezTo>
                      <a:cubicBezTo>
                        <a:pt x="221" y="452"/>
                        <a:pt x="222" y="453"/>
                        <a:pt x="222" y="454"/>
                      </a:cubicBezTo>
                      <a:cubicBezTo>
                        <a:pt x="223" y="455"/>
                        <a:pt x="223" y="453"/>
                        <a:pt x="224" y="452"/>
                      </a:cubicBezTo>
                      <a:cubicBezTo>
                        <a:pt x="224" y="451"/>
                        <a:pt x="223" y="453"/>
                        <a:pt x="223" y="452"/>
                      </a:cubicBezTo>
                      <a:cubicBezTo>
                        <a:pt x="223" y="451"/>
                        <a:pt x="225" y="452"/>
                        <a:pt x="225" y="451"/>
                      </a:cubicBezTo>
                      <a:cubicBezTo>
                        <a:pt x="225" y="452"/>
                        <a:pt x="225" y="453"/>
                        <a:pt x="225" y="453"/>
                      </a:cubicBezTo>
                      <a:cubicBezTo>
                        <a:pt x="225" y="453"/>
                        <a:pt x="225" y="453"/>
                        <a:pt x="225" y="453"/>
                      </a:cubicBezTo>
                      <a:cubicBezTo>
                        <a:pt x="226" y="454"/>
                        <a:pt x="224" y="455"/>
                        <a:pt x="224" y="457"/>
                      </a:cubicBezTo>
                      <a:cubicBezTo>
                        <a:pt x="225" y="457"/>
                        <a:pt x="225" y="457"/>
                        <a:pt x="225" y="457"/>
                      </a:cubicBezTo>
                      <a:cubicBezTo>
                        <a:pt x="226" y="459"/>
                        <a:pt x="223" y="459"/>
                        <a:pt x="225" y="459"/>
                      </a:cubicBezTo>
                      <a:cubicBezTo>
                        <a:pt x="226" y="459"/>
                        <a:pt x="226" y="457"/>
                        <a:pt x="225" y="456"/>
                      </a:cubicBezTo>
                      <a:cubicBezTo>
                        <a:pt x="227" y="456"/>
                        <a:pt x="226" y="453"/>
                        <a:pt x="228" y="453"/>
                      </a:cubicBezTo>
                      <a:cubicBezTo>
                        <a:pt x="228" y="454"/>
                        <a:pt x="226" y="453"/>
                        <a:pt x="227" y="454"/>
                      </a:cubicBezTo>
                      <a:cubicBezTo>
                        <a:pt x="227" y="455"/>
                        <a:pt x="228" y="454"/>
                        <a:pt x="229" y="454"/>
                      </a:cubicBezTo>
                      <a:cubicBezTo>
                        <a:pt x="228" y="453"/>
                        <a:pt x="229" y="452"/>
                        <a:pt x="229" y="452"/>
                      </a:cubicBezTo>
                      <a:cubicBezTo>
                        <a:pt x="230" y="452"/>
                        <a:pt x="228" y="453"/>
                        <a:pt x="230" y="453"/>
                      </a:cubicBezTo>
                      <a:cubicBezTo>
                        <a:pt x="230" y="452"/>
                        <a:pt x="231" y="452"/>
                        <a:pt x="230" y="451"/>
                      </a:cubicBezTo>
                      <a:cubicBezTo>
                        <a:pt x="230" y="449"/>
                        <a:pt x="231" y="452"/>
                        <a:pt x="231" y="450"/>
                      </a:cubicBezTo>
                      <a:cubicBezTo>
                        <a:pt x="232" y="452"/>
                        <a:pt x="230" y="453"/>
                        <a:pt x="232" y="454"/>
                      </a:cubicBezTo>
                      <a:cubicBezTo>
                        <a:pt x="231" y="453"/>
                        <a:pt x="233" y="452"/>
                        <a:pt x="232" y="450"/>
                      </a:cubicBezTo>
                      <a:cubicBezTo>
                        <a:pt x="233" y="451"/>
                        <a:pt x="233" y="452"/>
                        <a:pt x="232" y="453"/>
                      </a:cubicBezTo>
                      <a:cubicBezTo>
                        <a:pt x="233" y="453"/>
                        <a:pt x="234" y="450"/>
                        <a:pt x="234" y="453"/>
                      </a:cubicBezTo>
                      <a:cubicBezTo>
                        <a:pt x="234" y="451"/>
                        <a:pt x="234" y="451"/>
                        <a:pt x="234" y="451"/>
                      </a:cubicBezTo>
                      <a:cubicBezTo>
                        <a:pt x="235" y="452"/>
                        <a:pt x="235" y="452"/>
                        <a:pt x="235" y="453"/>
                      </a:cubicBezTo>
                      <a:cubicBezTo>
                        <a:pt x="236" y="453"/>
                        <a:pt x="237" y="451"/>
                        <a:pt x="237" y="453"/>
                      </a:cubicBezTo>
                      <a:cubicBezTo>
                        <a:pt x="237" y="453"/>
                        <a:pt x="238" y="453"/>
                        <a:pt x="238" y="452"/>
                      </a:cubicBezTo>
                      <a:cubicBezTo>
                        <a:pt x="237" y="451"/>
                        <a:pt x="237" y="453"/>
                        <a:pt x="237" y="451"/>
                      </a:cubicBezTo>
                      <a:cubicBezTo>
                        <a:pt x="237" y="452"/>
                        <a:pt x="238" y="451"/>
                        <a:pt x="238" y="450"/>
                      </a:cubicBezTo>
                      <a:cubicBezTo>
                        <a:pt x="238" y="451"/>
                        <a:pt x="238" y="451"/>
                        <a:pt x="238" y="451"/>
                      </a:cubicBezTo>
                      <a:cubicBezTo>
                        <a:pt x="239" y="451"/>
                        <a:pt x="239" y="451"/>
                        <a:pt x="239" y="450"/>
                      </a:cubicBezTo>
                      <a:cubicBezTo>
                        <a:pt x="239" y="450"/>
                        <a:pt x="239" y="451"/>
                        <a:pt x="239" y="451"/>
                      </a:cubicBezTo>
                      <a:cubicBezTo>
                        <a:pt x="240" y="450"/>
                        <a:pt x="240" y="450"/>
                        <a:pt x="240" y="450"/>
                      </a:cubicBezTo>
                      <a:cubicBezTo>
                        <a:pt x="241" y="449"/>
                        <a:pt x="240" y="452"/>
                        <a:pt x="241" y="452"/>
                      </a:cubicBezTo>
                      <a:cubicBezTo>
                        <a:pt x="240" y="452"/>
                        <a:pt x="240" y="452"/>
                        <a:pt x="240" y="452"/>
                      </a:cubicBezTo>
                      <a:cubicBezTo>
                        <a:pt x="240" y="452"/>
                        <a:pt x="241" y="453"/>
                        <a:pt x="241" y="453"/>
                      </a:cubicBezTo>
                      <a:cubicBezTo>
                        <a:pt x="242" y="452"/>
                        <a:pt x="242" y="451"/>
                        <a:pt x="242" y="450"/>
                      </a:cubicBezTo>
                      <a:cubicBezTo>
                        <a:pt x="243" y="449"/>
                        <a:pt x="242" y="451"/>
                        <a:pt x="243" y="450"/>
                      </a:cubicBezTo>
                      <a:cubicBezTo>
                        <a:pt x="242" y="451"/>
                        <a:pt x="242" y="451"/>
                        <a:pt x="242" y="451"/>
                      </a:cubicBezTo>
                      <a:cubicBezTo>
                        <a:pt x="242" y="452"/>
                        <a:pt x="243" y="453"/>
                        <a:pt x="243" y="453"/>
                      </a:cubicBezTo>
                      <a:cubicBezTo>
                        <a:pt x="244" y="453"/>
                        <a:pt x="245" y="451"/>
                        <a:pt x="244" y="451"/>
                      </a:cubicBezTo>
                      <a:cubicBezTo>
                        <a:pt x="244" y="450"/>
                        <a:pt x="245" y="451"/>
                        <a:pt x="245" y="452"/>
                      </a:cubicBezTo>
                      <a:cubicBezTo>
                        <a:pt x="246" y="452"/>
                        <a:pt x="245" y="451"/>
                        <a:pt x="245" y="450"/>
                      </a:cubicBezTo>
                      <a:cubicBezTo>
                        <a:pt x="246" y="451"/>
                        <a:pt x="247" y="452"/>
                        <a:pt x="247" y="453"/>
                      </a:cubicBezTo>
                      <a:cubicBezTo>
                        <a:pt x="246" y="455"/>
                        <a:pt x="246" y="455"/>
                        <a:pt x="246" y="455"/>
                      </a:cubicBezTo>
                      <a:cubicBezTo>
                        <a:pt x="247" y="455"/>
                        <a:pt x="247" y="455"/>
                        <a:pt x="247" y="455"/>
                      </a:cubicBezTo>
                      <a:cubicBezTo>
                        <a:pt x="246" y="456"/>
                        <a:pt x="247" y="456"/>
                        <a:pt x="247" y="457"/>
                      </a:cubicBezTo>
                      <a:cubicBezTo>
                        <a:pt x="247" y="457"/>
                        <a:pt x="248" y="457"/>
                        <a:pt x="248" y="456"/>
                      </a:cubicBezTo>
                      <a:cubicBezTo>
                        <a:pt x="247" y="454"/>
                        <a:pt x="249" y="453"/>
                        <a:pt x="249" y="451"/>
                      </a:cubicBezTo>
                      <a:cubicBezTo>
                        <a:pt x="251" y="450"/>
                        <a:pt x="250" y="456"/>
                        <a:pt x="252" y="453"/>
                      </a:cubicBezTo>
                      <a:cubicBezTo>
                        <a:pt x="251" y="452"/>
                        <a:pt x="252" y="451"/>
                        <a:pt x="251" y="451"/>
                      </a:cubicBezTo>
                      <a:cubicBezTo>
                        <a:pt x="252" y="451"/>
                        <a:pt x="252" y="449"/>
                        <a:pt x="253" y="450"/>
                      </a:cubicBezTo>
                      <a:cubicBezTo>
                        <a:pt x="252" y="451"/>
                        <a:pt x="254" y="452"/>
                        <a:pt x="253" y="454"/>
                      </a:cubicBezTo>
                      <a:cubicBezTo>
                        <a:pt x="253" y="453"/>
                        <a:pt x="252" y="453"/>
                        <a:pt x="252" y="453"/>
                      </a:cubicBezTo>
                      <a:cubicBezTo>
                        <a:pt x="252" y="454"/>
                        <a:pt x="252" y="455"/>
                        <a:pt x="253" y="455"/>
                      </a:cubicBezTo>
                      <a:cubicBezTo>
                        <a:pt x="253" y="455"/>
                        <a:pt x="254" y="455"/>
                        <a:pt x="254" y="454"/>
                      </a:cubicBezTo>
                      <a:cubicBezTo>
                        <a:pt x="254" y="453"/>
                        <a:pt x="253" y="454"/>
                        <a:pt x="253" y="453"/>
                      </a:cubicBezTo>
                      <a:cubicBezTo>
                        <a:pt x="255" y="452"/>
                        <a:pt x="255" y="454"/>
                        <a:pt x="255" y="452"/>
                      </a:cubicBezTo>
                      <a:cubicBezTo>
                        <a:pt x="254" y="452"/>
                        <a:pt x="254" y="451"/>
                        <a:pt x="254" y="450"/>
                      </a:cubicBezTo>
                      <a:cubicBezTo>
                        <a:pt x="255" y="450"/>
                        <a:pt x="255" y="450"/>
                        <a:pt x="255" y="450"/>
                      </a:cubicBezTo>
                      <a:cubicBezTo>
                        <a:pt x="255" y="451"/>
                        <a:pt x="255" y="451"/>
                        <a:pt x="255" y="451"/>
                      </a:cubicBezTo>
                      <a:cubicBezTo>
                        <a:pt x="256" y="451"/>
                        <a:pt x="255" y="449"/>
                        <a:pt x="257" y="449"/>
                      </a:cubicBezTo>
                      <a:cubicBezTo>
                        <a:pt x="257" y="451"/>
                        <a:pt x="257" y="451"/>
                        <a:pt x="257" y="451"/>
                      </a:cubicBezTo>
                      <a:cubicBezTo>
                        <a:pt x="257" y="452"/>
                        <a:pt x="255" y="450"/>
                        <a:pt x="256" y="453"/>
                      </a:cubicBezTo>
                      <a:cubicBezTo>
                        <a:pt x="257" y="453"/>
                        <a:pt x="257" y="451"/>
                        <a:pt x="258" y="452"/>
                      </a:cubicBezTo>
                      <a:cubicBezTo>
                        <a:pt x="257" y="452"/>
                        <a:pt x="257" y="452"/>
                        <a:pt x="257" y="452"/>
                      </a:cubicBezTo>
                      <a:cubicBezTo>
                        <a:pt x="257" y="453"/>
                        <a:pt x="258" y="456"/>
                        <a:pt x="259" y="454"/>
                      </a:cubicBezTo>
                      <a:cubicBezTo>
                        <a:pt x="260" y="453"/>
                        <a:pt x="259" y="453"/>
                        <a:pt x="259" y="452"/>
                      </a:cubicBezTo>
                      <a:cubicBezTo>
                        <a:pt x="260" y="452"/>
                        <a:pt x="261" y="451"/>
                        <a:pt x="262" y="451"/>
                      </a:cubicBezTo>
                      <a:cubicBezTo>
                        <a:pt x="262" y="453"/>
                        <a:pt x="263" y="451"/>
                        <a:pt x="262" y="453"/>
                      </a:cubicBezTo>
                      <a:cubicBezTo>
                        <a:pt x="262" y="452"/>
                        <a:pt x="260" y="452"/>
                        <a:pt x="259" y="453"/>
                      </a:cubicBezTo>
                      <a:cubicBezTo>
                        <a:pt x="260" y="455"/>
                        <a:pt x="258" y="453"/>
                        <a:pt x="258" y="455"/>
                      </a:cubicBezTo>
                      <a:cubicBezTo>
                        <a:pt x="259" y="455"/>
                        <a:pt x="259" y="457"/>
                        <a:pt x="259" y="458"/>
                      </a:cubicBezTo>
                      <a:cubicBezTo>
                        <a:pt x="260" y="458"/>
                        <a:pt x="260" y="458"/>
                        <a:pt x="260" y="458"/>
                      </a:cubicBezTo>
                      <a:cubicBezTo>
                        <a:pt x="260" y="457"/>
                        <a:pt x="260" y="457"/>
                        <a:pt x="260" y="455"/>
                      </a:cubicBezTo>
                      <a:cubicBezTo>
                        <a:pt x="261" y="456"/>
                        <a:pt x="262" y="455"/>
                        <a:pt x="263" y="454"/>
                      </a:cubicBezTo>
                      <a:cubicBezTo>
                        <a:pt x="263" y="454"/>
                        <a:pt x="263" y="456"/>
                        <a:pt x="263" y="456"/>
                      </a:cubicBezTo>
                      <a:cubicBezTo>
                        <a:pt x="264" y="455"/>
                        <a:pt x="266" y="456"/>
                        <a:pt x="267" y="456"/>
                      </a:cubicBezTo>
                      <a:cubicBezTo>
                        <a:pt x="266" y="454"/>
                        <a:pt x="268" y="455"/>
                        <a:pt x="268" y="454"/>
                      </a:cubicBezTo>
                      <a:cubicBezTo>
                        <a:pt x="268" y="455"/>
                        <a:pt x="268" y="456"/>
                        <a:pt x="268" y="456"/>
                      </a:cubicBezTo>
                      <a:cubicBezTo>
                        <a:pt x="269" y="455"/>
                        <a:pt x="268" y="457"/>
                        <a:pt x="269" y="457"/>
                      </a:cubicBezTo>
                      <a:cubicBezTo>
                        <a:pt x="270" y="457"/>
                        <a:pt x="271" y="456"/>
                        <a:pt x="272" y="456"/>
                      </a:cubicBezTo>
                      <a:cubicBezTo>
                        <a:pt x="274" y="457"/>
                        <a:pt x="276" y="456"/>
                        <a:pt x="277" y="456"/>
                      </a:cubicBezTo>
                      <a:cubicBezTo>
                        <a:pt x="278" y="456"/>
                        <a:pt x="277" y="458"/>
                        <a:pt x="278" y="458"/>
                      </a:cubicBezTo>
                      <a:cubicBezTo>
                        <a:pt x="279" y="458"/>
                        <a:pt x="277" y="456"/>
                        <a:pt x="279" y="457"/>
                      </a:cubicBezTo>
                      <a:cubicBezTo>
                        <a:pt x="279" y="458"/>
                        <a:pt x="279" y="458"/>
                        <a:pt x="279" y="458"/>
                      </a:cubicBezTo>
                      <a:cubicBezTo>
                        <a:pt x="279" y="457"/>
                        <a:pt x="281" y="459"/>
                        <a:pt x="281" y="456"/>
                      </a:cubicBezTo>
                      <a:cubicBezTo>
                        <a:pt x="281" y="458"/>
                        <a:pt x="281" y="458"/>
                        <a:pt x="281" y="458"/>
                      </a:cubicBezTo>
                      <a:cubicBezTo>
                        <a:pt x="281" y="458"/>
                        <a:pt x="281" y="458"/>
                        <a:pt x="281" y="458"/>
                      </a:cubicBezTo>
                      <a:cubicBezTo>
                        <a:pt x="281" y="458"/>
                        <a:pt x="282" y="459"/>
                        <a:pt x="281" y="459"/>
                      </a:cubicBezTo>
                      <a:cubicBezTo>
                        <a:pt x="282" y="460"/>
                        <a:pt x="283" y="459"/>
                        <a:pt x="284" y="459"/>
                      </a:cubicBezTo>
                      <a:cubicBezTo>
                        <a:pt x="283" y="458"/>
                        <a:pt x="283" y="458"/>
                        <a:pt x="283" y="458"/>
                      </a:cubicBezTo>
                      <a:cubicBezTo>
                        <a:pt x="284" y="457"/>
                        <a:pt x="286" y="458"/>
                        <a:pt x="286" y="458"/>
                      </a:cubicBezTo>
                      <a:cubicBezTo>
                        <a:pt x="287" y="459"/>
                        <a:pt x="287" y="459"/>
                        <a:pt x="287" y="459"/>
                      </a:cubicBezTo>
                      <a:cubicBezTo>
                        <a:pt x="287" y="458"/>
                        <a:pt x="287" y="458"/>
                        <a:pt x="287" y="458"/>
                      </a:cubicBezTo>
                      <a:cubicBezTo>
                        <a:pt x="287" y="459"/>
                        <a:pt x="288" y="459"/>
                        <a:pt x="288" y="458"/>
                      </a:cubicBezTo>
                      <a:cubicBezTo>
                        <a:pt x="288" y="459"/>
                        <a:pt x="287" y="460"/>
                        <a:pt x="286" y="461"/>
                      </a:cubicBezTo>
                      <a:cubicBezTo>
                        <a:pt x="286" y="461"/>
                        <a:pt x="287" y="460"/>
                        <a:pt x="287" y="459"/>
                      </a:cubicBezTo>
                      <a:cubicBezTo>
                        <a:pt x="286" y="458"/>
                        <a:pt x="285" y="459"/>
                        <a:pt x="285" y="460"/>
                      </a:cubicBezTo>
                      <a:cubicBezTo>
                        <a:pt x="285" y="460"/>
                        <a:pt x="285" y="460"/>
                        <a:pt x="286" y="459"/>
                      </a:cubicBezTo>
                      <a:cubicBezTo>
                        <a:pt x="286" y="461"/>
                        <a:pt x="285" y="461"/>
                        <a:pt x="285" y="462"/>
                      </a:cubicBezTo>
                      <a:cubicBezTo>
                        <a:pt x="285" y="461"/>
                        <a:pt x="285" y="462"/>
                        <a:pt x="285" y="462"/>
                      </a:cubicBezTo>
                      <a:cubicBezTo>
                        <a:pt x="285" y="462"/>
                        <a:pt x="284" y="462"/>
                        <a:pt x="284" y="462"/>
                      </a:cubicBezTo>
                      <a:cubicBezTo>
                        <a:pt x="284" y="462"/>
                        <a:pt x="283" y="461"/>
                        <a:pt x="284" y="461"/>
                      </a:cubicBezTo>
                      <a:cubicBezTo>
                        <a:pt x="284" y="462"/>
                        <a:pt x="283" y="463"/>
                        <a:pt x="282" y="462"/>
                      </a:cubicBezTo>
                      <a:cubicBezTo>
                        <a:pt x="281" y="461"/>
                        <a:pt x="280" y="463"/>
                        <a:pt x="279" y="463"/>
                      </a:cubicBezTo>
                      <a:cubicBezTo>
                        <a:pt x="279" y="462"/>
                        <a:pt x="280" y="460"/>
                        <a:pt x="280" y="460"/>
                      </a:cubicBezTo>
                      <a:cubicBezTo>
                        <a:pt x="280" y="459"/>
                        <a:pt x="280" y="460"/>
                        <a:pt x="279" y="459"/>
                      </a:cubicBezTo>
                      <a:cubicBezTo>
                        <a:pt x="279" y="460"/>
                        <a:pt x="278" y="462"/>
                        <a:pt x="277" y="462"/>
                      </a:cubicBezTo>
                      <a:cubicBezTo>
                        <a:pt x="277" y="461"/>
                        <a:pt x="277" y="461"/>
                        <a:pt x="277" y="461"/>
                      </a:cubicBezTo>
                      <a:cubicBezTo>
                        <a:pt x="277" y="462"/>
                        <a:pt x="277" y="463"/>
                        <a:pt x="275" y="463"/>
                      </a:cubicBezTo>
                      <a:cubicBezTo>
                        <a:pt x="274" y="463"/>
                        <a:pt x="272" y="463"/>
                        <a:pt x="270" y="463"/>
                      </a:cubicBezTo>
                      <a:cubicBezTo>
                        <a:pt x="270" y="462"/>
                        <a:pt x="270" y="462"/>
                        <a:pt x="270" y="462"/>
                      </a:cubicBezTo>
                      <a:cubicBezTo>
                        <a:pt x="269" y="464"/>
                        <a:pt x="267" y="462"/>
                        <a:pt x="266" y="463"/>
                      </a:cubicBezTo>
                      <a:cubicBezTo>
                        <a:pt x="265" y="462"/>
                        <a:pt x="262" y="464"/>
                        <a:pt x="262" y="462"/>
                      </a:cubicBezTo>
                      <a:cubicBezTo>
                        <a:pt x="258" y="463"/>
                        <a:pt x="255" y="464"/>
                        <a:pt x="252" y="464"/>
                      </a:cubicBezTo>
                      <a:cubicBezTo>
                        <a:pt x="253" y="462"/>
                        <a:pt x="253" y="462"/>
                        <a:pt x="253" y="462"/>
                      </a:cubicBezTo>
                      <a:cubicBezTo>
                        <a:pt x="252" y="463"/>
                        <a:pt x="252" y="461"/>
                        <a:pt x="252" y="462"/>
                      </a:cubicBezTo>
                      <a:cubicBezTo>
                        <a:pt x="252" y="463"/>
                        <a:pt x="251" y="463"/>
                        <a:pt x="251" y="464"/>
                      </a:cubicBezTo>
                      <a:cubicBezTo>
                        <a:pt x="249" y="463"/>
                        <a:pt x="247" y="464"/>
                        <a:pt x="246" y="465"/>
                      </a:cubicBezTo>
                      <a:cubicBezTo>
                        <a:pt x="246" y="464"/>
                        <a:pt x="246" y="464"/>
                        <a:pt x="246" y="464"/>
                      </a:cubicBezTo>
                      <a:cubicBezTo>
                        <a:pt x="244" y="466"/>
                        <a:pt x="243" y="464"/>
                        <a:pt x="241" y="464"/>
                      </a:cubicBezTo>
                      <a:cubicBezTo>
                        <a:pt x="241" y="464"/>
                        <a:pt x="241" y="463"/>
                        <a:pt x="240" y="463"/>
                      </a:cubicBezTo>
                      <a:cubicBezTo>
                        <a:pt x="239" y="464"/>
                        <a:pt x="239" y="464"/>
                        <a:pt x="238" y="465"/>
                      </a:cubicBezTo>
                      <a:cubicBezTo>
                        <a:pt x="237" y="465"/>
                        <a:pt x="235" y="465"/>
                        <a:pt x="234" y="464"/>
                      </a:cubicBezTo>
                      <a:cubicBezTo>
                        <a:pt x="230" y="466"/>
                        <a:pt x="227" y="465"/>
                        <a:pt x="223" y="466"/>
                      </a:cubicBezTo>
                      <a:cubicBezTo>
                        <a:pt x="223" y="465"/>
                        <a:pt x="223" y="465"/>
                        <a:pt x="223" y="465"/>
                      </a:cubicBezTo>
                      <a:cubicBezTo>
                        <a:pt x="219" y="468"/>
                        <a:pt x="215" y="465"/>
                        <a:pt x="211" y="467"/>
                      </a:cubicBezTo>
                      <a:cubicBezTo>
                        <a:pt x="212" y="465"/>
                        <a:pt x="212" y="465"/>
                        <a:pt x="212" y="465"/>
                      </a:cubicBezTo>
                      <a:cubicBezTo>
                        <a:pt x="211" y="464"/>
                        <a:pt x="210" y="465"/>
                        <a:pt x="210" y="467"/>
                      </a:cubicBezTo>
                      <a:cubicBezTo>
                        <a:pt x="209" y="466"/>
                        <a:pt x="207" y="468"/>
                        <a:pt x="207" y="466"/>
                      </a:cubicBezTo>
                      <a:cubicBezTo>
                        <a:pt x="206" y="466"/>
                        <a:pt x="205" y="467"/>
                        <a:pt x="205" y="467"/>
                      </a:cubicBezTo>
                      <a:cubicBezTo>
                        <a:pt x="203" y="466"/>
                        <a:pt x="202" y="467"/>
                        <a:pt x="201" y="467"/>
                      </a:cubicBezTo>
                      <a:cubicBezTo>
                        <a:pt x="201" y="466"/>
                        <a:pt x="201" y="466"/>
                        <a:pt x="200" y="466"/>
                      </a:cubicBezTo>
                      <a:cubicBezTo>
                        <a:pt x="200" y="466"/>
                        <a:pt x="198" y="465"/>
                        <a:pt x="198" y="467"/>
                      </a:cubicBezTo>
                      <a:cubicBezTo>
                        <a:pt x="196" y="466"/>
                        <a:pt x="194" y="469"/>
                        <a:pt x="192" y="467"/>
                      </a:cubicBezTo>
                      <a:cubicBezTo>
                        <a:pt x="192" y="467"/>
                        <a:pt x="191" y="468"/>
                        <a:pt x="191" y="468"/>
                      </a:cubicBezTo>
                      <a:cubicBezTo>
                        <a:pt x="189" y="468"/>
                        <a:pt x="188" y="467"/>
                        <a:pt x="186" y="468"/>
                      </a:cubicBezTo>
                      <a:cubicBezTo>
                        <a:pt x="186" y="467"/>
                        <a:pt x="187" y="467"/>
                        <a:pt x="186" y="467"/>
                      </a:cubicBezTo>
                      <a:cubicBezTo>
                        <a:pt x="185" y="467"/>
                        <a:pt x="186" y="467"/>
                        <a:pt x="185" y="468"/>
                      </a:cubicBezTo>
                      <a:cubicBezTo>
                        <a:pt x="184" y="467"/>
                        <a:pt x="176" y="471"/>
                        <a:pt x="171" y="458"/>
                      </a:cubicBezTo>
                      <a:close/>
                      <a:moveTo>
                        <a:pt x="183" y="457"/>
                      </a:moveTo>
                      <a:cubicBezTo>
                        <a:pt x="183" y="457"/>
                        <a:pt x="183" y="457"/>
                        <a:pt x="183" y="457"/>
                      </a:cubicBezTo>
                      <a:cubicBezTo>
                        <a:pt x="183" y="457"/>
                        <a:pt x="183" y="457"/>
                        <a:pt x="183" y="457"/>
                      </a:cubicBezTo>
                      <a:close/>
                      <a:moveTo>
                        <a:pt x="184" y="457"/>
                      </a:moveTo>
                      <a:cubicBezTo>
                        <a:pt x="183" y="457"/>
                        <a:pt x="184" y="455"/>
                        <a:pt x="183" y="456"/>
                      </a:cubicBezTo>
                      <a:cubicBezTo>
                        <a:pt x="183" y="456"/>
                        <a:pt x="183" y="456"/>
                        <a:pt x="183" y="456"/>
                      </a:cubicBezTo>
                      <a:cubicBezTo>
                        <a:pt x="183" y="457"/>
                        <a:pt x="183" y="457"/>
                        <a:pt x="183" y="457"/>
                      </a:cubicBezTo>
                      <a:cubicBezTo>
                        <a:pt x="183" y="458"/>
                        <a:pt x="184" y="457"/>
                        <a:pt x="184" y="457"/>
                      </a:cubicBezTo>
                      <a:close/>
                      <a:moveTo>
                        <a:pt x="182" y="455"/>
                      </a:move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5"/>
                        <a:pt x="182" y="455"/>
                      </a:cubicBezTo>
                      <a:close/>
                      <a:moveTo>
                        <a:pt x="182" y="455"/>
                      </a:move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5"/>
                        <a:pt x="182" y="455"/>
                      </a:cubicBezTo>
                      <a:close/>
                      <a:moveTo>
                        <a:pt x="188" y="422"/>
                      </a:moveTo>
                      <a:cubicBezTo>
                        <a:pt x="188" y="422"/>
                        <a:pt x="188" y="422"/>
                        <a:pt x="188" y="422"/>
                      </a:cubicBezTo>
                      <a:cubicBezTo>
                        <a:pt x="188" y="422"/>
                        <a:pt x="188" y="422"/>
                        <a:pt x="188" y="422"/>
                      </a:cubicBezTo>
                      <a:close/>
                      <a:moveTo>
                        <a:pt x="189" y="421"/>
                      </a:moveTo>
                      <a:cubicBezTo>
                        <a:pt x="189" y="421"/>
                        <a:pt x="189" y="421"/>
                        <a:pt x="189" y="421"/>
                      </a:cubicBezTo>
                      <a:cubicBezTo>
                        <a:pt x="189" y="421"/>
                        <a:pt x="189" y="421"/>
                        <a:pt x="189" y="421"/>
                      </a:cubicBezTo>
                      <a:close/>
                      <a:moveTo>
                        <a:pt x="187" y="422"/>
                      </a:moveTo>
                      <a:cubicBezTo>
                        <a:pt x="187" y="422"/>
                        <a:pt x="187" y="422"/>
                        <a:pt x="187" y="422"/>
                      </a:cubicBezTo>
                      <a:cubicBezTo>
                        <a:pt x="187" y="422"/>
                        <a:pt x="187" y="422"/>
                        <a:pt x="187" y="422"/>
                      </a:cubicBezTo>
                      <a:cubicBezTo>
                        <a:pt x="187" y="422"/>
                        <a:pt x="187" y="422"/>
                        <a:pt x="187" y="422"/>
                      </a:cubicBezTo>
                      <a:close/>
                      <a:moveTo>
                        <a:pt x="189" y="420"/>
                      </a:moveTo>
                      <a:cubicBezTo>
                        <a:pt x="189" y="420"/>
                        <a:pt x="189" y="420"/>
                        <a:pt x="189" y="420"/>
                      </a:cubicBezTo>
                      <a:cubicBezTo>
                        <a:pt x="189" y="420"/>
                        <a:pt x="189" y="420"/>
                        <a:pt x="189" y="420"/>
                      </a:cubicBezTo>
                      <a:cubicBezTo>
                        <a:pt x="189" y="420"/>
                        <a:pt x="189" y="420"/>
                        <a:pt x="189" y="420"/>
                      </a:cubicBezTo>
                      <a:close/>
                      <a:moveTo>
                        <a:pt x="186" y="420"/>
                      </a:moveTo>
                      <a:cubicBezTo>
                        <a:pt x="186" y="420"/>
                        <a:pt x="187" y="421"/>
                        <a:pt x="187" y="421"/>
                      </a:cubicBezTo>
                      <a:cubicBezTo>
                        <a:pt x="188" y="421"/>
                        <a:pt x="188" y="421"/>
                        <a:pt x="188" y="421"/>
                      </a:cubicBezTo>
                      <a:lnTo>
                        <a:pt x="186" y="420"/>
                      </a:lnTo>
                      <a:close/>
                      <a:moveTo>
                        <a:pt x="186" y="421"/>
                      </a:moveTo>
                      <a:cubicBezTo>
                        <a:pt x="186" y="421"/>
                        <a:pt x="186" y="421"/>
                        <a:pt x="186" y="421"/>
                      </a:cubicBezTo>
                      <a:cubicBezTo>
                        <a:pt x="186" y="421"/>
                        <a:pt x="186" y="421"/>
                        <a:pt x="186" y="421"/>
                      </a:cubicBezTo>
                      <a:close/>
                      <a:moveTo>
                        <a:pt x="268" y="454"/>
                      </a:moveTo>
                      <a:cubicBezTo>
                        <a:pt x="268" y="454"/>
                        <a:pt x="268" y="454"/>
                        <a:pt x="268" y="454"/>
                      </a:cubicBezTo>
                      <a:cubicBezTo>
                        <a:pt x="268" y="454"/>
                        <a:pt x="268" y="454"/>
                        <a:pt x="268" y="454"/>
                      </a:cubicBezTo>
                      <a:close/>
                      <a:moveTo>
                        <a:pt x="269" y="452"/>
                      </a:moveTo>
                      <a:cubicBezTo>
                        <a:pt x="269" y="453"/>
                        <a:pt x="268" y="453"/>
                        <a:pt x="268" y="453"/>
                      </a:cubicBezTo>
                      <a:cubicBezTo>
                        <a:pt x="268" y="453"/>
                        <a:pt x="269" y="453"/>
                        <a:pt x="269" y="452"/>
                      </a:cubicBezTo>
                      <a:close/>
                      <a:moveTo>
                        <a:pt x="202" y="422"/>
                      </a:moveTo>
                      <a:cubicBezTo>
                        <a:pt x="202" y="422"/>
                        <a:pt x="202" y="422"/>
                        <a:pt x="201" y="422"/>
                      </a:cubicBezTo>
                      <a:cubicBezTo>
                        <a:pt x="201" y="422"/>
                        <a:pt x="202" y="422"/>
                        <a:pt x="202" y="422"/>
                      </a:cubicBezTo>
                      <a:close/>
                      <a:moveTo>
                        <a:pt x="251" y="451"/>
                      </a:moveTo>
                      <a:cubicBezTo>
                        <a:pt x="251" y="451"/>
                        <a:pt x="251" y="451"/>
                        <a:pt x="251" y="451"/>
                      </a:cubicBezTo>
                      <a:cubicBezTo>
                        <a:pt x="251" y="451"/>
                        <a:pt x="251" y="451"/>
                        <a:pt x="251" y="451"/>
                      </a:cubicBezTo>
                      <a:close/>
                      <a:moveTo>
                        <a:pt x="174" y="432"/>
                      </a:moveTo>
                      <a:cubicBezTo>
                        <a:pt x="174" y="432"/>
                        <a:pt x="174" y="432"/>
                        <a:pt x="174" y="432"/>
                      </a:cubicBezTo>
                      <a:cubicBezTo>
                        <a:pt x="174" y="432"/>
                        <a:pt x="174" y="432"/>
                        <a:pt x="174" y="432"/>
                      </a:cubicBezTo>
                      <a:close/>
                      <a:moveTo>
                        <a:pt x="285" y="461"/>
                      </a:moveTo>
                      <a:cubicBezTo>
                        <a:pt x="285" y="462"/>
                        <a:pt x="285" y="462"/>
                        <a:pt x="285" y="462"/>
                      </a:cubicBezTo>
                      <a:cubicBezTo>
                        <a:pt x="285" y="462"/>
                        <a:pt x="285" y="462"/>
                        <a:pt x="285" y="461"/>
                      </a:cubicBezTo>
                      <a:close/>
                      <a:moveTo>
                        <a:pt x="268" y="453"/>
                      </a:moveTo>
                      <a:cubicBezTo>
                        <a:pt x="268" y="453"/>
                        <a:pt x="268" y="452"/>
                        <a:pt x="267" y="452"/>
                      </a:cubicBezTo>
                      <a:cubicBezTo>
                        <a:pt x="267" y="452"/>
                        <a:pt x="268" y="451"/>
                        <a:pt x="267" y="451"/>
                      </a:cubicBezTo>
                      <a:cubicBezTo>
                        <a:pt x="267" y="452"/>
                        <a:pt x="267" y="453"/>
                        <a:pt x="268" y="454"/>
                      </a:cubicBezTo>
                      <a:cubicBezTo>
                        <a:pt x="268" y="454"/>
                        <a:pt x="268" y="454"/>
                        <a:pt x="268" y="454"/>
                      </a:cubicBezTo>
                      <a:cubicBezTo>
                        <a:pt x="268" y="454"/>
                        <a:pt x="268" y="453"/>
                        <a:pt x="268" y="453"/>
                      </a:cubicBezTo>
                      <a:close/>
                      <a:moveTo>
                        <a:pt x="200" y="467"/>
                      </a:moveTo>
                      <a:cubicBezTo>
                        <a:pt x="201" y="467"/>
                        <a:pt x="201" y="467"/>
                        <a:pt x="201" y="467"/>
                      </a:cubicBezTo>
                      <a:cubicBezTo>
                        <a:pt x="200" y="467"/>
                        <a:pt x="200" y="467"/>
                        <a:pt x="200" y="467"/>
                      </a:cubicBezTo>
                      <a:close/>
                      <a:moveTo>
                        <a:pt x="183" y="454"/>
                      </a:move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lose/>
                      <a:moveTo>
                        <a:pt x="182" y="454"/>
                      </a:move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lose/>
                      <a:moveTo>
                        <a:pt x="291" y="461"/>
                      </a:moveTo>
                      <a:cubicBezTo>
                        <a:pt x="291" y="460"/>
                        <a:pt x="290" y="460"/>
                        <a:pt x="289" y="459"/>
                      </a:cubicBezTo>
                      <a:cubicBezTo>
                        <a:pt x="289" y="460"/>
                        <a:pt x="290" y="461"/>
                        <a:pt x="291" y="461"/>
                      </a:cubicBezTo>
                      <a:close/>
                      <a:moveTo>
                        <a:pt x="269" y="454"/>
                      </a:moveTo>
                      <a:cubicBezTo>
                        <a:pt x="269" y="454"/>
                        <a:pt x="269" y="454"/>
                        <a:pt x="269" y="454"/>
                      </a:cubicBezTo>
                      <a:cubicBezTo>
                        <a:pt x="269" y="454"/>
                        <a:pt x="269" y="454"/>
                        <a:pt x="269" y="453"/>
                      </a:cubicBezTo>
                      <a:cubicBezTo>
                        <a:pt x="269" y="453"/>
                        <a:pt x="269" y="454"/>
                        <a:pt x="269" y="454"/>
                      </a:cubicBezTo>
                      <a:close/>
                      <a:moveTo>
                        <a:pt x="264" y="454"/>
                      </a:moveTo>
                      <a:cubicBezTo>
                        <a:pt x="266" y="452"/>
                        <a:pt x="266" y="452"/>
                        <a:pt x="266" y="452"/>
                      </a:cubicBezTo>
                      <a:cubicBezTo>
                        <a:pt x="265" y="452"/>
                        <a:pt x="264" y="453"/>
                        <a:pt x="264" y="454"/>
                      </a:cubicBezTo>
                      <a:close/>
                      <a:moveTo>
                        <a:pt x="259" y="451"/>
                      </a:moveTo>
                      <a:cubicBezTo>
                        <a:pt x="259" y="450"/>
                        <a:pt x="259" y="450"/>
                        <a:pt x="259" y="450"/>
                      </a:cubicBezTo>
                      <a:cubicBezTo>
                        <a:pt x="259" y="450"/>
                        <a:pt x="259" y="450"/>
                        <a:pt x="259" y="451"/>
                      </a:cubicBezTo>
                      <a:close/>
                      <a:moveTo>
                        <a:pt x="258" y="452"/>
                      </a:moveTo>
                      <a:cubicBezTo>
                        <a:pt x="258" y="452"/>
                        <a:pt x="258" y="452"/>
                        <a:pt x="259" y="452"/>
                      </a:cubicBezTo>
                      <a:cubicBezTo>
                        <a:pt x="259" y="451"/>
                        <a:pt x="258" y="452"/>
                        <a:pt x="258" y="452"/>
                      </a:cubicBezTo>
                      <a:close/>
                      <a:moveTo>
                        <a:pt x="247" y="450"/>
                      </a:moveTo>
                      <a:cubicBezTo>
                        <a:pt x="248" y="451"/>
                        <a:pt x="248" y="450"/>
                        <a:pt x="248" y="450"/>
                      </a:cubicBezTo>
                      <a:cubicBezTo>
                        <a:pt x="249" y="449"/>
                        <a:pt x="248" y="451"/>
                        <a:pt x="247" y="450"/>
                      </a:cubicBezTo>
                      <a:close/>
                      <a:moveTo>
                        <a:pt x="243" y="451"/>
                      </a:moveTo>
                      <a:cubicBezTo>
                        <a:pt x="243" y="451"/>
                        <a:pt x="243" y="451"/>
                        <a:pt x="243" y="451"/>
                      </a:cubicBezTo>
                      <a:cubicBezTo>
                        <a:pt x="243" y="451"/>
                        <a:pt x="243" y="451"/>
                        <a:pt x="243" y="451"/>
                      </a:cubicBezTo>
                      <a:cubicBezTo>
                        <a:pt x="243" y="451"/>
                        <a:pt x="243" y="451"/>
                        <a:pt x="243" y="451"/>
                      </a:cubicBezTo>
                      <a:close/>
                      <a:moveTo>
                        <a:pt x="187" y="437"/>
                      </a:moveTo>
                      <a:cubicBezTo>
                        <a:pt x="186" y="436"/>
                        <a:pt x="186" y="436"/>
                        <a:pt x="186" y="436"/>
                      </a:cubicBezTo>
                      <a:cubicBezTo>
                        <a:pt x="186" y="437"/>
                        <a:pt x="186" y="437"/>
                        <a:pt x="186" y="437"/>
                      </a:cubicBezTo>
                      <a:lnTo>
                        <a:pt x="187" y="437"/>
                      </a:lnTo>
                      <a:close/>
                      <a:moveTo>
                        <a:pt x="205" y="423"/>
                      </a:moveTo>
                      <a:cubicBezTo>
                        <a:pt x="205" y="423"/>
                        <a:pt x="205" y="422"/>
                        <a:pt x="204" y="422"/>
                      </a:cubicBezTo>
                      <a:cubicBezTo>
                        <a:pt x="205" y="422"/>
                        <a:pt x="204" y="423"/>
                        <a:pt x="205" y="423"/>
                      </a:cubicBezTo>
                      <a:close/>
                      <a:moveTo>
                        <a:pt x="225" y="419"/>
                      </a:moveTo>
                      <a:cubicBezTo>
                        <a:pt x="225" y="417"/>
                        <a:pt x="225" y="417"/>
                        <a:pt x="225" y="417"/>
                      </a:cubicBezTo>
                      <a:cubicBezTo>
                        <a:pt x="225" y="419"/>
                        <a:pt x="225" y="419"/>
                        <a:pt x="225" y="4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000" dirty="0">
                    <a:latin typeface="Calibri Light" panose="020F0302020204030204" pitchFamily="34" charset="0"/>
                  </a:endParaRPr>
                </a:p>
              </p:txBody>
            </p:sp>
          </p:grpSp>
        </p:grpSp>
        <p:grpSp>
          <p:nvGrpSpPr>
            <p:cNvPr id="221" name="Gruppieren 220"/>
            <p:cNvGrpSpPr/>
            <p:nvPr/>
          </p:nvGrpSpPr>
          <p:grpSpPr>
            <a:xfrm>
              <a:off x="8103794" y="1895768"/>
              <a:ext cx="443029" cy="424452"/>
              <a:chOff x="2736467" y="1278180"/>
              <a:chExt cx="1510532" cy="1461179"/>
            </a:xfrm>
          </p:grpSpPr>
          <p:grpSp>
            <p:nvGrpSpPr>
              <p:cNvPr id="223" name="Gruppieren 222"/>
              <p:cNvGrpSpPr/>
              <p:nvPr/>
            </p:nvGrpSpPr>
            <p:grpSpPr>
              <a:xfrm>
                <a:off x="2736467" y="1278180"/>
                <a:ext cx="1510532" cy="1461179"/>
                <a:chOff x="3035589" y="1450709"/>
                <a:chExt cx="861234" cy="833095"/>
              </a:xfrm>
            </p:grpSpPr>
            <p:sp>
              <p:nvSpPr>
                <p:cNvPr id="227" name="Freeform 9"/>
                <p:cNvSpPr>
                  <a:spLocks/>
                </p:cNvSpPr>
                <p:nvPr/>
              </p:nvSpPr>
              <p:spPr bwMode="gray">
                <a:xfrm>
                  <a:off x="3035589" y="1454026"/>
                  <a:ext cx="861234" cy="805470"/>
                </a:xfrm>
                <a:custGeom>
                  <a:avLst/>
                  <a:gdLst>
                    <a:gd name="T0" fmla="*/ 111 w 294"/>
                    <a:gd name="T1" fmla="*/ 275 h 275"/>
                    <a:gd name="T2" fmla="*/ 135 w 294"/>
                    <a:gd name="T3" fmla="*/ 244 h 275"/>
                    <a:gd name="T4" fmla="*/ 105 w 294"/>
                    <a:gd name="T5" fmla="*/ 256 h 275"/>
                    <a:gd name="T6" fmla="*/ 125 w 294"/>
                    <a:gd name="T7" fmla="*/ 228 h 275"/>
                    <a:gd name="T8" fmla="*/ 154 w 294"/>
                    <a:gd name="T9" fmla="*/ 206 h 275"/>
                    <a:gd name="T10" fmla="*/ 60 w 294"/>
                    <a:gd name="T11" fmla="*/ 253 h 275"/>
                    <a:gd name="T12" fmla="*/ 63 w 294"/>
                    <a:gd name="T13" fmla="*/ 235 h 275"/>
                    <a:gd name="T14" fmla="*/ 88 w 294"/>
                    <a:gd name="T15" fmla="*/ 203 h 275"/>
                    <a:gd name="T16" fmla="*/ 41 w 294"/>
                    <a:gd name="T17" fmla="*/ 224 h 275"/>
                    <a:gd name="T18" fmla="*/ 76 w 294"/>
                    <a:gd name="T19" fmla="*/ 185 h 275"/>
                    <a:gd name="T20" fmla="*/ 23 w 294"/>
                    <a:gd name="T21" fmla="*/ 212 h 275"/>
                    <a:gd name="T22" fmla="*/ 57 w 294"/>
                    <a:gd name="T23" fmla="*/ 175 h 275"/>
                    <a:gd name="T24" fmla="*/ 24 w 294"/>
                    <a:gd name="T25" fmla="*/ 184 h 275"/>
                    <a:gd name="T26" fmla="*/ 75 w 294"/>
                    <a:gd name="T27" fmla="*/ 142 h 275"/>
                    <a:gd name="T28" fmla="*/ 3 w 294"/>
                    <a:gd name="T29" fmla="*/ 175 h 275"/>
                    <a:gd name="T30" fmla="*/ 80 w 294"/>
                    <a:gd name="T31" fmla="*/ 115 h 275"/>
                    <a:gd name="T32" fmla="*/ 17 w 294"/>
                    <a:gd name="T33" fmla="*/ 143 h 275"/>
                    <a:gd name="T34" fmla="*/ 60 w 294"/>
                    <a:gd name="T35" fmla="*/ 104 h 275"/>
                    <a:gd name="T36" fmla="*/ 35 w 294"/>
                    <a:gd name="T37" fmla="*/ 110 h 275"/>
                    <a:gd name="T38" fmla="*/ 43 w 294"/>
                    <a:gd name="T39" fmla="*/ 86 h 275"/>
                    <a:gd name="T40" fmla="*/ 66 w 294"/>
                    <a:gd name="T41" fmla="*/ 51 h 275"/>
                    <a:gd name="T42" fmla="*/ 50 w 294"/>
                    <a:gd name="T43" fmla="*/ 52 h 275"/>
                    <a:gd name="T44" fmla="*/ 54 w 294"/>
                    <a:gd name="T45" fmla="*/ 43 h 275"/>
                    <a:gd name="T46" fmla="*/ 110 w 294"/>
                    <a:gd name="T47" fmla="*/ 13 h 275"/>
                    <a:gd name="T48" fmla="*/ 83 w 294"/>
                    <a:gd name="T49" fmla="*/ 51 h 275"/>
                    <a:gd name="T50" fmla="*/ 171 w 294"/>
                    <a:gd name="T51" fmla="*/ 1 h 275"/>
                    <a:gd name="T52" fmla="*/ 119 w 294"/>
                    <a:gd name="T53" fmla="*/ 55 h 275"/>
                    <a:gd name="T54" fmla="*/ 211 w 294"/>
                    <a:gd name="T55" fmla="*/ 9 h 275"/>
                    <a:gd name="T56" fmla="*/ 156 w 294"/>
                    <a:gd name="T57" fmla="*/ 54 h 275"/>
                    <a:gd name="T58" fmla="*/ 227 w 294"/>
                    <a:gd name="T59" fmla="*/ 21 h 275"/>
                    <a:gd name="T60" fmla="*/ 220 w 294"/>
                    <a:gd name="T61" fmla="*/ 45 h 275"/>
                    <a:gd name="T62" fmla="*/ 190 w 294"/>
                    <a:gd name="T63" fmla="*/ 81 h 275"/>
                    <a:gd name="T64" fmla="*/ 264 w 294"/>
                    <a:gd name="T65" fmla="*/ 41 h 275"/>
                    <a:gd name="T66" fmla="*/ 257 w 294"/>
                    <a:gd name="T67" fmla="*/ 59 h 275"/>
                    <a:gd name="T68" fmla="*/ 228 w 294"/>
                    <a:gd name="T69" fmla="*/ 79 h 275"/>
                    <a:gd name="T70" fmla="*/ 272 w 294"/>
                    <a:gd name="T71" fmla="*/ 63 h 275"/>
                    <a:gd name="T72" fmla="*/ 233 w 294"/>
                    <a:gd name="T73" fmla="*/ 99 h 275"/>
                    <a:gd name="T74" fmla="*/ 256 w 294"/>
                    <a:gd name="T75" fmla="*/ 94 h 275"/>
                    <a:gd name="T76" fmla="*/ 190 w 294"/>
                    <a:gd name="T77" fmla="*/ 149 h 275"/>
                    <a:gd name="T78" fmla="*/ 291 w 294"/>
                    <a:gd name="T79" fmla="*/ 98 h 275"/>
                    <a:gd name="T80" fmla="*/ 242 w 294"/>
                    <a:gd name="T81" fmla="*/ 139 h 275"/>
                    <a:gd name="T82" fmla="*/ 265 w 294"/>
                    <a:gd name="T83" fmla="*/ 135 h 275"/>
                    <a:gd name="T84" fmla="*/ 216 w 294"/>
                    <a:gd name="T85" fmla="*/ 179 h 275"/>
                    <a:gd name="T86" fmla="*/ 287 w 294"/>
                    <a:gd name="T87" fmla="*/ 146 h 275"/>
                    <a:gd name="T88" fmla="*/ 245 w 294"/>
                    <a:gd name="T89" fmla="*/ 184 h 275"/>
                    <a:gd name="T90" fmla="*/ 265 w 294"/>
                    <a:gd name="T91" fmla="*/ 181 h 275"/>
                    <a:gd name="T92" fmla="*/ 231 w 294"/>
                    <a:gd name="T93" fmla="*/ 215 h 275"/>
                    <a:gd name="T94" fmla="*/ 263 w 294"/>
                    <a:gd name="T95" fmla="*/ 205 h 275"/>
                    <a:gd name="T96" fmla="*/ 258 w 294"/>
                    <a:gd name="T97" fmla="*/ 214 h 275"/>
                    <a:gd name="T98" fmla="*/ 161 w 294"/>
                    <a:gd name="T99" fmla="*/ 268 h 275"/>
                    <a:gd name="T100" fmla="*/ 173 w 294"/>
                    <a:gd name="T101" fmla="*/ 245 h 275"/>
                    <a:gd name="T102" fmla="*/ 183 w 294"/>
                    <a:gd name="T103" fmla="*/ 235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94" h="275">
                      <a:moveTo>
                        <a:pt x="113" y="275"/>
                      </a:moveTo>
                      <a:cubicBezTo>
                        <a:pt x="112" y="275"/>
                        <a:pt x="112" y="275"/>
                        <a:pt x="111" y="275"/>
                      </a:cubicBezTo>
                      <a:cubicBezTo>
                        <a:pt x="110" y="274"/>
                        <a:pt x="108" y="273"/>
                        <a:pt x="107" y="272"/>
                      </a:cubicBezTo>
                      <a:cubicBezTo>
                        <a:pt x="104" y="266"/>
                        <a:pt x="107" y="263"/>
                        <a:pt x="135" y="244"/>
                      </a:cubicBezTo>
                      <a:cubicBezTo>
                        <a:pt x="139" y="241"/>
                        <a:pt x="145" y="237"/>
                        <a:pt x="150" y="234"/>
                      </a:cubicBezTo>
                      <a:cubicBezTo>
                        <a:pt x="114" y="255"/>
                        <a:pt x="108" y="257"/>
                        <a:pt x="105" y="256"/>
                      </a:cubicBezTo>
                      <a:cubicBezTo>
                        <a:pt x="103" y="256"/>
                        <a:pt x="101" y="255"/>
                        <a:pt x="101" y="253"/>
                      </a:cubicBezTo>
                      <a:cubicBezTo>
                        <a:pt x="97" y="248"/>
                        <a:pt x="100" y="245"/>
                        <a:pt x="125" y="228"/>
                      </a:cubicBezTo>
                      <a:cubicBezTo>
                        <a:pt x="137" y="219"/>
                        <a:pt x="154" y="207"/>
                        <a:pt x="172" y="195"/>
                      </a:cubicBezTo>
                      <a:cubicBezTo>
                        <a:pt x="166" y="199"/>
                        <a:pt x="160" y="202"/>
                        <a:pt x="154" y="206"/>
                      </a:cubicBezTo>
                      <a:cubicBezTo>
                        <a:pt x="69" y="258"/>
                        <a:pt x="68" y="257"/>
                        <a:pt x="64" y="256"/>
                      </a:cubicBezTo>
                      <a:cubicBezTo>
                        <a:pt x="62" y="256"/>
                        <a:pt x="61" y="255"/>
                        <a:pt x="60" y="253"/>
                      </a:cubicBezTo>
                      <a:cubicBezTo>
                        <a:pt x="57" y="248"/>
                        <a:pt x="57" y="245"/>
                        <a:pt x="93" y="222"/>
                      </a:cubicBezTo>
                      <a:cubicBezTo>
                        <a:pt x="71" y="234"/>
                        <a:pt x="66" y="236"/>
                        <a:pt x="63" y="235"/>
                      </a:cubicBezTo>
                      <a:cubicBezTo>
                        <a:pt x="61" y="234"/>
                        <a:pt x="60" y="233"/>
                        <a:pt x="59" y="232"/>
                      </a:cubicBezTo>
                      <a:cubicBezTo>
                        <a:pt x="56" y="226"/>
                        <a:pt x="58" y="223"/>
                        <a:pt x="88" y="203"/>
                      </a:cubicBezTo>
                      <a:cubicBezTo>
                        <a:pt x="101" y="194"/>
                        <a:pt x="118" y="182"/>
                        <a:pt x="137" y="170"/>
                      </a:cubicBezTo>
                      <a:cubicBezTo>
                        <a:pt x="51" y="223"/>
                        <a:pt x="46" y="225"/>
                        <a:pt x="41" y="224"/>
                      </a:cubicBezTo>
                      <a:cubicBezTo>
                        <a:pt x="39" y="223"/>
                        <a:pt x="38" y="222"/>
                        <a:pt x="37" y="221"/>
                      </a:cubicBezTo>
                      <a:cubicBezTo>
                        <a:pt x="34" y="215"/>
                        <a:pt x="35" y="212"/>
                        <a:pt x="76" y="185"/>
                      </a:cubicBezTo>
                      <a:cubicBezTo>
                        <a:pt x="76" y="185"/>
                        <a:pt x="77" y="185"/>
                        <a:pt x="77" y="184"/>
                      </a:cubicBezTo>
                      <a:cubicBezTo>
                        <a:pt x="31" y="212"/>
                        <a:pt x="27" y="213"/>
                        <a:pt x="23" y="212"/>
                      </a:cubicBezTo>
                      <a:cubicBezTo>
                        <a:pt x="22" y="212"/>
                        <a:pt x="20" y="211"/>
                        <a:pt x="20" y="209"/>
                      </a:cubicBezTo>
                      <a:cubicBezTo>
                        <a:pt x="17" y="204"/>
                        <a:pt x="16" y="202"/>
                        <a:pt x="57" y="175"/>
                      </a:cubicBezTo>
                      <a:cubicBezTo>
                        <a:pt x="36" y="187"/>
                        <a:pt x="31" y="188"/>
                        <a:pt x="28" y="187"/>
                      </a:cubicBezTo>
                      <a:cubicBezTo>
                        <a:pt x="27" y="187"/>
                        <a:pt x="25" y="186"/>
                        <a:pt x="24" y="184"/>
                      </a:cubicBezTo>
                      <a:cubicBezTo>
                        <a:pt x="21" y="178"/>
                        <a:pt x="24" y="176"/>
                        <a:pt x="52" y="157"/>
                      </a:cubicBezTo>
                      <a:cubicBezTo>
                        <a:pt x="59" y="152"/>
                        <a:pt x="67" y="147"/>
                        <a:pt x="75" y="142"/>
                      </a:cubicBezTo>
                      <a:cubicBezTo>
                        <a:pt x="15" y="178"/>
                        <a:pt x="11" y="179"/>
                        <a:pt x="7" y="178"/>
                      </a:cubicBezTo>
                      <a:cubicBezTo>
                        <a:pt x="6" y="178"/>
                        <a:pt x="4" y="177"/>
                        <a:pt x="3" y="175"/>
                      </a:cubicBezTo>
                      <a:cubicBezTo>
                        <a:pt x="0" y="169"/>
                        <a:pt x="2" y="167"/>
                        <a:pt x="36" y="144"/>
                      </a:cubicBezTo>
                      <a:cubicBezTo>
                        <a:pt x="48" y="136"/>
                        <a:pt x="63" y="126"/>
                        <a:pt x="80" y="115"/>
                      </a:cubicBezTo>
                      <a:cubicBezTo>
                        <a:pt x="29" y="145"/>
                        <a:pt x="25" y="147"/>
                        <a:pt x="21" y="146"/>
                      </a:cubicBezTo>
                      <a:cubicBezTo>
                        <a:pt x="19" y="145"/>
                        <a:pt x="18" y="144"/>
                        <a:pt x="17" y="143"/>
                      </a:cubicBezTo>
                      <a:cubicBezTo>
                        <a:pt x="14" y="137"/>
                        <a:pt x="15" y="135"/>
                        <a:pt x="49" y="111"/>
                      </a:cubicBezTo>
                      <a:cubicBezTo>
                        <a:pt x="53" y="109"/>
                        <a:pt x="56" y="107"/>
                        <a:pt x="60" y="104"/>
                      </a:cubicBezTo>
                      <a:cubicBezTo>
                        <a:pt x="44" y="113"/>
                        <a:pt x="42" y="114"/>
                        <a:pt x="39" y="113"/>
                      </a:cubicBezTo>
                      <a:cubicBezTo>
                        <a:pt x="38" y="112"/>
                        <a:pt x="36" y="111"/>
                        <a:pt x="35" y="110"/>
                      </a:cubicBezTo>
                      <a:cubicBezTo>
                        <a:pt x="32" y="104"/>
                        <a:pt x="32" y="104"/>
                        <a:pt x="89" y="62"/>
                      </a:cubicBezTo>
                      <a:cubicBezTo>
                        <a:pt x="47" y="87"/>
                        <a:pt x="46" y="86"/>
                        <a:pt x="43" y="86"/>
                      </a:cubicBezTo>
                      <a:cubicBezTo>
                        <a:pt x="41" y="85"/>
                        <a:pt x="40" y="84"/>
                        <a:pt x="39" y="83"/>
                      </a:cubicBezTo>
                      <a:cubicBezTo>
                        <a:pt x="36" y="78"/>
                        <a:pt x="36" y="78"/>
                        <a:pt x="66" y="51"/>
                      </a:cubicBezTo>
                      <a:cubicBezTo>
                        <a:pt x="57" y="56"/>
                        <a:pt x="56" y="56"/>
                        <a:pt x="54" y="55"/>
                      </a:cubicBezTo>
                      <a:cubicBezTo>
                        <a:pt x="53" y="55"/>
                        <a:pt x="51" y="54"/>
                        <a:pt x="50" y="52"/>
                      </a:cubicBezTo>
                      <a:cubicBezTo>
                        <a:pt x="49" y="49"/>
                        <a:pt x="50" y="46"/>
                        <a:pt x="53" y="44"/>
                      </a:cubicBezTo>
                      <a:cubicBezTo>
                        <a:pt x="53" y="44"/>
                        <a:pt x="54" y="43"/>
                        <a:pt x="54" y="43"/>
                      </a:cubicBezTo>
                      <a:cubicBezTo>
                        <a:pt x="58" y="42"/>
                        <a:pt x="70" y="34"/>
                        <a:pt x="80" y="28"/>
                      </a:cubicBezTo>
                      <a:cubicBezTo>
                        <a:pt x="107" y="12"/>
                        <a:pt x="107" y="12"/>
                        <a:pt x="110" y="13"/>
                      </a:cubicBezTo>
                      <a:cubicBezTo>
                        <a:pt x="112" y="13"/>
                        <a:pt x="113" y="14"/>
                        <a:pt x="114" y="16"/>
                      </a:cubicBezTo>
                      <a:cubicBezTo>
                        <a:pt x="117" y="21"/>
                        <a:pt x="117" y="21"/>
                        <a:pt x="83" y="51"/>
                      </a:cubicBezTo>
                      <a:cubicBezTo>
                        <a:pt x="92" y="46"/>
                        <a:pt x="100" y="41"/>
                        <a:pt x="107" y="36"/>
                      </a:cubicBezTo>
                      <a:cubicBezTo>
                        <a:pt x="167" y="0"/>
                        <a:pt x="168" y="0"/>
                        <a:pt x="171" y="1"/>
                      </a:cubicBezTo>
                      <a:cubicBezTo>
                        <a:pt x="173" y="2"/>
                        <a:pt x="174" y="3"/>
                        <a:pt x="175" y="4"/>
                      </a:cubicBezTo>
                      <a:cubicBezTo>
                        <a:pt x="179" y="10"/>
                        <a:pt x="179" y="10"/>
                        <a:pt x="119" y="55"/>
                      </a:cubicBezTo>
                      <a:cubicBezTo>
                        <a:pt x="194" y="8"/>
                        <a:pt x="202" y="4"/>
                        <a:pt x="207" y="6"/>
                      </a:cubicBezTo>
                      <a:cubicBezTo>
                        <a:pt x="209" y="6"/>
                        <a:pt x="210" y="7"/>
                        <a:pt x="211" y="9"/>
                      </a:cubicBezTo>
                      <a:cubicBezTo>
                        <a:pt x="214" y="14"/>
                        <a:pt x="211" y="17"/>
                        <a:pt x="184" y="36"/>
                      </a:cubicBezTo>
                      <a:cubicBezTo>
                        <a:pt x="176" y="41"/>
                        <a:pt x="166" y="47"/>
                        <a:pt x="156" y="54"/>
                      </a:cubicBezTo>
                      <a:cubicBezTo>
                        <a:pt x="215" y="19"/>
                        <a:pt x="219" y="17"/>
                        <a:pt x="223" y="18"/>
                      </a:cubicBezTo>
                      <a:cubicBezTo>
                        <a:pt x="225" y="19"/>
                        <a:pt x="226" y="20"/>
                        <a:pt x="227" y="21"/>
                      </a:cubicBezTo>
                      <a:cubicBezTo>
                        <a:pt x="231" y="27"/>
                        <a:pt x="232" y="29"/>
                        <a:pt x="167" y="72"/>
                      </a:cubicBezTo>
                      <a:cubicBezTo>
                        <a:pt x="209" y="47"/>
                        <a:pt x="216" y="44"/>
                        <a:pt x="220" y="45"/>
                      </a:cubicBezTo>
                      <a:cubicBezTo>
                        <a:pt x="221" y="46"/>
                        <a:pt x="223" y="47"/>
                        <a:pt x="224" y="48"/>
                      </a:cubicBezTo>
                      <a:cubicBezTo>
                        <a:pt x="227" y="54"/>
                        <a:pt x="225" y="57"/>
                        <a:pt x="190" y="81"/>
                      </a:cubicBezTo>
                      <a:cubicBezTo>
                        <a:pt x="188" y="82"/>
                        <a:pt x="187" y="83"/>
                        <a:pt x="185" y="84"/>
                      </a:cubicBezTo>
                      <a:cubicBezTo>
                        <a:pt x="256" y="41"/>
                        <a:pt x="260" y="40"/>
                        <a:pt x="264" y="41"/>
                      </a:cubicBezTo>
                      <a:cubicBezTo>
                        <a:pt x="266" y="41"/>
                        <a:pt x="267" y="42"/>
                        <a:pt x="268" y="44"/>
                      </a:cubicBezTo>
                      <a:cubicBezTo>
                        <a:pt x="271" y="49"/>
                        <a:pt x="266" y="53"/>
                        <a:pt x="257" y="59"/>
                      </a:cubicBezTo>
                      <a:cubicBezTo>
                        <a:pt x="252" y="63"/>
                        <a:pt x="243" y="69"/>
                        <a:pt x="232" y="77"/>
                      </a:cubicBezTo>
                      <a:cubicBezTo>
                        <a:pt x="230" y="78"/>
                        <a:pt x="229" y="78"/>
                        <a:pt x="228" y="79"/>
                      </a:cubicBezTo>
                      <a:cubicBezTo>
                        <a:pt x="258" y="62"/>
                        <a:pt x="265" y="59"/>
                        <a:pt x="268" y="60"/>
                      </a:cubicBezTo>
                      <a:cubicBezTo>
                        <a:pt x="270" y="61"/>
                        <a:pt x="271" y="62"/>
                        <a:pt x="272" y="63"/>
                      </a:cubicBezTo>
                      <a:cubicBezTo>
                        <a:pt x="276" y="69"/>
                        <a:pt x="274" y="71"/>
                        <a:pt x="239" y="94"/>
                      </a:cubicBezTo>
                      <a:cubicBezTo>
                        <a:pt x="237" y="96"/>
                        <a:pt x="235" y="97"/>
                        <a:pt x="233" y="99"/>
                      </a:cubicBezTo>
                      <a:cubicBezTo>
                        <a:pt x="246" y="92"/>
                        <a:pt x="250" y="91"/>
                        <a:pt x="252" y="91"/>
                      </a:cubicBezTo>
                      <a:cubicBezTo>
                        <a:pt x="254" y="92"/>
                        <a:pt x="255" y="93"/>
                        <a:pt x="256" y="94"/>
                      </a:cubicBezTo>
                      <a:cubicBezTo>
                        <a:pt x="259" y="100"/>
                        <a:pt x="258" y="103"/>
                        <a:pt x="225" y="125"/>
                      </a:cubicBezTo>
                      <a:cubicBezTo>
                        <a:pt x="215" y="132"/>
                        <a:pt x="203" y="140"/>
                        <a:pt x="190" y="149"/>
                      </a:cubicBezTo>
                      <a:cubicBezTo>
                        <a:pt x="277" y="96"/>
                        <a:pt x="282" y="94"/>
                        <a:pt x="287" y="95"/>
                      </a:cubicBezTo>
                      <a:cubicBezTo>
                        <a:pt x="289" y="96"/>
                        <a:pt x="290" y="97"/>
                        <a:pt x="291" y="98"/>
                      </a:cubicBezTo>
                      <a:cubicBezTo>
                        <a:pt x="294" y="104"/>
                        <a:pt x="292" y="106"/>
                        <a:pt x="260" y="128"/>
                      </a:cubicBezTo>
                      <a:cubicBezTo>
                        <a:pt x="254" y="131"/>
                        <a:pt x="248" y="135"/>
                        <a:pt x="242" y="139"/>
                      </a:cubicBezTo>
                      <a:cubicBezTo>
                        <a:pt x="255" y="132"/>
                        <a:pt x="259" y="131"/>
                        <a:pt x="261" y="132"/>
                      </a:cubicBezTo>
                      <a:cubicBezTo>
                        <a:pt x="263" y="132"/>
                        <a:pt x="265" y="134"/>
                        <a:pt x="265" y="135"/>
                      </a:cubicBezTo>
                      <a:cubicBezTo>
                        <a:pt x="269" y="141"/>
                        <a:pt x="266" y="143"/>
                        <a:pt x="239" y="163"/>
                      </a:cubicBezTo>
                      <a:cubicBezTo>
                        <a:pt x="232" y="168"/>
                        <a:pt x="224" y="173"/>
                        <a:pt x="216" y="179"/>
                      </a:cubicBezTo>
                      <a:cubicBezTo>
                        <a:pt x="271" y="145"/>
                        <a:pt x="278" y="142"/>
                        <a:pt x="283" y="143"/>
                      </a:cubicBezTo>
                      <a:cubicBezTo>
                        <a:pt x="284" y="143"/>
                        <a:pt x="286" y="145"/>
                        <a:pt x="287" y="146"/>
                      </a:cubicBezTo>
                      <a:cubicBezTo>
                        <a:pt x="290" y="152"/>
                        <a:pt x="288" y="154"/>
                        <a:pt x="259" y="174"/>
                      </a:cubicBezTo>
                      <a:cubicBezTo>
                        <a:pt x="255" y="177"/>
                        <a:pt x="250" y="180"/>
                        <a:pt x="245" y="184"/>
                      </a:cubicBezTo>
                      <a:cubicBezTo>
                        <a:pt x="256" y="177"/>
                        <a:pt x="258" y="177"/>
                        <a:pt x="261" y="178"/>
                      </a:cubicBezTo>
                      <a:cubicBezTo>
                        <a:pt x="262" y="178"/>
                        <a:pt x="264" y="179"/>
                        <a:pt x="265" y="181"/>
                      </a:cubicBezTo>
                      <a:cubicBezTo>
                        <a:pt x="268" y="186"/>
                        <a:pt x="264" y="189"/>
                        <a:pt x="248" y="202"/>
                      </a:cubicBezTo>
                      <a:cubicBezTo>
                        <a:pt x="243" y="206"/>
                        <a:pt x="237" y="211"/>
                        <a:pt x="231" y="215"/>
                      </a:cubicBezTo>
                      <a:cubicBezTo>
                        <a:pt x="255" y="201"/>
                        <a:pt x="256" y="201"/>
                        <a:pt x="259" y="202"/>
                      </a:cubicBezTo>
                      <a:cubicBezTo>
                        <a:pt x="261" y="202"/>
                        <a:pt x="262" y="203"/>
                        <a:pt x="263" y="205"/>
                      </a:cubicBezTo>
                      <a:cubicBezTo>
                        <a:pt x="264" y="207"/>
                        <a:pt x="263" y="211"/>
                        <a:pt x="261" y="213"/>
                      </a:cubicBezTo>
                      <a:cubicBezTo>
                        <a:pt x="260" y="213"/>
                        <a:pt x="259" y="213"/>
                        <a:pt x="258" y="214"/>
                      </a:cubicBezTo>
                      <a:cubicBezTo>
                        <a:pt x="254" y="216"/>
                        <a:pt x="234" y="228"/>
                        <a:pt x="218" y="238"/>
                      </a:cubicBezTo>
                      <a:cubicBezTo>
                        <a:pt x="166" y="270"/>
                        <a:pt x="165" y="269"/>
                        <a:pt x="161" y="268"/>
                      </a:cubicBezTo>
                      <a:cubicBezTo>
                        <a:pt x="159" y="268"/>
                        <a:pt x="158" y="267"/>
                        <a:pt x="157" y="266"/>
                      </a:cubicBezTo>
                      <a:cubicBezTo>
                        <a:pt x="154" y="260"/>
                        <a:pt x="158" y="257"/>
                        <a:pt x="173" y="245"/>
                      </a:cubicBezTo>
                      <a:cubicBezTo>
                        <a:pt x="180" y="240"/>
                        <a:pt x="189" y="232"/>
                        <a:pt x="199" y="225"/>
                      </a:cubicBezTo>
                      <a:cubicBezTo>
                        <a:pt x="193" y="228"/>
                        <a:pt x="188" y="232"/>
                        <a:pt x="183" y="235"/>
                      </a:cubicBezTo>
                      <a:cubicBezTo>
                        <a:pt x="125" y="270"/>
                        <a:pt x="117" y="275"/>
                        <a:pt x="113" y="2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0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228" name="Freeform 240"/>
                <p:cNvSpPr>
                  <a:spLocks noEditPoints="1"/>
                </p:cNvSpPr>
                <p:nvPr/>
              </p:nvSpPr>
              <p:spPr bwMode="gray">
                <a:xfrm>
                  <a:off x="3071060" y="1450709"/>
                  <a:ext cx="811373" cy="833095"/>
                </a:xfrm>
                <a:custGeom>
                  <a:avLst/>
                  <a:gdLst>
                    <a:gd name="T0" fmla="*/ 261 w 269"/>
                    <a:gd name="T1" fmla="*/ 179 h 276"/>
                    <a:gd name="T2" fmla="*/ 108 w 269"/>
                    <a:gd name="T3" fmla="*/ 269 h 276"/>
                    <a:gd name="T4" fmla="*/ 74 w 269"/>
                    <a:gd name="T5" fmla="*/ 258 h 276"/>
                    <a:gd name="T6" fmla="*/ 14 w 269"/>
                    <a:gd name="T7" fmla="*/ 177 h 276"/>
                    <a:gd name="T8" fmla="*/ 40 w 269"/>
                    <a:gd name="T9" fmla="*/ 223 h 276"/>
                    <a:gd name="T10" fmla="*/ 77 w 269"/>
                    <a:gd name="T11" fmla="*/ 251 h 276"/>
                    <a:gd name="T12" fmla="*/ 101 w 269"/>
                    <a:gd name="T13" fmla="*/ 258 h 276"/>
                    <a:gd name="T14" fmla="*/ 147 w 269"/>
                    <a:gd name="T15" fmla="*/ 262 h 276"/>
                    <a:gd name="T16" fmla="*/ 168 w 269"/>
                    <a:gd name="T17" fmla="*/ 258 h 276"/>
                    <a:gd name="T18" fmla="*/ 187 w 269"/>
                    <a:gd name="T19" fmla="*/ 250 h 276"/>
                    <a:gd name="T20" fmla="*/ 211 w 269"/>
                    <a:gd name="T21" fmla="*/ 238 h 276"/>
                    <a:gd name="T22" fmla="*/ 224 w 269"/>
                    <a:gd name="T23" fmla="*/ 222 h 276"/>
                    <a:gd name="T24" fmla="*/ 234 w 269"/>
                    <a:gd name="T25" fmla="*/ 213 h 276"/>
                    <a:gd name="T26" fmla="*/ 240 w 269"/>
                    <a:gd name="T27" fmla="*/ 199 h 276"/>
                    <a:gd name="T28" fmla="*/ 252 w 269"/>
                    <a:gd name="T29" fmla="*/ 169 h 276"/>
                    <a:gd name="T30" fmla="*/ 254 w 269"/>
                    <a:gd name="T31" fmla="*/ 165 h 276"/>
                    <a:gd name="T32" fmla="*/ 256 w 269"/>
                    <a:gd name="T33" fmla="*/ 159 h 276"/>
                    <a:gd name="T34" fmla="*/ 256 w 269"/>
                    <a:gd name="T35" fmla="*/ 145 h 276"/>
                    <a:gd name="T36" fmla="*/ 256 w 269"/>
                    <a:gd name="T37" fmla="*/ 124 h 276"/>
                    <a:gd name="T38" fmla="*/ 252 w 269"/>
                    <a:gd name="T39" fmla="*/ 105 h 276"/>
                    <a:gd name="T40" fmla="*/ 244 w 269"/>
                    <a:gd name="T41" fmla="*/ 83 h 276"/>
                    <a:gd name="T42" fmla="*/ 235 w 269"/>
                    <a:gd name="T43" fmla="*/ 66 h 276"/>
                    <a:gd name="T44" fmla="*/ 231 w 269"/>
                    <a:gd name="T45" fmla="*/ 62 h 276"/>
                    <a:gd name="T46" fmla="*/ 224 w 269"/>
                    <a:gd name="T47" fmla="*/ 54 h 276"/>
                    <a:gd name="T48" fmla="*/ 218 w 269"/>
                    <a:gd name="T49" fmla="*/ 47 h 276"/>
                    <a:gd name="T50" fmla="*/ 207 w 269"/>
                    <a:gd name="T51" fmla="*/ 39 h 276"/>
                    <a:gd name="T52" fmla="*/ 182 w 269"/>
                    <a:gd name="T53" fmla="*/ 24 h 276"/>
                    <a:gd name="T54" fmla="*/ 164 w 269"/>
                    <a:gd name="T55" fmla="*/ 19 h 276"/>
                    <a:gd name="T56" fmla="*/ 126 w 269"/>
                    <a:gd name="T57" fmla="*/ 16 h 276"/>
                    <a:gd name="T58" fmla="*/ 116 w 269"/>
                    <a:gd name="T59" fmla="*/ 18 h 276"/>
                    <a:gd name="T60" fmla="*/ 114 w 269"/>
                    <a:gd name="T61" fmla="*/ 13 h 276"/>
                    <a:gd name="T62" fmla="*/ 104 w 269"/>
                    <a:gd name="T63" fmla="*/ 21 h 276"/>
                    <a:gd name="T64" fmla="*/ 92 w 269"/>
                    <a:gd name="T65" fmla="*/ 24 h 276"/>
                    <a:gd name="T66" fmla="*/ 84 w 269"/>
                    <a:gd name="T67" fmla="*/ 28 h 276"/>
                    <a:gd name="T68" fmla="*/ 76 w 269"/>
                    <a:gd name="T69" fmla="*/ 30 h 276"/>
                    <a:gd name="T70" fmla="*/ 69 w 269"/>
                    <a:gd name="T71" fmla="*/ 35 h 276"/>
                    <a:gd name="T72" fmla="*/ 59 w 269"/>
                    <a:gd name="T73" fmla="*/ 37 h 276"/>
                    <a:gd name="T74" fmla="*/ 54 w 269"/>
                    <a:gd name="T75" fmla="*/ 45 h 276"/>
                    <a:gd name="T76" fmla="*/ 50 w 269"/>
                    <a:gd name="T77" fmla="*/ 54 h 276"/>
                    <a:gd name="T78" fmla="*/ 45 w 269"/>
                    <a:gd name="T79" fmla="*/ 55 h 276"/>
                    <a:gd name="T80" fmla="*/ 41 w 269"/>
                    <a:gd name="T81" fmla="*/ 56 h 276"/>
                    <a:gd name="T82" fmla="*/ 27 w 269"/>
                    <a:gd name="T83" fmla="*/ 75 h 276"/>
                    <a:gd name="T84" fmla="*/ 13 w 269"/>
                    <a:gd name="T85" fmla="*/ 101 h 276"/>
                    <a:gd name="T86" fmla="*/ 10 w 269"/>
                    <a:gd name="T87" fmla="*/ 109 h 276"/>
                    <a:gd name="T88" fmla="*/ 7 w 269"/>
                    <a:gd name="T89" fmla="*/ 127 h 276"/>
                    <a:gd name="T90" fmla="*/ 6 w 269"/>
                    <a:gd name="T91" fmla="*/ 119 h 276"/>
                    <a:gd name="T92" fmla="*/ 11 w 269"/>
                    <a:gd name="T93" fmla="*/ 103 h 276"/>
                    <a:gd name="T94" fmla="*/ 21 w 269"/>
                    <a:gd name="T95" fmla="*/ 69 h 276"/>
                    <a:gd name="T96" fmla="*/ 59 w 269"/>
                    <a:gd name="T97" fmla="*/ 26 h 276"/>
                    <a:gd name="T98" fmla="*/ 119 w 269"/>
                    <a:gd name="T99" fmla="*/ 2 h 276"/>
                    <a:gd name="T100" fmla="*/ 171 w 269"/>
                    <a:gd name="T101" fmla="*/ 6 h 276"/>
                    <a:gd name="T102" fmla="*/ 219 w 269"/>
                    <a:gd name="T103" fmla="*/ 30 h 276"/>
                    <a:gd name="T104" fmla="*/ 264 w 269"/>
                    <a:gd name="T105" fmla="*/ 95 h 276"/>
                    <a:gd name="T106" fmla="*/ 268 w 269"/>
                    <a:gd name="T107" fmla="*/ 130 h 276"/>
                    <a:gd name="T108" fmla="*/ 26 w 269"/>
                    <a:gd name="T109" fmla="*/ 80 h 276"/>
                    <a:gd name="T110" fmla="*/ 56 w 269"/>
                    <a:gd name="T111" fmla="*/ 46 h 276"/>
                    <a:gd name="T112" fmla="*/ 183 w 269"/>
                    <a:gd name="T113" fmla="*/ 10 h 276"/>
                    <a:gd name="T114" fmla="*/ 235 w 269"/>
                    <a:gd name="T115" fmla="*/ 204 h 276"/>
                    <a:gd name="T116" fmla="*/ 27 w 269"/>
                    <a:gd name="T117" fmla="*/ 80 h 276"/>
                    <a:gd name="T118" fmla="*/ 253 w 269"/>
                    <a:gd name="T119" fmla="*/ 106 h 276"/>
                    <a:gd name="T120" fmla="*/ 64 w 269"/>
                    <a:gd name="T121" fmla="*/ 40 h 276"/>
                    <a:gd name="T122" fmla="*/ 27 w 269"/>
                    <a:gd name="T123" fmla="*/ 78 h 276"/>
                    <a:gd name="T124" fmla="*/ 31 w 269"/>
                    <a:gd name="T125" fmla="*/ 74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69" h="276">
                      <a:moveTo>
                        <a:pt x="268" y="130"/>
                      </a:moveTo>
                      <a:cubicBezTo>
                        <a:pt x="268" y="141"/>
                        <a:pt x="268" y="153"/>
                        <a:pt x="266" y="165"/>
                      </a:cubicBezTo>
                      <a:cubicBezTo>
                        <a:pt x="263" y="173"/>
                        <a:pt x="263" y="165"/>
                        <a:pt x="263" y="172"/>
                      </a:cubicBezTo>
                      <a:cubicBezTo>
                        <a:pt x="262" y="172"/>
                        <a:pt x="263" y="173"/>
                        <a:pt x="263" y="172"/>
                      </a:cubicBezTo>
                      <a:cubicBezTo>
                        <a:pt x="263" y="175"/>
                        <a:pt x="259" y="176"/>
                        <a:pt x="260" y="178"/>
                      </a:cubicBezTo>
                      <a:cubicBezTo>
                        <a:pt x="261" y="177"/>
                        <a:pt x="260" y="179"/>
                        <a:pt x="261" y="179"/>
                      </a:cubicBezTo>
                      <a:cubicBezTo>
                        <a:pt x="258" y="184"/>
                        <a:pt x="257" y="184"/>
                        <a:pt x="256" y="189"/>
                      </a:cubicBezTo>
                      <a:cubicBezTo>
                        <a:pt x="256" y="188"/>
                        <a:pt x="256" y="188"/>
                        <a:pt x="256" y="188"/>
                      </a:cubicBezTo>
                      <a:cubicBezTo>
                        <a:pt x="255" y="193"/>
                        <a:pt x="252" y="198"/>
                        <a:pt x="252" y="202"/>
                      </a:cubicBezTo>
                      <a:cubicBezTo>
                        <a:pt x="239" y="226"/>
                        <a:pt x="221" y="246"/>
                        <a:pt x="197" y="258"/>
                      </a:cubicBezTo>
                      <a:cubicBezTo>
                        <a:pt x="174" y="270"/>
                        <a:pt x="148" y="276"/>
                        <a:pt x="121" y="272"/>
                      </a:cubicBezTo>
                      <a:cubicBezTo>
                        <a:pt x="115" y="270"/>
                        <a:pt x="115" y="270"/>
                        <a:pt x="108" y="269"/>
                      </a:cubicBezTo>
                      <a:cubicBezTo>
                        <a:pt x="108" y="269"/>
                        <a:pt x="109" y="269"/>
                        <a:pt x="108" y="269"/>
                      </a:cubicBezTo>
                      <a:cubicBezTo>
                        <a:pt x="108" y="270"/>
                        <a:pt x="104" y="268"/>
                        <a:pt x="103" y="269"/>
                      </a:cubicBezTo>
                      <a:cubicBezTo>
                        <a:pt x="93" y="267"/>
                        <a:pt x="85" y="264"/>
                        <a:pt x="75" y="260"/>
                      </a:cubicBezTo>
                      <a:cubicBezTo>
                        <a:pt x="77" y="260"/>
                        <a:pt x="78" y="259"/>
                        <a:pt x="76" y="259"/>
                      </a:cubicBezTo>
                      <a:cubicBezTo>
                        <a:pt x="74" y="259"/>
                        <a:pt x="74" y="259"/>
                        <a:pt x="74" y="259"/>
                      </a:cubicBezTo>
                      <a:cubicBezTo>
                        <a:pt x="74" y="258"/>
                        <a:pt x="74" y="258"/>
                        <a:pt x="74" y="258"/>
                      </a:cubicBezTo>
                      <a:cubicBezTo>
                        <a:pt x="73" y="258"/>
                        <a:pt x="71" y="258"/>
                        <a:pt x="72" y="259"/>
                      </a:cubicBezTo>
                      <a:cubicBezTo>
                        <a:pt x="49" y="248"/>
                        <a:pt x="31" y="228"/>
                        <a:pt x="18" y="208"/>
                      </a:cubicBezTo>
                      <a:cubicBezTo>
                        <a:pt x="16" y="203"/>
                        <a:pt x="12" y="195"/>
                        <a:pt x="9" y="190"/>
                      </a:cubicBezTo>
                      <a:cubicBezTo>
                        <a:pt x="3" y="171"/>
                        <a:pt x="2" y="155"/>
                        <a:pt x="0" y="136"/>
                      </a:cubicBezTo>
                      <a:cubicBezTo>
                        <a:pt x="0" y="136"/>
                        <a:pt x="4" y="138"/>
                        <a:pt x="5" y="146"/>
                      </a:cubicBezTo>
                      <a:cubicBezTo>
                        <a:pt x="10" y="155"/>
                        <a:pt x="8" y="168"/>
                        <a:pt x="14" y="177"/>
                      </a:cubicBezTo>
                      <a:cubicBezTo>
                        <a:pt x="15" y="178"/>
                        <a:pt x="12" y="177"/>
                        <a:pt x="14" y="180"/>
                      </a:cubicBezTo>
                      <a:cubicBezTo>
                        <a:pt x="19" y="188"/>
                        <a:pt x="25" y="203"/>
                        <a:pt x="31" y="214"/>
                      </a:cubicBezTo>
                      <a:cubicBezTo>
                        <a:pt x="30" y="214"/>
                        <a:pt x="30" y="214"/>
                        <a:pt x="30" y="214"/>
                      </a:cubicBezTo>
                      <a:cubicBezTo>
                        <a:pt x="31" y="216"/>
                        <a:pt x="34" y="217"/>
                        <a:pt x="36" y="219"/>
                      </a:cubicBezTo>
                      <a:cubicBezTo>
                        <a:pt x="36" y="219"/>
                        <a:pt x="35" y="219"/>
                        <a:pt x="35" y="220"/>
                      </a:cubicBezTo>
                      <a:cubicBezTo>
                        <a:pt x="36" y="219"/>
                        <a:pt x="38" y="223"/>
                        <a:pt x="40" y="223"/>
                      </a:cubicBezTo>
                      <a:cubicBezTo>
                        <a:pt x="40" y="224"/>
                        <a:pt x="39" y="224"/>
                        <a:pt x="40" y="226"/>
                      </a:cubicBezTo>
                      <a:cubicBezTo>
                        <a:pt x="42" y="226"/>
                        <a:pt x="42" y="226"/>
                        <a:pt x="42" y="226"/>
                      </a:cubicBezTo>
                      <a:cubicBezTo>
                        <a:pt x="46" y="227"/>
                        <a:pt x="49" y="233"/>
                        <a:pt x="54" y="235"/>
                      </a:cubicBezTo>
                      <a:cubicBezTo>
                        <a:pt x="53" y="235"/>
                        <a:pt x="53" y="235"/>
                        <a:pt x="53" y="236"/>
                      </a:cubicBezTo>
                      <a:cubicBezTo>
                        <a:pt x="61" y="239"/>
                        <a:pt x="69" y="246"/>
                        <a:pt x="78" y="249"/>
                      </a:cubicBezTo>
                      <a:cubicBezTo>
                        <a:pt x="78" y="250"/>
                        <a:pt x="77" y="250"/>
                        <a:pt x="77" y="251"/>
                      </a:cubicBezTo>
                      <a:cubicBezTo>
                        <a:pt x="78" y="250"/>
                        <a:pt x="81" y="251"/>
                        <a:pt x="84" y="252"/>
                      </a:cubicBezTo>
                      <a:cubicBezTo>
                        <a:pt x="84" y="254"/>
                        <a:pt x="88" y="252"/>
                        <a:pt x="91" y="254"/>
                      </a:cubicBezTo>
                      <a:cubicBezTo>
                        <a:pt x="90" y="254"/>
                        <a:pt x="90" y="254"/>
                        <a:pt x="90" y="254"/>
                      </a:cubicBezTo>
                      <a:cubicBezTo>
                        <a:pt x="93" y="253"/>
                        <a:pt x="93" y="256"/>
                        <a:pt x="95" y="255"/>
                      </a:cubicBezTo>
                      <a:cubicBezTo>
                        <a:pt x="96" y="256"/>
                        <a:pt x="96" y="256"/>
                        <a:pt x="96" y="256"/>
                      </a:cubicBezTo>
                      <a:cubicBezTo>
                        <a:pt x="98" y="255"/>
                        <a:pt x="99" y="258"/>
                        <a:pt x="101" y="258"/>
                      </a:cubicBezTo>
                      <a:cubicBezTo>
                        <a:pt x="101" y="257"/>
                        <a:pt x="101" y="257"/>
                        <a:pt x="101" y="257"/>
                      </a:cubicBezTo>
                      <a:cubicBezTo>
                        <a:pt x="103" y="257"/>
                        <a:pt x="104" y="259"/>
                        <a:pt x="105" y="259"/>
                      </a:cubicBezTo>
                      <a:cubicBezTo>
                        <a:pt x="105" y="259"/>
                        <a:pt x="105" y="259"/>
                        <a:pt x="105" y="259"/>
                      </a:cubicBezTo>
                      <a:cubicBezTo>
                        <a:pt x="109" y="259"/>
                        <a:pt x="111" y="261"/>
                        <a:pt x="111" y="259"/>
                      </a:cubicBezTo>
                      <a:cubicBezTo>
                        <a:pt x="112" y="261"/>
                        <a:pt x="108" y="259"/>
                        <a:pt x="109" y="261"/>
                      </a:cubicBezTo>
                      <a:cubicBezTo>
                        <a:pt x="122" y="262"/>
                        <a:pt x="134" y="263"/>
                        <a:pt x="147" y="262"/>
                      </a:cubicBezTo>
                      <a:cubicBezTo>
                        <a:pt x="148" y="262"/>
                        <a:pt x="149" y="262"/>
                        <a:pt x="150" y="263"/>
                      </a:cubicBezTo>
                      <a:cubicBezTo>
                        <a:pt x="151" y="262"/>
                        <a:pt x="154" y="262"/>
                        <a:pt x="155" y="261"/>
                      </a:cubicBezTo>
                      <a:cubicBezTo>
                        <a:pt x="155" y="261"/>
                        <a:pt x="156" y="261"/>
                        <a:pt x="157" y="261"/>
                      </a:cubicBezTo>
                      <a:cubicBezTo>
                        <a:pt x="159" y="262"/>
                        <a:pt x="159" y="259"/>
                        <a:pt x="162" y="259"/>
                      </a:cubicBezTo>
                      <a:cubicBezTo>
                        <a:pt x="161" y="260"/>
                        <a:pt x="160" y="261"/>
                        <a:pt x="161" y="261"/>
                      </a:cubicBezTo>
                      <a:cubicBezTo>
                        <a:pt x="163" y="259"/>
                        <a:pt x="166" y="259"/>
                        <a:pt x="168" y="258"/>
                      </a:cubicBezTo>
                      <a:cubicBezTo>
                        <a:pt x="168" y="258"/>
                        <a:pt x="167" y="259"/>
                        <a:pt x="167" y="259"/>
                      </a:cubicBezTo>
                      <a:cubicBezTo>
                        <a:pt x="170" y="257"/>
                        <a:pt x="172" y="258"/>
                        <a:pt x="174" y="256"/>
                      </a:cubicBezTo>
                      <a:cubicBezTo>
                        <a:pt x="174" y="258"/>
                        <a:pt x="174" y="258"/>
                        <a:pt x="174" y="258"/>
                      </a:cubicBezTo>
                      <a:cubicBezTo>
                        <a:pt x="178" y="257"/>
                        <a:pt x="174" y="255"/>
                        <a:pt x="177" y="255"/>
                      </a:cubicBezTo>
                      <a:cubicBezTo>
                        <a:pt x="177" y="255"/>
                        <a:pt x="177" y="256"/>
                        <a:pt x="177" y="256"/>
                      </a:cubicBezTo>
                      <a:cubicBezTo>
                        <a:pt x="180" y="253"/>
                        <a:pt x="185" y="252"/>
                        <a:pt x="187" y="250"/>
                      </a:cubicBezTo>
                      <a:cubicBezTo>
                        <a:pt x="187" y="251"/>
                        <a:pt x="187" y="251"/>
                        <a:pt x="187" y="251"/>
                      </a:cubicBezTo>
                      <a:cubicBezTo>
                        <a:pt x="190" y="249"/>
                        <a:pt x="194" y="248"/>
                        <a:pt x="196" y="245"/>
                      </a:cubicBezTo>
                      <a:cubicBezTo>
                        <a:pt x="198" y="245"/>
                        <a:pt x="197" y="248"/>
                        <a:pt x="200" y="245"/>
                      </a:cubicBezTo>
                      <a:cubicBezTo>
                        <a:pt x="199" y="244"/>
                        <a:pt x="205" y="242"/>
                        <a:pt x="202" y="241"/>
                      </a:cubicBezTo>
                      <a:cubicBezTo>
                        <a:pt x="205" y="240"/>
                        <a:pt x="209" y="237"/>
                        <a:pt x="210" y="236"/>
                      </a:cubicBezTo>
                      <a:cubicBezTo>
                        <a:pt x="209" y="237"/>
                        <a:pt x="213" y="236"/>
                        <a:pt x="211" y="238"/>
                      </a:cubicBezTo>
                      <a:cubicBezTo>
                        <a:pt x="213" y="238"/>
                        <a:pt x="213" y="238"/>
                        <a:pt x="213" y="238"/>
                      </a:cubicBezTo>
                      <a:cubicBezTo>
                        <a:pt x="213" y="238"/>
                        <a:pt x="211" y="239"/>
                        <a:pt x="212" y="239"/>
                      </a:cubicBezTo>
                      <a:cubicBezTo>
                        <a:pt x="213" y="238"/>
                        <a:pt x="216" y="235"/>
                        <a:pt x="217" y="235"/>
                      </a:cubicBezTo>
                      <a:cubicBezTo>
                        <a:pt x="218" y="232"/>
                        <a:pt x="218" y="229"/>
                        <a:pt x="221" y="227"/>
                      </a:cubicBezTo>
                      <a:cubicBezTo>
                        <a:pt x="220" y="228"/>
                        <a:pt x="222" y="228"/>
                        <a:pt x="222" y="228"/>
                      </a:cubicBezTo>
                      <a:cubicBezTo>
                        <a:pt x="224" y="222"/>
                        <a:pt x="224" y="222"/>
                        <a:pt x="224" y="222"/>
                      </a:cubicBezTo>
                      <a:cubicBezTo>
                        <a:pt x="224" y="221"/>
                        <a:pt x="225" y="223"/>
                        <a:pt x="226" y="221"/>
                      </a:cubicBezTo>
                      <a:cubicBezTo>
                        <a:pt x="225" y="221"/>
                        <a:pt x="226" y="220"/>
                        <a:pt x="226" y="220"/>
                      </a:cubicBezTo>
                      <a:cubicBezTo>
                        <a:pt x="226" y="220"/>
                        <a:pt x="229" y="216"/>
                        <a:pt x="231" y="216"/>
                      </a:cubicBezTo>
                      <a:cubicBezTo>
                        <a:pt x="232" y="216"/>
                        <a:pt x="229" y="218"/>
                        <a:pt x="231" y="217"/>
                      </a:cubicBezTo>
                      <a:cubicBezTo>
                        <a:pt x="232" y="216"/>
                        <a:pt x="232" y="215"/>
                        <a:pt x="233" y="213"/>
                      </a:cubicBezTo>
                      <a:cubicBezTo>
                        <a:pt x="234" y="213"/>
                        <a:pt x="234" y="213"/>
                        <a:pt x="234" y="213"/>
                      </a:cubicBezTo>
                      <a:cubicBezTo>
                        <a:pt x="235" y="212"/>
                        <a:pt x="236" y="209"/>
                        <a:pt x="234" y="210"/>
                      </a:cubicBezTo>
                      <a:cubicBezTo>
                        <a:pt x="233" y="211"/>
                        <a:pt x="235" y="210"/>
                        <a:pt x="234" y="211"/>
                      </a:cubicBezTo>
                      <a:cubicBezTo>
                        <a:pt x="234" y="210"/>
                        <a:pt x="235" y="208"/>
                        <a:pt x="236" y="206"/>
                      </a:cubicBezTo>
                      <a:cubicBezTo>
                        <a:pt x="236" y="206"/>
                        <a:pt x="236" y="207"/>
                        <a:pt x="237" y="207"/>
                      </a:cubicBezTo>
                      <a:cubicBezTo>
                        <a:pt x="237" y="204"/>
                        <a:pt x="238" y="201"/>
                        <a:pt x="240" y="198"/>
                      </a:cubicBezTo>
                      <a:cubicBezTo>
                        <a:pt x="240" y="198"/>
                        <a:pt x="240" y="199"/>
                        <a:pt x="240" y="199"/>
                      </a:cubicBezTo>
                      <a:cubicBezTo>
                        <a:pt x="243" y="196"/>
                        <a:pt x="243" y="191"/>
                        <a:pt x="246" y="188"/>
                      </a:cubicBezTo>
                      <a:cubicBezTo>
                        <a:pt x="246" y="189"/>
                        <a:pt x="245" y="188"/>
                        <a:pt x="245" y="188"/>
                      </a:cubicBezTo>
                      <a:cubicBezTo>
                        <a:pt x="246" y="186"/>
                        <a:pt x="247" y="187"/>
                        <a:pt x="247" y="186"/>
                      </a:cubicBezTo>
                      <a:cubicBezTo>
                        <a:pt x="248" y="186"/>
                        <a:pt x="248" y="184"/>
                        <a:pt x="248" y="182"/>
                      </a:cubicBezTo>
                      <a:cubicBezTo>
                        <a:pt x="248" y="182"/>
                        <a:pt x="248" y="182"/>
                        <a:pt x="248" y="183"/>
                      </a:cubicBezTo>
                      <a:cubicBezTo>
                        <a:pt x="249" y="180"/>
                        <a:pt x="250" y="173"/>
                        <a:pt x="252" y="169"/>
                      </a:cubicBezTo>
                      <a:cubicBezTo>
                        <a:pt x="252" y="169"/>
                        <a:pt x="251" y="166"/>
                        <a:pt x="252" y="165"/>
                      </a:cubicBezTo>
                      <a:cubicBezTo>
                        <a:pt x="253" y="166"/>
                        <a:pt x="253" y="166"/>
                        <a:pt x="253" y="166"/>
                      </a:cubicBezTo>
                      <a:cubicBezTo>
                        <a:pt x="253" y="166"/>
                        <a:pt x="253" y="165"/>
                        <a:pt x="253" y="165"/>
                      </a:cubicBezTo>
                      <a:cubicBezTo>
                        <a:pt x="253" y="165"/>
                        <a:pt x="253" y="164"/>
                        <a:pt x="253" y="164"/>
                      </a:cubicBezTo>
                      <a:cubicBezTo>
                        <a:pt x="253" y="164"/>
                        <a:pt x="254" y="163"/>
                        <a:pt x="254" y="163"/>
                      </a:cubicBezTo>
                      <a:cubicBezTo>
                        <a:pt x="254" y="163"/>
                        <a:pt x="254" y="164"/>
                        <a:pt x="254" y="165"/>
                      </a:cubicBezTo>
                      <a:cubicBezTo>
                        <a:pt x="254" y="165"/>
                        <a:pt x="254" y="165"/>
                        <a:pt x="254" y="165"/>
                      </a:cubicBezTo>
                      <a:cubicBezTo>
                        <a:pt x="254" y="164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2"/>
                        <a:pt x="254" y="162"/>
                        <a:pt x="254" y="163"/>
                      </a:cubicBezTo>
                      <a:cubicBezTo>
                        <a:pt x="254" y="161"/>
                        <a:pt x="254" y="160"/>
                        <a:pt x="255" y="158"/>
                      </a:cubicBezTo>
                      <a:cubicBezTo>
                        <a:pt x="254" y="159"/>
                        <a:pt x="256" y="160"/>
                        <a:pt x="256" y="159"/>
                      </a:cubicBezTo>
                      <a:cubicBezTo>
                        <a:pt x="256" y="156"/>
                        <a:pt x="256" y="158"/>
                        <a:pt x="256" y="155"/>
                      </a:cubicBezTo>
                      <a:cubicBezTo>
                        <a:pt x="256" y="154"/>
                        <a:pt x="256" y="154"/>
                        <a:pt x="256" y="154"/>
                      </a:cubicBezTo>
                      <a:cubicBezTo>
                        <a:pt x="254" y="153"/>
                        <a:pt x="256" y="151"/>
                        <a:pt x="255" y="152"/>
                      </a:cubicBezTo>
                      <a:cubicBezTo>
                        <a:pt x="256" y="152"/>
                        <a:pt x="255" y="148"/>
                        <a:pt x="257" y="148"/>
                      </a:cubicBezTo>
                      <a:cubicBezTo>
                        <a:pt x="258" y="149"/>
                        <a:pt x="258" y="149"/>
                        <a:pt x="258" y="149"/>
                      </a:cubicBezTo>
                      <a:cubicBezTo>
                        <a:pt x="258" y="147"/>
                        <a:pt x="257" y="146"/>
                        <a:pt x="256" y="145"/>
                      </a:cubicBezTo>
                      <a:cubicBezTo>
                        <a:pt x="256" y="145"/>
                        <a:pt x="256" y="145"/>
                        <a:pt x="257" y="145"/>
                      </a:cubicBezTo>
                      <a:cubicBezTo>
                        <a:pt x="254" y="145"/>
                        <a:pt x="257" y="142"/>
                        <a:pt x="255" y="140"/>
                      </a:cubicBezTo>
                      <a:cubicBezTo>
                        <a:pt x="256" y="138"/>
                        <a:pt x="256" y="133"/>
                        <a:pt x="257" y="132"/>
                      </a:cubicBezTo>
                      <a:cubicBezTo>
                        <a:pt x="256" y="130"/>
                        <a:pt x="255" y="128"/>
                        <a:pt x="256" y="126"/>
                      </a:cubicBezTo>
                      <a:cubicBezTo>
                        <a:pt x="256" y="126"/>
                        <a:pt x="256" y="127"/>
                        <a:pt x="256" y="127"/>
                      </a:cubicBezTo>
                      <a:cubicBezTo>
                        <a:pt x="257" y="126"/>
                        <a:pt x="256" y="125"/>
                        <a:pt x="256" y="124"/>
                      </a:cubicBezTo>
                      <a:cubicBezTo>
                        <a:pt x="256" y="124"/>
                        <a:pt x="257" y="121"/>
                        <a:pt x="257" y="119"/>
                      </a:cubicBezTo>
                      <a:cubicBezTo>
                        <a:pt x="256" y="117"/>
                        <a:pt x="255" y="118"/>
                        <a:pt x="255" y="118"/>
                      </a:cubicBezTo>
                      <a:cubicBezTo>
                        <a:pt x="256" y="116"/>
                        <a:pt x="252" y="112"/>
                        <a:pt x="254" y="110"/>
                      </a:cubicBezTo>
                      <a:cubicBezTo>
                        <a:pt x="254" y="110"/>
                        <a:pt x="255" y="112"/>
                        <a:pt x="256" y="111"/>
                      </a:cubicBezTo>
                      <a:cubicBezTo>
                        <a:pt x="257" y="108"/>
                        <a:pt x="253" y="107"/>
                        <a:pt x="253" y="104"/>
                      </a:cubicBezTo>
                      <a:cubicBezTo>
                        <a:pt x="252" y="105"/>
                        <a:pt x="252" y="105"/>
                        <a:pt x="252" y="105"/>
                      </a:cubicBezTo>
                      <a:cubicBezTo>
                        <a:pt x="252" y="104"/>
                        <a:pt x="250" y="101"/>
                        <a:pt x="251" y="101"/>
                      </a:cubicBezTo>
                      <a:cubicBezTo>
                        <a:pt x="251" y="100"/>
                        <a:pt x="251" y="97"/>
                        <a:pt x="249" y="98"/>
                      </a:cubicBezTo>
                      <a:cubicBezTo>
                        <a:pt x="249" y="93"/>
                        <a:pt x="245" y="87"/>
                        <a:pt x="246" y="83"/>
                      </a:cubicBezTo>
                      <a:cubicBezTo>
                        <a:pt x="245" y="83"/>
                        <a:pt x="245" y="81"/>
                        <a:pt x="244" y="82"/>
                      </a:cubicBezTo>
                      <a:cubicBezTo>
                        <a:pt x="244" y="83"/>
                        <a:pt x="245" y="83"/>
                        <a:pt x="245" y="83"/>
                      </a:cubicBezTo>
                      <a:cubicBezTo>
                        <a:pt x="245" y="83"/>
                        <a:pt x="244" y="83"/>
                        <a:pt x="244" y="83"/>
                      </a:cubicBezTo>
                      <a:cubicBezTo>
                        <a:pt x="244" y="81"/>
                        <a:pt x="243" y="80"/>
                        <a:pt x="245" y="81"/>
                      </a:cubicBezTo>
                      <a:cubicBezTo>
                        <a:pt x="244" y="77"/>
                        <a:pt x="241" y="79"/>
                        <a:pt x="239" y="75"/>
                      </a:cubicBezTo>
                      <a:cubicBezTo>
                        <a:pt x="240" y="75"/>
                        <a:pt x="240" y="74"/>
                        <a:pt x="239" y="73"/>
                      </a:cubicBezTo>
                      <a:cubicBezTo>
                        <a:pt x="237" y="72"/>
                        <a:pt x="237" y="72"/>
                        <a:pt x="237" y="72"/>
                      </a:cubicBezTo>
                      <a:cubicBezTo>
                        <a:pt x="236" y="69"/>
                        <a:pt x="238" y="70"/>
                        <a:pt x="239" y="69"/>
                      </a:cubicBezTo>
                      <a:cubicBezTo>
                        <a:pt x="238" y="68"/>
                        <a:pt x="237" y="66"/>
                        <a:pt x="235" y="66"/>
                      </a:cubicBezTo>
                      <a:cubicBezTo>
                        <a:pt x="236" y="64"/>
                        <a:pt x="236" y="64"/>
                        <a:pt x="236" y="64"/>
                      </a:cubicBezTo>
                      <a:cubicBezTo>
                        <a:pt x="236" y="65"/>
                        <a:pt x="234" y="63"/>
                        <a:pt x="234" y="63"/>
                      </a:cubicBezTo>
                      <a:cubicBezTo>
                        <a:pt x="234" y="63"/>
                        <a:pt x="234" y="63"/>
                        <a:pt x="234" y="63"/>
                      </a:cubicBezTo>
                      <a:cubicBezTo>
                        <a:pt x="234" y="63"/>
                        <a:pt x="233" y="61"/>
                        <a:pt x="233" y="61"/>
                      </a:cubicBezTo>
                      <a:cubicBezTo>
                        <a:pt x="232" y="61"/>
                        <a:pt x="233" y="63"/>
                        <a:pt x="233" y="64"/>
                      </a:cubicBezTo>
                      <a:cubicBezTo>
                        <a:pt x="232" y="63"/>
                        <a:pt x="232" y="62"/>
                        <a:pt x="231" y="62"/>
                      </a:cubicBezTo>
                      <a:cubicBezTo>
                        <a:pt x="232" y="62"/>
                        <a:pt x="230" y="59"/>
                        <a:pt x="229" y="58"/>
                      </a:cubicBezTo>
                      <a:cubicBezTo>
                        <a:pt x="229" y="57"/>
                        <a:pt x="227" y="58"/>
                        <a:pt x="227" y="58"/>
                      </a:cubicBezTo>
                      <a:cubicBezTo>
                        <a:pt x="228" y="57"/>
                        <a:pt x="226" y="56"/>
                        <a:pt x="227" y="56"/>
                      </a:cubicBezTo>
                      <a:cubicBezTo>
                        <a:pt x="228" y="56"/>
                        <a:pt x="227" y="57"/>
                        <a:pt x="228" y="57"/>
                      </a:cubicBezTo>
                      <a:cubicBezTo>
                        <a:pt x="228" y="57"/>
                        <a:pt x="229" y="56"/>
                        <a:pt x="227" y="55"/>
                      </a:cubicBezTo>
                      <a:cubicBezTo>
                        <a:pt x="226" y="54"/>
                        <a:pt x="226" y="57"/>
                        <a:pt x="224" y="54"/>
                      </a:cubicBezTo>
                      <a:cubicBezTo>
                        <a:pt x="225" y="55"/>
                        <a:pt x="225" y="54"/>
                        <a:pt x="226" y="55"/>
                      </a:cubicBezTo>
                      <a:cubicBezTo>
                        <a:pt x="225" y="52"/>
                        <a:pt x="225" y="52"/>
                        <a:pt x="225" y="52"/>
                      </a:cubicBezTo>
                      <a:cubicBezTo>
                        <a:pt x="224" y="53"/>
                        <a:pt x="224" y="53"/>
                        <a:pt x="224" y="53"/>
                      </a:cubicBezTo>
                      <a:cubicBezTo>
                        <a:pt x="224" y="52"/>
                        <a:pt x="224" y="53"/>
                        <a:pt x="224" y="52"/>
                      </a:cubicBezTo>
                      <a:cubicBezTo>
                        <a:pt x="223" y="53"/>
                        <a:pt x="221" y="50"/>
                        <a:pt x="220" y="50"/>
                      </a:cubicBezTo>
                      <a:cubicBezTo>
                        <a:pt x="219" y="49"/>
                        <a:pt x="219" y="48"/>
                        <a:pt x="218" y="47"/>
                      </a:cubicBezTo>
                      <a:cubicBezTo>
                        <a:pt x="218" y="47"/>
                        <a:pt x="218" y="47"/>
                        <a:pt x="218" y="47"/>
                      </a:cubicBezTo>
                      <a:cubicBezTo>
                        <a:pt x="217" y="46"/>
                        <a:pt x="216" y="44"/>
                        <a:pt x="214" y="44"/>
                      </a:cubicBezTo>
                      <a:cubicBezTo>
                        <a:pt x="214" y="44"/>
                        <a:pt x="214" y="44"/>
                        <a:pt x="214" y="44"/>
                      </a:cubicBezTo>
                      <a:cubicBezTo>
                        <a:pt x="214" y="43"/>
                        <a:pt x="212" y="42"/>
                        <a:pt x="211" y="42"/>
                      </a:cubicBezTo>
                      <a:cubicBezTo>
                        <a:pt x="210" y="40"/>
                        <a:pt x="213" y="39"/>
                        <a:pt x="210" y="38"/>
                      </a:cubicBezTo>
                      <a:cubicBezTo>
                        <a:pt x="209" y="37"/>
                        <a:pt x="207" y="38"/>
                        <a:pt x="207" y="39"/>
                      </a:cubicBezTo>
                      <a:cubicBezTo>
                        <a:pt x="204" y="36"/>
                        <a:pt x="200" y="35"/>
                        <a:pt x="198" y="32"/>
                      </a:cubicBezTo>
                      <a:cubicBezTo>
                        <a:pt x="197" y="32"/>
                        <a:pt x="197" y="32"/>
                        <a:pt x="196" y="32"/>
                      </a:cubicBezTo>
                      <a:cubicBezTo>
                        <a:pt x="192" y="28"/>
                        <a:pt x="185" y="28"/>
                        <a:pt x="182" y="24"/>
                      </a:cubicBezTo>
                      <a:cubicBezTo>
                        <a:pt x="184" y="24"/>
                        <a:pt x="183" y="23"/>
                        <a:pt x="183" y="22"/>
                      </a:cubicBezTo>
                      <a:cubicBezTo>
                        <a:pt x="182" y="23"/>
                        <a:pt x="182" y="21"/>
                        <a:pt x="181" y="22"/>
                      </a:cubicBezTo>
                      <a:cubicBezTo>
                        <a:pt x="181" y="23"/>
                        <a:pt x="180" y="23"/>
                        <a:pt x="182" y="24"/>
                      </a:cubicBezTo>
                      <a:cubicBezTo>
                        <a:pt x="178" y="24"/>
                        <a:pt x="174" y="22"/>
                        <a:pt x="172" y="21"/>
                      </a:cubicBezTo>
                      <a:cubicBezTo>
                        <a:pt x="173" y="21"/>
                        <a:pt x="172" y="21"/>
                        <a:pt x="172" y="21"/>
                      </a:cubicBezTo>
                      <a:cubicBezTo>
                        <a:pt x="172" y="20"/>
                        <a:pt x="170" y="19"/>
                        <a:pt x="168" y="19"/>
                      </a:cubicBezTo>
                      <a:cubicBezTo>
                        <a:pt x="168" y="20"/>
                        <a:pt x="168" y="20"/>
                        <a:pt x="168" y="20"/>
                      </a:cubicBezTo>
                      <a:cubicBezTo>
                        <a:pt x="167" y="19"/>
                        <a:pt x="167" y="19"/>
                        <a:pt x="167" y="19"/>
                      </a:cubicBezTo>
                      <a:cubicBezTo>
                        <a:pt x="166" y="19"/>
                        <a:pt x="165" y="20"/>
                        <a:pt x="164" y="19"/>
                      </a:cubicBezTo>
                      <a:cubicBezTo>
                        <a:pt x="164" y="19"/>
                        <a:pt x="164" y="18"/>
                        <a:pt x="164" y="18"/>
                      </a:cubicBezTo>
                      <a:cubicBezTo>
                        <a:pt x="162" y="18"/>
                        <a:pt x="159" y="19"/>
                        <a:pt x="157" y="18"/>
                      </a:cubicBezTo>
                      <a:cubicBezTo>
                        <a:pt x="156" y="16"/>
                        <a:pt x="156" y="16"/>
                        <a:pt x="156" y="16"/>
                      </a:cubicBezTo>
                      <a:cubicBezTo>
                        <a:pt x="155" y="16"/>
                        <a:pt x="153" y="17"/>
                        <a:pt x="155" y="17"/>
                      </a:cubicBezTo>
                      <a:cubicBezTo>
                        <a:pt x="151" y="16"/>
                        <a:pt x="149" y="15"/>
                        <a:pt x="148" y="14"/>
                      </a:cubicBezTo>
                      <a:cubicBezTo>
                        <a:pt x="142" y="16"/>
                        <a:pt x="133" y="16"/>
                        <a:pt x="126" y="16"/>
                      </a:cubicBezTo>
                      <a:cubicBezTo>
                        <a:pt x="126" y="16"/>
                        <a:pt x="126" y="16"/>
                        <a:pt x="126" y="16"/>
                      </a:cubicBezTo>
                      <a:cubicBezTo>
                        <a:pt x="125" y="15"/>
                        <a:pt x="126" y="17"/>
                        <a:pt x="124" y="17"/>
                      </a:cubicBezTo>
                      <a:cubicBezTo>
                        <a:pt x="125" y="16"/>
                        <a:pt x="123" y="15"/>
                        <a:pt x="124" y="14"/>
                      </a:cubicBezTo>
                      <a:cubicBezTo>
                        <a:pt x="121" y="14"/>
                        <a:pt x="121" y="16"/>
                        <a:pt x="119" y="16"/>
                      </a:cubicBezTo>
                      <a:cubicBezTo>
                        <a:pt x="119" y="17"/>
                        <a:pt x="120" y="16"/>
                        <a:pt x="120" y="17"/>
                      </a:cubicBezTo>
                      <a:cubicBezTo>
                        <a:pt x="120" y="17"/>
                        <a:pt x="116" y="17"/>
                        <a:pt x="116" y="18"/>
                      </a:cubicBezTo>
                      <a:cubicBezTo>
                        <a:pt x="116" y="18"/>
                        <a:pt x="116" y="17"/>
                        <a:pt x="116" y="16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2" y="16"/>
                        <a:pt x="119" y="13"/>
                        <a:pt x="116" y="12"/>
                      </a:cubicBezTo>
                      <a:cubicBezTo>
                        <a:pt x="115" y="12"/>
                        <a:pt x="115" y="12"/>
                        <a:pt x="115" y="12"/>
                      </a:cubicBezTo>
                      <a:cubicBezTo>
                        <a:pt x="113" y="11"/>
                        <a:pt x="119" y="10"/>
                        <a:pt x="115" y="10"/>
                      </a:cubicBezTo>
                      <a:cubicBezTo>
                        <a:pt x="113" y="11"/>
                        <a:pt x="112" y="13"/>
                        <a:pt x="114" y="13"/>
                      </a:cubicBezTo>
                      <a:cubicBezTo>
                        <a:pt x="110" y="14"/>
                        <a:pt x="113" y="17"/>
                        <a:pt x="109" y="18"/>
                      </a:cubicBezTo>
                      <a:cubicBezTo>
                        <a:pt x="108" y="17"/>
                        <a:pt x="112" y="17"/>
                        <a:pt x="111" y="16"/>
                      </a:cubicBezTo>
                      <a:cubicBezTo>
                        <a:pt x="109" y="15"/>
                        <a:pt x="108" y="17"/>
                        <a:pt x="106" y="17"/>
                      </a:cubicBezTo>
                      <a:cubicBezTo>
                        <a:pt x="108" y="17"/>
                        <a:pt x="107" y="19"/>
                        <a:pt x="106" y="20"/>
                      </a:cubicBezTo>
                      <a:cubicBezTo>
                        <a:pt x="104" y="19"/>
                        <a:pt x="107" y="18"/>
                        <a:pt x="104" y="18"/>
                      </a:cubicBezTo>
                      <a:cubicBezTo>
                        <a:pt x="104" y="19"/>
                        <a:pt x="102" y="21"/>
                        <a:pt x="104" y="21"/>
                      </a:cubicBezTo>
                      <a:cubicBezTo>
                        <a:pt x="103" y="23"/>
                        <a:pt x="101" y="21"/>
                        <a:pt x="100" y="22"/>
                      </a:cubicBezTo>
                      <a:cubicBezTo>
                        <a:pt x="99" y="21"/>
                        <a:pt x="102" y="19"/>
                        <a:pt x="99" y="19"/>
                      </a:cubicBezTo>
                      <a:cubicBezTo>
                        <a:pt x="99" y="20"/>
                        <a:pt x="96" y="22"/>
                        <a:pt x="98" y="23"/>
                      </a:cubicBezTo>
                      <a:cubicBezTo>
                        <a:pt x="97" y="23"/>
                        <a:pt x="96" y="22"/>
                        <a:pt x="97" y="21"/>
                      </a:cubicBezTo>
                      <a:cubicBezTo>
                        <a:pt x="95" y="21"/>
                        <a:pt x="94" y="25"/>
                        <a:pt x="93" y="23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1" y="24"/>
                        <a:pt x="90" y="23"/>
                      </a:cubicBezTo>
                      <a:cubicBezTo>
                        <a:pt x="89" y="24"/>
                        <a:pt x="86" y="27"/>
                        <a:pt x="86" y="25"/>
                      </a:cubicBezTo>
                      <a:cubicBezTo>
                        <a:pt x="85" y="25"/>
                        <a:pt x="82" y="27"/>
                        <a:pt x="84" y="27"/>
                      </a:cubicBezTo>
                      <a:cubicBezTo>
                        <a:pt x="86" y="27"/>
                        <a:pt x="86" y="25"/>
                        <a:pt x="88" y="26"/>
                      </a:cubicBezTo>
                      <a:cubicBezTo>
                        <a:pt x="86" y="26"/>
                        <a:pt x="85" y="28"/>
                        <a:pt x="84" y="29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3" y="29"/>
                        <a:pt x="82" y="29"/>
                        <a:pt x="82" y="30"/>
                      </a:cubicBezTo>
                      <a:cubicBezTo>
                        <a:pt x="82" y="30"/>
                        <a:pt x="81" y="29"/>
                        <a:pt x="81" y="29"/>
                      </a:cubicBezTo>
                      <a:cubicBezTo>
                        <a:pt x="81" y="31"/>
                        <a:pt x="81" y="31"/>
                        <a:pt x="81" y="31"/>
                      </a:cubicBezTo>
                      <a:cubicBezTo>
                        <a:pt x="79" y="32"/>
                        <a:pt x="79" y="29"/>
                        <a:pt x="77" y="31"/>
                      </a:cubicBezTo>
                      <a:cubicBezTo>
                        <a:pt x="78" y="29"/>
                        <a:pt x="78" y="29"/>
                        <a:pt x="78" y="29"/>
                      </a:cubicBezTo>
                      <a:cubicBezTo>
                        <a:pt x="78" y="29"/>
                        <a:pt x="77" y="29"/>
                        <a:pt x="76" y="30"/>
                      </a:cubicBezTo>
                      <a:cubicBezTo>
                        <a:pt x="76" y="31"/>
                        <a:pt x="76" y="33"/>
                        <a:pt x="76" y="34"/>
                      </a:cubicBezTo>
                      <a:cubicBezTo>
                        <a:pt x="75" y="35"/>
                        <a:pt x="74" y="33"/>
                        <a:pt x="74" y="35"/>
                      </a:cubicBezTo>
                      <a:cubicBezTo>
                        <a:pt x="75" y="32"/>
                        <a:pt x="75" y="32"/>
                        <a:pt x="75" y="32"/>
                      </a:cubicBezTo>
                      <a:cubicBezTo>
                        <a:pt x="75" y="32"/>
                        <a:pt x="73" y="32"/>
                        <a:pt x="71" y="33"/>
                      </a:cubicBezTo>
                      <a:cubicBezTo>
                        <a:pt x="70" y="34"/>
                        <a:pt x="69" y="36"/>
                        <a:pt x="71" y="36"/>
                      </a:cubicBezTo>
                      <a:cubicBezTo>
                        <a:pt x="70" y="36"/>
                        <a:pt x="69" y="36"/>
                        <a:pt x="69" y="35"/>
                      </a:cubicBezTo>
                      <a:cubicBezTo>
                        <a:pt x="67" y="37"/>
                        <a:pt x="70" y="36"/>
                        <a:pt x="68" y="38"/>
                      </a:cubicBezTo>
                      <a:cubicBezTo>
                        <a:pt x="67" y="37"/>
                        <a:pt x="65" y="38"/>
                        <a:pt x="63" y="38"/>
                      </a:cubicBezTo>
                      <a:cubicBezTo>
                        <a:pt x="64" y="36"/>
                        <a:pt x="64" y="36"/>
                        <a:pt x="64" y="36"/>
                      </a:cubicBezTo>
                      <a:cubicBezTo>
                        <a:pt x="63" y="37"/>
                        <a:pt x="63" y="37"/>
                        <a:pt x="63" y="37"/>
                      </a:cubicBezTo>
                      <a:cubicBezTo>
                        <a:pt x="63" y="34"/>
                        <a:pt x="61" y="36"/>
                        <a:pt x="61" y="34"/>
                      </a:cubicBezTo>
                      <a:cubicBezTo>
                        <a:pt x="60" y="35"/>
                        <a:pt x="60" y="36"/>
                        <a:pt x="59" y="37"/>
                      </a:cubicBezTo>
                      <a:cubicBezTo>
                        <a:pt x="63" y="37"/>
                        <a:pt x="58" y="41"/>
                        <a:pt x="60" y="42"/>
                      </a:cubicBezTo>
                      <a:cubicBezTo>
                        <a:pt x="58" y="45"/>
                        <a:pt x="55" y="40"/>
                        <a:pt x="54" y="45"/>
                      </a:cubicBezTo>
                      <a:cubicBezTo>
                        <a:pt x="55" y="45"/>
                        <a:pt x="55" y="47"/>
                        <a:pt x="55" y="46"/>
                      </a:cubicBezTo>
                      <a:cubicBezTo>
                        <a:pt x="55" y="47"/>
                        <a:pt x="56" y="49"/>
                        <a:pt x="54" y="50"/>
                      </a:cubicBezTo>
                      <a:cubicBezTo>
                        <a:pt x="55" y="47"/>
                        <a:pt x="51" y="49"/>
                        <a:pt x="52" y="47"/>
                      </a:cubicBezTo>
                      <a:cubicBezTo>
                        <a:pt x="52" y="47"/>
                        <a:pt x="54" y="46"/>
                        <a:pt x="54" y="45"/>
                      </a:cubicBezTo>
                      <a:cubicBezTo>
                        <a:pt x="53" y="45"/>
                        <a:pt x="53" y="44"/>
                        <a:pt x="51" y="45"/>
                      </a:cubicBezTo>
                      <a:cubicBezTo>
                        <a:pt x="50" y="46"/>
                        <a:pt x="48" y="48"/>
                        <a:pt x="49" y="48"/>
                      </a:cubicBezTo>
                      <a:cubicBezTo>
                        <a:pt x="50" y="49"/>
                        <a:pt x="51" y="47"/>
                        <a:pt x="51" y="48"/>
                      </a:cubicBezTo>
                      <a:cubicBezTo>
                        <a:pt x="49" y="51"/>
                        <a:pt x="47" y="50"/>
                        <a:pt x="48" y="52"/>
                      </a:cubicBezTo>
                      <a:cubicBezTo>
                        <a:pt x="49" y="51"/>
                        <a:pt x="50" y="51"/>
                        <a:pt x="51" y="52"/>
                      </a:cubicBezTo>
                      <a:cubicBezTo>
                        <a:pt x="50" y="54"/>
                        <a:pt x="50" y="54"/>
                        <a:pt x="50" y="54"/>
                      </a:cubicBezTo>
                      <a:cubicBezTo>
                        <a:pt x="50" y="53"/>
                        <a:pt x="50" y="53"/>
                        <a:pt x="50" y="53"/>
                      </a:cubicBezTo>
                      <a:cubicBezTo>
                        <a:pt x="47" y="55"/>
                        <a:pt x="50" y="55"/>
                        <a:pt x="48" y="57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5" y="56"/>
                        <a:pt x="49" y="54"/>
                        <a:pt x="47" y="53"/>
                      </a:cubicBezTo>
                      <a:cubicBezTo>
                        <a:pt x="45" y="54"/>
                        <a:pt x="46" y="56"/>
                        <a:pt x="44" y="57"/>
                      </a:cubicBezTo>
                      <a:cubicBezTo>
                        <a:pt x="45" y="55"/>
                        <a:pt x="45" y="55"/>
                        <a:pt x="45" y="55"/>
                      </a:cubicBezTo>
                      <a:cubicBezTo>
                        <a:pt x="44" y="56"/>
                        <a:pt x="41" y="55"/>
                        <a:pt x="40" y="58"/>
                      </a:cubicBezTo>
                      <a:cubicBezTo>
                        <a:pt x="40" y="60"/>
                        <a:pt x="41" y="59"/>
                        <a:pt x="41" y="60"/>
                      </a:cubicBezTo>
                      <a:cubicBezTo>
                        <a:pt x="39" y="63"/>
                        <a:pt x="40" y="64"/>
                        <a:pt x="38" y="66"/>
                      </a:cubicBezTo>
                      <a:cubicBezTo>
                        <a:pt x="37" y="64"/>
                        <a:pt x="36" y="69"/>
                        <a:pt x="36" y="66"/>
                      </a:cubicBezTo>
                      <a:cubicBezTo>
                        <a:pt x="37" y="66"/>
                        <a:pt x="40" y="61"/>
                        <a:pt x="40" y="59"/>
                      </a:cubicBezTo>
                      <a:cubicBezTo>
                        <a:pt x="38" y="59"/>
                        <a:pt x="42" y="57"/>
                        <a:pt x="41" y="56"/>
                      </a:cubicBezTo>
                      <a:cubicBezTo>
                        <a:pt x="39" y="58"/>
                        <a:pt x="38" y="56"/>
                        <a:pt x="36" y="56"/>
                      </a:cubicBezTo>
                      <a:cubicBezTo>
                        <a:pt x="36" y="57"/>
                        <a:pt x="36" y="58"/>
                        <a:pt x="36" y="58"/>
                      </a:cubicBezTo>
                      <a:cubicBezTo>
                        <a:pt x="36" y="59"/>
                        <a:pt x="37" y="58"/>
                        <a:pt x="38" y="59"/>
                      </a:cubicBezTo>
                      <a:cubicBezTo>
                        <a:pt x="36" y="61"/>
                        <a:pt x="34" y="64"/>
                        <a:pt x="34" y="66"/>
                      </a:cubicBezTo>
                      <a:cubicBezTo>
                        <a:pt x="33" y="67"/>
                        <a:pt x="32" y="66"/>
                        <a:pt x="33" y="65"/>
                      </a:cubicBezTo>
                      <a:cubicBezTo>
                        <a:pt x="31" y="68"/>
                        <a:pt x="29" y="72"/>
                        <a:pt x="27" y="75"/>
                      </a:cubicBezTo>
                      <a:cubicBezTo>
                        <a:pt x="29" y="74"/>
                        <a:pt x="26" y="77"/>
                        <a:pt x="26" y="78"/>
                      </a:cubicBezTo>
                      <a:cubicBezTo>
                        <a:pt x="26" y="78"/>
                        <a:pt x="25" y="78"/>
                        <a:pt x="25" y="77"/>
                      </a:cubicBezTo>
                      <a:cubicBezTo>
                        <a:pt x="24" y="80"/>
                        <a:pt x="24" y="77"/>
                        <a:pt x="23" y="79"/>
                      </a:cubicBezTo>
                      <a:cubicBezTo>
                        <a:pt x="22" y="82"/>
                        <a:pt x="21" y="85"/>
                        <a:pt x="21" y="88"/>
                      </a:cubicBezTo>
                      <a:cubicBezTo>
                        <a:pt x="18" y="90"/>
                        <a:pt x="17" y="96"/>
                        <a:pt x="16" y="99"/>
                      </a:cubicBezTo>
                      <a:cubicBezTo>
                        <a:pt x="15" y="100"/>
                        <a:pt x="14" y="99"/>
                        <a:pt x="13" y="101"/>
                      </a:cubicBezTo>
                      <a:cubicBezTo>
                        <a:pt x="13" y="103"/>
                        <a:pt x="15" y="100"/>
                        <a:pt x="14" y="102"/>
                      </a:cubicBezTo>
                      <a:cubicBezTo>
                        <a:pt x="13" y="102"/>
                        <a:pt x="13" y="102"/>
                        <a:pt x="13" y="102"/>
                      </a:cubicBezTo>
                      <a:cubicBezTo>
                        <a:pt x="14" y="103"/>
                        <a:pt x="11" y="107"/>
                        <a:pt x="13" y="109"/>
                      </a:cubicBezTo>
                      <a:cubicBezTo>
                        <a:pt x="11" y="108"/>
                        <a:pt x="11" y="108"/>
                        <a:pt x="11" y="108"/>
                      </a:cubicBezTo>
                      <a:cubicBezTo>
                        <a:pt x="11" y="108"/>
                        <a:pt x="11" y="109"/>
                        <a:pt x="11" y="109"/>
                      </a:cubicBezTo>
                      <a:cubicBezTo>
                        <a:pt x="11" y="109"/>
                        <a:pt x="10" y="110"/>
                        <a:pt x="10" y="109"/>
                      </a:cubicBezTo>
                      <a:cubicBezTo>
                        <a:pt x="8" y="110"/>
                        <a:pt x="10" y="113"/>
                        <a:pt x="9" y="115"/>
                      </a:cubicBezTo>
                      <a:cubicBezTo>
                        <a:pt x="10" y="114"/>
                        <a:pt x="10" y="114"/>
                        <a:pt x="10" y="114"/>
                      </a:cubicBezTo>
                      <a:cubicBezTo>
                        <a:pt x="11" y="118"/>
                        <a:pt x="9" y="120"/>
                        <a:pt x="9" y="123"/>
                      </a:cubicBezTo>
                      <a:cubicBezTo>
                        <a:pt x="8" y="123"/>
                        <a:pt x="8" y="123"/>
                        <a:pt x="8" y="123"/>
                      </a:cubicBezTo>
                      <a:cubicBezTo>
                        <a:pt x="9" y="125"/>
                        <a:pt x="9" y="125"/>
                        <a:pt x="9" y="125"/>
                      </a:cubicBezTo>
                      <a:cubicBezTo>
                        <a:pt x="8" y="125"/>
                        <a:pt x="7" y="126"/>
                        <a:pt x="7" y="127"/>
                      </a:cubicBezTo>
                      <a:cubicBezTo>
                        <a:pt x="5" y="122"/>
                        <a:pt x="5" y="122"/>
                        <a:pt x="5" y="122"/>
                      </a:cubicBezTo>
                      <a:cubicBezTo>
                        <a:pt x="6" y="121"/>
                        <a:pt x="7" y="124"/>
                        <a:pt x="8" y="123"/>
                      </a:cubicBezTo>
                      <a:cubicBezTo>
                        <a:pt x="9" y="122"/>
                        <a:pt x="9" y="119"/>
                        <a:pt x="8" y="118"/>
                      </a:cubicBezTo>
                      <a:cubicBezTo>
                        <a:pt x="8" y="120"/>
                        <a:pt x="8" y="120"/>
                        <a:pt x="8" y="121"/>
                      </a:cubicBezTo>
                      <a:cubicBezTo>
                        <a:pt x="7" y="121"/>
                        <a:pt x="7" y="119"/>
                        <a:pt x="6" y="118"/>
                      </a:cubicBezTo>
                      <a:cubicBezTo>
                        <a:pt x="6" y="118"/>
                        <a:pt x="6" y="119"/>
                        <a:pt x="6" y="119"/>
                      </a:cubicBezTo>
                      <a:cubicBezTo>
                        <a:pt x="5" y="118"/>
                        <a:pt x="6" y="117"/>
                        <a:pt x="6" y="115"/>
                      </a:cubicBezTo>
                      <a:cubicBezTo>
                        <a:pt x="6" y="116"/>
                        <a:pt x="7" y="115"/>
                        <a:pt x="7" y="115"/>
                      </a:cubicBezTo>
                      <a:cubicBezTo>
                        <a:pt x="6" y="114"/>
                        <a:pt x="6" y="112"/>
                        <a:pt x="7" y="109"/>
                      </a:cubicBezTo>
                      <a:cubicBezTo>
                        <a:pt x="9" y="108"/>
                        <a:pt x="7" y="104"/>
                        <a:pt x="8" y="101"/>
                      </a:cubicBezTo>
                      <a:cubicBezTo>
                        <a:pt x="9" y="103"/>
                        <a:pt x="10" y="105"/>
                        <a:pt x="10" y="107"/>
                      </a:cubicBezTo>
                      <a:cubicBezTo>
                        <a:pt x="11" y="105"/>
                        <a:pt x="10" y="104"/>
                        <a:pt x="11" y="103"/>
                      </a:cubicBezTo>
                      <a:cubicBezTo>
                        <a:pt x="11" y="102"/>
                        <a:pt x="9" y="100"/>
                        <a:pt x="10" y="98"/>
                      </a:cubicBezTo>
                      <a:cubicBezTo>
                        <a:pt x="10" y="98"/>
                        <a:pt x="10" y="98"/>
                        <a:pt x="10" y="98"/>
                      </a:cubicBezTo>
                      <a:cubicBezTo>
                        <a:pt x="11" y="95"/>
                        <a:pt x="9" y="95"/>
                        <a:pt x="11" y="92"/>
                      </a:cubicBezTo>
                      <a:cubicBezTo>
                        <a:pt x="13" y="87"/>
                        <a:pt x="15" y="82"/>
                        <a:pt x="17" y="79"/>
                      </a:cubicBezTo>
                      <a:cubicBezTo>
                        <a:pt x="18" y="79"/>
                        <a:pt x="18" y="79"/>
                        <a:pt x="18" y="79"/>
                      </a:cubicBezTo>
                      <a:cubicBezTo>
                        <a:pt x="17" y="76"/>
                        <a:pt x="20" y="72"/>
                        <a:pt x="21" y="69"/>
                      </a:cubicBezTo>
                      <a:cubicBezTo>
                        <a:pt x="24" y="65"/>
                        <a:pt x="26" y="59"/>
                        <a:pt x="29" y="58"/>
                      </a:cubicBezTo>
                      <a:cubicBezTo>
                        <a:pt x="34" y="51"/>
                        <a:pt x="39" y="44"/>
                        <a:pt x="46" y="38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46" y="39"/>
                        <a:pt x="47" y="40"/>
                        <a:pt x="48" y="39"/>
                      </a:cubicBezTo>
                      <a:cubicBezTo>
                        <a:pt x="46" y="39"/>
                        <a:pt x="49" y="36"/>
                        <a:pt x="49" y="35"/>
                      </a:cubicBezTo>
                      <a:cubicBezTo>
                        <a:pt x="53" y="33"/>
                        <a:pt x="57" y="29"/>
                        <a:pt x="59" y="26"/>
                      </a:cubicBezTo>
                      <a:cubicBezTo>
                        <a:pt x="60" y="27"/>
                        <a:pt x="60" y="27"/>
                        <a:pt x="60" y="27"/>
                      </a:cubicBezTo>
                      <a:cubicBezTo>
                        <a:pt x="62" y="23"/>
                        <a:pt x="67" y="22"/>
                        <a:pt x="71" y="20"/>
                      </a:cubicBezTo>
                      <a:cubicBezTo>
                        <a:pt x="71" y="20"/>
                        <a:pt x="73" y="21"/>
                        <a:pt x="74" y="20"/>
                      </a:cubicBezTo>
                      <a:cubicBezTo>
                        <a:pt x="75" y="17"/>
                        <a:pt x="76" y="17"/>
                        <a:pt x="79" y="14"/>
                      </a:cubicBezTo>
                      <a:cubicBezTo>
                        <a:pt x="82" y="13"/>
                        <a:pt x="86" y="12"/>
                        <a:pt x="89" y="12"/>
                      </a:cubicBezTo>
                      <a:cubicBezTo>
                        <a:pt x="98" y="6"/>
                        <a:pt x="109" y="5"/>
                        <a:pt x="119" y="2"/>
                      </a:cubicBezTo>
                      <a:cubicBezTo>
                        <a:pt x="120" y="3"/>
                        <a:pt x="120" y="3"/>
                        <a:pt x="120" y="3"/>
                      </a:cubicBezTo>
                      <a:cubicBezTo>
                        <a:pt x="130" y="0"/>
                        <a:pt x="143" y="2"/>
                        <a:pt x="152" y="2"/>
                      </a:cubicBezTo>
                      <a:cubicBezTo>
                        <a:pt x="151" y="4"/>
                        <a:pt x="151" y="4"/>
                        <a:pt x="151" y="4"/>
                      </a:cubicBezTo>
                      <a:cubicBezTo>
                        <a:pt x="154" y="5"/>
                        <a:pt x="157" y="5"/>
                        <a:pt x="157" y="3"/>
                      </a:cubicBezTo>
                      <a:cubicBezTo>
                        <a:pt x="159" y="4"/>
                        <a:pt x="164" y="3"/>
                        <a:pt x="165" y="6"/>
                      </a:cubicBezTo>
                      <a:cubicBezTo>
                        <a:pt x="168" y="7"/>
                        <a:pt x="169" y="5"/>
                        <a:pt x="171" y="6"/>
                      </a:cubicBezTo>
                      <a:cubicBezTo>
                        <a:pt x="176" y="8"/>
                        <a:pt x="178" y="9"/>
                        <a:pt x="182" y="10"/>
                      </a:cubicBezTo>
                      <a:cubicBezTo>
                        <a:pt x="182" y="10"/>
                        <a:pt x="182" y="11"/>
                        <a:pt x="183" y="11"/>
                      </a:cubicBezTo>
                      <a:cubicBezTo>
                        <a:pt x="185" y="11"/>
                        <a:pt x="189" y="15"/>
                        <a:pt x="188" y="12"/>
                      </a:cubicBezTo>
                      <a:cubicBezTo>
                        <a:pt x="193" y="15"/>
                        <a:pt x="201" y="17"/>
                        <a:pt x="205" y="21"/>
                      </a:cubicBezTo>
                      <a:cubicBezTo>
                        <a:pt x="205" y="20"/>
                        <a:pt x="206" y="21"/>
                        <a:pt x="207" y="21"/>
                      </a:cubicBezTo>
                      <a:cubicBezTo>
                        <a:pt x="211" y="24"/>
                        <a:pt x="215" y="28"/>
                        <a:pt x="219" y="30"/>
                      </a:cubicBezTo>
                      <a:cubicBezTo>
                        <a:pt x="219" y="30"/>
                        <a:pt x="217" y="30"/>
                        <a:pt x="219" y="31"/>
                      </a:cubicBezTo>
                      <a:cubicBezTo>
                        <a:pt x="220" y="32"/>
                        <a:pt x="219" y="30"/>
                        <a:pt x="221" y="31"/>
                      </a:cubicBezTo>
                      <a:cubicBezTo>
                        <a:pt x="228" y="36"/>
                        <a:pt x="232" y="43"/>
                        <a:pt x="237" y="49"/>
                      </a:cubicBezTo>
                      <a:cubicBezTo>
                        <a:pt x="247" y="58"/>
                        <a:pt x="254" y="71"/>
                        <a:pt x="259" y="82"/>
                      </a:cubicBezTo>
                      <a:cubicBezTo>
                        <a:pt x="258" y="82"/>
                        <a:pt x="258" y="82"/>
                        <a:pt x="258" y="82"/>
                      </a:cubicBezTo>
                      <a:cubicBezTo>
                        <a:pt x="262" y="86"/>
                        <a:pt x="260" y="92"/>
                        <a:pt x="264" y="95"/>
                      </a:cubicBezTo>
                      <a:cubicBezTo>
                        <a:pt x="264" y="96"/>
                        <a:pt x="265" y="99"/>
                        <a:pt x="264" y="98"/>
                      </a:cubicBezTo>
                      <a:cubicBezTo>
                        <a:pt x="265" y="101"/>
                        <a:pt x="265" y="107"/>
                        <a:pt x="267" y="111"/>
                      </a:cubicBezTo>
                      <a:cubicBezTo>
                        <a:pt x="266" y="116"/>
                        <a:pt x="269" y="120"/>
                        <a:pt x="268" y="125"/>
                      </a:cubicBezTo>
                      <a:cubicBezTo>
                        <a:pt x="268" y="125"/>
                        <a:pt x="268" y="124"/>
                        <a:pt x="267" y="124"/>
                      </a:cubicBezTo>
                      <a:cubicBezTo>
                        <a:pt x="266" y="126"/>
                        <a:pt x="269" y="129"/>
                        <a:pt x="267" y="130"/>
                      </a:cubicBezTo>
                      <a:cubicBezTo>
                        <a:pt x="267" y="131"/>
                        <a:pt x="268" y="131"/>
                        <a:pt x="268" y="130"/>
                      </a:cubicBezTo>
                      <a:close/>
                      <a:moveTo>
                        <a:pt x="254" y="163"/>
                      </a:move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lose/>
                      <a:moveTo>
                        <a:pt x="26" y="79"/>
                      </a:moveTo>
                      <a:cubicBezTo>
                        <a:pt x="26" y="80"/>
                        <a:pt x="25" y="80"/>
                        <a:pt x="26" y="80"/>
                      </a:cubicBezTo>
                      <a:cubicBezTo>
                        <a:pt x="26" y="81"/>
                        <a:pt x="26" y="81"/>
                        <a:pt x="26" y="81"/>
                      </a:cubicBezTo>
                      <a:cubicBezTo>
                        <a:pt x="26" y="81"/>
                        <a:pt x="26" y="80"/>
                        <a:pt x="26" y="79"/>
                      </a:cubicBezTo>
                      <a:close/>
                      <a:moveTo>
                        <a:pt x="240" y="198"/>
                      </a:moveTo>
                      <a:cubicBezTo>
                        <a:pt x="240" y="198"/>
                        <a:pt x="240" y="198"/>
                        <a:pt x="240" y="198"/>
                      </a:cubicBezTo>
                      <a:cubicBezTo>
                        <a:pt x="240" y="197"/>
                        <a:pt x="240" y="198"/>
                        <a:pt x="240" y="198"/>
                      </a:cubicBezTo>
                      <a:close/>
                      <a:moveTo>
                        <a:pt x="56" y="46"/>
                      </a:moveTo>
                      <a:cubicBezTo>
                        <a:pt x="56" y="46"/>
                        <a:pt x="56" y="46"/>
                        <a:pt x="55" y="46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lose/>
                      <a:moveTo>
                        <a:pt x="183" y="10"/>
                      </a:moveTo>
                      <a:cubicBezTo>
                        <a:pt x="182" y="10"/>
                        <a:pt x="182" y="10"/>
                        <a:pt x="182" y="10"/>
                      </a:cubicBezTo>
                      <a:cubicBezTo>
                        <a:pt x="183" y="10"/>
                        <a:pt x="183" y="10"/>
                        <a:pt x="184" y="10"/>
                      </a:cubicBezTo>
                      <a:lnTo>
                        <a:pt x="183" y="10"/>
                      </a:lnTo>
                      <a:close/>
                      <a:moveTo>
                        <a:pt x="267" y="111"/>
                      </a:moveTo>
                      <a:cubicBezTo>
                        <a:pt x="267" y="111"/>
                        <a:pt x="267" y="111"/>
                        <a:pt x="267" y="111"/>
                      </a:cubicBezTo>
                      <a:cubicBezTo>
                        <a:pt x="267" y="111"/>
                        <a:pt x="267" y="112"/>
                        <a:pt x="267" y="112"/>
                      </a:cubicBezTo>
                      <a:lnTo>
                        <a:pt x="267" y="111"/>
                      </a:lnTo>
                      <a:close/>
                      <a:moveTo>
                        <a:pt x="236" y="204"/>
                      </a:moveTo>
                      <a:cubicBezTo>
                        <a:pt x="235" y="205"/>
                        <a:pt x="235" y="203"/>
                        <a:pt x="235" y="204"/>
                      </a:cubicBezTo>
                      <a:cubicBezTo>
                        <a:pt x="235" y="204"/>
                        <a:pt x="235" y="205"/>
                        <a:pt x="236" y="204"/>
                      </a:cubicBezTo>
                      <a:close/>
                      <a:moveTo>
                        <a:pt x="73" y="34"/>
                      </a:move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3" y="35"/>
                        <a:pt x="73" y="35"/>
                        <a:pt x="73" y="35"/>
                      </a:cubicBezTo>
                      <a:cubicBezTo>
                        <a:pt x="73" y="34"/>
                        <a:pt x="73" y="33"/>
                        <a:pt x="73" y="34"/>
                      </a:cubicBezTo>
                      <a:close/>
                      <a:moveTo>
                        <a:pt x="27" y="80"/>
                      </a:moveTo>
                      <a:cubicBezTo>
                        <a:pt x="28" y="80"/>
                        <a:pt x="28" y="79"/>
                        <a:pt x="28" y="79"/>
                      </a:cubicBezTo>
                      <a:cubicBezTo>
                        <a:pt x="27" y="79"/>
                        <a:pt x="27" y="80"/>
                        <a:pt x="27" y="80"/>
                      </a:cubicBezTo>
                      <a:close/>
                      <a:moveTo>
                        <a:pt x="253" y="106"/>
                      </a:moveTo>
                      <a:cubicBezTo>
                        <a:pt x="252" y="106"/>
                        <a:pt x="252" y="106"/>
                        <a:pt x="252" y="106"/>
                      </a:cubicBezTo>
                      <a:cubicBezTo>
                        <a:pt x="253" y="107"/>
                        <a:pt x="253" y="107"/>
                        <a:pt x="253" y="107"/>
                      </a:cubicBezTo>
                      <a:lnTo>
                        <a:pt x="253" y="106"/>
                      </a:lnTo>
                      <a:close/>
                      <a:moveTo>
                        <a:pt x="43" y="62"/>
                      </a:move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2" y="61"/>
                        <a:pt x="42" y="61"/>
                        <a:pt x="43" y="62"/>
                      </a:cubicBezTo>
                      <a:close/>
                      <a:moveTo>
                        <a:pt x="64" y="40"/>
                      </a:moveTo>
                      <a:cubicBezTo>
                        <a:pt x="63" y="40"/>
                        <a:pt x="63" y="41"/>
                        <a:pt x="62" y="42"/>
                      </a:cubicBezTo>
                      <a:cubicBezTo>
                        <a:pt x="62" y="43"/>
                        <a:pt x="64" y="40"/>
                        <a:pt x="64" y="40"/>
                      </a:cubicBezTo>
                      <a:close/>
                      <a:moveTo>
                        <a:pt x="42" y="59"/>
                      </a:moveTo>
                      <a:cubicBezTo>
                        <a:pt x="42" y="60"/>
                        <a:pt x="43" y="58"/>
                        <a:pt x="43" y="58"/>
                      </a:cubicBezTo>
                      <a:cubicBezTo>
                        <a:pt x="43" y="58"/>
                        <a:pt x="42" y="58"/>
                        <a:pt x="42" y="59"/>
                      </a:cubicBezTo>
                      <a:close/>
                      <a:moveTo>
                        <a:pt x="29" y="77"/>
                      </a:moveTo>
                      <a:cubicBezTo>
                        <a:pt x="30" y="77"/>
                        <a:pt x="30" y="78"/>
                        <a:pt x="31" y="77"/>
                      </a:cubicBezTo>
                      <a:cubicBezTo>
                        <a:pt x="30" y="76"/>
                        <a:pt x="28" y="76"/>
                        <a:pt x="27" y="78"/>
                      </a:cubicBezTo>
                      <a:cubicBezTo>
                        <a:pt x="27" y="78"/>
                        <a:pt x="27" y="78"/>
                        <a:pt x="27" y="78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78"/>
                        <a:pt x="29" y="78"/>
                        <a:pt x="29" y="77"/>
                      </a:cubicBezTo>
                      <a:close/>
                      <a:moveTo>
                        <a:pt x="31" y="74"/>
                      </a:moveTo>
                      <a:cubicBezTo>
                        <a:pt x="32" y="72"/>
                        <a:pt x="33" y="69"/>
                        <a:pt x="33" y="69"/>
                      </a:cubicBezTo>
                      <a:lnTo>
                        <a:pt x="31" y="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000" dirty="0">
                    <a:latin typeface="Calibri Light" panose="020F0302020204030204" pitchFamily="34" charset="0"/>
                  </a:endParaRPr>
                </a:p>
              </p:txBody>
            </p:sp>
          </p:grpSp>
          <p:grpSp>
            <p:nvGrpSpPr>
              <p:cNvPr id="224" name="Gruppieren 223"/>
              <p:cNvGrpSpPr/>
              <p:nvPr/>
            </p:nvGrpSpPr>
            <p:grpSpPr bwMode="gray">
              <a:xfrm>
                <a:off x="3076613" y="1492687"/>
                <a:ext cx="894821" cy="1032164"/>
                <a:chOff x="303580" y="1685192"/>
                <a:chExt cx="1335439" cy="1540411"/>
              </a:xfrm>
            </p:grpSpPr>
            <p:sp>
              <p:nvSpPr>
                <p:cNvPr id="225" name="Freeform 13"/>
                <p:cNvSpPr>
                  <a:spLocks noEditPoints="1"/>
                </p:cNvSpPr>
                <p:nvPr/>
              </p:nvSpPr>
              <p:spPr bwMode="gray">
                <a:xfrm>
                  <a:off x="303580" y="1685192"/>
                  <a:ext cx="1335439" cy="1534061"/>
                </a:xfrm>
                <a:custGeom>
                  <a:avLst/>
                  <a:gdLst>
                    <a:gd name="T0" fmla="*/ 474 w 484"/>
                    <a:gd name="T1" fmla="*/ 485 h 556"/>
                    <a:gd name="T2" fmla="*/ 447 w 484"/>
                    <a:gd name="T3" fmla="*/ 460 h 556"/>
                    <a:gd name="T4" fmla="*/ 465 w 484"/>
                    <a:gd name="T5" fmla="*/ 421 h 556"/>
                    <a:gd name="T6" fmla="*/ 400 w 484"/>
                    <a:gd name="T7" fmla="*/ 431 h 556"/>
                    <a:gd name="T8" fmla="*/ 446 w 484"/>
                    <a:gd name="T9" fmla="*/ 364 h 556"/>
                    <a:gd name="T10" fmla="*/ 448 w 484"/>
                    <a:gd name="T11" fmla="*/ 337 h 556"/>
                    <a:gd name="T12" fmla="*/ 265 w 484"/>
                    <a:gd name="T13" fmla="*/ 413 h 556"/>
                    <a:gd name="T14" fmla="*/ 379 w 484"/>
                    <a:gd name="T15" fmla="*/ 330 h 556"/>
                    <a:gd name="T16" fmla="*/ 348 w 484"/>
                    <a:gd name="T17" fmla="*/ 321 h 556"/>
                    <a:gd name="T18" fmla="*/ 362 w 484"/>
                    <a:gd name="T19" fmla="*/ 316 h 556"/>
                    <a:gd name="T20" fmla="*/ 394 w 484"/>
                    <a:gd name="T21" fmla="*/ 325 h 556"/>
                    <a:gd name="T22" fmla="*/ 454 w 484"/>
                    <a:gd name="T23" fmla="*/ 281 h 556"/>
                    <a:gd name="T24" fmla="*/ 446 w 484"/>
                    <a:gd name="T25" fmla="*/ 242 h 556"/>
                    <a:gd name="T26" fmla="*/ 402 w 484"/>
                    <a:gd name="T27" fmla="*/ 238 h 556"/>
                    <a:gd name="T28" fmla="*/ 420 w 484"/>
                    <a:gd name="T29" fmla="*/ 205 h 556"/>
                    <a:gd name="T30" fmla="*/ 447 w 484"/>
                    <a:gd name="T31" fmla="*/ 155 h 556"/>
                    <a:gd name="T32" fmla="*/ 463 w 484"/>
                    <a:gd name="T33" fmla="*/ 118 h 556"/>
                    <a:gd name="T34" fmla="*/ 452 w 484"/>
                    <a:gd name="T35" fmla="*/ 82 h 556"/>
                    <a:gd name="T36" fmla="*/ 411 w 484"/>
                    <a:gd name="T37" fmla="*/ 73 h 556"/>
                    <a:gd name="T38" fmla="*/ 414 w 484"/>
                    <a:gd name="T39" fmla="*/ 27 h 556"/>
                    <a:gd name="T40" fmla="*/ 342 w 484"/>
                    <a:gd name="T41" fmla="*/ 37 h 556"/>
                    <a:gd name="T42" fmla="*/ 315 w 484"/>
                    <a:gd name="T43" fmla="*/ 11 h 556"/>
                    <a:gd name="T44" fmla="*/ 163 w 484"/>
                    <a:gd name="T45" fmla="*/ 73 h 556"/>
                    <a:gd name="T46" fmla="*/ 212 w 484"/>
                    <a:gd name="T47" fmla="*/ 7 h 556"/>
                    <a:gd name="T48" fmla="*/ 171 w 484"/>
                    <a:gd name="T49" fmla="*/ 4 h 556"/>
                    <a:gd name="T50" fmla="*/ 73 w 484"/>
                    <a:gd name="T51" fmla="*/ 36 h 556"/>
                    <a:gd name="T52" fmla="*/ 49 w 484"/>
                    <a:gd name="T53" fmla="*/ 27 h 556"/>
                    <a:gd name="T54" fmla="*/ 25 w 484"/>
                    <a:gd name="T55" fmla="*/ 77 h 556"/>
                    <a:gd name="T56" fmla="*/ 56 w 484"/>
                    <a:gd name="T57" fmla="*/ 85 h 556"/>
                    <a:gd name="T58" fmla="*/ 36 w 484"/>
                    <a:gd name="T59" fmla="*/ 130 h 556"/>
                    <a:gd name="T60" fmla="*/ 109 w 484"/>
                    <a:gd name="T61" fmla="*/ 120 h 556"/>
                    <a:gd name="T62" fmla="*/ 30 w 484"/>
                    <a:gd name="T63" fmla="*/ 196 h 556"/>
                    <a:gd name="T64" fmla="*/ 40 w 484"/>
                    <a:gd name="T65" fmla="*/ 213 h 556"/>
                    <a:gd name="T66" fmla="*/ 25 w 484"/>
                    <a:gd name="T67" fmla="*/ 262 h 556"/>
                    <a:gd name="T68" fmla="*/ 32 w 484"/>
                    <a:gd name="T69" fmla="*/ 302 h 556"/>
                    <a:gd name="T70" fmla="*/ 141 w 484"/>
                    <a:gd name="T71" fmla="*/ 272 h 556"/>
                    <a:gd name="T72" fmla="*/ 270 w 484"/>
                    <a:gd name="T73" fmla="*/ 217 h 556"/>
                    <a:gd name="T74" fmla="*/ 162 w 484"/>
                    <a:gd name="T75" fmla="*/ 320 h 556"/>
                    <a:gd name="T76" fmla="*/ 284 w 484"/>
                    <a:gd name="T77" fmla="*/ 279 h 556"/>
                    <a:gd name="T78" fmla="*/ 191 w 484"/>
                    <a:gd name="T79" fmla="*/ 323 h 556"/>
                    <a:gd name="T80" fmla="*/ 132 w 484"/>
                    <a:gd name="T81" fmla="*/ 327 h 556"/>
                    <a:gd name="T82" fmla="*/ 72 w 484"/>
                    <a:gd name="T83" fmla="*/ 335 h 556"/>
                    <a:gd name="T84" fmla="*/ 49 w 484"/>
                    <a:gd name="T85" fmla="*/ 324 h 556"/>
                    <a:gd name="T86" fmla="*/ 50 w 484"/>
                    <a:gd name="T87" fmla="*/ 338 h 556"/>
                    <a:gd name="T88" fmla="*/ 34 w 484"/>
                    <a:gd name="T89" fmla="*/ 394 h 556"/>
                    <a:gd name="T90" fmla="*/ 49 w 484"/>
                    <a:gd name="T91" fmla="*/ 416 h 556"/>
                    <a:gd name="T92" fmla="*/ 28 w 484"/>
                    <a:gd name="T93" fmla="*/ 462 h 556"/>
                    <a:gd name="T94" fmla="*/ 97 w 484"/>
                    <a:gd name="T95" fmla="*/ 455 h 556"/>
                    <a:gd name="T96" fmla="*/ 31 w 484"/>
                    <a:gd name="T97" fmla="*/ 531 h 556"/>
                    <a:gd name="T98" fmla="*/ 52 w 484"/>
                    <a:gd name="T99" fmla="*/ 548 h 556"/>
                    <a:gd name="T100" fmla="*/ 331 w 484"/>
                    <a:gd name="T101" fmla="*/ 409 h 556"/>
                    <a:gd name="T102" fmla="*/ 123 w 484"/>
                    <a:gd name="T103" fmla="*/ 556 h 556"/>
                    <a:gd name="T104" fmla="*/ 175 w 484"/>
                    <a:gd name="T105" fmla="*/ 545 h 556"/>
                    <a:gd name="T106" fmla="*/ 219 w 484"/>
                    <a:gd name="T107" fmla="*/ 550 h 556"/>
                    <a:gd name="T108" fmla="*/ 355 w 484"/>
                    <a:gd name="T109" fmla="*/ 497 h 556"/>
                    <a:gd name="T110" fmla="*/ 383 w 484"/>
                    <a:gd name="T111" fmla="*/ 503 h 556"/>
                    <a:gd name="T112" fmla="*/ 379 w 484"/>
                    <a:gd name="T113" fmla="*/ 549 h 556"/>
                    <a:gd name="T114" fmla="*/ 455 w 484"/>
                    <a:gd name="T115" fmla="*/ 529 h 556"/>
                    <a:gd name="T116" fmla="*/ 331 w 484"/>
                    <a:gd name="T117" fmla="*/ 109 h 556"/>
                    <a:gd name="T118" fmla="*/ 328 w 484"/>
                    <a:gd name="T119" fmla="*/ 298 h 556"/>
                    <a:gd name="T120" fmla="*/ 292 w 484"/>
                    <a:gd name="T121" fmla="*/ 299 h 556"/>
                    <a:gd name="T122" fmla="*/ 47 w 484"/>
                    <a:gd name="T123" fmla="*/ 328 h 5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484" h="556">
                      <a:moveTo>
                        <a:pt x="483" y="506"/>
                      </a:moveTo>
                      <a:cubicBezTo>
                        <a:pt x="482" y="505"/>
                        <a:pt x="480" y="504"/>
                        <a:pt x="479" y="503"/>
                      </a:cubicBezTo>
                      <a:cubicBezTo>
                        <a:pt x="476" y="503"/>
                        <a:pt x="476" y="503"/>
                        <a:pt x="458" y="513"/>
                      </a:cubicBezTo>
                      <a:cubicBezTo>
                        <a:pt x="480" y="492"/>
                        <a:pt x="480" y="492"/>
                        <a:pt x="478" y="487"/>
                      </a:cubicBezTo>
                      <a:cubicBezTo>
                        <a:pt x="477" y="486"/>
                        <a:pt x="475" y="485"/>
                        <a:pt x="474" y="485"/>
                      </a:cubicBezTo>
                      <a:cubicBezTo>
                        <a:pt x="470" y="484"/>
                        <a:pt x="470" y="484"/>
                        <a:pt x="427" y="510"/>
                      </a:cubicBezTo>
                      <a:cubicBezTo>
                        <a:pt x="460" y="481"/>
                        <a:pt x="460" y="481"/>
                        <a:pt x="457" y="476"/>
                      </a:cubicBezTo>
                      <a:cubicBezTo>
                        <a:pt x="456" y="474"/>
                        <a:pt x="455" y="473"/>
                        <a:pt x="453" y="473"/>
                      </a:cubicBezTo>
                      <a:cubicBezTo>
                        <a:pt x="450" y="472"/>
                        <a:pt x="449" y="472"/>
                        <a:pt x="418" y="491"/>
                      </a:cubicBezTo>
                      <a:cubicBezTo>
                        <a:pt x="451" y="465"/>
                        <a:pt x="450" y="464"/>
                        <a:pt x="447" y="460"/>
                      </a:cubicBezTo>
                      <a:cubicBezTo>
                        <a:pt x="447" y="458"/>
                        <a:pt x="445" y="457"/>
                        <a:pt x="444" y="457"/>
                      </a:cubicBezTo>
                      <a:cubicBezTo>
                        <a:pt x="441" y="456"/>
                        <a:pt x="438" y="456"/>
                        <a:pt x="420" y="467"/>
                      </a:cubicBezTo>
                      <a:cubicBezTo>
                        <a:pt x="427" y="462"/>
                        <a:pt x="434" y="457"/>
                        <a:pt x="440" y="453"/>
                      </a:cubicBezTo>
                      <a:cubicBezTo>
                        <a:pt x="470" y="432"/>
                        <a:pt x="472" y="430"/>
                        <a:pt x="469" y="424"/>
                      </a:cubicBezTo>
                      <a:cubicBezTo>
                        <a:pt x="468" y="423"/>
                        <a:pt x="466" y="422"/>
                        <a:pt x="465" y="421"/>
                      </a:cubicBezTo>
                      <a:cubicBezTo>
                        <a:pt x="461" y="420"/>
                        <a:pt x="457" y="422"/>
                        <a:pt x="407" y="451"/>
                      </a:cubicBezTo>
                      <a:cubicBezTo>
                        <a:pt x="416" y="445"/>
                        <a:pt x="424" y="440"/>
                        <a:pt x="432" y="434"/>
                      </a:cubicBezTo>
                      <a:cubicBezTo>
                        <a:pt x="468" y="410"/>
                        <a:pt x="470" y="407"/>
                        <a:pt x="466" y="402"/>
                      </a:cubicBezTo>
                      <a:cubicBezTo>
                        <a:pt x="466" y="400"/>
                        <a:pt x="464" y="399"/>
                        <a:pt x="463" y="399"/>
                      </a:cubicBezTo>
                      <a:cubicBezTo>
                        <a:pt x="458" y="397"/>
                        <a:pt x="450" y="401"/>
                        <a:pt x="400" y="431"/>
                      </a:cubicBezTo>
                      <a:cubicBezTo>
                        <a:pt x="410" y="424"/>
                        <a:pt x="420" y="418"/>
                        <a:pt x="428" y="413"/>
                      </a:cubicBezTo>
                      <a:cubicBezTo>
                        <a:pt x="470" y="385"/>
                        <a:pt x="471" y="382"/>
                        <a:pt x="468" y="376"/>
                      </a:cubicBezTo>
                      <a:cubicBezTo>
                        <a:pt x="467" y="375"/>
                        <a:pt x="466" y="374"/>
                        <a:pt x="464" y="373"/>
                      </a:cubicBezTo>
                      <a:cubicBezTo>
                        <a:pt x="459" y="372"/>
                        <a:pt x="453" y="374"/>
                        <a:pt x="350" y="437"/>
                      </a:cubicBezTo>
                      <a:cubicBezTo>
                        <a:pt x="451" y="372"/>
                        <a:pt x="450" y="370"/>
                        <a:pt x="446" y="364"/>
                      </a:cubicBezTo>
                      <a:cubicBezTo>
                        <a:pt x="445" y="362"/>
                        <a:pt x="444" y="361"/>
                        <a:pt x="442" y="361"/>
                      </a:cubicBezTo>
                      <a:cubicBezTo>
                        <a:pt x="438" y="360"/>
                        <a:pt x="429" y="363"/>
                        <a:pt x="389" y="386"/>
                      </a:cubicBezTo>
                      <a:cubicBezTo>
                        <a:pt x="391" y="385"/>
                        <a:pt x="393" y="384"/>
                        <a:pt x="395" y="383"/>
                      </a:cubicBezTo>
                      <a:cubicBezTo>
                        <a:pt x="412" y="372"/>
                        <a:pt x="425" y="363"/>
                        <a:pt x="433" y="357"/>
                      </a:cubicBezTo>
                      <a:cubicBezTo>
                        <a:pt x="445" y="348"/>
                        <a:pt x="452" y="343"/>
                        <a:pt x="448" y="337"/>
                      </a:cubicBezTo>
                      <a:cubicBezTo>
                        <a:pt x="447" y="335"/>
                        <a:pt x="446" y="334"/>
                        <a:pt x="444" y="334"/>
                      </a:cubicBezTo>
                      <a:cubicBezTo>
                        <a:pt x="440" y="333"/>
                        <a:pt x="430" y="337"/>
                        <a:pt x="401" y="354"/>
                      </a:cubicBezTo>
                      <a:cubicBezTo>
                        <a:pt x="453" y="320"/>
                        <a:pt x="452" y="318"/>
                        <a:pt x="449" y="313"/>
                      </a:cubicBezTo>
                      <a:cubicBezTo>
                        <a:pt x="448" y="311"/>
                        <a:pt x="446" y="310"/>
                        <a:pt x="445" y="310"/>
                      </a:cubicBezTo>
                      <a:cubicBezTo>
                        <a:pt x="439" y="308"/>
                        <a:pt x="420" y="318"/>
                        <a:pt x="265" y="413"/>
                      </a:cubicBezTo>
                      <a:cubicBezTo>
                        <a:pt x="237" y="430"/>
                        <a:pt x="207" y="448"/>
                        <a:pt x="179" y="465"/>
                      </a:cubicBezTo>
                      <a:cubicBezTo>
                        <a:pt x="193" y="457"/>
                        <a:pt x="207" y="448"/>
                        <a:pt x="220" y="440"/>
                      </a:cubicBezTo>
                      <a:cubicBezTo>
                        <a:pt x="259" y="416"/>
                        <a:pt x="300" y="391"/>
                        <a:pt x="330" y="372"/>
                      </a:cubicBezTo>
                      <a:cubicBezTo>
                        <a:pt x="346" y="362"/>
                        <a:pt x="357" y="354"/>
                        <a:pt x="365" y="349"/>
                      </a:cubicBezTo>
                      <a:cubicBezTo>
                        <a:pt x="376" y="341"/>
                        <a:pt x="383" y="336"/>
                        <a:pt x="379" y="330"/>
                      </a:cubicBezTo>
                      <a:cubicBezTo>
                        <a:pt x="378" y="329"/>
                        <a:pt x="377" y="327"/>
                        <a:pt x="375" y="327"/>
                      </a:cubicBezTo>
                      <a:cubicBezTo>
                        <a:pt x="371" y="326"/>
                        <a:pt x="364" y="329"/>
                        <a:pt x="329" y="349"/>
                      </a:cubicBezTo>
                      <a:cubicBezTo>
                        <a:pt x="333" y="346"/>
                        <a:pt x="336" y="344"/>
                        <a:pt x="339" y="342"/>
                      </a:cubicBezTo>
                      <a:cubicBezTo>
                        <a:pt x="349" y="335"/>
                        <a:pt x="356" y="330"/>
                        <a:pt x="352" y="324"/>
                      </a:cubicBezTo>
                      <a:cubicBezTo>
                        <a:pt x="351" y="322"/>
                        <a:pt x="350" y="321"/>
                        <a:pt x="348" y="321"/>
                      </a:cubicBezTo>
                      <a:cubicBezTo>
                        <a:pt x="342" y="319"/>
                        <a:pt x="319" y="331"/>
                        <a:pt x="219" y="392"/>
                      </a:cubicBezTo>
                      <a:cubicBezTo>
                        <a:pt x="283" y="351"/>
                        <a:pt x="298" y="340"/>
                        <a:pt x="300" y="334"/>
                      </a:cubicBezTo>
                      <a:cubicBezTo>
                        <a:pt x="306" y="332"/>
                        <a:pt x="320" y="324"/>
                        <a:pt x="370" y="294"/>
                      </a:cubicBezTo>
                      <a:cubicBezTo>
                        <a:pt x="379" y="288"/>
                        <a:pt x="388" y="282"/>
                        <a:pt x="398" y="277"/>
                      </a:cubicBezTo>
                      <a:cubicBezTo>
                        <a:pt x="359" y="311"/>
                        <a:pt x="359" y="311"/>
                        <a:pt x="362" y="316"/>
                      </a:cubicBezTo>
                      <a:cubicBezTo>
                        <a:pt x="363" y="318"/>
                        <a:pt x="364" y="319"/>
                        <a:pt x="366" y="319"/>
                      </a:cubicBezTo>
                      <a:cubicBezTo>
                        <a:pt x="369" y="320"/>
                        <a:pt x="369" y="320"/>
                        <a:pt x="402" y="300"/>
                      </a:cubicBezTo>
                      <a:cubicBezTo>
                        <a:pt x="405" y="298"/>
                        <a:pt x="408" y="296"/>
                        <a:pt x="411" y="294"/>
                      </a:cubicBezTo>
                      <a:cubicBezTo>
                        <a:pt x="388" y="318"/>
                        <a:pt x="388" y="318"/>
                        <a:pt x="390" y="322"/>
                      </a:cubicBezTo>
                      <a:cubicBezTo>
                        <a:pt x="391" y="324"/>
                        <a:pt x="393" y="325"/>
                        <a:pt x="394" y="325"/>
                      </a:cubicBezTo>
                      <a:cubicBezTo>
                        <a:pt x="397" y="326"/>
                        <a:pt x="398" y="326"/>
                        <a:pt x="427" y="308"/>
                      </a:cubicBezTo>
                      <a:cubicBezTo>
                        <a:pt x="437" y="302"/>
                        <a:pt x="450" y="294"/>
                        <a:pt x="454" y="292"/>
                      </a:cubicBezTo>
                      <a:cubicBezTo>
                        <a:pt x="454" y="292"/>
                        <a:pt x="455" y="292"/>
                        <a:pt x="456" y="292"/>
                      </a:cubicBezTo>
                      <a:cubicBezTo>
                        <a:pt x="458" y="290"/>
                        <a:pt x="459" y="286"/>
                        <a:pt x="458" y="283"/>
                      </a:cubicBezTo>
                      <a:cubicBezTo>
                        <a:pt x="457" y="282"/>
                        <a:pt x="456" y="281"/>
                        <a:pt x="454" y="281"/>
                      </a:cubicBezTo>
                      <a:cubicBezTo>
                        <a:pt x="451" y="280"/>
                        <a:pt x="451" y="280"/>
                        <a:pt x="429" y="293"/>
                      </a:cubicBezTo>
                      <a:cubicBezTo>
                        <a:pt x="449" y="272"/>
                        <a:pt x="449" y="271"/>
                        <a:pt x="447" y="267"/>
                      </a:cubicBezTo>
                      <a:cubicBezTo>
                        <a:pt x="446" y="266"/>
                        <a:pt x="444" y="265"/>
                        <a:pt x="443" y="264"/>
                      </a:cubicBezTo>
                      <a:cubicBezTo>
                        <a:pt x="440" y="263"/>
                        <a:pt x="438" y="264"/>
                        <a:pt x="415" y="277"/>
                      </a:cubicBezTo>
                      <a:cubicBezTo>
                        <a:pt x="449" y="248"/>
                        <a:pt x="449" y="247"/>
                        <a:pt x="446" y="242"/>
                      </a:cubicBezTo>
                      <a:cubicBezTo>
                        <a:pt x="446" y="241"/>
                        <a:pt x="444" y="240"/>
                        <a:pt x="443" y="240"/>
                      </a:cubicBezTo>
                      <a:cubicBezTo>
                        <a:pt x="440" y="239"/>
                        <a:pt x="438" y="239"/>
                        <a:pt x="408" y="256"/>
                      </a:cubicBezTo>
                      <a:cubicBezTo>
                        <a:pt x="449" y="228"/>
                        <a:pt x="448" y="227"/>
                        <a:pt x="445" y="222"/>
                      </a:cubicBezTo>
                      <a:cubicBezTo>
                        <a:pt x="444" y="220"/>
                        <a:pt x="443" y="219"/>
                        <a:pt x="441" y="219"/>
                      </a:cubicBezTo>
                      <a:cubicBezTo>
                        <a:pt x="438" y="218"/>
                        <a:pt x="435" y="219"/>
                        <a:pt x="402" y="238"/>
                      </a:cubicBezTo>
                      <a:cubicBezTo>
                        <a:pt x="405" y="236"/>
                        <a:pt x="408" y="234"/>
                        <a:pt x="411" y="232"/>
                      </a:cubicBezTo>
                      <a:cubicBezTo>
                        <a:pt x="440" y="212"/>
                        <a:pt x="442" y="209"/>
                        <a:pt x="439" y="204"/>
                      </a:cubicBezTo>
                      <a:cubicBezTo>
                        <a:pt x="438" y="202"/>
                        <a:pt x="437" y="201"/>
                        <a:pt x="435" y="201"/>
                      </a:cubicBezTo>
                      <a:cubicBezTo>
                        <a:pt x="432" y="200"/>
                        <a:pt x="428" y="201"/>
                        <a:pt x="414" y="209"/>
                      </a:cubicBezTo>
                      <a:cubicBezTo>
                        <a:pt x="416" y="207"/>
                        <a:pt x="418" y="206"/>
                        <a:pt x="420" y="205"/>
                      </a:cubicBezTo>
                      <a:cubicBezTo>
                        <a:pt x="452" y="183"/>
                        <a:pt x="455" y="181"/>
                        <a:pt x="452" y="175"/>
                      </a:cubicBezTo>
                      <a:cubicBezTo>
                        <a:pt x="451" y="174"/>
                        <a:pt x="449" y="172"/>
                        <a:pt x="447" y="172"/>
                      </a:cubicBezTo>
                      <a:cubicBezTo>
                        <a:pt x="444" y="171"/>
                        <a:pt x="436" y="174"/>
                        <a:pt x="405" y="192"/>
                      </a:cubicBezTo>
                      <a:cubicBezTo>
                        <a:pt x="407" y="190"/>
                        <a:pt x="410" y="189"/>
                        <a:pt x="412" y="187"/>
                      </a:cubicBezTo>
                      <a:cubicBezTo>
                        <a:pt x="449" y="163"/>
                        <a:pt x="451" y="161"/>
                        <a:pt x="447" y="155"/>
                      </a:cubicBezTo>
                      <a:cubicBezTo>
                        <a:pt x="446" y="153"/>
                        <a:pt x="445" y="152"/>
                        <a:pt x="443" y="152"/>
                      </a:cubicBezTo>
                      <a:cubicBezTo>
                        <a:pt x="440" y="151"/>
                        <a:pt x="435" y="152"/>
                        <a:pt x="424" y="158"/>
                      </a:cubicBezTo>
                      <a:cubicBezTo>
                        <a:pt x="424" y="158"/>
                        <a:pt x="424" y="158"/>
                        <a:pt x="424" y="158"/>
                      </a:cubicBezTo>
                      <a:cubicBezTo>
                        <a:pt x="469" y="129"/>
                        <a:pt x="470" y="127"/>
                        <a:pt x="467" y="121"/>
                      </a:cubicBezTo>
                      <a:cubicBezTo>
                        <a:pt x="466" y="120"/>
                        <a:pt x="464" y="119"/>
                        <a:pt x="463" y="118"/>
                      </a:cubicBezTo>
                      <a:cubicBezTo>
                        <a:pt x="457" y="117"/>
                        <a:pt x="440" y="125"/>
                        <a:pt x="377" y="163"/>
                      </a:cubicBezTo>
                      <a:cubicBezTo>
                        <a:pt x="441" y="122"/>
                        <a:pt x="440" y="120"/>
                        <a:pt x="436" y="114"/>
                      </a:cubicBezTo>
                      <a:cubicBezTo>
                        <a:pt x="435" y="113"/>
                        <a:pt x="434" y="112"/>
                        <a:pt x="432" y="111"/>
                      </a:cubicBezTo>
                      <a:cubicBezTo>
                        <a:pt x="430" y="111"/>
                        <a:pt x="427" y="111"/>
                        <a:pt x="421" y="114"/>
                      </a:cubicBezTo>
                      <a:cubicBezTo>
                        <a:pt x="457" y="90"/>
                        <a:pt x="455" y="87"/>
                        <a:pt x="452" y="82"/>
                      </a:cubicBezTo>
                      <a:cubicBezTo>
                        <a:pt x="452" y="81"/>
                        <a:pt x="450" y="80"/>
                        <a:pt x="448" y="79"/>
                      </a:cubicBezTo>
                      <a:cubicBezTo>
                        <a:pt x="444" y="78"/>
                        <a:pt x="430" y="85"/>
                        <a:pt x="386" y="110"/>
                      </a:cubicBezTo>
                      <a:cubicBezTo>
                        <a:pt x="444" y="74"/>
                        <a:pt x="443" y="72"/>
                        <a:pt x="440" y="66"/>
                      </a:cubicBezTo>
                      <a:cubicBezTo>
                        <a:pt x="439" y="65"/>
                        <a:pt x="437" y="64"/>
                        <a:pt x="436" y="63"/>
                      </a:cubicBezTo>
                      <a:cubicBezTo>
                        <a:pt x="433" y="62"/>
                        <a:pt x="427" y="64"/>
                        <a:pt x="411" y="73"/>
                      </a:cubicBezTo>
                      <a:cubicBezTo>
                        <a:pt x="456" y="44"/>
                        <a:pt x="454" y="41"/>
                        <a:pt x="451" y="36"/>
                      </a:cubicBezTo>
                      <a:cubicBezTo>
                        <a:pt x="450" y="34"/>
                        <a:pt x="449" y="33"/>
                        <a:pt x="447" y="33"/>
                      </a:cubicBezTo>
                      <a:cubicBezTo>
                        <a:pt x="441" y="31"/>
                        <a:pt x="422" y="40"/>
                        <a:pt x="362" y="76"/>
                      </a:cubicBezTo>
                      <a:cubicBezTo>
                        <a:pt x="422" y="38"/>
                        <a:pt x="421" y="36"/>
                        <a:pt x="418" y="30"/>
                      </a:cubicBezTo>
                      <a:cubicBezTo>
                        <a:pt x="417" y="29"/>
                        <a:pt x="415" y="28"/>
                        <a:pt x="414" y="27"/>
                      </a:cubicBezTo>
                      <a:cubicBezTo>
                        <a:pt x="410" y="26"/>
                        <a:pt x="402" y="29"/>
                        <a:pt x="368" y="49"/>
                      </a:cubicBezTo>
                      <a:cubicBezTo>
                        <a:pt x="421" y="15"/>
                        <a:pt x="420" y="12"/>
                        <a:pt x="417" y="7"/>
                      </a:cubicBezTo>
                      <a:cubicBezTo>
                        <a:pt x="416" y="5"/>
                        <a:pt x="414" y="4"/>
                        <a:pt x="412" y="4"/>
                      </a:cubicBezTo>
                      <a:cubicBezTo>
                        <a:pt x="406" y="2"/>
                        <a:pt x="385" y="13"/>
                        <a:pt x="312" y="56"/>
                      </a:cubicBezTo>
                      <a:cubicBezTo>
                        <a:pt x="325" y="48"/>
                        <a:pt x="335" y="41"/>
                        <a:pt x="342" y="37"/>
                      </a:cubicBezTo>
                      <a:cubicBezTo>
                        <a:pt x="352" y="29"/>
                        <a:pt x="359" y="24"/>
                        <a:pt x="355" y="18"/>
                      </a:cubicBezTo>
                      <a:cubicBezTo>
                        <a:pt x="355" y="17"/>
                        <a:pt x="353" y="15"/>
                        <a:pt x="351" y="15"/>
                      </a:cubicBezTo>
                      <a:cubicBezTo>
                        <a:pt x="345" y="14"/>
                        <a:pt x="329" y="22"/>
                        <a:pt x="230" y="82"/>
                      </a:cubicBezTo>
                      <a:cubicBezTo>
                        <a:pt x="324" y="22"/>
                        <a:pt x="323" y="20"/>
                        <a:pt x="319" y="14"/>
                      </a:cubicBezTo>
                      <a:cubicBezTo>
                        <a:pt x="319" y="12"/>
                        <a:pt x="317" y="11"/>
                        <a:pt x="315" y="11"/>
                      </a:cubicBezTo>
                      <a:cubicBezTo>
                        <a:pt x="310" y="9"/>
                        <a:pt x="298" y="15"/>
                        <a:pt x="202" y="74"/>
                      </a:cubicBezTo>
                      <a:cubicBezTo>
                        <a:pt x="294" y="13"/>
                        <a:pt x="294" y="13"/>
                        <a:pt x="290" y="6"/>
                      </a:cubicBezTo>
                      <a:cubicBezTo>
                        <a:pt x="289" y="5"/>
                        <a:pt x="288" y="4"/>
                        <a:pt x="286" y="3"/>
                      </a:cubicBezTo>
                      <a:cubicBezTo>
                        <a:pt x="281" y="2"/>
                        <a:pt x="276" y="4"/>
                        <a:pt x="177" y="65"/>
                      </a:cubicBezTo>
                      <a:cubicBezTo>
                        <a:pt x="172" y="67"/>
                        <a:pt x="168" y="70"/>
                        <a:pt x="163" y="73"/>
                      </a:cubicBezTo>
                      <a:cubicBezTo>
                        <a:pt x="237" y="24"/>
                        <a:pt x="236" y="23"/>
                        <a:pt x="233" y="17"/>
                      </a:cubicBezTo>
                      <a:cubicBezTo>
                        <a:pt x="232" y="15"/>
                        <a:pt x="230" y="14"/>
                        <a:pt x="229" y="14"/>
                      </a:cubicBezTo>
                      <a:cubicBezTo>
                        <a:pt x="225" y="13"/>
                        <a:pt x="218" y="15"/>
                        <a:pt x="177" y="40"/>
                      </a:cubicBezTo>
                      <a:cubicBezTo>
                        <a:pt x="180" y="38"/>
                        <a:pt x="183" y="36"/>
                        <a:pt x="186" y="34"/>
                      </a:cubicBezTo>
                      <a:cubicBezTo>
                        <a:pt x="212" y="16"/>
                        <a:pt x="216" y="13"/>
                        <a:pt x="212" y="7"/>
                      </a:cubicBezTo>
                      <a:cubicBezTo>
                        <a:pt x="211" y="6"/>
                        <a:pt x="210" y="4"/>
                        <a:pt x="208" y="4"/>
                      </a:cubicBezTo>
                      <a:cubicBezTo>
                        <a:pt x="204" y="3"/>
                        <a:pt x="201" y="4"/>
                        <a:pt x="138" y="42"/>
                      </a:cubicBezTo>
                      <a:cubicBezTo>
                        <a:pt x="144" y="38"/>
                        <a:pt x="149" y="34"/>
                        <a:pt x="153" y="31"/>
                      </a:cubicBezTo>
                      <a:cubicBezTo>
                        <a:pt x="173" y="16"/>
                        <a:pt x="178" y="13"/>
                        <a:pt x="175" y="7"/>
                      </a:cubicBezTo>
                      <a:cubicBezTo>
                        <a:pt x="174" y="6"/>
                        <a:pt x="172" y="4"/>
                        <a:pt x="171" y="4"/>
                      </a:cubicBezTo>
                      <a:cubicBezTo>
                        <a:pt x="167" y="3"/>
                        <a:pt x="166" y="3"/>
                        <a:pt x="105" y="40"/>
                      </a:cubicBezTo>
                      <a:cubicBezTo>
                        <a:pt x="99" y="44"/>
                        <a:pt x="93" y="48"/>
                        <a:pt x="87" y="51"/>
                      </a:cubicBezTo>
                      <a:cubicBezTo>
                        <a:pt x="115" y="27"/>
                        <a:pt x="115" y="26"/>
                        <a:pt x="112" y="21"/>
                      </a:cubicBezTo>
                      <a:cubicBezTo>
                        <a:pt x="111" y="20"/>
                        <a:pt x="110" y="19"/>
                        <a:pt x="108" y="19"/>
                      </a:cubicBezTo>
                      <a:cubicBezTo>
                        <a:pt x="105" y="18"/>
                        <a:pt x="104" y="18"/>
                        <a:pt x="73" y="36"/>
                      </a:cubicBezTo>
                      <a:cubicBezTo>
                        <a:pt x="104" y="9"/>
                        <a:pt x="104" y="9"/>
                        <a:pt x="101" y="4"/>
                      </a:cubicBezTo>
                      <a:cubicBezTo>
                        <a:pt x="100" y="3"/>
                        <a:pt x="99" y="2"/>
                        <a:pt x="97" y="1"/>
                      </a:cubicBezTo>
                      <a:cubicBezTo>
                        <a:pt x="94" y="0"/>
                        <a:pt x="94" y="0"/>
                        <a:pt x="70" y="15"/>
                      </a:cubicBezTo>
                      <a:cubicBezTo>
                        <a:pt x="63" y="19"/>
                        <a:pt x="53" y="25"/>
                        <a:pt x="50" y="26"/>
                      </a:cubicBezTo>
                      <a:cubicBezTo>
                        <a:pt x="50" y="26"/>
                        <a:pt x="50" y="27"/>
                        <a:pt x="49" y="27"/>
                      </a:cubicBezTo>
                      <a:cubicBezTo>
                        <a:pt x="46" y="28"/>
                        <a:pt x="45" y="32"/>
                        <a:pt x="47" y="35"/>
                      </a:cubicBezTo>
                      <a:cubicBezTo>
                        <a:pt x="48" y="36"/>
                        <a:pt x="49" y="37"/>
                        <a:pt x="51" y="38"/>
                      </a:cubicBezTo>
                      <a:cubicBezTo>
                        <a:pt x="52" y="38"/>
                        <a:pt x="52" y="38"/>
                        <a:pt x="53" y="38"/>
                      </a:cubicBezTo>
                      <a:cubicBezTo>
                        <a:pt x="18" y="69"/>
                        <a:pt x="18" y="69"/>
                        <a:pt x="21" y="74"/>
                      </a:cubicBezTo>
                      <a:cubicBezTo>
                        <a:pt x="22" y="75"/>
                        <a:pt x="23" y="76"/>
                        <a:pt x="25" y="77"/>
                      </a:cubicBezTo>
                      <a:cubicBezTo>
                        <a:pt x="28" y="77"/>
                        <a:pt x="29" y="78"/>
                        <a:pt x="62" y="58"/>
                      </a:cubicBezTo>
                      <a:cubicBezTo>
                        <a:pt x="35" y="81"/>
                        <a:pt x="35" y="81"/>
                        <a:pt x="38" y="86"/>
                      </a:cubicBezTo>
                      <a:cubicBezTo>
                        <a:pt x="39" y="87"/>
                        <a:pt x="40" y="88"/>
                        <a:pt x="42" y="89"/>
                      </a:cubicBezTo>
                      <a:cubicBezTo>
                        <a:pt x="44" y="90"/>
                        <a:pt x="46" y="90"/>
                        <a:pt x="70" y="76"/>
                      </a:cubicBezTo>
                      <a:cubicBezTo>
                        <a:pt x="65" y="79"/>
                        <a:pt x="60" y="82"/>
                        <a:pt x="56" y="85"/>
                      </a:cubicBezTo>
                      <a:cubicBezTo>
                        <a:pt x="36" y="100"/>
                        <a:pt x="32" y="103"/>
                        <a:pt x="36" y="109"/>
                      </a:cubicBezTo>
                      <a:cubicBezTo>
                        <a:pt x="36" y="110"/>
                        <a:pt x="38" y="111"/>
                        <a:pt x="39" y="112"/>
                      </a:cubicBezTo>
                      <a:cubicBezTo>
                        <a:pt x="42" y="113"/>
                        <a:pt x="44" y="113"/>
                        <a:pt x="75" y="94"/>
                      </a:cubicBezTo>
                      <a:cubicBezTo>
                        <a:pt x="71" y="97"/>
                        <a:pt x="67" y="100"/>
                        <a:pt x="63" y="103"/>
                      </a:cubicBezTo>
                      <a:cubicBezTo>
                        <a:pt x="35" y="122"/>
                        <a:pt x="32" y="125"/>
                        <a:pt x="36" y="130"/>
                      </a:cubicBezTo>
                      <a:cubicBezTo>
                        <a:pt x="36" y="132"/>
                        <a:pt x="38" y="133"/>
                        <a:pt x="40" y="133"/>
                      </a:cubicBezTo>
                      <a:cubicBezTo>
                        <a:pt x="44" y="134"/>
                        <a:pt x="51" y="132"/>
                        <a:pt x="98" y="103"/>
                      </a:cubicBezTo>
                      <a:cubicBezTo>
                        <a:pt x="42" y="141"/>
                        <a:pt x="42" y="141"/>
                        <a:pt x="46" y="147"/>
                      </a:cubicBezTo>
                      <a:cubicBezTo>
                        <a:pt x="46" y="148"/>
                        <a:pt x="48" y="150"/>
                        <a:pt x="50" y="150"/>
                      </a:cubicBezTo>
                      <a:cubicBezTo>
                        <a:pt x="54" y="151"/>
                        <a:pt x="64" y="147"/>
                        <a:pt x="109" y="120"/>
                      </a:cubicBezTo>
                      <a:cubicBezTo>
                        <a:pt x="45" y="162"/>
                        <a:pt x="46" y="164"/>
                        <a:pt x="49" y="169"/>
                      </a:cubicBezTo>
                      <a:cubicBezTo>
                        <a:pt x="50" y="171"/>
                        <a:pt x="52" y="172"/>
                        <a:pt x="53" y="172"/>
                      </a:cubicBezTo>
                      <a:cubicBezTo>
                        <a:pt x="57" y="173"/>
                        <a:pt x="64" y="171"/>
                        <a:pt x="105" y="146"/>
                      </a:cubicBezTo>
                      <a:cubicBezTo>
                        <a:pt x="90" y="156"/>
                        <a:pt x="76" y="165"/>
                        <a:pt x="63" y="173"/>
                      </a:cubicBezTo>
                      <a:cubicBezTo>
                        <a:pt x="48" y="183"/>
                        <a:pt x="37" y="190"/>
                        <a:pt x="30" y="196"/>
                      </a:cubicBezTo>
                      <a:cubicBezTo>
                        <a:pt x="20" y="203"/>
                        <a:pt x="13" y="208"/>
                        <a:pt x="17" y="214"/>
                      </a:cubicBezTo>
                      <a:cubicBezTo>
                        <a:pt x="17" y="215"/>
                        <a:pt x="19" y="216"/>
                        <a:pt x="20" y="217"/>
                      </a:cubicBezTo>
                      <a:cubicBezTo>
                        <a:pt x="24" y="218"/>
                        <a:pt x="33" y="214"/>
                        <a:pt x="80" y="187"/>
                      </a:cubicBezTo>
                      <a:cubicBezTo>
                        <a:pt x="79" y="187"/>
                        <a:pt x="78" y="187"/>
                        <a:pt x="78" y="188"/>
                      </a:cubicBezTo>
                      <a:cubicBezTo>
                        <a:pt x="61" y="199"/>
                        <a:pt x="48" y="207"/>
                        <a:pt x="40" y="213"/>
                      </a:cubicBezTo>
                      <a:cubicBezTo>
                        <a:pt x="28" y="221"/>
                        <a:pt x="22" y="226"/>
                        <a:pt x="25" y="233"/>
                      </a:cubicBezTo>
                      <a:cubicBezTo>
                        <a:pt x="26" y="234"/>
                        <a:pt x="28" y="235"/>
                        <a:pt x="29" y="236"/>
                      </a:cubicBezTo>
                      <a:cubicBezTo>
                        <a:pt x="33" y="237"/>
                        <a:pt x="41" y="233"/>
                        <a:pt x="81" y="210"/>
                      </a:cubicBezTo>
                      <a:cubicBezTo>
                        <a:pt x="16" y="251"/>
                        <a:pt x="18" y="253"/>
                        <a:pt x="21" y="259"/>
                      </a:cubicBezTo>
                      <a:cubicBezTo>
                        <a:pt x="22" y="260"/>
                        <a:pt x="24" y="262"/>
                        <a:pt x="25" y="262"/>
                      </a:cubicBezTo>
                      <a:cubicBezTo>
                        <a:pt x="31" y="263"/>
                        <a:pt x="46" y="256"/>
                        <a:pt x="127" y="208"/>
                      </a:cubicBezTo>
                      <a:cubicBezTo>
                        <a:pt x="29" y="268"/>
                        <a:pt x="31" y="270"/>
                        <a:pt x="34" y="277"/>
                      </a:cubicBezTo>
                      <a:cubicBezTo>
                        <a:pt x="35" y="278"/>
                        <a:pt x="37" y="279"/>
                        <a:pt x="38" y="280"/>
                      </a:cubicBezTo>
                      <a:cubicBezTo>
                        <a:pt x="43" y="281"/>
                        <a:pt x="55" y="276"/>
                        <a:pt x="97" y="251"/>
                      </a:cubicBezTo>
                      <a:cubicBezTo>
                        <a:pt x="27" y="294"/>
                        <a:pt x="29" y="296"/>
                        <a:pt x="32" y="302"/>
                      </a:cubicBezTo>
                      <a:cubicBezTo>
                        <a:pt x="33" y="303"/>
                        <a:pt x="34" y="304"/>
                        <a:pt x="36" y="305"/>
                      </a:cubicBezTo>
                      <a:cubicBezTo>
                        <a:pt x="40" y="306"/>
                        <a:pt x="49" y="302"/>
                        <a:pt x="85" y="281"/>
                      </a:cubicBezTo>
                      <a:cubicBezTo>
                        <a:pt x="46" y="307"/>
                        <a:pt x="48" y="310"/>
                        <a:pt x="50" y="314"/>
                      </a:cubicBezTo>
                      <a:cubicBezTo>
                        <a:pt x="51" y="316"/>
                        <a:pt x="53" y="317"/>
                        <a:pt x="54" y="317"/>
                      </a:cubicBezTo>
                      <a:cubicBezTo>
                        <a:pt x="59" y="319"/>
                        <a:pt x="71" y="313"/>
                        <a:pt x="141" y="272"/>
                      </a:cubicBezTo>
                      <a:cubicBezTo>
                        <a:pt x="65" y="318"/>
                        <a:pt x="66" y="320"/>
                        <a:pt x="70" y="326"/>
                      </a:cubicBezTo>
                      <a:cubicBezTo>
                        <a:pt x="71" y="327"/>
                        <a:pt x="72" y="328"/>
                        <a:pt x="74" y="329"/>
                      </a:cubicBezTo>
                      <a:cubicBezTo>
                        <a:pt x="80" y="330"/>
                        <a:pt x="95" y="322"/>
                        <a:pt x="234" y="237"/>
                      </a:cubicBezTo>
                      <a:cubicBezTo>
                        <a:pt x="264" y="219"/>
                        <a:pt x="298" y="198"/>
                        <a:pt x="330" y="179"/>
                      </a:cubicBezTo>
                      <a:cubicBezTo>
                        <a:pt x="310" y="192"/>
                        <a:pt x="289" y="205"/>
                        <a:pt x="270" y="217"/>
                      </a:cubicBezTo>
                      <a:cubicBezTo>
                        <a:pt x="122" y="309"/>
                        <a:pt x="123" y="310"/>
                        <a:pt x="127" y="317"/>
                      </a:cubicBezTo>
                      <a:cubicBezTo>
                        <a:pt x="128" y="319"/>
                        <a:pt x="130" y="320"/>
                        <a:pt x="131" y="320"/>
                      </a:cubicBezTo>
                      <a:cubicBezTo>
                        <a:pt x="136" y="321"/>
                        <a:pt x="147" y="316"/>
                        <a:pt x="188" y="292"/>
                      </a:cubicBezTo>
                      <a:cubicBezTo>
                        <a:pt x="184" y="295"/>
                        <a:pt x="179" y="298"/>
                        <a:pt x="176" y="300"/>
                      </a:cubicBezTo>
                      <a:cubicBezTo>
                        <a:pt x="164" y="309"/>
                        <a:pt x="158" y="314"/>
                        <a:pt x="162" y="320"/>
                      </a:cubicBezTo>
                      <a:cubicBezTo>
                        <a:pt x="162" y="321"/>
                        <a:pt x="164" y="322"/>
                        <a:pt x="166" y="323"/>
                      </a:cubicBezTo>
                      <a:cubicBezTo>
                        <a:pt x="171" y="324"/>
                        <a:pt x="184" y="318"/>
                        <a:pt x="235" y="287"/>
                      </a:cubicBezTo>
                      <a:cubicBezTo>
                        <a:pt x="195" y="313"/>
                        <a:pt x="195" y="316"/>
                        <a:pt x="198" y="321"/>
                      </a:cubicBezTo>
                      <a:cubicBezTo>
                        <a:pt x="199" y="323"/>
                        <a:pt x="200" y="324"/>
                        <a:pt x="202" y="324"/>
                      </a:cubicBezTo>
                      <a:cubicBezTo>
                        <a:pt x="206" y="325"/>
                        <a:pt x="211" y="324"/>
                        <a:pt x="284" y="279"/>
                      </a:cubicBezTo>
                      <a:cubicBezTo>
                        <a:pt x="279" y="283"/>
                        <a:pt x="274" y="286"/>
                        <a:pt x="270" y="289"/>
                      </a:cubicBezTo>
                      <a:cubicBezTo>
                        <a:pt x="249" y="302"/>
                        <a:pt x="240" y="309"/>
                        <a:pt x="236" y="314"/>
                      </a:cubicBezTo>
                      <a:cubicBezTo>
                        <a:pt x="230" y="314"/>
                        <a:pt x="215" y="322"/>
                        <a:pt x="134" y="372"/>
                      </a:cubicBezTo>
                      <a:cubicBezTo>
                        <a:pt x="146" y="364"/>
                        <a:pt x="156" y="357"/>
                        <a:pt x="165" y="350"/>
                      </a:cubicBezTo>
                      <a:cubicBezTo>
                        <a:pt x="191" y="332"/>
                        <a:pt x="194" y="328"/>
                        <a:pt x="191" y="323"/>
                      </a:cubicBezTo>
                      <a:cubicBezTo>
                        <a:pt x="190" y="321"/>
                        <a:pt x="189" y="320"/>
                        <a:pt x="187" y="320"/>
                      </a:cubicBezTo>
                      <a:cubicBezTo>
                        <a:pt x="182" y="319"/>
                        <a:pt x="178" y="320"/>
                        <a:pt x="101" y="368"/>
                      </a:cubicBezTo>
                      <a:cubicBezTo>
                        <a:pt x="99" y="369"/>
                        <a:pt x="96" y="370"/>
                        <a:pt x="94" y="372"/>
                      </a:cubicBezTo>
                      <a:cubicBezTo>
                        <a:pt x="139" y="336"/>
                        <a:pt x="139" y="335"/>
                        <a:pt x="136" y="330"/>
                      </a:cubicBezTo>
                      <a:cubicBezTo>
                        <a:pt x="135" y="328"/>
                        <a:pt x="134" y="327"/>
                        <a:pt x="132" y="327"/>
                      </a:cubicBezTo>
                      <a:cubicBezTo>
                        <a:pt x="128" y="326"/>
                        <a:pt x="127" y="326"/>
                        <a:pt x="80" y="355"/>
                      </a:cubicBezTo>
                      <a:cubicBezTo>
                        <a:pt x="78" y="356"/>
                        <a:pt x="76" y="357"/>
                        <a:pt x="74" y="359"/>
                      </a:cubicBezTo>
                      <a:cubicBezTo>
                        <a:pt x="108" y="328"/>
                        <a:pt x="108" y="328"/>
                        <a:pt x="105" y="323"/>
                      </a:cubicBezTo>
                      <a:cubicBezTo>
                        <a:pt x="104" y="321"/>
                        <a:pt x="102" y="320"/>
                        <a:pt x="101" y="320"/>
                      </a:cubicBezTo>
                      <a:cubicBezTo>
                        <a:pt x="98" y="319"/>
                        <a:pt x="97" y="320"/>
                        <a:pt x="72" y="335"/>
                      </a:cubicBezTo>
                      <a:cubicBezTo>
                        <a:pt x="69" y="337"/>
                        <a:pt x="65" y="339"/>
                        <a:pt x="61" y="341"/>
                      </a:cubicBezTo>
                      <a:cubicBezTo>
                        <a:pt x="62" y="341"/>
                        <a:pt x="62" y="340"/>
                        <a:pt x="62" y="340"/>
                      </a:cubicBezTo>
                      <a:cubicBezTo>
                        <a:pt x="66" y="325"/>
                        <a:pt x="66" y="325"/>
                        <a:pt x="64" y="322"/>
                      </a:cubicBezTo>
                      <a:cubicBezTo>
                        <a:pt x="63" y="321"/>
                        <a:pt x="62" y="320"/>
                        <a:pt x="60" y="319"/>
                      </a:cubicBezTo>
                      <a:cubicBezTo>
                        <a:pt x="58" y="319"/>
                        <a:pt x="57" y="319"/>
                        <a:pt x="49" y="324"/>
                      </a:cubicBezTo>
                      <a:cubicBezTo>
                        <a:pt x="47" y="326"/>
                        <a:pt x="44" y="327"/>
                        <a:pt x="43" y="328"/>
                      </a:cubicBezTo>
                      <a:cubicBezTo>
                        <a:pt x="42" y="328"/>
                        <a:pt x="42" y="328"/>
                        <a:pt x="41" y="329"/>
                      </a:cubicBezTo>
                      <a:cubicBezTo>
                        <a:pt x="38" y="330"/>
                        <a:pt x="37" y="334"/>
                        <a:pt x="39" y="337"/>
                      </a:cubicBezTo>
                      <a:cubicBezTo>
                        <a:pt x="40" y="338"/>
                        <a:pt x="41" y="339"/>
                        <a:pt x="43" y="340"/>
                      </a:cubicBezTo>
                      <a:cubicBezTo>
                        <a:pt x="45" y="340"/>
                        <a:pt x="46" y="340"/>
                        <a:pt x="50" y="338"/>
                      </a:cubicBezTo>
                      <a:cubicBezTo>
                        <a:pt x="46" y="353"/>
                        <a:pt x="46" y="353"/>
                        <a:pt x="47" y="356"/>
                      </a:cubicBezTo>
                      <a:cubicBezTo>
                        <a:pt x="48" y="357"/>
                        <a:pt x="50" y="358"/>
                        <a:pt x="51" y="359"/>
                      </a:cubicBezTo>
                      <a:cubicBezTo>
                        <a:pt x="53" y="359"/>
                        <a:pt x="54" y="359"/>
                        <a:pt x="58" y="357"/>
                      </a:cubicBezTo>
                      <a:cubicBezTo>
                        <a:pt x="27" y="386"/>
                        <a:pt x="27" y="386"/>
                        <a:pt x="30" y="391"/>
                      </a:cubicBezTo>
                      <a:cubicBezTo>
                        <a:pt x="31" y="392"/>
                        <a:pt x="32" y="393"/>
                        <a:pt x="34" y="394"/>
                      </a:cubicBezTo>
                      <a:cubicBezTo>
                        <a:pt x="37" y="395"/>
                        <a:pt x="38" y="395"/>
                        <a:pt x="71" y="374"/>
                      </a:cubicBezTo>
                      <a:cubicBezTo>
                        <a:pt x="24" y="412"/>
                        <a:pt x="24" y="412"/>
                        <a:pt x="28" y="417"/>
                      </a:cubicBezTo>
                      <a:cubicBezTo>
                        <a:pt x="28" y="419"/>
                        <a:pt x="30" y="420"/>
                        <a:pt x="31" y="420"/>
                      </a:cubicBezTo>
                      <a:cubicBezTo>
                        <a:pt x="35" y="421"/>
                        <a:pt x="36" y="421"/>
                        <a:pt x="78" y="396"/>
                      </a:cubicBezTo>
                      <a:cubicBezTo>
                        <a:pt x="67" y="403"/>
                        <a:pt x="57" y="410"/>
                        <a:pt x="49" y="416"/>
                      </a:cubicBezTo>
                      <a:cubicBezTo>
                        <a:pt x="25" y="433"/>
                        <a:pt x="21" y="436"/>
                        <a:pt x="25" y="442"/>
                      </a:cubicBezTo>
                      <a:cubicBezTo>
                        <a:pt x="25" y="443"/>
                        <a:pt x="27" y="445"/>
                        <a:pt x="29" y="445"/>
                      </a:cubicBezTo>
                      <a:cubicBezTo>
                        <a:pt x="31" y="446"/>
                        <a:pt x="35" y="445"/>
                        <a:pt x="62" y="429"/>
                      </a:cubicBezTo>
                      <a:cubicBezTo>
                        <a:pt x="62" y="429"/>
                        <a:pt x="61" y="430"/>
                        <a:pt x="61" y="430"/>
                      </a:cubicBezTo>
                      <a:cubicBezTo>
                        <a:pt x="27" y="453"/>
                        <a:pt x="24" y="456"/>
                        <a:pt x="28" y="462"/>
                      </a:cubicBezTo>
                      <a:cubicBezTo>
                        <a:pt x="29" y="463"/>
                        <a:pt x="30" y="464"/>
                        <a:pt x="32" y="465"/>
                      </a:cubicBezTo>
                      <a:cubicBezTo>
                        <a:pt x="36" y="466"/>
                        <a:pt x="45" y="462"/>
                        <a:pt x="92" y="434"/>
                      </a:cubicBezTo>
                      <a:cubicBezTo>
                        <a:pt x="22" y="480"/>
                        <a:pt x="23" y="481"/>
                        <a:pt x="26" y="487"/>
                      </a:cubicBezTo>
                      <a:cubicBezTo>
                        <a:pt x="27" y="488"/>
                        <a:pt x="29" y="490"/>
                        <a:pt x="30" y="490"/>
                      </a:cubicBezTo>
                      <a:cubicBezTo>
                        <a:pt x="35" y="491"/>
                        <a:pt x="44" y="487"/>
                        <a:pt x="97" y="455"/>
                      </a:cubicBezTo>
                      <a:cubicBezTo>
                        <a:pt x="0" y="517"/>
                        <a:pt x="1" y="518"/>
                        <a:pt x="5" y="524"/>
                      </a:cubicBezTo>
                      <a:cubicBezTo>
                        <a:pt x="6" y="526"/>
                        <a:pt x="7" y="527"/>
                        <a:pt x="9" y="527"/>
                      </a:cubicBezTo>
                      <a:cubicBezTo>
                        <a:pt x="13" y="528"/>
                        <a:pt x="20" y="525"/>
                        <a:pt x="53" y="507"/>
                      </a:cubicBezTo>
                      <a:cubicBezTo>
                        <a:pt x="50" y="509"/>
                        <a:pt x="47" y="510"/>
                        <a:pt x="45" y="512"/>
                      </a:cubicBezTo>
                      <a:cubicBezTo>
                        <a:pt x="34" y="520"/>
                        <a:pt x="27" y="525"/>
                        <a:pt x="31" y="531"/>
                      </a:cubicBezTo>
                      <a:cubicBezTo>
                        <a:pt x="32" y="532"/>
                        <a:pt x="33" y="533"/>
                        <a:pt x="35" y="534"/>
                      </a:cubicBezTo>
                      <a:cubicBezTo>
                        <a:pt x="39" y="535"/>
                        <a:pt x="47" y="532"/>
                        <a:pt x="86" y="509"/>
                      </a:cubicBezTo>
                      <a:cubicBezTo>
                        <a:pt x="76" y="515"/>
                        <a:pt x="68" y="521"/>
                        <a:pt x="62" y="525"/>
                      </a:cubicBezTo>
                      <a:cubicBezTo>
                        <a:pt x="50" y="533"/>
                        <a:pt x="44" y="539"/>
                        <a:pt x="47" y="545"/>
                      </a:cubicBezTo>
                      <a:cubicBezTo>
                        <a:pt x="48" y="546"/>
                        <a:pt x="50" y="547"/>
                        <a:pt x="52" y="548"/>
                      </a:cubicBezTo>
                      <a:cubicBezTo>
                        <a:pt x="57" y="549"/>
                        <a:pt x="76" y="540"/>
                        <a:pt x="139" y="503"/>
                      </a:cubicBezTo>
                      <a:cubicBezTo>
                        <a:pt x="94" y="532"/>
                        <a:pt x="95" y="534"/>
                        <a:pt x="98" y="539"/>
                      </a:cubicBezTo>
                      <a:cubicBezTo>
                        <a:pt x="99" y="541"/>
                        <a:pt x="100" y="542"/>
                        <a:pt x="102" y="542"/>
                      </a:cubicBezTo>
                      <a:cubicBezTo>
                        <a:pt x="108" y="544"/>
                        <a:pt x="124" y="536"/>
                        <a:pt x="262" y="451"/>
                      </a:cubicBezTo>
                      <a:cubicBezTo>
                        <a:pt x="284" y="438"/>
                        <a:pt x="308" y="423"/>
                        <a:pt x="331" y="409"/>
                      </a:cubicBezTo>
                      <a:cubicBezTo>
                        <a:pt x="312" y="421"/>
                        <a:pt x="291" y="434"/>
                        <a:pt x="272" y="446"/>
                      </a:cubicBezTo>
                      <a:cubicBezTo>
                        <a:pt x="232" y="470"/>
                        <a:pt x="194" y="494"/>
                        <a:pt x="166" y="512"/>
                      </a:cubicBezTo>
                      <a:cubicBezTo>
                        <a:pt x="151" y="522"/>
                        <a:pt x="140" y="529"/>
                        <a:pt x="132" y="534"/>
                      </a:cubicBezTo>
                      <a:cubicBezTo>
                        <a:pt x="122" y="542"/>
                        <a:pt x="115" y="546"/>
                        <a:pt x="119" y="553"/>
                      </a:cubicBezTo>
                      <a:cubicBezTo>
                        <a:pt x="120" y="554"/>
                        <a:pt x="121" y="555"/>
                        <a:pt x="123" y="556"/>
                      </a:cubicBezTo>
                      <a:cubicBezTo>
                        <a:pt x="123" y="556"/>
                        <a:pt x="124" y="556"/>
                        <a:pt x="124" y="556"/>
                      </a:cubicBezTo>
                      <a:cubicBezTo>
                        <a:pt x="131" y="556"/>
                        <a:pt x="152" y="544"/>
                        <a:pt x="276" y="469"/>
                      </a:cubicBezTo>
                      <a:cubicBezTo>
                        <a:pt x="293" y="458"/>
                        <a:pt x="310" y="448"/>
                        <a:pt x="328" y="437"/>
                      </a:cubicBezTo>
                      <a:cubicBezTo>
                        <a:pt x="317" y="444"/>
                        <a:pt x="307" y="450"/>
                        <a:pt x="297" y="457"/>
                      </a:cubicBezTo>
                      <a:cubicBezTo>
                        <a:pt x="171" y="537"/>
                        <a:pt x="171" y="538"/>
                        <a:pt x="175" y="545"/>
                      </a:cubicBezTo>
                      <a:cubicBezTo>
                        <a:pt x="176" y="546"/>
                        <a:pt x="178" y="548"/>
                        <a:pt x="179" y="548"/>
                      </a:cubicBezTo>
                      <a:cubicBezTo>
                        <a:pt x="185" y="549"/>
                        <a:pt x="198" y="543"/>
                        <a:pt x="293" y="486"/>
                      </a:cubicBezTo>
                      <a:cubicBezTo>
                        <a:pt x="278" y="495"/>
                        <a:pt x="264" y="504"/>
                        <a:pt x="252" y="512"/>
                      </a:cubicBezTo>
                      <a:cubicBezTo>
                        <a:pt x="212" y="539"/>
                        <a:pt x="212" y="541"/>
                        <a:pt x="215" y="547"/>
                      </a:cubicBezTo>
                      <a:cubicBezTo>
                        <a:pt x="216" y="548"/>
                        <a:pt x="217" y="549"/>
                        <a:pt x="219" y="550"/>
                      </a:cubicBezTo>
                      <a:cubicBezTo>
                        <a:pt x="224" y="551"/>
                        <a:pt x="236" y="546"/>
                        <a:pt x="318" y="495"/>
                      </a:cubicBezTo>
                      <a:cubicBezTo>
                        <a:pt x="304" y="504"/>
                        <a:pt x="291" y="513"/>
                        <a:pt x="280" y="520"/>
                      </a:cubicBezTo>
                      <a:cubicBezTo>
                        <a:pt x="247" y="543"/>
                        <a:pt x="245" y="546"/>
                        <a:pt x="248" y="551"/>
                      </a:cubicBezTo>
                      <a:cubicBezTo>
                        <a:pt x="249" y="553"/>
                        <a:pt x="250" y="554"/>
                        <a:pt x="252" y="554"/>
                      </a:cubicBezTo>
                      <a:cubicBezTo>
                        <a:pt x="256" y="555"/>
                        <a:pt x="257" y="556"/>
                        <a:pt x="355" y="497"/>
                      </a:cubicBezTo>
                      <a:cubicBezTo>
                        <a:pt x="355" y="496"/>
                        <a:pt x="356" y="496"/>
                        <a:pt x="356" y="496"/>
                      </a:cubicBezTo>
                      <a:cubicBezTo>
                        <a:pt x="283" y="545"/>
                        <a:pt x="284" y="546"/>
                        <a:pt x="287" y="552"/>
                      </a:cubicBezTo>
                      <a:cubicBezTo>
                        <a:pt x="288" y="553"/>
                        <a:pt x="290" y="555"/>
                        <a:pt x="291" y="555"/>
                      </a:cubicBezTo>
                      <a:cubicBezTo>
                        <a:pt x="295" y="556"/>
                        <a:pt x="296" y="556"/>
                        <a:pt x="364" y="514"/>
                      </a:cubicBezTo>
                      <a:cubicBezTo>
                        <a:pt x="370" y="511"/>
                        <a:pt x="377" y="507"/>
                        <a:pt x="383" y="503"/>
                      </a:cubicBezTo>
                      <a:cubicBezTo>
                        <a:pt x="343" y="534"/>
                        <a:pt x="343" y="534"/>
                        <a:pt x="346" y="540"/>
                      </a:cubicBezTo>
                      <a:cubicBezTo>
                        <a:pt x="347" y="541"/>
                        <a:pt x="349" y="542"/>
                        <a:pt x="350" y="543"/>
                      </a:cubicBezTo>
                      <a:cubicBezTo>
                        <a:pt x="354" y="543"/>
                        <a:pt x="355" y="544"/>
                        <a:pt x="404" y="513"/>
                      </a:cubicBezTo>
                      <a:cubicBezTo>
                        <a:pt x="372" y="541"/>
                        <a:pt x="373" y="541"/>
                        <a:pt x="375" y="546"/>
                      </a:cubicBezTo>
                      <a:cubicBezTo>
                        <a:pt x="376" y="548"/>
                        <a:pt x="378" y="549"/>
                        <a:pt x="379" y="549"/>
                      </a:cubicBezTo>
                      <a:cubicBezTo>
                        <a:pt x="383" y="550"/>
                        <a:pt x="383" y="550"/>
                        <a:pt x="428" y="523"/>
                      </a:cubicBezTo>
                      <a:cubicBezTo>
                        <a:pt x="430" y="522"/>
                        <a:pt x="432" y="520"/>
                        <a:pt x="434" y="519"/>
                      </a:cubicBezTo>
                      <a:cubicBezTo>
                        <a:pt x="412" y="541"/>
                        <a:pt x="412" y="541"/>
                        <a:pt x="414" y="546"/>
                      </a:cubicBezTo>
                      <a:cubicBezTo>
                        <a:pt x="415" y="547"/>
                        <a:pt x="417" y="548"/>
                        <a:pt x="418" y="548"/>
                      </a:cubicBezTo>
                      <a:cubicBezTo>
                        <a:pt x="421" y="549"/>
                        <a:pt x="422" y="549"/>
                        <a:pt x="455" y="529"/>
                      </a:cubicBezTo>
                      <a:cubicBezTo>
                        <a:pt x="464" y="524"/>
                        <a:pt x="476" y="517"/>
                        <a:pt x="479" y="515"/>
                      </a:cubicBezTo>
                      <a:cubicBezTo>
                        <a:pt x="479" y="515"/>
                        <a:pt x="480" y="515"/>
                        <a:pt x="480" y="514"/>
                      </a:cubicBezTo>
                      <a:cubicBezTo>
                        <a:pt x="483" y="513"/>
                        <a:pt x="484" y="509"/>
                        <a:pt x="483" y="506"/>
                      </a:cubicBezTo>
                      <a:close/>
                      <a:moveTo>
                        <a:pt x="262" y="151"/>
                      </a:moveTo>
                      <a:cubicBezTo>
                        <a:pt x="285" y="137"/>
                        <a:pt x="308" y="122"/>
                        <a:pt x="331" y="109"/>
                      </a:cubicBezTo>
                      <a:cubicBezTo>
                        <a:pt x="309" y="122"/>
                        <a:pt x="285" y="137"/>
                        <a:pt x="262" y="151"/>
                      </a:cubicBezTo>
                      <a:close/>
                      <a:moveTo>
                        <a:pt x="292" y="326"/>
                      </a:moveTo>
                      <a:cubicBezTo>
                        <a:pt x="284" y="328"/>
                        <a:pt x="265" y="338"/>
                        <a:pt x="214" y="369"/>
                      </a:cubicBezTo>
                      <a:cubicBezTo>
                        <a:pt x="249" y="346"/>
                        <a:pt x="268" y="334"/>
                        <a:pt x="278" y="326"/>
                      </a:cubicBezTo>
                      <a:cubicBezTo>
                        <a:pt x="284" y="324"/>
                        <a:pt x="297" y="316"/>
                        <a:pt x="328" y="298"/>
                      </a:cubicBezTo>
                      <a:cubicBezTo>
                        <a:pt x="302" y="316"/>
                        <a:pt x="294" y="323"/>
                        <a:pt x="292" y="326"/>
                      </a:cubicBezTo>
                      <a:close/>
                      <a:moveTo>
                        <a:pt x="209" y="348"/>
                      </a:moveTo>
                      <a:cubicBezTo>
                        <a:pt x="228" y="336"/>
                        <a:pt x="237" y="329"/>
                        <a:pt x="240" y="325"/>
                      </a:cubicBezTo>
                      <a:cubicBezTo>
                        <a:pt x="245" y="325"/>
                        <a:pt x="258" y="318"/>
                        <a:pt x="321" y="279"/>
                      </a:cubicBezTo>
                      <a:cubicBezTo>
                        <a:pt x="310" y="286"/>
                        <a:pt x="300" y="293"/>
                        <a:pt x="292" y="299"/>
                      </a:cubicBezTo>
                      <a:cubicBezTo>
                        <a:pt x="285" y="304"/>
                        <a:pt x="280" y="307"/>
                        <a:pt x="276" y="310"/>
                      </a:cubicBezTo>
                      <a:cubicBezTo>
                        <a:pt x="268" y="313"/>
                        <a:pt x="250" y="324"/>
                        <a:pt x="202" y="352"/>
                      </a:cubicBezTo>
                      <a:cubicBezTo>
                        <a:pt x="205" y="351"/>
                        <a:pt x="207" y="349"/>
                        <a:pt x="209" y="348"/>
                      </a:cubicBezTo>
                      <a:close/>
                      <a:moveTo>
                        <a:pt x="48" y="329"/>
                      </a:moveTo>
                      <a:cubicBezTo>
                        <a:pt x="48" y="329"/>
                        <a:pt x="48" y="329"/>
                        <a:pt x="47" y="328"/>
                      </a:cubicBezTo>
                      <a:cubicBezTo>
                        <a:pt x="48" y="329"/>
                        <a:pt x="48" y="329"/>
                        <a:pt x="48" y="32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0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226" name="Freeform 39"/>
                <p:cNvSpPr>
                  <a:spLocks noEditPoints="1"/>
                </p:cNvSpPr>
                <p:nvPr/>
              </p:nvSpPr>
              <p:spPr bwMode="gray">
                <a:xfrm>
                  <a:off x="303580" y="1693252"/>
                  <a:ext cx="1316189" cy="1532351"/>
                </a:xfrm>
                <a:custGeom>
                  <a:avLst/>
                  <a:gdLst>
                    <a:gd name="T0" fmla="*/ 397 w 464"/>
                    <a:gd name="T1" fmla="*/ 533 h 540"/>
                    <a:gd name="T2" fmla="*/ 259 w 464"/>
                    <a:gd name="T3" fmla="*/ 536 h 540"/>
                    <a:gd name="T4" fmla="*/ 127 w 464"/>
                    <a:gd name="T5" fmla="*/ 539 h 540"/>
                    <a:gd name="T6" fmla="*/ 35 w 464"/>
                    <a:gd name="T7" fmla="*/ 534 h 540"/>
                    <a:gd name="T8" fmla="*/ 14 w 464"/>
                    <a:gd name="T9" fmla="*/ 412 h 540"/>
                    <a:gd name="T10" fmla="*/ 22 w 464"/>
                    <a:gd name="T11" fmla="*/ 233 h 540"/>
                    <a:gd name="T12" fmla="*/ 25 w 464"/>
                    <a:gd name="T13" fmla="*/ 80 h 540"/>
                    <a:gd name="T14" fmla="*/ 309 w 464"/>
                    <a:gd name="T15" fmla="*/ 2 h 540"/>
                    <a:gd name="T16" fmla="*/ 442 w 464"/>
                    <a:gd name="T17" fmla="*/ 101 h 540"/>
                    <a:gd name="T18" fmla="*/ 443 w 464"/>
                    <a:gd name="T19" fmla="*/ 322 h 540"/>
                    <a:gd name="T20" fmla="*/ 429 w 464"/>
                    <a:gd name="T21" fmla="*/ 516 h 540"/>
                    <a:gd name="T22" fmla="*/ 266 w 464"/>
                    <a:gd name="T23" fmla="*/ 518 h 540"/>
                    <a:gd name="T24" fmla="*/ 58 w 464"/>
                    <a:gd name="T25" fmla="*/ 519 h 540"/>
                    <a:gd name="T26" fmla="*/ 197 w 464"/>
                    <a:gd name="T27" fmla="*/ 522 h 540"/>
                    <a:gd name="T28" fmla="*/ 24 w 464"/>
                    <a:gd name="T29" fmla="*/ 459 h 540"/>
                    <a:gd name="T30" fmla="*/ 195 w 464"/>
                    <a:gd name="T31" fmla="*/ 478 h 540"/>
                    <a:gd name="T32" fmla="*/ 284 w 464"/>
                    <a:gd name="T33" fmla="*/ 482 h 540"/>
                    <a:gd name="T34" fmla="*/ 368 w 464"/>
                    <a:gd name="T35" fmla="*/ 480 h 540"/>
                    <a:gd name="T36" fmla="*/ 433 w 464"/>
                    <a:gd name="T37" fmla="*/ 407 h 540"/>
                    <a:gd name="T38" fmla="*/ 324 w 464"/>
                    <a:gd name="T39" fmla="*/ 342 h 540"/>
                    <a:gd name="T40" fmla="*/ 131 w 464"/>
                    <a:gd name="T41" fmla="*/ 343 h 540"/>
                    <a:gd name="T42" fmla="*/ 44 w 464"/>
                    <a:gd name="T43" fmla="*/ 359 h 540"/>
                    <a:gd name="T44" fmla="*/ 18 w 464"/>
                    <a:gd name="T45" fmla="*/ 477 h 540"/>
                    <a:gd name="T46" fmla="*/ 335 w 464"/>
                    <a:gd name="T47" fmla="*/ 495 h 540"/>
                    <a:gd name="T48" fmla="*/ 176 w 464"/>
                    <a:gd name="T49" fmla="*/ 496 h 540"/>
                    <a:gd name="T50" fmla="*/ 100 w 464"/>
                    <a:gd name="T51" fmla="*/ 496 h 540"/>
                    <a:gd name="T52" fmla="*/ 236 w 464"/>
                    <a:gd name="T53" fmla="*/ 503 h 540"/>
                    <a:gd name="T54" fmla="*/ 443 w 464"/>
                    <a:gd name="T55" fmla="*/ 515 h 540"/>
                    <a:gd name="T56" fmla="*/ 315 w 464"/>
                    <a:gd name="T57" fmla="*/ 315 h 540"/>
                    <a:gd name="T58" fmla="*/ 122 w 464"/>
                    <a:gd name="T59" fmla="*/ 317 h 540"/>
                    <a:gd name="T60" fmla="*/ 195 w 464"/>
                    <a:gd name="T61" fmla="*/ 332 h 540"/>
                    <a:gd name="T62" fmla="*/ 45 w 464"/>
                    <a:gd name="T63" fmla="*/ 303 h 540"/>
                    <a:gd name="T64" fmla="*/ 378 w 464"/>
                    <a:gd name="T65" fmla="*/ 303 h 540"/>
                    <a:gd name="T66" fmla="*/ 428 w 464"/>
                    <a:gd name="T67" fmla="*/ 107 h 540"/>
                    <a:gd name="T68" fmla="*/ 320 w 464"/>
                    <a:gd name="T69" fmla="*/ 16 h 540"/>
                    <a:gd name="T70" fmla="*/ 87 w 464"/>
                    <a:gd name="T71" fmla="*/ 17 h 540"/>
                    <a:gd name="T72" fmla="*/ 39 w 464"/>
                    <a:gd name="T73" fmla="*/ 92 h 540"/>
                    <a:gd name="T74" fmla="*/ 36 w 464"/>
                    <a:gd name="T75" fmla="*/ 261 h 540"/>
                    <a:gd name="T76" fmla="*/ 68 w 464"/>
                    <a:gd name="T77" fmla="*/ 537 h 540"/>
                    <a:gd name="T78" fmla="*/ 101 w 464"/>
                    <a:gd name="T79" fmla="*/ 498 h 540"/>
                    <a:gd name="T80" fmla="*/ 368 w 464"/>
                    <a:gd name="T81" fmla="*/ 517 h 540"/>
                    <a:gd name="T82" fmla="*/ 41 w 464"/>
                    <a:gd name="T83" fmla="*/ 371 h 540"/>
                    <a:gd name="T84" fmla="*/ 22 w 464"/>
                    <a:gd name="T85" fmla="*/ 111 h 540"/>
                    <a:gd name="T86" fmla="*/ 41 w 464"/>
                    <a:gd name="T87" fmla="*/ 183 h 540"/>
                    <a:gd name="T88" fmla="*/ 300 w 464"/>
                    <a:gd name="T89" fmla="*/ 478 h 540"/>
                    <a:gd name="T90" fmla="*/ 410 w 464"/>
                    <a:gd name="T91" fmla="*/ 271 h 540"/>
                    <a:gd name="T92" fmla="*/ 411 w 464"/>
                    <a:gd name="T93" fmla="*/ 127 h 540"/>
                    <a:gd name="T94" fmla="*/ 175 w 464"/>
                    <a:gd name="T95" fmla="*/ 27 h 540"/>
                    <a:gd name="T96" fmla="*/ 63 w 464"/>
                    <a:gd name="T97" fmla="*/ 126 h 540"/>
                    <a:gd name="T98" fmla="*/ 86 w 464"/>
                    <a:gd name="T99" fmla="*/ 280 h 540"/>
                    <a:gd name="T100" fmla="*/ 235 w 464"/>
                    <a:gd name="T101" fmla="*/ 282 h 540"/>
                    <a:gd name="T102" fmla="*/ 384 w 464"/>
                    <a:gd name="T103" fmla="*/ 286 h 540"/>
                    <a:gd name="T104" fmla="*/ 51 w 464"/>
                    <a:gd name="T105" fmla="*/ 212 h 540"/>
                    <a:gd name="T106" fmla="*/ 314 w 464"/>
                    <a:gd name="T107" fmla="*/ 280 h 540"/>
                    <a:gd name="T108" fmla="*/ 196 w 464"/>
                    <a:gd name="T109" fmla="*/ 412 h 540"/>
                    <a:gd name="T110" fmla="*/ 240 w 464"/>
                    <a:gd name="T111" fmla="*/ 416 h 540"/>
                    <a:gd name="T112" fmla="*/ 185 w 464"/>
                    <a:gd name="T113" fmla="*/ 435 h 540"/>
                    <a:gd name="T114" fmla="*/ 206 w 464"/>
                    <a:gd name="T115" fmla="*/ 453 h 540"/>
                    <a:gd name="T116" fmla="*/ 244 w 464"/>
                    <a:gd name="T117" fmla="*/ 451 h 540"/>
                    <a:gd name="T118" fmla="*/ 281 w 464"/>
                    <a:gd name="T119" fmla="*/ 458 h 540"/>
                    <a:gd name="T120" fmla="*/ 198 w 464"/>
                    <a:gd name="T121" fmla="*/ 467 h 540"/>
                    <a:gd name="T122" fmla="*/ 268 w 464"/>
                    <a:gd name="T123" fmla="*/ 454 h 540"/>
                    <a:gd name="T124" fmla="*/ 264 w 464"/>
                    <a:gd name="T125" fmla="*/ 454 h 5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64" h="540">
                      <a:moveTo>
                        <a:pt x="35" y="536"/>
                      </a:moveTo>
                      <a:cubicBezTo>
                        <a:pt x="35" y="536"/>
                        <a:pt x="34" y="536"/>
                        <a:pt x="33" y="536"/>
                      </a:cubicBezTo>
                      <a:cubicBezTo>
                        <a:pt x="34" y="536"/>
                        <a:pt x="34" y="536"/>
                        <a:pt x="35" y="536"/>
                      </a:cubicBezTo>
                      <a:close/>
                      <a:moveTo>
                        <a:pt x="35" y="536"/>
                      </a:moveTo>
                      <a:cubicBezTo>
                        <a:pt x="36" y="536"/>
                        <a:pt x="37" y="537"/>
                        <a:pt x="38" y="536"/>
                      </a:cubicBezTo>
                      <a:cubicBezTo>
                        <a:pt x="39" y="537"/>
                        <a:pt x="37" y="537"/>
                        <a:pt x="39" y="538"/>
                      </a:cubicBezTo>
                      <a:cubicBezTo>
                        <a:pt x="40" y="537"/>
                        <a:pt x="38" y="535"/>
                        <a:pt x="36" y="535"/>
                      </a:cubicBezTo>
                      <a:cubicBezTo>
                        <a:pt x="36" y="535"/>
                        <a:pt x="36" y="535"/>
                        <a:pt x="35" y="535"/>
                      </a:cubicBezTo>
                      <a:cubicBezTo>
                        <a:pt x="36" y="535"/>
                        <a:pt x="35" y="536"/>
                        <a:pt x="35" y="536"/>
                      </a:cubicBezTo>
                      <a:close/>
                      <a:moveTo>
                        <a:pt x="461" y="508"/>
                      </a:move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7"/>
                        <a:pt x="461" y="507"/>
                        <a:pt x="461" y="508"/>
                      </a:cubicBezTo>
                      <a:close/>
                      <a:moveTo>
                        <a:pt x="90" y="537"/>
                      </a:moveTo>
                      <a:cubicBezTo>
                        <a:pt x="90" y="537"/>
                        <a:pt x="90" y="537"/>
                        <a:pt x="89" y="538"/>
                      </a:cubicBezTo>
                      <a:cubicBezTo>
                        <a:pt x="89" y="538"/>
                        <a:pt x="90" y="538"/>
                        <a:pt x="90" y="537"/>
                      </a:cubicBezTo>
                      <a:close/>
                      <a:moveTo>
                        <a:pt x="425" y="478"/>
                      </a:moveTo>
                      <a:cubicBezTo>
                        <a:pt x="425" y="478"/>
                        <a:pt x="425" y="478"/>
                        <a:pt x="425" y="478"/>
                      </a:cubicBezTo>
                      <a:cubicBezTo>
                        <a:pt x="425" y="477"/>
                        <a:pt x="425" y="478"/>
                        <a:pt x="425" y="478"/>
                      </a:cubicBezTo>
                      <a:close/>
                      <a:moveTo>
                        <a:pt x="462" y="503"/>
                      </a:moveTo>
                      <a:cubicBezTo>
                        <a:pt x="462" y="503"/>
                        <a:pt x="461" y="504"/>
                        <a:pt x="461" y="504"/>
                      </a:cubicBezTo>
                      <a:cubicBezTo>
                        <a:pt x="462" y="505"/>
                        <a:pt x="462" y="505"/>
                        <a:pt x="461" y="505"/>
                      </a:cubicBezTo>
                      <a:cubicBezTo>
                        <a:pt x="461" y="506"/>
                        <a:pt x="461" y="506"/>
                        <a:pt x="461" y="507"/>
                      </a:cubicBezTo>
                      <a:cubicBezTo>
                        <a:pt x="461" y="506"/>
                        <a:pt x="461" y="506"/>
                        <a:pt x="461" y="505"/>
                      </a:cubicBezTo>
                      <a:cubicBezTo>
                        <a:pt x="461" y="505"/>
                        <a:pt x="461" y="505"/>
                        <a:pt x="461" y="505"/>
                      </a:cubicBezTo>
                      <a:cubicBezTo>
                        <a:pt x="461" y="506"/>
                        <a:pt x="461" y="506"/>
                        <a:pt x="461" y="507"/>
                      </a:cubicBezTo>
                      <a:cubicBezTo>
                        <a:pt x="461" y="507"/>
                        <a:pt x="461" y="507"/>
                        <a:pt x="461" y="507"/>
                      </a:cubicBezTo>
                      <a:cubicBezTo>
                        <a:pt x="461" y="508"/>
                        <a:pt x="461" y="508"/>
                        <a:pt x="461" y="508"/>
                      </a:cubicBezTo>
                      <a:cubicBezTo>
                        <a:pt x="462" y="509"/>
                        <a:pt x="462" y="511"/>
                        <a:pt x="461" y="513"/>
                      </a:cubicBezTo>
                      <a:cubicBezTo>
                        <a:pt x="461" y="512"/>
                        <a:pt x="460" y="511"/>
                        <a:pt x="459" y="513"/>
                      </a:cubicBezTo>
                      <a:cubicBezTo>
                        <a:pt x="458" y="517"/>
                        <a:pt x="459" y="514"/>
                        <a:pt x="459" y="518"/>
                      </a:cubicBezTo>
                      <a:cubicBezTo>
                        <a:pt x="459" y="519"/>
                        <a:pt x="459" y="519"/>
                        <a:pt x="458" y="520"/>
                      </a:cubicBezTo>
                      <a:cubicBezTo>
                        <a:pt x="459" y="521"/>
                        <a:pt x="456" y="524"/>
                        <a:pt x="458" y="523"/>
                      </a:cubicBezTo>
                      <a:cubicBezTo>
                        <a:pt x="457" y="523"/>
                        <a:pt x="454" y="529"/>
                        <a:pt x="453" y="527"/>
                      </a:cubicBezTo>
                      <a:cubicBezTo>
                        <a:pt x="453" y="525"/>
                        <a:pt x="453" y="525"/>
                        <a:pt x="453" y="525"/>
                      </a:cubicBezTo>
                      <a:cubicBezTo>
                        <a:pt x="451" y="527"/>
                        <a:pt x="451" y="528"/>
                        <a:pt x="450" y="530"/>
                      </a:cubicBezTo>
                      <a:cubicBezTo>
                        <a:pt x="450" y="530"/>
                        <a:pt x="449" y="530"/>
                        <a:pt x="449" y="530"/>
                      </a:cubicBezTo>
                      <a:cubicBezTo>
                        <a:pt x="450" y="532"/>
                        <a:pt x="445" y="532"/>
                        <a:pt x="443" y="534"/>
                      </a:cubicBezTo>
                      <a:cubicBezTo>
                        <a:pt x="439" y="534"/>
                        <a:pt x="433" y="535"/>
                        <a:pt x="432" y="534"/>
                      </a:cubicBezTo>
                      <a:cubicBezTo>
                        <a:pt x="429" y="534"/>
                        <a:pt x="427" y="535"/>
                        <a:pt x="424" y="535"/>
                      </a:cubicBezTo>
                      <a:cubicBezTo>
                        <a:pt x="424" y="535"/>
                        <a:pt x="425" y="535"/>
                        <a:pt x="425" y="534"/>
                      </a:cubicBezTo>
                      <a:cubicBezTo>
                        <a:pt x="424" y="533"/>
                        <a:pt x="423" y="534"/>
                        <a:pt x="421" y="534"/>
                      </a:cubicBezTo>
                      <a:cubicBezTo>
                        <a:pt x="422" y="534"/>
                        <a:pt x="418" y="533"/>
                        <a:pt x="416" y="532"/>
                      </a:cubicBezTo>
                      <a:cubicBezTo>
                        <a:pt x="413" y="533"/>
                        <a:pt x="414" y="534"/>
                        <a:pt x="414" y="535"/>
                      </a:cubicBezTo>
                      <a:cubicBezTo>
                        <a:pt x="411" y="533"/>
                        <a:pt x="407" y="536"/>
                        <a:pt x="404" y="534"/>
                      </a:cubicBezTo>
                      <a:cubicBezTo>
                        <a:pt x="404" y="534"/>
                        <a:pt x="407" y="533"/>
                        <a:pt x="405" y="533"/>
                      </a:cubicBezTo>
                      <a:cubicBezTo>
                        <a:pt x="403" y="531"/>
                        <a:pt x="400" y="534"/>
                        <a:pt x="397" y="533"/>
                      </a:cubicBezTo>
                      <a:cubicBezTo>
                        <a:pt x="398" y="535"/>
                        <a:pt x="398" y="535"/>
                        <a:pt x="398" y="535"/>
                      </a:cubicBezTo>
                      <a:cubicBezTo>
                        <a:pt x="396" y="534"/>
                        <a:pt x="392" y="536"/>
                        <a:pt x="392" y="534"/>
                      </a:cubicBezTo>
                      <a:cubicBezTo>
                        <a:pt x="391" y="535"/>
                        <a:pt x="388" y="534"/>
                        <a:pt x="388" y="535"/>
                      </a:cubicBezTo>
                      <a:cubicBezTo>
                        <a:pt x="382" y="534"/>
                        <a:pt x="373" y="536"/>
                        <a:pt x="370" y="533"/>
                      </a:cubicBezTo>
                      <a:cubicBezTo>
                        <a:pt x="369" y="533"/>
                        <a:pt x="366" y="533"/>
                        <a:pt x="367" y="534"/>
                      </a:cubicBezTo>
                      <a:cubicBezTo>
                        <a:pt x="368" y="535"/>
                        <a:pt x="369" y="533"/>
                        <a:pt x="369" y="534"/>
                      </a:cubicBezTo>
                      <a:cubicBezTo>
                        <a:pt x="369" y="534"/>
                        <a:pt x="369" y="535"/>
                        <a:pt x="368" y="535"/>
                      </a:cubicBezTo>
                      <a:cubicBezTo>
                        <a:pt x="366" y="534"/>
                        <a:pt x="365" y="534"/>
                        <a:pt x="367" y="533"/>
                      </a:cubicBezTo>
                      <a:cubicBezTo>
                        <a:pt x="366" y="533"/>
                        <a:pt x="366" y="533"/>
                        <a:pt x="366" y="533"/>
                      </a:cubicBezTo>
                      <a:cubicBezTo>
                        <a:pt x="365" y="533"/>
                        <a:pt x="365" y="533"/>
                        <a:pt x="365" y="533"/>
                      </a:cubicBezTo>
                      <a:cubicBezTo>
                        <a:pt x="362" y="533"/>
                        <a:pt x="361" y="536"/>
                        <a:pt x="357" y="535"/>
                      </a:cubicBezTo>
                      <a:cubicBezTo>
                        <a:pt x="357" y="534"/>
                        <a:pt x="357" y="534"/>
                        <a:pt x="355" y="534"/>
                      </a:cubicBezTo>
                      <a:cubicBezTo>
                        <a:pt x="352" y="535"/>
                        <a:pt x="352" y="535"/>
                        <a:pt x="352" y="535"/>
                      </a:cubicBezTo>
                      <a:cubicBezTo>
                        <a:pt x="349" y="535"/>
                        <a:pt x="350" y="534"/>
                        <a:pt x="350" y="533"/>
                      </a:cubicBezTo>
                      <a:cubicBezTo>
                        <a:pt x="349" y="533"/>
                        <a:pt x="347" y="533"/>
                        <a:pt x="346" y="533"/>
                      </a:cubicBezTo>
                      <a:cubicBezTo>
                        <a:pt x="345" y="533"/>
                        <a:pt x="345" y="534"/>
                        <a:pt x="345" y="534"/>
                      </a:cubicBezTo>
                      <a:cubicBezTo>
                        <a:pt x="344" y="533"/>
                        <a:pt x="344" y="533"/>
                        <a:pt x="344" y="533"/>
                      </a:cubicBezTo>
                      <a:cubicBezTo>
                        <a:pt x="342" y="533"/>
                        <a:pt x="340" y="533"/>
                        <a:pt x="338" y="533"/>
                      </a:cubicBezTo>
                      <a:cubicBezTo>
                        <a:pt x="339" y="534"/>
                        <a:pt x="340" y="534"/>
                        <a:pt x="341" y="534"/>
                      </a:cubicBezTo>
                      <a:cubicBezTo>
                        <a:pt x="340" y="535"/>
                        <a:pt x="339" y="535"/>
                        <a:pt x="337" y="535"/>
                      </a:cubicBezTo>
                      <a:cubicBezTo>
                        <a:pt x="338" y="534"/>
                        <a:pt x="334" y="534"/>
                        <a:pt x="333" y="534"/>
                      </a:cubicBezTo>
                      <a:cubicBezTo>
                        <a:pt x="331" y="534"/>
                        <a:pt x="331" y="535"/>
                        <a:pt x="330" y="535"/>
                      </a:cubicBezTo>
                      <a:cubicBezTo>
                        <a:pt x="330" y="535"/>
                        <a:pt x="328" y="535"/>
                        <a:pt x="329" y="534"/>
                      </a:cubicBezTo>
                      <a:cubicBezTo>
                        <a:pt x="330" y="534"/>
                        <a:pt x="330" y="535"/>
                        <a:pt x="331" y="534"/>
                      </a:cubicBezTo>
                      <a:cubicBezTo>
                        <a:pt x="331" y="534"/>
                        <a:pt x="331" y="534"/>
                        <a:pt x="330" y="534"/>
                      </a:cubicBezTo>
                      <a:cubicBezTo>
                        <a:pt x="329" y="534"/>
                        <a:pt x="328" y="534"/>
                        <a:pt x="327" y="534"/>
                      </a:cubicBezTo>
                      <a:cubicBezTo>
                        <a:pt x="327" y="535"/>
                        <a:pt x="328" y="536"/>
                        <a:pt x="325" y="535"/>
                      </a:cubicBezTo>
                      <a:cubicBezTo>
                        <a:pt x="326" y="535"/>
                        <a:pt x="326" y="534"/>
                        <a:pt x="327" y="534"/>
                      </a:cubicBezTo>
                      <a:cubicBezTo>
                        <a:pt x="326" y="534"/>
                        <a:pt x="326" y="534"/>
                        <a:pt x="326" y="534"/>
                      </a:cubicBezTo>
                      <a:cubicBezTo>
                        <a:pt x="325" y="534"/>
                        <a:pt x="324" y="534"/>
                        <a:pt x="324" y="534"/>
                      </a:cubicBezTo>
                      <a:cubicBezTo>
                        <a:pt x="323" y="534"/>
                        <a:pt x="323" y="534"/>
                        <a:pt x="323" y="534"/>
                      </a:cubicBezTo>
                      <a:cubicBezTo>
                        <a:pt x="323" y="534"/>
                        <a:pt x="323" y="534"/>
                        <a:pt x="323" y="534"/>
                      </a:cubicBezTo>
                      <a:cubicBezTo>
                        <a:pt x="322" y="535"/>
                        <a:pt x="318" y="534"/>
                        <a:pt x="318" y="535"/>
                      </a:cubicBezTo>
                      <a:cubicBezTo>
                        <a:pt x="316" y="536"/>
                        <a:pt x="314" y="535"/>
                        <a:pt x="313" y="535"/>
                      </a:cubicBezTo>
                      <a:cubicBezTo>
                        <a:pt x="313" y="535"/>
                        <a:pt x="313" y="535"/>
                        <a:pt x="313" y="535"/>
                      </a:cubicBezTo>
                      <a:cubicBezTo>
                        <a:pt x="311" y="534"/>
                        <a:pt x="309" y="534"/>
                        <a:pt x="307" y="535"/>
                      </a:cubicBezTo>
                      <a:cubicBezTo>
                        <a:pt x="307" y="535"/>
                        <a:pt x="307" y="535"/>
                        <a:pt x="307" y="535"/>
                      </a:cubicBezTo>
                      <a:cubicBezTo>
                        <a:pt x="306" y="535"/>
                        <a:pt x="304" y="535"/>
                        <a:pt x="303" y="536"/>
                      </a:cubicBezTo>
                      <a:cubicBezTo>
                        <a:pt x="302" y="535"/>
                        <a:pt x="301" y="535"/>
                        <a:pt x="301" y="534"/>
                      </a:cubicBezTo>
                      <a:cubicBezTo>
                        <a:pt x="299" y="534"/>
                        <a:pt x="298" y="534"/>
                        <a:pt x="296" y="534"/>
                      </a:cubicBezTo>
                      <a:cubicBezTo>
                        <a:pt x="295" y="535"/>
                        <a:pt x="295" y="535"/>
                        <a:pt x="296" y="535"/>
                      </a:cubicBezTo>
                      <a:cubicBezTo>
                        <a:pt x="291" y="535"/>
                        <a:pt x="286" y="536"/>
                        <a:pt x="282" y="535"/>
                      </a:cubicBezTo>
                      <a:cubicBezTo>
                        <a:pt x="281" y="535"/>
                        <a:pt x="281" y="536"/>
                        <a:pt x="280" y="536"/>
                      </a:cubicBezTo>
                      <a:cubicBezTo>
                        <a:pt x="273" y="535"/>
                        <a:pt x="265" y="537"/>
                        <a:pt x="260" y="535"/>
                      </a:cubicBezTo>
                      <a:cubicBezTo>
                        <a:pt x="261" y="535"/>
                        <a:pt x="261" y="534"/>
                        <a:pt x="261" y="534"/>
                      </a:cubicBezTo>
                      <a:cubicBezTo>
                        <a:pt x="260" y="534"/>
                        <a:pt x="259" y="534"/>
                        <a:pt x="258" y="534"/>
                      </a:cubicBezTo>
                      <a:cubicBezTo>
                        <a:pt x="258" y="535"/>
                        <a:pt x="258" y="535"/>
                        <a:pt x="259" y="536"/>
                      </a:cubicBezTo>
                      <a:cubicBezTo>
                        <a:pt x="255" y="536"/>
                        <a:pt x="249" y="536"/>
                        <a:pt x="247" y="535"/>
                      </a:cubicBezTo>
                      <a:cubicBezTo>
                        <a:pt x="248" y="536"/>
                        <a:pt x="247" y="536"/>
                        <a:pt x="246" y="536"/>
                      </a:cubicBezTo>
                      <a:cubicBezTo>
                        <a:pt x="247" y="535"/>
                        <a:pt x="244" y="535"/>
                        <a:pt x="241" y="535"/>
                      </a:cubicBezTo>
                      <a:cubicBezTo>
                        <a:pt x="241" y="536"/>
                        <a:pt x="241" y="536"/>
                        <a:pt x="241" y="536"/>
                      </a:cubicBezTo>
                      <a:cubicBezTo>
                        <a:pt x="239" y="535"/>
                        <a:pt x="239" y="535"/>
                        <a:pt x="239" y="535"/>
                      </a:cubicBezTo>
                      <a:cubicBezTo>
                        <a:pt x="239" y="535"/>
                        <a:pt x="239" y="537"/>
                        <a:pt x="236" y="536"/>
                      </a:cubicBezTo>
                      <a:cubicBezTo>
                        <a:pt x="236" y="536"/>
                        <a:pt x="236" y="535"/>
                        <a:pt x="236" y="535"/>
                      </a:cubicBezTo>
                      <a:cubicBezTo>
                        <a:pt x="233" y="536"/>
                        <a:pt x="230" y="537"/>
                        <a:pt x="227" y="536"/>
                      </a:cubicBezTo>
                      <a:cubicBezTo>
                        <a:pt x="225" y="535"/>
                        <a:pt x="225" y="535"/>
                        <a:pt x="225" y="535"/>
                      </a:cubicBezTo>
                      <a:cubicBezTo>
                        <a:pt x="224" y="535"/>
                        <a:pt x="222" y="536"/>
                        <a:pt x="224" y="536"/>
                      </a:cubicBezTo>
                      <a:cubicBezTo>
                        <a:pt x="220" y="536"/>
                        <a:pt x="217" y="536"/>
                        <a:pt x="216" y="534"/>
                      </a:cubicBezTo>
                      <a:cubicBezTo>
                        <a:pt x="208" y="537"/>
                        <a:pt x="197" y="537"/>
                        <a:pt x="188" y="537"/>
                      </a:cubicBezTo>
                      <a:cubicBezTo>
                        <a:pt x="189" y="536"/>
                        <a:pt x="189" y="536"/>
                        <a:pt x="189" y="536"/>
                      </a:cubicBezTo>
                      <a:cubicBezTo>
                        <a:pt x="186" y="536"/>
                        <a:pt x="188" y="538"/>
                        <a:pt x="186" y="537"/>
                      </a:cubicBezTo>
                      <a:cubicBezTo>
                        <a:pt x="187" y="537"/>
                        <a:pt x="184" y="536"/>
                        <a:pt x="186" y="535"/>
                      </a:cubicBezTo>
                      <a:cubicBezTo>
                        <a:pt x="183" y="534"/>
                        <a:pt x="182" y="536"/>
                        <a:pt x="179" y="536"/>
                      </a:cubicBezTo>
                      <a:cubicBezTo>
                        <a:pt x="179" y="537"/>
                        <a:pt x="181" y="536"/>
                        <a:pt x="181" y="537"/>
                      </a:cubicBezTo>
                      <a:cubicBezTo>
                        <a:pt x="180" y="537"/>
                        <a:pt x="176" y="536"/>
                        <a:pt x="176" y="538"/>
                      </a:cubicBezTo>
                      <a:cubicBezTo>
                        <a:pt x="175" y="537"/>
                        <a:pt x="175" y="536"/>
                        <a:pt x="176" y="536"/>
                      </a:cubicBezTo>
                      <a:cubicBezTo>
                        <a:pt x="174" y="536"/>
                        <a:pt x="174" y="536"/>
                        <a:pt x="174" y="536"/>
                      </a:cubicBezTo>
                      <a:cubicBezTo>
                        <a:pt x="172" y="535"/>
                        <a:pt x="175" y="534"/>
                        <a:pt x="176" y="534"/>
                      </a:cubicBezTo>
                      <a:cubicBezTo>
                        <a:pt x="175" y="534"/>
                        <a:pt x="173" y="534"/>
                        <a:pt x="171" y="534"/>
                      </a:cubicBezTo>
                      <a:cubicBezTo>
                        <a:pt x="172" y="533"/>
                        <a:pt x="173" y="533"/>
                        <a:pt x="173" y="533"/>
                      </a:cubicBezTo>
                      <a:cubicBezTo>
                        <a:pt x="169" y="533"/>
                        <a:pt x="171" y="536"/>
                        <a:pt x="167" y="536"/>
                      </a:cubicBezTo>
                      <a:cubicBezTo>
                        <a:pt x="165" y="535"/>
                        <a:pt x="170" y="536"/>
                        <a:pt x="169" y="535"/>
                      </a:cubicBezTo>
                      <a:cubicBezTo>
                        <a:pt x="169" y="534"/>
                        <a:pt x="168" y="534"/>
                        <a:pt x="168" y="534"/>
                      </a:cubicBezTo>
                      <a:cubicBezTo>
                        <a:pt x="168" y="534"/>
                        <a:pt x="168" y="534"/>
                        <a:pt x="168" y="534"/>
                      </a:cubicBezTo>
                      <a:cubicBezTo>
                        <a:pt x="168" y="534"/>
                        <a:pt x="167" y="534"/>
                        <a:pt x="167" y="534"/>
                      </a:cubicBezTo>
                      <a:cubicBezTo>
                        <a:pt x="165" y="535"/>
                        <a:pt x="164" y="535"/>
                        <a:pt x="163" y="535"/>
                      </a:cubicBezTo>
                      <a:cubicBezTo>
                        <a:pt x="165" y="535"/>
                        <a:pt x="163" y="537"/>
                        <a:pt x="162" y="537"/>
                      </a:cubicBezTo>
                      <a:cubicBezTo>
                        <a:pt x="160" y="536"/>
                        <a:pt x="164" y="536"/>
                        <a:pt x="160" y="536"/>
                      </a:cubicBezTo>
                      <a:cubicBezTo>
                        <a:pt x="160" y="536"/>
                        <a:pt x="157" y="537"/>
                        <a:pt x="159" y="538"/>
                      </a:cubicBezTo>
                      <a:cubicBezTo>
                        <a:pt x="158" y="539"/>
                        <a:pt x="156" y="537"/>
                        <a:pt x="154" y="538"/>
                      </a:cubicBezTo>
                      <a:cubicBezTo>
                        <a:pt x="153" y="537"/>
                        <a:pt x="157" y="535"/>
                        <a:pt x="154" y="535"/>
                      </a:cubicBezTo>
                      <a:cubicBezTo>
                        <a:pt x="154" y="536"/>
                        <a:pt x="149" y="537"/>
                        <a:pt x="151" y="538"/>
                      </a:cubicBezTo>
                      <a:cubicBezTo>
                        <a:pt x="150" y="538"/>
                        <a:pt x="150" y="537"/>
                        <a:pt x="151" y="536"/>
                      </a:cubicBezTo>
                      <a:cubicBezTo>
                        <a:pt x="149" y="535"/>
                        <a:pt x="146" y="539"/>
                        <a:pt x="145" y="536"/>
                      </a:cubicBezTo>
                      <a:cubicBezTo>
                        <a:pt x="144" y="537"/>
                        <a:pt x="144" y="537"/>
                        <a:pt x="144" y="537"/>
                      </a:cubicBezTo>
                      <a:cubicBezTo>
                        <a:pt x="144" y="537"/>
                        <a:pt x="143" y="537"/>
                        <a:pt x="142" y="536"/>
                      </a:cubicBezTo>
                      <a:cubicBezTo>
                        <a:pt x="140" y="536"/>
                        <a:pt x="136" y="538"/>
                        <a:pt x="136" y="536"/>
                      </a:cubicBezTo>
                      <a:cubicBezTo>
                        <a:pt x="136" y="536"/>
                        <a:pt x="131" y="536"/>
                        <a:pt x="133" y="537"/>
                      </a:cubicBezTo>
                      <a:cubicBezTo>
                        <a:pt x="136" y="538"/>
                        <a:pt x="136" y="536"/>
                        <a:pt x="137" y="538"/>
                      </a:cubicBezTo>
                      <a:cubicBezTo>
                        <a:pt x="136" y="537"/>
                        <a:pt x="134" y="538"/>
                        <a:pt x="132" y="539"/>
                      </a:cubicBezTo>
                      <a:cubicBezTo>
                        <a:pt x="132" y="538"/>
                        <a:pt x="132" y="538"/>
                        <a:pt x="132" y="538"/>
                      </a:cubicBezTo>
                      <a:cubicBezTo>
                        <a:pt x="131" y="538"/>
                        <a:pt x="129" y="538"/>
                        <a:pt x="129" y="539"/>
                      </a:cubicBezTo>
                      <a:cubicBezTo>
                        <a:pt x="129" y="538"/>
                        <a:pt x="129" y="538"/>
                        <a:pt x="128" y="538"/>
                      </a:cubicBezTo>
                      <a:cubicBezTo>
                        <a:pt x="127" y="539"/>
                        <a:pt x="127" y="539"/>
                        <a:pt x="127" y="539"/>
                      </a:cubicBezTo>
                      <a:cubicBezTo>
                        <a:pt x="124" y="539"/>
                        <a:pt x="126" y="537"/>
                        <a:pt x="123" y="537"/>
                      </a:cubicBezTo>
                      <a:cubicBezTo>
                        <a:pt x="126" y="536"/>
                        <a:pt x="126" y="536"/>
                        <a:pt x="126" y="536"/>
                      </a:cubicBezTo>
                      <a:cubicBezTo>
                        <a:pt x="125" y="537"/>
                        <a:pt x="124" y="535"/>
                        <a:pt x="122" y="536"/>
                      </a:cubicBezTo>
                      <a:cubicBezTo>
                        <a:pt x="121" y="537"/>
                        <a:pt x="120" y="538"/>
                        <a:pt x="120" y="539"/>
                      </a:cubicBezTo>
                      <a:cubicBezTo>
                        <a:pt x="118" y="539"/>
                        <a:pt x="119" y="538"/>
                        <a:pt x="117" y="539"/>
                      </a:cubicBezTo>
                      <a:cubicBezTo>
                        <a:pt x="119" y="538"/>
                        <a:pt x="119" y="538"/>
                        <a:pt x="119" y="538"/>
                      </a:cubicBezTo>
                      <a:cubicBezTo>
                        <a:pt x="120" y="537"/>
                        <a:pt x="118" y="536"/>
                        <a:pt x="115" y="536"/>
                      </a:cubicBezTo>
                      <a:cubicBezTo>
                        <a:pt x="113" y="536"/>
                        <a:pt x="111" y="538"/>
                        <a:pt x="113" y="538"/>
                      </a:cubicBezTo>
                      <a:cubicBezTo>
                        <a:pt x="112" y="538"/>
                        <a:pt x="110" y="538"/>
                        <a:pt x="111" y="537"/>
                      </a:cubicBezTo>
                      <a:cubicBezTo>
                        <a:pt x="108" y="537"/>
                        <a:pt x="112" y="538"/>
                        <a:pt x="109" y="539"/>
                      </a:cubicBezTo>
                      <a:cubicBezTo>
                        <a:pt x="108" y="538"/>
                        <a:pt x="105" y="537"/>
                        <a:pt x="103" y="536"/>
                      </a:cubicBezTo>
                      <a:cubicBezTo>
                        <a:pt x="106" y="534"/>
                        <a:pt x="106" y="534"/>
                        <a:pt x="106" y="534"/>
                      </a:cubicBezTo>
                      <a:cubicBezTo>
                        <a:pt x="104" y="534"/>
                        <a:pt x="104" y="534"/>
                        <a:pt x="104" y="534"/>
                      </a:cubicBezTo>
                      <a:cubicBezTo>
                        <a:pt x="105" y="534"/>
                        <a:pt x="105" y="533"/>
                        <a:pt x="104" y="533"/>
                      </a:cubicBezTo>
                      <a:cubicBezTo>
                        <a:pt x="103" y="533"/>
                        <a:pt x="102" y="533"/>
                        <a:pt x="101" y="533"/>
                      </a:cubicBezTo>
                      <a:cubicBezTo>
                        <a:pt x="102" y="535"/>
                        <a:pt x="96" y="536"/>
                        <a:pt x="97" y="538"/>
                      </a:cubicBezTo>
                      <a:cubicBezTo>
                        <a:pt x="92" y="538"/>
                        <a:pt x="94" y="533"/>
                        <a:pt x="89" y="536"/>
                      </a:cubicBezTo>
                      <a:cubicBezTo>
                        <a:pt x="90" y="536"/>
                        <a:pt x="88" y="537"/>
                        <a:pt x="89" y="538"/>
                      </a:cubicBezTo>
                      <a:cubicBezTo>
                        <a:pt x="88" y="538"/>
                        <a:pt x="88" y="539"/>
                        <a:pt x="85" y="539"/>
                      </a:cubicBezTo>
                      <a:cubicBezTo>
                        <a:pt x="87" y="538"/>
                        <a:pt x="82" y="537"/>
                        <a:pt x="86" y="535"/>
                      </a:cubicBezTo>
                      <a:cubicBezTo>
                        <a:pt x="86" y="536"/>
                        <a:pt x="88" y="536"/>
                        <a:pt x="88" y="536"/>
                      </a:cubicBezTo>
                      <a:cubicBezTo>
                        <a:pt x="87" y="535"/>
                        <a:pt x="89" y="533"/>
                        <a:pt x="86" y="533"/>
                      </a:cubicBezTo>
                      <a:cubicBezTo>
                        <a:pt x="84" y="534"/>
                        <a:pt x="81" y="534"/>
                        <a:pt x="82" y="535"/>
                      </a:cubicBezTo>
                      <a:cubicBezTo>
                        <a:pt x="82" y="536"/>
                        <a:pt x="84" y="535"/>
                        <a:pt x="83" y="536"/>
                      </a:cubicBezTo>
                      <a:cubicBezTo>
                        <a:pt x="79" y="536"/>
                        <a:pt x="79" y="534"/>
                        <a:pt x="77" y="537"/>
                      </a:cubicBezTo>
                      <a:cubicBezTo>
                        <a:pt x="80" y="536"/>
                        <a:pt x="80" y="538"/>
                        <a:pt x="80" y="539"/>
                      </a:cubicBezTo>
                      <a:cubicBezTo>
                        <a:pt x="77" y="539"/>
                        <a:pt x="77" y="539"/>
                        <a:pt x="77" y="539"/>
                      </a:cubicBezTo>
                      <a:cubicBezTo>
                        <a:pt x="78" y="538"/>
                        <a:pt x="78" y="538"/>
                        <a:pt x="78" y="538"/>
                      </a:cubicBezTo>
                      <a:cubicBezTo>
                        <a:pt x="73" y="538"/>
                        <a:pt x="77" y="540"/>
                        <a:pt x="72" y="540"/>
                      </a:cubicBezTo>
                      <a:cubicBezTo>
                        <a:pt x="70" y="538"/>
                        <a:pt x="70" y="538"/>
                        <a:pt x="70" y="538"/>
                      </a:cubicBezTo>
                      <a:cubicBezTo>
                        <a:pt x="71" y="537"/>
                        <a:pt x="77" y="539"/>
                        <a:pt x="76" y="536"/>
                      </a:cubicBezTo>
                      <a:cubicBezTo>
                        <a:pt x="73" y="536"/>
                        <a:pt x="72" y="537"/>
                        <a:pt x="69" y="537"/>
                      </a:cubicBezTo>
                      <a:cubicBezTo>
                        <a:pt x="71" y="536"/>
                        <a:pt x="71" y="536"/>
                        <a:pt x="71" y="536"/>
                      </a:cubicBezTo>
                      <a:cubicBezTo>
                        <a:pt x="70" y="536"/>
                        <a:pt x="69" y="533"/>
                        <a:pt x="65" y="535"/>
                      </a:cubicBezTo>
                      <a:cubicBezTo>
                        <a:pt x="63" y="536"/>
                        <a:pt x="65" y="536"/>
                        <a:pt x="65" y="537"/>
                      </a:cubicBezTo>
                      <a:cubicBezTo>
                        <a:pt x="60" y="537"/>
                        <a:pt x="59" y="538"/>
                        <a:pt x="56" y="538"/>
                      </a:cubicBezTo>
                      <a:cubicBezTo>
                        <a:pt x="57" y="536"/>
                        <a:pt x="51" y="538"/>
                        <a:pt x="54" y="536"/>
                      </a:cubicBezTo>
                      <a:cubicBezTo>
                        <a:pt x="56" y="537"/>
                        <a:pt x="62" y="537"/>
                        <a:pt x="64" y="535"/>
                      </a:cubicBezTo>
                      <a:cubicBezTo>
                        <a:pt x="62" y="533"/>
                        <a:pt x="67" y="536"/>
                        <a:pt x="68" y="534"/>
                      </a:cubicBezTo>
                      <a:cubicBezTo>
                        <a:pt x="67" y="534"/>
                        <a:pt x="66" y="533"/>
                        <a:pt x="66" y="533"/>
                      </a:cubicBezTo>
                      <a:cubicBezTo>
                        <a:pt x="66" y="533"/>
                        <a:pt x="66" y="533"/>
                        <a:pt x="66" y="533"/>
                      </a:cubicBezTo>
                      <a:cubicBezTo>
                        <a:pt x="65" y="533"/>
                        <a:pt x="64" y="533"/>
                        <a:pt x="62" y="533"/>
                      </a:cubicBezTo>
                      <a:cubicBezTo>
                        <a:pt x="62" y="533"/>
                        <a:pt x="63" y="533"/>
                        <a:pt x="63" y="533"/>
                      </a:cubicBezTo>
                      <a:cubicBezTo>
                        <a:pt x="59" y="533"/>
                        <a:pt x="55" y="534"/>
                        <a:pt x="52" y="535"/>
                      </a:cubicBezTo>
                      <a:cubicBezTo>
                        <a:pt x="51" y="534"/>
                        <a:pt x="52" y="533"/>
                        <a:pt x="53" y="533"/>
                      </a:cubicBezTo>
                      <a:cubicBezTo>
                        <a:pt x="48" y="533"/>
                        <a:pt x="43" y="533"/>
                        <a:pt x="39" y="533"/>
                      </a:cubicBezTo>
                      <a:cubicBezTo>
                        <a:pt x="41" y="535"/>
                        <a:pt x="36" y="534"/>
                        <a:pt x="35" y="534"/>
                      </a:cubicBezTo>
                      <a:cubicBezTo>
                        <a:pt x="35" y="534"/>
                        <a:pt x="35" y="533"/>
                        <a:pt x="35" y="533"/>
                      </a:cubicBezTo>
                      <a:cubicBezTo>
                        <a:pt x="32" y="533"/>
                        <a:pt x="35" y="531"/>
                        <a:pt x="32" y="531"/>
                      </a:cubicBezTo>
                      <a:cubicBezTo>
                        <a:pt x="29" y="532"/>
                        <a:pt x="24" y="532"/>
                        <a:pt x="20" y="531"/>
                      </a:cubicBezTo>
                      <a:cubicBezTo>
                        <a:pt x="16" y="528"/>
                        <a:pt x="10" y="523"/>
                        <a:pt x="7" y="519"/>
                      </a:cubicBezTo>
                      <a:cubicBezTo>
                        <a:pt x="8" y="517"/>
                        <a:pt x="9" y="517"/>
                        <a:pt x="9" y="516"/>
                      </a:cubicBezTo>
                      <a:cubicBezTo>
                        <a:pt x="9" y="515"/>
                        <a:pt x="9" y="514"/>
                        <a:pt x="9" y="514"/>
                      </a:cubicBezTo>
                      <a:cubicBezTo>
                        <a:pt x="8" y="514"/>
                        <a:pt x="8" y="516"/>
                        <a:pt x="8" y="513"/>
                      </a:cubicBezTo>
                      <a:cubicBezTo>
                        <a:pt x="8" y="513"/>
                        <a:pt x="8" y="513"/>
                        <a:pt x="8" y="513"/>
                      </a:cubicBezTo>
                      <a:cubicBezTo>
                        <a:pt x="8" y="513"/>
                        <a:pt x="8" y="511"/>
                        <a:pt x="8" y="510"/>
                      </a:cubicBezTo>
                      <a:cubicBezTo>
                        <a:pt x="6" y="509"/>
                        <a:pt x="4" y="509"/>
                        <a:pt x="7" y="512"/>
                      </a:cubicBezTo>
                      <a:cubicBezTo>
                        <a:pt x="5" y="510"/>
                        <a:pt x="3" y="506"/>
                        <a:pt x="5" y="508"/>
                      </a:cubicBezTo>
                      <a:cubicBezTo>
                        <a:pt x="2" y="502"/>
                        <a:pt x="4" y="509"/>
                        <a:pt x="1" y="504"/>
                      </a:cubicBezTo>
                      <a:cubicBezTo>
                        <a:pt x="0" y="500"/>
                        <a:pt x="2" y="493"/>
                        <a:pt x="3" y="492"/>
                      </a:cubicBezTo>
                      <a:cubicBezTo>
                        <a:pt x="5" y="496"/>
                        <a:pt x="5" y="496"/>
                        <a:pt x="5" y="496"/>
                      </a:cubicBezTo>
                      <a:cubicBezTo>
                        <a:pt x="5" y="494"/>
                        <a:pt x="5" y="494"/>
                        <a:pt x="5" y="494"/>
                      </a:cubicBezTo>
                      <a:cubicBezTo>
                        <a:pt x="6" y="497"/>
                        <a:pt x="6" y="492"/>
                        <a:pt x="7" y="494"/>
                      </a:cubicBezTo>
                      <a:cubicBezTo>
                        <a:pt x="8" y="493"/>
                        <a:pt x="8" y="491"/>
                        <a:pt x="7" y="489"/>
                      </a:cubicBezTo>
                      <a:cubicBezTo>
                        <a:pt x="5" y="493"/>
                        <a:pt x="5" y="484"/>
                        <a:pt x="3" y="485"/>
                      </a:cubicBezTo>
                      <a:cubicBezTo>
                        <a:pt x="3" y="479"/>
                        <a:pt x="8" y="482"/>
                        <a:pt x="6" y="475"/>
                      </a:cubicBezTo>
                      <a:cubicBezTo>
                        <a:pt x="5" y="476"/>
                        <a:pt x="4" y="474"/>
                        <a:pt x="4" y="475"/>
                      </a:cubicBezTo>
                      <a:cubicBezTo>
                        <a:pt x="4" y="473"/>
                        <a:pt x="3" y="473"/>
                        <a:pt x="4" y="470"/>
                      </a:cubicBezTo>
                      <a:cubicBezTo>
                        <a:pt x="4" y="473"/>
                        <a:pt x="6" y="468"/>
                        <a:pt x="7" y="470"/>
                      </a:cubicBezTo>
                      <a:cubicBezTo>
                        <a:pt x="7" y="469"/>
                        <a:pt x="7" y="469"/>
                        <a:pt x="7" y="468"/>
                      </a:cubicBezTo>
                      <a:cubicBezTo>
                        <a:pt x="7" y="468"/>
                        <a:pt x="7" y="468"/>
                        <a:pt x="7" y="468"/>
                      </a:cubicBezTo>
                      <a:cubicBezTo>
                        <a:pt x="7" y="467"/>
                        <a:pt x="7" y="466"/>
                        <a:pt x="7" y="465"/>
                      </a:cubicBezTo>
                      <a:cubicBezTo>
                        <a:pt x="7" y="464"/>
                        <a:pt x="7" y="462"/>
                        <a:pt x="8" y="461"/>
                      </a:cubicBezTo>
                      <a:cubicBezTo>
                        <a:pt x="7" y="461"/>
                        <a:pt x="7" y="461"/>
                        <a:pt x="7" y="460"/>
                      </a:cubicBezTo>
                      <a:cubicBezTo>
                        <a:pt x="7" y="463"/>
                        <a:pt x="5" y="464"/>
                        <a:pt x="5" y="464"/>
                      </a:cubicBezTo>
                      <a:cubicBezTo>
                        <a:pt x="5" y="460"/>
                        <a:pt x="5" y="460"/>
                        <a:pt x="5" y="460"/>
                      </a:cubicBezTo>
                      <a:cubicBezTo>
                        <a:pt x="5" y="461"/>
                        <a:pt x="5" y="461"/>
                        <a:pt x="5" y="461"/>
                      </a:cubicBezTo>
                      <a:cubicBezTo>
                        <a:pt x="7" y="456"/>
                        <a:pt x="4" y="459"/>
                        <a:pt x="5" y="454"/>
                      </a:cubicBezTo>
                      <a:cubicBezTo>
                        <a:pt x="7" y="452"/>
                        <a:pt x="7" y="452"/>
                        <a:pt x="7" y="452"/>
                      </a:cubicBezTo>
                      <a:cubicBezTo>
                        <a:pt x="8" y="453"/>
                        <a:pt x="5" y="459"/>
                        <a:pt x="8" y="459"/>
                      </a:cubicBezTo>
                      <a:cubicBezTo>
                        <a:pt x="8" y="455"/>
                        <a:pt x="7" y="454"/>
                        <a:pt x="8" y="451"/>
                      </a:cubicBezTo>
                      <a:cubicBezTo>
                        <a:pt x="8" y="453"/>
                        <a:pt x="8" y="453"/>
                        <a:pt x="8" y="453"/>
                      </a:cubicBezTo>
                      <a:cubicBezTo>
                        <a:pt x="8" y="453"/>
                        <a:pt x="8" y="453"/>
                        <a:pt x="9" y="453"/>
                      </a:cubicBezTo>
                      <a:cubicBezTo>
                        <a:pt x="9" y="450"/>
                        <a:pt x="9" y="448"/>
                        <a:pt x="10" y="445"/>
                      </a:cubicBezTo>
                      <a:cubicBezTo>
                        <a:pt x="9" y="445"/>
                        <a:pt x="9" y="445"/>
                        <a:pt x="9" y="445"/>
                      </a:cubicBezTo>
                      <a:cubicBezTo>
                        <a:pt x="10" y="439"/>
                        <a:pt x="9" y="438"/>
                        <a:pt x="9" y="434"/>
                      </a:cubicBezTo>
                      <a:cubicBezTo>
                        <a:pt x="11" y="435"/>
                        <a:pt x="10" y="428"/>
                        <a:pt x="11" y="432"/>
                      </a:cubicBezTo>
                      <a:cubicBezTo>
                        <a:pt x="10" y="433"/>
                        <a:pt x="10" y="439"/>
                        <a:pt x="10" y="442"/>
                      </a:cubicBezTo>
                      <a:cubicBezTo>
                        <a:pt x="11" y="436"/>
                        <a:pt x="12" y="429"/>
                        <a:pt x="13" y="423"/>
                      </a:cubicBezTo>
                      <a:cubicBezTo>
                        <a:pt x="13" y="421"/>
                        <a:pt x="13" y="420"/>
                        <a:pt x="13" y="418"/>
                      </a:cubicBezTo>
                      <a:cubicBezTo>
                        <a:pt x="13" y="421"/>
                        <a:pt x="13" y="421"/>
                        <a:pt x="13" y="421"/>
                      </a:cubicBezTo>
                      <a:cubicBezTo>
                        <a:pt x="13" y="420"/>
                        <a:pt x="13" y="419"/>
                        <a:pt x="13" y="417"/>
                      </a:cubicBezTo>
                      <a:cubicBezTo>
                        <a:pt x="14" y="418"/>
                        <a:pt x="14" y="418"/>
                        <a:pt x="14" y="418"/>
                      </a:cubicBezTo>
                      <a:cubicBezTo>
                        <a:pt x="14" y="416"/>
                        <a:pt x="14" y="414"/>
                        <a:pt x="14" y="412"/>
                      </a:cubicBezTo>
                      <a:cubicBezTo>
                        <a:pt x="13" y="413"/>
                        <a:pt x="13" y="414"/>
                        <a:pt x="12" y="413"/>
                      </a:cubicBezTo>
                      <a:cubicBezTo>
                        <a:pt x="13" y="411"/>
                        <a:pt x="13" y="413"/>
                        <a:pt x="14" y="412"/>
                      </a:cubicBezTo>
                      <a:cubicBezTo>
                        <a:pt x="13" y="411"/>
                        <a:pt x="14" y="410"/>
                        <a:pt x="15" y="408"/>
                      </a:cubicBezTo>
                      <a:cubicBezTo>
                        <a:pt x="15" y="409"/>
                        <a:pt x="15" y="409"/>
                        <a:pt x="15" y="409"/>
                      </a:cubicBezTo>
                      <a:cubicBezTo>
                        <a:pt x="15" y="408"/>
                        <a:pt x="15" y="407"/>
                        <a:pt x="16" y="406"/>
                      </a:cubicBezTo>
                      <a:cubicBezTo>
                        <a:pt x="16" y="405"/>
                        <a:pt x="15" y="404"/>
                        <a:pt x="16" y="404"/>
                      </a:cubicBezTo>
                      <a:cubicBezTo>
                        <a:pt x="16" y="404"/>
                        <a:pt x="16" y="404"/>
                        <a:pt x="16" y="405"/>
                      </a:cubicBezTo>
                      <a:cubicBezTo>
                        <a:pt x="16" y="403"/>
                        <a:pt x="16" y="401"/>
                        <a:pt x="16" y="399"/>
                      </a:cubicBezTo>
                      <a:cubicBezTo>
                        <a:pt x="16" y="398"/>
                        <a:pt x="17" y="394"/>
                        <a:pt x="17" y="395"/>
                      </a:cubicBezTo>
                      <a:cubicBezTo>
                        <a:pt x="17" y="391"/>
                        <a:pt x="20" y="383"/>
                        <a:pt x="20" y="377"/>
                      </a:cubicBezTo>
                      <a:cubicBezTo>
                        <a:pt x="22" y="370"/>
                        <a:pt x="21" y="364"/>
                        <a:pt x="23" y="357"/>
                      </a:cubicBezTo>
                      <a:cubicBezTo>
                        <a:pt x="23" y="358"/>
                        <a:pt x="23" y="359"/>
                        <a:pt x="24" y="360"/>
                      </a:cubicBezTo>
                      <a:cubicBezTo>
                        <a:pt x="25" y="357"/>
                        <a:pt x="23" y="353"/>
                        <a:pt x="25" y="352"/>
                      </a:cubicBezTo>
                      <a:cubicBezTo>
                        <a:pt x="25" y="350"/>
                        <a:pt x="24" y="350"/>
                        <a:pt x="24" y="351"/>
                      </a:cubicBezTo>
                      <a:cubicBezTo>
                        <a:pt x="25" y="343"/>
                        <a:pt x="26" y="335"/>
                        <a:pt x="27" y="327"/>
                      </a:cubicBezTo>
                      <a:cubicBezTo>
                        <a:pt x="28" y="325"/>
                        <a:pt x="28" y="322"/>
                        <a:pt x="28" y="322"/>
                      </a:cubicBezTo>
                      <a:cubicBezTo>
                        <a:pt x="28" y="318"/>
                        <a:pt x="30" y="314"/>
                        <a:pt x="32" y="312"/>
                      </a:cubicBezTo>
                      <a:cubicBezTo>
                        <a:pt x="31" y="311"/>
                        <a:pt x="30" y="311"/>
                        <a:pt x="29" y="311"/>
                      </a:cubicBezTo>
                      <a:cubicBezTo>
                        <a:pt x="29" y="309"/>
                        <a:pt x="30" y="309"/>
                        <a:pt x="31" y="309"/>
                      </a:cubicBezTo>
                      <a:cubicBezTo>
                        <a:pt x="28" y="307"/>
                        <a:pt x="28" y="307"/>
                        <a:pt x="28" y="307"/>
                      </a:cubicBezTo>
                      <a:cubicBezTo>
                        <a:pt x="26" y="303"/>
                        <a:pt x="38" y="312"/>
                        <a:pt x="35" y="307"/>
                      </a:cubicBezTo>
                      <a:cubicBezTo>
                        <a:pt x="35" y="307"/>
                        <a:pt x="34" y="306"/>
                        <a:pt x="33" y="305"/>
                      </a:cubicBezTo>
                      <a:cubicBezTo>
                        <a:pt x="32" y="303"/>
                        <a:pt x="40" y="309"/>
                        <a:pt x="35" y="304"/>
                      </a:cubicBezTo>
                      <a:cubicBezTo>
                        <a:pt x="32" y="303"/>
                        <a:pt x="29" y="301"/>
                        <a:pt x="30" y="304"/>
                      </a:cubicBezTo>
                      <a:cubicBezTo>
                        <a:pt x="26" y="298"/>
                        <a:pt x="25" y="303"/>
                        <a:pt x="23" y="294"/>
                      </a:cubicBezTo>
                      <a:cubicBezTo>
                        <a:pt x="23" y="292"/>
                        <a:pt x="24" y="301"/>
                        <a:pt x="25" y="299"/>
                      </a:cubicBezTo>
                      <a:cubicBezTo>
                        <a:pt x="25" y="295"/>
                        <a:pt x="23" y="290"/>
                        <a:pt x="23" y="288"/>
                      </a:cubicBezTo>
                      <a:cubicBezTo>
                        <a:pt x="23" y="291"/>
                        <a:pt x="21" y="289"/>
                        <a:pt x="21" y="286"/>
                      </a:cubicBezTo>
                      <a:cubicBezTo>
                        <a:pt x="22" y="283"/>
                        <a:pt x="22" y="289"/>
                        <a:pt x="23" y="284"/>
                      </a:cubicBezTo>
                      <a:cubicBezTo>
                        <a:pt x="22" y="283"/>
                        <a:pt x="21" y="279"/>
                        <a:pt x="21" y="282"/>
                      </a:cubicBezTo>
                      <a:cubicBezTo>
                        <a:pt x="19" y="281"/>
                        <a:pt x="21" y="277"/>
                        <a:pt x="20" y="275"/>
                      </a:cubicBezTo>
                      <a:cubicBezTo>
                        <a:pt x="21" y="273"/>
                        <a:pt x="23" y="280"/>
                        <a:pt x="23" y="274"/>
                      </a:cubicBezTo>
                      <a:cubicBezTo>
                        <a:pt x="22" y="275"/>
                        <a:pt x="22" y="268"/>
                        <a:pt x="20" y="271"/>
                      </a:cubicBezTo>
                      <a:cubicBezTo>
                        <a:pt x="20" y="268"/>
                        <a:pt x="21" y="268"/>
                        <a:pt x="22" y="270"/>
                      </a:cubicBezTo>
                      <a:cubicBezTo>
                        <a:pt x="23" y="267"/>
                        <a:pt x="20" y="262"/>
                        <a:pt x="22" y="261"/>
                      </a:cubicBezTo>
                      <a:cubicBezTo>
                        <a:pt x="21" y="260"/>
                        <a:pt x="21" y="260"/>
                        <a:pt x="21" y="260"/>
                      </a:cubicBezTo>
                      <a:cubicBezTo>
                        <a:pt x="21" y="259"/>
                        <a:pt x="21" y="258"/>
                        <a:pt x="22" y="257"/>
                      </a:cubicBezTo>
                      <a:cubicBezTo>
                        <a:pt x="22" y="254"/>
                        <a:pt x="20" y="248"/>
                        <a:pt x="22" y="248"/>
                      </a:cubicBezTo>
                      <a:cubicBezTo>
                        <a:pt x="22" y="247"/>
                        <a:pt x="22" y="241"/>
                        <a:pt x="21" y="244"/>
                      </a:cubicBezTo>
                      <a:cubicBezTo>
                        <a:pt x="20" y="247"/>
                        <a:pt x="22" y="248"/>
                        <a:pt x="20" y="250"/>
                      </a:cubicBezTo>
                      <a:cubicBezTo>
                        <a:pt x="22" y="247"/>
                        <a:pt x="20" y="245"/>
                        <a:pt x="19" y="243"/>
                      </a:cubicBezTo>
                      <a:cubicBezTo>
                        <a:pt x="20" y="242"/>
                        <a:pt x="20" y="242"/>
                        <a:pt x="20" y="242"/>
                      </a:cubicBezTo>
                      <a:cubicBezTo>
                        <a:pt x="20" y="241"/>
                        <a:pt x="20" y="238"/>
                        <a:pt x="19" y="237"/>
                      </a:cubicBezTo>
                      <a:cubicBezTo>
                        <a:pt x="20" y="238"/>
                        <a:pt x="20" y="238"/>
                        <a:pt x="20" y="237"/>
                      </a:cubicBezTo>
                      <a:cubicBezTo>
                        <a:pt x="19" y="235"/>
                        <a:pt x="19" y="235"/>
                        <a:pt x="19" y="235"/>
                      </a:cubicBezTo>
                      <a:cubicBezTo>
                        <a:pt x="19" y="230"/>
                        <a:pt x="21" y="234"/>
                        <a:pt x="21" y="229"/>
                      </a:cubicBezTo>
                      <a:cubicBezTo>
                        <a:pt x="22" y="233"/>
                        <a:pt x="22" y="233"/>
                        <a:pt x="22" y="233"/>
                      </a:cubicBezTo>
                      <a:cubicBezTo>
                        <a:pt x="22" y="232"/>
                        <a:pt x="23" y="230"/>
                        <a:pt x="22" y="228"/>
                      </a:cubicBezTo>
                      <a:cubicBezTo>
                        <a:pt x="21" y="227"/>
                        <a:pt x="20" y="225"/>
                        <a:pt x="19" y="224"/>
                      </a:cubicBezTo>
                      <a:cubicBezTo>
                        <a:pt x="19" y="221"/>
                        <a:pt x="20" y="223"/>
                        <a:pt x="19" y="220"/>
                      </a:cubicBezTo>
                      <a:cubicBezTo>
                        <a:pt x="21" y="224"/>
                        <a:pt x="21" y="224"/>
                        <a:pt x="21" y="224"/>
                      </a:cubicBezTo>
                      <a:cubicBezTo>
                        <a:pt x="21" y="224"/>
                        <a:pt x="22" y="221"/>
                        <a:pt x="22" y="217"/>
                      </a:cubicBezTo>
                      <a:cubicBezTo>
                        <a:pt x="22" y="215"/>
                        <a:pt x="20" y="211"/>
                        <a:pt x="20" y="215"/>
                      </a:cubicBezTo>
                      <a:cubicBezTo>
                        <a:pt x="20" y="213"/>
                        <a:pt x="20" y="210"/>
                        <a:pt x="21" y="212"/>
                      </a:cubicBezTo>
                      <a:cubicBezTo>
                        <a:pt x="21" y="207"/>
                        <a:pt x="20" y="212"/>
                        <a:pt x="19" y="209"/>
                      </a:cubicBezTo>
                      <a:cubicBezTo>
                        <a:pt x="20" y="207"/>
                        <a:pt x="21" y="202"/>
                        <a:pt x="22" y="199"/>
                      </a:cubicBezTo>
                      <a:cubicBezTo>
                        <a:pt x="24" y="203"/>
                        <a:pt x="24" y="203"/>
                        <a:pt x="24" y="203"/>
                      </a:cubicBezTo>
                      <a:cubicBezTo>
                        <a:pt x="24" y="201"/>
                        <a:pt x="24" y="201"/>
                        <a:pt x="24" y="201"/>
                      </a:cubicBezTo>
                      <a:cubicBezTo>
                        <a:pt x="25" y="204"/>
                        <a:pt x="25" y="199"/>
                        <a:pt x="26" y="201"/>
                      </a:cubicBezTo>
                      <a:cubicBezTo>
                        <a:pt x="27" y="199"/>
                        <a:pt x="26" y="197"/>
                        <a:pt x="26" y="195"/>
                      </a:cubicBezTo>
                      <a:cubicBezTo>
                        <a:pt x="23" y="200"/>
                        <a:pt x="22" y="189"/>
                        <a:pt x="20" y="191"/>
                      </a:cubicBezTo>
                      <a:cubicBezTo>
                        <a:pt x="20" y="184"/>
                        <a:pt x="26" y="186"/>
                        <a:pt x="22" y="179"/>
                      </a:cubicBezTo>
                      <a:cubicBezTo>
                        <a:pt x="22" y="180"/>
                        <a:pt x="21" y="178"/>
                        <a:pt x="21" y="179"/>
                      </a:cubicBezTo>
                      <a:cubicBezTo>
                        <a:pt x="20" y="177"/>
                        <a:pt x="19" y="177"/>
                        <a:pt x="19" y="173"/>
                      </a:cubicBezTo>
                      <a:cubicBezTo>
                        <a:pt x="20" y="177"/>
                        <a:pt x="22" y="169"/>
                        <a:pt x="23" y="174"/>
                      </a:cubicBezTo>
                      <a:cubicBezTo>
                        <a:pt x="22" y="174"/>
                        <a:pt x="22" y="177"/>
                        <a:pt x="22" y="178"/>
                      </a:cubicBezTo>
                      <a:cubicBezTo>
                        <a:pt x="23" y="176"/>
                        <a:pt x="25" y="179"/>
                        <a:pt x="25" y="174"/>
                      </a:cubicBezTo>
                      <a:cubicBezTo>
                        <a:pt x="24" y="171"/>
                        <a:pt x="24" y="167"/>
                        <a:pt x="23" y="168"/>
                      </a:cubicBezTo>
                      <a:cubicBezTo>
                        <a:pt x="22" y="168"/>
                        <a:pt x="23" y="172"/>
                        <a:pt x="22" y="170"/>
                      </a:cubicBezTo>
                      <a:cubicBezTo>
                        <a:pt x="22" y="165"/>
                        <a:pt x="24" y="164"/>
                        <a:pt x="21" y="162"/>
                      </a:cubicBezTo>
                      <a:cubicBezTo>
                        <a:pt x="22" y="165"/>
                        <a:pt x="20" y="166"/>
                        <a:pt x="20" y="166"/>
                      </a:cubicBezTo>
                      <a:cubicBezTo>
                        <a:pt x="19" y="162"/>
                        <a:pt x="19" y="162"/>
                        <a:pt x="19" y="162"/>
                      </a:cubicBezTo>
                      <a:cubicBezTo>
                        <a:pt x="20" y="163"/>
                        <a:pt x="20" y="163"/>
                        <a:pt x="20" y="163"/>
                      </a:cubicBezTo>
                      <a:cubicBezTo>
                        <a:pt x="20" y="156"/>
                        <a:pt x="18" y="161"/>
                        <a:pt x="19" y="154"/>
                      </a:cubicBezTo>
                      <a:cubicBezTo>
                        <a:pt x="20" y="151"/>
                        <a:pt x="20" y="151"/>
                        <a:pt x="20" y="151"/>
                      </a:cubicBezTo>
                      <a:cubicBezTo>
                        <a:pt x="22" y="153"/>
                        <a:pt x="20" y="161"/>
                        <a:pt x="22" y="160"/>
                      </a:cubicBezTo>
                      <a:cubicBezTo>
                        <a:pt x="22" y="155"/>
                        <a:pt x="21" y="154"/>
                        <a:pt x="21" y="150"/>
                      </a:cubicBezTo>
                      <a:cubicBezTo>
                        <a:pt x="22" y="153"/>
                        <a:pt x="22" y="153"/>
                        <a:pt x="22" y="153"/>
                      </a:cubicBezTo>
                      <a:cubicBezTo>
                        <a:pt x="22" y="152"/>
                        <a:pt x="25" y="150"/>
                        <a:pt x="23" y="144"/>
                      </a:cubicBezTo>
                      <a:cubicBezTo>
                        <a:pt x="22" y="141"/>
                        <a:pt x="22" y="143"/>
                        <a:pt x="21" y="143"/>
                      </a:cubicBezTo>
                      <a:cubicBezTo>
                        <a:pt x="21" y="137"/>
                        <a:pt x="20" y="135"/>
                        <a:pt x="20" y="131"/>
                      </a:cubicBezTo>
                      <a:cubicBezTo>
                        <a:pt x="22" y="131"/>
                        <a:pt x="20" y="123"/>
                        <a:pt x="22" y="128"/>
                      </a:cubicBezTo>
                      <a:cubicBezTo>
                        <a:pt x="21" y="130"/>
                        <a:pt x="21" y="139"/>
                        <a:pt x="23" y="142"/>
                      </a:cubicBezTo>
                      <a:cubicBezTo>
                        <a:pt x="25" y="139"/>
                        <a:pt x="22" y="147"/>
                        <a:pt x="24" y="148"/>
                      </a:cubicBezTo>
                      <a:cubicBezTo>
                        <a:pt x="24" y="143"/>
                        <a:pt x="26" y="143"/>
                        <a:pt x="28" y="142"/>
                      </a:cubicBezTo>
                      <a:cubicBezTo>
                        <a:pt x="28" y="141"/>
                        <a:pt x="27" y="140"/>
                        <a:pt x="27" y="139"/>
                      </a:cubicBezTo>
                      <a:cubicBezTo>
                        <a:pt x="26" y="138"/>
                        <a:pt x="26" y="140"/>
                        <a:pt x="25" y="140"/>
                      </a:cubicBezTo>
                      <a:cubicBezTo>
                        <a:pt x="25" y="134"/>
                        <a:pt x="24" y="128"/>
                        <a:pt x="23" y="125"/>
                      </a:cubicBezTo>
                      <a:cubicBezTo>
                        <a:pt x="24" y="123"/>
                        <a:pt x="25" y="124"/>
                        <a:pt x="25" y="126"/>
                      </a:cubicBezTo>
                      <a:cubicBezTo>
                        <a:pt x="25" y="119"/>
                        <a:pt x="25" y="112"/>
                        <a:pt x="25" y="105"/>
                      </a:cubicBezTo>
                      <a:cubicBezTo>
                        <a:pt x="24" y="109"/>
                        <a:pt x="24" y="101"/>
                        <a:pt x="24" y="100"/>
                      </a:cubicBezTo>
                      <a:cubicBezTo>
                        <a:pt x="24" y="100"/>
                        <a:pt x="25" y="99"/>
                        <a:pt x="26" y="99"/>
                      </a:cubicBezTo>
                      <a:cubicBezTo>
                        <a:pt x="25" y="95"/>
                        <a:pt x="27" y="100"/>
                        <a:pt x="27" y="95"/>
                      </a:cubicBezTo>
                      <a:cubicBezTo>
                        <a:pt x="26" y="90"/>
                        <a:pt x="25" y="85"/>
                        <a:pt x="25" y="80"/>
                      </a:cubicBezTo>
                      <a:cubicBezTo>
                        <a:pt x="26" y="73"/>
                        <a:pt x="25" y="63"/>
                        <a:pt x="25" y="57"/>
                      </a:cubicBezTo>
                      <a:cubicBezTo>
                        <a:pt x="26" y="54"/>
                        <a:pt x="27" y="57"/>
                        <a:pt x="28" y="53"/>
                      </a:cubicBezTo>
                      <a:cubicBezTo>
                        <a:pt x="28" y="49"/>
                        <a:pt x="26" y="56"/>
                        <a:pt x="26" y="50"/>
                      </a:cubicBezTo>
                      <a:cubicBezTo>
                        <a:pt x="27" y="51"/>
                        <a:pt x="27" y="51"/>
                        <a:pt x="27" y="51"/>
                      </a:cubicBezTo>
                      <a:cubicBezTo>
                        <a:pt x="26" y="49"/>
                        <a:pt x="28" y="41"/>
                        <a:pt x="26" y="39"/>
                      </a:cubicBezTo>
                      <a:cubicBezTo>
                        <a:pt x="27" y="41"/>
                        <a:pt x="27" y="41"/>
                        <a:pt x="27" y="41"/>
                      </a:cubicBezTo>
                      <a:cubicBezTo>
                        <a:pt x="28" y="40"/>
                        <a:pt x="27" y="39"/>
                        <a:pt x="27" y="38"/>
                      </a:cubicBezTo>
                      <a:cubicBezTo>
                        <a:pt x="28" y="38"/>
                        <a:pt x="28" y="36"/>
                        <a:pt x="28" y="38"/>
                      </a:cubicBezTo>
                      <a:cubicBezTo>
                        <a:pt x="29" y="38"/>
                        <a:pt x="29" y="37"/>
                        <a:pt x="29" y="37"/>
                      </a:cubicBezTo>
                      <a:cubicBezTo>
                        <a:pt x="29" y="35"/>
                        <a:pt x="29" y="34"/>
                        <a:pt x="29" y="33"/>
                      </a:cubicBezTo>
                      <a:cubicBezTo>
                        <a:pt x="29" y="31"/>
                        <a:pt x="28" y="29"/>
                        <a:pt x="28" y="27"/>
                      </a:cubicBezTo>
                      <a:cubicBezTo>
                        <a:pt x="27" y="29"/>
                        <a:pt x="27" y="29"/>
                        <a:pt x="27" y="29"/>
                      </a:cubicBezTo>
                      <a:cubicBezTo>
                        <a:pt x="26" y="23"/>
                        <a:pt x="27" y="18"/>
                        <a:pt x="31" y="12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2" y="11"/>
                        <a:pt x="33" y="10"/>
                        <a:pt x="33" y="9"/>
                      </a:cubicBezTo>
                      <a:cubicBezTo>
                        <a:pt x="33" y="10"/>
                        <a:pt x="36" y="8"/>
                        <a:pt x="37" y="7"/>
                      </a:cubicBezTo>
                      <a:cubicBezTo>
                        <a:pt x="37" y="7"/>
                        <a:pt x="37" y="8"/>
                        <a:pt x="36" y="8"/>
                      </a:cubicBezTo>
                      <a:cubicBezTo>
                        <a:pt x="40" y="5"/>
                        <a:pt x="45" y="3"/>
                        <a:pt x="51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93" y="3"/>
                        <a:pt x="93" y="3"/>
                        <a:pt x="93" y="3"/>
                      </a:cubicBezTo>
                      <a:cubicBezTo>
                        <a:pt x="98" y="3"/>
                        <a:pt x="104" y="3"/>
                        <a:pt x="109" y="3"/>
                      </a:cubicBezTo>
                      <a:cubicBezTo>
                        <a:pt x="119" y="3"/>
                        <a:pt x="119" y="3"/>
                        <a:pt x="119" y="3"/>
                      </a:cubicBezTo>
                      <a:cubicBezTo>
                        <a:pt x="120" y="3"/>
                        <a:pt x="122" y="3"/>
                        <a:pt x="124" y="2"/>
                      </a:cubicBezTo>
                      <a:cubicBezTo>
                        <a:pt x="125" y="2"/>
                        <a:pt x="125" y="2"/>
                        <a:pt x="125" y="3"/>
                      </a:cubicBezTo>
                      <a:cubicBezTo>
                        <a:pt x="127" y="3"/>
                        <a:pt x="128" y="3"/>
                        <a:pt x="129" y="2"/>
                      </a:cubicBezTo>
                      <a:cubicBezTo>
                        <a:pt x="129" y="3"/>
                        <a:pt x="129" y="3"/>
                        <a:pt x="129" y="3"/>
                      </a:cubicBezTo>
                      <a:cubicBezTo>
                        <a:pt x="137" y="3"/>
                        <a:pt x="137" y="3"/>
                        <a:pt x="137" y="3"/>
                      </a:cubicBezTo>
                      <a:cubicBezTo>
                        <a:pt x="137" y="3"/>
                        <a:pt x="137" y="3"/>
                        <a:pt x="137" y="3"/>
                      </a:cubicBezTo>
                      <a:cubicBezTo>
                        <a:pt x="138" y="3"/>
                        <a:pt x="139" y="3"/>
                        <a:pt x="140" y="3"/>
                      </a:cubicBezTo>
                      <a:cubicBezTo>
                        <a:pt x="146" y="2"/>
                        <a:pt x="152" y="2"/>
                        <a:pt x="158" y="2"/>
                      </a:cubicBezTo>
                      <a:cubicBezTo>
                        <a:pt x="159" y="2"/>
                        <a:pt x="160" y="2"/>
                        <a:pt x="161" y="2"/>
                      </a:cubicBezTo>
                      <a:cubicBezTo>
                        <a:pt x="169" y="3"/>
                        <a:pt x="173" y="3"/>
                        <a:pt x="179" y="2"/>
                      </a:cubicBezTo>
                      <a:cubicBezTo>
                        <a:pt x="179" y="2"/>
                        <a:pt x="179" y="3"/>
                        <a:pt x="179" y="3"/>
                      </a:cubicBezTo>
                      <a:cubicBezTo>
                        <a:pt x="190" y="3"/>
                        <a:pt x="190" y="3"/>
                        <a:pt x="190" y="3"/>
                      </a:cubicBezTo>
                      <a:cubicBezTo>
                        <a:pt x="190" y="3"/>
                        <a:pt x="190" y="2"/>
                        <a:pt x="190" y="2"/>
                      </a:cubicBezTo>
                      <a:cubicBezTo>
                        <a:pt x="199" y="3"/>
                        <a:pt x="211" y="1"/>
                        <a:pt x="220" y="2"/>
                      </a:cubicBezTo>
                      <a:cubicBezTo>
                        <a:pt x="220" y="2"/>
                        <a:pt x="222" y="2"/>
                        <a:pt x="223" y="1"/>
                      </a:cubicBezTo>
                      <a:cubicBezTo>
                        <a:pt x="231" y="1"/>
                        <a:pt x="239" y="2"/>
                        <a:pt x="246" y="1"/>
                      </a:cubicBezTo>
                      <a:cubicBezTo>
                        <a:pt x="247" y="2"/>
                        <a:pt x="244" y="2"/>
                        <a:pt x="247" y="3"/>
                      </a:cubicBezTo>
                      <a:cubicBezTo>
                        <a:pt x="249" y="2"/>
                        <a:pt x="247" y="2"/>
                        <a:pt x="250" y="1"/>
                      </a:cubicBezTo>
                      <a:cubicBezTo>
                        <a:pt x="260" y="0"/>
                        <a:pt x="271" y="2"/>
                        <a:pt x="281" y="2"/>
                      </a:cubicBezTo>
                      <a:cubicBezTo>
                        <a:pt x="287" y="2"/>
                        <a:pt x="293" y="2"/>
                        <a:pt x="299" y="2"/>
                      </a:cubicBezTo>
                      <a:cubicBezTo>
                        <a:pt x="299" y="2"/>
                        <a:pt x="298" y="2"/>
                        <a:pt x="298" y="2"/>
                      </a:cubicBezTo>
                      <a:cubicBezTo>
                        <a:pt x="301" y="2"/>
                        <a:pt x="305" y="2"/>
                        <a:pt x="308" y="2"/>
                      </a:cubicBezTo>
                      <a:cubicBezTo>
                        <a:pt x="308" y="2"/>
                        <a:pt x="308" y="2"/>
                        <a:pt x="309" y="2"/>
                      </a:cubicBezTo>
                      <a:cubicBezTo>
                        <a:pt x="309" y="2"/>
                        <a:pt x="309" y="2"/>
                        <a:pt x="309" y="2"/>
                      </a:cubicBezTo>
                      <a:cubicBezTo>
                        <a:pt x="311" y="2"/>
                        <a:pt x="312" y="2"/>
                        <a:pt x="314" y="2"/>
                      </a:cubicBezTo>
                      <a:cubicBezTo>
                        <a:pt x="316" y="1"/>
                        <a:pt x="319" y="1"/>
                        <a:pt x="322" y="1"/>
                      </a:cubicBezTo>
                      <a:cubicBezTo>
                        <a:pt x="321" y="1"/>
                        <a:pt x="321" y="1"/>
                        <a:pt x="321" y="1"/>
                      </a:cubicBezTo>
                      <a:cubicBezTo>
                        <a:pt x="325" y="0"/>
                        <a:pt x="327" y="2"/>
                        <a:pt x="330" y="0"/>
                      </a:cubicBezTo>
                      <a:cubicBezTo>
                        <a:pt x="333" y="1"/>
                        <a:pt x="333" y="1"/>
                        <a:pt x="333" y="1"/>
                      </a:cubicBezTo>
                      <a:cubicBezTo>
                        <a:pt x="333" y="1"/>
                        <a:pt x="333" y="1"/>
                        <a:pt x="333" y="1"/>
                      </a:cubicBezTo>
                      <a:cubicBezTo>
                        <a:pt x="334" y="0"/>
                        <a:pt x="336" y="1"/>
                        <a:pt x="338" y="1"/>
                      </a:cubicBezTo>
                      <a:cubicBezTo>
                        <a:pt x="339" y="1"/>
                        <a:pt x="340" y="1"/>
                        <a:pt x="342" y="1"/>
                      </a:cubicBezTo>
                      <a:cubicBezTo>
                        <a:pt x="342" y="1"/>
                        <a:pt x="342" y="1"/>
                        <a:pt x="342" y="1"/>
                      </a:cubicBezTo>
                      <a:cubicBezTo>
                        <a:pt x="345" y="1"/>
                        <a:pt x="346" y="2"/>
                        <a:pt x="349" y="1"/>
                      </a:cubicBezTo>
                      <a:cubicBezTo>
                        <a:pt x="349" y="1"/>
                        <a:pt x="349" y="1"/>
                        <a:pt x="349" y="1"/>
                      </a:cubicBezTo>
                      <a:cubicBezTo>
                        <a:pt x="350" y="1"/>
                        <a:pt x="351" y="1"/>
                        <a:pt x="351" y="1"/>
                      </a:cubicBezTo>
                      <a:cubicBezTo>
                        <a:pt x="353" y="1"/>
                        <a:pt x="355" y="1"/>
                        <a:pt x="356" y="1"/>
                      </a:cubicBezTo>
                      <a:cubicBezTo>
                        <a:pt x="357" y="1"/>
                        <a:pt x="357" y="1"/>
                        <a:pt x="358" y="1"/>
                      </a:cubicBezTo>
                      <a:cubicBezTo>
                        <a:pt x="359" y="1"/>
                        <a:pt x="360" y="1"/>
                        <a:pt x="360" y="1"/>
                      </a:cubicBezTo>
                      <a:cubicBezTo>
                        <a:pt x="361" y="1"/>
                        <a:pt x="360" y="1"/>
                        <a:pt x="358" y="1"/>
                      </a:cubicBezTo>
                      <a:cubicBezTo>
                        <a:pt x="364" y="2"/>
                        <a:pt x="370" y="3"/>
                        <a:pt x="374" y="1"/>
                      </a:cubicBezTo>
                      <a:cubicBezTo>
                        <a:pt x="375" y="1"/>
                        <a:pt x="379" y="1"/>
                        <a:pt x="379" y="2"/>
                      </a:cubicBezTo>
                      <a:cubicBezTo>
                        <a:pt x="379" y="2"/>
                        <a:pt x="380" y="2"/>
                        <a:pt x="381" y="2"/>
                      </a:cubicBezTo>
                      <a:cubicBezTo>
                        <a:pt x="381" y="2"/>
                        <a:pt x="381" y="2"/>
                        <a:pt x="381" y="2"/>
                      </a:cubicBezTo>
                      <a:cubicBezTo>
                        <a:pt x="395" y="1"/>
                        <a:pt x="409" y="1"/>
                        <a:pt x="423" y="3"/>
                      </a:cubicBezTo>
                      <a:cubicBezTo>
                        <a:pt x="425" y="3"/>
                        <a:pt x="426" y="4"/>
                        <a:pt x="427" y="5"/>
                      </a:cubicBezTo>
                      <a:cubicBezTo>
                        <a:pt x="429" y="6"/>
                        <a:pt x="431" y="7"/>
                        <a:pt x="433" y="9"/>
                      </a:cubicBezTo>
                      <a:cubicBezTo>
                        <a:pt x="434" y="10"/>
                        <a:pt x="435" y="11"/>
                        <a:pt x="435" y="11"/>
                      </a:cubicBezTo>
                      <a:cubicBezTo>
                        <a:pt x="435" y="11"/>
                        <a:pt x="435" y="12"/>
                        <a:pt x="435" y="12"/>
                      </a:cubicBezTo>
                      <a:cubicBezTo>
                        <a:pt x="436" y="14"/>
                        <a:pt x="437" y="15"/>
                        <a:pt x="438" y="16"/>
                      </a:cubicBezTo>
                      <a:cubicBezTo>
                        <a:pt x="439" y="18"/>
                        <a:pt x="439" y="19"/>
                        <a:pt x="440" y="22"/>
                      </a:cubicBezTo>
                      <a:cubicBezTo>
                        <a:pt x="439" y="21"/>
                        <a:pt x="439" y="21"/>
                        <a:pt x="439" y="21"/>
                      </a:cubicBezTo>
                      <a:cubicBezTo>
                        <a:pt x="439" y="21"/>
                        <a:pt x="439" y="22"/>
                        <a:pt x="439" y="23"/>
                      </a:cubicBezTo>
                      <a:cubicBezTo>
                        <a:pt x="440" y="26"/>
                        <a:pt x="440" y="30"/>
                        <a:pt x="440" y="34"/>
                      </a:cubicBezTo>
                      <a:cubicBezTo>
                        <a:pt x="440" y="33"/>
                        <a:pt x="440" y="32"/>
                        <a:pt x="439" y="32"/>
                      </a:cubicBezTo>
                      <a:cubicBezTo>
                        <a:pt x="439" y="32"/>
                        <a:pt x="439" y="32"/>
                        <a:pt x="439" y="32"/>
                      </a:cubicBezTo>
                      <a:cubicBezTo>
                        <a:pt x="440" y="37"/>
                        <a:pt x="439" y="41"/>
                        <a:pt x="440" y="45"/>
                      </a:cubicBezTo>
                      <a:cubicBezTo>
                        <a:pt x="439" y="45"/>
                        <a:pt x="439" y="45"/>
                        <a:pt x="439" y="45"/>
                      </a:cubicBezTo>
                      <a:cubicBezTo>
                        <a:pt x="440" y="48"/>
                        <a:pt x="440" y="48"/>
                        <a:pt x="440" y="48"/>
                      </a:cubicBezTo>
                      <a:cubicBezTo>
                        <a:pt x="440" y="48"/>
                        <a:pt x="440" y="49"/>
                        <a:pt x="440" y="51"/>
                      </a:cubicBezTo>
                      <a:cubicBezTo>
                        <a:pt x="440" y="51"/>
                        <a:pt x="440" y="51"/>
                        <a:pt x="440" y="50"/>
                      </a:cubicBezTo>
                      <a:cubicBezTo>
                        <a:pt x="440" y="54"/>
                        <a:pt x="440" y="54"/>
                        <a:pt x="440" y="54"/>
                      </a:cubicBezTo>
                      <a:cubicBezTo>
                        <a:pt x="440" y="59"/>
                        <a:pt x="440" y="66"/>
                        <a:pt x="441" y="70"/>
                      </a:cubicBezTo>
                      <a:cubicBezTo>
                        <a:pt x="441" y="70"/>
                        <a:pt x="440" y="70"/>
                        <a:pt x="440" y="70"/>
                      </a:cubicBezTo>
                      <a:cubicBezTo>
                        <a:pt x="440" y="71"/>
                        <a:pt x="440" y="71"/>
                        <a:pt x="440" y="71"/>
                      </a:cubicBezTo>
                      <a:cubicBezTo>
                        <a:pt x="440" y="71"/>
                        <a:pt x="440" y="71"/>
                        <a:pt x="440" y="72"/>
                      </a:cubicBezTo>
                      <a:cubicBezTo>
                        <a:pt x="440" y="77"/>
                        <a:pt x="440" y="83"/>
                        <a:pt x="441" y="89"/>
                      </a:cubicBezTo>
                      <a:cubicBezTo>
                        <a:pt x="440" y="90"/>
                        <a:pt x="440" y="89"/>
                        <a:pt x="439" y="90"/>
                      </a:cubicBezTo>
                      <a:cubicBezTo>
                        <a:pt x="439" y="92"/>
                        <a:pt x="439" y="93"/>
                        <a:pt x="439" y="94"/>
                      </a:cubicBezTo>
                      <a:cubicBezTo>
                        <a:pt x="441" y="95"/>
                        <a:pt x="440" y="105"/>
                        <a:pt x="442" y="101"/>
                      </a:cubicBezTo>
                      <a:cubicBezTo>
                        <a:pt x="441" y="106"/>
                        <a:pt x="441" y="115"/>
                        <a:pt x="441" y="119"/>
                      </a:cubicBezTo>
                      <a:cubicBezTo>
                        <a:pt x="441" y="117"/>
                        <a:pt x="440" y="120"/>
                        <a:pt x="439" y="118"/>
                      </a:cubicBezTo>
                      <a:cubicBezTo>
                        <a:pt x="439" y="121"/>
                        <a:pt x="439" y="125"/>
                        <a:pt x="439" y="128"/>
                      </a:cubicBezTo>
                      <a:cubicBezTo>
                        <a:pt x="439" y="130"/>
                        <a:pt x="440" y="132"/>
                        <a:pt x="440" y="134"/>
                      </a:cubicBezTo>
                      <a:cubicBezTo>
                        <a:pt x="441" y="136"/>
                        <a:pt x="441" y="137"/>
                        <a:pt x="441" y="139"/>
                      </a:cubicBezTo>
                      <a:cubicBezTo>
                        <a:pt x="441" y="140"/>
                        <a:pt x="441" y="142"/>
                        <a:pt x="441" y="143"/>
                      </a:cubicBezTo>
                      <a:cubicBezTo>
                        <a:pt x="441" y="143"/>
                        <a:pt x="441" y="142"/>
                        <a:pt x="441" y="142"/>
                      </a:cubicBezTo>
                      <a:cubicBezTo>
                        <a:pt x="441" y="144"/>
                        <a:pt x="441" y="146"/>
                        <a:pt x="441" y="148"/>
                      </a:cubicBezTo>
                      <a:cubicBezTo>
                        <a:pt x="442" y="152"/>
                        <a:pt x="442" y="152"/>
                        <a:pt x="442" y="152"/>
                      </a:cubicBezTo>
                      <a:cubicBezTo>
                        <a:pt x="442" y="155"/>
                        <a:pt x="441" y="153"/>
                        <a:pt x="441" y="156"/>
                      </a:cubicBezTo>
                      <a:cubicBezTo>
                        <a:pt x="442" y="156"/>
                        <a:pt x="442" y="157"/>
                        <a:pt x="442" y="158"/>
                      </a:cubicBezTo>
                      <a:cubicBezTo>
                        <a:pt x="442" y="159"/>
                        <a:pt x="443" y="168"/>
                        <a:pt x="441" y="169"/>
                      </a:cubicBezTo>
                      <a:cubicBezTo>
                        <a:pt x="441" y="169"/>
                        <a:pt x="441" y="169"/>
                        <a:pt x="441" y="169"/>
                      </a:cubicBezTo>
                      <a:cubicBezTo>
                        <a:pt x="441" y="173"/>
                        <a:pt x="441" y="177"/>
                        <a:pt x="441" y="182"/>
                      </a:cubicBezTo>
                      <a:cubicBezTo>
                        <a:pt x="442" y="182"/>
                        <a:pt x="442" y="182"/>
                        <a:pt x="442" y="181"/>
                      </a:cubicBezTo>
                      <a:cubicBezTo>
                        <a:pt x="442" y="179"/>
                        <a:pt x="441" y="182"/>
                        <a:pt x="442" y="179"/>
                      </a:cubicBezTo>
                      <a:cubicBezTo>
                        <a:pt x="443" y="181"/>
                        <a:pt x="443" y="186"/>
                        <a:pt x="443" y="190"/>
                      </a:cubicBezTo>
                      <a:cubicBezTo>
                        <a:pt x="443" y="188"/>
                        <a:pt x="442" y="189"/>
                        <a:pt x="442" y="188"/>
                      </a:cubicBezTo>
                      <a:cubicBezTo>
                        <a:pt x="443" y="193"/>
                        <a:pt x="444" y="199"/>
                        <a:pt x="444" y="205"/>
                      </a:cubicBezTo>
                      <a:cubicBezTo>
                        <a:pt x="444" y="204"/>
                        <a:pt x="443" y="204"/>
                        <a:pt x="443" y="203"/>
                      </a:cubicBezTo>
                      <a:cubicBezTo>
                        <a:pt x="442" y="211"/>
                        <a:pt x="445" y="219"/>
                        <a:pt x="443" y="226"/>
                      </a:cubicBezTo>
                      <a:cubicBezTo>
                        <a:pt x="443" y="224"/>
                        <a:pt x="444" y="225"/>
                        <a:pt x="444" y="225"/>
                      </a:cubicBezTo>
                      <a:cubicBezTo>
                        <a:pt x="444" y="229"/>
                        <a:pt x="443" y="229"/>
                        <a:pt x="443" y="231"/>
                      </a:cubicBezTo>
                      <a:cubicBezTo>
                        <a:pt x="442" y="231"/>
                        <a:pt x="443" y="234"/>
                        <a:pt x="444" y="237"/>
                      </a:cubicBezTo>
                      <a:cubicBezTo>
                        <a:pt x="444" y="238"/>
                        <a:pt x="444" y="238"/>
                        <a:pt x="443" y="237"/>
                      </a:cubicBezTo>
                      <a:cubicBezTo>
                        <a:pt x="444" y="242"/>
                        <a:pt x="445" y="254"/>
                        <a:pt x="444" y="262"/>
                      </a:cubicBezTo>
                      <a:cubicBezTo>
                        <a:pt x="444" y="261"/>
                        <a:pt x="445" y="267"/>
                        <a:pt x="445" y="269"/>
                      </a:cubicBezTo>
                      <a:cubicBezTo>
                        <a:pt x="444" y="268"/>
                        <a:pt x="444" y="268"/>
                        <a:pt x="444" y="268"/>
                      </a:cubicBezTo>
                      <a:cubicBezTo>
                        <a:pt x="444" y="268"/>
                        <a:pt x="444" y="269"/>
                        <a:pt x="444" y="270"/>
                      </a:cubicBezTo>
                      <a:cubicBezTo>
                        <a:pt x="444" y="271"/>
                        <a:pt x="444" y="271"/>
                        <a:pt x="444" y="271"/>
                      </a:cubicBezTo>
                      <a:cubicBezTo>
                        <a:pt x="444" y="272"/>
                        <a:pt x="444" y="273"/>
                        <a:pt x="444" y="274"/>
                      </a:cubicBezTo>
                      <a:cubicBezTo>
                        <a:pt x="444" y="273"/>
                        <a:pt x="444" y="272"/>
                        <a:pt x="444" y="271"/>
                      </a:cubicBezTo>
                      <a:cubicBezTo>
                        <a:pt x="444" y="271"/>
                        <a:pt x="444" y="271"/>
                        <a:pt x="444" y="271"/>
                      </a:cubicBezTo>
                      <a:cubicBezTo>
                        <a:pt x="444" y="272"/>
                        <a:pt x="444" y="273"/>
                        <a:pt x="444" y="274"/>
                      </a:cubicBezTo>
                      <a:cubicBezTo>
                        <a:pt x="444" y="274"/>
                        <a:pt x="444" y="274"/>
                        <a:pt x="443" y="275"/>
                      </a:cubicBezTo>
                      <a:cubicBezTo>
                        <a:pt x="444" y="275"/>
                        <a:pt x="444" y="275"/>
                        <a:pt x="444" y="274"/>
                      </a:cubicBezTo>
                      <a:cubicBezTo>
                        <a:pt x="444" y="277"/>
                        <a:pt x="445" y="279"/>
                        <a:pt x="444" y="282"/>
                      </a:cubicBezTo>
                      <a:cubicBezTo>
                        <a:pt x="444" y="281"/>
                        <a:pt x="442" y="279"/>
                        <a:pt x="442" y="282"/>
                      </a:cubicBezTo>
                      <a:cubicBezTo>
                        <a:pt x="443" y="287"/>
                        <a:pt x="443" y="284"/>
                        <a:pt x="443" y="288"/>
                      </a:cubicBezTo>
                      <a:cubicBezTo>
                        <a:pt x="443" y="289"/>
                        <a:pt x="444" y="290"/>
                        <a:pt x="444" y="291"/>
                      </a:cubicBezTo>
                      <a:cubicBezTo>
                        <a:pt x="445" y="291"/>
                        <a:pt x="442" y="297"/>
                        <a:pt x="444" y="295"/>
                      </a:cubicBezTo>
                      <a:cubicBezTo>
                        <a:pt x="444" y="295"/>
                        <a:pt x="441" y="304"/>
                        <a:pt x="440" y="303"/>
                      </a:cubicBezTo>
                      <a:cubicBezTo>
                        <a:pt x="439" y="302"/>
                        <a:pt x="439" y="302"/>
                        <a:pt x="439" y="302"/>
                      </a:cubicBezTo>
                      <a:cubicBezTo>
                        <a:pt x="439" y="303"/>
                        <a:pt x="438" y="303"/>
                        <a:pt x="438" y="304"/>
                      </a:cubicBezTo>
                      <a:cubicBezTo>
                        <a:pt x="437" y="305"/>
                        <a:pt x="437" y="307"/>
                        <a:pt x="437" y="308"/>
                      </a:cubicBezTo>
                      <a:cubicBezTo>
                        <a:pt x="436" y="308"/>
                        <a:pt x="436" y="308"/>
                        <a:pt x="436" y="308"/>
                      </a:cubicBezTo>
                      <a:cubicBezTo>
                        <a:pt x="439" y="311"/>
                        <a:pt x="442" y="316"/>
                        <a:pt x="443" y="322"/>
                      </a:cubicBezTo>
                      <a:cubicBezTo>
                        <a:pt x="445" y="339"/>
                        <a:pt x="446" y="356"/>
                        <a:pt x="449" y="372"/>
                      </a:cubicBezTo>
                      <a:cubicBezTo>
                        <a:pt x="449" y="380"/>
                        <a:pt x="452" y="392"/>
                        <a:pt x="453" y="400"/>
                      </a:cubicBezTo>
                      <a:cubicBezTo>
                        <a:pt x="455" y="426"/>
                        <a:pt x="456" y="449"/>
                        <a:pt x="461" y="475"/>
                      </a:cubicBezTo>
                      <a:cubicBezTo>
                        <a:pt x="461" y="475"/>
                        <a:pt x="459" y="473"/>
                        <a:pt x="457" y="468"/>
                      </a:cubicBezTo>
                      <a:cubicBezTo>
                        <a:pt x="456" y="468"/>
                        <a:pt x="457" y="471"/>
                        <a:pt x="458" y="473"/>
                      </a:cubicBezTo>
                      <a:cubicBezTo>
                        <a:pt x="458" y="474"/>
                        <a:pt x="458" y="474"/>
                        <a:pt x="457" y="473"/>
                      </a:cubicBezTo>
                      <a:cubicBezTo>
                        <a:pt x="459" y="477"/>
                        <a:pt x="461" y="487"/>
                        <a:pt x="461" y="494"/>
                      </a:cubicBezTo>
                      <a:cubicBezTo>
                        <a:pt x="461" y="493"/>
                        <a:pt x="464" y="497"/>
                        <a:pt x="462" y="501"/>
                      </a:cubicBezTo>
                      <a:cubicBezTo>
                        <a:pt x="463" y="502"/>
                        <a:pt x="463" y="503"/>
                        <a:pt x="463" y="503"/>
                      </a:cubicBezTo>
                      <a:lnTo>
                        <a:pt x="462" y="503"/>
                      </a:lnTo>
                      <a:close/>
                      <a:moveTo>
                        <a:pt x="443" y="267"/>
                      </a:moveTo>
                      <a:cubicBezTo>
                        <a:pt x="443" y="266"/>
                        <a:pt x="443" y="266"/>
                        <a:pt x="443" y="265"/>
                      </a:cubicBezTo>
                      <a:cubicBezTo>
                        <a:pt x="443" y="266"/>
                        <a:pt x="443" y="266"/>
                        <a:pt x="443" y="267"/>
                      </a:cubicBezTo>
                      <a:close/>
                      <a:moveTo>
                        <a:pt x="372" y="521"/>
                      </a:moveTo>
                      <a:cubicBezTo>
                        <a:pt x="372" y="521"/>
                        <a:pt x="372" y="521"/>
                        <a:pt x="372" y="521"/>
                      </a:cubicBezTo>
                      <a:cubicBezTo>
                        <a:pt x="372" y="521"/>
                        <a:pt x="371" y="521"/>
                        <a:pt x="371" y="521"/>
                      </a:cubicBezTo>
                      <a:cubicBezTo>
                        <a:pt x="372" y="521"/>
                        <a:pt x="372" y="521"/>
                        <a:pt x="372" y="521"/>
                      </a:cubicBezTo>
                      <a:close/>
                      <a:moveTo>
                        <a:pt x="378" y="521"/>
                      </a:moveTo>
                      <a:cubicBezTo>
                        <a:pt x="381" y="520"/>
                        <a:pt x="384" y="520"/>
                        <a:pt x="388" y="519"/>
                      </a:cubicBezTo>
                      <a:cubicBezTo>
                        <a:pt x="387" y="519"/>
                        <a:pt x="387" y="520"/>
                        <a:pt x="386" y="520"/>
                      </a:cubicBezTo>
                      <a:cubicBezTo>
                        <a:pt x="391" y="521"/>
                        <a:pt x="397" y="519"/>
                        <a:pt x="401" y="520"/>
                      </a:cubicBezTo>
                      <a:cubicBezTo>
                        <a:pt x="400" y="520"/>
                        <a:pt x="401" y="519"/>
                        <a:pt x="401" y="519"/>
                      </a:cubicBezTo>
                      <a:cubicBezTo>
                        <a:pt x="403" y="519"/>
                        <a:pt x="403" y="521"/>
                        <a:pt x="405" y="520"/>
                      </a:cubicBezTo>
                      <a:cubicBezTo>
                        <a:pt x="405" y="521"/>
                        <a:pt x="407" y="520"/>
                        <a:pt x="409" y="520"/>
                      </a:cubicBezTo>
                      <a:cubicBezTo>
                        <a:pt x="409" y="519"/>
                        <a:pt x="409" y="520"/>
                        <a:pt x="408" y="520"/>
                      </a:cubicBezTo>
                      <a:cubicBezTo>
                        <a:pt x="412" y="519"/>
                        <a:pt x="420" y="518"/>
                        <a:pt x="425" y="519"/>
                      </a:cubicBezTo>
                      <a:cubicBezTo>
                        <a:pt x="425" y="519"/>
                        <a:pt x="428" y="518"/>
                        <a:pt x="429" y="518"/>
                      </a:cubicBezTo>
                      <a:cubicBezTo>
                        <a:pt x="429" y="519"/>
                        <a:pt x="429" y="519"/>
                        <a:pt x="429" y="519"/>
                      </a:cubicBezTo>
                      <a:cubicBezTo>
                        <a:pt x="429" y="519"/>
                        <a:pt x="430" y="519"/>
                        <a:pt x="430" y="519"/>
                      </a:cubicBezTo>
                      <a:cubicBezTo>
                        <a:pt x="431" y="519"/>
                        <a:pt x="431" y="519"/>
                        <a:pt x="431" y="519"/>
                      </a:cubicBezTo>
                      <a:cubicBezTo>
                        <a:pt x="432" y="519"/>
                        <a:pt x="432" y="519"/>
                        <a:pt x="433" y="519"/>
                      </a:cubicBezTo>
                      <a:cubicBezTo>
                        <a:pt x="432" y="519"/>
                        <a:pt x="431" y="519"/>
                        <a:pt x="431" y="519"/>
                      </a:cubicBezTo>
                      <a:cubicBezTo>
                        <a:pt x="431" y="519"/>
                        <a:pt x="431" y="519"/>
                        <a:pt x="431" y="520"/>
                      </a:cubicBezTo>
                      <a:cubicBezTo>
                        <a:pt x="431" y="519"/>
                        <a:pt x="432" y="519"/>
                        <a:pt x="433" y="519"/>
                      </a:cubicBezTo>
                      <a:cubicBezTo>
                        <a:pt x="433" y="519"/>
                        <a:pt x="433" y="519"/>
                        <a:pt x="433" y="520"/>
                      </a:cubicBezTo>
                      <a:cubicBezTo>
                        <a:pt x="434" y="519"/>
                        <a:pt x="434" y="519"/>
                        <a:pt x="433" y="519"/>
                      </a:cubicBezTo>
                      <a:cubicBezTo>
                        <a:pt x="435" y="519"/>
                        <a:pt x="437" y="519"/>
                        <a:pt x="437" y="519"/>
                      </a:cubicBezTo>
                      <a:cubicBezTo>
                        <a:pt x="437" y="519"/>
                        <a:pt x="436" y="521"/>
                        <a:pt x="438" y="520"/>
                      </a:cubicBezTo>
                      <a:cubicBezTo>
                        <a:pt x="440" y="520"/>
                        <a:pt x="438" y="520"/>
                        <a:pt x="440" y="519"/>
                      </a:cubicBezTo>
                      <a:cubicBezTo>
                        <a:pt x="441" y="518"/>
                        <a:pt x="441" y="518"/>
                        <a:pt x="441" y="518"/>
                      </a:cubicBezTo>
                      <a:cubicBezTo>
                        <a:pt x="441" y="517"/>
                        <a:pt x="443" y="517"/>
                        <a:pt x="442" y="516"/>
                      </a:cubicBezTo>
                      <a:cubicBezTo>
                        <a:pt x="442" y="517"/>
                        <a:pt x="442" y="516"/>
                        <a:pt x="443" y="516"/>
                      </a:cubicBezTo>
                      <a:cubicBezTo>
                        <a:pt x="442" y="516"/>
                        <a:pt x="439" y="516"/>
                        <a:pt x="440" y="517"/>
                      </a:cubicBezTo>
                      <a:cubicBezTo>
                        <a:pt x="439" y="516"/>
                        <a:pt x="433" y="518"/>
                        <a:pt x="433" y="516"/>
                      </a:cubicBezTo>
                      <a:cubicBezTo>
                        <a:pt x="434" y="515"/>
                        <a:pt x="434" y="515"/>
                        <a:pt x="434" y="515"/>
                      </a:cubicBezTo>
                      <a:cubicBezTo>
                        <a:pt x="432" y="515"/>
                        <a:pt x="431" y="516"/>
                        <a:pt x="429" y="517"/>
                      </a:cubicBezTo>
                      <a:cubicBezTo>
                        <a:pt x="429" y="517"/>
                        <a:pt x="428" y="517"/>
                        <a:pt x="429" y="516"/>
                      </a:cubicBezTo>
                      <a:cubicBezTo>
                        <a:pt x="428" y="518"/>
                        <a:pt x="424" y="516"/>
                        <a:pt x="421" y="518"/>
                      </a:cubicBezTo>
                      <a:cubicBezTo>
                        <a:pt x="417" y="517"/>
                        <a:pt x="411" y="518"/>
                        <a:pt x="409" y="516"/>
                      </a:cubicBezTo>
                      <a:cubicBezTo>
                        <a:pt x="406" y="517"/>
                        <a:pt x="403" y="518"/>
                        <a:pt x="399" y="517"/>
                      </a:cubicBezTo>
                      <a:cubicBezTo>
                        <a:pt x="400" y="517"/>
                        <a:pt x="401" y="517"/>
                        <a:pt x="401" y="517"/>
                      </a:cubicBezTo>
                      <a:cubicBezTo>
                        <a:pt x="399" y="516"/>
                        <a:pt x="398" y="517"/>
                        <a:pt x="396" y="517"/>
                      </a:cubicBezTo>
                      <a:cubicBezTo>
                        <a:pt x="396" y="517"/>
                        <a:pt x="393" y="516"/>
                        <a:pt x="390" y="515"/>
                      </a:cubicBezTo>
                      <a:cubicBezTo>
                        <a:pt x="389" y="515"/>
                        <a:pt x="388" y="515"/>
                        <a:pt x="388" y="515"/>
                      </a:cubicBezTo>
                      <a:cubicBezTo>
                        <a:pt x="388" y="515"/>
                        <a:pt x="388" y="515"/>
                        <a:pt x="387" y="515"/>
                      </a:cubicBezTo>
                      <a:cubicBezTo>
                        <a:pt x="386" y="516"/>
                        <a:pt x="387" y="517"/>
                        <a:pt x="386" y="517"/>
                      </a:cubicBezTo>
                      <a:cubicBezTo>
                        <a:pt x="383" y="515"/>
                        <a:pt x="377" y="519"/>
                        <a:pt x="374" y="517"/>
                      </a:cubicBezTo>
                      <a:cubicBezTo>
                        <a:pt x="375" y="517"/>
                        <a:pt x="378" y="516"/>
                        <a:pt x="376" y="515"/>
                      </a:cubicBezTo>
                      <a:cubicBezTo>
                        <a:pt x="376" y="515"/>
                        <a:pt x="376" y="515"/>
                        <a:pt x="376" y="515"/>
                      </a:cubicBezTo>
                      <a:cubicBezTo>
                        <a:pt x="374" y="515"/>
                        <a:pt x="372" y="515"/>
                        <a:pt x="371" y="515"/>
                      </a:cubicBezTo>
                      <a:cubicBezTo>
                        <a:pt x="369" y="516"/>
                        <a:pt x="367" y="516"/>
                        <a:pt x="365" y="516"/>
                      </a:cubicBezTo>
                      <a:cubicBezTo>
                        <a:pt x="366" y="518"/>
                        <a:pt x="366" y="518"/>
                        <a:pt x="366" y="518"/>
                      </a:cubicBezTo>
                      <a:cubicBezTo>
                        <a:pt x="364" y="517"/>
                        <a:pt x="359" y="519"/>
                        <a:pt x="360" y="517"/>
                      </a:cubicBezTo>
                      <a:cubicBezTo>
                        <a:pt x="358" y="517"/>
                        <a:pt x="354" y="516"/>
                        <a:pt x="355" y="518"/>
                      </a:cubicBezTo>
                      <a:cubicBezTo>
                        <a:pt x="347" y="517"/>
                        <a:pt x="336" y="519"/>
                        <a:pt x="331" y="516"/>
                      </a:cubicBezTo>
                      <a:cubicBezTo>
                        <a:pt x="330" y="516"/>
                        <a:pt x="327" y="516"/>
                        <a:pt x="328" y="517"/>
                      </a:cubicBezTo>
                      <a:cubicBezTo>
                        <a:pt x="330" y="518"/>
                        <a:pt x="330" y="516"/>
                        <a:pt x="331" y="517"/>
                      </a:cubicBezTo>
                      <a:cubicBezTo>
                        <a:pt x="330" y="517"/>
                        <a:pt x="330" y="517"/>
                        <a:pt x="330" y="517"/>
                      </a:cubicBezTo>
                      <a:cubicBezTo>
                        <a:pt x="327" y="517"/>
                        <a:pt x="325" y="517"/>
                        <a:pt x="328" y="515"/>
                      </a:cubicBezTo>
                      <a:cubicBezTo>
                        <a:pt x="327" y="515"/>
                        <a:pt x="327" y="515"/>
                        <a:pt x="326" y="515"/>
                      </a:cubicBezTo>
                      <a:cubicBezTo>
                        <a:pt x="326" y="515"/>
                        <a:pt x="326" y="515"/>
                        <a:pt x="326" y="515"/>
                      </a:cubicBezTo>
                      <a:cubicBezTo>
                        <a:pt x="322" y="515"/>
                        <a:pt x="321" y="518"/>
                        <a:pt x="315" y="518"/>
                      </a:cubicBezTo>
                      <a:cubicBezTo>
                        <a:pt x="316" y="517"/>
                        <a:pt x="315" y="517"/>
                        <a:pt x="313" y="517"/>
                      </a:cubicBezTo>
                      <a:cubicBezTo>
                        <a:pt x="309" y="518"/>
                        <a:pt x="309" y="518"/>
                        <a:pt x="309" y="518"/>
                      </a:cubicBezTo>
                      <a:cubicBezTo>
                        <a:pt x="305" y="518"/>
                        <a:pt x="307" y="516"/>
                        <a:pt x="307" y="515"/>
                      </a:cubicBezTo>
                      <a:cubicBezTo>
                        <a:pt x="304" y="515"/>
                        <a:pt x="302" y="515"/>
                        <a:pt x="300" y="516"/>
                      </a:cubicBezTo>
                      <a:cubicBezTo>
                        <a:pt x="298" y="515"/>
                        <a:pt x="298" y="515"/>
                        <a:pt x="298" y="515"/>
                      </a:cubicBezTo>
                      <a:cubicBezTo>
                        <a:pt x="298" y="515"/>
                        <a:pt x="298" y="515"/>
                        <a:pt x="298" y="515"/>
                      </a:cubicBezTo>
                      <a:cubicBezTo>
                        <a:pt x="299" y="516"/>
                        <a:pt x="296" y="515"/>
                        <a:pt x="295" y="516"/>
                      </a:cubicBezTo>
                      <a:cubicBezTo>
                        <a:pt x="296" y="515"/>
                        <a:pt x="296" y="515"/>
                        <a:pt x="296" y="515"/>
                      </a:cubicBezTo>
                      <a:cubicBezTo>
                        <a:pt x="295" y="515"/>
                        <a:pt x="293" y="515"/>
                        <a:pt x="291" y="515"/>
                      </a:cubicBezTo>
                      <a:cubicBezTo>
                        <a:pt x="291" y="516"/>
                        <a:pt x="294" y="516"/>
                        <a:pt x="296" y="517"/>
                      </a:cubicBezTo>
                      <a:cubicBezTo>
                        <a:pt x="295" y="517"/>
                        <a:pt x="293" y="517"/>
                        <a:pt x="291" y="518"/>
                      </a:cubicBezTo>
                      <a:cubicBezTo>
                        <a:pt x="292" y="517"/>
                        <a:pt x="287" y="517"/>
                        <a:pt x="285" y="517"/>
                      </a:cubicBezTo>
                      <a:cubicBezTo>
                        <a:pt x="283" y="516"/>
                        <a:pt x="283" y="518"/>
                        <a:pt x="282" y="518"/>
                      </a:cubicBezTo>
                      <a:cubicBezTo>
                        <a:pt x="282" y="517"/>
                        <a:pt x="279" y="518"/>
                        <a:pt x="281" y="517"/>
                      </a:cubicBezTo>
                      <a:cubicBezTo>
                        <a:pt x="281" y="517"/>
                        <a:pt x="282" y="517"/>
                        <a:pt x="283" y="517"/>
                      </a:cubicBezTo>
                      <a:cubicBezTo>
                        <a:pt x="282" y="516"/>
                        <a:pt x="282" y="515"/>
                        <a:pt x="279" y="516"/>
                      </a:cubicBezTo>
                      <a:cubicBezTo>
                        <a:pt x="277" y="517"/>
                        <a:pt x="280" y="518"/>
                        <a:pt x="276" y="518"/>
                      </a:cubicBezTo>
                      <a:cubicBezTo>
                        <a:pt x="277" y="517"/>
                        <a:pt x="277" y="517"/>
                        <a:pt x="278" y="517"/>
                      </a:cubicBezTo>
                      <a:cubicBezTo>
                        <a:pt x="274" y="516"/>
                        <a:pt x="274" y="516"/>
                        <a:pt x="274" y="516"/>
                      </a:cubicBezTo>
                      <a:cubicBezTo>
                        <a:pt x="274" y="517"/>
                        <a:pt x="274" y="517"/>
                        <a:pt x="274" y="517"/>
                      </a:cubicBezTo>
                      <a:cubicBezTo>
                        <a:pt x="273" y="517"/>
                        <a:pt x="273" y="517"/>
                        <a:pt x="273" y="516"/>
                      </a:cubicBezTo>
                      <a:cubicBezTo>
                        <a:pt x="272" y="518"/>
                        <a:pt x="267" y="517"/>
                        <a:pt x="266" y="518"/>
                      </a:cubicBezTo>
                      <a:cubicBezTo>
                        <a:pt x="264" y="518"/>
                        <a:pt x="262" y="517"/>
                        <a:pt x="260" y="517"/>
                      </a:cubicBezTo>
                      <a:cubicBezTo>
                        <a:pt x="261" y="517"/>
                        <a:pt x="261" y="517"/>
                        <a:pt x="261" y="517"/>
                      </a:cubicBezTo>
                      <a:cubicBezTo>
                        <a:pt x="258" y="516"/>
                        <a:pt x="255" y="517"/>
                        <a:pt x="253" y="518"/>
                      </a:cubicBezTo>
                      <a:cubicBezTo>
                        <a:pt x="253" y="517"/>
                        <a:pt x="253" y="517"/>
                        <a:pt x="253" y="517"/>
                      </a:cubicBezTo>
                      <a:cubicBezTo>
                        <a:pt x="252" y="517"/>
                        <a:pt x="249" y="517"/>
                        <a:pt x="248" y="518"/>
                      </a:cubicBezTo>
                      <a:cubicBezTo>
                        <a:pt x="244" y="517"/>
                        <a:pt x="246" y="514"/>
                        <a:pt x="243" y="515"/>
                      </a:cubicBezTo>
                      <a:cubicBezTo>
                        <a:pt x="240" y="515"/>
                        <a:pt x="238" y="517"/>
                        <a:pt x="239" y="518"/>
                      </a:cubicBezTo>
                      <a:cubicBezTo>
                        <a:pt x="233" y="517"/>
                        <a:pt x="227" y="519"/>
                        <a:pt x="221" y="517"/>
                      </a:cubicBezTo>
                      <a:cubicBezTo>
                        <a:pt x="220" y="518"/>
                        <a:pt x="221" y="518"/>
                        <a:pt x="219" y="518"/>
                      </a:cubicBezTo>
                      <a:cubicBezTo>
                        <a:pt x="211" y="518"/>
                        <a:pt x="201" y="520"/>
                        <a:pt x="194" y="518"/>
                      </a:cubicBezTo>
                      <a:cubicBezTo>
                        <a:pt x="197" y="517"/>
                        <a:pt x="195" y="516"/>
                        <a:pt x="195" y="516"/>
                      </a:cubicBezTo>
                      <a:cubicBezTo>
                        <a:pt x="192" y="517"/>
                        <a:pt x="192" y="515"/>
                        <a:pt x="191" y="517"/>
                      </a:cubicBezTo>
                      <a:cubicBezTo>
                        <a:pt x="192" y="517"/>
                        <a:pt x="191" y="518"/>
                        <a:pt x="194" y="518"/>
                      </a:cubicBezTo>
                      <a:cubicBezTo>
                        <a:pt x="189" y="519"/>
                        <a:pt x="181" y="519"/>
                        <a:pt x="178" y="518"/>
                      </a:cubicBezTo>
                      <a:cubicBezTo>
                        <a:pt x="179" y="518"/>
                        <a:pt x="178" y="519"/>
                        <a:pt x="177" y="519"/>
                      </a:cubicBezTo>
                      <a:cubicBezTo>
                        <a:pt x="178" y="517"/>
                        <a:pt x="174" y="517"/>
                        <a:pt x="171" y="518"/>
                      </a:cubicBezTo>
                      <a:cubicBezTo>
                        <a:pt x="171" y="519"/>
                        <a:pt x="171" y="519"/>
                        <a:pt x="171" y="519"/>
                      </a:cubicBezTo>
                      <a:cubicBezTo>
                        <a:pt x="169" y="518"/>
                        <a:pt x="169" y="518"/>
                        <a:pt x="169" y="518"/>
                      </a:cubicBezTo>
                      <a:cubicBezTo>
                        <a:pt x="168" y="518"/>
                        <a:pt x="168" y="520"/>
                        <a:pt x="165" y="519"/>
                      </a:cubicBezTo>
                      <a:cubicBezTo>
                        <a:pt x="165" y="518"/>
                        <a:pt x="164" y="518"/>
                        <a:pt x="164" y="518"/>
                      </a:cubicBezTo>
                      <a:cubicBezTo>
                        <a:pt x="161" y="519"/>
                        <a:pt x="157" y="520"/>
                        <a:pt x="154" y="519"/>
                      </a:cubicBezTo>
                      <a:cubicBezTo>
                        <a:pt x="151" y="518"/>
                        <a:pt x="151" y="518"/>
                        <a:pt x="151" y="518"/>
                      </a:cubicBezTo>
                      <a:cubicBezTo>
                        <a:pt x="150" y="518"/>
                        <a:pt x="147" y="519"/>
                        <a:pt x="150" y="519"/>
                      </a:cubicBezTo>
                      <a:cubicBezTo>
                        <a:pt x="144" y="518"/>
                        <a:pt x="141" y="518"/>
                        <a:pt x="139" y="517"/>
                      </a:cubicBezTo>
                      <a:cubicBezTo>
                        <a:pt x="130" y="520"/>
                        <a:pt x="116" y="520"/>
                        <a:pt x="105" y="520"/>
                      </a:cubicBezTo>
                      <a:cubicBezTo>
                        <a:pt x="105" y="519"/>
                        <a:pt x="105" y="519"/>
                        <a:pt x="105" y="519"/>
                      </a:cubicBezTo>
                      <a:cubicBezTo>
                        <a:pt x="102" y="518"/>
                        <a:pt x="104" y="520"/>
                        <a:pt x="102" y="520"/>
                      </a:cubicBezTo>
                      <a:cubicBezTo>
                        <a:pt x="103" y="519"/>
                        <a:pt x="100" y="518"/>
                        <a:pt x="102" y="518"/>
                      </a:cubicBezTo>
                      <a:cubicBezTo>
                        <a:pt x="98" y="517"/>
                        <a:pt x="96" y="519"/>
                        <a:pt x="94" y="519"/>
                      </a:cubicBezTo>
                      <a:cubicBezTo>
                        <a:pt x="93" y="520"/>
                        <a:pt x="96" y="518"/>
                        <a:pt x="95" y="520"/>
                      </a:cubicBezTo>
                      <a:cubicBezTo>
                        <a:pt x="95" y="520"/>
                        <a:pt x="90" y="519"/>
                        <a:pt x="89" y="520"/>
                      </a:cubicBezTo>
                      <a:cubicBezTo>
                        <a:pt x="88" y="520"/>
                        <a:pt x="89" y="519"/>
                        <a:pt x="89" y="518"/>
                      </a:cubicBezTo>
                      <a:cubicBezTo>
                        <a:pt x="87" y="519"/>
                        <a:pt x="87" y="519"/>
                        <a:pt x="87" y="519"/>
                      </a:cubicBezTo>
                      <a:cubicBezTo>
                        <a:pt x="84" y="517"/>
                        <a:pt x="93" y="516"/>
                        <a:pt x="91" y="514"/>
                      </a:cubicBezTo>
                      <a:cubicBezTo>
                        <a:pt x="89" y="514"/>
                        <a:pt x="88" y="514"/>
                        <a:pt x="87" y="514"/>
                      </a:cubicBezTo>
                      <a:cubicBezTo>
                        <a:pt x="86" y="514"/>
                        <a:pt x="86" y="514"/>
                        <a:pt x="85" y="514"/>
                      </a:cubicBezTo>
                      <a:cubicBezTo>
                        <a:pt x="85" y="515"/>
                        <a:pt x="85" y="515"/>
                        <a:pt x="86" y="515"/>
                      </a:cubicBezTo>
                      <a:cubicBezTo>
                        <a:pt x="81" y="516"/>
                        <a:pt x="84" y="519"/>
                        <a:pt x="78" y="519"/>
                      </a:cubicBezTo>
                      <a:cubicBezTo>
                        <a:pt x="76" y="518"/>
                        <a:pt x="82" y="518"/>
                        <a:pt x="81" y="517"/>
                      </a:cubicBezTo>
                      <a:cubicBezTo>
                        <a:pt x="79" y="516"/>
                        <a:pt x="76" y="518"/>
                        <a:pt x="73" y="517"/>
                      </a:cubicBezTo>
                      <a:cubicBezTo>
                        <a:pt x="76" y="518"/>
                        <a:pt x="74" y="519"/>
                        <a:pt x="72" y="520"/>
                      </a:cubicBezTo>
                      <a:cubicBezTo>
                        <a:pt x="69" y="519"/>
                        <a:pt x="74" y="518"/>
                        <a:pt x="70" y="518"/>
                      </a:cubicBezTo>
                      <a:cubicBezTo>
                        <a:pt x="69" y="519"/>
                        <a:pt x="65" y="520"/>
                        <a:pt x="69" y="520"/>
                      </a:cubicBezTo>
                      <a:cubicBezTo>
                        <a:pt x="67" y="522"/>
                        <a:pt x="64" y="520"/>
                        <a:pt x="62" y="521"/>
                      </a:cubicBezTo>
                      <a:cubicBezTo>
                        <a:pt x="61" y="520"/>
                        <a:pt x="66" y="518"/>
                        <a:pt x="62" y="517"/>
                      </a:cubicBezTo>
                      <a:cubicBezTo>
                        <a:pt x="63" y="519"/>
                        <a:pt x="56" y="519"/>
                        <a:pt x="59" y="521"/>
                      </a:cubicBezTo>
                      <a:cubicBezTo>
                        <a:pt x="57" y="521"/>
                        <a:pt x="57" y="520"/>
                        <a:pt x="58" y="519"/>
                      </a:cubicBezTo>
                      <a:cubicBezTo>
                        <a:pt x="55" y="518"/>
                        <a:pt x="52" y="521"/>
                        <a:pt x="51" y="519"/>
                      </a:cubicBezTo>
                      <a:cubicBezTo>
                        <a:pt x="50" y="520"/>
                        <a:pt x="50" y="520"/>
                        <a:pt x="50" y="520"/>
                      </a:cubicBezTo>
                      <a:cubicBezTo>
                        <a:pt x="49" y="519"/>
                        <a:pt x="48" y="519"/>
                        <a:pt x="47" y="519"/>
                      </a:cubicBezTo>
                      <a:cubicBezTo>
                        <a:pt x="45" y="518"/>
                        <a:pt x="40" y="520"/>
                        <a:pt x="40" y="518"/>
                      </a:cubicBezTo>
                      <a:cubicBezTo>
                        <a:pt x="39" y="519"/>
                        <a:pt x="34" y="518"/>
                        <a:pt x="36" y="520"/>
                      </a:cubicBezTo>
                      <a:cubicBezTo>
                        <a:pt x="39" y="521"/>
                        <a:pt x="40" y="519"/>
                        <a:pt x="41" y="521"/>
                      </a:cubicBezTo>
                      <a:cubicBezTo>
                        <a:pt x="39" y="519"/>
                        <a:pt x="37" y="521"/>
                        <a:pt x="35" y="521"/>
                      </a:cubicBezTo>
                      <a:cubicBezTo>
                        <a:pt x="35" y="521"/>
                        <a:pt x="35" y="521"/>
                        <a:pt x="35" y="521"/>
                      </a:cubicBezTo>
                      <a:cubicBezTo>
                        <a:pt x="33" y="521"/>
                        <a:pt x="31" y="521"/>
                        <a:pt x="30" y="521"/>
                      </a:cubicBezTo>
                      <a:cubicBezTo>
                        <a:pt x="31" y="521"/>
                        <a:pt x="31" y="521"/>
                        <a:pt x="30" y="520"/>
                      </a:cubicBezTo>
                      <a:cubicBezTo>
                        <a:pt x="28" y="521"/>
                        <a:pt x="28" y="521"/>
                        <a:pt x="28" y="521"/>
                      </a:cubicBezTo>
                      <a:cubicBezTo>
                        <a:pt x="22" y="521"/>
                        <a:pt x="27" y="519"/>
                        <a:pt x="21" y="519"/>
                      </a:cubicBezTo>
                      <a:cubicBezTo>
                        <a:pt x="26" y="518"/>
                        <a:pt x="26" y="518"/>
                        <a:pt x="26" y="518"/>
                      </a:cubicBezTo>
                      <a:cubicBezTo>
                        <a:pt x="25" y="518"/>
                        <a:pt x="23" y="517"/>
                        <a:pt x="20" y="517"/>
                      </a:cubicBezTo>
                      <a:cubicBezTo>
                        <a:pt x="20" y="517"/>
                        <a:pt x="19" y="518"/>
                        <a:pt x="18" y="518"/>
                      </a:cubicBezTo>
                      <a:cubicBezTo>
                        <a:pt x="19" y="520"/>
                        <a:pt x="21" y="522"/>
                        <a:pt x="24" y="523"/>
                      </a:cubicBezTo>
                      <a:cubicBezTo>
                        <a:pt x="26" y="523"/>
                        <a:pt x="28" y="524"/>
                        <a:pt x="31" y="524"/>
                      </a:cubicBezTo>
                      <a:cubicBezTo>
                        <a:pt x="32" y="524"/>
                        <a:pt x="37" y="524"/>
                        <a:pt x="48" y="524"/>
                      </a:cubicBezTo>
                      <a:cubicBezTo>
                        <a:pt x="50" y="524"/>
                        <a:pt x="53" y="524"/>
                        <a:pt x="55" y="524"/>
                      </a:cubicBezTo>
                      <a:cubicBezTo>
                        <a:pt x="55" y="523"/>
                        <a:pt x="56" y="524"/>
                        <a:pt x="56" y="524"/>
                      </a:cubicBezTo>
                      <a:cubicBezTo>
                        <a:pt x="58" y="524"/>
                        <a:pt x="61" y="524"/>
                        <a:pt x="64" y="524"/>
                      </a:cubicBezTo>
                      <a:cubicBezTo>
                        <a:pt x="70" y="523"/>
                        <a:pt x="77" y="523"/>
                        <a:pt x="84" y="524"/>
                      </a:cubicBezTo>
                      <a:cubicBezTo>
                        <a:pt x="91" y="524"/>
                        <a:pt x="98" y="524"/>
                        <a:pt x="106" y="524"/>
                      </a:cubicBezTo>
                      <a:cubicBezTo>
                        <a:pt x="107" y="524"/>
                        <a:pt x="107" y="524"/>
                        <a:pt x="108" y="524"/>
                      </a:cubicBezTo>
                      <a:cubicBezTo>
                        <a:pt x="108" y="524"/>
                        <a:pt x="108" y="524"/>
                        <a:pt x="108" y="524"/>
                      </a:cubicBezTo>
                      <a:cubicBezTo>
                        <a:pt x="109" y="524"/>
                        <a:pt x="110" y="524"/>
                        <a:pt x="110" y="524"/>
                      </a:cubicBezTo>
                      <a:cubicBezTo>
                        <a:pt x="112" y="524"/>
                        <a:pt x="114" y="524"/>
                        <a:pt x="115" y="524"/>
                      </a:cubicBezTo>
                      <a:cubicBezTo>
                        <a:pt x="121" y="524"/>
                        <a:pt x="126" y="524"/>
                        <a:pt x="132" y="524"/>
                      </a:cubicBezTo>
                      <a:cubicBezTo>
                        <a:pt x="133" y="524"/>
                        <a:pt x="134" y="524"/>
                        <a:pt x="134" y="524"/>
                      </a:cubicBezTo>
                      <a:cubicBezTo>
                        <a:pt x="136" y="524"/>
                        <a:pt x="139" y="524"/>
                        <a:pt x="142" y="524"/>
                      </a:cubicBezTo>
                      <a:cubicBezTo>
                        <a:pt x="143" y="524"/>
                        <a:pt x="144" y="524"/>
                        <a:pt x="145" y="524"/>
                      </a:cubicBezTo>
                      <a:cubicBezTo>
                        <a:pt x="148" y="524"/>
                        <a:pt x="151" y="524"/>
                        <a:pt x="154" y="524"/>
                      </a:cubicBezTo>
                      <a:cubicBezTo>
                        <a:pt x="158" y="523"/>
                        <a:pt x="161" y="523"/>
                        <a:pt x="165" y="523"/>
                      </a:cubicBezTo>
                      <a:cubicBezTo>
                        <a:pt x="166" y="523"/>
                        <a:pt x="168" y="523"/>
                        <a:pt x="169" y="523"/>
                      </a:cubicBezTo>
                      <a:cubicBezTo>
                        <a:pt x="169" y="523"/>
                        <a:pt x="169" y="523"/>
                        <a:pt x="169" y="523"/>
                      </a:cubicBezTo>
                      <a:cubicBezTo>
                        <a:pt x="171" y="523"/>
                        <a:pt x="172" y="523"/>
                        <a:pt x="174" y="523"/>
                      </a:cubicBezTo>
                      <a:cubicBezTo>
                        <a:pt x="175" y="523"/>
                        <a:pt x="175" y="523"/>
                        <a:pt x="176" y="523"/>
                      </a:cubicBezTo>
                      <a:cubicBezTo>
                        <a:pt x="176" y="523"/>
                        <a:pt x="176" y="523"/>
                        <a:pt x="176" y="523"/>
                      </a:cubicBezTo>
                      <a:cubicBezTo>
                        <a:pt x="177" y="523"/>
                        <a:pt x="179" y="523"/>
                        <a:pt x="180" y="523"/>
                      </a:cubicBezTo>
                      <a:cubicBezTo>
                        <a:pt x="182" y="522"/>
                        <a:pt x="183" y="522"/>
                        <a:pt x="184" y="522"/>
                      </a:cubicBezTo>
                      <a:cubicBezTo>
                        <a:pt x="184" y="523"/>
                        <a:pt x="184" y="523"/>
                        <a:pt x="184" y="523"/>
                      </a:cubicBezTo>
                      <a:cubicBezTo>
                        <a:pt x="187" y="521"/>
                        <a:pt x="188" y="523"/>
                        <a:pt x="190" y="522"/>
                      </a:cubicBezTo>
                      <a:cubicBezTo>
                        <a:pt x="191" y="523"/>
                        <a:pt x="191" y="523"/>
                        <a:pt x="191" y="523"/>
                      </a:cubicBezTo>
                      <a:cubicBezTo>
                        <a:pt x="192" y="523"/>
                        <a:pt x="192" y="523"/>
                        <a:pt x="192" y="522"/>
                      </a:cubicBezTo>
                      <a:cubicBezTo>
                        <a:pt x="192" y="522"/>
                        <a:pt x="193" y="522"/>
                        <a:pt x="194" y="522"/>
                      </a:cubicBezTo>
                      <a:cubicBezTo>
                        <a:pt x="195" y="522"/>
                        <a:pt x="196" y="522"/>
                        <a:pt x="197" y="522"/>
                      </a:cubicBezTo>
                      <a:cubicBezTo>
                        <a:pt x="197" y="522"/>
                        <a:pt x="197" y="522"/>
                        <a:pt x="197" y="522"/>
                      </a:cubicBezTo>
                      <a:cubicBezTo>
                        <a:pt x="198" y="522"/>
                        <a:pt x="199" y="522"/>
                        <a:pt x="200" y="522"/>
                      </a:cubicBezTo>
                      <a:cubicBezTo>
                        <a:pt x="203" y="522"/>
                        <a:pt x="206" y="523"/>
                        <a:pt x="209" y="523"/>
                      </a:cubicBezTo>
                      <a:cubicBezTo>
                        <a:pt x="209" y="522"/>
                        <a:pt x="209" y="522"/>
                        <a:pt x="209" y="522"/>
                      </a:cubicBezTo>
                      <a:cubicBezTo>
                        <a:pt x="210" y="522"/>
                        <a:pt x="209" y="522"/>
                        <a:pt x="209" y="523"/>
                      </a:cubicBezTo>
                      <a:cubicBezTo>
                        <a:pt x="212" y="523"/>
                        <a:pt x="216" y="522"/>
                        <a:pt x="219" y="522"/>
                      </a:cubicBezTo>
                      <a:cubicBezTo>
                        <a:pt x="218" y="523"/>
                        <a:pt x="218" y="523"/>
                        <a:pt x="218" y="523"/>
                      </a:cubicBezTo>
                      <a:cubicBezTo>
                        <a:pt x="220" y="523"/>
                        <a:pt x="222" y="523"/>
                        <a:pt x="224" y="523"/>
                      </a:cubicBezTo>
                      <a:cubicBezTo>
                        <a:pt x="224" y="523"/>
                        <a:pt x="224" y="523"/>
                        <a:pt x="224" y="522"/>
                      </a:cubicBezTo>
                      <a:cubicBezTo>
                        <a:pt x="227" y="523"/>
                        <a:pt x="232" y="521"/>
                        <a:pt x="234" y="523"/>
                      </a:cubicBezTo>
                      <a:cubicBezTo>
                        <a:pt x="237" y="523"/>
                        <a:pt x="238" y="522"/>
                        <a:pt x="241" y="522"/>
                      </a:cubicBezTo>
                      <a:cubicBezTo>
                        <a:pt x="246" y="522"/>
                        <a:pt x="249" y="522"/>
                        <a:pt x="254" y="522"/>
                      </a:cubicBezTo>
                      <a:cubicBezTo>
                        <a:pt x="253" y="522"/>
                        <a:pt x="253" y="523"/>
                        <a:pt x="255" y="523"/>
                      </a:cubicBezTo>
                      <a:cubicBezTo>
                        <a:pt x="257" y="523"/>
                        <a:pt x="263" y="524"/>
                        <a:pt x="261" y="521"/>
                      </a:cubicBezTo>
                      <a:cubicBezTo>
                        <a:pt x="267" y="523"/>
                        <a:pt x="276" y="520"/>
                        <a:pt x="282" y="522"/>
                      </a:cubicBezTo>
                      <a:cubicBezTo>
                        <a:pt x="282" y="521"/>
                        <a:pt x="283" y="521"/>
                        <a:pt x="284" y="521"/>
                      </a:cubicBezTo>
                      <a:cubicBezTo>
                        <a:pt x="290" y="521"/>
                        <a:pt x="296" y="522"/>
                        <a:pt x="300" y="521"/>
                      </a:cubicBezTo>
                      <a:cubicBezTo>
                        <a:pt x="301" y="521"/>
                        <a:pt x="299" y="522"/>
                        <a:pt x="301" y="522"/>
                      </a:cubicBezTo>
                      <a:cubicBezTo>
                        <a:pt x="303" y="522"/>
                        <a:pt x="301" y="521"/>
                        <a:pt x="303" y="521"/>
                      </a:cubicBezTo>
                      <a:cubicBezTo>
                        <a:pt x="312" y="520"/>
                        <a:pt x="322" y="522"/>
                        <a:pt x="330" y="522"/>
                      </a:cubicBezTo>
                      <a:cubicBezTo>
                        <a:pt x="338" y="521"/>
                        <a:pt x="345" y="521"/>
                        <a:pt x="353" y="521"/>
                      </a:cubicBezTo>
                      <a:cubicBezTo>
                        <a:pt x="353" y="521"/>
                        <a:pt x="353" y="521"/>
                        <a:pt x="353" y="521"/>
                      </a:cubicBezTo>
                      <a:cubicBezTo>
                        <a:pt x="353" y="521"/>
                        <a:pt x="354" y="521"/>
                        <a:pt x="354" y="521"/>
                      </a:cubicBezTo>
                      <a:cubicBezTo>
                        <a:pt x="355" y="521"/>
                        <a:pt x="355" y="521"/>
                        <a:pt x="356" y="521"/>
                      </a:cubicBezTo>
                      <a:cubicBezTo>
                        <a:pt x="357" y="521"/>
                        <a:pt x="357" y="521"/>
                        <a:pt x="357" y="521"/>
                      </a:cubicBezTo>
                      <a:cubicBezTo>
                        <a:pt x="357" y="521"/>
                        <a:pt x="360" y="521"/>
                        <a:pt x="362" y="521"/>
                      </a:cubicBezTo>
                      <a:cubicBezTo>
                        <a:pt x="365" y="521"/>
                        <a:pt x="368" y="521"/>
                        <a:pt x="371" y="521"/>
                      </a:cubicBezTo>
                      <a:cubicBezTo>
                        <a:pt x="373" y="520"/>
                        <a:pt x="375" y="520"/>
                        <a:pt x="378" y="520"/>
                      </a:cubicBezTo>
                      <a:cubicBezTo>
                        <a:pt x="377" y="520"/>
                        <a:pt x="377" y="521"/>
                        <a:pt x="377" y="521"/>
                      </a:cubicBezTo>
                      <a:cubicBezTo>
                        <a:pt x="377" y="521"/>
                        <a:pt x="377" y="521"/>
                        <a:pt x="378" y="521"/>
                      </a:cubicBezTo>
                      <a:close/>
                      <a:moveTo>
                        <a:pt x="38" y="370"/>
                      </a:moveTo>
                      <a:cubicBezTo>
                        <a:pt x="37" y="375"/>
                        <a:pt x="35" y="374"/>
                        <a:pt x="34" y="375"/>
                      </a:cubicBezTo>
                      <a:cubicBezTo>
                        <a:pt x="33" y="376"/>
                        <a:pt x="34" y="377"/>
                        <a:pt x="34" y="378"/>
                      </a:cubicBezTo>
                      <a:cubicBezTo>
                        <a:pt x="35" y="378"/>
                        <a:pt x="35" y="377"/>
                        <a:pt x="36" y="377"/>
                      </a:cubicBezTo>
                      <a:cubicBezTo>
                        <a:pt x="35" y="382"/>
                        <a:pt x="35" y="386"/>
                        <a:pt x="36" y="389"/>
                      </a:cubicBezTo>
                      <a:cubicBezTo>
                        <a:pt x="35" y="391"/>
                        <a:pt x="34" y="390"/>
                        <a:pt x="34" y="388"/>
                      </a:cubicBezTo>
                      <a:cubicBezTo>
                        <a:pt x="34" y="394"/>
                        <a:pt x="33" y="400"/>
                        <a:pt x="32" y="405"/>
                      </a:cubicBezTo>
                      <a:cubicBezTo>
                        <a:pt x="34" y="403"/>
                        <a:pt x="32" y="409"/>
                        <a:pt x="33" y="410"/>
                      </a:cubicBezTo>
                      <a:cubicBezTo>
                        <a:pt x="32" y="410"/>
                        <a:pt x="31" y="410"/>
                        <a:pt x="31" y="410"/>
                      </a:cubicBezTo>
                      <a:cubicBezTo>
                        <a:pt x="31" y="414"/>
                        <a:pt x="30" y="410"/>
                        <a:pt x="29" y="413"/>
                      </a:cubicBezTo>
                      <a:cubicBezTo>
                        <a:pt x="29" y="417"/>
                        <a:pt x="29" y="422"/>
                        <a:pt x="29" y="426"/>
                      </a:cubicBezTo>
                      <a:cubicBezTo>
                        <a:pt x="27" y="431"/>
                        <a:pt x="27" y="439"/>
                        <a:pt x="27" y="444"/>
                      </a:cubicBezTo>
                      <a:cubicBezTo>
                        <a:pt x="26" y="446"/>
                        <a:pt x="24" y="445"/>
                        <a:pt x="24" y="447"/>
                      </a:cubicBezTo>
                      <a:cubicBezTo>
                        <a:pt x="24" y="447"/>
                        <a:pt x="24" y="447"/>
                        <a:pt x="24" y="447"/>
                      </a:cubicBezTo>
                      <a:cubicBezTo>
                        <a:pt x="24" y="447"/>
                        <a:pt x="24" y="448"/>
                        <a:pt x="23" y="448"/>
                      </a:cubicBezTo>
                      <a:cubicBezTo>
                        <a:pt x="24" y="449"/>
                        <a:pt x="25" y="446"/>
                        <a:pt x="24" y="450"/>
                      </a:cubicBezTo>
                      <a:cubicBezTo>
                        <a:pt x="24" y="449"/>
                        <a:pt x="24" y="449"/>
                        <a:pt x="24" y="449"/>
                      </a:cubicBezTo>
                      <a:cubicBezTo>
                        <a:pt x="24" y="451"/>
                        <a:pt x="22" y="458"/>
                        <a:pt x="24" y="459"/>
                      </a:cubicBezTo>
                      <a:cubicBezTo>
                        <a:pt x="22" y="458"/>
                        <a:pt x="22" y="458"/>
                        <a:pt x="22" y="458"/>
                      </a:cubicBezTo>
                      <a:cubicBezTo>
                        <a:pt x="22" y="458"/>
                        <a:pt x="22" y="459"/>
                        <a:pt x="22" y="460"/>
                      </a:cubicBezTo>
                      <a:cubicBezTo>
                        <a:pt x="22" y="460"/>
                        <a:pt x="21" y="461"/>
                        <a:pt x="21" y="459"/>
                      </a:cubicBezTo>
                      <a:cubicBezTo>
                        <a:pt x="21" y="460"/>
                        <a:pt x="20" y="460"/>
                        <a:pt x="20" y="461"/>
                      </a:cubicBezTo>
                      <a:cubicBezTo>
                        <a:pt x="20" y="461"/>
                        <a:pt x="20" y="461"/>
                        <a:pt x="20" y="461"/>
                      </a:cubicBezTo>
                      <a:cubicBezTo>
                        <a:pt x="20" y="461"/>
                        <a:pt x="20" y="460"/>
                        <a:pt x="20" y="460"/>
                      </a:cubicBezTo>
                      <a:cubicBezTo>
                        <a:pt x="21" y="461"/>
                        <a:pt x="20" y="463"/>
                        <a:pt x="21" y="465"/>
                      </a:cubicBezTo>
                      <a:cubicBezTo>
                        <a:pt x="20" y="465"/>
                        <a:pt x="20" y="465"/>
                        <a:pt x="20" y="466"/>
                      </a:cubicBezTo>
                      <a:cubicBezTo>
                        <a:pt x="20" y="467"/>
                        <a:pt x="20" y="468"/>
                        <a:pt x="20" y="469"/>
                      </a:cubicBezTo>
                      <a:cubicBezTo>
                        <a:pt x="21" y="467"/>
                        <a:pt x="21" y="467"/>
                        <a:pt x="21" y="467"/>
                      </a:cubicBezTo>
                      <a:cubicBezTo>
                        <a:pt x="21" y="471"/>
                        <a:pt x="20" y="474"/>
                        <a:pt x="20" y="478"/>
                      </a:cubicBezTo>
                      <a:cubicBezTo>
                        <a:pt x="21" y="478"/>
                        <a:pt x="23" y="480"/>
                        <a:pt x="24" y="479"/>
                      </a:cubicBezTo>
                      <a:cubicBezTo>
                        <a:pt x="25" y="479"/>
                        <a:pt x="26" y="481"/>
                        <a:pt x="28" y="481"/>
                      </a:cubicBezTo>
                      <a:cubicBezTo>
                        <a:pt x="28" y="481"/>
                        <a:pt x="28" y="481"/>
                        <a:pt x="28" y="481"/>
                      </a:cubicBezTo>
                      <a:cubicBezTo>
                        <a:pt x="29" y="482"/>
                        <a:pt x="32" y="482"/>
                        <a:pt x="34" y="481"/>
                      </a:cubicBezTo>
                      <a:cubicBezTo>
                        <a:pt x="34" y="481"/>
                        <a:pt x="34" y="481"/>
                        <a:pt x="34" y="481"/>
                      </a:cubicBezTo>
                      <a:cubicBezTo>
                        <a:pt x="35" y="481"/>
                        <a:pt x="38" y="481"/>
                        <a:pt x="40" y="480"/>
                      </a:cubicBezTo>
                      <a:cubicBezTo>
                        <a:pt x="41" y="481"/>
                        <a:pt x="41" y="482"/>
                        <a:pt x="42" y="483"/>
                      </a:cubicBezTo>
                      <a:cubicBezTo>
                        <a:pt x="46" y="483"/>
                        <a:pt x="46" y="483"/>
                        <a:pt x="46" y="483"/>
                      </a:cubicBezTo>
                      <a:cubicBezTo>
                        <a:pt x="48" y="482"/>
                        <a:pt x="49" y="481"/>
                        <a:pt x="48" y="480"/>
                      </a:cubicBezTo>
                      <a:cubicBezTo>
                        <a:pt x="54" y="481"/>
                        <a:pt x="60" y="479"/>
                        <a:pt x="65" y="481"/>
                      </a:cubicBezTo>
                      <a:cubicBezTo>
                        <a:pt x="66" y="481"/>
                        <a:pt x="66" y="480"/>
                        <a:pt x="67" y="480"/>
                      </a:cubicBezTo>
                      <a:cubicBezTo>
                        <a:pt x="76" y="481"/>
                        <a:pt x="85" y="479"/>
                        <a:pt x="92" y="481"/>
                      </a:cubicBezTo>
                      <a:cubicBezTo>
                        <a:pt x="89" y="481"/>
                        <a:pt x="91" y="482"/>
                        <a:pt x="92" y="483"/>
                      </a:cubicBezTo>
                      <a:cubicBezTo>
                        <a:pt x="92" y="483"/>
                        <a:pt x="92" y="483"/>
                        <a:pt x="92" y="483"/>
                      </a:cubicBezTo>
                      <a:cubicBezTo>
                        <a:pt x="93" y="482"/>
                        <a:pt x="93" y="482"/>
                        <a:pt x="93" y="482"/>
                      </a:cubicBezTo>
                      <a:cubicBezTo>
                        <a:pt x="94" y="482"/>
                        <a:pt x="94" y="482"/>
                        <a:pt x="95" y="482"/>
                      </a:cubicBezTo>
                      <a:cubicBezTo>
                        <a:pt x="95" y="482"/>
                        <a:pt x="95" y="482"/>
                        <a:pt x="95" y="482"/>
                      </a:cubicBezTo>
                      <a:cubicBezTo>
                        <a:pt x="95" y="481"/>
                        <a:pt x="95" y="481"/>
                        <a:pt x="92" y="480"/>
                      </a:cubicBezTo>
                      <a:cubicBezTo>
                        <a:pt x="97" y="480"/>
                        <a:pt x="105" y="480"/>
                        <a:pt x="108" y="481"/>
                      </a:cubicBezTo>
                      <a:cubicBezTo>
                        <a:pt x="106" y="480"/>
                        <a:pt x="108" y="480"/>
                        <a:pt x="109" y="479"/>
                      </a:cubicBezTo>
                      <a:cubicBezTo>
                        <a:pt x="108" y="481"/>
                        <a:pt x="112" y="481"/>
                        <a:pt x="115" y="481"/>
                      </a:cubicBezTo>
                      <a:cubicBezTo>
                        <a:pt x="115" y="480"/>
                        <a:pt x="115" y="480"/>
                        <a:pt x="115" y="480"/>
                      </a:cubicBezTo>
                      <a:cubicBezTo>
                        <a:pt x="117" y="481"/>
                        <a:pt x="117" y="481"/>
                        <a:pt x="117" y="481"/>
                      </a:cubicBezTo>
                      <a:cubicBezTo>
                        <a:pt x="118" y="480"/>
                        <a:pt x="118" y="479"/>
                        <a:pt x="121" y="480"/>
                      </a:cubicBezTo>
                      <a:cubicBezTo>
                        <a:pt x="121" y="480"/>
                        <a:pt x="121" y="480"/>
                        <a:pt x="122" y="481"/>
                      </a:cubicBezTo>
                      <a:cubicBezTo>
                        <a:pt x="125" y="480"/>
                        <a:pt x="129" y="479"/>
                        <a:pt x="132" y="479"/>
                      </a:cubicBezTo>
                      <a:cubicBezTo>
                        <a:pt x="134" y="481"/>
                        <a:pt x="134" y="481"/>
                        <a:pt x="134" y="481"/>
                      </a:cubicBezTo>
                      <a:cubicBezTo>
                        <a:pt x="136" y="481"/>
                        <a:pt x="138" y="480"/>
                        <a:pt x="136" y="479"/>
                      </a:cubicBezTo>
                      <a:cubicBezTo>
                        <a:pt x="141" y="480"/>
                        <a:pt x="145" y="480"/>
                        <a:pt x="146" y="482"/>
                      </a:cubicBezTo>
                      <a:cubicBezTo>
                        <a:pt x="155" y="479"/>
                        <a:pt x="169" y="479"/>
                        <a:pt x="180" y="479"/>
                      </a:cubicBezTo>
                      <a:cubicBezTo>
                        <a:pt x="179" y="479"/>
                        <a:pt x="179" y="479"/>
                        <a:pt x="179" y="479"/>
                      </a:cubicBezTo>
                      <a:cubicBezTo>
                        <a:pt x="182" y="480"/>
                        <a:pt x="181" y="478"/>
                        <a:pt x="183" y="479"/>
                      </a:cubicBezTo>
                      <a:cubicBezTo>
                        <a:pt x="182" y="479"/>
                        <a:pt x="185" y="480"/>
                        <a:pt x="183" y="481"/>
                      </a:cubicBezTo>
                      <a:cubicBezTo>
                        <a:pt x="187" y="482"/>
                        <a:pt x="188" y="480"/>
                        <a:pt x="191" y="479"/>
                      </a:cubicBezTo>
                      <a:cubicBezTo>
                        <a:pt x="191" y="479"/>
                        <a:pt x="189" y="480"/>
                        <a:pt x="189" y="479"/>
                      </a:cubicBezTo>
                      <a:cubicBezTo>
                        <a:pt x="190" y="479"/>
                        <a:pt x="195" y="480"/>
                        <a:pt x="195" y="478"/>
                      </a:cubicBezTo>
                      <a:cubicBezTo>
                        <a:pt x="197" y="479"/>
                        <a:pt x="196" y="480"/>
                        <a:pt x="195" y="480"/>
                      </a:cubicBezTo>
                      <a:cubicBezTo>
                        <a:pt x="198" y="480"/>
                        <a:pt x="198" y="480"/>
                        <a:pt x="198" y="480"/>
                      </a:cubicBezTo>
                      <a:cubicBezTo>
                        <a:pt x="199" y="480"/>
                        <a:pt x="198" y="481"/>
                        <a:pt x="196" y="482"/>
                      </a:cubicBezTo>
                      <a:cubicBezTo>
                        <a:pt x="197" y="482"/>
                        <a:pt x="198" y="482"/>
                        <a:pt x="198" y="482"/>
                      </a:cubicBezTo>
                      <a:cubicBezTo>
                        <a:pt x="198" y="482"/>
                        <a:pt x="198" y="482"/>
                        <a:pt x="198" y="483"/>
                      </a:cubicBezTo>
                      <a:cubicBezTo>
                        <a:pt x="199" y="483"/>
                        <a:pt x="199" y="483"/>
                        <a:pt x="199" y="483"/>
                      </a:cubicBezTo>
                      <a:cubicBezTo>
                        <a:pt x="200" y="482"/>
                        <a:pt x="201" y="482"/>
                        <a:pt x="202" y="482"/>
                      </a:cubicBezTo>
                      <a:cubicBezTo>
                        <a:pt x="203" y="481"/>
                        <a:pt x="203" y="480"/>
                        <a:pt x="206" y="480"/>
                      </a:cubicBezTo>
                      <a:cubicBezTo>
                        <a:pt x="208" y="481"/>
                        <a:pt x="202" y="480"/>
                        <a:pt x="203" y="481"/>
                      </a:cubicBezTo>
                      <a:cubicBezTo>
                        <a:pt x="203" y="481"/>
                        <a:pt x="204" y="482"/>
                        <a:pt x="204" y="482"/>
                      </a:cubicBezTo>
                      <a:cubicBezTo>
                        <a:pt x="205" y="482"/>
                        <a:pt x="205" y="482"/>
                        <a:pt x="205" y="482"/>
                      </a:cubicBezTo>
                      <a:cubicBezTo>
                        <a:pt x="205" y="482"/>
                        <a:pt x="205" y="482"/>
                        <a:pt x="205" y="482"/>
                      </a:cubicBezTo>
                      <a:cubicBezTo>
                        <a:pt x="207" y="482"/>
                        <a:pt x="209" y="481"/>
                        <a:pt x="211" y="481"/>
                      </a:cubicBezTo>
                      <a:cubicBezTo>
                        <a:pt x="208" y="481"/>
                        <a:pt x="210" y="479"/>
                        <a:pt x="212" y="479"/>
                      </a:cubicBezTo>
                      <a:cubicBezTo>
                        <a:pt x="215" y="480"/>
                        <a:pt x="210" y="480"/>
                        <a:pt x="214" y="480"/>
                      </a:cubicBezTo>
                      <a:cubicBezTo>
                        <a:pt x="215" y="480"/>
                        <a:pt x="219" y="479"/>
                        <a:pt x="215" y="478"/>
                      </a:cubicBezTo>
                      <a:cubicBezTo>
                        <a:pt x="217" y="477"/>
                        <a:pt x="220" y="479"/>
                        <a:pt x="222" y="477"/>
                      </a:cubicBezTo>
                      <a:cubicBezTo>
                        <a:pt x="223" y="479"/>
                        <a:pt x="218" y="480"/>
                        <a:pt x="222" y="481"/>
                      </a:cubicBezTo>
                      <a:cubicBezTo>
                        <a:pt x="222" y="481"/>
                        <a:pt x="222" y="481"/>
                        <a:pt x="222" y="481"/>
                      </a:cubicBezTo>
                      <a:cubicBezTo>
                        <a:pt x="222" y="480"/>
                        <a:pt x="228" y="479"/>
                        <a:pt x="225" y="478"/>
                      </a:cubicBezTo>
                      <a:cubicBezTo>
                        <a:pt x="227" y="478"/>
                        <a:pt x="227" y="479"/>
                        <a:pt x="226" y="480"/>
                      </a:cubicBezTo>
                      <a:cubicBezTo>
                        <a:pt x="229" y="480"/>
                        <a:pt x="232" y="477"/>
                        <a:pt x="233" y="480"/>
                      </a:cubicBezTo>
                      <a:cubicBezTo>
                        <a:pt x="234" y="479"/>
                        <a:pt x="234" y="479"/>
                        <a:pt x="234" y="479"/>
                      </a:cubicBezTo>
                      <a:cubicBezTo>
                        <a:pt x="235" y="479"/>
                        <a:pt x="236" y="479"/>
                        <a:pt x="237" y="480"/>
                      </a:cubicBezTo>
                      <a:cubicBezTo>
                        <a:pt x="239" y="480"/>
                        <a:pt x="244" y="478"/>
                        <a:pt x="244" y="480"/>
                      </a:cubicBezTo>
                      <a:cubicBezTo>
                        <a:pt x="245" y="480"/>
                        <a:pt x="250" y="480"/>
                        <a:pt x="248" y="479"/>
                      </a:cubicBezTo>
                      <a:cubicBezTo>
                        <a:pt x="245" y="478"/>
                        <a:pt x="244" y="480"/>
                        <a:pt x="242" y="478"/>
                      </a:cubicBezTo>
                      <a:cubicBezTo>
                        <a:pt x="245" y="479"/>
                        <a:pt x="247" y="478"/>
                        <a:pt x="249" y="477"/>
                      </a:cubicBezTo>
                      <a:cubicBezTo>
                        <a:pt x="249" y="478"/>
                        <a:pt x="249" y="478"/>
                        <a:pt x="249" y="478"/>
                      </a:cubicBezTo>
                      <a:cubicBezTo>
                        <a:pt x="250" y="478"/>
                        <a:pt x="253" y="478"/>
                        <a:pt x="253" y="477"/>
                      </a:cubicBezTo>
                      <a:cubicBezTo>
                        <a:pt x="252" y="477"/>
                        <a:pt x="253" y="478"/>
                        <a:pt x="254" y="478"/>
                      </a:cubicBezTo>
                      <a:cubicBezTo>
                        <a:pt x="255" y="477"/>
                        <a:pt x="255" y="477"/>
                        <a:pt x="255" y="477"/>
                      </a:cubicBezTo>
                      <a:cubicBezTo>
                        <a:pt x="259" y="476"/>
                        <a:pt x="256" y="479"/>
                        <a:pt x="260" y="479"/>
                      </a:cubicBezTo>
                      <a:cubicBezTo>
                        <a:pt x="257" y="480"/>
                        <a:pt x="257" y="480"/>
                        <a:pt x="257" y="480"/>
                      </a:cubicBezTo>
                      <a:cubicBezTo>
                        <a:pt x="258" y="479"/>
                        <a:pt x="259" y="480"/>
                        <a:pt x="261" y="480"/>
                      </a:cubicBezTo>
                      <a:cubicBezTo>
                        <a:pt x="262" y="479"/>
                        <a:pt x="263" y="478"/>
                        <a:pt x="264" y="477"/>
                      </a:cubicBezTo>
                      <a:cubicBezTo>
                        <a:pt x="267" y="477"/>
                        <a:pt x="265" y="478"/>
                        <a:pt x="268" y="477"/>
                      </a:cubicBezTo>
                      <a:cubicBezTo>
                        <a:pt x="264" y="478"/>
                        <a:pt x="264" y="478"/>
                        <a:pt x="264" y="478"/>
                      </a:cubicBezTo>
                      <a:cubicBezTo>
                        <a:pt x="264" y="479"/>
                        <a:pt x="267" y="480"/>
                        <a:pt x="270" y="480"/>
                      </a:cubicBezTo>
                      <a:cubicBezTo>
                        <a:pt x="272" y="480"/>
                        <a:pt x="275" y="478"/>
                        <a:pt x="272" y="478"/>
                      </a:cubicBezTo>
                      <a:cubicBezTo>
                        <a:pt x="273" y="478"/>
                        <a:pt x="276" y="478"/>
                        <a:pt x="274" y="479"/>
                      </a:cubicBezTo>
                      <a:cubicBezTo>
                        <a:pt x="278" y="479"/>
                        <a:pt x="274" y="478"/>
                        <a:pt x="277" y="477"/>
                      </a:cubicBezTo>
                      <a:cubicBezTo>
                        <a:pt x="278" y="478"/>
                        <a:pt x="282" y="479"/>
                        <a:pt x="285" y="480"/>
                      </a:cubicBezTo>
                      <a:cubicBezTo>
                        <a:pt x="281" y="482"/>
                        <a:pt x="281" y="482"/>
                        <a:pt x="281" y="482"/>
                      </a:cubicBezTo>
                      <a:cubicBezTo>
                        <a:pt x="284" y="482"/>
                        <a:pt x="284" y="482"/>
                        <a:pt x="284" y="482"/>
                      </a:cubicBezTo>
                      <a:cubicBezTo>
                        <a:pt x="284" y="482"/>
                        <a:pt x="283" y="482"/>
                        <a:pt x="283" y="482"/>
                      </a:cubicBezTo>
                      <a:cubicBezTo>
                        <a:pt x="284" y="482"/>
                        <a:pt x="284" y="482"/>
                        <a:pt x="284" y="482"/>
                      </a:cubicBezTo>
                      <a:cubicBezTo>
                        <a:pt x="285" y="482"/>
                        <a:pt x="285" y="482"/>
                        <a:pt x="285" y="482"/>
                      </a:cubicBezTo>
                      <a:cubicBezTo>
                        <a:pt x="285" y="482"/>
                        <a:pt x="285" y="482"/>
                        <a:pt x="284" y="482"/>
                      </a:cubicBezTo>
                      <a:cubicBezTo>
                        <a:pt x="285" y="482"/>
                        <a:pt x="285" y="483"/>
                        <a:pt x="286" y="483"/>
                      </a:cubicBezTo>
                      <a:cubicBezTo>
                        <a:pt x="287" y="483"/>
                        <a:pt x="287" y="483"/>
                        <a:pt x="287" y="483"/>
                      </a:cubicBezTo>
                      <a:cubicBezTo>
                        <a:pt x="286" y="481"/>
                        <a:pt x="293" y="480"/>
                        <a:pt x="292" y="478"/>
                      </a:cubicBezTo>
                      <a:cubicBezTo>
                        <a:pt x="298" y="478"/>
                        <a:pt x="296" y="483"/>
                        <a:pt x="302" y="480"/>
                      </a:cubicBezTo>
                      <a:cubicBezTo>
                        <a:pt x="301" y="480"/>
                        <a:pt x="303" y="478"/>
                        <a:pt x="302" y="478"/>
                      </a:cubicBezTo>
                      <a:cubicBezTo>
                        <a:pt x="303" y="478"/>
                        <a:pt x="303" y="476"/>
                        <a:pt x="307" y="477"/>
                      </a:cubicBezTo>
                      <a:cubicBezTo>
                        <a:pt x="304" y="478"/>
                        <a:pt x="310" y="479"/>
                        <a:pt x="306" y="481"/>
                      </a:cubicBezTo>
                      <a:cubicBezTo>
                        <a:pt x="306" y="480"/>
                        <a:pt x="303" y="480"/>
                        <a:pt x="302" y="480"/>
                      </a:cubicBezTo>
                      <a:cubicBezTo>
                        <a:pt x="303" y="481"/>
                        <a:pt x="303" y="481"/>
                        <a:pt x="303" y="482"/>
                      </a:cubicBezTo>
                      <a:cubicBezTo>
                        <a:pt x="306" y="481"/>
                        <a:pt x="308" y="482"/>
                        <a:pt x="310" y="482"/>
                      </a:cubicBezTo>
                      <a:cubicBezTo>
                        <a:pt x="311" y="482"/>
                        <a:pt x="311" y="482"/>
                        <a:pt x="311" y="481"/>
                      </a:cubicBezTo>
                      <a:cubicBezTo>
                        <a:pt x="311" y="480"/>
                        <a:pt x="307" y="481"/>
                        <a:pt x="309" y="480"/>
                      </a:cubicBezTo>
                      <a:cubicBezTo>
                        <a:pt x="314" y="480"/>
                        <a:pt x="314" y="481"/>
                        <a:pt x="316" y="479"/>
                      </a:cubicBezTo>
                      <a:cubicBezTo>
                        <a:pt x="313" y="479"/>
                        <a:pt x="313" y="478"/>
                        <a:pt x="313" y="477"/>
                      </a:cubicBezTo>
                      <a:cubicBezTo>
                        <a:pt x="316" y="477"/>
                        <a:pt x="316" y="477"/>
                        <a:pt x="316" y="477"/>
                      </a:cubicBezTo>
                      <a:cubicBezTo>
                        <a:pt x="315" y="478"/>
                        <a:pt x="315" y="478"/>
                        <a:pt x="315" y="478"/>
                      </a:cubicBezTo>
                      <a:cubicBezTo>
                        <a:pt x="321" y="478"/>
                        <a:pt x="317" y="476"/>
                        <a:pt x="322" y="476"/>
                      </a:cubicBezTo>
                      <a:cubicBezTo>
                        <a:pt x="325" y="478"/>
                        <a:pt x="325" y="478"/>
                        <a:pt x="325" y="478"/>
                      </a:cubicBezTo>
                      <a:cubicBezTo>
                        <a:pt x="323" y="479"/>
                        <a:pt x="317" y="477"/>
                        <a:pt x="318" y="480"/>
                      </a:cubicBezTo>
                      <a:cubicBezTo>
                        <a:pt x="321" y="480"/>
                        <a:pt x="323" y="479"/>
                        <a:pt x="326" y="479"/>
                      </a:cubicBezTo>
                      <a:cubicBezTo>
                        <a:pt x="323" y="480"/>
                        <a:pt x="323" y="480"/>
                        <a:pt x="323" y="480"/>
                      </a:cubicBezTo>
                      <a:cubicBezTo>
                        <a:pt x="324" y="480"/>
                        <a:pt x="325" y="481"/>
                        <a:pt x="327" y="481"/>
                      </a:cubicBezTo>
                      <a:cubicBezTo>
                        <a:pt x="328" y="481"/>
                        <a:pt x="328" y="481"/>
                        <a:pt x="328" y="481"/>
                      </a:cubicBezTo>
                      <a:cubicBezTo>
                        <a:pt x="328" y="481"/>
                        <a:pt x="328" y="481"/>
                        <a:pt x="329" y="481"/>
                      </a:cubicBezTo>
                      <a:cubicBezTo>
                        <a:pt x="329" y="481"/>
                        <a:pt x="330" y="481"/>
                        <a:pt x="331" y="481"/>
                      </a:cubicBezTo>
                      <a:cubicBezTo>
                        <a:pt x="333" y="480"/>
                        <a:pt x="331" y="480"/>
                        <a:pt x="331" y="479"/>
                      </a:cubicBezTo>
                      <a:cubicBezTo>
                        <a:pt x="337" y="479"/>
                        <a:pt x="339" y="478"/>
                        <a:pt x="342" y="478"/>
                      </a:cubicBezTo>
                      <a:cubicBezTo>
                        <a:pt x="341" y="480"/>
                        <a:pt x="349" y="478"/>
                        <a:pt x="345" y="480"/>
                      </a:cubicBezTo>
                      <a:cubicBezTo>
                        <a:pt x="343" y="479"/>
                        <a:pt x="335" y="479"/>
                        <a:pt x="333" y="481"/>
                      </a:cubicBezTo>
                      <a:cubicBezTo>
                        <a:pt x="333" y="481"/>
                        <a:pt x="333" y="481"/>
                        <a:pt x="333" y="481"/>
                      </a:cubicBezTo>
                      <a:cubicBezTo>
                        <a:pt x="337" y="481"/>
                        <a:pt x="341" y="481"/>
                        <a:pt x="344" y="481"/>
                      </a:cubicBezTo>
                      <a:cubicBezTo>
                        <a:pt x="345" y="481"/>
                        <a:pt x="345" y="481"/>
                        <a:pt x="346" y="481"/>
                      </a:cubicBezTo>
                      <a:cubicBezTo>
                        <a:pt x="346" y="481"/>
                        <a:pt x="346" y="481"/>
                        <a:pt x="346" y="481"/>
                      </a:cubicBezTo>
                      <a:cubicBezTo>
                        <a:pt x="346" y="481"/>
                        <a:pt x="346" y="481"/>
                        <a:pt x="347" y="481"/>
                      </a:cubicBezTo>
                      <a:cubicBezTo>
                        <a:pt x="347" y="481"/>
                        <a:pt x="347" y="481"/>
                        <a:pt x="348" y="482"/>
                      </a:cubicBezTo>
                      <a:cubicBezTo>
                        <a:pt x="348" y="482"/>
                        <a:pt x="348" y="482"/>
                        <a:pt x="349" y="482"/>
                      </a:cubicBezTo>
                      <a:cubicBezTo>
                        <a:pt x="349" y="481"/>
                        <a:pt x="349" y="481"/>
                        <a:pt x="349" y="481"/>
                      </a:cubicBezTo>
                      <a:cubicBezTo>
                        <a:pt x="349" y="481"/>
                        <a:pt x="349" y="481"/>
                        <a:pt x="349" y="481"/>
                      </a:cubicBezTo>
                      <a:cubicBezTo>
                        <a:pt x="349" y="482"/>
                        <a:pt x="349" y="482"/>
                        <a:pt x="349" y="482"/>
                      </a:cubicBezTo>
                      <a:cubicBezTo>
                        <a:pt x="350" y="482"/>
                        <a:pt x="351" y="482"/>
                        <a:pt x="351" y="482"/>
                      </a:cubicBezTo>
                      <a:cubicBezTo>
                        <a:pt x="353" y="482"/>
                        <a:pt x="356" y="482"/>
                        <a:pt x="354" y="480"/>
                      </a:cubicBezTo>
                      <a:cubicBezTo>
                        <a:pt x="358" y="481"/>
                        <a:pt x="364" y="481"/>
                        <a:pt x="366" y="481"/>
                      </a:cubicBezTo>
                      <a:cubicBezTo>
                        <a:pt x="364" y="480"/>
                        <a:pt x="362" y="479"/>
                        <a:pt x="363" y="478"/>
                      </a:cubicBezTo>
                      <a:cubicBezTo>
                        <a:pt x="365" y="478"/>
                        <a:pt x="363" y="479"/>
                        <a:pt x="364" y="480"/>
                      </a:cubicBezTo>
                      <a:cubicBezTo>
                        <a:pt x="366" y="479"/>
                        <a:pt x="367" y="480"/>
                        <a:pt x="368" y="480"/>
                      </a:cubicBezTo>
                      <a:cubicBezTo>
                        <a:pt x="367" y="480"/>
                        <a:pt x="367" y="481"/>
                        <a:pt x="368" y="481"/>
                      </a:cubicBezTo>
                      <a:cubicBezTo>
                        <a:pt x="367" y="481"/>
                        <a:pt x="367" y="481"/>
                        <a:pt x="367" y="481"/>
                      </a:cubicBezTo>
                      <a:cubicBezTo>
                        <a:pt x="367" y="481"/>
                        <a:pt x="367" y="481"/>
                        <a:pt x="366" y="481"/>
                      </a:cubicBezTo>
                      <a:cubicBezTo>
                        <a:pt x="366" y="481"/>
                        <a:pt x="366" y="481"/>
                        <a:pt x="366" y="482"/>
                      </a:cubicBezTo>
                      <a:cubicBezTo>
                        <a:pt x="366" y="482"/>
                        <a:pt x="367" y="482"/>
                        <a:pt x="368" y="482"/>
                      </a:cubicBezTo>
                      <a:cubicBezTo>
                        <a:pt x="368" y="482"/>
                        <a:pt x="368" y="481"/>
                        <a:pt x="368" y="481"/>
                      </a:cubicBezTo>
                      <a:cubicBezTo>
                        <a:pt x="368" y="481"/>
                        <a:pt x="368" y="481"/>
                        <a:pt x="368" y="482"/>
                      </a:cubicBezTo>
                      <a:cubicBezTo>
                        <a:pt x="372" y="481"/>
                        <a:pt x="376" y="481"/>
                        <a:pt x="380" y="481"/>
                      </a:cubicBezTo>
                      <a:cubicBezTo>
                        <a:pt x="381" y="481"/>
                        <a:pt x="382" y="481"/>
                        <a:pt x="383" y="481"/>
                      </a:cubicBezTo>
                      <a:cubicBezTo>
                        <a:pt x="383" y="481"/>
                        <a:pt x="382" y="481"/>
                        <a:pt x="382" y="481"/>
                      </a:cubicBezTo>
                      <a:cubicBezTo>
                        <a:pt x="384" y="481"/>
                        <a:pt x="385" y="481"/>
                        <a:pt x="386" y="481"/>
                      </a:cubicBezTo>
                      <a:cubicBezTo>
                        <a:pt x="389" y="480"/>
                        <a:pt x="389" y="480"/>
                        <a:pt x="389" y="480"/>
                      </a:cubicBezTo>
                      <a:cubicBezTo>
                        <a:pt x="391" y="480"/>
                        <a:pt x="389" y="481"/>
                        <a:pt x="392" y="481"/>
                      </a:cubicBezTo>
                      <a:cubicBezTo>
                        <a:pt x="392" y="480"/>
                        <a:pt x="392" y="480"/>
                        <a:pt x="393" y="480"/>
                      </a:cubicBezTo>
                      <a:cubicBezTo>
                        <a:pt x="394" y="480"/>
                        <a:pt x="399" y="479"/>
                        <a:pt x="400" y="481"/>
                      </a:cubicBezTo>
                      <a:cubicBezTo>
                        <a:pt x="400" y="481"/>
                        <a:pt x="400" y="481"/>
                        <a:pt x="400" y="481"/>
                      </a:cubicBezTo>
                      <a:cubicBezTo>
                        <a:pt x="400" y="481"/>
                        <a:pt x="400" y="481"/>
                        <a:pt x="400" y="481"/>
                      </a:cubicBezTo>
                      <a:cubicBezTo>
                        <a:pt x="400" y="482"/>
                        <a:pt x="400" y="482"/>
                        <a:pt x="400" y="482"/>
                      </a:cubicBezTo>
                      <a:cubicBezTo>
                        <a:pt x="401" y="481"/>
                        <a:pt x="403" y="481"/>
                        <a:pt x="404" y="481"/>
                      </a:cubicBezTo>
                      <a:cubicBezTo>
                        <a:pt x="404" y="481"/>
                        <a:pt x="405" y="481"/>
                        <a:pt x="405" y="481"/>
                      </a:cubicBezTo>
                      <a:cubicBezTo>
                        <a:pt x="405" y="481"/>
                        <a:pt x="405" y="481"/>
                        <a:pt x="405" y="481"/>
                      </a:cubicBezTo>
                      <a:cubicBezTo>
                        <a:pt x="405" y="481"/>
                        <a:pt x="406" y="481"/>
                        <a:pt x="406" y="481"/>
                      </a:cubicBezTo>
                      <a:cubicBezTo>
                        <a:pt x="408" y="481"/>
                        <a:pt x="410" y="481"/>
                        <a:pt x="409" y="480"/>
                      </a:cubicBezTo>
                      <a:cubicBezTo>
                        <a:pt x="407" y="480"/>
                        <a:pt x="409" y="481"/>
                        <a:pt x="407" y="480"/>
                      </a:cubicBezTo>
                      <a:cubicBezTo>
                        <a:pt x="409" y="479"/>
                        <a:pt x="412" y="479"/>
                        <a:pt x="415" y="479"/>
                      </a:cubicBezTo>
                      <a:cubicBezTo>
                        <a:pt x="414" y="479"/>
                        <a:pt x="414" y="480"/>
                        <a:pt x="413" y="480"/>
                      </a:cubicBezTo>
                      <a:cubicBezTo>
                        <a:pt x="417" y="479"/>
                        <a:pt x="421" y="478"/>
                        <a:pt x="425" y="478"/>
                      </a:cubicBezTo>
                      <a:cubicBezTo>
                        <a:pt x="425" y="478"/>
                        <a:pt x="424" y="479"/>
                        <a:pt x="423" y="479"/>
                      </a:cubicBezTo>
                      <a:cubicBezTo>
                        <a:pt x="429" y="480"/>
                        <a:pt x="434" y="477"/>
                        <a:pt x="439" y="480"/>
                      </a:cubicBezTo>
                      <a:cubicBezTo>
                        <a:pt x="438" y="479"/>
                        <a:pt x="439" y="478"/>
                        <a:pt x="439" y="478"/>
                      </a:cubicBezTo>
                      <a:cubicBezTo>
                        <a:pt x="442" y="479"/>
                        <a:pt x="442" y="480"/>
                        <a:pt x="444" y="480"/>
                      </a:cubicBezTo>
                      <a:cubicBezTo>
                        <a:pt x="444" y="481"/>
                        <a:pt x="444" y="481"/>
                        <a:pt x="445" y="481"/>
                      </a:cubicBezTo>
                      <a:cubicBezTo>
                        <a:pt x="444" y="479"/>
                        <a:pt x="444" y="477"/>
                        <a:pt x="444" y="475"/>
                      </a:cubicBezTo>
                      <a:cubicBezTo>
                        <a:pt x="444" y="476"/>
                        <a:pt x="444" y="476"/>
                        <a:pt x="445" y="476"/>
                      </a:cubicBezTo>
                      <a:cubicBezTo>
                        <a:pt x="443" y="472"/>
                        <a:pt x="442" y="468"/>
                        <a:pt x="441" y="463"/>
                      </a:cubicBezTo>
                      <a:cubicBezTo>
                        <a:pt x="441" y="463"/>
                        <a:pt x="442" y="464"/>
                        <a:pt x="442" y="464"/>
                      </a:cubicBezTo>
                      <a:cubicBezTo>
                        <a:pt x="442" y="458"/>
                        <a:pt x="438" y="451"/>
                        <a:pt x="439" y="446"/>
                      </a:cubicBezTo>
                      <a:cubicBezTo>
                        <a:pt x="440" y="447"/>
                        <a:pt x="438" y="447"/>
                        <a:pt x="439" y="446"/>
                      </a:cubicBezTo>
                      <a:cubicBezTo>
                        <a:pt x="438" y="443"/>
                        <a:pt x="439" y="443"/>
                        <a:pt x="439" y="441"/>
                      </a:cubicBezTo>
                      <a:cubicBezTo>
                        <a:pt x="439" y="441"/>
                        <a:pt x="438" y="439"/>
                        <a:pt x="438" y="437"/>
                      </a:cubicBezTo>
                      <a:cubicBezTo>
                        <a:pt x="437" y="436"/>
                        <a:pt x="437" y="436"/>
                        <a:pt x="438" y="437"/>
                      </a:cubicBezTo>
                      <a:cubicBezTo>
                        <a:pt x="437" y="433"/>
                        <a:pt x="434" y="423"/>
                        <a:pt x="435" y="417"/>
                      </a:cubicBezTo>
                      <a:cubicBezTo>
                        <a:pt x="434" y="417"/>
                        <a:pt x="432" y="413"/>
                        <a:pt x="432" y="411"/>
                      </a:cubicBezTo>
                      <a:cubicBezTo>
                        <a:pt x="433" y="412"/>
                        <a:pt x="433" y="412"/>
                        <a:pt x="433" y="412"/>
                      </a:cubicBezTo>
                      <a:cubicBezTo>
                        <a:pt x="433" y="411"/>
                        <a:pt x="433" y="410"/>
                        <a:pt x="433" y="410"/>
                      </a:cubicBezTo>
                      <a:cubicBezTo>
                        <a:pt x="433" y="409"/>
                        <a:pt x="433" y="409"/>
                        <a:pt x="433" y="409"/>
                      </a:cubicBezTo>
                      <a:cubicBezTo>
                        <a:pt x="433" y="408"/>
                        <a:pt x="433" y="407"/>
                        <a:pt x="433" y="407"/>
                      </a:cubicBezTo>
                      <a:cubicBezTo>
                        <a:pt x="433" y="407"/>
                        <a:pt x="433" y="408"/>
                        <a:pt x="434" y="409"/>
                      </a:cubicBezTo>
                      <a:cubicBezTo>
                        <a:pt x="434" y="409"/>
                        <a:pt x="434" y="409"/>
                        <a:pt x="434" y="409"/>
                      </a:cubicBezTo>
                      <a:cubicBezTo>
                        <a:pt x="434" y="408"/>
                        <a:pt x="433" y="407"/>
                        <a:pt x="433" y="407"/>
                      </a:cubicBezTo>
                      <a:cubicBezTo>
                        <a:pt x="433" y="406"/>
                        <a:pt x="433" y="406"/>
                        <a:pt x="433" y="406"/>
                      </a:cubicBezTo>
                      <a:cubicBezTo>
                        <a:pt x="433" y="405"/>
                        <a:pt x="433" y="406"/>
                        <a:pt x="433" y="406"/>
                      </a:cubicBezTo>
                      <a:cubicBezTo>
                        <a:pt x="432" y="404"/>
                        <a:pt x="432" y="402"/>
                        <a:pt x="432" y="400"/>
                      </a:cubicBezTo>
                      <a:cubicBezTo>
                        <a:pt x="432" y="401"/>
                        <a:pt x="434" y="402"/>
                        <a:pt x="434" y="400"/>
                      </a:cubicBezTo>
                      <a:cubicBezTo>
                        <a:pt x="433" y="395"/>
                        <a:pt x="433" y="399"/>
                        <a:pt x="432" y="395"/>
                      </a:cubicBezTo>
                      <a:cubicBezTo>
                        <a:pt x="431" y="393"/>
                        <a:pt x="431" y="393"/>
                        <a:pt x="431" y="393"/>
                      </a:cubicBezTo>
                      <a:cubicBezTo>
                        <a:pt x="430" y="393"/>
                        <a:pt x="431" y="389"/>
                        <a:pt x="430" y="391"/>
                      </a:cubicBezTo>
                      <a:cubicBezTo>
                        <a:pt x="431" y="390"/>
                        <a:pt x="429" y="384"/>
                        <a:pt x="430" y="385"/>
                      </a:cubicBezTo>
                      <a:cubicBezTo>
                        <a:pt x="432" y="385"/>
                        <a:pt x="432" y="385"/>
                        <a:pt x="432" y="385"/>
                      </a:cubicBezTo>
                      <a:cubicBezTo>
                        <a:pt x="431" y="383"/>
                        <a:pt x="430" y="382"/>
                        <a:pt x="429" y="381"/>
                      </a:cubicBezTo>
                      <a:cubicBezTo>
                        <a:pt x="429" y="380"/>
                        <a:pt x="429" y="380"/>
                        <a:pt x="430" y="380"/>
                      </a:cubicBezTo>
                      <a:cubicBezTo>
                        <a:pt x="428" y="380"/>
                        <a:pt x="429" y="375"/>
                        <a:pt x="427" y="373"/>
                      </a:cubicBezTo>
                      <a:cubicBezTo>
                        <a:pt x="428" y="369"/>
                        <a:pt x="426" y="363"/>
                        <a:pt x="427" y="361"/>
                      </a:cubicBezTo>
                      <a:cubicBezTo>
                        <a:pt x="426" y="358"/>
                        <a:pt x="425" y="355"/>
                        <a:pt x="425" y="352"/>
                      </a:cubicBezTo>
                      <a:cubicBezTo>
                        <a:pt x="425" y="352"/>
                        <a:pt x="425" y="353"/>
                        <a:pt x="426" y="353"/>
                      </a:cubicBezTo>
                      <a:cubicBezTo>
                        <a:pt x="426" y="351"/>
                        <a:pt x="426" y="351"/>
                        <a:pt x="425" y="349"/>
                      </a:cubicBezTo>
                      <a:cubicBezTo>
                        <a:pt x="425" y="349"/>
                        <a:pt x="425" y="345"/>
                        <a:pt x="426" y="344"/>
                      </a:cubicBezTo>
                      <a:cubicBezTo>
                        <a:pt x="425" y="344"/>
                        <a:pt x="425" y="344"/>
                        <a:pt x="425" y="343"/>
                      </a:cubicBezTo>
                      <a:cubicBezTo>
                        <a:pt x="424" y="344"/>
                        <a:pt x="424" y="344"/>
                        <a:pt x="423" y="345"/>
                      </a:cubicBezTo>
                      <a:cubicBezTo>
                        <a:pt x="423" y="342"/>
                        <a:pt x="417" y="344"/>
                        <a:pt x="414" y="342"/>
                      </a:cubicBezTo>
                      <a:cubicBezTo>
                        <a:pt x="414" y="342"/>
                        <a:pt x="415" y="342"/>
                        <a:pt x="415" y="342"/>
                      </a:cubicBezTo>
                      <a:cubicBezTo>
                        <a:pt x="412" y="342"/>
                        <a:pt x="409" y="342"/>
                        <a:pt x="406" y="342"/>
                      </a:cubicBezTo>
                      <a:cubicBezTo>
                        <a:pt x="407" y="343"/>
                        <a:pt x="407" y="343"/>
                        <a:pt x="407" y="343"/>
                      </a:cubicBezTo>
                      <a:cubicBezTo>
                        <a:pt x="405" y="342"/>
                        <a:pt x="400" y="344"/>
                        <a:pt x="401" y="342"/>
                      </a:cubicBezTo>
                      <a:cubicBezTo>
                        <a:pt x="399" y="343"/>
                        <a:pt x="395" y="342"/>
                        <a:pt x="396" y="343"/>
                      </a:cubicBezTo>
                      <a:cubicBezTo>
                        <a:pt x="389" y="342"/>
                        <a:pt x="380" y="344"/>
                        <a:pt x="375" y="342"/>
                      </a:cubicBezTo>
                      <a:cubicBezTo>
                        <a:pt x="374" y="342"/>
                        <a:pt x="373" y="342"/>
                        <a:pt x="373" y="342"/>
                      </a:cubicBezTo>
                      <a:cubicBezTo>
                        <a:pt x="373" y="342"/>
                        <a:pt x="373" y="342"/>
                        <a:pt x="373" y="342"/>
                      </a:cubicBezTo>
                      <a:cubicBezTo>
                        <a:pt x="372" y="342"/>
                        <a:pt x="372" y="343"/>
                        <a:pt x="372" y="343"/>
                      </a:cubicBezTo>
                      <a:cubicBezTo>
                        <a:pt x="370" y="343"/>
                        <a:pt x="369" y="342"/>
                        <a:pt x="369" y="342"/>
                      </a:cubicBezTo>
                      <a:cubicBezTo>
                        <a:pt x="367" y="342"/>
                        <a:pt x="366" y="342"/>
                        <a:pt x="364" y="342"/>
                      </a:cubicBezTo>
                      <a:cubicBezTo>
                        <a:pt x="363" y="343"/>
                        <a:pt x="361" y="343"/>
                        <a:pt x="358" y="343"/>
                      </a:cubicBezTo>
                      <a:cubicBezTo>
                        <a:pt x="358" y="342"/>
                        <a:pt x="358" y="342"/>
                        <a:pt x="356" y="342"/>
                      </a:cubicBezTo>
                      <a:cubicBezTo>
                        <a:pt x="352" y="343"/>
                        <a:pt x="352" y="343"/>
                        <a:pt x="352" y="343"/>
                      </a:cubicBezTo>
                      <a:cubicBezTo>
                        <a:pt x="349" y="343"/>
                        <a:pt x="349" y="343"/>
                        <a:pt x="349" y="342"/>
                      </a:cubicBezTo>
                      <a:cubicBezTo>
                        <a:pt x="347" y="342"/>
                        <a:pt x="346" y="342"/>
                        <a:pt x="344" y="342"/>
                      </a:cubicBezTo>
                      <a:cubicBezTo>
                        <a:pt x="344" y="342"/>
                        <a:pt x="343" y="342"/>
                        <a:pt x="343" y="342"/>
                      </a:cubicBezTo>
                      <a:cubicBezTo>
                        <a:pt x="343" y="342"/>
                        <a:pt x="343" y="342"/>
                        <a:pt x="343" y="342"/>
                      </a:cubicBezTo>
                      <a:cubicBezTo>
                        <a:pt x="341" y="342"/>
                        <a:pt x="338" y="341"/>
                        <a:pt x="335" y="341"/>
                      </a:cubicBezTo>
                      <a:cubicBezTo>
                        <a:pt x="336" y="342"/>
                        <a:pt x="338" y="342"/>
                        <a:pt x="339" y="342"/>
                      </a:cubicBezTo>
                      <a:cubicBezTo>
                        <a:pt x="338" y="343"/>
                        <a:pt x="336" y="343"/>
                        <a:pt x="334" y="343"/>
                      </a:cubicBezTo>
                      <a:cubicBezTo>
                        <a:pt x="335" y="342"/>
                        <a:pt x="331" y="342"/>
                        <a:pt x="329" y="342"/>
                      </a:cubicBezTo>
                      <a:cubicBezTo>
                        <a:pt x="327" y="342"/>
                        <a:pt x="326" y="343"/>
                        <a:pt x="326" y="343"/>
                      </a:cubicBezTo>
                      <a:cubicBezTo>
                        <a:pt x="326" y="343"/>
                        <a:pt x="322" y="343"/>
                        <a:pt x="324" y="342"/>
                      </a:cubicBezTo>
                      <a:cubicBezTo>
                        <a:pt x="325" y="342"/>
                        <a:pt x="326" y="343"/>
                        <a:pt x="327" y="342"/>
                      </a:cubicBezTo>
                      <a:cubicBezTo>
                        <a:pt x="325" y="342"/>
                        <a:pt x="326" y="341"/>
                        <a:pt x="323" y="342"/>
                      </a:cubicBezTo>
                      <a:cubicBezTo>
                        <a:pt x="321" y="342"/>
                        <a:pt x="323" y="344"/>
                        <a:pt x="319" y="343"/>
                      </a:cubicBezTo>
                      <a:cubicBezTo>
                        <a:pt x="320" y="343"/>
                        <a:pt x="321" y="342"/>
                        <a:pt x="321" y="342"/>
                      </a:cubicBezTo>
                      <a:cubicBezTo>
                        <a:pt x="318" y="341"/>
                        <a:pt x="318" y="341"/>
                        <a:pt x="318" y="341"/>
                      </a:cubicBezTo>
                      <a:cubicBezTo>
                        <a:pt x="317" y="342"/>
                        <a:pt x="317" y="342"/>
                        <a:pt x="317" y="342"/>
                      </a:cubicBezTo>
                      <a:cubicBezTo>
                        <a:pt x="317" y="342"/>
                        <a:pt x="317" y="342"/>
                        <a:pt x="317" y="342"/>
                      </a:cubicBezTo>
                      <a:cubicBezTo>
                        <a:pt x="316" y="343"/>
                        <a:pt x="311" y="342"/>
                        <a:pt x="310" y="344"/>
                      </a:cubicBezTo>
                      <a:cubicBezTo>
                        <a:pt x="308" y="344"/>
                        <a:pt x="306" y="343"/>
                        <a:pt x="304" y="343"/>
                      </a:cubicBezTo>
                      <a:cubicBezTo>
                        <a:pt x="305" y="343"/>
                        <a:pt x="305" y="343"/>
                        <a:pt x="305" y="343"/>
                      </a:cubicBezTo>
                      <a:cubicBezTo>
                        <a:pt x="303" y="342"/>
                        <a:pt x="300" y="342"/>
                        <a:pt x="298" y="343"/>
                      </a:cubicBezTo>
                      <a:cubicBezTo>
                        <a:pt x="298" y="343"/>
                        <a:pt x="298" y="343"/>
                        <a:pt x="298" y="343"/>
                      </a:cubicBezTo>
                      <a:cubicBezTo>
                        <a:pt x="297" y="343"/>
                        <a:pt x="294" y="343"/>
                        <a:pt x="292" y="344"/>
                      </a:cubicBezTo>
                      <a:cubicBezTo>
                        <a:pt x="290" y="343"/>
                        <a:pt x="290" y="342"/>
                        <a:pt x="290" y="341"/>
                      </a:cubicBezTo>
                      <a:cubicBezTo>
                        <a:pt x="288" y="341"/>
                        <a:pt x="287" y="341"/>
                        <a:pt x="286" y="341"/>
                      </a:cubicBezTo>
                      <a:cubicBezTo>
                        <a:pt x="284" y="342"/>
                        <a:pt x="283" y="343"/>
                        <a:pt x="284" y="344"/>
                      </a:cubicBezTo>
                      <a:cubicBezTo>
                        <a:pt x="278" y="343"/>
                        <a:pt x="272" y="345"/>
                        <a:pt x="267" y="343"/>
                      </a:cubicBezTo>
                      <a:cubicBezTo>
                        <a:pt x="266" y="343"/>
                        <a:pt x="266" y="344"/>
                        <a:pt x="265" y="344"/>
                      </a:cubicBezTo>
                      <a:cubicBezTo>
                        <a:pt x="256" y="343"/>
                        <a:pt x="247" y="345"/>
                        <a:pt x="241" y="343"/>
                      </a:cubicBezTo>
                      <a:cubicBezTo>
                        <a:pt x="242" y="343"/>
                        <a:pt x="242" y="343"/>
                        <a:pt x="242" y="342"/>
                      </a:cubicBezTo>
                      <a:cubicBezTo>
                        <a:pt x="240" y="342"/>
                        <a:pt x="239" y="342"/>
                        <a:pt x="238" y="342"/>
                      </a:cubicBezTo>
                      <a:cubicBezTo>
                        <a:pt x="238" y="343"/>
                        <a:pt x="238" y="343"/>
                        <a:pt x="240" y="344"/>
                      </a:cubicBezTo>
                      <a:cubicBezTo>
                        <a:pt x="235" y="344"/>
                        <a:pt x="228" y="344"/>
                        <a:pt x="225" y="343"/>
                      </a:cubicBezTo>
                      <a:cubicBezTo>
                        <a:pt x="226" y="344"/>
                        <a:pt x="225" y="344"/>
                        <a:pt x="224" y="344"/>
                      </a:cubicBezTo>
                      <a:cubicBezTo>
                        <a:pt x="224" y="343"/>
                        <a:pt x="221" y="343"/>
                        <a:pt x="218" y="343"/>
                      </a:cubicBezTo>
                      <a:cubicBezTo>
                        <a:pt x="218" y="344"/>
                        <a:pt x="218" y="344"/>
                        <a:pt x="218" y="344"/>
                      </a:cubicBezTo>
                      <a:cubicBezTo>
                        <a:pt x="216" y="343"/>
                        <a:pt x="216" y="343"/>
                        <a:pt x="216" y="343"/>
                      </a:cubicBezTo>
                      <a:cubicBezTo>
                        <a:pt x="215" y="343"/>
                        <a:pt x="215" y="345"/>
                        <a:pt x="212" y="344"/>
                      </a:cubicBezTo>
                      <a:cubicBezTo>
                        <a:pt x="212" y="344"/>
                        <a:pt x="212" y="344"/>
                        <a:pt x="211" y="343"/>
                      </a:cubicBezTo>
                      <a:cubicBezTo>
                        <a:pt x="208" y="344"/>
                        <a:pt x="204" y="345"/>
                        <a:pt x="201" y="345"/>
                      </a:cubicBezTo>
                      <a:cubicBezTo>
                        <a:pt x="199" y="343"/>
                        <a:pt x="199" y="343"/>
                        <a:pt x="199" y="343"/>
                      </a:cubicBezTo>
                      <a:cubicBezTo>
                        <a:pt x="197" y="343"/>
                        <a:pt x="195" y="344"/>
                        <a:pt x="197" y="345"/>
                      </a:cubicBezTo>
                      <a:cubicBezTo>
                        <a:pt x="192" y="344"/>
                        <a:pt x="189" y="344"/>
                        <a:pt x="187" y="342"/>
                      </a:cubicBezTo>
                      <a:cubicBezTo>
                        <a:pt x="178" y="345"/>
                        <a:pt x="165" y="345"/>
                        <a:pt x="154" y="345"/>
                      </a:cubicBezTo>
                      <a:cubicBezTo>
                        <a:pt x="154" y="345"/>
                        <a:pt x="154" y="345"/>
                        <a:pt x="154" y="345"/>
                      </a:cubicBezTo>
                      <a:cubicBezTo>
                        <a:pt x="152" y="344"/>
                        <a:pt x="153" y="346"/>
                        <a:pt x="151" y="345"/>
                      </a:cubicBezTo>
                      <a:cubicBezTo>
                        <a:pt x="152" y="345"/>
                        <a:pt x="149" y="344"/>
                        <a:pt x="151" y="343"/>
                      </a:cubicBezTo>
                      <a:cubicBezTo>
                        <a:pt x="147" y="342"/>
                        <a:pt x="146" y="344"/>
                        <a:pt x="143" y="345"/>
                      </a:cubicBezTo>
                      <a:cubicBezTo>
                        <a:pt x="143" y="345"/>
                        <a:pt x="145" y="344"/>
                        <a:pt x="145" y="345"/>
                      </a:cubicBezTo>
                      <a:cubicBezTo>
                        <a:pt x="144" y="345"/>
                        <a:pt x="139" y="344"/>
                        <a:pt x="138" y="346"/>
                      </a:cubicBezTo>
                      <a:cubicBezTo>
                        <a:pt x="137" y="345"/>
                        <a:pt x="138" y="344"/>
                        <a:pt x="139" y="344"/>
                      </a:cubicBezTo>
                      <a:cubicBezTo>
                        <a:pt x="136" y="344"/>
                        <a:pt x="136" y="344"/>
                        <a:pt x="136" y="344"/>
                      </a:cubicBezTo>
                      <a:cubicBezTo>
                        <a:pt x="134" y="343"/>
                        <a:pt x="140" y="342"/>
                        <a:pt x="141" y="341"/>
                      </a:cubicBezTo>
                      <a:cubicBezTo>
                        <a:pt x="139" y="341"/>
                        <a:pt x="137" y="341"/>
                        <a:pt x="135" y="341"/>
                      </a:cubicBezTo>
                      <a:cubicBezTo>
                        <a:pt x="136" y="341"/>
                        <a:pt x="136" y="341"/>
                        <a:pt x="136" y="341"/>
                      </a:cubicBezTo>
                      <a:cubicBezTo>
                        <a:pt x="130" y="341"/>
                        <a:pt x="133" y="344"/>
                        <a:pt x="128" y="344"/>
                      </a:cubicBezTo>
                      <a:cubicBezTo>
                        <a:pt x="126" y="343"/>
                        <a:pt x="132" y="344"/>
                        <a:pt x="131" y="343"/>
                      </a:cubicBezTo>
                      <a:cubicBezTo>
                        <a:pt x="128" y="342"/>
                        <a:pt x="126" y="343"/>
                        <a:pt x="123" y="343"/>
                      </a:cubicBezTo>
                      <a:cubicBezTo>
                        <a:pt x="126" y="343"/>
                        <a:pt x="124" y="345"/>
                        <a:pt x="122" y="345"/>
                      </a:cubicBezTo>
                      <a:cubicBezTo>
                        <a:pt x="119" y="344"/>
                        <a:pt x="124" y="344"/>
                        <a:pt x="120" y="344"/>
                      </a:cubicBezTo>
                      <a:cubicBezTo>
                        <a:pt x="119" y="344"/>
                        <a:pt x="116" y="345"/>
                        <a:pt x="119" y="346"/>
                      </a:cubicBezTo>
                      <a:cubicBezTo>
                        <a:pt x="117" y="347"/>
                        <a:pt x="115" y="345"/>
                        <a:pt x="112" y="346"/>
                      </a:cubicBezTo>
                      <a:cubicBezTo>
                        <a:pt x="111" y="345"/>
                        <a:pt x="117" y="344"/>
                        <a:pt x="112" y="343"/>
                      </a:cubicBezTo>
                      <a:cubicBezTo>
                        <a:pt x="113" y="344"/>
                        <a:pt x="107" y="345"/>
                        <a:pt x="109" y="346"/>
                      </a:cubicBezTo>
                      <a:cubicBezTo>
                        <a:pt x="107" y="346"/>
                        <a:pt x="107" y="345"/>
                        <a:pt x="108" y="344"/>
                      </a:cubicBezTo>
                      <a:cubicBezTo>
                        <a:pt x="106" y="344"/>
                        <a:pt x="102" y="347"/>
                        <a:pt x="102" y="344"/>
                      </a:cubicBezTo>
                      <a:cubicBezTo>
                        <a:pt x="101" y="345"/>
                        <a:pt x="101" y="345"/>
                        <a:pt x="101" y="345"/>
                      </a:cubicBezTo>
                      <a:cubicBezTo>
                        <a:pt x="100" y="345"/>
                        <a:pt x="99" y="345"/>
                        <a:pt x="98" y="344"/>
                      </a:cubicBezTo>
                      <a:cubicBezTo>
                        <a:pt x="95" y="344"/>
                        <a:pt x="91" y="346"/>
                        <a:pt x="91" y="344"/>
                      </a:cubicBezTo>
                      <a:cubicBezTo>
                        <a:pt x="90" y="344"/>
                        <a:pt x="85" y="344"/>
                        <a:pt x="87" y="345"/>
                      </a:cubicBezTo>
                      <a:cubicBezTo>
                        <a:pt x="90" y="346"/>
                        <a:pt x="91" y="344"/>
                        <a:pt x="92" y="346"/>
                      </a:cubicBezTo>
                      <a:cubicBezTo>
                        <a:pt x="90" y="345"/>
                        <a:pt x="88" y="346"/>
                        <a:pt x="86" y="347"/>
                      </a:cubicBezTo>
                      <a:cubicBezTo>
                        <a:pt x="86" y="346"/>
                        <a:pt x="86" y="346"/>
                        <a:pt x="86" y="346"/>
                      </a:cubicBezTo>
                      <a:cubicBezTo>
                        <a:pt x="85" y="346"/>
                        <a:pt x="82" y="346"/>
                        <a:pt x="82" y="347"/>
                      </a:cubicBezTo>
                      <a:cubicBezTo>
                        <a:pt x="82" y="346"/>
                        <a:pt x="82" y="346"/>
                        <a:pt x="81" y="346"/>
                      </a:cubicBezTo>
                      <a:cubicBezTo>
                        <a:pt x="80" y="347"/>
                        <a:pt x="80" y="347"/>
                        <a:pt x="80" y="347"/>
                      </a:cubicBezTo>
                      <a:cubicBezTo>
                        <a:pt x="76" y="347"/>
                        <a:pt x="79" y="345"/>
                        <a:pt x="75" y="345"/>
                      </a:cubicBezTo>
                      <a:cubicBezTo>
                        <a:pt x="78" y="344"/>
                        <a:pt x="78" y="344"/>
                        <a:pt x="78" y="344"/>
                      </a:cubicBezTo>
                      <a:cubicBezTo>
                        <a:pt x="77" y="345"/>
                        <a:pt x="76" y="344"/>
                        <a:pt x="74" y="344"/>
                      </a:cubicBezTo>
                      <a:cubicBezTo>
                        <a:pt x="73" y="345"/>
                        <a:pt x="72" y="346"/>
                        <a:pt x="71" y="347"/>
                      </a:cubicBezTo>
                      <a:cubicBezTo>
                        <a:pt x="69" y="347"/>
                        <a:pt x="70" y="346"/>
                        <a:pt x="67" y="347"/>
                      </a:cubicBezTo>
                      <a:cubicBezTo>
                        <a:pt x="71" y="346"/>
                        <a:pt x="71" y="346"/>
                        <a:pt x="71" y="346"/>
                      </a:cubicBezTo>
                      <a:cubicBezTo>
                        <a:pt x="71" y="345"/>
                        <a:pt x="68" y="344"/>
                        <a:pt x="65" y="344"/>
                      </a:cubicBezTo>
                      <a:cubicBezTo>
                        <a:pt x="63" y="344"/>
                        <a:pt x="60" y="346"/>
                        <a:pt x="63" y="346"/>
                      </a:cubicBezTo>
                      <a:cubicBezTo>
                        <a:pt x="62" y="346"/>
                        <a:pt x="60" y="346"/>
                        <a:pt x="61" y="345"/>
                      </a:cubicBezTo>
                      <a:cubicBezTo>
                        <a:pt x="57" y="345"/>
                        <a:pt x="61" y="346"/>
                        <a:pt x="58" y="347"/>
                      </a:cubicBezTo>
                      <a:cubicBezTo>
                        <a:pt x="57" y="346"/>
                        <a:pt x="53" y="345"/>
                        <a:pt x="51" y="344"/>
                      </a:cubicBezTo>
                      <a:cubicBezTo>
                        <a:pt x="51" y="343"/>
                        <a:pt x="53" y="343"/>
                        <a:pt x="54" y="342"/>
                      </a:cubicBezTo>
                      <a:cubicBezTo>
                        <a:pt x="52" y="342"/>
                        <a:pt x="52" y="342"/>
                        <a:pt x="52" y="342"/>
                      </a:cubicBezTo>
                      <a:cubicBezTo>
                        <a:pt x="54" y="341"/>
                        <a:pt x="50" y="341"/>
                        <a:pt x="52" y="340"/>
                      </a:cubicBezTo>
                      <a:cubicBezTo>
                        <a:pt x="50" y="340"/>
                        <a:pt x="49" y="340"/>
                        <a:pt x="48" y="341"/>
                      </a:cubicBezTo>
                      <a:cubicBezTo>
                        <a:pt x="51" y="343"/>
                        <a:pt x="44" y="345"/>
                        <a:pt x="46" y="347"/>
                      </a:cubicBezTo>
                      <a:cubicBezTo>
                        <a:pt x="46" y="347"/>
                        <a:pt x="46" y="347"/>
                        <a:pt x="45" y="347"/>
                      </a:cubicBezTo>
                      <a:cubicBezTo>
                        <a:pt x="46" y="348"/>
                        <a:pt x="46" y="350"/>
                        <a:pt x="45" y="351"/>
                      </a:cubicBezTo>
                      <a:cubicBezTo>
                        <a:pt x="45" y="348"/>
                        <a:pt x="43" y="354"/>
                        <a:pt x="42" y="349"/>
                      </a:cubicBezTo>
                      <a:cubicBezTo>
                        <a:pt x="43" y="349"/>
                        <a:pt x="43" y="348"/>
                        <a:pt x="43" y="346"/>
                      </a:cubicBezTo>
                      <a:cubicBezTo>
                        <a:pt x="43" y="346"/>
                        <a:pt x="43" y="346"/>
                        <a:pt x="43" y="346"/>
                      </a:cubicBezTo>
                      <a:cubicBezTo>
                        <a:pt x="42" y="348"/>
                        <a:pt x="41" y="345"/>
                        <a:pt x="40" y="349"/>
                      </a:cubicBezTo>
                      <a:cubicBezTo>
                        <a:pt x="40" y="352"/>
                        <a:pt x="40" y="355"/>
                        <a:pt x="41" y="354"/>
                      </a:cubicBezTo>
                      <a:cubicBezTo>
                        <a:pt x="42" y="355"/>
                        <a:pt x="41" y="351"/>
                        <a:pt x="42" y="353"/>
                      </a:cubicBezTo>
                      <a:cubicBezTo>
                        <a:pt x="42" y="357"/>
                        <a:pt x="40" y="358"/>
                        <a:pt x="42" y="360"/>
                      </a:cubicBezTo>
                      <a:cubicBezTo>
                        <a:pt x="42" y="357"/>
                        <a:pt x="44" y="356"/>
                        <a:pt x="44" y="357"/>
                      </a:cubicBezTo>
                      <a:cubicBezTo>
                        <a:pt x="44" y="360"/>
                        <a:pt x="44" y="360"/>
                        <a:pt x="44" y="360"/>
                      </a:cubicBezTo>
                      <a:cubicBezTo>
                        <a:pt x="44" y="359"/>
                        <a:pt x="44" y="359"/>
                        <a:pt x="44" y="359"/>
                      </a:cubicBezTo>
                      <a:cubicBezTo>
                        <a:pt x="42" y="364"/>
                        <a:pt x="45" y="361"/>
                        <a:pt x="44" y="366"/>
                      </a:cubicBezTo>
                      <a:cubicBezTo>
                        <a:pt x="42" y="368"/>
                        <a:pt x="42" y="368"/>
                        <a:pt x="42" y="368"/>
                      </a:cubicBezTo>
                      <a:cubicBezTo>
                        <a:pt x="41" y="367"/>
                        <a:pt x="44" y="361"/>
                        <a:pt x="41" y="362"/>
                      </a:cubicBezTo>
                      <a:cubicBezTo>
                        <a:pt x="41" y="365"/>
                        <a:pt x="42" y="366"/>
                        <a:pt x="41" y="369"/>
                      </a:cubicBezTo>
                      <a:cubicBezTo>
                        <a:pt x="41" y="367"/>
                        <a:pt x="41" y="367"/>
                        <a:pt x="41" y="367"/>
                      </a:cubicBezTo>
                      <a:cubicBezTo>
                        <a:pt x="40" y="368"/>
                        <a:pt x="37" y="369"/>
                        <a:pt x="38" y="374"/>
                      </a:cubicBezTo>
                      <a:cubicBezTo>
                        <a:pt x="39" y="376"/>
                        <a:pt x="39" y="375"/>
                        <a:pt x="40" y="375"/>
                      </a:cubicBezTo>
                      <a:cubicBezTo>
                        <a:pt x="39" y="380"/>
                        <a:pt x="40" y="382"/>
                        <a:pt x="40" y="385"/>
                      </a:cubicBezTo>
                      <a:cubicBezTo>
                        <a:pt x="38" y="384"/>
                        <a:pt x="39" y="391"/>
                        <a:pt x="38" y="387"/>
                      </a:cubicBezTo>
                      <a:cubicBezTo>
                        <a:pt x="39" y="386"/>
                        <a:pt x="40" y="378"/>
                        <a:pt x="38" y="376"/>
                      </a:cubicBezTo>
                      <a:cubicBezTo>
                        <a:pt x="36" y="378"/>
                        <a:pt x="39" y="372"/>
                        <a:pt x="38" y="370"/>
                      </a:cubicBezTo>
                      <a:close/>
                      <a:moveTo>
                        <a:pt x="43" y="345"/>
                      </a:moveTo>
                      <a:cubicBezTo>
                        <a:pt x="43" y="345"/>
                        <a:pt x="43" y="345"/>
                        <a:pt x="43" y="345"/>
                      </a:cubicBezTo>
                      <a:cubicBezTo>
                        <a:pt x="43" y="345"/>
                        <a:pt x="43" y="345"/>
                        <a:pt x="43" y="345"/>
                      </a:cubicBezTo>
                      <a:cubicBezTo>
                        <a:pt x="43" y="345"/>
                        <a:pt x="43" y="345"/>
                        <a:pt x="43" y="345"/>
                      </a:cubicBezTo>
                      <a:close/>
                      <a:moveTo>
                        <a:pt x="370" y="342"/>
                      </a:moveTo>
                      <a:cubicBezTo>
                        <a:pt x="370" y="342"/>
                        <a:pt x="370" y="342"/>
                        <a:pt x="370" y="342"/>
                      </a:cubicBezTo>
                      <a:cubicBezTo>
                        <a:pt x="371" y="343"/>
                        <a:pt x="372" y="342"/>
                        <a:pt x="372" y="342"/>
                      </a:cubicBezTo>
                      <a:cubicBezTo>
                        <a:pt x="372" y="342"/>
                        <a:pt x="371" y="342"/>
                        <a:pt x="370" y="342"/>
                      </a:cubicBezTo>
                      <a:close/>
                      <a:moveTo>
                        <a:pt x="434" y="412"/>
                      </a:moveTo>
                      <a:cubicBezTo>
                        <a:pt x="435" y="413"/>
                        <a:pt x="435" y="413"/>
                        <a:pt x="435" y="414"/>
                      </a:cubicBezTo>
                      <a:cubicBezTo>
                        <a:pt x="435" y="413"/>
                        <a:pt x="435" y="413"/>
                        <a:pt x="434" y="412"/>
                      </a:cubicBezTo>
                      <a:close/>
                      <a:moveTo>
                        <a:pt x="446" y="514"/>
                      </a:moveTo>
                      <a:cubicBezTo>
                        <a:pt x="446" y="514"/>
                        <a:pt x="446" y="514"/>
                        <a:pt x="446" y="515"/>
                      </a:cubicBezTo>
                      <a:cubicBezTo>
                        <a:pt x="445" y="515"/>
                        <a:pt x="445" y="515"/>
                        <a:pt x="445" y="515"/>
                      </a:cubicBezTo>
                      <a:cubicBezTo>
                        <a:pt x="445" y="515"/>
                        <a:pt x="445" y="515"/>
                        <a:pt x="445" y="515"/>
                      </a:cubicBezTo>
                      <a:cubicBezTo>
                        <a:pt x="446" y="516"/>
                        <a:pt x="446" y="516"/>
                        <a:pt x="446" y="516"/>
                      </a:cubicBezTo>
                      <a:cubicBezTo>
                        <a:pt x="446" y="516"/>
                        <a:pt x="446" y="515"/>
                        <a:pt x="446" y="514"/>
                      </a:cubicBezTo>
                      <a:close/>
                      <a:moveTo>
                        <a:pt x="329" y="482"/>
                      </a:moveTo>
                      <a:cubicBezTo>
                        <a:pt x="329" y="482"/>
                        <a:pt x="329" y="482"/>
                        <a:pt x="329" y="482"/>
                      </a:cubicBezTo>
                      <a:cubicBezTo>
                        <a:pt x="329" y="482"/>
                        <a:pt x="330" y="482"/>
                        <a:pt x="330" y="481"/>
                      </a:cubicBezTo>
                      <a:cubicBezTo>
                        <a:pt x="330" y="481"/>
                        <a:pt x="330" y="481"/>
                        <a:pt x="330" y="481"/>
                      </a:cubicBezTo>
                      <a:cubicBezTo>
                        <a:pt x="330" y="481"/>
                        <a:pt x="329" y="481"/>
                        <a:pt x="329" y="482"/>
                      </a:cubicBezTo>
                      <a:close/>
                      <a:moveTo>
                        <a:pt x="18" y="475"/>
                      </a:moveTo>
                      <a:cubicBezTo>
                        <a:pt x="18" y="476"/>
                        <a:pt x="18" y="476"/>
                        <a:pt x="18" y="476"/>
                      </a:cubicBezTo>
                      <a:cubicBezTo>
                        <a:pt x="18" y="476"/>
                        <a:pt x="19" y="476"/>
                        <a:pt x="19" y="476"/>
                      </a:cubicBezTo>
                      <a:cubicBezTo>
                        <a:pt x="19" y="476"/>
                        <a:pt x="19" y="476"/>
                        <a:pt x="19" y="476"/>
                      </a:cubicBezTo>
                      <a:cubicBezTo>
                        <a:pt x="19" y="476"/>
                        <a:pt x="19" y="476"/>
                        <a:pt x="18" y="475"/>
                      </a:cubicBezTo>
                      <a:cubicBezTo>
                        <a:pt x="18" y="475"/>
                        <a:pt x="19" y="474"/>
                        <a:pt x="19" y="474"/>
                      </a:cubicBezTo>
                      <a:cubicBezTo>
                        <a:pt x="19" y="474"/>
                        <a:pt x="19" y="474"/>
                        <a:pt x="18" y="474"/>
                      </a:cubicBezTo>
                      <a:cubicBezTo>
                        <a:pt x="18" y="474"/>
                        <a:pt x="18" y="475"/>
                        <a:pt x="18" y="475"/>
                      </a:cubicBezTo>
                      <a:close/>
                      <a:moveTo>
                        <a:pt x="19" y="478"/>
                      </a:moveTo>
                      <a:cubicBezTo>
                        <a:pt x="19" y="477"/>
                        <a:pt x="19" y="477"/>
                        <a:pt x="19" y="476"/>
                      </a:cubicBezTo>
                      <a:cubicBezTo>
                        <a:pt x="19" y="476"/>
                        <a:pt x="19" y="476"/>
                        <a:pt x="18" y="476"/>
                      </a:cubicBezTo>
                      <a:cubicBezTo>
                        <a:pt x="18" y="476"/>
                        <a:pt x="18" y="476"/>
                        <a:pt x="18" y="477"/>
                      </a:cubicBezTo>
                      <a:cubicBezTo>
                        <a:pt x="18" y="477"/>
                        <a:pt x="18" y="477"/>
                        <a:pt x="18" y="477"/>
                      </a:cubicBezTo>
                      <a:cubicBezTo>
                        <a:pt x="18" y="477"/>
                        <a:pt x="18" y="477"/>
                        <a:pt x="18" y="477"/>
                      </a:cubicBezTo>
                      <a:cubicBezTo>
                        <a:pt x="18" y="477"/>
                        <a:pt x="18" y="477"/>
                        <a:pt x="19" y="478"/>
                      </a:cubicBezTo>
                      <a:close/>
                      <a:moveTo>
                        <a:pt x="439" y="504"/>
                      </a:moveTo>
                      <a:cubicBezTo>
                        <a:pt x="441" y="504"/>
                        <a:pt x="442" y="503"/>
                        <a:pt x="443" y="503"/>
                      </a:cubicBezTo>
                      <a:cubicBezTo>
                        <a:pt x="444" y="502"/>
                        <a:pt x="445" y="501"/>
                        <a:pt x="446" y="500"/>
                      </a:cubicBezTo>
                      <a:cubicBezTo>
                        <a:pt x="446" y="500"/>
                        <a:pt x="446" y="500"/>
                        <a:pt x="446" y="500"/>
                      </a:cubicBezTo>
                      <a:cubicBezTo>
                        <a:pt x="445" y="499"/>
                        <a:pt x="443" y="499"/>
                        <a:pt x="443" y="497"/>
                      </a:cubicBezTo>
                      <a:cubicBezTo>
                        <a:pt x="443" y="497"/>
                        <a:pt x="444" y="498"/>
                        <a:pt x="444" y="497"/>
                      </a:cubicBezTo>
                      <a:cubicBezTo>
                        <a:pt x="444" y="496"/>
                        <a:pt x="443" y="497"/>
                        <a:pt x="442" y="496"/>
                      </a:cubicBezTo>
                      <a:cubicBezTo>
                        <a:pt x="442" y="496"/>
                        <a:pt x="441" y="494"/>
                        <a:pt x="439" y="493"/>
                      </a:cubicBezTo>
                      <a:cubicBezTo>
                        <a:pt x="437" y="493"/>
                        <a:pt x="437" y="495"/>
                        <a:pt x="437" y="495"/>
                      </a:cubicBezTo>
                      <a:cubicBezTo>
                        <a:pt x="436" y="493"/>
                        <a:pt x="430" y="496"/>
                        <a:pt x="428" y="494"/>
                      </a:cubicBezTo>
                      <a:cubicBezTo>
                        <a:pt x="429" y="494"/>
                        <a:pt x="431" y="493"/>
                        <a:pt x="429" y="493"/>
                      </a:cubicBezTo>
                      <a:cubicBezTo>
                        <a:pt x="427" y="491"/>
                        <a:pt x="425" y="494"/>
                        <a:pt x="421" y="493"/>
                      </a:cubicBezTo>
                      <a:cubicBezTo>
                        <a:pt x="422" y="495"/>
                        <a:pt x="422" y="495"/>
                        <a:pt x="422" y="495"/>
                      </a:cubicBezTo>
                      <a:cubicBezTo>
                        <a:pt x="420" y="494"/>
                        <a:pt x="417" y="496"/>
                        <a:pt x="417" y="494"/>
                      </a:cubicBezTo>
                      <a:cubicBezTo>
                        <a:pt x="416" y="495"/>
                        <a:pt x="413" y="494"/>
                        <a:pt x="413" y="496"/>
                      </a:cubicBezTo>
                      <a:cubicBezTo>
                        <a:pt x="407" y="494"/>
                        <a:pt x="399" y="496"/>
                        <a:pt x="395" y="493"/>
                      </a:cubicBezTo>
                      <a:cubicBezTo>
                        <a:pt x="394" y="494"/>
                        <a:pt x="392" y="493"/>
                        <a:pt x="392" y="494"/>
                      </a:cubicBezTo>
                      <a:cubicBezTo>
                        <a:pt x="394" y="495"/>
                        <a:pt x="394" y="494"/>
                        <a:pt x="395" y="494"/>
                      </a:cubicBezTo>
                      <a:cubicBezTo>
                        <a:pt x="394" y="494"/>
                        <a:pt x="394" y="495"/>
                        <a:pt x="394" y="495"/>
                      </a:cubicBezTo>
                      <a:cubicBezTo>
                        <a:pt x="392" y="495"/>
                        <a:pt x="391" y="494"/>
                        <a:pt x="392" y="493"/>
                      </a:cubicBezTo>
                      <a:cubicBezTo>
                        <a:pt x="388" y="492"/>
                        <a:pt x="388" y="496"/>
                        <a:pt x="383" y="495"/>
                      </a:cubicBezTo>
                      <a:cubicBezTo>
                        <a:pt x="383" y="495"/>
                        <a:pt x="383" y="494"/>
                        <a:pt x="381" y="494"/>
                      </a:cubicBezTo>
                      <a:cubicBezTo>
                        <a:pt x="378" y="496"/>
                        <a:pt x="378" y="496"/>
                        <a:pt x="378" y="496"/>
                      </a:cubicBezTo>
                      <a:cubicBezTo>
                        <a:pt x="375" y="495"/>
                        <a:pt x="376" y="494"/>
                        <a:pt x="376" y="493"/>
                      </a:cubicBezTo>
                      <a:cubicBezTo>
                        <a:pt x="374" y="493"/>
                        <a:pt x="372" y="493"/>
                        <a:pt x="371" y="494"/>
                      </a:cubicBezTo>
                      <a:cubicBezTo>
                        <a:pt x="369" y="492"/>
                        <a:pt x="369" y="492"/>
                        <a:pt x="369" y="492"/>
                      </a:cubicBezTo>
                      <a:cubicBezTo>
                        <a:pt x="371" y="493"/>
                        <a:pt x="368" y="493"/>
                        <a:pt x="367" y="493"/>
                      </a:cubicBezTo>
                      <a:cubicBezTo>
                        <a:pt x="368" y="493"/>
                        <a:pt x="368" y="493"/>
                        <a:pt x="368" y="493"/>
                      </a:cubicBezTo>
                      <a:cubicBezTo>
                        <a:pt x="367" y="493"/>
                        <a:pt x="365" y="493"/>
                        <a:pt x="364" y="493"/>
                      </a:cubicBezTo>
                      <a:cubicBezTo>
                        <a:pt x="364" y="494"/>
                        <a:pt x="367" y="494"/>
                        <a:pt x="368" y="494"/>
                      </a:cubicBezTo>
                      <a:cubicBezTo>
                        <a:pt x="367" y="495"/>
                        <a:pt x="365" y="495"/>
                        <a:pt x="364" y="495"/>
                      </a:cubicBezTo>
                      <a:cubicBezTo>
                        <a:pt x="365" y="494"/>
                        <a:pt x="361" y="494"/>
                        <a:pt x="360" y="494"/>
                      </a:cubicBezTo>
                      <a:cubicBezTo>
                        <a:pt x="358" y="494"/>
                        <a:pt x="358" y="495"/>
                        <a:pt x="357" y="495"/>
                      </a:cubicBezTo>
                      <a:cubicBezTo>
                        <a:pt x="357" y="495"/>
                        <a:pt x="355" y="495"/>
                        <a:pt x="356" y="494"/>
                      </a:cubicBezTo>
                      <a:cubicBezTo>
                        <a:pt x="357" y="494"/>
                        <a:pt x="357" y="495"/>
                        <a:pt x="358" y="494"/>
                      </a:cubicBezTo>
                      <a:cubicBezTo>
                        <a:pt x="357" y="494"/>
                        <a:pt x="357" y="493"/>
                        <a:pt x="355" y="494"/>
                      </a:cubicBezTo>
                      <a:cubicBezTo>
                        <a:pt x="353" y="494"/>
                        <a:pt x="355" y="496"/>
                        <a:pt x="352" y="495"/>
                      </a:cubicBezTo>
                      <a:cubicBezTo>
                        <a:pt x="353" y="495"/>
                        <a:pt x="353" y="495"/>
                        <a:pt x="354" y="494"/>
                      </a:cubicBezTo>
                      <a:cubicBezTo>
                        <a:pt x="351" y="494"/>
                        <a:pt x="351" y="494"/>
                        <a:pt x="351" y="494"/>
                      </a:cubicBezTo>
                      <a:cubicBezTo>
                        <a:pt x="351" y="495"/>
                        <a:pt x="351" y="495"/>
                        <a:pt x="351" y="495"/>
                      </a:cubicBezTo>
                      <a:cubicBezTo>
                        <a:pt x="350" y="494"/>
                        <a:pt x="351" y="494"/>
                        <a:pt x="350" y="494"/>
                      </a:cubicBezTo>
                      <a:cubicBezTo>
                        <a:pt x="349" y="495"/>
                        <a:pt x="346" y="494"/>
                        <a:pt x="345" y="496"/>
                      </a:cubicBezTo>
                      <a:cubicBezTo>
                        <a:pt x="343" y="496"/>
                        <a:pt x="342" y="495"/>
                        <a:pt x="340" y="495"/>
                      </a:cubicBezTo>
                      <a:cubicBezTo>
                        <a:pt x="341" y="495"/>
                        <a:pt x="341" y="495"/>
                        <a:pt x="341" y="495"/>
                      </a:cubicBezTo>
                      <a:cubicBezTo>
                        <a:pt x="339" y="494"/>
                        <a:pt x="336" y="495"/>
                        <a:pt x="335" y="495"/>
                      </a:cubicBezTo>
                      <a:cubicBezTo>
                        <a:pt x="335" y="495"/>
                        <a:pt x="335" y="495"/>
                        <a:pt x="335" y="495"/>
                      </a:cubicBezTo>
                      <a:cubicBezTo>
                        <a:pt x="334" y="495"/>
                        <a:pt x="332" y="495"/>
                        <a:pt x="330" y="496"/>
                      </a:cubicBezTo>
                      <a:cubicBezTo>
                        <a:pt x="329" y="495"/>
                        <a:pt x="329" y="493"/>
                        <a:pt x="328" y="493"/>
                      </a:cubicBezTo>
                      <a:cubicBezTo>
                        <a:pt x="328" y="493"/>
                        <a:pt x="328" y="493"/>
                        <a:pt x="327" y="493"/>
                      </a:cubicBezTo>
                      <a:cubicBezTo>
                        <a:pt x="327" y="493"/>
                        <a:pt x="327" y="493"/>
                        <a:pt x="327" y="493"/>
                      </a:cubicBezTo>
                      <a:cubicBezTo>
                        <a:pt x="324" y="493"/>
                        <a:pt x="323" y="495"/>
                        <a:pt x="324" y="496"/>
                      </a:cubicBezTo>
                      <a:cubicBezTo>
                        <a:pt x="320" y="495"/>
                        <a:pt x="314" y="497"/>
                        <a:pt x="310" y="495"/>
                      </a:cubicBezTo>
                      <a:cubicBezTo>
                        <a:pt x="310" y="495"/>
                        <a:pt x="310" y="496"/>
                        <a:pt x="309" y="496"/>
                      </a:cubicBezTo>
                      <a:cubicBezTo>
                        <a:pt x="302" y="496"/>
                        <a:pt x="295" y="497"/>
                        <a:pt x="289" y="495"/>
                      </a:cubicBezTo>
                      <a:cubicBezTo>
                        <a:pt x="291" y="495"/>
                        <a:pt x="290" y="494"/>
                        <a:pt x="290" y="493"/>
                      </a:cubicBezTo>
                      <a:cubicBezTo>
                        <a:pt x="288" y="494"/>
                        <a:pt x="288" y="492"/>
                        <a:pt x="287" y="494"/>
                      </a:cubicBezTo>
                      <a:cubicBezTo>
                        <a:pt x="287" y="495"/>
                        <a:pt x="287" y="496"/>
                        <a:pt x="289" y="496"/>
                      </a:cubicBezTo>
                      <a:cubicBezTo>
                        <a:pt x="285" y="496"/>
                        <a:pt x="279" y="496"/>
                        <a:pt x="277" y="496"/>
                      </a:cubicBezTo>
                      <a:cubicBezTo>
                        <a:pt x="278" y="496"/>
                        <a:pt x="277" y="496"/>
                        <a:pt x="276" y="497"/>
                      </a:cubicBezTo>
                      <a:cubicBezTo>
                        <a:pt x="277" y="495"/>
                        <a:pt x="274" y="495"/>
                        <a:pt x="271" y="495"/>
                      </a:cubicBezTo>
                      <a:cubicBezTo>
                        <a:pt x="271" y="496"/>
                        <a:pt x="271" y="496"/>
                        <a:pt x="271" y="496"/>
                      </a:cubicBezTo>
                      <a:cubicBezTo>
                        <a:pt x="270" y="495"/>
                        <a:pt x="270" y="495"/>
                        <a:pt x="270" y="495"/>
                      </a:cubicBezTo>
                      <a:cubicBezTo>
                        <a:pt x="269" y="496"/>
                        <a:pt x="269" y="497"/>
                        <a:pt x="267" y="496"/>
                      </a:cubicBezTo>
                      <a:cubicBezTo>
                        <a:pt x="266" y="496"/>
                        <a:pt x="266" y="496"/>
                        <a:pt x="266" y="495"/>
                      </a:cubicBezTo>
                      <a:cubicBezTo>
                        <a:pt x="264" y="496"/>
                        <a:pt x="260" y="497"/>
                        <a:pt x="258" y="497"/>
                      </a:cubicBezTo>
                      <a:cubicBezTo>
                        <a:pt x="256" y="495"/>
                        <a:pt x="256" y="495"/>
                        <a:pt x="256" y="495"/>
                      </a:cubicBezTo>
                      <a:cubicBezTo>
                        <a:pt x="255" y="495"/>
                        <a:pt x="253" y="496"/>
                        <a:pt x="255" y="497"/>
                      </a:cubicBezTo>
                      <a:cubicBezTo>
                        <a:pt x="251" y="496"/>
                        <a:pt x="248" y="496"/>
                        <a:pt x="247" y="495"/>
                      </a:cubicBezTo>
                      <a:cubicBezTo>
                        <a:pt x="239" y="497"/>
                        <a:pt x="229" y="498"/>
                        <a:pt x="221" y="497"/>
                      </a:cubicBezTo>
                      <a:cubicBezTo>
                        <a:pt x="221" y="497"/>
                        <a:pt x="221" y="497"/>
                        <a:pt x="221" y="497"/>
                      </a:cubicBezTo>
                      <a:cubicBezTo>
                        <a:pt x="219" y="496"/>
                        <a:pt x="220" y="498"/>
                        <a:pt x="218" y="497"/>
                      </a:cubicBezTo>
                      <a:cubicBezTo>
                        <a:pt x="219" y="497"/>
                        <a:pt x="216" y="496"/>
                        <a:pt x="218" y="495"/>
                      </a:cubicBezTo>
                      <a:cubicBezTo>
                        <a:pt x="215" y="494"/>
                        <a:pt x="214" y="496"/>
                        <a:pt x="212" y="497"/>
                      </a:cubicBezTo>
                      <a:cubicBezTo>
                        <a:pt x="211" y="498"/>
                        <a:pt x="213" y="496"/>
                        <a:pt x="213" y="497"/>
                      </a:cubicBezTo>
                      <a:cubicBezTo>
                        <a:pt x="213" y="498"/>
                        <a:pt x="209" y="497"/>
                        <a:pt x="208" y="498"/>
                      </a:cubicBezTo>
                      <a:cubicBezTo>
                        <a:pt x="207" y="497"/>
                        <a:pt x="208" y="496"/>
                        <a:pt x="208" y="496"/>
                      </a:cubicBezTo>
                      <a:cubicBezTo>
                        <a:pt x="206" y="496"/>
                        <a:pt x="206" y="496"/>
                        <a:pt x="206" y="496"/>
                      </a:cubicBezTo>
                      <a:cubicBezTo>
                        <a:pt x="204" y="495"/>
                        <a:pt x="209" y="494"/>
                        <a:pt x="210" y="493"/>
                      </a:cubicBezTo>
                      <a:cubicBezTo>
                        <a:pt x="208" y="493"/>
                        <a:pt x="207" y="493"/>
                        <a:pt x="206" y="493"/>
                      </a:cubicBezTo>
                      <a:cubicBezTo>
                        <a:pt x="206" y="493"/>
                        <a:pt x="206" y="493"/>
                        <a:pt x="206" y="493"/>
                      </a:cubicBezTo>
                      <a:cubicBezTo>
                        <a:pt x="202" y="493"/>
                        <a:pt x="204" y="496"/>
                        <a:pt x="199" y="496"/>
                      </a:cubicBezTo>
                      <a:cubicBezTo>
                        <a:pt x="198" y="495"/>
                        <a:pt x="203" y="496"/>
                        <a:pt x="202" y="495"/>
                      </a:cubicBezTo>
                      <a:cubicBezTo>
                        <a:pt x="200" y="494"/>
                        <a:pt x="198" y="495"/>
                        <a:pt x="196" y="495"/>
                      </a:cubicBezTo>
                      <a:cubicBezTo>
                        <a:pt x="198" y="496"/>
                        <a:pt x="196" y="497"/>
                        <a:pt x="195" y="497"/>
                      </a:cubicBezTo>
                      <a:cubicBezTo>
                        <a:pt x="193" y="497"/>
                        <a:pt x="197" y="496"/>
                        <a:pt x="193" y="496"/>
                      </a:cubicBezTo>
                      <a:cubicBezTo>
                        <a:pt x="193" y="497"/>
                        <a:pt x="190" y="497"/>
                        <a:pt x="192" y="498"/>
                      </a:cubicBezTo>
                      <a:cubicBezTo>
                        <a:pt x="191" y="500"/>
                        <a:pt x="189" y="497"/>
                        <a:pt x="187" y="499"/>
                      </a:cubicBezTo>
                      <a:cubicBezTo>
                        <a:pt x="186" y="497"/>
                        <a:pt x="191" y="496"/>
                        <a:pt x="187" y="495"/>
                      </a:cubicBezTo>
                      <a:cubicBezTo>
                        <a:pt x="188" y="496"/>
                        <a:pt x="183" y="497"/>
                        <a:pt x="185" y="499"/>
                      </a:cubicBezTo>
                      <a:cubicBezTo>
                        <a:pt x="183" y="498"/>
                        <a:pt x="183" y="497"/>
                        <a:pt x="184" y="496"/>
                      </a:cubicBezTo>
                      <a:cubicBezTo>
                        <a:pt x="182" y="496"/>
                        <a:pt x="179" y="499"/>
                        <a:pt x="179" y="496"/>
                      </a:cubicBezTo>
                      <a:cubicBezTo>
                        <a:pt x="178" y="498"/>
                        <a:pt x="178" y="498"/>
                        <a:pt x="178" y="498"/>
                      </a:cubicBezTo>
                      <a:cubicBezTo>
                        <a:pt x="177" y="497"/>
                        <a:pt x="177" y="497"/>
                        <a:pt x="176" y="496"/>
                      </a:cubicBezTo>
                      <a:cubicBezTo>
                        <a:pt x="174" y="496"/>
                        <a:pt x="170" y="498"/>
                        <a:pt x="170" y="496"/>
                      </a:cubicBezTo>
                      <a:cubicBezTo>
                        <a:pt x="170" y="496"/>
                        <a:pt x="166" y="496"/>
                        <a:pt x="167" y="497"/>
                      </a:cubicBezTo>
                      <a:cubicBezTo>
                        <a:pt x="170" y="498"/>
                        <a:pt x="170" y="496"/>
                        <a:pt x="171" y="498"/>
                      </a:cubicBezTo>
                      <a:cubicBezTo>
                        <a:pt x="170" y="497"/>
                        <a:pt x="168" y="498"/>
                        <a:pt x="166" y="499"/>
                      </a:cubicBezTo>
                      <a:cubicBezTo>
                        <a:pt x="166" y="498"/>
                        <a:pt x="166" y="498"/>
                        <a:pt x="166" y="498"/>
                      </a:cubicBezTo>
                      <a:cubicBezTo>
                        <a:pt x="165" y="498"/>
                        <a:pt x="163" y="498"/>
                        <a:pt x="163" y="499"/>
                      </a:cubicBezTo>
                      <a:cubicBezTo>
                        <a:pt x="163" y="499"/>
                        <a:pt x="163" y="498"/>
                        <a:pt x="162" y="498"/>
                      </a:cubicBezTo>
                      <a:cubicBezTo>
                        <a:pt x="162" y="499"/>
                        <a:pt x="162" y="499"/>
                        <a:pt x="162" y="499"/>
                      </a:cubicBezTo>
                      <a:cubicBezTo>
                        <a:pt x="158" y="500"/>
                        <a:pt x="161" y="497"/>
                        <a:pt x="157" y="497"/>
                      </a:cubicBezTo>
                      <a:cubicBezTo>
                        <a:pt x="160" y="497"/>
                        <a:pt x="160" y="497"/>
                        <a:pt x="160" y="497"/>
                      </a:cubicBezTo>
                      <a:cubicBezTo>
                        <a:pt x="159" y="497"/>
                        <a:pt x="158" y="496"/>
                        <a:pt x="157" y="496"/>
                      </a:cubicBezTo>
                      <a:cubicBezTo>
                        <a:pt x="156" y="497"/>
                        <a:pt x="155" y="498"/>
                        <a:pt x="154" y="499"/>
                      </a:cubicBezTo>
                      <a:cubicBezTo>
                        <a:pt x="152" y="500"/>
                        <a:pt x="153" y="498"/>
                        <a:pt x="152" y="499"/>
                      </a:cubicBezTo>
                      <a:cubicBezTo>
                        <a:pt x="154" y="498"/>
                        <a:pt x="154" y="498"/>
                        <a:pt x="154" y="498"/>
                      </a:cubicBezTo>
                      <a:cubicBezTo>
                        <a:pt x="154" y="497"/>
                        <a:pt x="152" y="496"/>
                        <a:pt x="150" y="496"/>
                      </a:cubicBezTo>
                      <a:cubicBezTo>
                        <a:pt x="148" y="496"/>
                        <a:pt x="146" y="498"/>
                        <a:pt x="148" y="498"/>
                      </a:cubicBezTo>
                      <a:cubicBezTo>
                        <a:pt x="147" y="498"/>
                        <a:pt x="145" y="498"/>
                        <a:pt x="146" y="497"/>
                      </a:cubicBezTo>
                      <a:cubicBezTo>
                        <a:pt x="143" y="497"/>
                        <a:pt x="147" y="498"/>
                        <a:pt x="144" y="499"/>
                      </a:cubicBezTo>
                      <a:cubicBezTo>
                        <a:pt x="143" y="498"/>
                        <a:pt x="140" y="497"/>
                        <a:pt x="138" y="496"/>
                      </a:cubicBezTo>
                      <a:cubicBezTo>
                        <a:pt x="141" y="494"/>
                        <a:pt x="141" y="494"/>
                        <a:pt x="141" y="494"/>
                      </a:cubicBezTo>
                      <a:cubicBezTo>
                        <a:pt x="139" y="494"/>
                        <a:pt x="139" y="494"/>
                        <a:pt x="139" y="494"/>
                      </a:cubicBezTo>
                      <a:cubicBezTo>
                        <a:pt x="141" y="493"/>
                        <a:pt x="138" y="493"/>
                        <a:pt x="139" y="492"/>
                      </a:cubicBezTo>
                      <a:cubicBezTo>
                        <a:pt x="139" y="492"/>
                        <a:pt x="138" y="492"/>
                        <a:pt x="138" y="492"/>
                      </a:cubicBezTo>
                      <a:cubicBezTo>
                        <a:pt x="137" y="492"/>
                        <a:pt x="136" y="493"/>
                        <a:pt x="136" y="493"/>
                      </a:cubicBezTo>
                      <a:cubicBezTo>
                        <a:pt x="137" y="495"/>
                        <a:pt x="132" y="496"/>
                        <a:pt x="132" y="498"/>
                      </a:cubicBezTo>
                      <a:cubicBezTo>
                        <a:pt x="128" y="498"/>
                        <a:pt x="129" y="493"/>
                        <a:pt x="125" y="496"/>
                      </a:cubicBezTo>
                      <a:cubicBezTo>
                        <a:pt x="125" y="497"/>
                        <a:pt x="124" y="498"/>
                        <a:pt x="125" y="498"/>
                      </a:cubicBezTo>
                      <a:cubicBezTo>
                        <a:pt x="123" y="498"/>
                        <a:pt x="123" y="500"/>
                        <a:pt x="121" y="499"/>
                      </a:cubicBezTo>
                      <a:cubicBezTo>
                        <a:pt x="123" y="498"/>
                        <a:pt x="118" y="497"/>
                        <a:pt x="122" y="495"/>
                      </a:cubicBezTo>
                      <a:cubicBezTo>
                        <a:pt x="121" y="496"/>
                        <a:pt x="124" y="496"/>
                        <a:pt x="124" y="496"/>
                      </a:cubicBezTo>
                      <a:cubicBezTo>
                        <a:pt x="123" y="495"/>
                        <a:pt x="124" y="494"/>
                        <a:pt x="121" y="494"/>
                      </a:cubicBezTo>
                      <a:cubicBezTo>
                        <a:pt x="120" y="494"/>
                        <a:pt x="117" y="494"/>
                        <a:pt x="117" y="495"/>
                      </a:cubicBezTo>
                      <a:cubicBezTo>
                        <a:pt x="118" y="496"/>
                        <a:pt x="120" y="495"/>
                        <a:pt x="119" y="496"/>
                      </a:cubicBezTo>
                      <a:cubicBezTo>
                        <a:pt x="115" y="497"/>
                        <a:pt x="115" y="495"/>
                        <a:pt x="113" y="497"/>
                      </a:cubicBezTo>
                      <a:cubicBezTo>
                        <a:pt x="116" y="497"/>
                        <a:pt x="116" y="498"/>
                        <a:pt x="116" y="499"/>
                      </a:cubicBezTo>
                      <a:cubicBezTo>
                        <a:pt x="113" y="499"/>
                        <a:pt x="113" y="499"/>
                        <a:pt x="113" y="499"/>
                      </a:cubicBezTo>
                      <a:cubicBezTo>
                        <a:pt x="114" y="498"/>
                        <a:pt x="114" y="498"/>
                        <a:pt x="114" y="498"/>
                      </a:cubicBezTo>
                      <a:cubicBezTo>
                        <a:pt x="110" y="498"/>
                        <a:pt x="113" y="500"/>
                        <a:pt x="109" y="500"/>
                      </a:cubicBezTo>
                      <a:cubicBezTo>
                        <a:pt x="107" y="498"/>
                        <a:pt x="107" y="498"/>
                        <a:pt x="107" y="498"/>
                      </a:cubicBezTo>
                      <a:cubicBezTo>
                        <a:pt x="108" y="497"/>
                        <a:pt x="113" y="499"/>
                        <a:pt x="112" y="496"/>
                      </a:cubicBezTo>
                      <a:cubicBezTo>
                        <a:pt x="109" y="496"/>
                        <a:pt x="108" y="498"/>
                        <a:pt x="106" y="497"/>
                      </a:cubicBezTo>
                      <a:cubicBezTo>
                        <a:pt x="108" y="497"/>
                        <a:pt x="108" y="497"/>
                        <a:pt x="108" y="497"/>
                      </a:cubicBezTo>
                      <a:cubicBezTo>
                        <a:pt x="107" y="496"/>
                        <a:pt x="106" y="493"/>
                        <a:pt x="102" y="495"/>
                      </a:cubicBezTo>
                      <a:cubicBezTo>
                        <a:pt x="100" y="496"/>
                        <a:pt x="101" y="496"/>
                        <a:pt x="101" y="497"/>
                      </a:cubicBezTo>
                      <a:cubicBezTo>
                        <a:pt x="97" y="497"/>
                        <a:pt x="96" y="498"/>
                        <a:pt x="93" y="498"/>
                      </a:cubicBezTo>
                      <a:cubicBezTo>
                        <a:pt x="93" y="496"/>
                        <a:pt x="88" y="498"/>
                        <a:pt x="91" y="496"/>
                      </a:cubicBezTo>
                      <a:cubicBezTo>
                        <a:pt x="92" y="497"/>
                        <a:pt x="99" y="497"/>
                        <a:pt x="100" y="496"/>
                      </a:cubicBezTo>
                      <a:cubicBezTo>
                        <a:pt x="99" y="494"/>
                        <a:pt x="104" y="496"/>
                        <a:pt x="105" y="494"/>
                      </a:cubicBezTo>
                      <a:cubicBezTo>
                        <a:pt x="104" y="494"/>
                        <a:pt x="104" y="494"/>
                        <a:pt x="103" y="494"/>
                      </a:cubicBezTo>
                      <a:cubicBezTo>
                        <a:pt x="102" y="494"/>
                        <a:pt x="101" y="494"/>
                        <a:pt x="100" y="494"/>
                      </a:cubicBezTo>
                      <a:cubicBezTo>
                        <a:pt x="100" y="494"/>
                        <a:pt x="100" y="493"/>
                        <a:pt x="99" y="493"/>
                      </a:cubicBezTo>
                      <a:cubicBezTo>
                        <a:pt x="99" y="493"/>
                        <a:pt x="99" y="493"/>
                        <a:pt x="99" y="494"/>
                      </a:cubicBezTo>
                      <a:cubicBezTo>
                        <a:pt x="95" y="493"/>
                        <a:pt x="92" y="494"/>
                        <a:pt x="89" y="495"/>
                      </a:cubicBezTo>
                      <a:cubicBezTo>
                        <a:pt x="89" y="495"/>
                        <a:pt x="89" y="495"/>
                        <a:pt x="89" y="494"/>
                      </a:cubicBezTo>
                      <a:cubicBezTo>
                        <a:pt x="84" y="494"/>
                        <a:pt x="78" y="494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0" y="495"/>
                        <a:pt x="67" y="494"/>
                        <a:pt x="64" y="494"/>
                      </a:cubicBezTo>
                      <a:cubicBezTo>
                        <a:pt x="65" y="494"/>
                        <a:pt x="63" y="495"/>
                        <a:pt x="62" y="495"/>
                      </a:cubicBezTo>
                      <a:cubicBezTo>
                        <a:pt x="55" y="495"/>
                        <a:pt x="48" y="494"/>
                        <a:pt x="42" y="495"/>
                      </a:cubicBezTo>
                      <a:cubicBezTo>
                        <a:pt x="41" y="495"/>
                        <a:pt x="44" y="494"/>
                        <a:pt x="41" y="494"/>
                      </a:cubicBezTo>
                      <a:cubicBezTo>
                        <a:pt x="40" y="494"/>
                        <a:pt x="41" y="495"/>
                        <a:pt x="39" y="495"/>
                      </a:cubicBezTo>
                      <a:cubicBezTo>
                        <a:pt x="36" y="496"/>
                        <a:pt x="29" y="496"/>
                        <a:pt x="22" y="494"/>
                      </a:cubicBezTo>
                      <a:cubicBezTo>
                        <a:pt x="21" y="494"/>
                        <a:pt x="20" y="495"/>
                        <a:pt x="19" y="497"/>
                      </a:cubicBezTo>
                      <a:cubicBezTo>
                        <a:pt x="18" y="496"/>
                        <a:pt x="18" y="496"/>
                        <a:pt x="18" y="496"/>
                      </a:cubicBezTo>
                      <a:cubicBezTo>
                        <a:pt x="17" y="498"/>
                        <a:pt x="17" y="498"/>
                        <a:pt x="17" y="498"/>
                      </a:cubicBezTo>
                      <a:cubicBezTo>
                        <a:pt x="17" y="497"/>
                        <a:pt x="16" y="499"/>
                        <a:pt x="16" y="500"/>
                      </a:cubicBezTo>
                      <a:cubicBezTo>
                        <a:pt x="16" y="499"/>
                        <a:pt x="16" y="499"/>
                        <a:pt x="16" y="499"/>
                      </a:cubicBezTo>
                      <a:cubicBezTo>
                        <a:pt x="16" y="499"/>
                        <a:pt x="15" y="499"/>
                        <a:pt x="15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8" y="503"/>
                        <a:pt x="24" y="505"/>
                        <a:pt x="30" y="505"/>
                      </a:cubicBezTo>
                      <a:cubicBezTo>
                        <a:pt x="30" y="505"/>
                        <a:pt x="30" y="505"/>
                        <a:pt x="68" y="505"/>
                      </a:cubicBezTo>
                      <a:cubicBezTo>
                        <a:pt x="70" y="505"/>
                        <a:pt x="71" y="505"/>
                        <a:pt x="73" y="505"/>
                      </a:cubicBezTo>
                      <a:cubicBezTo>
                        <a:pt x="74" y="505"/>
                        <a:pt x="74" y="505"/>
                        <a:pt x="74" y="505"/>
                      </a:cubicBezTo>
                      <a:cubicBezTo>
                        <a:pt x="77" y="505"/>
                        <a:pt x="81" y="505"/>
                        <a:pt x="84" y="505"/>
                      </a:cubicBezTo>
                      <a:cubicBezTo>
                        <a:pt x="92" y="505"/>
                        <a:pt x="100" y="505"/>
                        <a:pt x="108" y="505"/>
                      </a:cubicBezTo>
                      <a:cubicBezTo>
                        <a:pt x="120" y="505"/>
                        <a:pt x="133" y="506"/>
                        <a:pt x="143" y="505"/>
                      </a:cubicBezTo>
                      <a:cubicBezTo>
                        <a:pt x="142" y="505"/>
                        <a:pt x="142" y="505"/>
                        <a:pt x="142" y="505"/>
                      </a:cubicBezTo>
                      <a:cubicBezTo>
                        <a:pt x="145" y="505"/>
                        <a:pt x="147" y="505"/>
                        <a:pt x="149" y="505"/>
                      </a:cubicBezTo>
                      <a:cubicBezTo>
                        <a:pt x="150" y="505"/>
                        <a:pt x="150" y="505"/>
                        <a:pt x="149" y="505"/>
                      </a:cubicBezTo>
                      <a:cubicBezTo>
                        <a:pt x="153" y="505"/>
                        <a:pt x="158" y="504"/>
                        <a:pt x="161" y="505"/>
                      </a:cubicBezTo>
                      <a:cubicBezTo>
                        <a:pt x="163" y="505"/>
                        <a:pt x="164" y="505"/>
                        <a:pt x="166" y="505"/>
                      </a:cubicBezTo>
                      <a:cubicBezTo>
                        <a:pt x="167" y="505"/>
                        <a:pt x="168" y="504"/>
                        <a:pt x="170" y="504"/>
                      </a:cubicBezTo>
                      <a:cubicBezTo>
                        <a:pt x="177" y="505"/>
                        <a:pt x="180" y="505"/>
                        <a:pt x="187" y="505"/>
                      </a:cubicBezTo>
                      <a:cubicBezTo>
                        <a:pt x="186" y="505"/>
                        <a:pt x="186" y="505"/>
                        <a:pt x="186" y="505"/>
                      </a:cubicBezTo>
                      <a:cubicBezTo>
                        <a:pt x="189" y="505"/>
                        <a:pt x="193" y="505"/>
                        <a:pt x="196" y="505"/>
                      </a:cubicBezTo>
                      <a:cubicBezTo>
                        <a:pt x="196" y="505"/>
                        <a:pt x="196" y="504"/>
                        <a:pt x="195" y="504"/>
                      </a:cubicBezTo>
                      <a:cubicBezTo>
                        <a:pt x="203" y="505"/>
                        <a:pt x="213" y="503"/>
                        <a:pt x="220" y="504"/>
                      </a:cubicBezTo>
                      <a:cubicBezTo>
                        <a:pt x="221" y="504"/>
                        <a:pt x="222" y="504"/>
                        <a:pt x="222" y="504"/>
                      </a:cubicBezTo>
                      <a:cubicBezTo>
                        <a:pt x="223" y="504"/>
                        <a:pt x="224" y="504"/>
                        <a:pt x="224" y="503"/>
                      </a:cubicBezTo>
                      <a:cubicBezTo>
                        <a:pt x="226" y="503"/>
                        <a:pt x="228" y="504"/>
                        <a:pt x="230" y="504"/>
                      </a:cubicBezTo>
                      <a:cubicBezTo>
                        <a:pt x="232" y="503"/>
                        <a:pt x="234" y="503"/>
                        <a:pt x="236" y="503"/>
                      </a:cubicBezTo>
                      <a:cubicBezTo>
                        <a:pt x="235" y="504"/>
                        <a:pt x="235" y="504"/>
                        <a:pt x="235" y="504"/>
                      </a:cubicBezTo>
                      <a:cubicBezTo>
                        <a:pt x="238" y="502"/>
                        <a:pt x="240" y="505"/>
                        <a:pt x="243" y="503"/>
                      </a:cubicBezTo>
                      <a:cubicBezTo>
                        <a:pt x="244" y="504"/>
                        <a:pt x="244" y="504"/>
                        <a:pt x="244" y="504"/>
                      </a:cubicBezTo>
                      <a:cubicBezTo>
                        <a:pt x="244" y="504"/>
                        <a:pt x="245" y="504"/>
                        <a:pt x="245" y="504"/>
                      </a:cubicBezTo>
                      <a:cubicBezTo>
                        <a:pt x="245" y="504"/>
                        <a:pt x="245" y="504"/>
                        <a:pt x="245" y="504"/>
                      </a:cubicBezTo>
                      <a:cubicBezTo>
                        <a:pt x="246" y="503"/>
                        <a:pt x="247" y="503"/>
                        <a:pt x="248" y="504"/>
                      </a:cubicBezTo>
                      <a:cubicBezTo>
                        <a:pt x="248" y="504"/>
                        <a:pt x="248" y="504"/>
                        <a:pt x="248" y="504"/>
                      </a:cubicBezTo>
                      <a:cubicBezTo>
                        <a:pt x="254" y="503"/>
                        <a:pt x="260" y="503"/>
                        <a:pt x="266" y="504"/>
                      </a:cubicBezTo>
                      <a:cubicBezTo>
                        <a:pt x="266" y="504"/>
                        <a:pt x="267" y="503"/>
                        <a:pt x="267" y="503"/>
                      </a:cubicBezTo>
                      <a:cubicBezTo>
                        <a:pt x="267" y="503"/>
                        <a:pt x="267" y="504"/>
                        <a:pt x="266" y="504"/>
                      </a:cubicBezTo>
                      <a:cubicBezTo>
                        <a:pt x="270" y="504"/>
                        <a:pt x="274" y="504"/>
                        <a:pt x="277" y="504"/>
                      </a:cubicBezTo>
                      <a:cubicBezTo>
                        <a:pt x="282" y="504"/>
                        <a:pt x="287" y="504"/>
                        <a:pt x="292" y="504"/>
                      </a:cubicBezTo>
                      <a:cubicBezTo>
                        <a:pt x="307" y="504"/>
                        <a:pt x="323" y="504"/>
                        <a:pt x="338" y="504"/>
                      </a:cubicBezTo>
                      <a:cubicBezTo>
                        <a:pt x="338" y="504"/>
                        <a:pt x="338" y="504"/>
                        <a:pt x="338" y="504"/>
                      </a:cubicBezTo>
                      <a:cubicBezTo>
                        <a:pt x="344" y="502"/>
                        <a:pt x="352" y="506"/>
                        <a:pt x="357" y="503"/>
                      </a:cubicBezTo>
                      <a:cubicBezTo>
                        <a:pt x="358" y="504"/>
                        <a:pt x="362" y="504"/>
                        <a:pt x="361" y="504"/>
                      </a:cubicBezTo>
                      <a:cubicBezTo>
                        <a:pt x="363" y="504"/>
                        <a:pt x="366" y="504"/>
                        <a:pt x="369" y="504"/>
                      </a:cubicBezTo>
                      <a:cubicBezTo>
                        <a:pt x="373" y="504"/>
                        <a:pt x="377" y="504"/>
                        <a:pt x="380" y="504"/>
                      </a:cubicBezTo>
                      <a:cubicBezTo>
                        <a:pt x="379" y="504"/>
                        <a:pt x="379" y="504"/>
                        <a:pt x="379" y="504"/>
                      </a:cubicBezTo>
                      <a:cubicBezTo>
                        <a:pt x="384" y="504"/>
                        <a:pt x="389" y="504"/>
                        <a:pt x="395" y="504"/>
                      </a:cubicBezTo>
                      <a:cubicBezTo>
                        <a:pt x="396" y="504"/>
                        <a:pt x="396" y="504"/>
                        <a:pt x="396" y="505"/>
                      </a:cubicBezTo>
                      <a:cubicBezTo>
                        <a:pt x="397" y="505"/>
                        <a:pt x="398" y="505"/>
                        <a:pt x="399" y="505"/>
                      </a:cubicBezTo>
                      <a:cubicBezTo>
                        <a:pt x="399" y="503"/>
                        <a:pt x="399" y="503"/>
                        <a:pt x="399" y="503"/>
                      </a:cubicBezTo>
                      <a:cubicBezTo>
                        <a:pt x="399" y="503"/>
                        <a:pt x="399" y="503"/>
                        <a:pt x="399" y="503"/>
                      </a:cubicBezTo>
                      <a:cubicBezTo>
                        <a:pt x="399" y="505"/>
                        <a:pt x="399" y="505"/>
                        <a:pt x="399" y="505"/>
                      </a:cubicBezTo>
                      <a:cubicBezTo>
                        <a:pt x="399" y="505"/>
                        <a:pt x="400" y="505"/>
                        <a:pt x="400" y="505"/>
                      </a:cubicBezTo>
                      <a:cubicBezTo>
                        <a:pt x="402" y="504"/>
                        <a:pt x="408" y="504"/>
                        <a:pt x="405" y="503"/>
                      </a:cubicBezTo>
                      <a:cubicBezTo>
                        <a:pt x="410" y="503"/>
                        <a:pt x="417" y="504"/>
                        <a:pt x="420" y="503"/>
                      </a:cubicBezTo>
                      <a:cubicBezTo>
                        <a:pt x="418" y="504"/>
                        <a:pt x="420" y="505"/>
                        <a:pt x="420" y="505"/>
                      </a:cubicBezTo>
                      <a:cubicBezTo>
                        <a:pt x="424" y="505"/>
                        <a:pt x="428" y="505"/>
                        <a:pt x="433" y="505"/>
                      </a:cubicBezTo>
                      <a:cubicBezTo>
                        <a:pt x="435" y="504"/>
                        <a:pt x="437" y="503"/>
                        <a:pt x="440" y="503"/>
                      </a:cubicBezTo>
                      <a:cubicBezTo>
                        <a:pt x="439" y="503"/>
                        <a:pt x="439" y="504"/>
                        <a:pt x="439" y="504"/>
                      </a:cubicBezTo>
                      <a:close/>
                      <a:moveTo>
                        <a:pt x="399" y="505"/>
                      </a:moveTo>
                      <a:cubicBezTo>
                        <a:pt x="400" y="505"/>
                        <a:pt x="400" y="505"/>
                        <a:pt x="400" y="505"/>
                      </a:cubicBezTo>
                      <a:cubicBezTo>
                        <a:pt x="399" y="505"/>
                        <a:pt x="399" y="505"/>
                        <a:pt x="398" y="505"/>
                      </a:cubicBezTo>
                      <a:cubicBezTo>
                        <a:pt x="399" y="505"/>
                        <a:pt x="399" y="505"/>
                        <a:pt x="399" y="505"/>
                      </a:cubicBezTo>
                      <a:close/>
                      <a:moveTo>
                        <a:pt x="17" y="495"/>
                      </a:moveTo>
                      <a:cubicBezTo>
                        <a:pt x="17" y="496"/>
                        <a:pt x="18" y="496"/>
                        <a:pt x="18" y="496"/>
                      </a:cubicBezTo>
                      <a:cubicBezTo>
                        <a:pt x="19" y="495"/>
                        <a:pt x="20" y="494"/>
                        <a:pt x="21" y="493"/>
                      </a:cubicBezTo>
                      <a:cubicBezTo>
                        <a:pt x="21" y="493"/>
                        <a:pt x="20" y="493"/>
                        <a:pt x="20" y="493"/>
                      </a:cubicBezTo>
                      <a:cubicBezTo>
                        <a:pt x="20" y="493"/>
                        <a:pt x="20" y="493"/>
                        <a:pt x="20" y="494"/>
                      </a:cubicBezTo>
                      <a:cubicBezTo>
                        <a:pt x="19" y="493"/>
                        <a:pt x="19" y="493"/>
                        <a:pt x="19" y="493"/>
                      </a:cubicBezTo>
                      <a:cubicBezTo>
                        <a:pt x="18" y="494"/>
                        <a:pt x="18" y="495"/>
                        <a:pt x="17" y="495"/>
                      </a:cubicBezTo>
                      <a:close/>
                      <a:moveTo>
                        <a:pt x="443" y="515"/>
                      </a:moveTo>
                      <a:cubicBezTo>
                        <a:pt x="443" y="516"/>
                        <a:pt x="443" y="516"/>
                        <a:pt x="443" y="516"/>
                      </a:cubicBezTo>
                      <a:cubicBezTo>
                        <a:pt x="443" y="516"/>
                        <a:pt x="443" y="516"/>
                        <a:pt x="443" y="515"/>
                      </a:cubicBezTo>
                      <a:cubicBezTo>
                        <a:pt x="443" y="515"/>
                        <a:pt x="443" y="515"/>
                        <a:pt x="443" y="515"/>
                      </a:cubicBezTo>
                      <a:close/>
                      <a:moveTo>
                        <a:pt x="22" y="450"/>
                      </a:moveTo>
                      <a:cubicBezTo>
                        <a:pt x="22" y="451"/>
                        <a:pt x="22" y="451"/>
                        <a:pt x="21" y="452"/>
                      </a:cubicBezTo>
                      <a:cubicBezTo>
                        <a:pt x="22" y="452"/>
                        <a:pt x="22" y="451"/>
                        <a:pt x="22" y="451"/>
                      </a:cubicBezTo>
                      <a:cubicBezTo>
                        <a:pt x="22" y="451"/>
                        <a:pt x="22" y="450"/>
                        <a:pt x="22" y="450"/>
                      </a:cubicBezTo>
                      <a:close/>
                      <a:moveTo>
                        <a:pt x="427" y="520"/>
                      </a:moveTo>
                      <a:cubicBezTo>
                        <a:pt x="427" y="520"/>
                        <a:pt x="428" y="520"/>
                        <a:pt x="428" y="520"/>
                      </a:cubicBezTo>
                      <a:cubicBezTo>
                        <a:pt x="428" y="520"/>
                        <a:pt x="427" y="520"/>
                        <a:pt x="427" y="520"/>
                      </a:cubicBezTo>
                      <a:close/>
                      <a:moveTo>
                        <a:pt x="440" y="374"/>
                      </a:moveTo>
                      <a:cubicBezTo>
                        <a:pt x="440" y="375"/>
                        <a:pt x="441" y="376"/>
                        <a:pt x="441" y="377"/>
                      </a:cubicBezTo>
                      <a:cubicBezTo>
                        <a:pt x="441" y="376"/>
                        <a:pt x="441" y="375"/>
                        <a:pt x="441" y="374"/>
                      </a:cubicBezTo>
                      <a:cubicBezTo>
                        <a:pt x="440" y="374"/>
                        <a:pt x="440" y="374"/>
                        <a:pt x="440" y="374"/>
                      </a:cubicBezTo>
                      <a:close/>
                      <a:moveTo>
                        <a:pt x="460" y="496"/>
                      </a:moveTo>
                      <a:cubicBezTo>
                        <a:pt x="460" y="495"/>
                        <a:pt x="460" y="495"/>
                        <a:pt x="460" y="496"/>
                      </a:cubicBezTo>
                      <a:close/>
                      <a:moveTo>
                        <a:pt x="441" y="357"/>
                      </a:moveTo>
                      <a:cubicBezTo>
                        <a:pt x="441" y="355"/>
                        <a:pt x="439" y="352"/>
                        <a:pt x="438" y="349"/>
                      </a:cubicBezTo>
                      <a:cubicBezTo>
                        <a:pt x="438" y="349"/>
                        <a:pt x="438" y="349"/>
                        <a:pt x="437" y="350"/>
                      </a:cubicBezTo>
                      <a:cubicBezTo>
                        <a:pt x="437" y="350"/>
                        <a:pt x="437" y="350"/>
                        <a:pt x="437" y="351"/>
                      </a:cubicBezTo>
                      <a:cubicBezTo>
                        <a:pt x="437" y="351"/>
                        <a:pt x="437" y="350"/>
                        <a:pt x="437" y="350"/>
                      </a:cubicBezTo>
                      <a:cubicBezTo>
                        <a:pt x="437" y="350"/>
                        <a:pt x="437" y="350"/>
                        <a:pt x="437" y="350"/>
                      </a:cubicBezTo>
                      <a:cubicBezTo>
                        <a:pt x="437" y="351"/>
                        <a:pt x="437" y="352"/>
                        <a:pt x="437" y="353"/>
                      </a:cubicBezTo>
                      <a:cubicBezTo>
                        <a:pt x="439" y="354"/>
                        <a:pt x="439" y="359"/>
                        <a:pt x="440" y="359"/>
                      </a:cubicBezTo>
                      <a:cubicBezTo>
                        <a:pt x="440" y="358"/>
                        <a:pt x="440" y="357"/>
                        <a:pt x="440" y="356"/>
                      </a:cubicBezTo>
                      <a:lnTo>
                        <a:pt x="441" y="357"/>
                      </a:lnTo>
                      <a:close/>
                      <a:moveTo>
                        <a:pt x="436" y="334"/>
                      </a:moveTo>
                      <a:cubicBezTo>
                        <a:pt x="431" y="330"/>
                        <a:pt x="437" y="317"/>
                        <a:pt x="427" y="315"/>
                      </a:cubicBezTo>
                      <a:cubicBezTo>
                        <a:pt x="427" y="315"/>
                        <a:pt x="427" y="315"/>
                        <a:pt x="427" y="315"/>
                      </a:cubicBezTo>
                      <a:cubicBezTo>
                        <a:pt x="420" y="316"/>
                        <a:pt x="412" y="317"/>
                        <a:pt x="410" y="315"/>
                      </a:cubicBezTo>
                      <a:cubicBezTo>
                        <a:pt x="407" y="316"/>
                        <a:pt x="403" y="317"/>
                        <a:pt x="399" y="316"/>
                      </a:cubicBezTo>
                      <a:cubicBezTo>
                        <a:pt x="400" y="316"/>
                        <a:pt x="401" y="316"/>
                        <a:pt x="401" y="315"/>
                      </a:cubicBezTo>
                      <a:cubicBezTo>
                        <a:pt x="398" y="315"/>
                        <a:pt x="398" y="315"/>
                        <a:pt x="395" y="316"/>
                      </a:cubicBezTo>
                      <a:cubicBezTo>
                        <a:pt x="396" y="315"/>
                        <a:pt x="391" y="315"/>
                        <a:pt x="388" y="314"/>
                      </a:cubicBezTo>
                      <a:cubicBezTo>
                        <a:pt x="387" y="314"/>
                        <a:pt x="386" y="314"/>
                        <a:pt x="386" y="314"/>
                      </a:cubicBezTo>
                      <a:cubicBezTo>
                        <a:pt x="383" y="315"/>
                        <a:pt x="384" y="316"/>
                        <a:pt x="384" y="316"/>
                      </a:cubicBezTo>
                      <a:cubicBezTo>
                        <a:pt x="381" y="314"/>
                        <a:pt x="373" y="317"/>
                        <a:pt x="369" y="316"/>
                      </a:cubicBezTo>
                      <a:cubicBezTo>
                        <a:pt x="370" y="315"/>
                        <a:pt x="375" y="315"/>
                        <a:pt x="371" y="314"/>
                      </a:cubicBezTo>
                      <a:cubicBezTo>
                        <a:pt x="371" y="314"/>
                        <a:pt x="371" y="314"/>
                        <a:pt x="371" y="314"/>
                      </a:cubicBezTo>
                      <a:cubicBezTo>
                        <a:pt x="370" y="314"/>
                        <a:pt x="368" y="315"/>
                        <a:pt x="366" y="314"/>
                      </a:cubicBezTo>
                      <a:cubicBezTo>
                        <a:pt x="367" y="314"/>
                        <a:pt x="367" y="314"/>
                        <a:pt x="367" y="314"/>
                      </a:cubicBezTo>
                      <a:cubicBezTo>
                        <a:pt x="366" y="314"/>
                        <a:pt x="365" y="314"/>
                        <a:pt x="364" y="314"/>
                      </a:cubicBezTo>
                      <a:cubicBezTo>
                        <a:pt x="363" y="315"/>
                        <a:pt x="361" y="315"/>
                        <a:pt x="360" y="315"/>
                      </a:cubicBezTo>
                      <a:cubicBezTo>
                        <a:pt x="359" y="315"/>
                        <a:pt x="359" y="315"/>
                        <a:pt x="359" y="315"/>
                      </a:cubicBezTo>
                      <a:cubicBezTo>
                        <a:pt x="359" y="315"/>
                        <a:pt x="359" y="315"/>
                        <a:pt x="359" y="315"/>
                      </a:cubicBezTo>
                      <a:cubicBezTo>
                        <a:pt x="360" y="316"/>
                        <a:pt x="360" y="316"/>
                        <a:pt x="360" y="316"/>
                      </a:cubicBezTo>
                      <a:cubicBezTo>
                        <a:pt x="358" y="315"/>
                        <a:pt x="352" y="317"/>
                        <a:pt x="353" y="316"/>
                      </a:cubicBezTo>
                      <a:cubicBezTo>
                        <a:pt x="351" y="316"/>
                        <a:pt x="346" y="315"/>
                        <a:pt x="347" y="317"/>
                      </a:cubicBezTo>
                      <a:cubicBezTo>
                        <a:pt x="338" y="315"/>
                        <a:pt x="325" y="318"/>
                        <a:pt x="319" y="314"/>
                      </a:cubicBezTo>
                      <a:cubicBezTo>
                        <a:pt x="318" y="315"/>
                        <a:pt x="314" y="314"/>
                        <a:pt x="315" y="315"/>
                      </a:cubicBezTo>
                      <a:cubicBezTo>
                        <a:pt x="317" y="316"/>
                        <a:pt x="318" y="315"/>
                        <a:pt x="319" y="315"/>
                      </a:cubicBezTo>
                      <a:cubicBezTo>
                        <a:pt x="318" y="315"/>
                        <a:pt x="317" y="316"/>
                        <a:pt x="317" y="316"/>
                      </a:cubicBezTo>
                      <a:cubicBezTo>
                        <a:pt x="315" y="316"/>
                        <a:pt x="312" y="316"/>
                        <a:pt x="315" y="314"/>
                      </a:cubicBezTo>
                      <a:cubicBezTo>
                        <a:pt x="309" y="313"/>
                        <a:pt x="308" y="317"/>
                        <a:pt x="300" y="316"/>
                      </a:cubicBezTo>
                      <a:cubicBezTo>
                        <a:pt x="301" y="316"/>
                        <a:pt x="300" y="315"/>
                        <a:pt x="298" y="316"/>
                      </a:cubicBezTo>
                      <a:cubicBezTo>
                        <a:pt x="293" y="317"/>
                        <a:pt x="293" y="317"/>
                        <a:pt x="293" y="317"/>
                      </a:cubicBezTo>
                      <a:cubicBezTo>
                        <a:pt x="288" y="316"/>
                        <a:pt x="290" y="315"/>
                        <a:pt x="290" y="314"/>
                      </a:cubicBezTo>
                      <a:cubicBezTo>
                        <a:pt x="288" y="314"/>
                        <a:pt x="284" y="314"/>
                        <a:pt x="283" y="315"/>
                      </a:cubicBezTo>
                      <a:cubicBezTo>
                        <a:pt x="279" y="313"/>
                        <a:pt x="279" y="313"/>
                        <a:pt x="279" y="313"/>
                      </a:cubicBezTo>
                      <a:cubicBezTo>
                        <a:pt x="282" y="315"/>
                        <a:pt x="277" y="314"/>
                        <a:pt x="276" y="314"/>
                      </a:cubicBezTo>
                      <a:cubicBezTo>
                        <a:pt x="277" y="314"/>
                        <a:pt x="277" y="314"/>
                        <a:pt x="277" y="314"/>
                      </a:cubicBezTo>
                      <a:cubicBezTo>
                        <a:pt x="277" y="314"/>
                        <a:pt x="273" y="314"/>
                        <a:pt x="272" y="314"/>
                      </a:cubicBezTo>
                      <a:cubicBezTo>
                        <a:pt x="272" y="315"/>
                        <a:pt x="276" y="315"/>
                        <a:pt x="277" y="315"/>
                      </a:cubicBezTo>
                      <a:cubicBezTo>
                        <a:pt x="276" y="316"/>
                        <a:pt x="274" y="316"/>
                        <a:pt x="272" y="316"/>
                      </a:cubicBezTo>
                      <a:cubicBezTo>
                        <a:pt x="272" y="315"/>
                        <a:pt x="267" y="316"/>
                        <a:pt x="265" y="315"/>
                      </a:cubicBezTo>
                      <a:cubicBezTo>
                        <a:pt x="263" y="315"/>
                        <a:pt x="262" y="317"/>
                        <a:pt x="261" y="316"/>
                      </a:cubicBezTo>
                      <a:cubicBezTo>
                        <a:pt x="261" y="316"/>
                        <a:pt x="257" y="316"/>
                        <a:pt x="259" y="316"/>
                      </a:cubicBezTo>
                      <a:cubicBezTo>
                        <a:pt x="260" y="315"/>
                        <a:pt x="261" y="316"/>
                        <a:pt x="263" y="316"/>
                      </a:cubicBezTo>
                      <a:cubicBezTo>
                        <a:pt x="261" y="315"/>
                        <a:pt x="261" y="314"/>
                        <a:pt x="258" y="315"/>
                      </a:cubicBezTo>
                      <a:cubicBezTo>
                        <a:pt x="255" y="315"/>
                        <a:pt x="258" y="317"/>
                        <a:pt x="254" y="316"/>
                      </a:cubicBezTo>
                      <a:cubicBezTo>
                        <a:pt x="255" y="316"/>
                        <a:pt x="255" y="316"/>
                        <a:pt x="256" y="315"/>
                      </a:cubicBezTo>
                      <a:cubicBezTo>
                        <a:pt x="251" y="315"/>
                        <a:pt x="251" y="315"/>
                        <a:pt x="251" y="315"/>
                      </a:cubicBezTo>
                      <a:cubicBezTo>
                        <a:pt x="251" y="316"/>
                        <a:pt x="251" y="316"/>
                        <a:pt x="251" y="316"/>
                      </a:cubicBezTo>
                      <a:cubicBezTo>
                        <a:pt x="251" y="315"/>
                        <a:pt x="251" y="315"/>
                        <a:pt x="251" y="315"/>
                      </a:cubicBezTo>
                      <a:cubicBezTo>
                        <a:pt x="249" y="316"/>
                        <a:pt x="244" y="316"/>
                        <a:pt x="243" y="317"/>
                      </a:cubicBezTo>
                      <a:cubicBezTo>
                        <a:pt x="240" y="317"/>
                        <a:pt x="238" y="316"/>
                        <a:pt x="235" y="316"/>
                      </a:cubicBezTo>
                      <a:cubicBezTo>
                        <a:pt x="236" y="316"/>
                        <a:pt x="236" y="316"/>
                        <a:pt x="236" y="316"/>
                      </a:cubicBezTo>
                      <a:cubicBezTo>
                        <a:pt x="233" y="315"/>
                        <a:pt x="230" y="316"/>
                        <a:pt x="227" y="316"/>
                      </a:cubicBezTo>
                      <a:cubicBezTo>
                        <a:pt x="227" y="316"/>
                        <a:pt x="227" y="316"/>
                        <a:pt x="227" y="316"/>
                      </a:cubicBezTo>
                      <a:cubicBezTo>
                        <a:pt x="226" y="316"/>
                        <a:pt x="222" y="316"/>
                        <a:pt x="220" y="317"/>
                      </a:cubicBezTo>
                      <a:cubicBezTo>
                        <a:pt x="218" y="316"/>
                        <a:pt x="218" y="315"/>
                        <a:pt x="217" y="314"/>
                      </a:cubicBezTo>
                      <a:cubicBezTo>
                        <a:pt x="217" y="314"/>
                        <a:pt x="216" y="314"/>
                        <a:pt x="216" y="314"/>
                      </a:cubicBezTo>
                      <a:cubicBezTo>
                        <a:pt x="215" y="314"/>
                        <a:pt x="215" y="314"/>
                        <a:pt x="215" y="314"/>
                      </a:cubicBezTo>
                      <a:cubicBezTo>
                        <a:pt x="211" y="314"/>
                        <a:pt x="209" y="316"/>
                        <a:pt x="211" y="317"/>
                      </a:cubicBezTo>
                      <a:cubicBezTo>
                        <a:pt x="204" y="316"/>
                        <a:pt x="196" y="318"/>
                        <a:pt x="190" y="316"/>
                      </a:cubicBezTo>
                      <a:cubicBezTo>
                        <a:pt x="189" y="317"/>
                        <a:pt x="189" y="317"/>
                        <a:pt x="187" y="317"/>
                      </a:cubicBezTo>
                      <a:cubicBezTo>
                        <a:pt x="177" y="317"/>
                        <a:pt x="166" y="318"/>
                        <a:pt x="158" y="316"/>
                      </a:cubicBezTo>
                      <a:cubicBezTo>
                        <a:pt x="161" y="316"/>
                        <a:pt x="158" y="315"/>
                        <a:pt x="158" y="315"/>
                      </a:cubicBezTo>
                      <a:cubicBezTo>
                        <a:pt x="156" y="316"/>
                        <a:pt x="155" y="314"/>
                        <a:pt x="154" y="315"/>
                      </a:cubicBezTo>
                      <a:cubicBezTo>
                        <a:pt x="155" y="316"/>
                        <a:pt x="154" y="317"/>
                        <a:pt x="157" y="317"/>
                      </a:cubicBezTo>
                      <a:cubicBezTo>
                        <a:pt x="151" y="318"/>
                        <a:pt x="142" y="318"/>
                        <a:pt x="139" y="317"/>
                      </a:cubicBezTo>
                      <a:cubicBezTo>
                        <a:pt x="140" y="317"/>
                        <a:pt x="139" y="317"/>
                        <a:pt x="138" y="318"/>
                      </a:cubicBezTo>
                      <a:cubicBezTo>
                        <a:pt x="138" y="316"/>
                        <a:pt x="134" y="316"/>
                        <a:pt x="130" y="316"/>
                      </a:cubicBezTo>
                      <a:cubicBezTo>
                        <a:pt x="130" y="317"/>
                        <a:pt x="130" y="317"/>
                        <a:pt x="130" y="317"/>
                      </a:cubicBezTo>
                      <a:cubicBezTo>
                        <a:pt x="128" y="316"/>
                        <a:pt x="128" y="316"/>
                        <a:pt x="128" y="316"/>
                      </a:cubicBezTo>
                      <a:cubicBezTo>
                        <a:pt x="126" y="317"/>
                        <a:pt x="126" y="318"/>
                        <a:pt x="123" y="318"/>
                      </a:cubicBezTo>
                      <a:cubicBezTo>
                        <a:pt x="123" y="317"/>
                        <a:pt x="123" y="317"/>
                        <a:pt x="122" y="317"/>
                      </a:cubicBezTo>
                      <a:cubicBezTo>
                        <a:pt x="119" y="317"/>
                        <a:pt x="114" y="319"/>
                        <a:pt x="110" y="318"/>
                      </a:cubicBezTo>
                      <a:cubicBezTo>
                        <a:pt x="109" y="317"/>
                        <a:pt x="109" y="317"/>
                        <a:pt x="109" y="317"/>
                      </a:cubicBezTo>
                      <a:cubicBezTo>
                        <a:pt x="108" y="317"/>
                        <a:pt x="108" y="317"/>
                        <a:pt x="107" y="317"/>
                      </a:cubicBezTo>
                      <a:cubicBezTo>
                        <a:pt x="108" y="317"/>
                        <a:pt x="108" y="317"/>
                        <a:pt x="108" y="317"/>
                      </a:cubicBezTo>
                      <a:cubicBezTo>
                        <a:pt x="107" y="316"/>
                        <a:pt x="107" y="316"/>
                        <a:pt x="107" y="316"/>
                      </a:cubicBezTo>
                      <a:cubicBezTo>
                        <a:pt x="105" y="317"/>
                        <a:pt x="102" y="317"/>
                        <a:pt x="105" y="318"/>
                      </a:cubicBezTo>
                      <a:cubicBezTo>
                        <a:pt x="102" y="317"/>
                        <a:pt x="99" y="317"/>
                        <a:pt x="97" y="317"/>
                      </a:cubicBezTo>
                      <a:cubicBezTo>
                        <a:pt x="95" y="317"/>
                        <a:pt x="92" y="317"/>
                        <a:pt x="90" y="316"/>
                      </a:cubicBezTo>
                      <a:cubicBezTo>
                        <a:pt x="91" y="316"/>
                        <a:pt x="91" y="318"/>
                        <a:pt x="91" y="317"/>
                      </a:cubicBezTo>
                      <a:cubicBezTo>
                        <a:pt x="89" y="317"/>
                        <a:pt x="88" y="317"/>
                        <a:pt x="88" y="317"/>
                      </a:cubicBezTo>
                      <a:cubicBezTo>
                        <a:pt x="78" y="318"/>
                        <a:pt x="67" y="319"/>
                        <a:pt x="56" y="319"/>
                      </a:cubicBezTo>
                      <a:cubicBezTo>
                        <a:pt x="56" y="319"/>
                        <a:pt x="55" y="319"/>
                        <a:pt x="54" y="319"/>
                      </a:cubicBezTo>
                      <a:cubicBezTo>
                        <a:pt x="55" y="318"/>
                        <a:pt x="55" y="318"/>
                        <a:pt x="55" y="318"/>
                      </a:cubicBezTo>
                      <a:cubicBezTo>
                        <a:pt x="54" y="318"/>
                        <a:pt x="53" y="318"/>
                        <a:pt x="53" y="318"/>
                      </a:cubicBezTo>
                      <a:cubicBezTo>
                        <a:pt x="53" y="318"/>
                        <a:pt x="53" y="318"/>
                        <a:pt x="53" y="318"/>
                      </a:cubicBezTo>
                      <a:cubicBezTo>
                        <a:pt x="50" y="317"/>
                        <a:pt x="51" y="319"/>
                        <a:pt x="48" y="318"/>
                      </a:cubicBezTo>
                      <a:cubicBezTo>
                        <a:pt x="49" y="318"/>
                        <a:pt x="49" y="318"/>
                        <a:pt x="48" y="318"/>
                      </a:cubicBezTo>
                      <a:cubicBezTo>
                        <a:pt x="47" y="318"/>
                        <a:pt x="46" y="318"/>
                        <a:pt x="45" y="318"/>
                      </a:cubicBezTo>
                      <a:cubicBezTo>
                        <a:pt x="45" y="318"/>
                        <a:pt x="46" y="316"/>
                        <a:pt x="44" y="317"/>
                      </a:cubicBezTo>
                      <a:cubicBezTo>
                        <a:pt x="41" y="319"/>
                        <a:pt x="43" y="318"/>
                        <a:pt x="41" y="319"/>
                      </a:cubicBezTo>
                      <a:cubicBezTo>
                        <a:pt x="41" y="321"/>
                        <a:pt x="41" y="321"/>
                        <a:pt x="41" y="321"/>
                      </a:cubicBezTo>
                      <a:cubicBezTo>
                        <a:pt x="41" y="321"/>
                        <a:pt x="40" y="321"/>
                        <a:pt x="41" y="322"/>
                      </a:cubicBezTo>
                      <a:cubicBezTo>
                        <a:pt x="40" y="322"/>
                        <a:pt x="40" y="327"/>
                        <a:pt x="39" y="326"/>
                      </a:cubicBezTo>
                      <a:cubicBezTo>
                        <a:pt x="38" y="325"/>
                        <a:pt x="38" y="325"/>
                        <a:pt x="38" y="325"/>
                      </a:cubicBezTo>
                      <a:cubicBezTo>
                        <a:pt x="38" y="327"/>
                        <a:pt x="39" y="329"/>
                        <a:pt x="39" y="330"/>
                      </a:cubicBezTo>
                      <a:cubicBezTo>
                        <a:pt x="39" y="330"/>
                        <a:pt x="39" y="331"/>
                        <a:pt x="38" y="331"/>
                      </a:cubicBezTo>
                      <a:cubicBezTo>
                        <a:pt x="40" y="331"/>
                        <a:pt x="39" y="332"/>
                        <a:pt x="39" y="334"/>
                      </a:cubicBezTo>
                      <a:cubicBezTo>
                        <a:pt x="39" y="334"/>
                        <a:pt x="40" y="334"/>
                        <a:pt x="40" y="333"/>
                      </a:cubicBezTo>
                      <a:cubicBezTo>
                        <a:pt x="40" y="334"/>
                        <a:pt x="39" y="334"/>
                        <a:pt x="39" y="334"/>
                      </a:cubicBezTo>
                      <a:cubicBezTo>
                        <a:pt x="39" y="334"/>
                        <a:pt x="39" y="334"/>
                        <a:pt x="39" y="334"/>
                      </a:cubicBezTo>
                      <a:cubicBezTo>
                        <a:pt x="42" y="333"/>
                        <a:pt x="47" y="332"/>
                        <a:pt x="52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56" y="332"/>
                        <a:pt x="56" y="332"/>
                        <a:pt x="56" y="332"/>
                      </a:cubicBezTo>
                      <a:cubicBezTo>
                        <a:pt x="87" y="332"/>
                        <a:pt x="87" y="332"/>
                        <a:pt x="87" y="332"/>
                      </a:cubicBezTo>
                      <a:cubicBezTo>
                        <a:pt x="88" y="332"/>
                        <a:pt x="88" y="332"/>
                        <a:pt x="89" y="332"/>
                      </a:cubicBezTo>
                      <a:cubicBezTo>
                        <a:pt x="90" y="332"/>
                        <a:pt x="92" y="332"/>
                        <a:pt x="94" y="332"/>
                      </a:cubicBezTo>
                      <a:cubicBezTo>
                        <a:pt x="109" y="332"/>
                        <a:pt x="109" y="332"/>
                        <a:pt x="109" y="332"/>
                      </a:cubicBezTo>
                      <a:cubicBezTo>
                        <a:pt x="109" y="332"/>
                        <a:pt x="109" y="332"/>
                        <a:pt x="109" y="332"/>
                      </a:cubicBezTo>
                      <a:cubicBezTo>
                        <a:pt x="111" y="332"/>
                        <a:pt x="112" y="332"/>
                        <a:pt x="114" y="331"/>
                      </a:cubicBezTo>
                      <a:cubicBezTo>
                        <a:pt x="114" y="331"/>
                        <a:pt x="114" y="331"/>
                        <a:pt x="115" y="331"/>
                      </a:cubicBezTo>
                      <a:cubicBezTo>
                        <a:pt x="125" y="331"/>
                        <a:pt x="135" y="331"/>
                        <a:pt x="146" y="330"/>
                      </a:cubicBezTo>
                      <a:cubicBezTo>
                        <a:pt x="147" y="332"/>
                        <a:pt x="147" y="332"/>
                        <a:pt x="147" y="332"/>
                      </a:cubicBezTo>
                      <a:cubicBezTo>
                        <a:pt x="147" y="332"/>
                        <a:pt x="147" y="332"/>
                        <a:pt x="147" y="332"/>
                      </a:cubicBezTo>
                      <a:cubicBezTo>
                        <a:pt x="161" y="329"/>
                        <a:pt x="178" y="331"/>
                        <a:pt x="190" y="330"/>
                      </a:cubicBezTo>
                      <a:cubicBezTo>
                        <a:pt x="189" y="332"/>
                        <a:pt x="189" y="332"/>
                        <a:pt x="189" y="332"/>
                      </a:cubicBezTo>
                      <a:cubicBezTo>
                        <a:pt x="195" y="332"/>
                        <a:pt x="195" y="332"/>
                        <a:pt x="195" y="332"/>
                      </a:cubicBezTo>
                      <a:cubicBezTo>
                        <a:pt x="197" y="331"/>
                        <a:pt x="197" y="331"/>
                        <a:pt x="197" y="330"/>
                      </a:cubicBezTo>
                      <a:cubicBezTo>
                        <a:pt x="201" y="331"/>
                        <a:pt x="207" y="329"/>
                        <a:pt x="209" y="331"/>
                      </a:cubicBezTo>
                      <a:cubicBezTo>
                        <a:pt x="213" y="331"/>
                        <a:pt x="214" y="330"/>
                        <a:pt x="217" y="330"/>
                      </a:cubicBezTo>
                      <a:cubicBezTo>
                        <a:pt x="224" y="330"/>
                        <a:pt x="227" y="330"/>
                        <a:pt x="233" y="330"/>
                      </a:cubicBezTo>
                      <a:cubicBezTo>
                        <a:pt x="233" y="330"/>
                        <a:pt x="233" y="331"/>
                        <a:pt x="234" y="331"/>
                      </a:cubicBezTo>
                      <a:cubicBezTo>
                        <a:pt x="237" y="331"/>
                        <a:pt x="244" y="332"/>
                        <a:pt x="242" y="329"/>
                      </a:cubicBezTo>
                      <a:cubicBezTo>
                        <a:pt x="249" y="331"/>
                        <a:pt x="260" y="328"/>
                        <a:pt x="268" y="330"/>
                      </a:cubicBezTo>
                      <a:cubicBezTo>
                        <a:pt x="267" y="329"/>
                        <a:pt x="269" y="329"/>
                        <a:pt x="270" y="329"/>
                      </a:cubicBezTo>
                      <a:cubicBezTo>
                        <a:pt x="277" y="329"/>
                        <a:pt x="284" y="330"/>
                        <a:pt x="289" y="329"/>
                      </a:cubicBezTo>
                      <a:cubicBezTo>
                        <a:pt x="290" y="329"/>
                        <a:pt x="290" y="329"/>
                        <a:pt x="289" y="330"/>
                      </a:cubicBezTo>
                      <a:cubicBezTo>
                        <a:pt x="290" y="330"/>
                        <a:pt x="290" y="330"/>
                        <a:pt x="290" y="330"/>
                      </a:cubicBezTo>
                      <a:cubicBezTo>
                        <a:pt x="292" y="330"/>
                        <a:pt x="291" y="329"/>
                        <a:pt x="293" y="329"/>
                      </a:cubicBezTo>
                      <a:cubicBezTo>
                        <a:pt x="304" y="328"/>
                        <a:pt x="315" y="330"/>
                        <a:pt x="325" y="330"/>
                      </a:cubicBezTo>
                      <a:cubicBezTo>
                        <a:pt x="343" y="329"/>
                        <a:pt x="362" y="329"/>
                        <a:pt x="380" y="329"/>
                      </a:cubicBezTo>
                      <a:cubicBezTo>
                        <a:pt x="379" y="330"/>
                        <a:pt x="379" y="330"/>
                        <a:pt x="379" y="330"/>
                      </a:cubicBezTo>
                      <a:cubicBezTo>
                        <a:pt x="385" y="328"/>
                        <a:pt x="393" y="331"/>
                        <a:pt x="398" y="329"/>
                      </a:cubicBezTo>
                      <a:cubicBezTo>
                        <a:pt x="399" y="329"/>
                        <a:pt x="403" y="329"/>
                        <a:pt x="402" y="330"/>
                      </a:cubicBezTo>
                      <a:cubicBezTo>
                        <a:pt x="406" y="329"/>
                        <a:pt x="413" y="330"/>
                        <a:pt x="422" y="331"/>
                      </a:cubicBezTo>
                      <a:cubicBezTo>
                        <a:pt x="424" y="331"/>
                        <a:pt x="426" y="332"/>
                        <a:pt x="428" y="333"/>
                      </a:cubicBezTo>
                      <a:cubicBezTo>
                        <a:pt x="429" y="333"/>
                        <a:pt x="430" y="334"/>
                        <a:pt x="431" y="334"/>
                      </a:cubicBezTo>
                      <a:cubicBezTo>
                        <a:pt x="430" y="334"/>
                        <a:pt x="430" y="334"/>
                        <a:pt x="430" y="334"/>
                      </a:cubicBezTo>
                      <a:cubicBezTo>
                        <a:pt x="432" y="335"/>
                        <a:pt x="433" y="336"/>
                        <a:pt x="434" y="337"/>
                      </a:cubicBezTo>
                      <a:cubicBezTo>
                        <a:pt x="434" y="337"/>
                        <a:pt x="434" y="337"/>
                        <a:pt x="434" y="337"/>
                      </a:cubicBezTo>
                      <a:cubicBezTo>
                        <a:pt x="434" y="337"/>
                        <a:pt x="434" y="337"/>
                        <a:pt x="434" y="337"/>
                      </a:cubicBezTo>
                      <a:cubicBezTo>
                        <a:pt x="436" y="340"/>
                        <a:pt x="438" y="343"/>
                        <a:pt x="438" y="347"/>
                      </a:cubicBezTo>
                      <a:cubicBezTo>
                        <a:pt x="438" y="347"/>
                        <a:pt x="439" y="347"/>
                        <a:pt x="439" y="347"/>
                      </a:cubicBezTo>
                      <a:cubicBezTo>
                        <a:pt x="438" y="346"/>
                        <a:pt x="438" y="340"/>
                        <a:pt x="436" y="339"/>
                      </a:cubicBezTo>
                      <a:cubicBezTo>
                        <a:pt x="437" y="337"/>
                        <a:pt x="438" y="337"/>
                        <a:pt x="438" y="335"/>
                      </a:cubicBezTo>
                      <a:lnTo>
                        <a:pt x="436" y="334"/>
                      </a:lnTo>
                      <a:close/>
                      <a:moveTo>
                        <a:pt x="428" y="314"/>
                      </a:moveTo>
                      <a:cubicBezTo>
                        <a:pt x="428" y="314"/>
                        <a:pt x="428" y="314"/>
                        <a:pt x="427" y="315"/>
                      </a:cubicBezTo>
                      <a:cubicBezTo>
                        <a:pt x="428" y="314"/>
                        <a:pt x="429" y="314"/>
                        <a:pt x="428" y="314"/>
                      </a:cubicBezTo>
                      <a:cubicBezTo>
                        <a:pt x="428" y="314"/>
                        <a:pt x="428" y="314"/>
                        <a:pt x="428" y="314"/>
                      </a:cubicBezTo>
                      <a:close/>
                      <a:moveTo>
                        <a:pt x="38" y="244"/>
                      </a:moveTo>
                      <a:cubicBezTo>
                        <a:pt x="37" y="244"/>
                        <a:pt x="36" y="246"/>
                        <a:pt x="36" y="244"/>
                      </a:cubicBezTo>
                      <a:cubicBezTo>
                        <a:pt x="36" y="244"/>
                        <a:pt x="36" y="245"/>
                        <a:pt x="36" y="245"/>
                      </a:cubicBezTo>
                      <a:cubicBezTo>
                        <a:pt x="36" y="247"/>
                        <a:pt x="36" y="248"/>
                        <a:pt x="36" y="249"/>
                      </a:cubicBezTo>
                      <a:cubicBezTo>
                        <a:pt x="36" y="251"/>
                        <a:pt x="36" y="253"/>
                        <a:pt x="36" y="255"/>
                      </a:cubicBezTo>
                      <a:cubicBezTo>
                        <a:pt x="37" y="252"/>
                        <a:pt x="37" y="252"/>
                        <a:pt x="37" y="252"/>
                      </a:cubicBezTo>
                      <a:cubicBezTo>
                        <a:pt x="38" y="259"/>
                        <a:pt x="37" y="263"/>
                        <a:pt x="38" y="269"/>
                      </a:cubicBezTo>
                      <a:cubicBezTo>
                        <a:pt x="37" y="269"/>
                        <a:pt x="37" y="269"/>
                        <a:pt x="37" y="269"/>
                      </a:cubicBezTo>
                      <a:cubicBezTo>
                        <a:pt x="37" y="273"/>
                        <a:pt x="37" y="273"/>
                        <a:pt x="37" y="273"/>
                      </a:cubicBezTo>
                      <a:cubicBezTo>
                        <a:pt x="36" y="272"/>
                        <a:pt x="36" y="274"/>
                        <a:pt x="36" y="276"/>
                      </a:cubicBezTo>
                      <a:cubicBezTo>
                        <a:pt x="36" y="275"/>
                        <a:pt x="36" y="275"/>
                        <a:pt x="36" y="275"/>
                      </a:cubicBezTo>
                      <a:cubicBezTo>
                        <a:pt x="36" y="280"/>
                        <a:pt x="36" y="285"/>
                        <a:pt x="36" y="290"/>
                      </a:cubicBezTo>
                      <a:cubicBezTo>
                        <a:pt x="36" y="296"/>
                        <a:pt x="39" y="300"/>
                        <a:pt x="44" y="302"/>
                      </a:cubicBezTo>
                      <a:cubicBezTo>
                        <a:pt x="44" y="302"/>
                        <a:pt x="44" y="303"/>
                        <a:pt x="45" y="303"/>
                      </a:cubicBezTo>
                      <a:cubicBezTo>
                        <a:pt x="45" y="303"/>
                        <a:pt x="45" y="303"/>
                        <a:pt x="45" y="303"/>
                      </a:cubicBezTo>
                      <a:cubicBezTo>
                        <a:pt x="47" y="303"/>
                        <a:pt x="48" y="304"/>
                        <a:pt x="50" y="304"/>
                      </a:cubicBezTo>
                      <a:cubicBezTo>
                        <a:pt x="64" y="304"/>
                        <a:pt x="85" y="304"/>
                        <a:pt x="97" y="303"/>
                      </a:cubicBezTo>
                      <a:cubicBezTo>
                        <a:pt x="97" y="304"/>
                        <a:pt x="97" y="304"/>
                        <a:pt x="97" y="304"/>
                      </a:cubicBezTo>
                      <a:cubicBezTo>
                        <a:pt x="98" y="304"/>
                        <a:pt x="99" y="303"/>
                        <a:pt x="100" y="303"/>
                      </a:cubicBezTo>
                      <a:cubicBezTo>
                        <a:pt x="100" y="303"/>
                        <a:pt x="100" y="304"/>
                        <a:pt x="101" y="304"/>
                      </a:cubicBezTo>
                      <a:cubicBezTo>
                        <a:pt x="102" y="304"/>
                        <a:pt x="103" y="304"/>
                        <a:pt x="105" y="304"/>
                      </a:cubicBezTo>
                      <a:cubicBezTo>
                        <a:pt x="105" y="304"/>
                        <a:pt x="105" y="304"/>
                        <a:pt x="105" y="303"/>
                      </a:cubicBezTo>
                      <a:cubicBezTo>
                        <a:pt x="109" y="304"/>
                        <a:pt x="114" y="303"/>
                        <a:pt x="118" y="304"/>
                      </a:cubicBezTo>
                      <a:cubicBezTo>
                        <a:pt x="120" y="303"/>
                        <a:pt x="123" y="303"/>
                        <a:pt x="126" y="303"/>
                      </a:cubicBezTo>
                      <a:cubicBezTo>
                        <a:pt x="127" y="303"/>
                        <a:pt x="128" y="303"/>
                        <a:pt x="129" y="303"/>
                      </a:cubicBezTo>
                      <a:cubicBezTo>
                        <a:pt x="138" y="304"/>
                        <a:pt x="141" y="304"/>
                        <a:pt x="149" y="303"/>
                      </a:cubicBezTo>
                      <a:cubicBezTo>
                        <a:pt x="149" y="303"/>
                        <a:pt x="148" y="303"/>
                        <a:pt x="148" y="303"/>
                      </a:cubicBezTo>
                      <a:cubicBezTo>
                        <a:pt x="152" y="303"/>
                        <a:pt x="156" y="303"/>
                        <a:pt x="160" y="303"/>
                      </a:cubicBezTo>
                      <a:cubicBezTo>
                        <a:pt x="160" y="303"/>
                        <a:pt x="159" y="303"/>
                        <a:pt x="159" y="303"/>
                      </a:cubicBezTo>
                      <a:cubicBezTo>
                        <a:pt x="167" y="304"/>
                        <a:pt x="176" y="302"/>
                        <a:pt x="184" y="303"/>
                      </a:cubicBezTo>
                      <a:cubicBezTo>
                        <a:pt x="187" y="303"/>
                        <a:pt x="189" y="303"/>
                        <a:pt x="192" y="303"/>
                      </a:cubicBezTo>
                      <a:cubicBezTo>
                        <a:pt x="192" y="302"/>
                        <a:pt x="193" y="302"/>
                        <a:pt x="193" y="302"/>
                      </a:cubicBezTo>
                      <a:cubicBezTo>
                        <a:pt x="196" y="302"/>
                        <a:pt x="199" y="302"/>
                        <a:pt x="202" y="302"/>
                      </a:cubicBezTo>
                      <a:cubicBezTo>
                        <a:pt x="205" y="302"/>
                        <a:pt x="209" y="302"/>
                        <a:pt x="212" y="302"/>
                      </a:cubicBezTo>
                      <a:cubicBezTo>
                        <a:pt x="215" y="302"/>
                        <a:pt x="218" y="302"/>
                        <a:pt x="221" y="302"/>
                      </a:cubicBezTo>
                      <a:cubicBezTo>
                        <a:pt x="221" y="302"/>
                        <a:pt x="221" y="302"/>
                        <a:pt x="221" y="302"/>
                      </a:cubicBezTo>
                      <a:cubicBezTo>
                        <a:pt x="228" y="302"/>
                        <a:pt x="234" y="302"/>
                        <a:pt x="241" y="302"/>
                      </a:cubicBezTo>
                      <a:cubicBezTo>
                        <a:pt x="256" y="302"/>
                        <a:pt x="270" y="302"/>
                        <a:pt x="285" y="302"/>
                      </a:cubicBezTo>
                      <a:cubicBezTo>
                        <a:pt x="287" y="302"/>
                        <a:pt x="289" y="302"/>
                        <a:pt x="291" y="302"/>
                      </a:cubicBezTo>
                      <a:cubicBezTo>
                        <a:pt x="291" y="302"/>
                        <a:pt x="291" y="302"/>
                        <a:pt x="291" y="302"/>
                      </a:cubicBezTo>
                      <a:cubicBezTo>
                        <a:pt x="291" y="302"/>
                        <a:pt x="291" y="302"/>
                        <a:pt x="291" y="302"/>
                      </a:cubicBezTo>
                      <a:cubicBezTo>
                        <a:pt x="295" y="301"/>
                        <a:pt x="296" y="303"/>
                        <a:pt x="299" y="302"/>
                      </a:cubicBezTo>
                      <a:cubicBezTo>
                        <a:pt x="301" y="302"/>
                        <a:pt x="301" y="302"/>
                        <a:pt x="301" y="302"/>
                      </a:cubicBezTo>
                      <a:cubicBezTo>
                        <a:pt x="302" y="302"/>
                        <a:pt x="302" y="302"/>
                        <a:pt x="302" y="302"/>
                      </a:cubicBezTo>
                      <a:cubicBezTo>
                        <a:pt x="303" y="302"/>
                        <a:pt x="305" y="302"/>
                        <a:pt x="306" y="302"/>
                      </a:cubicBezTo>
                      <a:cubicBezTo>
                        <a:pt x="308" y="302"/>
                        <a:pt x="309" y="302"/>
                        <a:pt x="310" y="302"/>
                      </a:cubicBezTo>
                      <a:cubicBezTo>
                        <a:pt x="310" y="302"/>
                        <a:pt x="310" y="302"/>
                        <a:pt x="310" y="302"/>
                      </a:cubicBezTo>
                      <a:cubicBezTo>
                        <a:pt x="313" y="302"/>
                        <a:pt x="314" y="302"/>
                        <a:pt x="316" y="302"/>
                      </a:cubicBezTo>
                      <a:cubicBezTo>
                        <a:pt x="316" y="302"/>
                        <a:pt x="316" y="302"/>
                        <a:pt x="316" y="302"/>
                      </a:cubicBezTo>
                      <a:cubicBezTo>
                        <a:pt x="317" y="302"/>
                        <a:pt x="317" y="302"/>
                        <a:pt x="318" y="302"/>
                      </a:cubicBezTo>
                      <a:cubicBezTo>
                        <a:pt x="318" y="302"/>
                        <a:pt x="318" y="302"/>
                        <a:pt x="318" y="302"/>
                      </a:cubicBezTo>
                      <a:cubicBezTo>
                        <a:pt x="321" y="302"/>
                        <a:pt x="324" y="302"/>
                        <a:pt x="327" y="302"/>
                      </a:cubicBezTo>
                      <a:cubicBezTo>
                        <a:pt x="327" y="302"/>
                        <a:pt x="327" y="302"/>
                        <a:pt x="327" y="302"/>
                      </a:cubicBezTo>
                      <a:cubicBezTo>
                        <a:pt x="328" y="302"/>
                        <a:pt x="328" y="302"/>
                        <a:pt x="328" y="302"/>
                      </a:cubicBezTo>
                      <a:cubicBezTo>
                        <a:pt x="329" y="302"/>
                        <a:pt x="328" y="302"/>
                        <a:pt x="327" y="303"/>
                      </a:cubicBezTo>
                      <a:cubicBezTo>
                        <a:pt x="327" y="303"/>
                        <a:pt x="327" y="303"/>
                        <a:pt x="327" y="303"/>
                      </a:cubicBezTo>
                      <a:cubicBezTo>
                        <a:pt x="334" y="301"/>
                        <a:pt x="343" y="305"/>
                        <a:pt x="349" y="302"/>
                      </a:cubicBezTo>
                      <a:cubicBezTo>
                        <a:pt x="350" y="302"/>
                        <a:pt x="354" y="302"/>
                        <a:pt x="354" y="303"/>
                      </a:cubicBezTo>
                      <a:cubicBezTo>
                        <a:pt x="355" y="303"/>
                        <a:pt x="357" y="303"/>
                        <a:pt x="358" y="303"/>
                      </a:cubicBezTo>
                      <a:cubicBezTo>
                        <a:pt x="358" y="303"/>
                        <a:pt x="359" y="303"/>
                        <a:pt x="359" y="303"/>
                      </a:cubicBezTo>
                      <a:cubicBezTo>
                        <a:pt x="366" y="303"/>
                        <a:pt x="372" y="303"/>
                        <a:pt x="378" y="303"/>
                      </a:cubicBezTo>
                      <a:cubicBezTo>
                        <a:pt x="378" y="303"/>
                        <a:pt x="378" y="303"/>
                        <a:pt x="378" y="303"/>
                      </a:cubicBezTo>
                      <a:cubicBezTo>
                        <a:pt x="378" y="303"/>
                        <a:pt x="378" y="303"/>
                        <a:pt x="378" y="303"/>
                      </a:cubicBezTo>
                      <a:cubicBezTo>
                        <a:pt x="381" y="303"/>
                        <a:pt x="385" y="303"/>
                        <a:pt x="388" y="303"/>
                      </a:cubicBezTo>
                      <a:cubicBezTo>
                        <a:pt x="388" y="303"/>
                        <a:pt x="388" y="302"/>
                        <a:pt x="387" y="302"/>
                      </a:cubicBezTo>
                      <a:cubicBezTo>
                        <a:pt x="396" y="302"/>
                        <a:pt x="404" y="302"/>
                        <a:pt x="413" y="302"/>
                      </a:cubicBezTo>
                      <a:cubicBezTo>
                        <a:pt x="415" y="302"/>
                        <a:pt x="418" y="302"/>
                        <a:pt x="422" y="303"/>
                      </a:cubicBezTo>
                      <a:cubicBezTo>
                        <a:pt x="423" y="302"/>
                        <a:pt x="424" y="302"/>
                        <a:pt x="425" y="301"/>
                      </a:cubicBezTo>
                      <a:cubicBezTo>
                        <a:pt x="425" y="301"/>
                        <a:pt x="424" y="301"/>
                        <a:pt x="424" y="302"/>
                      </a:cubicBezTo>
                      <a:cubicBezTo>
                        <a:pt x="425" y="301"/>
                        <a:pt x="426" y="301"/>
                        <a:pt x="426" y="300"/>
                      </a:cubicBezTo>
                      <a:cubicBezTo>
                        <a:pt x="427" y="300"/>
                        <a:pt x="427" y="300"/>
                        <a:pt x="427" y="300"/>
                      </a:cubicBezTo>
                      <a:cubicBezTo>
                        <a:pt x="430" y="297"/>
                        <a:pt x="431" y="294"/>
                        <a:pt x="432" y="290"/>
                      </a:cubicBezTo>
                      <a:cubicBezTo>
                        <a:pt x="431" y="290"/>
                        <a:pt x="431" y="289"/>
                        <a:pt x="431" y="287"/>
                      </a:cubicBezTo>
                      <a:cubicBezTo>
                        <a:pt x="432" y="288"/>
                        <a:pt x="432" y="288"/>
                        <a:pt x="432" y="288"/>
                      </a:cubicBezTo>
                      <a:cubicBezTo>
                        <a:pt x="432" y="288"/>
                        <a:pt x="432" y="287"/>
                        <a:pt x="432" y="286"/>
                      </a:cubicBezTo>
                      <a:cubicBezTo>
                        <a:pt x="431" y="283"/>
                        <a:pt x="431" y="278"/>
                        <a:pt x="431" y="275"/>
                      </a:cubicBezTo>
                      <a:cubicBezTo>
                        <a:pt x="431" y="275"/>
                        <a:pt x="431" y="274"/>
                        <a:pt x="431" y="274"/>
                      </a:cubicBezTo>
                      <a:cubicBezTo>
                        <a:pt x="431" y="274"/>
                        <a:pt x="431" y="274"/>
                        <a:pt x="431" y="274"/>
                      </a:cubicBezTo>
                      <a:cubicBezTo>
                        <a:pt x="431" y="272"/>
                        <a:pt x="431" y="271"/>
                        <a:pt x="431" y="269"/>
                      </a:cubicBezTo>
                      <a:cubicBezTo>
                        <a:pt x="431" y="269"/>
                        <a:pt x="431" y="269"/>
                        <a:pt x="431" y="269"/>
                      </a:cubicBezTo>
                      <a:cubicBezTo>
                        <a:pt x="431" y="264"/>
                        <a:pt x="431" y="258"/>
                        <a:pt x="431" y="251"/>
                      </a:cubicBezTo>
                      <a:cubicBezTo>
                        <a:pt x="431" y="250"/>
                        <a:pt x="432" y="250"/>
                        <a:pt x="432" y="249"/>
                      </a:cubicBezTo>
                      <a:cubicBezTo>
                        <a:pt x="432" y="248"/>
                        <a:pt x="432" y="247"/>
                        <a:pt x="432" y="246"/>
                      </a:cubicBezTo>
                      <a:cubicBezTo>
                        <a:pt x="431" y="245"/>
                        <a:pt x="432" y="236"/>
                        <a:pt x="430" y="239"/>
                      </a:cubicBezTo>
                      <a:cubicBezTo>
                        <a:pt x="430" y="234"/>
                        <a:pt x="431" y="226"/>
                        <a:pt x="430" y="222"/>
                      </a:cubicBezTo>
                      <a:cubicBezTo>
                        <a:pt x="431" y="224"/>
                        <a:pt x="432" y="221"/>
                        <a:pt x="432" y="222"/>
                      </a:cubicBezTo>
                      <a:cubicBezTo>
                        <a:pt x="432" y="220"/>
                        <a:pt x="432" y="218"/>
                        <a:pt x="432" y="216"/>
                      </a:cubicBezTo>
                      <a:cubicBezTo>
                        <a:pt x="432" y="213"/>
                        <a:pt x="432" y="211"/>
                        <a:pt x="431" y="209"/>
                      </a:cubicBezTo>
                      <a:cubicBezTo>
                        <a:pt x="431" y="207"/>
                        <a:pt x="431" y="205"/>
                        <a:pt x="431" y="203"/>
                      </a:cubicBezTo>
                      <a:cubicBezTo>
                        <a:pt x="431" y="201"/>
                        <a:pt x="431" y="200"/>
                        <a:pt x="430" y="198"/>
                      </a:cubicBezTo>
                      <a:cubicBezTo>
                        <a:pt x="431" y="199"/>
                        <a:pt x="431" y="199"/>
                        <a:pt x="431" y="199"/>
                      </a:cubicBezTo>
                      <a:cubicBezTo>
                        <a:pt x="431" y="197"/>
                        <a:pt x="431" y="195"/>
                        <a:pt x="431" y="193"/>
                      </a:cubicBezTo>
                      <a:cubicBezTo>
                        <a:pt x="429" y="189"/>
                        <a:pt x="429" y="189"/>
                        <a:pt x="429" y="189"/>
                      </a:cubicBezTo>
                      <a:cubicBezTo>
                        <a:pt x="429" y="187"/>
                        <a:pt x="431" y="189"/>
                        <a:pt x="430" y="186"/>
                      </a:cubicBezTo>
                      <a:cubicBezTo>
                        <a:pt x="430" y="186"/>
                        <a:pt x="430" y="185"/>
                        <a:pt x="429" y="184"/>
                      </a:cubicBezTo>
                      <a:cubicBezTo>
                        <a:pt x="429" y="183"/>
                        <a:pt x="429" y="175"/>
                        <a:pt x="430" y="174"/>
                      </a:cubicBezTo>
                      <a:cubicBezTo>
                        <a:pt x="430" y="174"/>
                        <a:pt x="430" y="174"/>
                        <a:pt x="431" y="174"/>
                      </a:cubicBezTo>
                      <a:cubicBezTo>
                        <a:pt x="430" y="169"/>
                        <a:pt x="430" y="165"/>
                        <a:pt x="430" y="161"/>
                      </a:cubicBezTo>
                      <a:cubicBezTo>
                        <a:pt x="430" y="161"/>
                        <a:pt x="430" y="161"/>
                        <a:pt x="429" y="162"/>
                      </a:cubicBezTo>
                      <a:cubicBezTo>
                        <a:pt x="429" y="163"/>
                        <a:pt x="430" y="161"/>
                        <a:pt x="430" y="164"/>
                      </a:cubicBezTo>
                      <a:cubicBezTo>
                        <a:pt x="429" y="162"/>
                        <a:pt x="429" y="157"/>
                        <a:pt x="429" y="153"/>
                      </a:cubicBezTo>
                      <a:cubicBezTo>
                        <a:pt x="429" y="154"/>
                        <a:pt x="429" y="154"/>
                        <a:pt x="430" y="155"/>
                      </a:cubicBezTo>
                      <a:cubicBezTo>
                        <a:pt x="428" y="150"/>
                        <a:pt x="428" y="144"/>
                        <a:pt x="427" y="138"/>
                      </a:cubicBezTo>
                      <a:cubicBezTo>
                        <a:pt x="428" y="139"/>
                        <a:pt x="428" y="140"/>
                        <a:pt x="428" y="140"/>
                      </a:cubicBezTo>
                      <a:cubicBezTo>
                        <a:pt x="429" y="133"/>
                        <a:pt x="427" y="125"/>
                        <a:pt x="429" y="118"/>
                      </a:cubicBezTo>
                      <a:cubicBezTo>
                        <a:pt x="429" y="119"/>
                        <a:pt x="427" y="119"/>
                        <a:pt x="428" y="119"/>
                      </a:cubicBezTo>
                      <a:cubicBezTo>
                        <a:pt x="428" y="115"/>
                        <a:pt x="429" y="115"/>
                        <a:pt x="428" y="113"/>
                      </a:cubicBezTo>
                      <a:cubicBezTo>
                        <a:pt x="429" y="113"/>
                        <a:pt x="428" y="110"/>
                        <a:pt x="428" y="107"/>
                      </a:cubicBezTo>
                      <a:cubicBezTo>
                        <a:pt x="428" y="106"/>
                        <a:pt x="428" y="107"/>
                        <a:pt x="428" y="107"/>
                      </a:cubicBezTo>
                      <a:cubicBezTo>
                        <a:pt x="428" y="103"/>
                        <a:pt x="427" y="91"/>
                        <a:pt x="428" y="83"/>
                      </a:cubicBezTo>
                      <a:cubicBezTo>
                        <a:pt x="427" y="84"/>
                        <a:pt x="426" y="79"/>
                        <a:pt x="426" y="77"/>
                      </a:cubicBezTo>
                      <a:cubicBezTo>
                        <a:pt x="427" y="77"/>
                        <a:pt x="427" y="77"/>
                        <a:pt x="427" y="77"/>
                      </a:cubicBezTo>
                      <a:cubicBezTo>
                        <a:pt x="427" y="77"/>
                        <a:pt x="427" y="76"/>
                        <a:pt x="427" y="75"/>
                      </a:cubicBezTo>
                      <a:cubicBezTo>
                        <a:pt x="427" y="75"/>
                        <a:pt x="427" y="74"/>
                        <a:pt x="427" y="74"/>
                      </a:cubicBezTo>
                      <a:cubicBezTo>
                        <a:pt x="427" y="73"/>
                        <a:pt x="427" y="72"/>
                        <a:pt x="428" y="72"/>
                      </a:cubicBezTo>
                      <a:cubicBezTo>
                        <a:pt x="428" y="72"/>
                        <a:pt x="428" y="73"/>
                        <a:pt x="428" y="74"/>
                      </a:cubicBezTo>
                      <a:cubicBezTo>
                        <a:pt x="428" y="74"/>
                        <a:pt x="428" y="74"/>
                        <a:pt x="428" y="74"/>
                      </a:cubicBezTo>
                      <a:cubicBezTo>
                        <a:pt x="428" y="73"/>
                        <a:pt x="428" y="73"/>
                        <a:pt x="428" y="72"/>
                      </a:cubicBezTo>
                      <a:cubicBezTo>
                        <a:pt x="428" y="71"/>
                        <a:pt x="428" y="71"/>
                        <a:pt x="428" y="71"/>
                      </a:cubicBezTo>
                      <a:cubicBezTo>
                        <a:pt x="428" y="70"/>
                        <a:pt x="428" y="70"/>
                        <a:pt x="428" y="71"/>
                      </a:cubicBezTo>
                      <a:cubicBezTo>
                        <a:pt x="427" y="69"/>
                        <a:pt x="427" y="66"/>
                        <a:pt x="428" y="64"/>
                      </a:cubicBezTo>
                      <a:cubicBezTo>
                        <a:pt x="427" y="65"/>
                        <a:pt x="429" y="66"/>
                        <a:pt x="429" y="64"/>
                      </a:cubicBezTo>
                      <a:cubicBezTo>
                        <a:pt x="429" y="64"/>
                        <a:pt x="429" y="64"/>
                        <a:pt x="429" y="63"/>
                      </a:cubicBezTo>
                      <a:cubicBezTo>
                        <a:pt x="429" y="59"/>
                        <a:pt x="429" y="62"/>
                        <a:pt x="428" y="58"/>
                      </a:cubicBezTo>
                      <a:cubicBezTo>
                        <a:pt x="428" y="55"/>
                        <a:pt x="428" y="55"/>
                        <a:pt x="428" y="55"/>
                      </a:cubicBezTo>
                      <a:cubicBezTo>
                        <a:pt x="427" y="55"/>
                        <a:pt x="428" y="50"/>
                        <a:pt x="427" y="52"/>
                      </a:cubicBezTo>
                      <a:cubicBezTo>
                        <a:pt x="428" y="52"/>
                        <a:pt x="426" y="45"/>
                        <a:pt x="428" y="45"/>
                      </a:cubicBezTo>
                      <a:cubicBezTo>
                        <a:pt x="429" y="46"/>
                        <a:pt x="429" y="46"/>
                        <a:pt x="429" y="46"/>
                      </a:cubicBezTo>
                      <a:cubicBezTo>
                        <a:pt x="429" y="46"/>
                        <a:pt x="429" y="46"/>
                        <a:pt x="429" y="45"/>
                      </a:cubicBezTo>
                      <a:cubicBezTo>
                        <a:pt x="429" y="43"/>
                        <a:pt x="428" y="42"/>
                        <a:pt x="427" y="41"/>
                      </a:cubicBezTo>
                      <a:cubicBezTo>
                        <a:pt x="427" y="40"/>
                        <a:pt x="428" y="40"/>
                        <a:pt x="428" y="40"/>
                      </a:cubicBezTo>
                      <a:cubicBezTo>
                        <a:pt x="426" y="39"/>
                        <a:pt x="428" y="34"/>
                        <a:pt x="426" y="32"/>
                      </a:cubicBezTo>
                      <a:cubicBezTo>
                        <a:pt x="427" y="26"/>
                        <a:pt x="426" y="21"/>
                        <a:pt x="426" y="20"/>
                      </a:cubicBezTo>
                      <a:cubicBezTo>
                        <a:pt x="424" y="18"/>
                        <a:pt x="422" y="17"/>
                        <a:pt x="420" y="16"/>
                      </a:cubicBezTo>
                      <a:cubicBezTo>
                        <a:pt x="421" y="16"/>
                        <a:pt x="421" y="16"/>
                        <a:pt x="422" y="16"/>
                      </a:cubicBezTo>
                      <a:cubicBezTo>
                        <a:pt x="421" y="14"/>
                        <a:pt x="420" y="15"/>
                        <a:pt x="418" y="15"/>
                      </a:cubicBezTo>
                      <a:cubicBezTo>
                        <a:pt x="419" y="14"/>
                        <a:pt x="414" y="13"/>
                        <a:pt x="411" y="13"/>
                      </a:cubicBezTo>
                      <a:cubicBezTo>
                        <a:pt x="410" y="13"/>
                        <a:pt x="410" y="13"/>
                        <a:pt x="410" y="13"/>
                      </a:cubicBezTo>
                      <a:cubicBezTo>
                        <a:pt x="407" y="13"/>
                        <a:pt x="408" y="14"/>
                        <a:pt x="408" y="15"/>
                      </a:cubicBezTo>
                      <a:cubicBezTo>
                        <a:pt x="404" y="13"/>
                        <a:pt x="397" y="17"/>
                        <a:pt x="393" y="15"/>
                      </a:cubicBezTo>
                      <a:cubicBezTo>
                        <a:pt x="394" y="14"/>
                        <a:pt x="399" y="14"/>
                        <a:pt x="395" y="13"/>
                      </a:cubicBezTo>
                      <a:cubicBezTo>
                        <a:pt x="395" y="13"/>
                        <a:pt x="395" y="13"/>
                        <a:pt x="395" y="13"/>
                      </a:cubicBezTo>
                      <a:cubicBezTo>
                        <a:pt x="393" y="13"/>
                        <a:pt x="392" y="13"/>
                        <a:pt x="391" y="13"/>
                      </a:cubicBezTo>
                      <a:cubicBezTo>
                        <a:pt x="389" y="13"/>
                        <a:pt x="386" y="14"/>
                        <a:pt x="383" y="14"/>
                      </a:cubicBezTo>
                      <a:cubicBezTo>
                        <a:pt x="385" y="15"/>
                        <a:pt x="385" y="15"/>
                        <a:pt x="385" y="15"/>
                      </a:cubicBezTo>
                      <a:cubicBezTo>
                        <a:pt x="382" y="14"/>
                        <a:pt x="377" y="16"/>
                        <a:pt x="377" y="15"/>
                      </a:cubicBezTo>
                      <a:cubicBezTo>
                        <a:pt x="375" y="15"/>
                        <a:pt x="371" y="14"/>
                        <a:pt x="372" y="16"/>
                      </a:cubicBezTo>
                      <a:cubicBezTo>
                        <a:pt x="363" y="14"/>
                        <a:pt x="350" y="17"/>
                        <a:pt x="345" y="14"/>
                      </a:cubicBezTo>
                      <a:cubicBezTo>
                        <a:pt x="343" y="14"/>
                        <a:pt x="340" y="14"/>
                        <a:pt x="341" y="14"/>
                      </a:cubicBezTo>
                      <a:cubicBezTo>
                        <a:pt x="343" y="15"/>
                        <a:pt x="344" y="14"/>
                        <a:pt x="345" y="14"/>
                      </a:cubicBezTo>
                      <a:cubicBezTo>
                        <a:pt x="343" y="14"/>
                        <a:pt x="343" y="15"/>
                        <a:pt x="343" y="15"/>
                      </a:cubicBezTo>
                      <a:cubicBezTo>
                        <a:pt x="340" y="15"/>
                        <a:pt x="338" y="15"/>
                        <a:pt x="341" y="13"/>
                      </a:cubicBezTo>
                      <a:cubicBezTo>
                        <a:pt x="335" y="12"/>
                        <a:pt x="334" y="16"/>
                        <a:pt x="327" y="15"/>
                      </a:cubicBezTo>
                      <a:cubicBezTo>
                        <a:pt x="327" y="15"/>
                        <a:pt x="326" y="14"/>
                        <a:pt x="324" y="15"/>
                      </a:cubicBezTo>
                      <a:cubicBezTo>
                        <a:pt x="320" y="16"/>
                        <a:pt x="320" y="16"/>
                        <a:pt x="320" y="16"/>
                      </a:cubicBezTo>
                      <a:cubicBezTo>
                        <a:pt x="315" y="15"/>
                        <a:pt x="317" y="14"/>
                        <a:pt x="317" y="13"/>
                      </a:cubicBezTo>
                      <a:cubicBezTo>
                        <a:pt x="314" y="13"/>
                        <a:pt x="311" y="13"/>
                        <a:pt x="310" y="14"/>
                      </a:cubicBezTo>
                      <a:cubicBezTo>
                        <a:pt x="306" y="13"/>
                        <a:pt x="306" y="13"/>
                        <a:pt x="306" y="13"/>
                      </a:cubicBezTo>
                      <a:cubicBezTo>
                        <a:pt x="309" y="14"/>
                        <a:pt x="304" y="13"/>
                        <a:pt x="303" y="14"/>
                      </a:cubicBezTo>
                      <a:cubicBezTo>
                        <a:pt x="304" y="13"/>
                        <a:pt x="304" y="13"/>
                        <a:pt x="304" y="13"/>
                      </a:cubicBezTo>
                      <a:cubicBezTo>
                        <a:pt x="304" y="13"/>
                        <a:pt x="300" y="13"/>
                        <a:pt x="299" y="13"/>
                      </a:cubicBezTo>
                      <a:cubicBezTo>
                        <a:pt x="299" y="14"/>
                        <a:pt x="302" y="14"/>
                        <a:pt x="304" y="14"/>
                      </a:cubicBezTo>
                      <a:cubicBezTo>
                        <a:pt x="303" y="15"/>
                        <a:pt x="301" y="15"/>
                        <a:pt x="299" y="15"/>
                      </a:cubicBezTo>
                      <a:cubicBezTo>
                        <a:pt x="299" y="14"/>
                        <a:pt x="294" y="15"/>
                        <a:pt x="292" y="14"/>
                      </a:cubicBezTo>
                      <a:cubicBezTo>
                        <a:pt x="290" y="14"/>
                        <a:pt x="290" y="16"/>
                        <a:pt x="289" y="16"/>
                      </a:cubicBezTo>
                      <a:cubicBezTo>
                        <a:pt x="289" y="15"/>
                        <a:pt x="285" y="15"/>
                        <a:pt x="287" y="15"/>
                      </a:cubicBezTo>
                      <a:cubicBezTo>
                        <a:pt x="288" y="14"/>
                        <a:pt x="289" y="15"/>
                        <a:pt x="290" y="15"/>
                      </a:cubicBezTo>
                      <a:cubicBezTo>
                        <a:pt x="288" y="14"/>
                        <a:pt x="289" y="13"/>
                        <a:pt x="285" y="14"/>
                      </a:cubicBezTo>
                      <a:cubicBezTo>
                        <a:pt x="283" y="14"/>
                        <a:pt x="286" y="16"/>
                        <a:pt x="281" y="15"/>
                      </a:cubicBezTo>
                      <a:cubicBezTo>
                        <a:pt x="282" y="15"/>
                        <a:pt x="283" y="15"/>
                        <a:pt x="284" y="14"/>
                      </a:cubicBezTo>
                      <a:cubicBezTo>
                        <a:pt x="279" y="14"/>
                        <a:pt x="279" y="14"/>
                        <a:pt x="279" y="14"/>
                      </a:cubicBezTo>
                      <a:cubicBezTo>
                        <a:pt x="279" y="15"/>
                        <a:pt x="279" y="15"/>
                        <a:pt x="279" y="15"/>
                      </a:cubicBezTo>
                      <a:cubicBezTo>
                        <a:pt x="278" y="14"/>
                        <a:pt x="279" y="14"/>
                        <a:pt x="278" y="14"/>
                      </a:cubicBezTo>
                      <a:cubicBezTo>
                        <a:pt x="277" y="15"/>
                        <a:pt x="272" y="15"/>
                        <a:pt x="271" y="16"/>
                      </a:cubicBezTo>
                      <a:cubicBezTo>
                        <a:pt x="268" y="16"/>
                        <a:pt x="266" y="15"/>
                        <a:pt x="264" y="15"/>
                      </a:cubicBezTo>
                      <a:cubicBezTo>
                        <a:pt x="264" y="15"/>
                        <a:pt x="264" y="15"/>
                        <a:pt x="264" y="15"/>
                      </a:cubicBezTo>
                      <a:cubicBezTo>
                        <a:pt x="261" y="14"/>
                        <a:pt x="258" y="15"/>
                        <a:pt x="256" y="15"/>
                      </a:cubicBezTo>
                      <a:cubicBezTo>
                        <a:pt x="256" y="15"/>
                        <a:pt x="256" y="15"/>
                        <a:pt x="256" y="15"/>
                      </a:cubicBezTo>
                      <a:cubicBezTo>
                        <a:pt x="254" y="15"/>
                        <a:pt x="251" y="15"/>
                        <a:pt x="249" y="16"/>
                      </a:cubicBezTo>
                      <a:cubicBezTo>
                        <a:pt x="247" y="15"/>
                        <a:pt x="247" y="14"/>
                        <a:pt x="246" y="13"/>
                      </a:cubicBezTo>
                      <a:cubicBezTo>
                        <a:pt x="246" y="13"/>
                        <a:pt x="245" y="13"/>
                        <a:pt x="245" y="13"/>
                      </a:cubicBezTo>
                      <a:cubicBezTo>
                        <a:pt x="244" y="13"/>
                        <a:pt x="244" y="13"/>
                        <a:pt x="244" y="13"/>
                      </a:cubicBezTo>
                      <a:cubicBezTo>
                        <a:pt x="240" y="13"/>
                        <a:pt x="238" y="15"/>
                        <a:pt x="240" y="16"/>
                      </a:cubicBezTo>
                      <a:cubicBezTo>
                        <a:pt x="233" y="15"/>
                        <a:pt x="225" y="17"/>
                        <a:pt x="219" y="15"/>
                      </a:cubicBezTo>
                      <a:cubicBezTo>
                        <a:pt x="218" y="16"/>
                        <a:pt x="219" y="16"/>
                        <a:pt x="217" y="16"/>
                      </a:cubicBezTo>
                      <a:cubicBezTo>
                        <a:pt x="207" y="16"/>
                        <a:pt x="196" y="17"/>
                        <a:pt x="188" y="15"/>
                      </a:cubicBezTo>
                      <a:cubicBezTo>
                        <a:pt x="191" y="15"/>
                        <a:pt x="189" y="14"/>
                        <a:pt x="189" y="14"/>
                      </a:cubicBezTo>
                      <a:cubicBezTo>
                        <a:pt x="186" y="15"/>
                        <a:pt x="186" y="13"/>
                        <a:pt x="185" y="14"/>
                      </a:cubicBezTo>
                      <a:cubicBezTo>
                        <a:pt x="185" y="15"/>
                        <a:pt x="185" y="16"/>
                        <a:pt x="188" y="16"/>
                      </a:cubicBezTo>
                      <a:cubicBezTo>
                        <a:pt x="182" y="17"/>
                        <a:pt x="173" y="17"/>
                        <a:pt x="170" y="16"/>
                      </a:cubicBezTo>
                      <a:cubicBezTo>
                        <a:pt x="171" y="16"/>
                        <a:pt x="170" y="16"/>
                        <a:pt x="169" y="17"/>
                      </a:cubicBezTo>
                      <a:cubicBezTo>
                        <a:pt x="169" y="15"/>
                        <a:pt x="165" y="15"/>
                        <a:pt x="162" y="16"/>
                      </a:cubicBezTo>
                      <a:cubicBezTo>
                        <a:pt x="161" y="16"/>
                        <a:pt x="161" y="16"/>
                        <a:pt x="161" y="16"/>
                      </a:cubicBezTo>
                      <a:cubicBezTo>
                        <a:pt x="159" y="15"/>
                        <a:pt x="159" y="15"/>
                        <a:pt x="159" y="15"/>
                      </a:cubicBezTo>
                      <a:cubicBezTo>
                        <a:pt x="158" y="16"/>
                        <a:pt x="158" y="17"/>
                        <a:pt x="155" y="17"/>
                      </a:cubicBezTo>
                      <a:cubicBezTo>
                        <a:pt x="154" y="16"/>
                        <a:pt x="154" y="16"/>
                        <a:pt x="154" y="16"/>
                      </a:cubicBezTo>
                      <a:cubicBezTo>
                        <a:pt x="150" y="16"/>
                        <a:pt x="145" y="18"/>
                        <a:pt x="142" y="17"/>
                      </a:cubicBezTo>
                      <a:cubicBezTo>
                        <a:pt x="139" y="15"/>
                        <a:pt x="139" y="15"/>
                        <a:pt x="139" y="15"/>
                      </a:cubicBezTo>
                      <a:cubicBezTo>
                        <a:pt x="137" y="16"/>
                        <a:pt x="135" y="16"/>
                        <a:pt x="137" y="17"/>
                      </a:cubicBezTo>
                      <a:cubicBezTo>
                        <a:pt x="131" y="16"/>
                        <a:pt x="127" y="16"/>
                        <a:pt x="125" y="15"/>
                      </a:cubicBezTo>
                      <a:cubicBezTo>
                        <a:pt x="114" y="18"/>
                        <a:pt x="99" y="18"/>
                        <a:pt x="86" y="18"/>
                      </a:cubicBezTo>
                      <a:cubicBezTo>
                        <a:pt x="87" y="17"/>
                        <a:pt x="87" y="17"/>
                        <a:pt x="87" y="17"/>
                      </a:cubicBezTo>
                      <a:cubicBezTo>
                        <a:pt x="83" y="16"/>
                        <a:pt x="85" y="18"/>
                        <a:pt x="83" y="18"/>
                      </a:cubicBezTo>
                      <a:cubicBezTo>
                        <a:pt x="84" y="17"/>
                        <a:pt x="80" y="16"/>
                        <a:pt x="83" y="15"/>
                      </a:cubicBezTo>
                      <a:cubicBezTo>
                        <a:pt x="78" y="15"/>
                        <a:pt x="77" y="16"/>
                        <a:pt x="73" y="17"/>
                      </a:cubicBezTo>
                      <a:cubicBezTo>
                        <a:pt x="73" y="18"/>
                        <a:pt x="76" y="16"/>
                        <a:pt x="75" y="17"/>
                      </a:cubicBezTo>
                      <a:cubicBezTo>
                        <a:pt x="75" y="18"/>
                        <a:pt x="69" y="17"/>
                        <a:pt x="68" y="18"/>
                      </a:cubicBezTo>
                      <a:cubicBezTo>
                        <a:pt x="67" y="18"/>
                        <a:pt x="68" y="16"/>
                        <a:pt x="68" y="16"/>
                      </a:cubicBezTo>
                      <a:cubicBezTo>
                        <a:pt x="65" y="17"/>
                        <a:pt x="65" y="17"/>
                        <a:pt x="65" y="17"/>
                      </a:cubicBezTo>
                      <a:cubicBezTo>
                        <a:pt x="62" y="15"/>
                        <a:pt x="74" y="14"/>
                        <a:pt x="70" y="12"/>
                      </a:cubicBezTo>
                      <a:cubicBezTo>
                        <a:pt x="67" y="12"/>
                        <a:pt x="67" y="12"/>
                        <a:pt x="67" y="12"/>
                      </a:cubicBezTo>
                      <a:cubicBezTo>
                        <a:pt x="65" y="10"/>
                        <a:pt x="74" y="10"/>
                        <a:pt x="68" y="10"/>
                      </a:cubicBezTo>
                      <a:cubicBezTo>
                        <a:pt x="65" y="10"/>
                        <a:pt x="62" y="12"/>
                        <a:pt x="65" y="13"/>
                      </a:cubicBezTo>
                      <a:cubicBezTo>
                        <a:pt x="59" y="13"/>
                        <a:pt x="62" y="16"/>
                        <a:pt x="55" y="16"/>
                      </a:cubicBezTo>
                      <a:cubicBezTo>
                        <a:pt x="53" y="15"/>
                        <a:pt x="61" y="16"/>
                        <a:pt x="59" y="15"/>
                      </a:cubicBezTo>
                      <a:cubicBezTo>
                        <a:pt x="56" y="14"/>
                        <a:pt x="53" y="15"/>
                        <a:pt x="50" y="15"/>
                      </a:cubicBezTo>
                      <a:cubicBezTo>
                        <a:pt x="53" y="16"/>
                        <a:pt x="50" y="17"/>
                        <a:pt x="50" y="18"/>
                      </a:cubicBezTo>
                      <a:cubicBezTo>
                        <a:pt x="48" y="17"/>
                        <a:pt x="51" y="16"/>
                        <a:pt x="48" y="17"/>
                      </a:cubicBezTo>
                      <a:cubicBezTo>
                        <a:pt x="48" y="17"/>
                        <a:pt x="47" y="19"/>
                        <a:pt x="48" y="18"/>
                      </a:cubicBezTo>
                      <a:cubicBezTo>
                        <a:pt x="49" y="21"/>
                        <a:pt x="46" y="19"/>
                        <a:pt x="46" y="21"/>
                      </a:cubicBezTo>
                      <a:cubicBezTo>
                        <a:pt x="45" y="21"/>
                        <a:pt x="45" y="17"/>
                        <a:pt x="43" y="19"/>
                      </a:cubicBezTo>
                      <a:cubicBezTo>
                        <a:pt x="45" y="20"/>
                        <a:pt x="43" y="23"/>
                        <a:pt x="45" y="22"/>
                      </a:cubicBezTo>
                      <a:cubicBezTo>
                        <a:pt x="45" y="23"/>
                        <a:pt x="44" y="23"/>
                        <a:pt x="43" y="22"/>
                      </a:cubicBezTo>
                      <a:cubicBezTo>
                        <a:pt x="42" y="23"/>
                        <a:pt x="45" y="26"/>
                        <a:pt x="43" y="27"/>
                      </a:cubicBezTo>
                      <a:cubicBezTo>
                        <a:pt x="44" y="28"/>
                        <a:pt x="44" y="28"/>
                        <a:pt x="44" y="28"/>
                      </a:cubicBezTo>
                      <a:cubicBezTo>
                        <a:pt x="43" y="29"/>
                        <a:pt x="43" y="31"/>
                        <a:pt x="42" y="32"/>
                      </a:cubicBezTo>
                      <a:cubicBezTo>
                        <a:pt x="42" y="35"/>
                        <a:pt x="44" y="40"/>
                        <a:pt x="42" y="40"/>
                      </a:cubicBezTo>
                      <a:cubicBezTo>
                        <a:pt x="42" y="41"/>
                        <a:pt x="42" y="47"/>
                        <a:pt x="44" y="45"/>
                      </a:cubicBezTo>
                      <a:cubicBezTo>
                        <a:pt x="44" y="41"/>
                        <a:pt x="43" y="40"/>
                        <a:pt x="44" y="38"/>
                      </a:cubicBezTo>
                      <a:cubicBezTo>
                        <a:pt x="43" y="41"/>
                        <a:pt x="45" y="44"/>
                        <a:pt x="45" y="46"/>
                      </a:cubicBezTo>
                      <a:cubicBezTo>
                        <a:pt x="44" y="46"/>
                        <a:pt x="44" y="46"/>
                        <a:pt x="44" y="46"/>
                      </a:cubicBezTo>
                      <a:cubicBezTo>
                        <a:pt x="45" y="47"/>
                        <a:pt x="45" y="50"/>
                        <a:pt x="45" y="51"/>
                      </a:cubicBezTo>
                      <a:cubicBezTo>
                        <a:pt x="45" y="50"/>
                        <a:pt x="44" y="51"/>
                        <a:pt x="44" y="52"/>
                      </a:cubicBezTo>
                      <a:cubicBezTo>
                        <a:pt x="45" y="53"/>
                        <a:pt x="45" y="53"/>
                        <a:pt x="45" y="53"/>
                      </a:cubicBezTo>
                      <a:cubicBezTo>
                        <a:pt x="46" y="58"/>
                        <a:pt x="43" y="54"/>
                        <a:pt x="44" y="59"/>
                      </a:cubicBezTo>
                      <a:cubicBezTo>
                        <a:pt x="43" y="55"/>
                        <a:pt x="43" y="55"/>
                        <a:pt x="43" y="55"/>
                      </a:cubicBezTo>
                      <a:cubicBezTo>
                        <a:pt x="43" y="56"/>
                        <a:pt x="42" y="58"/>
                        <a:pt x="42" y="60"/>
                      </a:cubicBezTo>
                      <a:cubicBezTo>
                        <a:pt x="43" y="61"/>
                        <a:pt x="45" y="63"/>
                        <a:pt x="45" y="64"/>
                      </a:cubicBezTo>
                      <a:cubicBezTo>
                        <a:pt x="46" y="66"/>
                        <a:pt x="44" y="65"/>
                        <a:pt x="45" y="68"/>
                      </a:cubicBezTo>
                      <a:cubicBezTo>
                        <a:pt x="44" y="64"/>
                        <a:pt x="44" y="64"/>
                        <a:pt x="44" y="64"/>
                      </a:cubicBezTo>
                      <a:cubicBezTo>
                        <a:pt x="44" y="63"/>
                        <a:pt x="42" y="66"/>
                        <a:pt x="42" y="70"/>
                      </a:cubicBezTo>
                      <a:cubicBezTo>
                        <a:pt x="43" y="73"/>
                        <a:pt x="44" y="76"/>
                        <a:pt x="45" y="72"/>
                      </a:cubicBezTo>
                      <a:cubicBezTo>
                        <a:pt x="45" y="74"/>
                        <a:pt x="44" y="77"/>
                        <a:pt x="43" y="76"/>
                      </a:cubicBezTo>
                      <a:cubicBezTo>
                        <a:pt x="44" y="80"/>
                        <a:pt x="45" y="75"/>
                        <a:pt x="45" y="79"/>
                      </a:cubicBezTo>
                      <a:cubicBezTo>
                        <a:pt x="44" y="80"/>
                        <a:pt x="43" y="85"/>
                        <a:pt x="43" y="88"/>
                      </a:cubicBezTo>
                      <a:cubicBezTo>
                        <a:pt x="41" y="84"/>
                        <a:pt x="41" y="84"/>
                        <a:pt x="41" y="84"/>
                      </a:cubicBezTo>
                      <a:cubicBezTo>
                        <a:pt x="41" y="86"/>
                        <a:pt x="41" y="86"/>
                        <a:pt x="41" y="86"/>
                      </a:cubicBezTo>
                      <a:cubicBezTo>
                        <a:pt x="39" y="83"/>
                        <a:pt x="40" y="88"/>
                        <a:pt x="38" y="86"/>
                      </a:cubicBezTo>
                      <a:cubicBezTo>
                        <a:pt x="38" y="88"/>
                        <a:pt x="39" y="90"/>
                        <a:pt x="39" y="92"/>
                      </a:cubicBezTo>
                      <a:cubicBezTo>
                        <a:pt x="41" y="87"/>
                        <a:pt x="42" y="97"/>
                        <a:pt x="44" y="96"/>
                      </a:cubicBezTo>
                      <a:cubicBezTo>
                        <a:pt x="45" y="103"/>
                        <a:pt x="39" y="100"/>
                        <a:pt x="42" y="107"/>
                      </a:cubicBezTo>
                      <a:cubicBezTo>
                        <a:pt x="43" y="107"/>
                        <a:pt x="44" y="108"/>
                        <a:pt x="44" y="107"/>
                      </a:cubicBezTo>
                      <a:cubicBezTo>
                        <a:pt x="44" y="109"/>
                        <a:pt x="46" y="109"/>
                        <a:pt x="45" y="113"/>
                      </a:cubicBezTo>
                      <a:cubicBezTo>
                        <a:pt x="44" y="110"/>
                        <a:pt x="43" y="117"/>
                        <a:pt x="42" y="112"/>
                      </a:cubicBezTo>
                      <a:cubicBezTo>
                        <a:pt x="42" y="112"/>
                        <a:pt x="42" y="109"/>
                        <a:pt x="42" y="108"/>
                      </a:cubicBezTo>
                      <a:cubicBezTo>
                        <a:pt x="41" y="110"/>
                        <a:pt x="40" y="108"/>
                        <a:pt x="40" y="112"/>
                      </a:cubicBezTo>
                      <a:cubicBezTo>
                        <a:pt x="40" y="115"/>
                        <a:pt x="40" y="119"/>
                        <a:pt x="41" y="118"/>
                      </a:cubicBezTo>
                      <a:cubicBezTo>
                        <a:pt x="43" y="118"/>
                        <a:pt x="41" y="114"/>
                        <a:pt x="42" y="116"/>
                      </a:cubicBezTo>
                      <a:cubicBezTo>
                        <a:pt x="43" y="121"/>
                        <a:pt x="41" y="122"/>
                        <a:pt x="43" y="124"/>
                      </a:cubicBezTo>
                      <a:cubicBezTo>
                        <a:pt x="43" y="121"/>
                        <a:pt x="44" y="120"/>
                        <a:pt x="45" y="120"/>
                      </a:cubicBezTo>
                      <a:cubicBezTo>
                        <a:pt x="46" y="124"/>
                        <a:pt x="46" y="124"/>
                        <a:pt x="46" y="124"/>
                      </a:cubicBezTo>
                      <a:cubicBezTo>
                        <a:pt x="45" y="123"/>
                        <a:pt x="45" y="123"/>
                        <a:pt x="45" y="123"/>
                      </a:cubicBezTo>
                      <a:cubicBezTo>
                        <a:pt x="44" y="129"/>
                        <a:pt x="46" y="125"/>
                        <a:pt x="46" y="131"/>
                      </a:cubicBezTo>
                      <a:cubicBezTo>
                        <a:pt x="44" y="134"/>
                        <a:pt x="44" y="134"/>
                        <a:pt x="44" y="134"/>
                      </a:cubicBezTo>
                      <a:cubicBezTo>
                        <a:pt x="43" y="133"/>
                        <a:pt x="45" y="125"/>
                        <a:pt x="43" y="126"/>
                      </a:cubicBezTo>
                      <a:cubicBezTo>
                        <a:pt x="43" y="130"/>
                        <a:pt x="44" y="132"/>
                        <a:pt x="43" y="135"/>
                      </a:cubicBezTo>
                      <a:cubicBezTo>
                        <a:pt x="43" y="132"/>
                        <a:pt x="43" y="132"/>
                        <a:pt x="43" y="132"/>
                      </a:cubicBezTo>
                      <a:cubicBezTo>
                        <a:pt x="43" y="134"/>
                        <a:pt x="40" y="135"/>
                        <a:pt x="41" y="141"/>
                      </a:cubicBezTo>
                      <a:cubicBezTo>
                        <a:pt x="42" y="144"/>
                        <a:pt x="42" y="142"/>
                        <a:pt x="43" y="142"/>
                      </a:cubicBezTo>
                      <a:cubicBezTo>
                        <a:pt x="43" y="148"/>
                        <a:pt x="44" y="150"/>
                        <a:pt x="44" y="154"/>
                      </a:cubicBezTo>
                      <a:cubicBezTo>
                        <a:pt x="43" y="153"/>
                        <a:pt x="44" y="162"/>
                        <a:pt x="43" y="157"/>
                      </a:cubicBezTo>
                      <a:cubicBezTo>
                        <a:pt x="43" y="155"/>
                        <a:pt x="43" y="146"/>
                        <a:pt x="42" y="143"/>
                      </a:cubicBezTo>
                      <a:cubicBezTo>
                        <a:pt x="40" y="146"/>
                        <a:pt x="42" y="138"/>
                        <a:pt x="40" y="137"/>
                      </a:cubicBezTo>
                      <a:cubicBezTo>
                        <a:pt x="40" y="142"/>
                        <a:pt x="38" y="142"/>
                        <a:pt x="37" y="143"/>
                      </a:cubicBezTo>
                      <a:cubicBezTo>
                        <a:pt x="37" y="144"/>
                        <a:pt x="37" y="146"/>
                        <a:pt x="38" y="146"/>
                      </a:cubicBezTo>
                      <a:cubicBezTo>
                        <a:pt x="39" y="147"/>
                        <a:pt x="39" y="145"/>
                        <a:pt x="40" y="145"/>
                      </a:cubicBezTo>
                      <a:cubicBezTo>
                        <a:pt x="40" y="151"/>
                        <a:pt x="40" y="156"/>
                        <a:pt x="41" y="159"/>
                      </a:cubicBezTo>
                      <a:cubicBezTo>
                        <a:pt x="41" y="161"/>
                        <a:pt x="40" y="161"/>
                        <a:pt x="40" y="159"/>
                      </a:cubicBezTo>
                      <a:cubicBezTo>
                        <a:pt x="40" y="165"/>
                        <a:pt x="40" y="173"/>
                        <a:pt x="39" y="179"/>
                      </a:cubicBezTo>
                      <a:cubicBezTo>
                        <a:pt x="41" y="176"/>
                        <a:pt x="40" y="183"/>
                        <a:pt x="41" y="184"/>
                      </a:cubicBezTo>
                      <a:cubicBezTo>
                        <a:pt x="40" y="184"/>
                        <a:pt x="40" y="185"/>
                        <a:pt x="39" y="184"/>
                      </a:cubicBezTo>
                      <a:cubicBezTo>
                        <a:pt x="40" y="189"/>
                        <a:pt x="38" y="184"/>
                        <a:pt x="38" y="189"/>
                      </a:cubicBezTo>
                      <a:cubicBezTo>
                        <a:pt x="39" y="193"/>
                        <a:pt x="39" y="199"/>
                        <a:pt x="40" y="204"/>
                      </a:cubicBezTo>
                      <a:cubicBezTo>
                        <a:pt x="38" y="210"/>
                        <a:pt x="40" y="220"/>
                        <a:pt x="40" y="225"/>
                      </a:cubicBezTo>
                      <a:cubicBezTo>
                        <a:pt x="39" y="228"/>
                        <a:pt x="37" y="226"/>
                        <a:pt x="37" y="229"/>
                      </a:cubicBezTo>
                      <a:cubicBezTo>
                        <a:pt x="37" y="233"/>
                        <a:pt x="39" y="226"/>
                        <a:pt x="38" y="232"/>
                      </a:cubicBezTo>
                      <a:cubicBezTo>
                        <a:pt x="38" y="231"/>
                        <a:pt x="38" y="231"/>
                        <a:pt x="38" y="231"/>
                      </a:cubicBezTo>
                      <a:cubicBezTo>
                        <a:pt x="38" y="233"/>
                        <a:pt x="37" y="242"/>
                        <a:pt x="39" y="243"/>
                      </a:cubicBezTo>
                      <a:cubicBezTo>
                        <a:pt x="37" y="242"/>
                        <a:pt x="37" y="242"/>
                        <a:pt x="37" y="242"/>
                      </a:cubicBezTo>
                      <a:cubicBezTo>
                        <a:pt x="37" y="243"/>
                        <a:pt x="37" y="243"/>
                        <a:pt x="38" y="244"/>
                      </a:cubicBezTo>
                      <a:close/>
                      <a:moveTo>
                        <a:pt x="428" y="78"/>
                      </a:moveTo>
                      <a:cubicBezTo>
                        <a:pt x="428" y="79"/>
                        <a:pt x="428" y="80"/>
                        <a:pt x="428" y="80"/>
                      </a:cubicBezTo>
                      <a:cubicBezTo>
                        <a:pt x="428" y="80"/>
                        <a:pt x="428" y="79"/>
                        <a:pt x="428" y="78"/>
                      </a:cubicBezTo>
                      <a:close/>
                      <a:moveTo>
                        <a:pt x="36" y="269"/>
                      </a:moveTo>
                      <a:cubicBezTo>
                        <a:pt x="36" y="269"/>
                        <a:pt x="36" y="269"/>
                        <a:pt x="36" y="269"/>
                      </a:cubicBezTo>
                      <a:cubicBezTo>
                        <a:pt x="37" y="267"/>
                        <a:pt x="37" y="262"/>
                        <a:pt x="36" y="261"/>
                      </a:cubicBezTo>
                      <a:cubicBezTo>
                        <a:pt x="36" y="261"/>
                        <a:pt x="36" y="262"/>
                        <a:pt x="36" y="263"/>
                      </a:cubicBezTo>
                      <a:cubicBezTo>
                        <a:pt x="36" y="263"/>
                        <a:pt x="36" y="264"/>
                        <a:pt x="36" y="265"/>
                      </a:cubicBezTo>
                      <a:cubicBezTo>
                        <a:pt x="36" y="265"/>
                        <a:pt x="36" y="265"/>
                        <a:pt x="36" y="265"/>
                      </a:cubicBezTo>
                      <a:cubicBezTo>
                        <a:pt x="36" y="266"/>
                        <a:pt x="36" y="268"/>
                        <a:pt x="36" y="269"/>
                      </a:cubicBezTo>
                      <a:close/>
                      <a:moveTo>
                        <a:pt x="36" y="233"/>
                      </a:moveTo>
                      <a:cubicBezTo>
                        <a:pt x="36" y="233"/>
                        <a:pt x="36" y="233"/>
                        <a:pt x="36" y="233"/>
                      </a:cubicBezTo>
                      <a:cubicBezTo>
                        <a:pt x="36" y="234"/>
                        <a:pt x="36" y="234"/>
                        <a:pt x="36" y="235"/>
                      </a:cubicBezTo>
                      <a:cubicBezTo>
                        <a:pt x="36" y="234"/>
                        <a:pt x="36" y="234"/>
                        <a:pt x="36" y="233"/>
                      </a:cubicBezTo>
                      <a:close/>
                      <a:moveTo>
                        <a:pt x="29" y="21"/>
                      </a:moveTo>
                      <a:cubicBezTo>
                        <a:pt x="29" y="20"/>
                        <a:pt x="29" y="19"/>
                        <a:pt x="30" y="19"/>
                      </a:cubicBezTo>
                      <a:cubicBezTo>
                        <a:pt x="30" y="18"/>
                        <a:pt x="30" y="18"/>
                        <a:pt x="30" y="17"/>
                      </a:cubicBezTo>
                      <a:cubicBezTo>
                        <a:pt x="30" y="17"/>
                        <a:pt x="30" y="17"/>
                        <a:pt x="30" y="17"/>
                      </a:cubicBezTo>
                      <a:cubicBezTo>
                        <a:pt x="31" y="15"/>
                        <a:pt x="31" y="14"/>
                        <a:pt x="32" y="13"/>
                      </a:cubicBezTo>
                      <a:cubicBezTo>
                        <a:pt x="32" y="13"/>
                        <a:pt x="32" y="13"/>
                        <a:pt x="32" y="13"/>
                      </a:cubicBezTo>
                      <a:cubicBezTo>
                        <a:pt x="30" y="14"/>
                        <a:pt x="28" y="19"/>
                        <a:pt x="29" y="21"/>
                      </a:cubicBezTo>
                      <a:close/>
                      <a:moveTo>
                        <a:pt x="29" y="49"/>
                      </a:moveTo>
                      <a:cubicBezTo>
                        <a:pt x="29" y="49"/>
                        <a:pt x="29" y="48"/>
                        <a:pt x="29" y="47"/>
                      </a:cubicBezTo>
                      <a:cubicBezTo>
                        <a:pt x="29" y="48"/>
                        <a:pt x="29" y="48"/>
                        <a:pt x="29" y="49"/>
                      </a:cubicBezTo>
                      <a:cubicBezTo>
                        <a:pt x="29" y="49"/>
                        <a:pt x="29" y="49"/>
                        <a:pt x="29" y="49"/>
                      </a:cubicBezTo>
                      <a:close/>
                      <a:moveTo>
                        <a:pt x="6" y="474"/>
                      </a:moveTo>
                      <a:cubicBezTo>
                        <a:pt x="6" y="474"/>
                        <a:pt x="6" y="473"/>
                        <a:pt x="7" y="472"/>
                      </a:cubicBezTo>
                      <a:cubicBezTo>
                        <a:pt x="7" y="472"/>
                        <a:pt x="7" y="472"/>
                        <a:pt x="7" y="471"/>
                      </a:cubicBezTo>
                      <a:cubicBezTo>
                        <a:pt x="6" y="472"/>
                        <a:pt x="6" y="474"/>
                        <a:pt x="6" y="475"/>
                      </a:cubicBezTo>
                      <a:cubicBezTo>
                        <a:pt x="6" y="474"/>
                        <a:pt x="6" y="474"/>
                        <a:pt x="6" y="474"/>
                      </a:cubicBezTo>
                      <a:close/>
                      <a:moveTo>
                        <a:pt x="173" y="533"/>
                      </a:moveTo>
                      <a:cubicBezTo>
                        <a:pt x="173" y="532"/>
                        <a:pt x="173" y="532"/>
                        <a:pt x="173" y="532"/>
                      </a:cubicBezTo>
                      <a:cubicBezTo>
                        <a:pt x="173" y="532"/>
                        <a:pt x="173" y="533"/>
                        <a:pt x="173" y="533"/>
                      </a:cubicBezTo>
                      <a:close/>
                      <a:moveTo>
                        <a:pt x="35" y="535"/>
                      </a:moveTo>
                      <a:cubicBezTo>
                        <a:pt x="35" y="535"/>
                        <a:pt x="35" y="535"/>
                        <a:pt x="35" y="534"/>
                      </a:cubicBezTo>
                      <a:cubicBezTo>
                        <a:pt x="35" y="535"/>
                        <a:pt x="35" y="535"/>
                        <a:pt x="35" y="535"/>
                      </a:cubicBezTo>
                      <a:close/>
                      <a:moveTo>
                        <a:pt x="254" y="522"/>
                      </a:moveTo>
                      <a:cubicBezTo>
                        <a:pt x="254" y="522"/>
                        <a:pt x="254" y="522"/>
                        <a:pt x="254" y="522"/>
                      </a:cubicBezTo>
                      <a:cubicBezTo>
                        <a:pt x="254" y="522"/>
                        <a:pt x="255" y="522"/>
                        <a:pt x="255" y="522"/>
                      </a:cubicBezTo>
                      <a:lnTo>
                        <a:pt x="254" y="522"/>
                      </a:lnTo>
                      <a:close/>
                      <a:moveTo>
                        <a:pt x="32" y="535"/>
                      </a:moveTo>
                      <a:cubicBezTo>
                        <a:pt x="32" y="535"/>
                        <a:pt x="32" y="535"/>
                        <a:pt x="31" y="535"/>
                      </a:cubicBezTo>
                      <a:cubicBezTo>
                        <a:pt x="32" y="536"/>
                        <a:pt x="33" y="535"/>
                        <a:pt x="34" y="535"/>
                      </a:cubicBezTo>
                      <a:cubicBezTo>
                        <a:pt x="33" y="535"/>
                        <a:pt x="32" y="534"/>
                        <a:pt x="32" y="535"/>
                      </a:cubicBezTo>
                      <a:close/>
                      <a:moveTo>
                        <a:pt x="49" y="535"/>
                      </a:moveTo>
                      <a:cubicBezTo>
                        <a:pt x="43" y="536"/>
                        <a:pt x="43" y="536"/>
                        <a:pt x="43" y="536"/>
                      </a:cubicBezTo>
                      <a:cubicBezTo>
                        <a:pt x="45" y="536"/>
                        <a:pt x="49" y="536"/>
                        <a:pt x="49" y="535"/>
                      </a:cubicBezTo>
                      <a:close/>
                      <a:moveTo>
                        <a:pt x="65" y="538"/>
                      </a:moveTo>
                      <a:cubicBezTo>
                        <a:pt x="64" y="538"/>
                        <a:pt x="64" y="538"/>
                        <a:pt x="64" y="539"/>
                      </a:cubicBezTo>
                      <a:cubicBezTo>
                        <a:pt x="66" y="539"/>
                        <a:pt x="66" y="539"/>
                        <a:pt x="65" y="538"/>
                      </a:cubicBezTo>
                      <a:close/>
                      <a:moveTo>
                        <a:pt x="68" y="537"/>
                      </a:moveTo>
                      <a:cubicBezTo>
                        <a:pt x="68" y="537"/>
                        <a:pt x="68" y="537"/>
                        <a:pt x="68" y="537"/>
                      </a:cubicBezTo>
                      <a:cubicBezTo>
                        <a:pt x="68" y="537"/>
                        <a:pt x="68" y="537"/>
                        <a:pt x="68" y="537"/>
                      </a:cubicBezTo>
                      <a:close/>
                      <a:moveTo>
                        <a:pt x="68" y="537"/>
                      </a:moveTo>
                      <a:cubicBezTo>
                        <a:pt x="67" y="537"/>
                        <a:pt x="67" y="536"/>
                        <a:pt x="66" y="536"/>
                      </a:cubicBezTo>
                      <a:cubicBezTo>
                        <a:pt x="65" y="537"/>
                        <a:pt x="67" y="537"/>
                        <a:pt x="68" y="537"/>
                      </a:cubicBezTo>
                      <a:close/>
                      <a:moveTo>
                        <a:pt x="99" y="538"/>
                      </a:moveTo>
                      <a:cubicBezTo>
                        <a:pt x="99" y="539"/>
                        <a:pt x="102" y="538"/>
                        <a:pt x="103" y="539"/>
                      </a:cubicBezTo>
                      <a:cubicBezTo>
                        <a:pt x="102" y="538"/>
                        <a:pt x="100" y="538"/>
                        <a:pt x="99" y="538"/>
                      </a:cubicBezTo>
                      <a:close/>
                      <a:moveTo>
                        <a:pt x="115" y="537"/>
                      </a:moveTo>
                      <a:cubicBezTo>
                        <a:pt x="116" y="538"/>
                        <a:pt x="116" y="538"/>
                        <a:pt x="116" y="538"/>
                      </a:cubicBezTo>
                      <a:cubicBezTo>
                        <a:pt x="116" y="538"/>
                        <a:pt x="117" y="538"/>
                        <a:pt x="116" y="537"/>
                      </a:cubicBezTo>
                      <a:cubicBezTo>
                        <a:pt x="116" y="537"/>
                        <a:pt x="116" y="537"/>
                        <a:pt x="115" y="537"/>
                      </a:cubicBezTo>
                      <a:close/>
                      <a:moveTo>
                        <a:pt x="399" y="535"/>
                      </a:moveTo>
                      <a:cubicBezTo>
                        <a:pt x="400" y="535"/>
                        <a:pt x="400" y="535"/>
                        <a:pt x="400" y="535"/>
                      </a:cubicBezTo>
                      <a:cubicBezTo>
                        <a:pt x="399" y="534"/>
                        <a:pt x="399" y="534"/>
                        <a:pt x="399" y="534"/>
                      </a:cubicBezTo>
                      <a:lnTo>
                        <a:pt x="399" y="535"/>
                      </a:lnTo>
                      <a:close/>
                      <a:moveTo>
                        <a:pt x="416" y="478"/>
                      </a:moveTo>
                      <a:cubicBezTo>
                        <a:pt x="414" y="478"/>
                        <a:pt x="416" y="477"/>
                        <a:pt x="415" y="477"/>
                      </a:cubicBezTo>
                      <a:cubicBezTo>
                        <a:pt x="415" y="477"/>
                        <a:pt x="415" y="478"/>
                        <a:pt x="416" y="478"/>
                      </a:cubicBezTo>
                      <a:close/>
                      <a:moveTo>
                        <a:pt x="388" y="519"/>
                      </a:moveTo>
                      <a:cubicBezTo>
                        <a:pt x="388" y="519"/>
                        <a:pt x="388" y="519"/>
                        <a:pt x="388" y="519"/>
                      </a:cubicBezTo>
                      <a:cubicBezTo>
                        <a:pt x="388" y="519"/>
                        <a:pt x="388" y="519"/>
                        <a:pt x="388" y="519"/>
                      </a:cubicBezTo>
                      <a:close/>
                      <a:moveTo>
                        <a:pt x="73" y="496"/>
                      </a:moveTo>
                      <a:cubicBezTo>
                        <a:pt x="74" y="496"/>
                        <a:pt x="74" y="497"/>
                        <a:pt x="76" y="497"/>
                      </a:cubicBezTo>
                      <a:cubicBezTo>
                        <a:pt x="76" y="497"/>
                        <a:pt x="75" y="498"/>
                        <a:pt x="76" y="498"/>
                      </a:cubicBezTo>
                      <a:cubicBezTo>
                        <a:pt x="78" y="497"/>
                        <a:pt x="76" y="496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6"/>
                        <a:pt x="73" y="496"/>
                      </a:cubicBezTo>
                      <a:close/>
                      <a:moveTo>
                        <a:pt x="126" y="498"/>
                      </a:moveTo>
                      <a:cubicBezTo>
                        <a:pt x="126" y="498"/>
                        <a:pt x="125" y="498"/>
                        <a:pt x="125" y="498"/>
                      </a:cubicBezTo>
                      <a:cubicBezTo>
                        <a:pt x="125" y="498"/>
                        <a:pt x="125" y="498"/>
                        <a:pt x="126" y="498"/>
                      </a:cubicBezTo>
                      <a:close/>
                      <a:moveTo>
                        <a:pt x="73" y="495"/>
                      </a:moveTo>
                      <a:cubicBezTo>
                        <a:pt x="73" y="495"/>
                        <a:pt x="73" y="495"/>
                        <a:pt x="73" y="495"/>
                      </a:cubicBezTo>
                      <a:cubicBezTo>
                        <a:pt x="73" y="495"/>
                        <a:pt x="73" y="495"/>
                        <a:pt x="73" y="495"/>
                      </a:cubicBezTo>
                      <a:close/>
                      <a:moveTo>
                        <a:pt x="433" y="519"/>
                      </a:moveTo>
                      <a:cubicBezTo>
                        <a:pt x="433" y="519"/>
                        <a:pt x="433" y="519"/>
                        <a:pt x="433" y="519"/>
                      </a:cubicBezTo>
                      <a:cubicBezTo>
                        <a:pt x="433" y="519"/>
                        <a:pt x="433" y="519"/>
                        <a:pt x="433" y="519"/>
                      </a:cubicBezTo>
                      <a:cubicBezTo>
                        <a:pt x="433" y="519"/>
                        <a:pt x="433" y="519"/>
                        <a:pt x="433" y="519"/>
                      </a:cubicBezTo>
                      <a:close/>
                      <a:moveTo>
                        <a:pt x="71" y="497"/>
                      </a:moveTo>
                      <a:cubicBezTo>
                        <a:pt x="72" y="496"/>
                        <a:pt x="72" y="496"/>
                        <a:pt x="73" y="496"/>
                      </a:cubicBezTo>
                      <a:cubicBezTo>
                        <a:pt x="72" y="496"/>
                        <a:pt x="72" y="496"/>
                        <a:pt x="71" y="497"/>
                      </a:cubicBezTo>
                      <a:close/>
                      <a:moveTo>
                        <a:pt x="70" y="495"/>
                      </a:moveTo>
                      <a:cubicBezTo>
                        <a:pt x="70" y="495"/>
                        <a:pt x="70" y="495"/>
                        <a:pt x="69" y="496"/>
                      </a:cubicBezTo>
                      <a:cubicBezTo>
                        <a:pt x="70" y="496"/>
                        <a:pt x="70" y="495"/>
                        <a:pt x="71" y="495"/>
                      </a:cubicBezTo>
                      <a:cubicBezTo>
                        <a:pt x="71" y="495"/>
                        <a:pt x="70" y="495"/>
                        <a:pt x="70" y="495"/>
                      </a:cubicBezTo>
                      <a:close/>
                      <a:moveTo>
                        <a:pt x="86" y="495"/>
                      </a:moveTo>
                      <a:cubicBezTo>
                        <a:pt x="80" y="497"/>
                        <a:pt x="80" y="497"/>
                        <a:pt x="80" y="497"/>
                      </a:cubicBezTo>
                      <a:cubicBezTo>
                        <a:pt x="82" y="497"/>
                        <a:pt x="86" y="496"/>
                        <a:pt x="86" y="495"/>
                      </a:cubicBezTo>
                      <a:close/>
                      <a:moveTo>
                        <a:pt x="101" y="498"/>
                      </a:moveTo>
                      <a:cubicBezTo>
                        <a:pt x="101" y="498"/>
                        <a:pt x="100" y="499"/>
                        <a:pt x="100" y="499"/>
                      </a:cubicBezTo>
                      <a:cubicBezTo>
                        <a:pt x="102" y="499"/>
                        <a:pt x="102" y="499"/>
                        <a:pt x="101" y="498"/>
                      </a:cubicBezTo>
                      <a:close/>
                      <a:moveTo>
                        <a:pt x="104" y="497"/>
                      </a:moveTo>
                      <a:cubicBezTo>
                        <a:pt x="104" y="497"/>
                        <a:pt x="103" y="497"/>
                        <a:pt x="102" y="497"/>
                      </a:cubicBezTo>
                      <a:cubicBezTo>
                        <a:pt x="102" y="498"/>
                        <a:pt x="104" y="497"/>
                        <a:pt x="104" y="497"/>
                      </a:cubicBezTo>
                      <a:close/>
                      <a:moveTo>
                        <a:pt x="104" y="497"/>
                      </a:moveTo>
                      <a:cubicBezTo>
                        <a:pt x="104" y="497"/>
                        <a:pt x="105" y="497"/>
                        <a:pt x="105" y="497"/>
                      </a:cubicBezTo>
                      <a:cubicBezTo>
                        <a:pt x="105" y="497"/>
                        <a:pt x="105" y="497"/>
                        <a:pt x="104" y="497"/>
                      </a:cubicBezTo>
                      <a:close/>
                      <a:moveTo>
                        <a:pt x="135" y="499"/>
                      </a:moveTo>
                      <a:cubicBezTo>
                        <a:pt x="134" y="500"/>
                        <a:pt x="137" y="498"/>
                        <a:pt x="138" y="499"/>
                      </a:cubicBezTo>
                      <a:cubicBezTo>
                        <a:pt x="137" y="498"/>
                        <a:pt x="135" y="499"/>
                        <a:pt x="135" y="499"/>
                      </a:cubicBezTo>
                      <a:close/>
                      <a:moveTo>
                        <a:pt x="150" y="498"/>
                      </a:moveTo>
                      <a:cubicBezTo>
                        <a:pt x="150" y="498"/>
                        <a:pt x="150" y="498"/>
                        <a:pt x="150" y="498"/>
                      </a:cubicBezTo>
                      <a:cubicBezTo>
                        <a:pt x="151" y="498"/>
                        <a:pt x="152" y="498"/>
                        <a:pt x="151" y="498"/>
                      </a:cubicBezTo>
                      <a:cubicBezTo>
                        <a:pt x="150" y="498"/>
                        <a:pt x="150" y="498"/>
                        <a:pt x="150" y="498"/>
                      </a:cubicBezTo>
                      <a:close/>
                      <a:moveTo>
                        <a:pt x="423" y="495"/>
                      </a:moveTo>
                      <a:cubicBezTo>
                        <a:pt x="425" y="495"/>
                        <a:pt x="425" y="495"/>
                        <a:pt x="425" y="495"/>
                      </a:cubicBezTo>
                      <a:cubicBezTo>
                        <a:pt x="423" y="494"/>
                        <a:pt x="423" y="494"/>
                        <a:pt x="423" y="494"/>
                      </a:cubicBezTo>
                      <a:lnTo>
                        <a:pt x="423" y="495"/>
                      </a:lnTo>
                      <a:close/>
                      <a:moveTo>
                        <a:pt x="378" y="518"/>
                      </a:moveTo>
                      <a:cubicBezTo>
                        <a:pt x="378" y="518"/>
                        <a:pt x="378" y="519"/>
                        <a:pt x="379" y="519"/>
                      </a:cubicBezTo>
                      <a:cubicBezTo>
                        <a:pt x="377" y="519"/>
                        <a:pt x="379" y="518"/>
                        <a:pt x="378" y="518"/>
                      </a:cubicBezTo>
                      <a:close/>
                      <a:moveTo>
                        <a:pt x="4" y="475"/>
                      </a:moveTo>
                      <a:cubicBezTo>
                        <a:pt x="4" y="475"/>
                        <a:pt x="4" y="476"/>
                        <a:pt x="4" y="477"/>
                      </a:cubicBezTo>
                      <a:cubicBezTo>
                        <a:pt x="4" y="476"/>
                        <a:pt x="4" y="476"/>
                        <a:pt x="4" y="475"/>
                      </a:cubicBezTo>
                      <a:close/>
                      <a:moveTo>
                        <a:pt x="14" y="406"/>
                      </a:moveTo>
                      <a:cubicBezTo>
                        <a:pt x="14" y="407"/>
                        <a:pt x="15" y="408"/>
                        <a:pt x="15" y="408"/>
                      </a:cubicBezTo>
                      <a:cubicBezTo>
                        <a:pt x="15" y="408"/>
                        <a:pt x="15" y="407"/>
                        <a:pt x="14" y="406"/>
                      </a:cubicBezTo>
                      <a:close/>
                      <a:moveTo>
                        <a:pt x="187" y="504"/>
                      </a:moveTo>
                      <a:cubicBezTo>
                        <a:pt x="187" y="504"/>
                        <a:pt x="187" y="504"/>
                        <a:pt x="187" y="505"/>
                      </a:cubicBezTo>
                      <a:cubicBezTo>
                        <a:pt x="187" y="505"/>
                        <a:pt x="188" y="504"/>
                        <a:pt x="189" y="504"/>
                      </a:cubicBezTo>
                      <a:lnTo>
                        <a:pt x="187" y="504"/>
                      </a:lnTo>
                      <a:close/>
                      <a:moveTo>
                        <a:pt x="8" y="445"/>
                      </a:moveTo>
                      <a:cubicBezTo>
                        <a:pt x="7" y="444"/>
                        <a:pt x="7" y="443"/>
                        <a:pt x="7" y="444"/>
                      </a:cubicBezTo>
                      <a:cubicBezTo>
                        <a:pt x="7" y="446"/>
                        <a:pt x="7" y="446"/>
                        <a:pt x="8" y="445"/>
                      </a:cubicBezTo>
                      <a:close/>
                      <a:moveTo>
                        <a:pt x="8" y="449"/>
                      </a:moveTo>
                      <a:cubicBezTo>
                        <a:pt x="9" y="448"/>
                        <a:pt x="9" y="448"/>
                        <a:pt x="9" y="446"/>
                      </a:cubicBezTo>
                      <a:cubicBezTo>
                        <a:pt x="8" y="446"/>
                        <a:pt x="8" y="448"/>
                        <a:pt x="8" y="449"/>
                      </a:cubicBezTo>
                      <a:close/>
                      <a:moveTo>
                        <a:pt x="8" y="449"/>
                      </a:moveTo>
                      <a:cubicBezTo>
                        <a:pt x="8" y="449"/>
                        <a:pt x="8" y="449"/>
                        <a:pt x="8" y="449"/>
                      </a:cubicBezTo>
                      <a:cubicBezTo>
                        <a:pt x="8" y="449"/>
                        <a:pt x="8" y="449"/>
                        <a:pt x="8" y="449"/>
                      </a:cubicBezTo>
                      <a:close/>
                      <a:moveTo>
                        <a:pt x="2" y="488"/>
                      </a:moveTo>
                      <a:cubicBezTo>
                        <a:pt x="1" y="487"/>
                        <a:pt x="2" y="491"/>
                        <a:pt x="1" y="492"/>
                      </a:cubicBezTo>
                      <a:cubicBezTo>
                        <a:pt x="2" y="491"/>
                        <a:pt x="2" y="489"/>
                        <a:pt x="2" y="488"/>
                      </a:cubicBezTo>
                      <a:close/>
                      <a:moveTo>
                        <a:pt x="368" y="517"/>
                      </a:moveTo>
                      <a:cubicBezTo>
                        <a:pt x="370" y="517"/>
                        <a:pt x="370" y="517"/>
                        <a:pt x="370" y="517"/>
                      </a:cubicBezTo>
                      <a:cubicBezTo>
                        <a:pt x="368" y="517"/>
                        <a:pt x="368" y="517"/>
                        <a:pt x="368" y="517"/>
                      </a:cubicBezTo>
                      <a:close/>
                      <a:moveTo>
                        <a:pt x="438" y="353"/>
                      </a:moveTo>
                      <a:cubicBezTo>
                        <a:pt x="439" y="353"/>
                        <a:pt x="439" y="353"/>
                        <a:pt x="439" y="353"/>
                      </a:cubicBezTo>
                      <a:cubicBezTo>
                        <a:pt x="439" y="352"/>
                        <a:pt x="439" y="352"/>
                        <a:pt x="439" y="352"/>
                      </a:cubicBezTo>
                      <a:lnTo>
                        <a:pt x="438" y="353"/>
                      </a:lnTo>
                      <a:close/>
                      <a:moveTo>
                        <a:pt x="233" y="330"/>
                      </a:moveTo>
                      <a:cubicBezTo>
                        <a:pt x="233" y="330"/>
                        <a:pt x="233" y="330"/>
                        <a:pt x="233" y="330"/>
                      </a:cubicBezTo>
                      <a:cubicBezTo>
                        <a:pt x="234" y="330"/>
                        <a:pt x="234" y="330"/>
                        <a:pt x="235" y="330"/>
                      </a:cubicBezTo>
                      <a:lnTo>
                        <a:pt x="233" y="330"/>
                      </a:lnTo>
                      <a:close/>
                      <a:moveTo>
                        <a:pt x="34" y="412"/>
                      </a:moveTo>
                      <a:cubicBezTo>
                        <a:pt x="34" y="411"/>
                        <a:pt x="34" y="411"/>
                        <a:pt x="34" y="410"/>
                      </a:cubicBezTo>
                      <a:cubicBezTo>
                        <a:pt x="34" y="411"/>
                        <a:pt x="34" y="412"/>
                        <a:pt x="34" y="412"/>
                      </a:cubicBezTo>
                      <a:close/>
                      <a:moveTo>
                        <a:pt x="441" y="463"/>
                      </a:moveTo>
                      <a:cubicBezTo>
                        <a:pt x="441" y="463"/>
                        <a:pt x="441" y="462"/>
                        <a:pt x="441" y="462"/>
                      </a:cubicBezTo>
                      <a:cubicBezTo>
                        <a:pt x="440" y="462"/>
                        <a:pt x="440" y="463"/>
                        <a:pt x="441" y="463"/>
                      </a:cubicBezTo>
                      <a:close/>
                      <a:moveTo>
                        <a:pt x="33" y="410"/>
                      </a:moveTo>
                      <a:cubicBezTo>
                        <a:pt x="33" y="410"/>
                        <a:pt x="33" y="410"/>
                        <a:pt x="33" y="410"/>
                      </a:cubicBezTo>
                      <a:cubicBezTo>
                        <a:pt x="33" y="410"/>
                        <a:pt x="33" y="410"/>
                        <a:pt x="33" y="410"/>
                      </a:cubicBezTo>
                      <a:close/>
                      <a:moveTo>
                        <a:pt x="421" y="330"/>
                      </a:moveTo>
                      <a:cubicBezTo>
                        <a:pt x="421" y="330"/>
                        <a:pt x="421" y="330"/>
                        <a:pt x="422" y="331"/>
                      </a:cubicBezTo>
                      <a:cubicBezTo>
                        <a:pt x="422" y="331"/>
                        <a:pt x="423" y="331"/>
                        <a:pt x="423" y="331"/>
                      </a:cubicBezTo>
                      <a:cubicBezTo>
                        <a:pt x="423" y="330"/>
                        <a:pt x="422" y="330"/>
                        <a:pt x="421" y="330"/>
                      </a:cubicBezTo>
                      <a:close/>
                      <a:moveTo>
                        <a:pt x="433" y="407"/>
                      </a:moveTo>
                      <a:cubicBezTo>
                        <a:pt x="433" y="407"/>
                        <a:pt x="433" y="407"/>
                        <a:pt x="433" y="406"/>
                      </a:cubicBezTo>
                      <a:cubicBezTo>
                        <a:pt x="433" y="407"/>
                        <a:pt x="433" y="407"/>
                        <a:pt x="433" y="407"/>
                      </a:cubicBezTo>
                      <a:cubicBezTo>
                        <a:pt x="433" y="407"/>
                        <a:pt x="433" y="407"/>
                        <a:pt x="433" y="407"/>
                      </a:cubicBezTo>
                      <a:close/>
                      <a:moveTo>
                        <a:pt x="34" y="410"/>
                      </a:moveTo>
                      <a:cubicBezTo>
                        <a:pt x="34" y="409"/>
                        <a:pt x="36" y="408"/>
                        <a:pt x="35" y="407"/>
                      </a:cubicBezTo>
                      <a:cubicBezTo>
                        <a:pt x="36" y="406"/>
                        <a:pt x="36" y="408"/>
                        <a:pt x="36" y="406"/>
                      </a:cubicBezTo>
                      <a:cubicBezTo>
                        <a:pt x="36" y="404"/>
                        <a:pt x="34" y="407"/>
                        <a:pt x="33" y="409"/>
                      </a:cubicBezTo>
                      <a:cubicBezTo>
                        <a:pt x="33" y="410"/>
                        <a:pt x="33" y="410"/>
                        <a:pt x="33" y="410"/>
                      </a:cubicBezTo>
                      <a:cubicBezTo>
                        <a:pt x="34" y="410"/>
                        <a:pt x="34" y="410"/>
                        <a:pt x="34" y="410"/>
                      </a:cubicBezTo>
                      <a:close/>
                      <a:moveTo>
                        <a:pt x="32" y="413"/>
                      </a:moveTo>
                      <a:cubicBezTo>
                        <a:pt x="33" y="414"/>
                        <a:pt x="33" y="414"/>
                        <a:pt x="33" y="415"/>
                      </a:cubicBezTo>
                      <a:cubicBezTo>
                        <a:pt x="33" y="414"/>
                        <a:pt x="33" y="413"/>
                        <a:pt x="33" y="412"/>
                      </a:cubicBezTo>
                      <a:cubicBezTo>
                        <a:pt x="33" y="412"/>
                        <a:pt x="32" y="413"/>
                        <a:pt x="32" y="413"/>
                      </a:cubicBezTo>
                      <a:close/>
                      <a:moveTo>
                        <a:pt x="36" y="401"/>
                      </a:moveTo>
                      <a:cubicBezTo>
                        <a:pt x="36" y="398"/>
                        <a:pt x="36" y="394"/>
                        <a:pt x="36" y="393"/>
                      </a:cubicBezTo>
                      <a:lnTo>
                        <a:pt x="36" y="401"/>
                      </a:lnTo>
                      <a:close/>
                      <a:moveTo>
                        <a:pt x="42" y="376"/>
                      </a:moveTo>
                      <a:cubicBezTo>
                        <a:pt x="42" y="374"/>
                        <a:pt x="42" y="374"/>
                        <a:pt x="41" y="375"/>
                      </a:cubicBezTo>
                      <a:cubicBezTo>
                        <a:pt x="41" y="376"/>
                        <a:pt x="42" y="376"/>
                        <a:pt x="42" y="376"/>
                      </a:cubicBezTo>
                      <a:close/>
                      <a:moveTo>
                        <a:pt x="41" y="371"/>
                      </a:moveTo>
                      <a:cubicBezTo>
                        <a:pt x="41" y="371"/>
                        <a:pt x="41" y="371"/>
                        <a:pt x="41" y="371"/>
                      </a:cubicBezTo>
                      <a:cubicBezTo>
                        <a:pt x="41" y="371"/>
                        <a:pt x="41" y="371"/>
                        <a:pt x="41" y="371"/>
                      </a:cubicBezTo>
                      <a:close/>
                      <a:moveTo>
                        <a:pt x="41" y="371"/>
                      </a:moveTo>
                      <a:cubicBezTo>
                        <a:pt x="40" y="372"/>
                        <a:pt x="40" y="372"/>
                        <a:pt x="40" y="374"/>
                      </a:cubicBezTo>
                      <a:cubicBezTo>
                        <a:pt x="41" y="374"/>
                        <a:pt x="40" y="372"/>
                        <a:pt x="41" y="371"/>
                      </a:cubicBezTo>
                      <a:close/>
                      <a:moveTo>
                        <a:pt x="51" y="347"/>
                      </a:moveTo>
                      <a:cubicBezTo>
                        <a:pt x="50" y="346"/>
                        <a:pt x="49" y="347"/>
                        <a:pt x="48" y="347"/>
                      </a:cubicBezTo>
                      <a:cubicBezTo>
                        <a:pt x="48" y="348"/>
                        <a:pt x="50" y="346"/>
                        <a:pt x="51" y="347"/>
                      </a:cubicBezTo>
                      <a:close/>
                      <a:moveTo>
                        <a:pt x="67" y="345"/>
                      </a:moveTo>
                      <a:cubicBezTo>
                        <a:pt x="66" y="346"/>
                        <a:pt x="66" y="345"/>
                        <a:pt x="65" y="345"/>
                      </a:cubicBezTo>
                      <a:cubicBezTo>
                        <a:pt x="66" y="346"/>
                        <a:pt x="66" y="346"/>
                        <a:pt x="66" y="346"/>
                      </a:cubicBezTo>
                      <a:cubicBezTo>
                        <a:pt x="67" y="346"/>
                        <a:pt x="68" y="346"/>
                        <a:pt x="67" y="345"/>
                      </a:cubicBezTo>
                      <a:close/>
                      <a:moveTo>
                        <a:pt x="409" y="342"/>
                      </a:moveTo>
                      <a:cubicBezTo>
                        <a:pt x="408" y="343"/>
                        <a:pt x="408" y="343"/>
                        <a:pt x="408" y="343"/>
                      </a:cubicBezTo>
                      <a:cubicBezTo>
                        <a:pt x="410" y="343"/>
                        <a:pt x="410" y="343"/>
                        <a:pt x="410" y="343"/>
                      </a:cubicBezTo>
                      <a:lnTo>
                        <a:pt x="409" y="342"/>
                      </a:lnTo>
                      <a:close/>
                      <a:moveTo>
                        <a:pt x="442" y="473"/>
                      </a:moveTo>
                      <a:cubicBezTo>
                        <a:pt x="442" y="476"/>
                        <a:pt x="441" y="473"/>
                        <a:pt x="441" y="475"/>
                      </a:cubicBezTo>
                      <a:cubicBezTo>
                        <a:pt x="441" y="475"/>
                        <a:pt x="443" y="475"/>
                        <a:pt x="442" y="473"/>
                      </a:cubicBezTo>
                      <a:close/>
                      <a:moveTo>
                        <a:pt x="22" y="100"/>
                      </a:moveTo>
                      <a:cubicBezTo>
                        <a:pt x="22" y="101"/>
                        <a:pt x="21" y="102"/>
                        <a:pt x="22" y="104"/>
                      </a:cubicBezTo>
                      <a:cubicBezTo>
                        <a:pt x="21" y="105"/>
                        <a:pt x="21" y="103"/>
                        <a:pt x="20" y="105"/>
                      </a:cubicBezTo>
                      <a:cubicBezTo>
                        <a:pt x="21" y="107"/>
                        <a:pt x="23" y="104"/>
                        <a:pt x="23" y="100"/>
                      </a:cubicBezTo>
                      <a:cubicBezTo>
                        <a:pt x="23" y="100"/>
                        <a:pt x="23" y="100"/>
                        <a:pt x="23" y="100"/>
                      </a:cubicBezTo>
                      <a:cubicBezTo>
                        <a:pt x="23" y="100"/>
                        <a:pt x="22" y="100"/>
                        <a:pt x="22" y="100"/>
                      </a:cubicBezTo>
                      <a:close/>
                      <a:moveTo>
                        <a:pt x="149" y="303"/>
                      </a:moveTo>
                      <a:cubicBezTo>
                        <a:pt x="149" y="303"/>
                        <a:pt x="149" y="303"/>
                        <a:pt x="149" y="303"/>
                      </a:cubicBezTo>
                      <a:cubicBezTo>
                        <a:pt x="149" y="303"/>
                        <a:pt x="150" y="303"/>
                        <a:pt x="151" y="303"/>
                      </a:cubicBezTo>
                      <a:lnTo>
                        <a:pt x="149" y="303"/>
                      </a:lnTo>
                      <a:close/>
                      <a:moveTo>
                        <a:pt x="444" y="274"/>
                      </a:moveTo>
                      <a:cubicBezTo>
                        <a:pt x="444" y="274"/>
                        <a:pt x="444" y="274"/>
                        <a:pt x="444" y="274"/>
                      </a:cubicBezTo>
                      <a:cubicBezTo>
                        <a:pt x="444" y="274"/>
                        <a:pt x="444" y="274"/>
                        <a:pt x="444" y="274"/>
                      </a:cubicBezTo>
                      <a:cubicBezTo>
                        <a:pt x="444" y="274"/>
                        <a:pt x="444" y="274"/>
                        <a:pt x="444" y="274"/>
                      </a:cubicBezTo>
                      <a:close/>
                      <a:moveTo>
                        <a:pt x="23" y="100"/>
                      </a:moveTo>
                      <a:cubicBezTo>
                        <a:pt x="23" y="100"/>
                        <a:pt x="23" y="100"/>
                        <a:pt x="24" y="100"/>
                      </a:cubicBezTo>
                      <a:cubicBezTo>
                        <a:pt x="24" y="100"/>
                        <a:pt x="23" y="100"/>
                        <a:pt x="23" y="100"/>
                      </a:cubicBezTo>
                      <a:close/>
                      <a:moveTo>
                        <a:pt x="22" y="97"/>
                      </a:moveTo>
                      <a:cubicBezTo>
                        <a:pt x="22" y="98"/>
                        <a:pt x="22" y="99"/>
                        <a:pt x="22" y="100"/>
                      </a:cubicBezTo>
                      <a:cubicBezTo>
                        <a:pt x="22" y="99"/>
                        <a:pt x="22" y="98"/>
                        <a:pt x="22" y="97"/>
                      </a:cubicBezTo>
                      <a:close/>
                      <a:moveTo>
                        <a:pt x="444" y="205"/>
                      </a:moveTo>
                      <a:cubicBezTo>
                        <a:pt x="444" y="205"/>
                        <a:pt x="444" y="205"/>
                        <a:pt x="444" y="206"/>
                      </a:cubicBezTo>
                      <a:cubicBezTo>
                        <a:pt x="444" y="206"/>
                        <a:pt x="444" y="205"/>
                        <a:pt x="444" y="205"/>
                      </a:cubicBezTo>
                      <a:close/>
                      <a:moveTo>
                        <a:pt x="21" y="181"/>
                      </a:moveTo>
                      <a:cubicBezTo>
                        <a:pt x="21" y="180"/>
                        <a:pt x="21" y="180"/>
                        <a:pt x="21" y="179"/>
                      </a:cubicBezTo>
                      <a:cubicBezTo>
                        <a:pt x="20" y="180"/>
                        <a:pt x="21" y="180"/>
                        <a:pt x="21" y="181"/>
                      </a:cubicBezTo>
                      <a:close/>
                      <a:moveTo>
                        <a:pt x="23" y="96"/>
                      </a:moveTo>
                      <a:cubicBezTo>
                        <a:pt x="23" y="95"/>
                        <a:pt x="23" y="95"/>
                        <a:pt x="23" y="94"/>
                      </a:cubicBezTo>
                      <a:cubicBezTo>
                        <a:pt x="22" y="95"/>
                        <a:pt x="23" y="96"/>
                        <a:pt x="23" y="97"/>
                      </a:cubicBezTo>
                      <a:cubicBezTo>
                        <a:pt x="23" y="97"/>
                        <a:pt x="24" y="96"/>
                        <a:pt x="23" y="96"/>
                      </a:cubicBezTo>
                      <a:close/>
                      <a:moveTo>
                        <a:pt x="22" y="111"/>
                      </a:moveTo>
                      <a:cubicBezTo>
                        <a:pt x="22" y="115"/>
                        <a:pt x="22" y="120"/>
                        <a:pt x="23" y="120"/>
                      </a:cubicBezTo>
                      <a:lnTo>
                        <a:pt x="22" y="111"/>
                      </a:lnTo>
                      <a:close/>
                      <a:moveTo>
                        <a:pt x="20" y="143"/>
                      </a:moveTo>
                      <a:cubicBezTo>
                        <a:pt x="20" y="143"/>
                        <a:pt x="20" y="142"/>
                        <a:pt x="19" y="142"/>
                      </a:cubicBezTo>
                      <a:cubicBezTo>
                        <a:pt x="19" y="144"/>
                        <a:pt x="20" y="145"/>
                        <a:pt x="20" y="143"/>
                      </a:cubicBezTo>
                      <a:close/>
                      <a:moveTo>
                        <a:pt x="21" y="148"/>
                      </a:moveTo>
                      <a:cubicBezTo>
                        <a:pt x="21" y="148"/>
                        <a:pt x="21" y="148"/>
                        <a:pt x="21" y="148"/>
                      </a:cubicBezTo>
                      <a:cubicBezTo>
                        <a:pt x="21" y="148"/>
                        <a:pt x="21" y="148"/>
                        <a:pt x="21" y="148"/>
                      </a:cubicBezTo>
                      <a:close/>
                      <a:moveTo>
                        <a:pt x="22" y="145"/>
                      </a:moveTo>
                      <a:cubicBezTo>
                        <a:pt x="21" y="144"/>
                        <a:pt x="21" y="147"/>
                        <a:pt x="21" y="148"/>
                      </a:cubicBezTo>
                      <a:cubicBezTo>
                        <a:pt x="21" y="147"/>
                        <a:pt x="22" y="146"/>
                        <a:pt x="22" y="145"/>
                      </a:cubicBezTo>
                      <a:close/>
                      <a:moveTo>
                        <a:pt x="20" y="194"/>
                      </a:moveTo>
                      <a:cubicBezTo>
                        <a:pt x="19" y="193"/>
                        <a:pt x="20" y="198"/>
                        <a:pt x="20" y="199"/>
                      </a:cubicBezTo>
                      <a:cubicBezTo>
                        <a:pt x="20" y="198"/>
                        <a:pt x="20" y="195"/>
                        <a:pt x="20" y="194"/>
                      </a:cubicBezTo>
                      <a:close/>
                      <a:moveTo>
                        <a:pt x="20" y="218"/>
                      </a:moveTo>
                      <a:cubicBezTo>
                        <a:pt x="20" y="219"/>
                        <a:pt x="20" y="221"/>
                        <a:pt x="21" y="219"/>
                      </a:cubicBezTo>
                      <a:cubicBezTo>
                        <a:pt x="21" y="218"/>
                        <a:pt x="21" y="218"/>
                        <a:pt x="21" y="217"/>
                      </a:cubicBezTo>
                      <a:lnTo>
                        <a:pt x="20" y="218"/>
                      </a:lnTo>
                      <a:close/>
                      <a:moveTo>
                        <a:pt x="362" y="316"/>
                      </a:moveTo>
                      <a:cubicBezTo>
                        <a:pt x="364" y="316"/>
                        <a:pt x="364" y="316"/>
                        <a:pt x="364" y="316"/>
                      </a:cubicBezTo>
                      <a:cubicBezTo>
                        <a:pt x="362" y="315"/>
                        <a:pt x="362" y="315"/>
                        <a:pt x="362" y="315"/>
                      </a:cubicBezTo>
                      <a:lnTo>
                        <a:pt x="362" y="316"/>
                      </a:lnTo>
                      <a:close/>
                      <a:moveTo>
                        <a:pt x="445" y="190"/>
                      </a:moveTo>
                      <a:cubicBezTo>
                        <a:pt x="445" y="190"/>
                        <a:pt x="444" y="190"/>
                        <a:pt x="444" y="192"/>
                      </a:cubicBezTo>
                      <a:cubicBezTo>
                        <a:pt x="444" y="189"/>
                        <a:pt x="445" y="192"/>
                        <a:pt x="445" y="190"/>
                      </a:cubicBezTo>
                      <a:close/>
                      <a:moveTo>
                        <a:pt x="441" y="94"/>
                      </a:moveTo>
                      <a:cubicBezTo>
                        <a:pt x="441" y="93"/>
                        <a:pt x="441" y="93"/>
                        <a:pt x="441" y="93"/>
                      </a:cubicBezTo>
                      <a:cubicBezTo>
                        <a:pt x="439" y="94"/>
                        <a:pt x="439" y="94"/>
                        <a:pt x="439" y="94"/>
                      </a:cubicBezTo>
                      <a:lnTo>
                        <a:pt x="441" y="94"/>
                      </a:lnTo>
                      <a:close/>
                      <a:moveTo>
                        <a:pt x="43" y="187"/>
                      </a:moveTo>
                      <a:cubicBezTo>
                        <a:pt x="43" y="186"/>
                        <a:pt x="43" y="185"/>
                        <a:pt x="42" y="184"/>
                      </a:cubicBezTo>
                      <a:cubicBezTo>
                        <a:pt x="42" y="185"/>
                        <a:pt x="42" y="186"/>
                        <a:pt x="43" y="187"/>
                      </a:cubicBezTo>
                      <a:close/>
                      <a:moveTo>
                        <a:pt x="44" y="105"/>
                      </a:moveTo>
                      <a:cubicBezTo>
                        <a:pt x="44" y="106"/>
                        <a:pt x="44" y="107"/>
                        <a:pt x="44" y="107"/>
                      </a:cubicBezTo>
                      <a:cubicBezTo>
                        <a:pt x="44" y="107"/>
                        <a:pt x="44" y="106"/>
                        <a:pt x="44" y="105"/>
                      </a:cubicBezTo>
                      <a:close/>
                      <a:moveTo>
                        <a:pt x="36" y="276"/>
                      </a:moveTo>
                      <a:cubicBezTo>
                        <a:pt x="36" y="276"/>
                        <a:pt x="36" y="277"/>
                        <a:pt x="36" y="277"/>
                      </a:cubicBezTo>
                      <a:lnTo>
                        <a:pt x="36" y="276"/>
                      </a:lnTo>
                      <a:close/>
                      <a:moveTo>
                        <a:pt x="41" y="184"/>
                      </a:moveTo>
                      <a:cubicBezTo>
                        <a:pt x="41" y="184"/>
                        <a:pt x="41" y="184"/>
                        <a:pt x="41" y="184"/>
                      </a:cubicBezTo>
                      <a:cubicBezTo>
                        <a:pt x="41" y="184"/>
                        <a:pt x="41" y="184"/>
                        <a:pt x="41" y="184"/>
                      </a:cubicBezTo>
                      <a:close/>
                      <a:moveTo>
                        <a:pt x="180" y="2"/>
                      </a:moveTo>
                      <a:cubicBezTo>
                        <a:pt x="180" y="2"/>
                        <a:pt x="180" y="2"/>
                        <a:pt x="179" y="2"/>
                      </a:cubicBezTo>
                      <a:cubicBezTo>
                        <a:pt x="180" y="2"/>
                        <a:pt x="181" y="2"/>
                        <a:pt x="182" y="2"/>
                      </a:cubicBezTo>
                      <a:lnTo>
                        <a:pt x="180" y="2"/>
                      </a:lnTo>
                      <a:close/>
                      <a:moveTo>
                        <a:pt x="42" y="184"/>
                      </a:moveTo>
                      <a:cubicBezTo>
                        <a:pt x="43" y="183"/>
                        <a:pt x="44" y="182"/>
                        <a:pt x="43" y="180"/>
                      </a:cubicBezTo>
                      <a:cubicBezTo>
                        <a:pt x="43" y="179"/>
                        <a:pt x="44" y="181"/>
                        <a:pt x="44" y="179"/>
                      </a:cubicBezTo>
                      <a:cubicBezTo>
                        <a:pt x="43" y="177"/>
                        <a:pt x="42" y="180"/>
                        <a:pt x="41" y="183"/>
                      </a:cubicBezTo>
                      <a:cubicBezTo>
                        <a:pt x="41" y="184"/>
                        <a:pt x="41" y="184"/>
                        <a:pt x="41" y="184"/>
                      </a:cubicBezTo>
                      <a:cubicBezTo>
                        <a:pt x="42" y="184"/>
                        <a:pt x="42" y="184"/>
                        <a:pt x="42" y="184"/>
                      </a:cubicBezTo>
                      <a:close/>
                      <a:moveTo>
                        <a:pt x="428" y="72"/>
                      </a:moveTo>
                      <a:cubicBezTo>
                        <a:pt x="428" y="72"/>
                        <a:pt x="428" y="72"/>
                        <a:pt x="428" y="72"/>
                      </a:cubicBezTo>
                      <a:cubicBezTo>
                        <a:pt x="428" y="71"/>
                        <a:pt x="428" y="71"/>
                        <a:pt x="428" y="71"/>
                      </a:cubicBezTo>
                      <a:cubicBezTo>
                        <a:pt x="428" y="71"/>
                        <a:pt x="428" y="72"/>
                        <a:pt x="428" y="72"/>
                      </a:cubicBezTo>
                      <a:close/>
                      <a:moveTo>
                        <a:pt x="427" y="138"/>
                      </a:moveTo>
                      <a:cubicBezTo>
                        <a:pt x="427" y="138"/>
                        <a:pt x="427" y="138"/>
                        <a:pt x="427" y="138"/>
                      </a:cubicBezTo>
                      <a:cubicBezTo>
                        <a:pt x="427" y="138"/>
                        <a:pt x="427" y="138"/>
                        <a:pt x="427" y="138"/>
                      </a:cubicBezTo>
                      <a:close/>
                      <a:moveTo>
                        <a:pt x="42" y="190"/>
                      </a:moveTo>
                      <a:cubicBezTo>
                        <a:pt x="42" y="189"/>
                        <a:pt x="42" y="188"/>
                        <a:pt x="42" y="186"/>
                      </a:cubicBezTo>
                      <a:cubicBezTo>
                        <a:pt x="41" y="187"/>
                        <a:pt x="41" y="188"/>
                        <a:pt x="41" y="188"/>
                      </a:cubicBezTo>
                      <a:cubicBezTo>
                        <a:pt x="41" y="189"/>
                        <a:pt x="42" y="188"/>
                        <a:pt x="42" y="190"/>
                      </a:cubicBezTo>
                      <a:close/>
                      <a:moveTo>
                        <a:pt x="43" y="173"/>
                      </a:moveTo>
                      <a:cubicBezTo>
                        <a:pt x="43" y="170"/>
                        <a:pt x="42" y="165"/>
                        <a:pt x="42" y="164"/>
                      </a:cubicBezTo>
                      <a:lnTo>
                        <a:pt x="43" y="173"/>
                      </a:lnTo>
                      <a:close/>
                      <a:moveTo>
                        <a:pt x="45" y="143"/>
                      </a:moveTo>
                      <a:cubicBezTo>
                        <a:pt x="45" y="141"/>
                        <a:pt x="45" y="140"/>
                        <a:pt x="44" y="142"/>
                      </a:cubicBezTo>
                      <a:cubicBezTo>
                        <a:pt x="45" y="143"/>
                        <a:pt x="45" y="144"/>
                        <a:pt x="45" y="143"/>
                      </a:cubicBezTo>
                      <a:close/>
                      <a:moveTo>
                        <a:pt x="43" y="137"/>
                      </a:moveTo>
                      <a:cubicBezTo>
                        <a:pt x="44" y="137"/>
                        <a:pt x="44" y="137"/>
                        <a:pt x="44" y="137"/>
                      </a:cubicBezTo>
                      <a:cubicBezTo>
                        <a:pt x="44" y="137"/>
                        <a:pt x="43" y="137"/>
                        <a:pt x="43" y="137"/>
                      </a:cubicBezTo>
                      <a:close/>
                      <a:moveTo>
                        <a:pt x="43" y="141"/>
                      </a:moveTo>
                      <a:cubicBezTo>
                        <a:pt x="44" y="141"/>
                        <a:pt x="43" y="138"/>
                        <a:pt x="43" y="137"/>
                      </a:cubicBezTo>
                      <a:cubicBezTo>
                        <a:pt x="43" y="138"/>
                        <a:pt x="43" y="139"/>
                        <a:pt x="43" y="141"/>
                      </a:cubicBezTo>
                      <a:close/>
                      <a:moveTo>
                        <a:pt x="45" y="88"/>
                      </a:moveTo>
                      <a:cubicBezTo>
                        <a:pt x="44" y="89"/>
                        <a:pt x="45" y="91"/>
                        <a:pt x="45" y="93"/>
                      </a:cubicBezTo>
                      <a:cubicBezTo>
                        <a:pt x="46" y="93"/>
                        <a:pt x="44" y="89"/>
                        <a:pt x="45" y="88"/>
                      </a:cubicBezTo>
                      <a:close/>
                      <a:moveTo>
                        <a:pt x="44" y="68"/>
                      </a:moveTo>
                      <a:cubicBezTo>
                        <a:pt x="44" y="69"/>
                        <a:pt x="44" y="69"/>
                        <a:pt x="44" y="70"/>
                      </a:cubicBezTo>
                      <a:cubicBezTo>
                        <a:pt x="45" y="69"/>
                        <a:pt x="45" y="69"/>
                        <a:pt x="45" y="69"/>
                      </a:cubicBezTo>
                      <a:cubicBezTo>
                        <a:pt x="45" y="68"/>
                        <a:pt x="44" y="67"/>
                        <a:pt x="44" y="68"/>
                      </a:cubicBezTo>
                      <a:close/>
                      <a:moveTo>
                        <a:pt x="387" y="14"/>
                      </a:moveTo>
                      <a:cubicBezTo>
                        <a:pt x="386" y="15"/>
                        <a:pt x="386" y="15"/>
                        <a:pt x="386" y="15"/>
                      </a:cubicBezTo>
                      <a:cubicBezTo>
                        <a:pt x="389" y="15"/>
                        <a:pt x="389" y="15"/>
                        <a:pt x="389" y="15"/>
                      </a:cubicBezTo>
                      <a:lnTo>
                        <a:pt x="387" y="14"/>
                      </a:lnTo>
                      <a:close/>
                      <a:moveTo>
                        <a:pt x="427" y="151"/>
                      </a:moveTo>
                      <a:cubicBezTo>
                        <a:pt x="427" y="154"/>
                        <a:pt x="426" y="151"/>
                        <a:pt x="426" y="153"/>
                      </a:cubicBezTo>
                      <a:cubicBezTo>
                        <a:pt x="426" y="152"/>
                        <a:pt x="428" y="153"/>
                        <a:pt x="427" y="151"/>
                      </a:cubicBezTo>
                      <a:close/>
                      <a:moveTo>
                        <a:pt x="432" y="246"/>
                      </a:moveTo>
                      <a:cubicBezTo>
                        <a:pt x="431" y="246"/>
                        <a:pt x="431" y="246"/>
                        <a:pt x="431" y="246"/>
                      </a:cubicBezTo>
                      <a:cubicBezTo>
                        <a:pt x="431" y="247"/>
                        <a:pt x="431" y="247"/>
                        <a:pt x="431" y="247"/>
                      </a:cubicBezTo>
                      <a:lnTo>
                        <a:pt x="432" y="246"/>
                      </a:lnTo>
                      <a:close/>
                      <a:moveTo>
                        <a:pt x="107" y="317"/>
                      </a:moveTo>
                      <a:cubicBezTo>
                        <a:pt x="107" y="317"/>
                        <a:pt x="107" y="317"/>
                        <a:pt x="107" y="317"/>
                      </a:cubicBezTo>
                      <a:cubicBezTo>
                        <a:pt x="107" y="318"/>
                        <a:pt x="107" y="318"/>
                        <a:pt x="107" y="317"/>
                      </a:cubicBezTo>
                      <a:close/>
                      <a:moveTo>
                        <a:pt x="300" y="478"/>
                      </a:moveTo>
                      <a:cubicBezTo>
                        <a:pt x="301" y="479"/>
                        <a:pt x="301" y="478"/>
                        <a:pt x="302" y="478"/>
                      </a:cubicBezTo>
                      <a:cubicBezTo>
                        <a:pt x="301" y="478"/>
                        <a:pt x="301" y="478"/>
                        <a:pt x="300" y="478"/>
                      </a:cubicBezTo>
                      <a:close/>
                      <a:moveTo>
                        <a:pt x="368" y="481"/>
                      </a:moveTo>
                      <a:cubicBezTo>
                        <a:pt x="368" y="481"/>
                        <a:pt x="368" y="481"/>
                        <a:pt x="368" y="481"/>
                      </a:cubicBezTo>
                      <a:cubicBezTo>
                        <a:pt x="368" y="481"/>
                        <a:pt x="368" y="481"/>
                        <a:pt x="368" y="481"/>
                      </a:cubicBezTo>
                      <a:close/>
                      <a:moveTo>
                        <a:pt x="41" y="322"/>
                      </a:moveTo>
                      <a:cubicBezTo>
                        <a:pt x="41" y="322"/>
                        <a:pt x="41" y="322"/>
                        <a:pt x="41" y="322"/>
                      </a:cubicBezTo>
                      <a:cubicBezTo>
                        <a:pt x="41" y="321"/>
                        <a:pt x="41" y="321"/>
                        <a:pt x="41" y="322"/>
                      </a:cubicBezTo>
                      <a:close/>
                      <a:moveTo>
                        <a:pt x="20" y="377"/>
                      </a:moveTo>
                      <a:cubicBezTo>
                        <a:pt x="20" y="377"/>
                        <a:pt x="20" y="377"/>
                        <a:pt x="20" y="377"/>
                      </a:cubicBezTo>
                      <a:cubicBezTo>
                        <a:pt x="20" y="376"/>
                        <a:pt x="20" y="376"/>
                        <a:pt x="20" y="375"/>
                      </a:cubicBezTo>
                      <a:cubicBezTo>
                        <a:pt x="20" y="376"/>
                        <a:pt x="20" y="376"/>
                        <a:pt x="20" y="377"/>
                      </a:cubicBezTo>
                      <a:close/>
                      <a:moveTo>
                        <a:pt x="370" y="480"/>
                      </a:moveTo>
                      <a:cubicBezTo>
                        <a:pt x="369" y="480"/>
                        <a:pt x="368" y="480"/>
                        <a:pt x="368" y="480"/>
                      </a:cubicBezTo>
                      <a:cubicBezTo>
                        <a:pt x="369" y="480"/>
                        <a:pt x="369" y="480"/>
                        <a:pt x="370" y="480"/>
                      </a:cubicBezTo>
                      <a:close/>
                      <a:moveTo>
                        <a:pt x="99" y="494"/>
                      </a:moveTo>
                      <a:cubicBezTo>
                        <a:pt x="99" y="494"/>
                        <a:pt x="99" y="494"/>
                        <a:pt x="100" y="494"/>
                      </a:cubicBezTo>
                      <a:cubicBezTo>
                        <a:pt x="99" y="494"/>
                        <a:pt x="98" y="494"/>
                        <a:pt x="97" y="494"/>
                      </a:cubicBezTo>
                      <a:lnTo>
                        <a:pt x="99" y="494"/>
                      </a:lnTo>
                      <a:close/>
                      <a:moveTo>
                        <a:pt x="371" y="481"/>
                      </a:moveTo>
                      <a:cubicBezTo>
                        <a:pt x="372" y="481"/>
                        <a:pt x="372" y="481"/>
                        <a:pt x="373" y="481"/>
                      </a:cubicBezTo>
                      <a:cubicBezTo>
                        <a:pt x="372" y="480"/>
                        <a:pt x="371" y="481"/>
                        <a:pt x="370" y="481"/>
                      </a:cubicBezTo>
                      <a:cubicBezTo>
                        <a:pt x="370" y="481"/>
                        <a:pt x="371" y="482"/>
                        <a:pt x="371" y="481"/>
                      </a:cubicBezTo>
                      <a:close/>
                      <a:moveTo>
                        <a:pt x="351" y="481"/>
                      </a:moveTo>
                      <a:cubicBezTo>
                        <a:pt x="358" y="480"/>
                        <a:pt x="358" y="480"/>
                        <a:pt x="358" y="480"/>
                      </a:cubicBezTo>
                      <a:cubicBezTo>
                        <a:pt x="356" y="480"/>
                        <a:pt x="351" y="480"/>
                        <a:pt x="351" y="481"/>
                      </a:cubicBezTo>
                      <a:close/>
                      <a:moveTo>
                        <a:pt x="332" y="478"/>
                      </a:moveTo>
                      <a:cubicBezTo>
                        <a:pt x="332" y="478"/>
                        <a:pt x="333" y="477"/>
                        <a:pt x="333" y="477"/>
                      </a:cubicBezTo>
                      <a:cubicBezTo>
                        <a:pt x="331" y="477"/>
                        <a:pt x="330" y="477"/>
                        <a:pt x="332" y="478"/>
                      </a:cubicBezTo>
                      <a:close/>
                      <a:moveTo>
                        <a:pt x="328" y="479"/>
                      </a:moveTo>
                      <a:cubicBezTo>
                        <a:pt x="328" y="479"/>
                        <a:pt x="327" y="479"/>
                        <a:pt x="327" y="479"/>
                      </a:cubicBezTo>
                      <a:cubicBezTo>
                        <a:pt x="327" y="479"/>
                        <a:pt x="327" y="479"/>
                        <a:pt x="328" y="479"/>
                      </a:cubicBezTo>
                      <a:close/>
                      <a:moveTo>
                        <a:pt x="328" y="479"/>
                      </a:moveTo>
                      <a:cubicBezTo>
                        <a:pt x="328" y="479"/>
                        <a:pt x="329" y="480"/>
                        <a:pt x="330" y="480"/>
                      </a:cubicBezTo>
                      <a:cubicBezTo>
                        <a:pt x="331" y="479"/>
                        <a:pt x="329" y="479"/>
                        <a:pt x="328" y="479"/>
                      </a:cubicBezTo>
                      <a:close/>
                      <a:moveTo>
                        <a:pt x="285" y="477"/>
                      </a:moveTo>
                      <a:cubicBezTo>
                        <a:pt x="286" y="478"/>
                        <a:pt x="288" y="478"/>
                        <a:pt x="289" y="478"/>
                      </a:cubicBezTo>
                      <a:cubicBezTo>
                        <a:pt x="290" y="476"/>
                        <a:pt x="286" y="478"/>
                        <a:pt x="285" y="477"/>
                      </a:cubicBezTo>
                      <a:close/>
                      <a:moveTo>
                        <a:pt x="268" y="479"/>
                      </a:moveTo>
                      <a:cubicBezTo>
                        <a:pt x="269" y="478"/>
                        <a:pt x="269" y="479"/>
                        <a:pt x="270" y="479"/>
                      </a:cubicBezTo>
                      <a:cubicBezTo>
                        <a:pt x="269" y="478"/>
                        <a:pt x="269" y="478"/>
                        <a:pt x="269" y="478"/>
                      </a:cubicBezTo>
                      <a:cubicBezTo>
                        <a:pt x="268" y="478"/>
                        <a:pt x="267" y="478"/>
                        <a:pt x="268" y="479"/>
                      </a:cubicBezTo>
                      <a:close/>
                      <a:moveTo>
                        <a:pt x="118" y="318"/>
                      </a:moveTo>
                      <a:cubicBezTo>
                        <a:pt x="121" y="318"/>
                        <a:pt x="118" y="319"/>
                        <a:pt x="120" y="318"/>
                      </a:cubicBezTo>
                      <a:cubicBezTo>
                        <a:pt x="120" y="318"/>
                        <a:pt x="120" y="317"/>
                        <a:pt x="118" y="318"/>
                      </a:cubicBezTo>
                      <a:close/>
                      <a:moveTo>
                        <a:pt x="410" y="274"/>
                      </a:moveTo>
                      <a:cubicBezTo>
                        <a:pt x="411" y="273"/>
                        <a:pt x="411" y="272"/>
                        <a:pt x="410" y="271"/>
                      </a:cubicBezTo>
                      <a:cubicBezTo>
                        <a:pt x="409" y="277"/>
                        <a:pt x="411" y="270"/>
                        <a:pt x="410" y="274"/>
                      </a:cubicBezTo>
                      <a:close/>
                      <a:moveTo>
                        <a:pt x="91" y="31"/>
                      </a:moveTo>
                      <a:cubicBezTo>
                        <a:pt x="91" y="31"/>
                        <a:pt x="91" y="31"/>
                        <a:pt x="91" y="31"/>
                      </a:cubicBezTo>
                      <a:cubicBezTo>
                        <a:pt x="91" y="31"/>
                        <a:pt x="91" y="31"/>
                        <a:pt x="91" y="31"/>
                      </a:cubicBezTo>
                      <a:cubicBezTo>
                        <a:pt x="91" y="31"/>
                        <a:pt x="91" y="31"/>
                        <a:pt x="91" y="31"/>
                      </a:cubicBezTo>
                      <a:close/>
                      <a:moveTo>
                        <a:pt x="51" y="176"/>
                      </a:moveTo>
                      <a:cubicBezTo>
                        <a:pt x="49" y="157"/>
                        <a:pt x="50" y="137"/>
                        <a:pt x="50" y="119"/>
                      </a:cubicBezTo>
                      <a:cubicBezTo>
                        <a:pt x="50" y="119"/>
                        <a:pt x="50" y="119"/>
                        <a:pt x="50" y="119"/>
                      </a:cubicBezTo>
                      <a:cubicBezTo>
                        <a:pt x="48" y="113"/>
                        <a:pt x="52" y="105"/>
                        <a:pt x="49" y="100"/>
                      </a:cubicBezTo>
                      <a:cubicBezTo>
                        <a:pt x="50" y="99"/>
                        <a:pt x="50" y="95"/>
                        <a:pt x="50" y="96"/>
                      </a:cubicBezTo>
                      <a:cubicBezTo>
                        <a:pt x="49" y="92"/>
                        <a:pt x="51" y="84"/>
                        <a:pt x="50" y="77"/>
                      </a:cubicBezTo>
                      <a:cubicBezTo>
                        <a:pt x="51" y="70"/>
                        <a:pt x="50" y="64"/>
                        <a:pt x="51" y="57"/>
                      </a:cubicBezTo>
                      <a:cubicBezTo>
                        <a:pt x="51" y="58"/>
                        <a:pt x="51" y="59"/>
                        <a:pt x="52" y="59"/>
                      </a:cubicBezTo>
                      <a:cubicBezTo>
                        <a:pt x="53" y="56"/>
                        <a:pt x="50" y="52"/>
                        <a:pt x="52" y="51"/>
                      </a:cubicBezTo>
                      <a:cubicBezTo>
                        <a:pt x="52" y="49"/>
                        <a:pt x="51" y="50"/>
                        <a:pt x="51" y="51"/>
                      </a:cubicBezTo>
                      <a:cubicBezTo>
                        <a:pt x="51" y="45"/>
                        <a:pt x="50" y="29"/>
                        <a:pt x="62" y="23"/>
                      </a:cubicBezTo>
                      <a:cubicBezTo>
                        <a:pt x="74" y="17"/>
                        <a:pt x="82" y="19"/>
                        <a:pt x="90" y="18"/>
                      </a:cubicBezTo>
                      <a:cubicBezTo>
                        <a:pt x="103" y="19"/>
                        <a:pt x="91" y="22"/>
                        <a:pt x="101" y="20"/>
                      </a:cubicBezTo>
                      <a:cubicBezTo>
                        <a:pt x="102" y="21"/>
                        <a:pt x="101" y="19"/>
                        <a:pt x="101" y="20"/>
                      </a:cubicBezTo>
                      <a:cubicBezTo>
                        <a:pt x="105" y="19"/>
                        <a:pt x="107" y="22"/>
                        <a:pt x="110" y="21"/>
                      </a:cubicBezTo>
                      <a:cubicBezTo>
                        <a:pt x="109" y="20"/>
                        <a:pt x="111" y="20"/>
                        <a:pt x="112" y="19"/>
                      </a:cubicBezTo>
                      <a:cubicBezTo>
                        <a:pt x="119" y="20"/>
                        <a:pt x="120" y="22"/>
                        <a:pt x="126" y="21"/>
                      </a:cubicBezTo>
                      <a:cubicBezTo>
                        <a:pt x="126" y="21"/>
                        <a:pt x="126" y="21"/>
                        <a:pt x="126" y="21"/>
                      </a:cubicBezTo>
                      <a:cubicBezTo>
                        <a:pt x="133" y="19"/>
                        <a:pt x="141" y="20"/>
                        <a:pt x="146" y="18"/>
                      </a:cubicBezTo>
                      <a:cubicBezTo>
                        <a:pt x="184" y="17"/>
                        <a:pt x="220" y="16"/>
                        <a:pt x="257" y="16"/>
                      </a:cubicBezTo>
                      <a:cubicBezTo>
                        <a:pt x="293" y="16"/>
                        <a:pt x="329" y="15"/>
                        <a:pt x="366" y="17"/>
                      </a:cubicBezTo>
                      <a:cubicBezTo>
                        <a:pt x="374" y="18"/>
                        <a:pt x="375" y="18"/>
                        <a:pt x="384" y="18"/>
                      </a:cubicBezTo>
                      <a:cubicBezTo>
                        <a:pt x="384" y="18"/>
                        <a:pt x="383" y="18"/>
                        <a:pt x="384" y="18"/>
                      </a:cubicBezTo>
                      <a:cubicBezTo>
                        <a:pt x="384" y="17"/>
                        <a:pt x="391" y="18"/>
                        <a:pt x="392" y="17"/>
                      </a:cubicBezTo>
                      <a:cubicBezTo>
                        <a:pt x="402" y="17"/>
                        <a:pt x="412" y="23"/>
                        <a:pt x="416" y="33"/>
                      </a:cubicBezTo>
                      <a:cubicBezTo>
                        <a:pt x="419" y="45"/>
                        <a:pt x="417" y="49"/>
                        <a:pt x="418" y="57"/>
                      </a:cubicBezTo>
                      <a:cubicBezTo>
                        <a:pt x="418" y="54"/>
                        <a:pt x="416" y="53"/>
                        <a:pt x="416" y="56"/>
                      </a:cubicBezTo>
                      <a:cubicBezTo>
                        <a:pt x="417" y="59"/>
                        <a:pt x="417" y="59"/>
                        <a:pt x="417" y="59"/>
                      </a:cubicBezTo>
                      <a:cubicBezTo>
                        <a:pt x="417" y="59"/>
                        <a:pt x="417" y="59"/>
                        <a:pt x="417" y="59"/>
                      </a:cubicBezTo>
                      <a:cubicBezTo>
                        <a:pt x="417" y="61"/>
                        <a:pt x="418" y="63"/>
                        <a:pt x="418" y="61"/>
                      </a:cubicBezTo>
                      <a:cubicBezTo>
                        <a:pt x="420" y="96"/>
                        <a:pt x="417" y="131"/>
                        <a:pt x="417" y="165"/>
                      </a:cubicBezTo>
                      <a:cubicBezTo>
                        <a:pt x="416" y="174"/>
                        <a:pt x="417" y="185"/>
                        <a:pt x="417" y="194"/>
                      </a:cubicBezTo>
                      <a:cubicBezTo>
                        <a:pt x="415" y="221"/>
                        <a:pt x="414" y="244"/>
                        <a:pt x="415" y="271"/>
                      </a:cubicBezTo>
                      <a:cubicBezTo>
                        <a:pt x="415" y="271"/>
                        <a:pt x="411" y="268"/>
                        <a:pt x="410" y="257"/>
                      </a:cubicBezTo>
                      <a:cubicBezTo>
                        <a:pt x="406" y="243"/>
                        <a:pt x="410" y="224"/>
                        <a:pt x="408" y="208"/>
                      </a:cubicBezTo>
                      <a:cubicBezTo>
                        <a:pt x="408" y="207"/>
                        <a:pt x="410" y="209"/>
                        <a:pt x="409" y="205"/>
                      </a:cubicBezTo>
                      <a:cubicBezTo>
                        <a:pt x="406" y="190"/>
                        <a:pt x="408" y="166"/>
                        <a:pt x="410" y="148"/>
                      </a:cubicBezTo>
                      <a:cubicBezTo>
                        <a:pt x="411" y="149"/>
                        <a:pt x="411" y="149"/>
                        <a:pt x="411" y="149"/>
                      </a:cubicBezTo>
                      <a:cubicBezTo>
                        <a:pt x="411" y="146"/>
                        <a:pt x="409" y="141"/>
                        <a:pt x="410" y="138"/>
                      </a:cubicBezTo>
                      <a:cubicBezTo>
                        <a:pt x="410" y="138"/>
                        <a:pt x="410" y="139"/>
                        <a:pt x="411" y="138"/>
                      </a:cubicBezTo>
                      <a:cubicBezTo>
                        <a:pt x="410" y="137"/>
                        <a:pt x="410" y="131"/>
                        <a:pt x="409" y="130"/>
                      </a:cubicBezTo>
                      <a:cubicBezTo>
                        <a:pt x="410" y="128"/>
                        <a:pt x="411" y="128"/>
                        <a:pt x="411" y="127"/>
                      </a:cubicBezTo>
                      <a:cubicBezTo>
                        <a:pt x="410" y="124"/>
                        <a:pt x="410" y="124"/>
                        <a:pt x="410" y="124"/>
                      </a:cubicBezTo>
                      <a:cubicBezTo>
                        <a:pt x="407" y="119"/>
                        <a:pt x="410" y="110"/>
                        <a:pt x="408" y="102"/>
                      </a:cubicBezTo>
                      <a:cubicBezTo>
                        <a:pt x="409" y="103"/>
                        <a:pt x="409" y="103"/>
                        <a:pt x="409" y="103"/>
                      </a:cubicBezTo>
                      <a:cubicBezTo>
                        <a:pt x="407" y="90"/>
                        <a:pt x="408" y="74"/>
                        <a:pt x="407" y="59"/>
                      </a:cubicBezTo>
                      <a:cubicBezTo>
                        <a:pt x="408" y="60"/>
                        <a:pt x="408" y="60"/>
                        <a:pt x="409" y="60"/>
                      </a:cubicBezTo>
                      <a:cubicBezTo>
                        <a:pt x="408" y="59"/>
                        <a:pt x="407" y="54"/>
                        <a:pt x="407" y="51"/>
                      </a:cubicBezTo>
                      <a:cubicBezTo>
                        <a:pt x="408" y="49"/>
                        <a:pt x="406" y="44"/>
                        <a:pt x="406" y="40"/>
                      </a:cubicBezTo>
                      <a:cubicBezTo>
                        <a:pt x="406" y="40"/>
                        <a:pt x="406" y="40"/>
                        <a:pt x="406" y="40"/>
                      </a:cubicBezTo>
                      <a:cubicBezTo>
                        <a:pt x="405" y="38"/>
                        <a:pt x="406" y="35"/>
                        <a:pt x="403" y="34"/>
                      </a:cubicBezTo>
                      <a:cubicBezTo>
                        <a:pt x="403" y="32"/>
                        <a:pt x="403" y="32"/>
                        <a:pt x="403" y="32"/>
                      </a:cubicBezTo>
                      <a:cubicBezTo>
                        <a:pt x="401" y="33"/>
                        <a:pt x="400" y="28"/>
                        <a:pt x="397" y="28"/>
                      </a:cubicBezTo>
                      <a:cubicBezTo>
                        <a:pt x="397" y="29"/>
                        <a:pt x="397" y="29"/>
                        <a:pt x="397" y="29"/>
                      </a:cubicBezTo>
                      <a:cubicBezTo>
                        <a:pt x="395" y="29"/>
                        <a:pt x="394" y="27"/>
                        <a:pt x="391" y="27"/>
                      </a:cubicBezTo>
                      <a:cubicBezTo>
                        <a:pt x="391" y="27"/>
                        <a:pt x="391" y="27"/>
                        <a:pt x="391" y="27"/>
                      </a:cubicBezTo>
                      <a:cubicBezTo>
                        <a:pt x="386" y="28"/>
                        <a:pt x="382" y="27"/>
                        <a:pt x="382" y="28"/>
                      </a:cubicBezTo>
                      <a:cubicBezTo>
                        <a:pt x="380" y="27"/>
                        <a:pt x="388" y="28"/>
                        <a:pt x="385" y="26"/>
                      </a:cubicBezTo>
                      <a:cubicBezTo>
                        <a:pt x="366" y="27"/>
                        <a:pt x="347" y="27"/>
                        <a:pt x="328" y="27"/>
                      </a:cubicBezTo>
                      <a:cubicBezTo>
                        <a:pt x="326" y="27"/>
                        <a:pt x="325" y="26"/>
                        <a:pt x="324" y="26"/>
                      </a:cubicBezTo>
                      <a:cubicBezTo>
                        <a:pt x="323" y="26"/>
                        <a:pt x="317" y="26"/>
                        <a:pt x="316" y="27"/>
                      </a:cubicBezTo>
                      <a:cubicBezTo>
                        <a:pt x="316" y="27"/>
                        <a:pt x="314" y="26"/>
                        <a:pt x="313" y="26"/>
                      </a:cubicBezTo>
                      <a:cubicBezTo>
                        <a:pt x="310" y="25"/>
                        <a:pt x="310" y="28"/>
                        <a:pt x="306" y="27"/>
                      </a:cubicBezTo>
                      <a:cubicBezTo>
                        <a:pt x="307" y="27"/>
                        <a:pt x="308" y="26"/>
                        <a:pt x="307" y="26"/>
                      </a:cubicBezTo>
                      <a:cubicBezTo>
                        <a:pt x="304" y="27"/>
                        <a:pt x="300" y="27"/>
                        <a:pt x="296" y="27"/>
                      </a:cubicBezTo>
                      <a:cubicBezTo>
                        <a:pt x="297" y="27"/>
                        <a:pt x="298" y="27"/>
                        <a:pt x="298" y="26"/>
                      </a:cubicBezTo>
                      <a:cubicBezTo>
                        <a:pt x="293" y="27"/>
                        <a:pt x="290" y="26"/>
                        <a:pt x="286" y="27"/>
                      </a:cubicBezTo>
                      <a:cubicBezTo>
                        <a:pt x="288" y="26"/>
                        <a:pt x="288" y="26"/>
                        <a:pt x="288" y="26"/>
                      </a:cubicBezTo>
                      <a:cubicBezTo>
                        <a:pt x="282" y="25"/>
                        <a:pt x="286" y="28"/>
                        <a:pt x="281" y="27"/>
                      </a:cubicBezTo>
                      <a:cubicBezTo>
                        <a:pt x="282" y="27"/>
                        <a:pt x="282" y="26"/>
                        <a:pt x="282" y="26"/>
                      </a:cubicBezTo>
                      <a:cubicBezTo>
                        <a:pt x="277" y="28"/>
                        <a:pt x="270" y="27"/>
                        <a:pt x="265" y="28"/>
                      </a:cubicBezTo>
                      <a:cubicBezTo>
                        <a:pt x="265" y="27"/>
                        <a:pt x="265" y="27"/>
                        <a:pt x="265" y="27"/>
                      </a:cubicBezTo>
                      <a:cubicBezTo>
                        <a:pt x="260" y="27"/>
                        <a:pt x="255" y="27"/>
                        <a:pt x="249" y="28"/>
                      </a:cubicBezTo>
                      <a:cubicBezTo>
                        <a:pt x="247" y="27"/>
                        <a:pt x="250" y="25"/>
                        <a:pt x="245" y="26"/>
                      </a:cubicBezTo>
                      <a:cubicBezTo>
                        <a:pt x="245" y="28"/>
                        <a:pt x="235" y="26"/>
                        <a:pt x="239" y="29"/>
                      </a:cubicBezTo>
                      <a:cubicBezTo>
                        <a:pt x="234" y="28"/>
                        <a:pt x="227" y="28"/>
                        <a:pt x="224" y="28"/>
                      </a:cubicBezTo>
                      <a:cubicBezTo>
                        <a:pt x="226" y="27"/>
                        <a:pt x="221" y="26"/>
                        <a:pt x="225" y="26"/>
                      </a:cubicBezTo>
                      <a:cubicBezTo>
                        <a:pt x="222" y="25"/>
                        <a:pt x="222" y="25"/>
                        <a:pt x="222" y="25"/>
                      </a:cubicBezTo>
                      <a:cubicBezTo>
                        <a:pt x="223" y="24"/>
                        <a:pt x="225" y="25"/>
                        <a:pt x="224" y="24"/>
                      </a:cubicBezTo>
                      <a:cubicBezTo>
                        <a:pt x="222" y="24"/>
                        <a:pt x="217" y="25"/>
                        <a:pt x="215" y="25"/>
                      </a:cubicBezTo>
                      <a:cubicBezTo>
                        <a:pt x="212" y="26"/>
                        <a:pt x="208" y="28"/>
                        <a:pt x="203" y="28"/>
                      </a:cubicBezTo>
                      <a:cubicBezTo>
                        <a:pt x="205" y="27"/>
                        <a:pt x="202" y="26"/>
                        <a:pt x="202" y="26"/>
                      </a:cubicBezTo>
                      <a:cubicBezTo>
                        <a:pt x="195" y="29"/>
                        <a:pt x="195" y="29"/>
                        <a:pt x="195" y="29"/>
                      </a:cubicBezTo>
                      <a:cubicBezTo>
                        <a:pt x="193" y="29"/>
                        <a:pt x="194" y="28"/>
                        <a:pt x="192" y="28"/>
                      </a:cubicBezTo>
                      <a:cubicBezTo>
                        <a:pt x="192" y="29"/>
                        <a:pt x="191" y="29"/>
                        <a:pt x="190" y="29"/>
                      </a:cubicBezTo>
                      <a:cubicBezTo>
                        <a:pt x="189" y="29"/>
                        <a:pt x="182" y="30"/>
                        <a:pt x="181" y="28"/>
                      </a:cubicBezTo>
                      <a:cubicBezTo>
                        <a:pt x="180" y="27"/>
                        <a:pt x="184" y="28"/>
                        <a:pt x="182" y="27"/>
                      </a:cubicBezTo>
                      <a:cubicBezTo>
                        <a:pt x="178" y="27"/>
                        <a:pt x="178" y="28"/>
                        <a:pt x="175" y="28"/>
                      </a:cubicBezTo>
                      <a:cubicBezTo>
                        <a:pt x="175" y="27"/>
                        <a:pt x="175" y="27"/>
                        <a:pt x="175" y="27"/>
                      </a:cubicBezTo>
                      <a:cubicBezTo>
                        <a:pt x="172" y="27"/>
                        <a:pt x="168" y="28"/>
                        <a:pt x="170" y="29"/>
                      </a:cubicBezTo>
                      <a:cubicBezTo>
                        <a:pt x="172" y="29"/>
                        <a:pt x="170" y="28"/>
                        <a:pt x="172" y="29"/>
                      </a:cubicBezTo>
                      <a:cubicBezTo>
                        <a:pt x="170" y="30"/>
                        <a:pt x="166" y="30"/>
                        <a:pt x="163" y="30"/>
                      </a:cubicBezTo>
                      <a:cubicBezTo>
                        <a:pt x="164" y="30"/>
                        <a:pt x="164" y="29"/>
                        <a:pt x="164" y="29"/>
                      </a:cubicBezTo>
                      <a:cubicBezTo>
                        <a:pt x="160" y="30"/>
                        <a:pt x="155" y="30"/>
                        <a:pt x="150" y="31"/>
                      </a:cubicBezTo>
                      <a:cubicBezTo>
                        <a:pt x="150" y="31"/>
                        <a:pt x="151" y="30"/>
                        <a:pt x="152" y="30"/>
                      </a:cubicBezTo>
                      <a:cubicBezTo>
                        <a:pt x="145" y="29"/>
                        <a:pt x="138" y="32"/>
                        <a:pt x="132" y="30"/>
                      </a:cubicBezTo>
                      <a:cubicBezTo>
                        <a:pt x="133" y="30"/>
                        <a:pt x="133" y="31"/>
                        <a:pt x="133" y="31"/>
                      </a:cubicBezTo>
                      <a:cubicBezTo>
                        <a:pt x="129" y="31"/>
                        <a:pt x="130" y="30"/>
                        <a:pt x="127" y="30"/>
                      </a:cubicBezTo>
                      <a:cubicBezTo>
                        <a:pt x="127" y="29"/>
                        <a:pt x="125" y="30"/>
                        <a:pt x="123" y="30"/>
                      </a:cubicBezTo>
                      <a:cubicBezTo>
                        <a:pt x="122" y="31"/>
                        <a:pt x="122" y="30"/>
                        <a:pt x="123" y="30"/>
                      </a:cubicBezTo>
                      <a:cubicBezTo>
                        <a:pt x="118" y="31"/>
                        <a:pt x="108" y="32"/>
                        <a:pt x="101" y="31"/>
                      </a:cubicBezTo>
                      <a:cubicBezTo>
                        <a:pt x="102" y="31"/>
                        <a:pt x="97" y="32"/>
                        <a:pt x="95" y="32"/>
                      </a:cubicBezTo>
                      <a:cubicBezTo>
                        <a:pt x="96" y="31"/>
                        <a:pt x="96" y="31"/>
                        <a:pt x="96" y="31"/>
                      </a:cubicBezTo>
                      <a:cubicBezTo>
                        <a:pt x="96" y="31"/>
                        <a:pt x="95" y="31"/>
                        <a:pt x="94" y="31"/>
                      </a:cubicBezTo>
                      <a:cubicBezTo>
                        <a:pt x="94" y="31"/>
                        <a:pt x="94" y="31"/>
                        <a:pt x="93" y="31"/>
                      </a:cubicBezTo>
                      <a:cubicBezTo>
                        <a:pt x="93" y="31"/>
                        <a:pt x="92" y="31"/>
                        <a:pt x="91" y="31"/>
                      </a:cubicBezTo>
                      <a:cubicBezTo>
                        <a:pt x="92" y="31"/>
                        <a:pt x="93" y="31"/>
                        <a:pt x="94" y="31"/>
                      </a:cubicBezTo>
                      <a:cubicBezTo>
                        <a:pt x="94" y="31"/>
                        <a:pt x="93" y="31"/>
                        <a:pt x="94" y="31"/>
                      </a:cubicBezTo>
                      <a:cubicBezTo>
                        <a:pt x="93" y="31"/>
                        <a:pt x="92" y="31"/>
                        <a:pt x="91" y="31"/>
                      </a:cubicBezTo>
                      <a:cubicBezTo>
                        <a:pt x="91" y="31"/>
                        <a:pt x="90" y="31"/>
                        <a:pt x="90" y="30"/>
                      </a:cubicBezTo>
                      <a:cubicBezTo>
                        <a:pt x="90" y="31"/>
                        <a:pt x="90" y="31"/>
                        <a:pt x="91" y="31"/>
                      </a:cubicBezTo>
                      <a:cubicBezTo>
                        <a:pt x="88" y="31"/>
                        <a:pt x="86" y="31"/>
                        <a:pt x="84" y="31"/>
                      </a:cubicBezTo>
                      <a:cubicBezTo>
                        <a:pt x="85" y="31"/>
                        <a:pt x="87" y="29"/>
                        <a:pt x="84" y="29"/>
                      </a:cubicBezTo>
                      <a:cubicBezTo>
                        <a:pt x="79" y="30"/>
                        <a:pt x="83" y="30"/>
                        <a:pt x="79" y="30"/>
                      </a:cubicBezTo>
                      <a:cubicBezTo>
                        <a:pt x="77" y="31"/>
                        <a:pt x="77" y="31"/>
                        <a:pt x="77" y="31"/>
                      </a:cubicBezTo>
                      <a:cubicBezTo>
                        <a:pt x="76" y="32"/>
                        <a:pt x="73" y="31"/>
                        <a:pt x="74" y="32"/>
                      </a:cubicBezTo>
                      <a:cubicBezTo>
                        <a:pt x="74" y="31"/>
                        <a:pt x="70" y="33"/>
                        <a:pt x="69" y="31"/>
                      </a:cubicBezTo>
                      <a:cubicBezTo>
                        <a:pt x="70" y="30"/>
                        <a:pt x="70" y="30"/>
                        <a:pt x="70" y="30"/>
                      </a:cubicBezTo>
                      <a:cubicBezTo>
                        <a:pt x="68" y="30"/>
                        <a:pt x="68" y="33"/>
                        <a:pt x="67" y="34"/>
                      </a:cubicBezTo>
                      <a:cubicBezTo>
                        <a:pt x="67" y="34"/>
                        <a:pt x="67" y="34"/>
                        <a:pt x="67" y="33"/>
                      </a:cubicBezTo>
                      <a:cubicBezTo>
                        <a:pt x="67" y="35"/>
                        <a:pt x="64" y="36"/>
                        <a:pt x="65" y="38"/>
                      </a:cubicBezTo>
                      <a:cubicBezTo>
                        <a:pt x="63" y="39"/>
                        <a:pt x="63" y="45"/>
                        <a:pt x="62" y="48"/>
                      </a:cubicBezTo>
                      <a:cubicBezTo>
                        <a:pt x="63" y="51"/>
                        <a:pt x="64" y="54"/>
                        <a:pt x="63" y="58"/>
                      </a:cubicBezTo>
                      <a:cubicBezTo>
                        <a:pt x="63" y="57"/>
                        <a:pt x="63" y="56"/>
                        <a:pt x="63" y="56"/>
                      </a:cubicBezTo>
                      <a:cubicBezTo>
                        <a:pt x="62" y="58"/>
                        <a:pt x="63" y="59"/>
                        <a:pt x="63" y="61"/>
                      </a:cubicBezTo>
                      <a:cubicBezTo>
                        <a:pt x="63" y="60"/>
                        <a:pt x="62" y="65"/>
                        <a:pt x="61" y="68"/>
                      </a:cubicBezTo>
                      <a:cubicBezTo>
                        <a:pt x="62" y="71"/>
                        <a:pt x="63" y="70"/>
                        <a:pt x="63" y="70"/>
                      </a:cubicBezTo>
                      <a:cubicBezTo>
                        <a:pt x="61" y="73"/>
                        <a:pt x="65" y="80"/>
                        <a:pt x="63" y="83"/>
                      </a:cubicBezTo>
                      <a:cubicBezTo>
                        <a:pt x="63" y="82"/>
                        <a:pt x="62" y="79"/>
                        <a:pt x="61" y="81"/>
                      </a:cubicBezTo>
                      <a:cubicBezTo>
                        <a:pt x="59" y="84"/>
                        <a:pt x="63" y="87"/>
                        <a:pt x="62" y="92"/>
                      </a:cubicBezTo>
                      <a:cubicBezTo>
                        <a:pt x="64" y="91"/>
                        <a:pt x="64" y="91"/>
                        <a:pt x="64" y="91"/>
                      </a:cubicBezTo>
                      <a:cubicBezTo>
                        <a:pt x="63" y="93"/>
                        <a:pt x="65" y="98"/>
                        <a:pt x="63" y="97"/>
                      </a:cubicBezTo>
                      <a:cubicBezTo>
                        <a:pt x="63" y="99"/>
                        <a:pt x="62" y="103"/>
                        <a:pt x="64" y="102"/>
                      </a:cubicBezTo>
                      <a:cubicBezTo>
                        <a:pt x="63" y="110"/>
                        <a:pt x="65" y="121"/>
                        <a:pt x="62" y="126"/>
                      </a:cubicBezTo>
                      <a:cubicBezTo>
                        <a:pt x="62" y="127"/>
                        <a:pt x="62" y="130"/>
                        <a:pt x="63" y="129"/>
                      </a:cubicBezTo>
                      <a:cubicBezTo>
                        <a:pt x="64" y="128"/>
                        <a:pt x="62" y="127"/>
                        <a:pt x="63" y="126"/>
                      </a:cubicBezTo>
                      <a:cubicBezTo>
                        <a:pt x="63" y="127"/>
                        <a:pt x="63" y="127"/>
                        <a:pt x="63" y="127"/>
                      </a:cubicBezTo>
                      <a:cubicBezTo>
                        <a:pt x="63" y="130"/>
                        <a:pt x="63" y="132"/>
                        <a:pt x="61" y="129"/>
                      </a:cubicBezTo>
                      <a:cubicBezTo>
                        <a:pt x="60" y="135"/>
                        <a:pt x="64" y="135"/>
                        <a:pt x="64" y="142"/>
                      </a:cubicBezTo>
                      <a:cubicBezTo>
                        <a:pt x="63" y="142"/>
                        <a:pt x="63" y="142"/>
                        <a:pt x="63" y="144"/>
                      </a:cubicBezTo>
                      <a:cubicBezTo>
                        <a:pt x="64" y="148"/>
                        <a:pt x="64" y="148"/>
                        <a:pt x="64" y="148"/>
                      </a:cubicBezTo>
                      <a:cubicBezTo>
                        <a:pt x="64" y="152"/>
                        <a:pt x="62" y="150"/>
                        <a:pt x="61" y="151"/>
                      </a:cubicBezTo>
                      <a:cubicBezTo>
                        <a:pt x="61" y="153"/>
                        <a:pt x="61" y="156"/>
                        <a:pt x="62" y="157"/>
                      </a:cubicBezTo>
                      <a:cubicBezTo>
                        <a:pt x="61" y="160"/>
                        <a:pt x="61" y="160"/>
                        <a:pt x="61" y="160"/>
                      </a:cubicBezTo>
                      <a:cubicBezTo>
                        <a:pt x="62" y="158"/>
                        <a:pt x="62" y="162"/>
                        <a:pt x="62" y="163"/>
                      </a:cubicBezTo>
                      <a:cubicBezTo>
                        <a:pt x="62" y="162"/>
                        <a:pt x="62" y="162"/>
                        <a:pt x="62" y="162"/>
                      </a:cubicBezTo>
                      <a:cubicBezTo>
                        <a:pt x="61" y="162"/>
                        <a:pt x="61" y="165"/>
                        <a:pt x="61" y="166"/>
                      </a:cubicBezTo>
                      <a:cubicBezTo>
                        <a:pt x="62" y="166"/>
                        <a:pt x="63" y="163"/>
                        <a:pt x="63" y="162"/>
                      </a:cubicBezTo>
                      <a:cubicBezTo>
                        <a:pt x="63" y="163"/>
                        <a:pt x="63" y="165"/>
                        <a:pt x="64" y="166"/>
                      </a:cubicBezTo>
                      <a:cubicBezTo>
                        <a:pt x="63" y="166"/>
                        <a:pt x="63" y="170"/>
                        <a:pt x="63" y="172"/>
                      </a:cubicBezTo>
                      <a:cubicBezTo>
                        <a:pt x="63" y="174"/>
                        <a:pt x="64" y="175"/>
                        <a:pt x="64" y="175"/>
                      </a:cubicBezTo>
                      <a:cubicBezTo>
                        <a:pt x="63" y="175"/>
                        <a:pt x="64" y="179"/>
                        <a:pt x="63" y="177"/>
                      </a:cubicBezTo>
                      <a:cubicBezTo>
                        <a:pt x="63" y="176"/>
                        <a:pt x="63" y="175"/>
                        <a:pt x="63" y="174"/>
                      </a:cubicBezTo>
                      <a:cubicBezTo>
                        <a:pt x="62" y="176"/>
                        <a:pt x="61" y="175"/>
                        <a:pt x="62" y="178"/>
                      </a:cubicBezTo>
                      <a:cubicBezTo>
                        <a:pt x="63" y="181"/>
                        <a:pt x="64" y="178"/>
                        <a:pt x="64" y="182"/>
                      </a:cubicBezTo>
                      <a:cubicBezTo>
                        <a:pt x="63" y="181"/>
                        <a:pt x="63" y="181"/>
                        <a:pt x="63" y="180"/>
                      </a:cubicBezTo>
                      <a:cubicBezTo>
                        <a:pt x="62" y="184"/>
                        <a:pt x="62" y="184"/>
                        <a:pt x="62" y="184"/>
                      </a:cubicBezTo>
                      <a:cubicBezTo>
                        <a:pt x="63" y="184"/>
                        <a:pt x="63" y="184"/>
                        <a:pt x="63" y="184"/>
                      </a:cubicBezTo>
                      <a:cubicBezTo>
                        <a:pt x="63" y="184"/>
                        <a:pt x="63" y="184"/>
                        <a:pt x="63" y="184"/>
                      </a:cubicBezTo>
                      <a:cubicBezTo>
                        <a:pt x="64" y="186"/>
                        <a:pt x="63" y="190"/>
                        <a:pt x="64" y="191"/>
                      </a:cubicBezTo>
                      <a:cubicBezTo>
                        <a:pt x="64" y="193"/>
                        <a:pt x="63" y="195"/>
                        <a:pt x="63" y="197"/>
                      </a:cubicBezTo>
                      <a:cubicBezTo>
                        <a:pt x="63" y="197"/>
                        <a:pt x="63" y="197"/>
                        <a:pt x="63" y="197"/>
                      </a:cubicBezTo>
                      <a:cubicBezTo>
                        <a:pt x="63" y="199"/>
                        <a:pt x="63" y="202"/>
                        <a:pt x="64" y="204"/>
                      </a:cubicBezTo>
                      <a:cubicBezTo>
                        <a:pt x="63" y="204"/>
                        <a:pt x="63" y="204"/>
                        <a:pt x="63" y="204"/>
                      </a:cubicBezTo>
                      <a:cubicBezTo>
                        <a:pt x="63" y="206"/>
                        <a:pt x="64" y="209"/>
                        <a:pt x="64" y="210"/>
                      </a:cubicBezTo>
                      <a:cubicBezTo>
                        <a:pt x="63" y="213"/>
                        <a:pt x="60" y="211"/>
                        <a:pt x="61" y="215"/>
                      </a:cubicBezTo>
                      <a:cubicBezTo>
                        <a:pt x="61" y="218"/>
                        <a:pt x="63" y="220"/>
                        <a:pt x="64" y="219"/>
                      </a:cubicBezTo>
                      <a:cubicBezTo>
                        <a:pt x="63" y="224"/>
                        <a:pt x="65" y="231"/>
                        <a:pt x="63" y="237"/>
                      </a:cubicBezTo>
                      <a:cubicBezTo>
                        <a:pt x="64" y="237"/>
                        <a:pt x="64" y="237"/>
                        <a:pt x="64" y="239"/>
                      </a:cubicBezTo>
                      <a:cubicBezTo>
                        <a:pt x="64" y="247"/>
                        <a:pt x="66" y="257"/>
                        <a:pt x="64" y="264"/>
                      </a:cubicBezTo>
                      <a:cubicBezTo>
                        <a:pt x="63" y="261"/>
                        <a:pt x="63" y="264"/>
                        <a:pt x="62" y="264"/>
                      </a:cubicBezTo>
                      <a:cubicBezTo>
                        <a:pt x="63" y="266"/>
                        <a:pt x="61" y="266"/>
                        <a:pt x="63" y="267"/>
                      </a:cubicBezTo>
                      <a:cubicBezTo>
                        <a:pt x="64" y="267"/>
                        <a:pt x="64" y="267"/>
                        <a:pt x="64" y="264"/>
                      </a:cubicBezTo>
                      <a:cubicBezTo>
                        <a:pt x="65" y="271"/>
                        <a:pt x="65" y="275"/>
                        <a:pt x="66" y="276"/>
                      </a:cubicBezTo>
                      <a:cubicBezTo>
                        <a:pt x="66" y="276"/>
                        <a:pt x="66" y="276"/>
                        <a:pt x="67" y="276"/>
                      </a:cubicBezTo>
                      <a:cubicBezTo>
                        <a:pt x="65" y="277"/>
                        <a:pt x="66" y="279"/>
                        <a:pt x="68" y="280"/>
                      </a:cubicBezTo>
                      <a:cubicBezTo>
                        <a:pt x="69" y="279"/>
                        <a:pt x="69" y="279"/>
                        <a:pt x="69" y="279"/>
                      </a:cubicBezTo>
                      <a:cubicBezTo>
                        <a:pt x="70" y="280"/>
                        <a:pt x="70" y="280"/>
                        <a:pt x="70" y="280"/>
                      </a:cubicBezTo>
                      <a:cubicBezTo>
                        <a:pt x="70" y="281"/>
                        <a:pt x="71" y="279"/>
                        <a:pt x="72" y="280"/>
                      </a:cubicBezTo>
                      <a:cubicBezTo>
                        <a:pt x="72" y="280"/>
                        <a:pt x="72" y="281"/>
                        <a:pt x="73" y="281"/>
                      </a:cubicBezTo>
                      <a:cubicBezTo>
                        <a:pt x="74" y="281"/>
                        <a:pt x="79" y="279"/>
                        <a:pt x="82" y="280"/>
                      </a:cubicBezTo>
                      <a:cubicBezTo>
                        <a:pt x="85" y="281"/>
                        <a:pt x="85" y="281"/>
                        <a:pt x="85" y="281"/>
                      </a:cubicBezTo>
                      <a:cubicBezTo>
                        <a:pt x="86" y="281"/>
                        <a:pt x="89" y="280"/>
                        <a:pt x="86" y="280"/>
                      </a:cubicBezTo>
                      <a:cubicBezTo>
                        <a:pt x="92" y="281"/>
                        <a:pt x="95" y="281"/>
                        <a:pt x="97" y="282"/>
                      </a:cubicBezTo>
                      <a:cubicBezTo>
                        <a:pt x="106" y="279"/>
                        <a:pt x="120" y="279"/>
                        <a:pt x="131" y="279"/>
                      </a:cubicBezTo>
                      <a:cubicBezTo>
                        <a:pt x="131" y="280"/>
                        <a:pt x="131" y="280"/>
                        <a:pt x="131" y="280"/>
                      </a:cubicBezTo>
                      <a:cubicBezTo>
                        <a:pt x="134" y="281"/>
                        <a:pt x="132" y="279"/>
                        <a:pt x="134" y="279"/>
                      </a:cubicBezTo>
                      <a:cubicBezTo>
                        <a:pt x="133" y="280"/>
                        <a:pt x="137" y="281"/>
                        <a:pt x="134" y="282"/>
                      </a:cubicBezTo>
                      <a:cubicBezTo>
                        <a:pt x="139" y="282"/>
                        <a:pt x="140" y="280"/>
                        <a:pt x="142" y="280"/>
                      </a:cubicBezTo>
                      <a:cubicBezTo>
                        <a:pt x="143" y="279"/>
                        <a:pt x="140" y="281"/>
                        <a:pt x="141" y="279"/>
                      </a:cubicBezTo>
                      <a:cubicBezTo>
                        <a:pt x="141" y="279"/>
                        <a:pt x="147" y="280"/>
                        <a:pt x="147" y="279"/>
                      </a:cubicBezTo>
                      <a:cubicBezTo>
                        <a:pt x="148" y="279"/>
                        <a:pt x="148" y="280"/>
                        <a:pt x="147" y="281"/>
                      </a:cubicBezTo>
                      <a:cubicBezTo>
                        <a:pt x="150" y="280"/>
                        <a:pt x="150" y="280"/>
                        <a:pt x="150" y="280"/>
                      </a:cubicBezTo>
                      <a:cubicBezTo>
                        <a:pt x="153" y="282"/>
                        <a:pt x="142" y="283"/>
                        <a:pt x="146" y="285"/>
                      </a:cubicBezTo>
                      <a:cubicBezTo>
                        <a:pt x="148" y="285"/>
                        <a:pt x="148" y="285"/>
                        <a:pt x="148" y="285"/>
                      </a:cubicBezTo>
                      <a:cubicBezTo>
                        <a:pt x="150" y="286"/>
                        <a:pt x="142" y="287"/>
                        <a:pt x="148" y="287"/>
                      </a:cubicBezTo>
                      <a:cubicBezTo>
                        <a:pt x="150" y="286"/>
                        <a:pt x="153" y="284"/>
                        <a:pt x="150" y="284"/>
                      </a:cubicBezTo>
                      <a:cubicBezTo>
                        <a:pt x="156" y="283"/>
                        <a:pt x="153" y="280"/>
                        <a:pt x="159" y="281"/>
                      </a:cubicBezTo>
                      <a:cubicBezTo>
                        <a:pt x="160" y="281"/>
                        <a:pt x="154" y="281"/>
                        <a:pt x="155" y="282"/>
                      </a:cubicBezTo>
                      <a:cubicBezTo>
                        <a:pt x="158" y="283"/>
                        <a:pt x="160" y="281"/>
                        <a:pt x="163" y="282"/>
                      </a:cubicBezTo>
                      <a:cubicBezTo>
                        <a:pt x="160" y="281"/>
                        <a:pt x="162" y="280"/>
                        <a:pt x="164" y="280"/>
                      </a:cubicBezTo>
                      <a:cubicBezTo>
                        <a:pt x="167" y="280"/>
                        <a:pt x="162" y="281"/>
                        <a:pt x="166" y="281"/>
                      </a:cubicBezTo>
                      <a:cubicBezTo>
                        <a:pt x="167" y="280"/>
                        <a:pt x="171" y="280"/>
                        <a:pt x="168" y="279"/>
                      </a:cubicBezTo>
                      <a:cubicBezTo>
                        <a:pt x="169" y="277"/>
                        <a:pt x="172" y="280"/>
                        <a:pt x="174" y="278"/>
                      </a:cubicBezTo>
                      <a:cubicBezTo>
                        <a:pt x="176" y="279"/>
                        <a:pt x="170" y="281"/>
                        <a:pt x="175" y="282"/>
                      </a:cubicBezTo>
                      <a:cubicBezTo>
                        <a:pt x="174" y="280"/>
                        <a:pt x="180" y="280"/>
                        <a:pt x="178" y="278"/>
                      </a:cubicBezTo>
                      <a:cubicBezTo>
                        <a:pt x="180" y="279"/>
                        <a:pt x="180" y="280"/>
                        <a:pt x="179" y="280"/>
                      </a:cubicBezTo>
                      <a:cubicBezTo>
                        <a:pt x="181" y="281"/>
                        <a:pt x="185" y="278"/>
                        <a:pt x="186" y="280"/>
                      </a:cubicBezTo>
                      <a:cubicBezTo>
                        <a:pt x="187" y="279"/>
                        <a:pt x="187" y="279"/>
                        <a:pt x="187" y="279"/>
                      </a:cubicBezTo>
                      <a:cubicBezTo>
                        <a:pt x="187" y="280"/>
                        <a:pt x="188" y="280"/>
                        <a:pt x="190" y="281"/>
                      </a:cubicBezTo>
                      <a:cubicBezTo>
                        <a:pt x="192" y="281"/>
                        <a:pt x="197" y="279"/>
                        <a:pt x="197" y="281"/>
                      </a:cubicBezTo>
                      <a:cubicBezTo>
                        <a:pt x="198" y="281"/>
                        <a:pt x="203" y="281"/>
                        <a:pt x="201" y="279"/>
                      </a:cubicBezTo>
                      <a:cubicBezTo>
                        <a:pt x="198" y="279"/>
                        <a:pt x="197" y="280"/>
                        <a:pt x="195" y="279"/>
                      </a:cubicBezTo>
                      <a:cubicBezTo>
                        <a:pt x="198" y="280"/>
                        <a:pt x="200" y="278"/>
                        <a:pt x="202" y="278"/>
                      </a:cubicBezTo>
                      <a:cubicBezTo>
                        <a:pt x="202" y="279"/>
                        <a:pt x="202" y="279"/>
                        <a:pt x="202" y="279"/>
                      </a:cubicBezTo>
                      <a:cubicBezTo>
                        <a:pt x="203" y="278"/>
                        <a:pt x="206" y="278"/>
                        <a:pt x="206" y="278"/>
                      </a:cubicBezTo>
                      <a:cubicBezTo>
                        <a:pt x="206" y="278"/>
                        <a:pt x="206" y="279"/>
                        <a:pt x="207" y="279"/>
                      </a:cubicBezTo>
                      <a:cubicBezTo>
                        <a:pt x="208" y="278"/>
                        <a:pt x="208" y="278"/>
                        <a:pt x="208" y="278"/>
                      </a:cubicBezTo>
                      <a:cubicBezTo>
                        <a:pt x="213" y="277"/>
                        <a:pt x="209" y="280"/>
                        <a:pt x="213" y="279"/>
                      </a:cubicBezTo>
                      <a:cubicBezTo>
                        <a:pt x="210" y="280"/>
                        <a:pt x="210" y="280"/>
                        <a:pt x="210" y="280"/>
                      </a:cubicBezTo>
                      <a:cubicBezTo>
                        <a:pt x="211" y="280"/>
                        <a:pt x="212" y="281"/>
                        <a:pt x="214" y="281"/>
                      </a:cubicBezTo>
                      <a:cubicBezTo>
                        <a:pt x="215" y="280"/>
                        <a:pt x="217" y="278"/>
                        <a:pt x="218" y="278"/>
                      </a:cubicBezTo>
                      <a:cubicBezTo>
                        <a:pt x="220" y="277"/>
                        <a:pt x="219" y="279"/>
                        <a:pt x="221" y="278"/>
                      </a:cubicBezTo>
                      <a:cubicBezTo>
                        <a:pt x="218" y="279"/>
                        <a:pt x="218" y="279"/>
                        <a:pt x="218" y="279"/>
                      </a:cubicBezTo>
                      <a:cubicBezTo>
                        <a:pt x="217" y="279"/>
                        <a:pt x="220" y="281"/>
                        <a:pt x="223" y="281"/>
                      </a:cubicBezTo>
                      <a:cubicBezTo>
                        <a:pt x="225" y="280"/>
                        <a:pt x="229" y="279"/>
                        <a:pt x="225" y="278"/>
                      </a:cubicBezTo>
                      <a:cubicBezTo>
                        <a:pt x="227" y="278"/>
                        <a:pt x="229" y="279"/>
                        <a:pt x="228" y="280"/>
                      </a:cubicBezTo>
                      <a:cubicBezTo>
                        <a:pt x="232" y="279"/>
                        <a:pt x="228" y="279"/>
                        <a:pt x="231" y="278"/>
                      </a:cubicBezTo>
                      <a:cubicBezTo>
                        <a:pt x="232" y="279"/>
                        <a:pt x="236" y="280"/>
                        <a:pt x="239" y="281"/>
                      </a:cubicBezTo>
                      <a:cubicBezTo>
                        <a:pt x="235" y="282"/>
                        <a:pt x="235" y="282"/>
                        <a:pt x="235" y="282"/>
                      </a:cubicBezTo>
                      <a:cubicBezTo>
                        <a:pt x="238" y="282"/>
                        <a:pt x="238" y="282"/>
                        <a:pt x="238" y="282"/>
                      </a:cubicBezTo>
                      <a:cubicBezTo>
                        <a:pt x="235" y="284"/>
                        <a:pt x="239" y="283"/>
                        <a:pt x="237" y="285"/>
                      </a:cubicBezTo>
                      <a:cubicBezTo>
                        <a:pt x="239" y="285"/>
                        <a:pt x="241" y="285"/>
                        <a:pt x="242" y="284"/>
                      </a:cubicBezTo>
                      <a:cubicBezTo>
                        <a:pt x="238" y="282"/>
                        <a:pt x="247" y="281"/>
                        <a:pt x="246" y="279"/>
                      </a:cubicBezTo>
                      <a:cubicBezTo>
                        <a:pt x="252" y="278"/>
                        <a:pt x="250" y="284"/>
                        <a:pt x="256" y="281"/>
                      </a:cubicBezTo>
                      <a:cubicBezTo>
                        <a:pt x="255" y="280"/>
                        <a:pt x="257" y="279"/>
                        <a:pt x="256" y="279"/>
                      </a:cubicBezTo>
                      <a:cubicBezTo>
                        <a:pt x="258" y="279"/>
                        <a:pt x="258" y="277"/>
                        <a:pt x="261" y="278"/>
                      </a:cubicBezTo>
                      <a:cubicBezTo>
                        <a:pt x="258" y="279"/>
                        <a:pt x="265" y="280"/>
                        <a:pt x="260" y="281"/>
                      </a:cubicBezTo>
                      <a:cubicBezTo>
                        <a:pt x="260" y="281"/>
                        <a:pt x="257" y="281"/>
                        <a:pt x="257" y="281"/>
                      </a:cubicBezTo>
                      <a:cubicBezTo>
                        <a:pt x="258" y="282"/>
                        <a:pt x="256" y="283"/>
                        <a:pt x="260" y="283"/>
                      </a:cubicBezTo>
                      <a:cubicBezTo>
                        <a:pt x="263" y="283"/>
                        <a:pt x="266" y="283"/>
                        <a:pt x="265" y="282"/>
                      </a:cubicBezTo>
                      <a:cubicBezTo>
                        <a:pt x="265" y="281"/>
                        <a:pt x="262" y="282"/>
                        <a:pt x="263" y="281"/>
                      </a:cubicBezTo>
                      <a:cubicBezTo>
                        <a:pt x="268" y="280"/>
                        <a:pt x="269" y="282"/>
                        <a:pt x="271" y="280"/>
                      </a:cubicBezTo>
                      <a:cubicBezTo>
                        <a:pt x="268" y="280"/>
                        <a:pt x="267" y="279"/>
                        <a:pt x="267" y="278"/>
                      </a:cubicBezTo>
                      <a:cubicBezTo>
                        <a:pt x="271" y="277"/>
                        <a:pt x="271" y="277"/>
                        <a:pt x="271" y="277"/>
                      </a:cubicBezTo>
                      <a:cubicBezTo>
                        <a:pt x="270" y="278"/>
                        <a:pt x="270" y="278"/>
                        <a:pt x="270" y="278"/>
                      </a:cubicBezTo>
                      <a:cubicBezTo>
                        <a:pt x="276" y="279"/>
                        <a:pt x="272" y="277"/>
                        <a:pt x="277" y="277"/>
                      </a:cubicBezTo>
                      <a:cubicBezTo>
                        <a:pt x="280" y="279"/>
                        <a:pt x="280" y="279"/>
                        <a:pt x="280" y="279"/>
                      </a:cubicBezTo>
                      <a:cubicBezTo>
                        <a:pt x="278" y="280"/>
                        <a:pt x="272" y="278"/>
                        <a:pt x="273" y="280"/>
                      </a:cubicBezTo>
                      <a:cubicBezTo>
                        <a:pt x="276" y="280"/>
                        <a:pt x="277" y="279"/>
                        <a:pt x="281" y="280"/>
                      </a:cubicBezTo>
                      <a:cubicBezTo>
                        <a:pt x="278" y="280"/>
                        <a:pt x="278" y="280"/>
                        <a:pt x="278" y="280"/>
                      </a:cubicBezTo>
                      <a:cubicBezTo>
                        <a:pt x="279" y="280"/>
                        <a:pt x="281" y="283"/>
                        <a:pt x="286" y="282"/>
                      </a:cubicBezTo>
                      <a:cubicBezTo>
                        <a:pt x="288" y="281"/>
                        <a:pt x="286" y="281"/>
                        <a:pt x="287" y="280"/>
                      </a:cubicBezTo>
                      <a:cubicBezTo>
                        <a:pt x="292" y="280"/>
                        <a:pt x="294" y="279"/>
                        <a:pt x="298" y="279"/>
                      </a:cubicBezTo>
                      <a:cubicBezTo>
                        <a:pt x="297" y="280"/>
                        <a:pt x="304" y="279"/>
                        <a:pt x="300" y="280"/>
                      </a:cubicBezTo>
                      <a:cubicBezTo>
                        <a:pt x="298" y="280"/>
                        <a:pt x="290" y="280"/>
                        <a:pt x="288" y="281"/>
                      </a:cubicBezTo>
                      <a:cubicBezTo>
                        <a:pt x="290" y="283"/>
                        <a:pt x="283" y="281"/>
                        <a:pt x="282" y="283"/>
                      </a:cubicBezTo>
                      <a:cubicBezTo>
                        <a:pt x="287" y="283"/>
                        <a:pt x="287" y="285"/>
                        <a:pt x="287" y="286"/>
                      </a:cubicBezTo>
                      <a:cubicBezTo>
                        <a:pt x="289" y="286"/>
                        <a:pt x="290" y="286"/>
                        <a:pt x="291" y="285"/>
                      </a:cubicBezTo>
                      <a:cubicBezTo>
                        <a:pt x="291" y="284"/>
                        <a:pt x="289" y="284"/>
                        <a:pt x="289" y="283"/>
                      </a:cubicBezTo>
                      <a:cubicBezTo>
                        <a:pt x="294" y="283"/>
                        <a:pt x="299" y="283"/>
                        <a:pt x="302" y="282"/>
                      </a:cubicBezTo>
                      <a:cubicBezTo>
                        <a:pt x="304" y="282"/>
                        <a:pt x="303" y="283"/>
                        <a:pt x="301" y="283"/>
                      </a:cubicBezTo>
                      <a:cubicBezTo>
                        <a:pt x="307" y="283"/>
                        <a:pt x="314" y="283"/>
                        <a:pt x="319" y="284"/>
                      </a:cubicBezTo>
                      <a:cubicBezTo>
                        <a:pt x="316" y="282"/>
                        <a:pt x="323" y="283"/>
                        <a:pt x="324" y="282"/>
                      </a:cubicBezTo>
                      <a:cubicBezTo>
                        <a:pt x="324" y="283"/>
                        <a:pt x="324" y="283"/>
                        <a:pt x="324" y="284"/>
                      </a:cubicBezTo>
                      <a:cubicBezTo>
                        <a:pt x="328" y="283"/>
                        <a:pt x="324" y="285"/>
                        <a:pt x="328" y="285"/>
                      </a:cubicBezTo>
                      <a:cubicBezTo>
                        <a:pt x="332" y="284"/>
                        <a:pt x="337" y="284"/>
                        <a:pt x="341" y="283"/>
                      </a:cubicBezTo>
                      <a:cubicBezTo>
                        <a:pt x="347" y="285"/>
                        <a:pt x="355" y="283"/>
                        <a:pt x="360" y="283"/>
                      </a:cubicBezTo>
                      <a:cubicBezTo>
                        <a:pt x="362" y="284"/>
                        <a:pt x="361" y="286"/>
                        <a:pt x="364" y="286"/>
                      </a:cubicBezTo>
                      <a:cubicBezTo>
                        <a:pt x="367" y="286"/>
                        <a:pt x="361" y="284"/>
                        <a:pt x="366" y="285"/>
                      </a:cubicBezTo>
                      <a:cubicBezTo>
                        <a:pt x="365" y="285"/>
                        <a:pt x="365" y="285"/>
                        <a:pt x="365" y="285"/>
                      </a:cubicBezTo>
                      <a:cubicBezTo>
                        <a:pt x="367" y="285"/>
                        <a:pt x="374" y="286"/>
                        <a:pt x="376" y="284"/>
                      </a:cubicBezTo>
                      <a:cubicBezTo>
                        <a:pt x="374" y="286"/>
                        <a:pt x="374" y="286"/>
                        <a:pt x="374" y="286"/>
                      </a:cubicBezTo>
                      <a:cubicBezTo>
                        <a:pt x="375" y="286"/>
                        <a:pt x="376" y="286"/>
                        <a:pt x="377" y="285"/>
                      </a:cubicBezTo>
                      <a:cubicBezTo>
                        <a:pt x="377" y="286"/>
                        <a:pt x="378" y="287"/>
                        <a:pt x="376" y="287"/>
                      </a:cubicBezTo>
                      <a:cubicBezTo>
                        <a:pt x="379" y="288"/>
                        <a:pt x="383" y="287"/>
                        <a:pt x="386" y="287"/>
                      </a:cubicBezTo>
                      <a:cubicBezTo>
                        <a:pt x="384" y="286"/>
                        <a:pt x="384" y="286"/>
                        <a:pt x="384" y="286"/>
                      </a:cubicBezTo>
                      <a:cubicBezTo>
                        <a:pt x="390" y="285"/>
                        <a:pt x="393" y="286"/>
                        <a:pt x="398" y="284"/>
                      </a:cubicBezTo>
                      <a:cubicBezTo>
                        <a:pt x="398" y="285"/>
                        <a:pt x="398" y="285"/>
                        <a:pt x="398" y="285"/>
                      </a:cubicBezTo>
                      <a:cubicBezTo>
                        <a:pt x="400" y="283"/>
                        <a:pt x="400" y="283"/>
                        <a:pt x="400" y="283"/>
                      </a:cubicBezTo>
                      <a:cubicBezTo>
                        <a:pt x="400" y="284"/>
                        <a:pt x="402" y="284"/>
                        <a:pt x="403" y="283"/>
                      </a:cubicBezTo>
                      <a:cubicBezTo>
                        <a:pt x="402" y="285"/>
                        <a:pt x="400" y="287"/>
                        <a:pt x="398" y="288"/>
                      </a:cubicBezTo>
                      <a:cubicBezTo>
                        <a:pt x="395" y="288"/>
                        <a:pt x="400" y="287"/>
                        <a:pt x="398" y="286"/>
                      </a:cubicBezTo>
                      <a:cubicBezTo>
                        <a:pt x="397" y="285"/>
                        <a:pt x="392" y="286"/>
                        <a:pt x="391" y="287"/>
                      </a:cubicBezTo>
                      <a:cubicBezTo>
                        <a:pt x="393" y="287"/>
                        <a:pt x="393" y="287"/>
                        <a:pt x="395" y="286"/>
                      </a:cubicBezTo>
                      <a:cubicBezTo>
                        <a:pt x="396" y="288"/>
                        <a:pt x="392" y="288"/>
                        <a:pt x="391" y="289"/>
                      </a:cubicBezTo>
                      <a:cubicBezTo>
                        <a:pt x="392" y="289"/>
                        <a:pt x="392" y="289"/>
                        <a:pt x="393" y="289"/>
                      </a:cubicBezTo>
                      <a:cubicBezTo>
                        <a:pt x="391" y="290"/>
                        <a:pt x="389" y="290"/>
                        <a:pt x="386" y="290"/>
                      </a:cubicBezTo>
                      <a:cubicBezTo>
                        <a:pt x="388" y="290"/>
                        <a:pt x="386" y="289"/>
                        <a:pt x="386" y="289"/>
                      </a:cubicBezTo>
                      <a:cubicBezTo>
                        <a:pt x="385" y="290"/>
                        <a:pt x="382" y="290"/>
                        <a:pt x="379" y="290"/>
                      </a:cubicBezTo>
                      <a:cubicBezTo>
                        <a:pt x="376" y="289"/>
                        <a:pt x="371" y="291"/>
                        <a:pt x="366" y="291"/>
                      </a:cubicBezTo>
                      <a:cubicBezTo>
                        <a:pt x="368" y="289"/>
                        <a:pt x="371" y="288"/>
                        <a:pt x="374" y="288"/>
                      </a:cubicBezTo>
                      <a:cubicBezTo>
                        <a:pt x="371" y="287"/>
                        <a:pt x="370" y="288"/>
                        <a:pt x="367" y="287"/>
                      </a:cubicBezTo>
                      <a:cubicBezTo>
                        <a:pt x="366" y="288"/>
                        <a:pt x="365" y="290"/>
                        <a:pt x="361" y="290"/>
                      </a:cubicBezTo>
                      <a:cubicBezTo>
                        <a:pt x="361" y="289"/>
                        <a:pt x="361" y="289"/>
                        <a:pt x="361" y="289"/>
                      </a:cubicBezTo>
                      <a:cubicBezTo>
                        <a:pt x="357" y="290"/>
                        <a:pt x="357" y="291"/>
                        <a:pt x="353" y="291"/>
                      </a:cubicBezTo>
                      <a:cubicBezTo>
                        <a:pt x="345" y="290"/>
                        <a:pt x="337" y="290"/>
                        <a:pt x="332" y="290"/>
                      </a:cubicBezTo>
                      <a:cubicBezTo>
                        <a:pt x="331" y="289"/>
                        <a:pt x="331" y="289"/>
                        <a:pt x="331" y="289"/>
                      </a:cubicBezTo>
                      <a:cubicBezTo>
                        <a:pt x="328" y="291"/>
                        <a:pt x="321" y="290"/>
                        <a:pt x="316" y="291"/>
                      </a:cubicBezTo>
                      <a:cubicBezTo>
                        <a:pt x="309" y="290"/>
                        <a:pt x="300" y="292"/>
                        <a:pt x="296" y="290"/>
                      </a:cubicBezTo>
                      <a:cubicBezTo>
                        <a:pt x="283" y="291"/>
                        <a:pt x="272" y="292"/>
                        <a:pt x="258" y="291"/>
                      </a:cubicBezTo>
                      <a:cubicBezTo>
                        <a:pt x="261" y="290"/>
                        <a:pt x="261" y="290"/>
                        <a:pt x="261" y="290"/>
                      </a:cubicBezTo>
                      <a:cubicBezTo>
                        <a:pt x="258" y="291"/>
                        <a:pt x="259" y="289"/>
                        <a:pt x="257" y="289"/>
                      </a:cubicBezTo>
                      <a:cubicBezTo>
                        <a:pt x="260" y="290"/>
                        <a:pt x="254" y="291"/>
                        <a:pt x="252" y="292"/>
                      </a:cubicBezTo>
                      <a:cubicBezTo>
                        <a:pt x="246" y="291"/>
                        <a:pt x="238" y="292"/>
                        <a:pt x="233" y="293"/>
                      </a:cubicBezTo>
                      <a:cubicBezTo>
                        <a:pt x="233" y="292"/>
                        <a:pt x="233" y="292"/>
                        <a:pt x="233" y="292"/>
                      </a:cubicBezTo>
                      <a:cubicBezTo>
                        <a:pt x="227" y="294"/>
                        <a:pt x="221" y="292"/>
                        <a:pt x="214" y="292"/>
                      </a:cubicBezTo>
                      <a:cubicBezTo>
                        <a:pt x="213" y="291"/>
                        <a:pt x="212" y="290"/>
                        <a:pt x="210" y="291"/>
                      </a:cubicBezTo>
                      <a:cubicBezTo>
                        <a:pt x="206" y="292"/>
                        <a:pt x="204" y="292"/>
                        <a:pt x="199" y="293"/>
                      </a:cubicBezTo>
                      <a:cubicBezTo>
                        <a:pt x="195" y="293"/>
                        <a:pt x="189" y="293"/>
                        <a:pt x="185" y="292"/>
                      </a:cubicBezTo>
                      <a:cubicBezTo>
                        <a:pt x="170" y="294"/>
                        <a:pt x="155" y="293"/>
                        <a:pt x="140" y="294"/>
                      </a:cubicBezTo>
                      <a:cubicBezTo>
                        <a:pt x="139" y="293"/>
                        <a:pt x="139" y="293"/>
                        <a:pt x="139" y="293"/>
                      </a:cubicBezTo>
                      <a:cubicBezTo>
                        <a:pt x="124" y="295"/>
                        <a:pt x="106" y="293"/>
                        <a:pt x="93" y="294"/>
                      </a:cubicBezTo>
                      <a:cubicBezTo>
                        <a:pt x="94" y="292"/>
                        <a:pt x="94" y="292"/>
                        <a:pt x="94" y="292"/>
                      </a:cubicBezTo>
                      <a:cubicBezTo>
                        <a:pt x="90" y="292"/>
                        <a:pt x="85" y="293"/>
                        <a:pt x="86" y="294"/>
                      </a:cubicBezTo>
                      <a:cubicBezTo>
                        <a:pt x="82" y="294"/>
                        <a:pt x="77" y="295"/>
                        <a:pt x="74" y="294"/>
                      </a:cubicBezTo>
                      <a:cubicBezTo>
                        <a:pt x="69" y="292"/>
                        <a:pt x="67" y="294"/>
                        <a:pt x="62" y="292"/>
                      </a:cubicBezTo>
                      <a:cubicBezTo>
                        <a:pt x="53" y="286"/>
                        <a:pt x="52" y="280"/>
                        <a:pt x="51" y="272"/>
                      </a:cubicBezTo>
                      <a:cubicBezTo>
                        <a:pt x="51" y="272"/>
                        <a:pt x="52" y="272"/>
                        <a:pt x="52" y="270"/>
                      </a:cubicBezTo>
                      <a:cubicBezTo>
                        <a:pt x="51" y="267"/>
                        <a:pt x="52" y="260"/>
                        <a:pt x="50" y="263"/>
                      </a:cubicBezTo>
                      <a:cubicBezTo>
                        <a:pt x="51" y="254"/>
                        <a:pt x="49" y="244"/>
                        <a:pt x="51" y="236"/>
                      </a:cubicBezTo>
                      <a:cubicBezTo>
                        <a:pt x="50" y="236"/>
                        <a:pt x="50" y="234"/>
                        <a:pt x="49" y="233"/>
                      </a:cubicBezTo>
                      <a:cubicBezTo>
                        <a:pt x="49" y="226"/>
                        <a:pt x="51" y="219"/>
                        <a:pt x="50" y="213"/>
                      </a:cubicBezTo>
                      <a:cubicBezTo>
                        <a:pt x="50" y="212"/>
                        <a:pt x="51" y="215"/>
                        <a:pt x="51" y="212"/>
                      </a:cubicBezTo>
                      <a:cubicBezTo>
                        <a:pt x="51" y="210"/>
                        <a:pt x="50" y="212"/>
                        <a:pt x="50" y="210"/>
                      </a:cubicBezTo>
                      <a:cubicBezTo>
                        <a:pt x="48" y="198"/>
                        <a:pt x="51" y="186"/>
                        <a:pt x="51" y="176"/>
                      </a:cubicBezTo>
                      <a:close/>
                      <a:moveTo>
                        <a:pt x="97" y="30"/>
                      </a:moveTo>
                      <a:cubicBezTo>
                        <a:pt x="98" y="30"/>
                        <a:pt x="98" y="30"/>
                        <a:pt x="99" y="30"/>
                      </a:cubicBezTo>
                      <a:cubicBezTo>
                        <a:pt x="98" y="30"/>
                        <a:pt x="98" y="30"/>
                        <a:pt x="97" y="30"/>
                      </a:cubicBezTo>
                      <a:close/>
                      <a:moveTo>
                        <a:pt x="50" y="271"/>
                      </a:moveTo>
                      <a:cubicBezTo>
                        <a:pt x="51" y="272"/>
                        <a:pt x="51" y="272"/>
                        <a:pt x="51" y="272"/>
                      </a:cubicBezTo>
                      <a:cubicBezTo>
                        <a:pt x="51" y="271"/>
                        <a:pt x="51" y="270"/>
                        <a:pt x="50" y="269"/>
                      </a:cubicBezTo>
                      <a:lnTo>
                        <a:pt x="50" y="271"/>
                      </a:lnTo>
                      <a:close/>
                      <a:moveTo>
                        <a:pt x="150" y="31"/>
                      </a:moveTo>
                      <a:cubicBezTo>
                        <a:pt x="150" y="31"/>
                        <a:pt x="149" y="31"/>
                        <a:pt x="149" y="31"/>
                      </a:cubicBezTo>
                      <a:cubicBezTo>
                        <a:pt x="149" y="31"/>
                        <a:pt x="149" y="31"/>
                        <a:pt x="150" y="31"/>
                      </a:cubicBezTo>
                      <a:close/>
                      <a:moveTo>
                        <a:pt x="404" y="282"/>
                      </a:moveTo>
                      <a:cubicBezTo>
                        <a:pt x="403" y="282"/>
                        <a:pt x="403" y="283"/>
                        <a:pt x="403" y="283"/>
                      </a:cubicBezTo>
                      <a:cubicBezTo>
                        <a:pt x="403" y="283"/>
                        <a:pt x="404" y="282"/>
                        <a:pt x="404" y="282"/>
                      </a:cubicBezTo>
                      <a:close/>
                      <a:moveTo>
                        <a:pt x="324" y="281"/>
                      </a:moveTo>
                      <a:cubicBezTo>
                        <a:pt x="323" y="280"/>
                        <a:pt x="322" y="279"/>
                        <a:pt x="320" y="280"/>
                      </a:cubicBezTo>
                      <a:cubicBezTo>
                        <a:pt x="319" y="280"/>
                        <a:pt x="321" y="279"/>
                        <a:pt x="319" y="279"/>
                      </a:cubicBezTo>
                      <a:cubicBezTo>
                        <a:pt x="318" y="280"/>
                        <a:pt x="320" y="281"/>
                        <a:pt x="323" y="282"/>
                      </a:cubicBezTo>
                      <a:cubicBezTo>
                        <a:pt x="323" y="282"/>
                        <a:pt x="323" y="282"/>
                        <a:pt x="323" y="282"/>
                      </a:cubicBezTo>
                      <a:cubicBezTo>
                        <a:pt x="323" y="281"/>
                        <a:pt x="323" y="281"/>
                        <a:pt x="324" y="281"/>
                      </a:cubicBezTo>
                      <a:close/>
                      <a:moveTo>
                        <a:pt x="393" y="289"/>
                      </a:moveTo>
                      <a:cubicBezTo>
                        <a:pt x="393" y="289"/>
                        <a:pt x="394" y="289"/>
                        <a:pt x="394" y="289"/>
                      </a:cubicBezTo>
                      <a:cubicBezTo>
                        <a:pt x="394" y="289"/>
                        <a:pt x="393" y="289"/>
                        <a:pt x="393" y="289"/>
                      </a:cubicBezTo>
                      <a:close/>
                      <a:moveTo>
                        <a:pt x="326" y="280"/>
                      </a:moveTo>
                      <a:cubicBezTo>
                        <a:pt x="325" y="280"/>
                        <a:pt x="324" y="280"/>
                        <a:pt x="324" y="281"/>
                      </a:cubicBezTo>
                      <a:cubicBezTo>
                        <a:pt x="325" y="281"/>
                        <a:pt x="325" y="281"/>
                        <a:pt x="326" y="280"/>
                      </a:cubicBezTo>
                      <a:close/>
                      <a:moveTo>
                        <a:pt x="323" y="282"/>
                      </a:moveTo>
                      <a:cubicBezTo>
                        <a:pt x="323" y="282"/>
                        <a:pt x="323" y="282"/>
                        <a:pt x="324" y="282"/>
                      </a:cubicBezTo>
                      <a:cubicBezTo>
                        <a:pt x="324" y="282"/>
                        <a:pt x="324" y="282"/>
                        <a:pt x="323" y="282"/>
                      </a:cubicBezTo>
                      <a:close/>
                      <a:moveTo>
                        <a:pt x="254" y="279"/>
                      </a:moveTo>
                      <a:cubicBezTo>
                        <a:pt x="255" y="279"/>
                        <a:pt x="255" y="279"/>
                        <a:pt x="256" y="279"/>
                      </a:cubicBezTo>
                      <a:cubicBezTo>
                        <a:pt x="256" y="279"/>
                        <a:pt x="255" y="279"/>
                        <a:pt x="254" y="279"/>
                      </a:cubicBezTo>
                      <a:close/>
                      <a:moveTo>
                        <a:pt x="50" y="77"/>
                      </a:moveTo>
                      <a:cubicBezTo>
                        <a:pt x="50" y="77"/>
                        <a:pt x="50" y="77"/>
                        <a:pt x="50" y="77"/>
                      </a:cubicBezTo>
                      <a:cubicBezTo>
                        <a:pt x="50" y="77"/>
                        <a:pt x="50" y="76"/>
                        <a:pt x="50" y="76"/>
                      </a:cubicBezTo>
                      <a:cubicBezTo>
                        <a:pt x="50" y="76"/>
                        <a:pt x="50" y="77"/>
                        <a:pt x="50" y="77"/>
                      </a:cubicBezTo>
                      <a:close/>
                      <a:moveTo>
                        <a:pt x="406" y="281"/>
                      </a:moveTo>
                      <a:cubicBezTo>
                        <a:pt x="405" y="283"/>
                        <a:pt x="407" y="281"/>
                        <a:pt x="409" y="280"/>
                      </a:cubicBezTo>
                      <a:cubicBezTo>
                        <a:pt x="408" y="280"/>
                        <a:pt x="406" y="281"/>
                        <a:pt x="406" y="281"/>
                      </a:cubicBezTo>
                      <a:close/>
                      <a:moveTo>
                        <a:pt x="326" y="282"/>
                      </a:moveTo>
                      <a:cubicBezTo>
                        <a:pt x="326" y="282"/>
                        <a:pt x="327" y="282"/>
                        <a:pt x="327" y="282"/>
                      </a:cubicBezTo>
                      <a:cubicBezTo>
                        <a:pt x="328" y="282"/>
                        <a:pt x="328" y="281"/>
                        <a:pt x="329" y="281"/>
                      </a:cubicBezTo>
                      <a:cubicBezTo>
                        <a:pt x="328" y="281"/>
                        <a:pt x="327" y="281"/>
                        <a:pt x="326" y="282"/>
                      </a:cubicBezTo>
                      <a:close/>
                      <a:moveTo>
                        <a:pt x="314" y="280"/>
                      </a:moveTo>
                      <a:cubicBezTo>
                        <a:pt x="311" y="280"/>
                        <a:pt x="307" y="281"/>
                        <a:pt x="306" y="281"/>
                      </a:cubicBezTo>
                      <a:lnTo>
                        <a:pt x="314" y="280"/>
                      </a:lnTo>
                      <a:close/>
                      <a:moveTo>
                        <a:pt x="287" y="279"/>
                      </a:moveTo>
                      <a:cubicBezTo>
                        <a:pt x="287" y="278"/>
                        <a:pt x="288" y="278"/>
                        <a:pt x="288" y="278"/>
                      </a:cubicBezTo>
                      <a:cubicBezTo>
                        <a:pt x="286" y="278"/>
                        <a:pt x="285" y="278"/>
                        <a:pt x="287" y="279"/>
                      </a:cubicBezTo>
                      <a:close/>
                      <a:moveTo>
                        <a:pt x="283" y="280"/>
                      </a:moveTo>
                      <a:cubicBezTo>
                        <a:pt x="282" y="280"/>
                        <a:pt x="282" y="279"/>
                        <a:pt x="282" y="279"/>
                      </a:cubicBezTo>
                      <a:cubicBezTo>
                        <a:pt x="282" y="280"/>
                        <a:pt x="282" y="280"/>
                        <a:pt x="283" y="280"/>
                      </a:cubicBezTo>
                      <a:close/>
                      <a:moveTo>
                        <a:pt x="283" y="280"/>
                      </a:moveTo>
                      <a:cubicBezTo>
                        <a:pt x="283" y="280"/>
                        <a:pt x="284" y="280"/>
                        <a:pt x="285" y="280"/>
                      </a:cubicBezTo>
                      <a:cubicBezTo>
                        <a:pt x="286" y="279"/>
                        <a:pt x="283" y="280"/>
                        <a:pt x="283" y="280"/>
                      </a:cubicBezTo>
                      <a:close/>
                      <a:moveTo>
                        <a:pt x="239" y="278"/>
                      </a:moveTo>
                      <a:cubicBezTo>
                        <a:pt x="240" y="279"/>
                        <a:pt x="242" y="278"/>
                        <a:pt x="243" y="278"/>
                      </a:cubicBezTo>
                      <a:cubicBezTo>
                        <a:pt x="244" y="277"/>
                        <a:pt x="240" y="279"/>
                        <a:pt x="239" y="278"/>
                      </a:cubicBezTo>
                      <a:close/>
                      <a:moveTo>
                        <a:pt x="222" y="279"/>
                      </a:moveTo>
                      <a:cubicBezTo>
                        <a:pt x="222" y="279"/>
                        <a:pt x="223" y="279"/>
                        <a:pt x="223" y="279"/>
                      </a:cubicBezTo>
                      <a:cubicBezTo>
                        <a:pt x="223" y="278"/>
                        <a:pt x="223" y="278"/>
                        <a:pt x="223" y="278"/>
                      </a:cubicBezTo>
                      <a:cubicBezTo>
                        <a:pt x="222" y="278"/>
                        <a:pt x="221" y="279"/>
                        <a:pt x="222" y="279"/>
                      </a:cubicBezTo>
                      <a:close/>
                      <a:moveTo>
                        <a:pt x="63" y="89"/>
                      </a:moveTo>
                      <a:cubicBezTo>
                        <a:pt x="63" y="87"/>
                        <a:pt x="63" y="87"/>
                        <a:pt x="63" y="87"/>
                      </a:cubicBezTo>
                      <a:cubicBezTo>
                        <a:pt x="63" y="89"/>
                        <a:pt x="63" y="89"/>
                        <a:pt x="63" y="89"/>
                      </a:cubicBezTo>
                      <a:close/>
                      <a:moveTo>
                        <a:pt x="163" y="32"/>
                      </a:moveTo>
                      <a:cubicBezTo>
                        <a:pt x="162" y="32"/>
                        <a:pt x="163" y="31"/>
                        <a:pt x="161" y="31"/>
                      </a:cubicBezTo>
                      <a:cubicBezTo>
                        <a:pt x="163" y="31"/>
                        <a:pt x="161" y="32"/>
                        <a:pt x="163" y="32"/>
                      </a:cubicBezTo>
                      <a:close/>
                      <a:moveTo>
                        <a:pt x="245" y="28"/>
                      </a:moveTo>
                      <a:cubicBezTo>
                        <a:pt x="245" y="26"/>
                        <a:pt x="245" y="26"/>
                        <a:pt x="245" y="26"/>
                      </a:cubicBezTo>
                      <a:cubicBezTo>
                        <a:pt x="245" y="28"/>
                        <a:pt x="245" y="28"/>
                        <a:pt x="245" y="28"/>
                      </a:cubicBezTo>
                      <a:close/>
                      <a:moveTo>
                        <a:pt x="292" y="457"/>
                      </a:moveTo>
                      <a:cubicBezTo>
                        <a:pt x="291" y="459"/>
                        <a:pt x="293" y="456"/>
                        <a:pt x="292" y="458"/>
                      </a:cubicBezTo>
                      <a:cubicBezTo>
                        <a:pt x="293" y="458"/>
                        <a:pt x="293" y="457"/>
                        <a:pt x="292" y="457"/>
                      </a:cubicBezTo>
                      <a:close/>
                      <a:moveTo>
                        <a:pt x="171" y="458"/>
                      </a:moveTo>
                      <a:cubicBezTo>
                        <a:pt x="170" y="450"/>
                        <a:pt x="171" y="447"/>
                        <a:pt x="172" y="442"/>
                      </a:cubicBezTo>
                      <a:cubicBezTo>
                        <a:pt x="172" y="442"/>
                        <a:pt x="172" y="442"/>
                        <a:pt x="172" y="442"/>
                      </a:cubicBezTo>
                      <a:cubicBezTo>
                        <a:pt x="171" y="441"/>
                        <a:pt x="175" y="439"/>
                        <a:pt x="172" y="438"/>
                      </a:cubicBezTo>
                      <a:cubicBezTo>
                        <a:pt x="173" y="437"/>
                        <a:pt x="173" y="436"/>
                        <a:pt x="173" y="437"/>
                      </a:cubicBezTo>
                      <a:cubicBezTo>
                        <a:pt x="172" y="435"/>
                        <a:pt x="175" y="434"/>
                        <a:pt x="174" y="432"/>
                      </a:cubicBezTo>
                      <a:cubicBezTo>
                        <a:pt x="175" y="431"/>
                        <a:pt x="174" y="429"/>
                        <a:pt x="175" y="427"/>
                      </a:cubicBezTo>
                      <a:cubicBezTo>
                        <a:pt x="175" y="427"/>
                        <a:pt x="175" y="428"/>
                        <a:pt x="176" y="428"/>
                      </a:cubicBezTo>
                      <a:cubicBezTo>
                        <a:pt x="177" y="427"/>
                        <a:pt x="174" y="426"/>
                        <a:pt x="177" y="426"/>
                      </a:cubicBezTo>
                      <a:cubicBezTo>
                        <a:pt x="177" y="425"/>
                        <a:pt x="175" y="425"/>
                        <a:pt x="175" y="426"/>
                      </a:cubicBezTo>
                      <a:cubicBezTo>
                        <a:pt x="176" y="424"/>
                        <a:pt x="176" y="422"/>
                        <a:pt x="176" y="420"/>
                      </a:cubicBezTo>
                      <a:cubicBezTo>
                        <a:pt x="177" y="419"/>
                        <a:pt x="175" y="418"/>
                        <a:pt x="179" y="412"/>
                      </a:cubicBezTo>
                      <a:cubicBezTo>
                        <a:pt x="184" y="408"/>
                        <a:pt x="186" y="409"/>
                        <a:pt x="187" y="409"/>
                      </a:cubicBezTo>
                      <a:cubicBezTo>
                        <a:pt x="190" y="410"/>
                        <a:pt x="187" y="413"/>
                        <a:pt x="190" y="411"/>
                      </a:cubicBezTo>
                      <a:cubicBezTo>
                        <a:pt x="190" y="411"/>
                        <a:pt x="190" y="410"/>
                        <a:pt x="190" y="411"/>
                      </a:cubicBezTo>
                      <a:cubicBezTo>
                        <a:pt x="191" y="410"/>
                        <a:pt x="191" y="413"/>
                        <a:pt x="192" y="412"/>
                      </a:cubicBezTo>
                      <a:cubicBezTo>
                        <a:pt x="192" y="411"/>
                        <a:pt x="192" y="411"/>
                        <a:pt x="192" y="410"/>
                      </a:cubicBezTo>
                      <a:cubicBezTo>
                        <a:pt x="194" y="411"/>
                        <a:pt x="194" y="413"/>
                        <a:pt x="196" y="411"/>
                      </a:cubicBezTo>
                      <a:cubicBezTo>
                        <a:pt x="196" y="412"/>
                        <a:pt x="196" y="412"/>
                        <a:pt x="196" y="412"/>
                      </a:cubicBezTo>
                      <a:cubicBezTo>
                        <a:pt x="197" y="410"/>
                        <a:pt x="199" y="411"/>
                        <a:pt x="201" y="409"/>
                      </a:cubicBezTo>
                      <a:cubicBezTo>
                        <a:pt x="210" y="408"/>
                        <a:pt x="219" y="407"/>
                        <a:pt x="228" y="407"/>
                      </a:cubicBezTo>
                      <a:cubicBezTo>
                        <a:pt x="237" y="407"/>
                        <a:pt x="246" y="406"/>
                        <a:pt x="255" y="407"/>
                      </a:cubicBezTo>
                      <a:cubicBezTo>
                        <a:pt x="257" y="409"/>
                        <a:pt x="257" y="409"/>
                        <a:pt x="259" y="409"/>
                      </a:cubicBezTo>
                      <a:cubicBezTo>
                        <a:pt x="259" y="409"/>
                        <a:pt x="259" y="409"/>
                        <a:pt x="259" y="409"/>
                      </a:cubicBezTo>
                      <a:cubicBezTo>
                        <a:pt x="259" y="408"/>
                        <a:pt x="261" y="409"/>
                        <a:pt x="261" y="408"/>
                      </a:cubicBezTo>
                      <a:cubicBezTo>
                        <a:pt x="265" y="408"/>
                        <a:pt x="268" y="407"/>
                        <a:pt x="271" y="407"/>
                      </a:cubicBezTo>
                      <a:cubicBezTo>
                        <a:pt x="271" y="408"/>
                        <a:pt x="270" y="409"/>
                        <a:pt x="271" y="409"/>
                      </a:cubicBezTo>
                      <a:cubicBezTo>
                        <a:pt x="272" y="408"/>
                        <a:pt x="272" y="408"/>
                        <a:pt x="272" y="408"/>
                      </a:cubicBezTo>
                      <a:cubicBezTo>
                        <a:pt x="272" y="408"/>
                        <a:pt x="272" y="408"/>
                        <a:pt x="272" y="408"/>
                      </a:cubicBezTo>
                      <a:cubicBezTo>
                        <a:pt x="272" y="408"/>
                        <a:pt x="273" y="407"/>
                        <a:pt x="272" y="407"/>
                      </a:cubicBezTo>
                      <a:cubicBezTo>
                        <a:pt x="274" y="406"/>
                        <a:pt x="277" y="406"/>
                        <a:pt x="279" y="406"/>
                      </a:cubicBezTo>
                      <a:cubicBezTo>
                        <a:pt x="280" y="409"/>
                        <a:pt x="284" y="401"/>
                        <a:pt x="294" y="415"/>
                      </a:cubicBezTo>
                      <a:cubicBezTo>
                        <a:pt x="295" y="423"/>
                        <a:pt x="294" y="425"/>
                        <a:pt x="295" y="430"/>
                      </a:cubicBezTo>
                      <a:cubicBezTo>
                        <a:pt x="295" y="432"/>
                        <a:pt x="296" y="435"/>
                        <a:pt x="296" y="437"/>
                      </a:cubicBezTo>
                      <a:cubicBezTo>
                        <a:pt x="295" y="444"/>
                        <a:pt x="294" y="450"/>
                        <a:pt x="297" y="456"/>
                      </a:cubicBezTo>
                      <a:cubicBezTo>
                        <a:pt x="297" y="456"/>
                        <a:pt x="293" y="456"/>
                        <a:pt x="291" y="453"/>
                      </a:cubicBezTo>
                      <a:cubicBezTo>
                        <a:pt x="287" y="450"/>
                        <a:pt x="290" y="445"/>
                        <a:pt x="287" y="442"/>
                      </a:cubicBezTo>
                      <a:cubicBezTo>
                        <a:pt x="287" y="441"/>
                        <a:pt x="289" y="441"/>
                        <a:pt x="289" y="441"/>
                      </a:cubicBezTo>
                      <a:cubicBezTo>
                        <a:pt x="285" y="437"/>
                        <a:pt x="286" y="431"/>
                        <a:pt x="288" y="427"/>
                      </a:cubicBezTo>
                      <a:cubicBezTo>
                        <a:pt x="288" y="427"/>
                        <a:pt x="288" y="427"/>
                        <a:pt x="288" y="427"/>
                      </a:cubicBezTo>
                      <a:cubicBezTo>
                        <a:pt x="289" y="426"/>
                        <a:pt x="287" y="425"/>
                        <a:pt x="287" y="424"/>
                      </a:cubicBezTo>
                      <a:cubicBezTo>
                        <a:pt x="287" y="424"/>
                        <a:pt x="287" y="424"/>
                        <a:pt x="288" y="424"/>
                      </a:cubicBezTo>
                      <a:cubicBezTo>
                        <a:pt x="287" y="424"/>
                        <a:pt x="287" y="422"/>
                        <a:pt x="286" y="422"/>
                      </a:cubicBezTo>
                      <a:cubicBezTo>
                        <a:pt x="287" y="422"/>
                        <a:pt x="287" y="422"/>
                        <a:pt x="288" y="421"/>
                      </a:cubicBezTo>
                      <a:cubicBezTo>
                        <a:pt x="287" y="421"/>
                        <a:pt x="287" y="421"/>
                        <a:pt x="287" y="421"/>
                      </a:cubicBezTo>
                      <a:cubicBezTo>
                        <a:pt x="284" y="421"/>
                        <a:pt x="286" y="416"/>
                        <a:pt x="282" y="417"/>
                      </a:cubicBezTo>
                      <a:cubicBezTo>
                        <a:pt x="282" y="416"/>
                        <a:pt x="283" y="416"/>
                        <a:pt x="283" y="416"/>
                      </a:cubicBezTo>
                      <a:cubicBezTo>
                        <a:pt x="279" y="418"/>
                        <a:pt x="275" y="417"/>
                        <a:pt x="272" y="418"/>
                      </a:cubicBezTo>
                      <a:cubicBezTo>
                        <a:pt x="272" y="418"/>
                        <a:pt x="272" y="417"/>
                        <a:pt x="272" y="416"/>
                      </a:cubicBezTo>
                      <a:cubicBezTo>
                        <a:pt x="272" y="418"/>
                        <a:pt x="271" y="418"/>
                        <a:pt x="270" y="418"/>
                      </a:cubicBezTo>
                      <a:cubicBezTo>
                        <a:pt x="269" y="417"/>
                        <a:pt x="268" y="420"/>
                        <a:pt x="267" y="419"/>
                      </a:cubicBezTo>
                      <a:cubicBezTo>
                        <a:pt x="267" y="418"/>
                        <a:pt x="267" y="418"/>
                        <a:pt x="267" y="418"/>
                      </a:cubicBezTo>
                      <a:cubicBezTo>
                        <a:pt x="266" y="420"/>
                        <a:pt x="266" y="418"/>
                        <a:pt x="265" y="419"/>
                      </a:cubicBezTo>
                      <a:cubicBezTo>
                        <a:pt x="265" y="418"/>
                        <a:pt x="265" y="418"/>
                        <a:pt x="265" y="418"/>
                      </a:cubicBezTo>
                      <a:cubicBezTo>
                        <a:pt x="264" y="420"/>
                        <a:pt x="263" y="417"/>
                        <a:pt x="263" y="418"/>
                      </a:cubicBezTo>
                      <a:cubicBezTo>
                        <a:pt x="263" y="419"/>
                        <a:pt x="263" y="419"/>
                        <a:pt x="263" y="419"/>
                      </a:cubicBezTo>
                      <a:cubicBezTo>
                        <a:pt x="262" y="419"/>
                        <a:pt x="262" y="418"/>
                        <a:pt x="261" y="418"/>
                      </a:cubicBezTo>
                      <a:cubicBezTo>
                        <a:pt x="261" y="418"/>
                        <a:pt x="261" y="418"/>
                        <a:pt x="261" y="418"/>
                      </a:cubicBezTo>
                      <a:cubicBezTo>
                        <a:pt x="260" y="419"/>
                        <a:pt x="259" y="418"/>
                        <a:pt x="259" y="419"/>
                      </a:cubicBezTo>
                      <a:cubicBezTo>
                        <a:pt x="258" y="418"/>
                        <a:pt x="260" y="419"/>
                        <a:pt x="260" y="417"/>
                      </a:cubicBezTo>
                      <a:cubicBezTo>
                        <a:pt x="255" y="418"/>
                        <a:pt x="250" y="418"/>
                        <a:pt x="246" y="418"/>
                      </a:cubicBezTo>
                      <a:cubicBezTo>
                        <a:pt x="245" y="418"/>
                        <a:pt x="245" y="417"/>
                        <a:pt x="245" y="417"/>
                      </a:cubicBezTo>
                      <a:cubicBezTo>
                        <a:pt x="244" y="417"/>
                        <a:pt x="243" y="417"/>
                        <a:pt x="242" y="418"/>
                      </a:cubicBezTo>
                      <a:cubicBezTo>
                        <a:pt x="243" y="418"/>
                        <a:pt x="242" y="417"/>
                        <a:pt x="242" y="417"/>
                      </a:cubicBezTo>
                      <a:cubicBezTo>
                        <a:pt x="241" y="416"/>
                        <a:pt x="241" y="419"/>
                        <a:pt x="240" y="418"/>
                      </a:cubicBezTo>
                      <a:cubicBezTo>
                        <a:pt x="240" y="418"/>
                        <a:pt x="241" y="417"/>
                        <a:pt x="240" y="416"/>
                      </a:cubicBezTo>
                      <a:cubicBezTo>
                        <a:pt x="240" y="418"/>
                        <a:pt x="239" y="417"/>
                        <a:pt x="238" y="418"/>
                      </a:cubicBezTo>
                      <a:cubicBezTo>
                        <a:pt x="238" y="418"/>
                        <a:pt x="238" y="417"/>
                        <a:pt x="238" y="417"/>
                      </a:cubicBezTo>
                      <a:cubicBezTo>
                        <a:pt x="237" y="418"/>
                        <a:pt x="236" y="417"/>
                        <a:pt x="235" y="418"/>
                      </a:cubicBezTo>
                      <a:cubicBezTo>
                        <a:pt x="236" y="417"/>
                        <a:pt x="236" y="417"/>
                        <a:pt x="236" y="417"/>
                      </a:cubicBezTo>
                      <a:cubicBezTo>
                        <a:pt x="234" y="416"/>
                        <a:pt x="235" y="419"/>
                        <a:pt x="234" y="418"/>
                      </a:cubicBezTo>
                      <a:cubicBezTo>
                        <a:pt x="234" y="418"/>
                        <a:pt x="234" y="417"/>
                        <a:pt x="234" y="417"/>
                      </a:cubicBezTo>
                      <a:cubicBezTo>
                        <a:pt x="233" y="419"/>
                        <a:pt x="231" y="418"/>
                        <a:pt x="230" y="419"/>
                      </a:cubicBezTo>
                      <a:cubicBezTo>
                        <a:pt x="230" y="418"/>
                        <a:pt x="230" y="418"/>
                        <a:pt x="230" y="418"/>
                      </a:cubicBezTo>
                      <a:cubicBezTo>
                        <a:pt x="229" y="418"/>
                        <a:pt x="228" y="418"/>
                        <a:pt x="226" y="419"/>
                      </a:cubicBezTo>
                      <a:cubicBezTo>
                        <a:pt x="226" y="418"/>
                        <a:pt x="226" y="416"/>
                        <a:pt x="225" y="417"/>
                      </a:cubicBezTo>
                      <a:cubicBezTo>
                        <a:pt x="225" y="419"/>
                        <a:pt x="223" y="417"/>
                        <a:pt x="224" y="419"/>
                      </a:cubicBezTo>
                      <a:cubicBezTo>
                        <a:pt x="222" y="419"/>
                        <a:pt x="221" y="419"/>
                        <a:pt x="220" y="419"/>
                      </a:cubicBezTo>
                      <a:cubicBezTo>
                        <a:pt x="220" y="418"/>
                        <a:pt x="219" y="417"/>
                        <a:pt x="220" y="417"/>
                      </a:cubicBezTo>
                      <a:cubicBezTo>
                        <a:pt x="220" y="416"/>
                        <a:pt x="220" y="416"/>
                        <a:pt x="220" y="416"/>
                      </a:cubicBezTo>
                      <a:cubicBezTo>
                        <a:pt x="220" y="415"/>
                        <a:pt x="220" y="416"/>
                        <a:pt x="220" y="415"/>
                      </a:cubicBezTo>
                      <a:cubicBezTo>
                        <a:pt x="220" y="415"/>
                        <a:pt x="218" y="416"/>
                        <a:pt x="218" y="416"/>
                      </a:cubicBezTo>
                      <a:cubicBezTo>
                        <a:pt x="217" y="417"/>
                        <a:pt x="216" y="419"/>
                        <a:pt x="215" y="419"/>
                      </a:cubicBezTo>
                      <a:cubicBezTo>
                        <a:pt x="215" y="418"/>
                        <a:pt x="214" y="417"/>
                        <a:pt x="215" y="417"/>
                      </a:cubicBezTo>
                      <a:cubicBezTo>
                        <a:pt x="213" y="420"/>
                        <a:pt x="213" y="420"/>
                        <a:pt x="213" y="420"/>
                      </a:cubicBezTo>
                      <a:cubicBezTo>
                        <a:pt x="212" y="420"/>
                        <a:pt x="213" y="419"/>
                        <a:pt x="212" y="419"/>
                      </a:cubicBezTo>
                      <a:cubicBezTo>
                        <a:pt x="212" y="420"/>
                        <a:pt x="212" y="420"/>
                        <a:pt x="211" y="420"/>
                      </a:cubicBezTo>
                      <a:cubicBezTo>
                        <a:pt x="211" y="420"/>
                        <a:pt x="210" y="421"/>
                        <a:pt x="209" y="419"/>
                      </a:cubicBezTo>
                      <a:cubicBezTo>
                        <a:pt x="209" y="418"/>
                        <a:pt x="210" y="419"/>
                        <a:pt x="210" y="418"/>
                      </a:cubicBezTo>
                      <a:cubicBezTo>
                        <a:pt x="209" y="418"/>
                        <a:pt x="209" y="419"/>
                        <a:pt x="208" y="419"/>
                      </a:cubicBezTo>
                      <a:cubicBezTo>
                        <a:pt x="208" y="418"/>
                        <a:pt x="208" y="418"/>
                        <a:pt x="208" y="418"/>
                      </a:cubicBezTo>
                      <a:cubicBezTo>
                        <a:pt x="207" y="418"/>
                        <a:pt x="206" y="419"/>
                        <a:pt x="207" y="420"/>
                      </a:cubicBezTo>
                      <a:cubicBezTo>
                        <a:pt x="207" y="420"/>
                        <a:pt x="207" y="419"/>
                        <a:pt x="207" y="420"/>
                      </a:cubicBezTo>
                      <a:cubicBezTo>
                        <a:pt x="207" y="421"/>
                        <a:pt x="206" y="421"/>
                        <a:pt x="205" y="421"/>
                      </a:cubicBezTo>
                      <a:cubicBezTo>
                        <a:pt x="205" y="421"/>
                        <a:pt x="205" y="420"/>
                        <a:pt x="205" y="420"/>
                      </a:cubicBezTo>
                      <a:cubicBezTo>
                        <a:pt x="204" y="421"/>
                        <a:pt x="203" y="421"/>
                        <a:pt x="202" y="422"/>
                      </a:cubicBezTo>
                      <a:cubicBezTo>
                        <a:pt x="202" y="422"/>
                        <a:pt x="202" y="421"/>
                        <a:pt x="202" y="421"/>
                      </a:cubicBezTo>
                      <a:cubicBezTo>
                        <a:pt x="200" y="420"/>
                        <a:pt x="199" y="423"/>
                        <a:pt x="197" y="421"/>
                      </a:cubicBezTo>
                      <a:cubicBezTo>
                        <a:pt x="198" y="421"/>
                        <a:pt x="197" y="422"/>
                        <a:pt x="197" y="422"/>
                      </a:cubicBezTo>
                      <a:cubicBezTo>
                        <a:pt x="197" y="422"/>
                        <a:pt x="197" y="420"/>
                        <a:pt x="196" y="421"/>
                      </a:cubicBezTo>
                      <a:cubicBezTo>
                        <a:pt x="196" y="420"/>
                        <a:pt x="195" y="421"/>
                        <a:pt x="195" y="421"/>
                      </a:cubicBezTo>
                      <a:cubicBezTo>
                        <a:pt x="195" y="422"/>
                        <a:pt x="195" y="421"/>
                        <a:pt x="195" y="421"/>
                      </a:cubicBezTo>
                      <a:cubicBezTo>
                        <a:pt x="194" y="422"/>
                        <a:pt x="191" y="423"/>
                        <a:pt x="190" y="422"/>
                      </a:cubicBezTo>
                      <a:cubicBezTo>
                        <a:pt x="190" y="422"/>
                        <a:pt x="189" y="423"/>
                        <a:pt x="188" y="423"/>
                      </a:cubicBezTo>
                      <a:cubicBezTo>
                        <a:pt x="188" y="423"/>
                        <a:pt x="189" y="424"/>
                        <a:pt x="189" y="424"/>
                      </a:cubicBezTo>
                      <a:cubicBezTo>
                        <a:pt x="188" y="425"/>
                        <a:pt x="188" y="426"/>
                        <a:pt x="187" y="427"/>
                      </a:cubicBezTo>
                      <a:cubicBezTo>
                        <a:pt x="188" y="428"/>
                        <a:pt x="188" y="428"/>
                        <a:pt x="188" y="429"/>
                      </a:cubicBezTo>
                      <a:cubicBezTo>
                        <a:pt x="187" y="429"/>
                        <a:pt x="187" y="429"/>
                        <a:pt x="187" y="429"/>
                      </a:cubicBezTo>
                      <a:cubicBezTo>
                        <a:pt x="186" y="429"/>
                        <a:pt x="187" y="429"/>
                        <a:pt x="187" y="430"/>
                      </a:cubicBezTo>
                      <a:cubicBezTo>
                        <a:pt x="187" y="430"/>
                        <a:pt x="186" y="431"/>
                        <a:pt x="185" y="431"/>
                      </a:cubicBezTo>
                      <a:cubicBezTo>
                        <a:pt x="185" y="432"/>
                        <a:pt x="187" y="432"/>
                        <a:pt x="187" y="432"/>
                      </a:cubicBezTo>
                      <a:cubicBezTo>
                        <a:pt x="185" y="433"/>
                        <a:pt x="188" y="435"/>
                        <a:pt x="186" y="435"/>
                      </a:cubicBezTo>
                      <a:cubicBezTo>
                        <a:pt x="186" y="435"/>
                        <a:pt x="185" y="434"/>
                        <a:pt x="185" y="435"/>
                      </a:cubicBezTo>
                      <a:cubicBezTo>
                        <a:pt x="183" y="435"/>
                        <a:pt x="186" y="436"/>
                        <a:pt x="185" y="437"/>
                      </a:cubicBezTo>
                      <a:cubicBezTo>
                        <a:pt x="187" y="437"/>
                        <a:pt x="187" y="437"/>
                        <a:pt x="187" y="437"/>
                      </a:cubicBezTo>
                      <a:cubicBezTo>
                        <a:pt x="185" y="438"/>
                        <a:pt x="187" y="439"/>
                        <a:pt x="186" y="439"/>
                      </a:cubicBezTo>
                      <a:cubicBezTo>
                        <a:pt x="186" y="439"/>
                        <a:pt x="185" y="440"/>
                        <a:pt x="187" y="440"/>
                      </a:cubicBezTo>
                      <a:cubicBezTo>
                        <a:pt x="185" y="442"/>
                        <a:pt x="187" y="445"/>
                        <a:pt x="184" y="446"/>
                      </a:cubicBezTo>
                      <a:cubicBezTo>
                        <a:pt x="184" y="446"/>
                        <a:pt x="183" y="447"/>
                        <a:pt x="184" y="447"/>
                      </a:cubicBezTo>
                      <a:cubicBezTo>
                        <a:pt x="185" y="446"/>
                        <a:pt x="184" y="446"/>
                        <a:pt x="184" y="446"/>
                      </a:cubicBezTo>
                      <a:cubicBezTo>
                        <a:pt x="184" y="446"/>
                        <a:pt x="185" y="446"/>
                        <a:pt x="185" y="446"/>
                      </a:cubicBezTo>
                      <a:cubicBezTo>
                        <a:pt x="185" y="447"/>
                        <a:pt x="184" y="447"/>
                        <a:pt x="183" y="446"/>
                      </a:cubicBezTo>
                      <a:cubicBezTo>
                        <a:pt x="182" y="448"/>
                        <a:pt x="186" y="448"/>
                        <a:pt x="185" y="450"/>
                      </a:cubicBezTo>
                      <a:cubicBezTo>
                        <a:pt x="184" y="450"/>
                        <a:pt x="184" y="450"/>
                        <a:pt x="184" y="450"/>
                      </a:cubicBezTo>
                      <a:cubicBezTo>
                        <a:pt x="185" y="451"/>
                        <a:pt x="185" y="451"/>
                        <a:pt x="185" y="451"/>
                      </a:cubicBezTo>
                      <a:cubicBezTo>
                        <a:pt x="185" y="452"/>
                        <a:pt x="183" y="452"/>
                        <a:pt x="182" y="452"/>
                      </a:cubicBezTo>
                      <a:cubicBezTo>
                        <a:pt x="182" y="452"/>
                        <a:pt x="182" y="453"/>
                        <a:pt x="183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1" y="454"/>
                        <a:pt x="181" y="454"/>
                        <a:pt x="181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3" y="455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5"/>
                        <a:pt x="183" y="454"/>
                        <a:pt x="183" y="454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4" y="455"/>
                        <a:pt x="184" y="455"/>
                        <a:pt x="183" y="454"/>
                      </a:cubicBezTo>
                      <a:cubicBezTo>
                        <a:pt x="184" y="454"/>
                        <a:pt x="184" y="454"/>
                        <a:pt x="184" y="454"/>
                      </a:cubicBezTo>
                      <a:cubicBezTo>
                        <a:pt x="184" y="454"/>
                        <a:pt x="184" y="454"/>
                        <a:pt x="184" y="454"/>
                      </a:cubicBezTo>
                      <a:cubicBezTo>
                        <a:pt x="184" y="454"/>
                        <a:pt x="185" y="454"/>
                        <a:pt x="185" y="453"/>
                      </a:cubicBezTo>
                      <a:cubicBezTo>
                        <a:pt x="186" y="454"/>
                        <a:pt x="186" y="457"/>
                        <a:pt x="187" y="456"/>
                      </a:cubicBezTo>
                      <a:cubicBezTo>
                        <a:pt x="187" y="456"/>
                        <a:pt x="188" y="454"/>
                        <a:pt x="188" y="453"/>
                      </a:cubicBezTo>
                      <a:cubicBezTo>
                        <a:pt x="189" y="454"/>
                        <a:pt x="191" y="452"/>
                        <a:pt x="192" y="454"/>
                      </a:cubicBezTo>
                      <a:cubicBezTo>
                        <a:pt x="192" y="454"/>
                        <a:pt x="192" y="453"/>
                        <a:pt x="192" y="453"/>
                      </a:cubicBezTo>
                      <a:cubicBezTo>
                        <a:pt x="195" y="453"/>
                        <a:pt x="197" y="452"/>
                        <a:pt x="199" y="454"/>
                      </a:cubicBezTo>
                      <a:cubicBezTo>
                        <a:pt x="198" y="454"/>
                        <a:pt x="199" y="455"/>
                        <a:pt x="199" y="456"/>
                      </a:cubicBezTo>
                      <a:cubicBezTo>
                        <a:pt x="199" y="455"/>
                        <a:pt x="199" y="457"/>
                        <a:pt x="199" y="455"/>
                      </a:cubicBezTo>
                      <a:cubicBezTo>
                        <a:pt x="199" y="454"/>
                        <a:pt x="199" y="453"/>
                        <a:pt x="199" y="453"/>
                      </a:cubicBezTo>
                      <a:cubicBezTo>
                        <a:pt x="200" y="453"/>
                        <a:pt x="202" y="453"/>
                        <a:pt x="203" y="453"/>
                      </a:cubicBezTo>
                      <a:cubicBezTo>
                        <a:pt x="202" y="453"/>
                        <a:pt x="203" y="453"/>
                        <a:pt x="203" y="452"/>
                      </a:cubicBezTo>
                      <a:cubicBezTo>
                        <a:pt x="203" y="454"/>
                        <a:pt x="204" y="454"/>
                        <a:pt x="204" y="454"/>
                      </a:cubicBezTo>
                      <a:cubicBezTo>
                        <a:pt x="205" y="453"/>
                        <a:pt x="205" y="453"/>
                        <a:pt x="205" y="453"/>
                      </a:cubicBezTo>
                      <a:cubicBezTo>
                        <a:pt x="205" y="454"/>
                        <a:pt x="205" y="454"/>
                        <a:pt x="205" y="454"/>
                      </a:cubicBezTo>
                      <a:cubicBezTo>
                        <a:pt x="205" y="453"/>
                        <a:pt x="205" y="452"/>
                        <a:pt x="206" y="453"/>
                      </a:cubicBezTo>
                      <a:cubicBezTo>
                        <a:pt x="206" y="454"/>
                        <a:pt x="206" y="454"/>
                        <a:pt x="206" y="454"/>
                      </a:cubicBezTo>
                      <a:cubicBezTo>
                        <a:pt x="207" y="453"/>
                        <a:pt x="208" y="452"/>
                        <a:pt x="209" y="452"/>
                      </a:cubicBezTo>
                      <a:cubicBezTo>
                        <a:pt x="209" y="454"/>
                        <a:pt x="209" y="454"/>
                        <a:pt x="209" y="454"/>
                      </a:cubicBezTo>
                      <a:cubicBezTo>
                        <a:pt x="210" y="454"/>
                        <a:pt x="210" y="453"/>
                        <a:pt x="210" y="452"/>
                      </a:cubicBezTo>
                      <a:cubicBezTo>
                        <a:pt x="211" y="453"/>
                        <a:pt x="212" y="453"/>
                        <a:pt x="212" y="454"/>
                      </a:cubicBezTo>
                      <a:cubicBezTo>
                        <a:pt x="215" y="452"/>
                        <a:pt x="218" y="451"/>
                        <a:pt x="221" y="452"/>
                      </a:cubicBezTo>
                      <a:cubicBezTo>
                        <a:pt x="221" y="452"/>
                        <a:pt x="221" y="452"/>
                        <a:pt x="221" y="452"/>
                      </a:cubicBezTo>
                      <a:cubicBezTo>
                        <a:pt x="221" y="453"/>
                        <a:pt x="221" y="451"/>
                        <a:pt x="222" y="452"/>
                      </a:cubicBezTo>
                      <a:cubicBezTo>
                        <a:pt x="221" y="452"/>
                        <a:pt x="222" y="453"/>
                        <a:pt x="222" y="454"/>
                      </a:cubicBezTo>
                      <a:cubicBezTo>
                        <a:pt x="223" y="455"/>
                        <a:pt x="223" y="453"/>
                        <a:pt x="224" y="452"/>
                      </a:cubicBezTo>
                      <a:cubicBezTo>
                        <a:pt x="224" y="451"/>
                        <a:pt x="223" y="453"/>
                        <a:pt x="223" y="452"/>
                      </a:cubicBezTo>
                      <a:cubicBezTo>
                        <a:pt x="223" y="451"/>
                        <a:pt x="225" y="452"/>
                        <a:pt x="225" y="451"/>
                      </a:cubicBezTo>
                      <a:cubicBezTo>
                        <a:pt x="225" y="452"/>
                        <a:pt x="225" y="453"/>
                        <a:pt x="225" y="453"/>
                      </a:cubicBezTo>
                      <a:cubicBezTo>
                        <a:pt x="225" y="453"/>
                        <a:pt x="225" y="453"/>
                        <a:pt x="225" y="453"/>
                      </a:cubicBezTo>
                      <a:cubicBezTo>
                        <a:pt x="226" y="454"/>
                        <a:pt x="224" y="455"/>
                        <a:pt x="224" y="457"/>
                      </a:cubicBezTo>
                      <a:cubicBezTo>
                        <a:pt x="225" y="457"/>
                        <a:pt x="225" y="457"/>
                        <a:pt x="225" y="457"/>
                      </a:cubicBezTo>
                      <a:cubicBezTo>
                        <a:pt x="226" y="459"/>
                        <a:pt x="223" y="459"/>
                        <a:pt x="225" y="459"/>
                      </a:cubicBezTo>
                      <a:cubicBezTo>
                        <a:pt x="226" y="459"/>
                        <a:pt x="226" y="457"/>
                        <a:pt x="225" y="456"/>
                      </a:cubicBezTo>
                      <a:cubicBezTo>
                        <a:pt x="227" y="456"/>
                        <a:pt x="226" y="453"/>
                        <a:pt x="228" y="453"/>
                      </a:cubicBezTo>
                      <a:cubicBezTo>
                        <a:pt x="228" y="454"/>
                        <a:pt x="226" y="453"/>
                        <a:pt x="227" y="454"/>
                      </a:cubicBezTo>
                      <a:cubicBezTo>
                        <a:pt x="227" y="455"/>
                        <a:pt x="228" y="454"/>
                        <a:pt x="229" y="454"/>
                      </a:cubicBezTo>
                      <a:cubicBezTo>
                        <a:pt x="228" y="453"/>
                        <a:pt x="229" y="452"/>
                        <a:pt x="229" y="452"/>
                      </a:cubicBezTo>
                      <a:cubicBezTo>
                        <a:pt x="230" y="452"/>
                        <a:pt x="228" y="453"/>
                        <a:pt x="230" y="453"/>
                      </a:cubicBezTo>
                      <a:cubicBezTo>
                        <a:pt x="230" y="452"/>
                        <a:pt x="231" y="452"/>
                        <a:pt x="230" y="451"/>
                      </a:cubicBezTo>
                      <a:cubicBezTo>
                        <a:pt x="230" y="449"/>
                        <a:pt x="231" y="452"/>
                        <a:pt x="231" y="450"/>
                      </a:cubicBezTo>
                      <a:cubicBezTo>
                        <a:pt x="232" y="452"/>
                        <a:pt x="230" y="453"/>
                        <a:pt x="232" y="454"/>
                      </a:cubicBezTo>
                      <a:cubicBezTo>
                        <a:pt x="231" y="453"/>
                        <a:pt x="233" y="452"/>
                        <a:pt x="232" y="450"/>
                      </a:cubicBezTo>
                      <a:cubicBezTo>
                        <a:pt x="233" y="451"/>
                        <a:pt x="233" y="452"/>
                        <a:pt x="232" y="453"/>
                      </a:cubicBezTo>
                      <a:cubicBezTo>
                        <a:pt x="233" y="453"/>
                        <a:pt x="234" y="450"/>
                        <a:pt x="234" y="453"/>
                      </a:cubicBezTo>
                      <a:cubicBezTo>
                        <a:pt x="234" y="451"/>
                        <a:pt x="234" y="451"/>
                        <a:pt x="234" y="451"/>
                      </a:cubicBezTo>
                      <a:cubicBezTo>
                        <a:pt x="235" y="452"/>
                        <a:pt x="235" y="452"/>
                        <a:pt x="235" y="453"/>
                      </a:cubicBezTo>
                      <a:cubicBezTo>
                        <a:pt x="236" y="453"/>
                        <a:pt x="237" y="451"/>
                        <a:pt x="237" y="453"/>
                      </a:cubicBezTo>
                      <a:cubicBezTo>
                        <a:pt x="237" y="453"/>
                        <a:pt x="238" y="453"/>
                        <a:pt x="238" y="452"/>
                      </a:cubicBezTo>
                      <a:cubicBezTo>
                        <a:pt x="237" y="451"/>
                        <a:pt x="237" y="453"/>
                        <a:pt x="237" y="451"/>
                      </a:cubicBezTo>
                      <a:cubicBezTo>
                        <a:pt x="237" y="452"/>
                        <a:pt x="238" y="451"/>
                        <a:pt x="238" y="450"/>
                      </a:cubicBezTo>
                      <a:cubicBezTo>
                        <a:pt x="238" y="451"/>
                        <a:pt x="238" y="451"/>
                        <a:pt x="238" y="451"/>
                      </a:cubicBezTo>
                      <a:cubicBezTo>
                        <a:pt x="239" y="451"/>
                        <a:pt x="239" y="451"/>
                        <a:pt x="239" y="450"/>
                      </a:cubicBezTo>
                      <a:cubicBezTo>
                        <a:pt x="239" y="450"/>
                        <a:pt x="239" y="451"/>
                        <a:pt x="239" y="451"/>
                      </a:cubicBezTo>
                      <a:cubicBezTo>
                        <a:pt x="240" y="450"/>
                        <a:pt x="240" y="450"/>
                        <a:pt x="240" y="450"/>
                      </a:cubicBezTo>
                      <a:cubicBezTo>
                        <a:pt x="241" y="449"/>
                        <a:pt x="240" y="452"/>
                        <a:pt x="241" y="452"/>
                      </a:cubicBezTo>
                      <a:cubicBezTo>
                        <a:pt x="240" y="452"/>
                        <a:pt x="240" y="452"/>
                        <a:pt x="240" y="452"/>
                      </a:cubicBezTo>
                      <a:cubicBezTo>
                        <a:pt x="240" y="452"/>
                        <a:pt x="241" y="453"/>
                        <a:pt x="241" y="453"/>
                      </a:cubicBezTo>
                      <a:cubicBezTo>
                        <a:pt x="242" y="452"/>
                        <a:pt x="242" y="451"/>
                        <a:pt x="242" y="450"/>
                      </a:cubicBezTo>
                      <a:cubicBezTo>
                        <a:pt x="243" y="449"/>
                        <a:pt x="242" y="451"/>
                        <a:pt x="243" y="450"/>
                      </a:cubicBezTo>
                      <a:cubicBezTo>
                        <a:pt x="242" y="451"/>
                        <a:pt x="242" y="451"/>
                        <a:pt x="242" y="451"/>
                      </a:cubicBezTo>
                      <a:cubicBezTo>
                        <a:pt x="242" y="452"/>
                        <a:pt x="243" y="453"/>
                        <a:pt x="243" y="453"/>
                      </a:cubicBezTo>
                      <a:cubicBezTo>
                        <a:pt x="244" y="453"/>
                        <a:pt x="245" y="451"/>
                        <a:pt x="244" y="451"/>
                      </a:cubicBezTo>
                      <a:cubicBezTo>
                        <a:pt x="244" y="450"/>
                        <a:pt x="245" y="451"/>
                        <a:pt x="245" y="452"/>
                      </a:cubicBezTo>
                      <a:cubicBezTo>
                        <a:pt x="246" y="452"/>
                        <a:pt x="245" y="451"/>
                        <a:pt x="245" y="450"/>
                      </a:cubicBezTo>
                      <a:cubicBezTo>
                        <a:pt x="246" y="451"/>
                        <a:pt x="247" y="452"/>
                        <a:pt x="247" y="453"/>
                      </a:cubicBezTo>
                      <a:cubicBezTo>
                        <a:pt x="246" y="455"/>
                        <a:pt x="246" y="455"/>
                        <a:pt x="246" y="455"/>
                      </a:cubicBezTo>
                      <a:cubicBezTo>
                        <a:pt x="247" y="455"/>
                        <a:pt x="247" y="455"/>
                        <a:pt x="247" y="455"/>
                      </a:cubicBezTo>
                      <a:cubicBezTo>
                        <a:pt x="246" y="456"/>
                        <a:pt x="247" y="456"/>
                        <a:pt x="247" y="457"/>
                      </a:cubicBezTo>
                      <a:cubicBezTo>
                        <a:pt x="247" y="457"/>
                        <a:pt x="248" y="457"/>
                        <a:pt x="248" y="456"/>
                      </a:cubicBezTo>
                      <a:cubicBezTo>
                        <a:pt x="247" y="454"/>
                        <a:pt x="249" y="453"/>
                        <a:pt x="249" y="451"/>
                      </a:cubicBezTo>
                      <a:cubicBezTo>
                        <a:pt x="251" y="450"/>
                        <a:pt x="250" y="456"/>
                        <a:pt x="252" y="453"/>
                      </a:cubicBezTo>
                      <a:cubicBezTo>
                        <a:pt x="251" y="452"/>
                        <a:pt x="252" y="451"/>
                        <a:pt x="251" y="451"/>
                      </a:cubicBezTo>
                      <a:cubicBezTo>
                        <a:pt x="252" y="451"/>
                        <a:pt x="252" y="449"/>
                        <a:pt x="253" y="450"/>
                      </a:cubicBezTo>
                      <a:cubicBezTo>
                        <a:pt x="252" y="451"/>
                        <a:pt x="254" y="452"/>
                        <a:pt x="253" y="454"/>
                      </a:cubicBezTo>
                      <a:cubicBezTo>
                        <a:pt x="253" y="453"/>
                        <a:pt x="252" y="453"/>
                        <a:pt x="252" y="453"/>
                      </a:cubicBezTo>
                      <a:cubicBezTo>
                        <a:pt x="252" y="454"/>
                        <a:pt x="252" y="455"/>
                        <a:pt x="253" y="455"/>
                      </a:cubicBezTo>
                      <a:cubicBezTo>
                        <a:pt x="253" y="455"/>
                        <a:pt x="254" y="455"/>
                        <a:pt x="254" y="454"/>
                      </a:cubicBezTo>
                      <a:cubicBezTo>
                        <a:pt x="254" y="453"/>
                        <a:pt x="253" y="454"/>
                        <a:pt x="253" y="453"/>
                      </a:cubicBezTo>
                      <a:cubicBezTo>
                        <a:pt x="255" y="452"/>
                        <a:pt x="255" y="454"/>
                        <a:pt x="255" y="452"/>
                      </a:cubicBezTo>
                      <a:cubicBezTo>
                        <a:pt x="254" y="452"/>
                        <a:pt x="254" y="451"/>
                        <a:pt x="254" y="450"/>
                      </a:cubicBezTo>
                      <a:cubicBezTo>
                        <a:pt x="255" y="450"/>
                        <a:pt x="255" y="450"/>
                        <a:pt x="255" y="450"/>
                      </a:cubicBezTo>
                      <a:cubicBezTo>
                        <a:pt x="255" y="451"/>
                        <a:pt x="255" y="451"/>
                        <a:pt x="255" y="451"/>
                      </a:cubicBezTo>
                      <a:cubicBezTo>
                        <a:pt x="256" y="451"/>
                        <a:pt x="255" y="449"/>
                        <a:pt x="257" y="449"/>
                      </a:cubicBezTo>
                      <a:cubicBezTo>
                        <a:pt x="257" y="451"/>
                        <a:pt x="257" y="451"/>
                        <a:pt x="257" y="451"/>
                      </a:cubicBezTo>
                      <a:cubicBezTo>
                        <a:pt x="257" y="452"/>
                        <a:pt x="255" y="450"/>
                        <a:pt x="256" y="453"/>
                      </a:cubicBezTo>
                      <a:cubicBezTo>
                        <a:pt x="257" y="453"/>
                        <a:pt x="257" y="451"/>
                        <a:pt x="258" y="452"/>
                      </a:cubicBezTo>
                      <a:cubicBezTo>
                        <a:pt x="257" y="452"/>
                        <a:pt x="257" y="452"/>
                        <a:pt x="257" y="452"/>
                      </a:cubicBezTo>
                      <a:cubicBezTo>
                        <a:pt x="257" y="453"/>
                        <a:pt x="258" y="456"/>
                        <a:pt x="259" y="454"/>
                      </a:cubicBezTo>
                      <a:cubicBezTo>
                        <a:pt x="260" y="453"/>
                        <a:pt x="259" y="453"/>
                        <a:pt x="259" y="452"/>
                      </a:cubicBezTo>
                      <a:cubicBezTo>
                        <a:pt x="260" y="452"/>
                        <a:pt x="261" y="451"/>
                        <a:pt x="262" y="451"/>
                      </a:cubicBezTo>
                      <a:cubicBezTo>
                        <a:pt x="262" y="453"/>
                        <a:pt x="263" y="451"/>
                        <a:pt x="262" y="453"/>
                      </a:cubicBezTo>
                      <a:cubicBezTo>
                        <a:pt x="262" y="452"/>
                        <a:pt x="260" y="452"/>
                        <a:pt x="259" y="453"/>
                      </a:cubicBezTo>
                      <a:cubicBezTo>
                        <a:pt x="260" y="455"/>
                        <a:pt x="258" y="453"/>
                        <a:pt x="258" y="455"/>
                      </a:cubicBezTo>
                      <a:cubicBezTo>
                        <a:pt x="259" y="455"/>
                        <a:pt x="259" y="457"/>
                        <a:pt x="259" y="458"/>
                      </a:cubicBezTo>
                      <a:cubicBezTo>
                        <a:pt x="260" y="458"/>
                        <a:pt x="260" y="458"/>
                        <a:pt x="260" y="458"/>
                      </a:cubicBezTo>
                      <a:cubicBezTo>
                        <a:pt x="260" y="457"/>
                        <a:pt x="260" y="457"/>
                        <a:pt x="260" y="455"/>
                      </a:cubicBezTo>
                      <a:cubicBezTo>
                        <a:pt x="261" y="456"/>
                        <a:pt x="262" y="455"/>
                        <a:pt x="263" y="454"/>
                      </a:cubicBezTo>
                      <a:cubicBezTo>
                        <a:pt x="263" y="454"/>
                        <a:pt x="263" y="456"/>
                        <a:pt x="263" y="456"/>
                      </a:cubicBezTo>
                      <a:cubicBezTo>
                        <a:pt x="264" y="455"/>
                        <a:pt x="266" y="456"/>
                        <a:pt x="267" y="456"/>
                      </a:cubicBezTo>
                      <a:cubicBezTo>
                        <a:pt x="266" y="454"/>
                        <a:pt x="268" y="455"/>
                        <a:pt x="268" y="454"/>
                      </a:cubicBezTo>
                      <a:cubicBezTo>
                        <a:pt x="268" y="455"/>
                        <a:pt x="268" y="456"/>
                        <a:pt x="268" y="456"/>
                      </a:cubicBezTo>
                      <a:cubicBezTo>
                        <a:pt x="269" y="455"/>
                        <a:pt x="268" y="457"/>
                        <a:pt x="269" y="457"/>
                      </a:cubicBezTo>
                      <a:cubicBezTo>
                        <a:pt x="270" y="457"/>
                        <a:pt x="271" y="456"/>
                        <a:pt x="272" y="456"/>
                      </a:cubicBezTo>
                      <a:cubicBezTo>
                        <a:pt x="274" y="457"/>
                        <a:pt x="276" y="456"/>
                        <a:pt x="277" y="456"/>
                      </a:cubicBezTo>
                      <a:cubicBezTo>
                        <a:pt x="278" y="456"/>
                        <a:pt x="277" y="458"/>
                        <a:pt x="278" y="458"/>
                      </a:cubicBezTo>
                      <a:cubicBezTo>
                        <a:pt x="279" y="458"/>
                        <a:pt x="277" y="456"/>
                        <a:pt x="279" y="457"/>
                      </a:cubicBezTo>
                      <a:cubicBezTo>
                        <a:pt x="279" y="458"/>
                        <a:pt x="279" y="458"/>
                        <a:pt x="279" y="458"/>
                      </a:cubicBezTo>
                      <a:cubicBezTo>
                        <a:pt x="279" y="457"/>
                        <a:pt x="281" y="459"/>
                        <a:pt x="281" y="456"/>
                      </a:cubicBezTo>
                      <a:cubicBezTo>
                        <a:pt x="281" y="458"/>
                        <a:pt x="281" y="458"/>
                        <a:pt x="281" y="458"/>
                      </a:cubicBezTo>
                      <a:cubicBezTo>
                        <a:pt x="281" y="458"/>
                        <a:pt x="281" y="458"/>
                        <a:pt x="281" y="458"/>
                      </a:cubicBezTo>
                      <a:cubicBezTo>
                        <a:pt x="281" y="458"/>
                        <a:pt x="282" y="459"/>
                        <a:pt x="281" y="459"/>
                      </a:cubicBezTo>
                      <a:cubicBezTo>
                        <a:pt x="282" y="460"/>
                        <a:pt x="283" y="459"/>
                        <a:pt x="284" y="459"/>
                      </a:cubicBezTo>
                      <a:cubicBezTo>
                        <a:pt x="283" y="458"/>
                        <a:pt x="283" y="458"/>
                        <a:pt x="283" y="458"/>
                      </a:cubicBezTo>
                      <a:cubicBezTo>
                        <a:pt x="284" y="457"/>
                        <a:pt x="286" y="458"/>
                        <a:pt x="286" y="458"/>
                      </a:cubicBezTo>
                      <a:cubicBezTo>
                        <a:pt x="287" y="459"/>
                        <a:pt x="287" y="459"/>
                        <a:pt x="287" y="459"/>
                      </a:cubicBezTo>
                      <a:cubicBezTo>
                        <a:pt x="287" y="458"/>
                        <a:pt x="287" y="458"/>
                        <a:pt x="287" y="458"/>
                      </a:cubicBezTo>
                      <a:cubicBezTo>
                        <a:pt x="287" y="459"/>
                        <a:pt x="288" y="459"/>
                        <a:pt x="288" y="458"/>
                      </a:cubicBezTo>
                      <a:cubicBezTo>
                        <a:pt x="288" y="459"/>
                        <a:pt x="287" y="460"/>
                        <a:pt x="286" y="461"/>
                      </a:cubicBezTo>
                      <a:cubicBezTo>
                        <a:pt x="286" y="461"/>
                        <a:pt x="287" y="460"/>
                        <a:pt x="287" y="459"/>
                      </a:cubicBezTo>
                      <a:cubicBezTo>
                        <a:pt x="286" y="458"/>
                        <a:pt x="285" y="459"/>
                        <a:pt x="285" y="460"/>
                      </a:cubicBezTo>
                      <a:cubicBezTo>
                        <a:pt x="285" y="460"/>
                        <a:pt x="285" y="460"/>
                        <a:pt x="286" y="459"/>
                      </a:cubicBezTo>
                      <a:cubicBezTo>
                        <a:pt x="286" y="461"/>
                        <a:pt x="285" y="461"/>
                        <a:pt x="285" y="462"/>
                      </a:cubicBezTo>
                      <a:cubicBezTo>
                        <a:pt x="285" y="461"/>
                        <a:pt x="285" y="462"/>
                        <a:pt x="285" y="462"/>
                      </a:cubicBezTo>
                      <a:cubicBezTo>
                        <a:pt x="285" y="462"/>
                        <a:pt x="284" y="462"/>
                        <a:pt x="284" y="462"/>
                      </a:cubicBezTo>
                      <a:cubicBezTo>
                        <a:pt x="284" y="462"/>
                        <a:pt x="283" y="461"/>
                        <a:pt x="284" y="461"/>
                      </a:cubicBezTo>
                      <a:cubicBezTo>
                        <a:pt x="284" y="462"/>
                        <a:pt x="283" y="463"/>
                        <a:pt x="282" y="462"/>
                      </a:cubicBezTo>
                      <a:cubicBezTo>
                        <a:pt x="281" y="461"/>
                        <a:pt x="280" y="463"/>
                        <a:pt x="279" y="463"/>
                      </a:cubicBezTo>
                      <a:cubicBezTo>
                        <a:pt x="279" y="462"/>
                        <a:pt x="280" y="460"/>
                        <a:pt x="280" y="460"/>
                      </a:cubicBezTo>
                      <a:cubicBezTo>
                        <a:pt x="280" y="459"/>
                        <a:pt x="280" y="460"/>
                        <a:pt x="279" y="459"/>
                      </a:cubicBezTo>
                      <a:cubicBezTo>
                        <a:pt x="279" y="460"/>
                        <a:pt x="278" y="462"/>
                        <a:pt x="277" y="462"/>
                      </a:cubicBezTo>
                      <a:cubicBezTo>
                        <a:pt x="277" y="461"/>
                        <a:pt x="277" y="461"/>
                        <a:pt x="277" y="461"/>
                      </a:cubicBezTo>
                      <a:cubicBezTo>
                        <a:pt x="277" y="462"/>
                        <a:pt x="277" y="463"/>
                        <a:pt x="275" y="463"/>
                      </a:cubicBezTo>
                      <a:cubicBezTo>
                        <a:pt x="274" y="463"/>
                        <a:pt x="272" y="463"/>
                        <a:pt x="270" y="463"/>
                      </a:cubicBezTo>
                      <a:cubicBezTo>
                        <a:pt x="270" y="462"/>
                        <a:pt x="270" y="462"/>
                        <a:pt x="270" y="462"/>
                      </a:cubicBezTo>
                      <a:cubicBezTo>
                        <a:pt x="269" y="464"/>
                        <a:pt x="267" y="462"/>
                        <a:pt x="266" y="463"/>
                      </a:cubicBezTo>
                      <a:cubicBezTo>
                        <a:pt x="265" y="462"/>
                        <a:pt x="262" y="464"/>
                        <a:pt x="262" y="462"/>
                      </a:cubicBezTo>
                      <a:cubicBezTo>
                        <a:pt x="258" y="463"/>
                        <a:pt x="255" y="464"/>
                        <a:pt x="252" y="464"/>
                      </a:cubicBezTo>
                      <a:cubicBezTo>
                        <a:pt x="253" y="462"/>
                        <a:pt x="253" y="462"/>
                        <a:pt x="253" y="462"/>
                      </a:cubicBezTo>
                      <a:cubicBezTo>
                        <a:pt x="252" y="463"/>
                        <a:pt x="252" y="461"/>
                        <a:pt x="252" y="462"/>
                      </a:cubicBezTo>
                      <a:cubicBezTo>
                        <a:pt x="252" y="463"/>
                        <a:pt x="251" y="463"/>
                        <a:pt x="251" y="464"/>
                      </a:cubicBezTo>
                      <a:cubicBezTo>
                        <a:pt x="249" y="463"/>
                        <a:pt x="247" y="464"/>
                        <a:pt x="246" y="465"/>
                      </a:cubicBezTo>
                      <a:cubicBezTo>
                        <a:pt x="246" y="464"/>
                        <a:pt x="246" y="464"/>
                        <a:pt x="246" y="464"/>
                      </a:cubicBezTo>
                      <a:cubicBezTo>
                        <a:pt x="244" y="466"/>
                        <a:pt x="243" y="464"/>
                        <a:pt x="241" y="464"/>
                      </a:cubicBezTo>
                      <a:cubicBezTo>
                        <a:pt x="241" y="464"/>
                        <a:pt x="241" y="463"/>
                        <a:pt x="240" y="463"/>
                      </a:cubicBezTo>
                      <a:cubicBezTo>
                        <a:pt x="239" y="464"/>
                        <a:pt x="239" y="464"/>
                        <a:pt x="238" y="465"/>
                      </a:cubicBezTo>
                      <a:cubicBezTo>
                        <a:pt x="237" y="465"/>
                        <a:pt x="235" y="465"/>
                        <a:pt x="234" y="464"/>
                      </a:cubicBezTo>
                      <a:cubicBezTo>
                        <a:pt x="230" y="466"/>
                        <a:pt x="227" y="465"/>
                        <a:pt x="223" y="466"/>
                      </a:cubicBezTo>
                      <a:cubicBezTo>
                        <a:pt x="223" y="465"/>
                        <a:pt x="223" y="465"/>
                        <a:pt x="223" y="465"/>
                      </a:cubicBezTo>
                      <a:cubicBezTo>
                        <a:pt x="219" y="468"/>
                        <a:pt x="215" y="465"/>
                        <a:pt x="211" y="467"/>
                      </a:cubicBezTo>
                      <a:cubicBezTo>
                        <a:pt x="212" y="465"/>
                        <a:pt x="212" y="465"/>
                        <a:pt x="212" y="465"/>
                      </a:cubicBezTo>
                      <a:cubicBezTo>
                        <a:pt x="211" y="464"/>
                        <a:pt x="210" y="465"/>
                        <a:pt x="210" y="467"/>
                      </a:cubicBezTo>
                      <a:cubicBezTo>
                        <a:pt x="209" y="466"/>
                        <a:pt x="207" y="468"/>
                        <a:pt x="207" y="466"/>
                      </a:cubicBezTo>
                      <a:cubicBezTo>
                        <a:pt x="206" y="466"/>
                        <a:pt x="205" y="467"/>
                        <a:pt x="205" y="467"/>
                      </a:cubicBezTo>
                      <a:cubicBezTo>
                        <a:pt x="203" y="466"/>
                        <a:pt x="202" y="467"/>
                        <a:pt x="201" y="467"/>
                      </a:cubicBezTo>
                      <a:cubicBezTo>
                        <a:pt x="201" y="466"/>
                        <a:pt x="201" y="466"/>
                        <a:pt x="200" y="466"/>
                      </a:cubicBezTo>
                      <a:cubicBezTo>
                        <a:pt x="200" y="466"/>
                        <a:pt x="198" y="465"/>
                        <a:pt x="198" y="467"/>
                      </a:cubicBezTo>
                      <a:cubicBezTo>
                        <a:pt x="196" y="466"/>
                        <a:pt x="194" y="469"/>
                        <a:pt x="192" y="467"/>
                      </a:cubicBezTo>
                      <a:cubicBezTo>
                        <a:pt x="192" y="467"/>
                        <a:pt x="191" y="468"/>
                        <a:pt x="191" y="468"/>
                      </a:cubicBezTo>
                      <a:cubicBezTo>
                        <a:pt x="189" y="468"/>
                        <a:pt x="188" y="467"/>
                        <a:pt x="186" y="468"/>
                      </a:cubicBezTo>
                      <a:cubicBezTo>
                        <a:pt x="186" y="467"/>
                        <a:pt x="187" y="467"/>
                        <a:pt x="186" y="467"/>
                      </a:cubicBezTo>
                      <a:cubicBezTo>
                        <a:pt x="185" y="467"/>
                        <a:pt x="186" y="467"/>
                        <a:pt x="185" y="468"/>
                      </a:cubicBezTo>
                      <a:cubicBezTo>
                        <a:pt x="184" y="467"/>
                        <a:pt x="176" y="471"/>
                        <a:pt x="171" y="458"/>
                      </a:cubicBezTo>
                      <a:close/>
                      <a:moveTo>
                        <a:pt x="183" y="457"/>
                      </a:moveTo>
                      <a:cubicBezTo>
                        <a:pt x="183" y="457"/>
                        <a:pt x="183" y="457"/>
                        <a:pt x="183" y="457"/>
                      </a:cubicBezTo>
                      <a:cubicBezTo>
                        <a:pt x="183" y="457"/>
                        <a:pt x="183" y="457"/>
                        <a:pt x="183" y="457"/>
                      </a:cubicBezTo>
                      <a:close/>
                      <a:moveTo>
                        <a:pt x="184" y="457"/>
                      </a:moveTo>
                      <a:cubicBezTo>
                        <a:pt x="183" y="457"/>
                        <a:pt x="184" y="455"/>
                        <a:pt x="183" y="456"/>
                      </a:cubicBezTo>
                      <a:cubicBezTo>
                        <a:pt x="183" y="456"/>
                        <a:pt x="183" y="456"/>
                        <a:pt x="183" y="456"/>
                      </a:cubicBezTo>
                      <a:cubicBezTo>
                        <a:pt x="183" y="457"/>
                        <a:pt x="183" y="457"/>
                        <a:pt x="183" y="457"/>
                      </a:cubicBezTo>
                      <a:cubicBezTo>
                        <a:pt x="183" y="458"/>
                        <a:pt x="184" y="457"/>
                        <a:pt x="184" y="457"/>
                      </a:cubicBezTo>
                      <a:close/>
                      <a:moveTo>
                        <a:pt x="182" y="455"/>
                      </a:move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5"/>
                        <a:pt x="182" y="455"/>
                      </a:cubicBezTo>
                      <a:close/>
                      <a:moveTo>
                        <a:pt x="182" y="455"/>
                      </a:moveTo>
                      <a:cubicBezTo>
                        <a:pt x="182" y="455"/>
                        <a:pt x="182" y="455"/>
                        <a:pt x="182" y="455"/>
                      </a:cubicBezTo>
                      <a:cubicBezTo>
                        <a:pt x="182" y="455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5"/>
                        <a:pt x="182" y="455"/>
                      </a:cubicBezTo>
                      <a:close/>
                      <a:moveTo>
                        <a:pt x="188" y="422"/>
                      </a:moveTo>
                      <a:cubicBezTo>
                        <a:pt x="188" y="422"/>
                        <a:pt x="188" y="422"/>
                        <a:pt x="188" y="422"/>
                      </a:cubicBezTo>
                      <a:cubicBezTo>
                        <a:pt x="188" y="422"/>
                        <a:pt x="188" y="422"/>
                        <a:pt x="188" y="422"/>
                      </a:cubicBezTo>
                      <a:close/>
                      <a:moveTo>
                        <a:pt x="189" y="421"/>
                      </a:moveTo>
                      <a:cubicBezTo>
                        <a:pt x="189" y="421"/>
                        <a:pt x="189" y="421"/>
                        <a:pt x="189" y="421"/>
                      </a:cubicBezTo>
                      <a:cubicBezTo>
                        <a:pt x="189" y="421"/>
                        <a:pt x="189" y="421"/>
                        <a:pt x="189" y="421"/>
                      </a:cubicBezTo>
                      <a:close/>
                      <a:moveTo>
                        <a:pt x="187" y="422"/>
                      </a:moveTo>
                      <a:cubicBezTo>
                        <a:pt x="187" y="422"/>
                        <a:pt x="187" y="422"/>
                        <a:pt x="187" y="422"/>
                      </a:cubicBezTo>
                      <a:cubicBezTo>
                        <a:pt x="187" y="422"/>
                        <a:pt x="187" y="422"/>
                        <a:pt x="187" y="422"/>
                      </a:cubicBezTo>
                      <a:cubicBezTo>
                        <a:pt x="187" y="422"/>
                        <a:pt x="187" y="422"/>
                        <a:pt x="187" y="422"/>
                      </a:cubicBezTo>
                      <a:close/>
                      <a:moveTo>
                        <a:pt x="189" y="420"/>
                      </a:moveTo>
                      <a:cubicBezTo>
                        <a:pt x="189" y="420"/>
                        <a:pt x="189" y="420"/>
                        <a:pt x="189" y="420"/>
                      </a:cubicBezTo>
                      <a:cubicBezTo>
                        <a:pt x="189" y="420"/>
                        <a:pt x="189" y="420"/>
                        <a:pt x="189" y="420"/>
                      </a:cubicBezTo>
                      <a:cubicBezTo>
                        <a:pt x="189" y="420"/>
                        <a:pt x="189" y="420"/>
                        <a:pt x="189" y="420"/>
                      </a:cubicBezTo>
                      <a:close/>
                      <a:moveTo>
                        <a:pt x="186" y="420"/>
                      </a:moveTo>
                      <a:cubicBezTo>
                        <a:pt x="186" y="420"/>
                        <a:pt x="187" y="421"/>
                        <a:pt x="187" y="421"/>
                      </a:cubicBezTo>
                      <a:cubicBezTo>
                        <a:pt x="188" y="421"/>
                        <a:pt x="188" y="421"/>
                        <a:pt x="188" y="421"/>
                      </a:cubicBezTo>
                      <a:lnTo>
                        <a:pt x="186" y="420"/>
                      </a:lnTo>
                      <a:close/>
                      <a:moveTo>
                        <a:pt x="186" y="421"/>
                      </a:moveTo>
                      <a:cubicBezTo>
                        <a:pt x="186" y="421"/>
                        <a:pt x="186" y="421"/>
                        <a:pt x="186" y="421"/>
                      </a:cubicBezTo>
                      <a:cubicBezTo>
                        <a:pt x="186" y="421"/>
                        <a:pt x="186" y="421"/>
                        <a:pt x="186" y="421"/>
                      </a:cubicBezTo>
                      <a:close/>
                      <a:moveTo>
                        <a:pt x="268" y="454"/>
                      </a:moveTo>
                      <a:cubicBezTo>
                        <a:pt x="268" y="454"/>
                        <a:pt x="268" y="454"/>
                        <a:pt x="268" y="454"/>
                      </a:cubicBezTo>
                      <a:cubicBezTo>
                        <a:pt x="268" y="454"/>
                        <a:pt x="268" y="454"/>
                        <a:pt x="268" y="454"/>
                      </a:cubicBezTo>
                      <a:close/>
                      <a:moveTo>
                        <a:pt x="269" y="452"/>
                      </a:moveTo>
                      <a:cubicBezTo>
                        <a:pt x="269" y="453"/>
                        <a:pt x="268" y="453"/>
                        <a:pt x="268" y="453"/>
                      </a:cubicBezTo>
                      <a:cubicBezTo>
                        <a:pt x="268" y="453"/>
                        <a:pt x="269" y="453"/>
                        <a:pt x="269" y="452"/>
                      </a:cubicBezTo>
                      <a:close/>
                      <a:moveTo>
                        <a:pt x="202" y="422"/>
                      </a:moveTo>
                      <a:cubicBezTo>
                        <a:pt x="202" y="422"/>
                        <a:pt x="202" y="422"/>
                        <a:pt x="201" y="422"/>
                      </a:cubicBezTo>
                      <a:cubicBezTo>
                        <a:pt x="201" y="422"/>
                        <a:pt x="202" y="422"/>
                        <a:pt x="202" y="422"/>
                      </a:cubicBezTo>
                      <a:close/>
                      <a:moveTo>
                        <a:pt x="251" y="451"/>
                      </a:moveTo>
                      <a:cubicBezTo>
                        <a:pt x="251" y="451"/>
                        <a:pt x="251" y="451"/>
                        <a:pt x="251" y="451"/>
                      </a:cubicBezTo>
                      <a:cubicBezTo>
                        <a:pt x="251" y="451"/>
                        <a:pt x="251" y="451"/>
                        <a:pt x="251" y="451"/>
                      </a:cubicBezTo>
                      <a:close/>
                      <a:moveTo>
                        <a:pt x="174" y="432"/>
                      </a:moveTo>
                      <a:cubicBezTo>
                        <a:pt x="174" y="432"/>
                        <a:pt x="174" y="432"/>
                        <a:pt x="174" y="432"/>
                      </a:cubicBezTo>
                      <a:cubicBezTo>
                        <a:pt x="174" y="432"/>
                        <a:pt x="174" y="432"/>
                        <a:pt x="174" y="432"/>
                      </a:cubicBezTo>
                      <a:close/>
                      <a:moveTo>
                        <a:pt x="285" y="461"/>
                      </a:moveTo>
                      <a:cubicBezTo>
                        <a:pt x="285" y="462"/>
                        <a:pt x="285" y="462"/>
                        <a:pt x="285" y="462"/>
                      </a:cubicBezTo>
                      <a:cubicBezTo>
                        <a:pt x="285" y="462"/>
                        <a:pt x="285" y="462"/>
                        <a:pt x="285" y="461"/>
                      </a:cubicBezTo>
                      <a:close/>
                      <a:moveTo>
                        <a:pt x="268" y="453"/>
                      </a:moveTo>
                      <a:cubicBezTo>
                        <a:pt x="268" y="453"/>
                        <a:pt x="268" y="452"/>
                        <a:pt x="267" y="452"/>
                      </a:cubicBezTo>
                      <a:cubicBezTo>
                        <a:pt x="267" y="452"/>
                        <a:pt x="268" y="451"/>
                        <a:pt x="267" y="451"/>
                      </a:cubicBezTo>
                      <a:cubicBezTo>
                        <a:pt x="267" y="452"/>
                        <a:pt x="267" y="453"/>
                        <a:pt x="268" y="454"/>
                      </a:cubicBezTo>
                      <a:cubicBezTo>
                        <a:pt x="268" y="454"/>
                        <a:pt x="268" y="454"/>
                        <a:pt x="268" y="454"/>
                      </a:cubicBezTo>
                      <a:cubicBezTo>
                        <a:pt x="268" y="454"/>
                        <a:pt x="268" y="453"/>
                        <a:pt x="268" y="453"/>
                      </a:cubicBezTo>
                      <a:close/>
                      <a:moveTo>
                        <a:pt x="200" y="467"/>
                      </a:moveTo>
                      <a:cubicBezTo>
                        <a:pt x="201" y="467"/>
                        <a:pt x="201" y="467"/>
                        <a:pt x="201" y="467"/>
                      </a:cubicBezTo>
                      <a:cubicBezTo>
                        <a:pt x="200" y="467"/>
                        <a:pt x="200" y="467"/>
                        <a:pt x="200" y="467"/>
                      </a:cubicBezTo>
                      <a:close/>
                      <a:moveTo>
                        <a:pt x="183" y="454"/>
                      </a:move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ubicBezTo>
                        <a:pt x="183" y="454"/>
                        <a:pt x="183" y="454"/>
                        <a:pt x="183" y="455"/>
                      </a:cubicBezTo>
                      <a:cubicBezTo>
                        <a:pt x="183" y="455"/>
                        <a:pt x="183" y="455"/>
                        <a:pt x="183" y="455"/>
                      </a:cubicBezTo>
                      <a:cubicBezTo>
                        <a:pt x="183" y="454"/>
                        <a:pt x="183" y="454"/>
                        <a:pt x="183" y="454"/>
                      </a:cubicBezTo>
                      <a:close/>
                      <a:moveTo>
                        <a:pt x="182" y="454"/>
                      </a:move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ubicBezTo>
                        <a:pt x="182" y="454"/>
                        <a:pt x="182" y="454"/>
                        <a:pt x="182" y="453"/>
                      </a:cubicBezTo>
                      <a:cubicBezTo>
                        <a:pt x="182" y="453"/>
                        <a:pt x="182" y="453"/>
                        <a:pt x="182" y="453"/>
                      </a:cubicBezTo>
                      <a:cubicBezTo>
                        <a:pt x="182" y="454"/>
                        <a:pt x="182" y="454"/>
                        <a:pt x="182" y="454"/>
                      </a:cubicBezTo>
                      <a:close/>
                      <a:moveTo>
                        <a:pt x="291" y="461"/>
                      </a:moveTo>
                      <a:cubicBezTo>
                        <a:pt x="291" y="460"/>
                        <a:pt x="290" y="460"/>
                        <a:pt x="289" y="459"/>
                      </a:cubicBezTo>
                      <a:cubicBezTo>
                        <a:pt x="289" y="460"/>
                        <a:pt x="290" y="461"/>
                        <a:pt x="291" y="461"/>
                      </a:cubicBezTo>
                      <a:close/>
                      <a:moveTo>
                        <a:pt x="269" y="454"/>
                      </a:moveTo>
                      <a:cubicBezTo>
                        <a:pt x="269" y="454"/>
                        <a:pt x="269" y="454"/>
                        <a:pt x="269" y="454"/>
                      </a:cubicBezTo>
                      <a:cubicBezTo>
                        <a:pt x="269" y="454"/>
                        <a:pt x="269" y="454"/>
                        <a:pt x="269" y="453"/>
                      </a:cubicBezTo>
                      <a:cubicBezTo>
                        <a:pt x="269" y="453"/>
                        <a:pt x="269" y="454"/>
                        <a:pt x="269" y="454"/>
                      </a:cubicBezTo>
                      <a:close/>
                      <a:moveTo>
                        <a:pt x="264" y="454"/>
                      </a:moveTo>
                      <a:cubicBezTo>
                        <a:pt x="266" y="452"/>
                        <a:pt x="266" y="452"/>
                        <a:pt x="266" y="452"/>
                      </a:cubicBezTo>
                      <a:cubicBezTo>
                        <a:pt x="265" y="452"/>
                        <a:pt x="264" y="453"/>
                        <a:pt x="264" y="454"/>
                      </a:cubicBezTo>
                      <a:close/>
                      <a:moveTo>
                        <a:pt x="259" y="451"/>
                      </a:moveTo>
                      <a:cubicBezTo>
                        <a:pt x="259" y="450"/>
                        <a:pt x="259" y="450"/>
                        <a:pt x="259" y="450"/>
                      </a:cubicBezTo>
                      <a:cubicBezTo>
                        <a:pt x="259" y="450"/>
                        <a:pt x="259" y="450"/>
                        <a:pt x="259" y="451"/>
                      </a:cubicBezTo>
                      <a:close/>
                      <a:moveTo>
                        <a:pt x="258" y="452"/>
                      </a:moveTo>
                      <a:cubicBezTo>
                        <a:pt x="258" y="452"/>
                        <a:pt x="258" y="452"/>
                        <a:pt x="259" y="452"/>
                      </a:cubicBezTo>
                      <a:cubicBezTo>
                        <a:pt x="259" y="451"/>
                        <a:pt x="258" y="452"/>
                        <a:pt x="258" y="452"/>
                      </a:cubicBezTo>
                      <a:close/>
                      <a:moveTo>
                        <a:pt x="247" y="450"/>
                      </a:moveTo>
                      <a:cubicBezTo>
                        <a:pt x="248" y="451"/>
                        <a:pt x="248" y="450"/>
                        <a:pt x="248" y="450"/>
                      </a:cubicBezTo>
                      <a:cubicBezTo>
                        <a:pt x="249" y="449"/>
                        <a:pt x="248" y="451"/>
                        <a:pt x="247" y="450"/>
                      </a:cubicBezTo>
                      <a:close/>
                      <a:moveTo>
                        <a:pt x="243" y="451"/>
                      </a:moveTo>
                      <a:cubicBezTo>
                        <a:pt x="243" y="451"/>
                        <a:pt x="243" y="451"/>
                        <a:pt x="243" y="451"/>
                      </a:cubicBezTo>
                      <a:cubicBezTo>
                        <a:pt x="243" y="451"/>
                        <a:pt x="243" y="451"/>
                        <a:pt x="243" y="451"/>
                      </a:cubicBezTo>
                      <a:cubicBezTo>
                        <a:pt x="243" y="451"/>
                        <a:pt x="243" y="451"/>
                        <a:pt x="243" y="451"/>
                      </a:cubicBezTo>
                      <a:close/>
                      <a:moveTo>
                        <a:pt x="187" y="437"/>
                      </a:moveTo>
                      <a:cubicBezTo>
                        <a:pt x="186" y="436"/>
                        <a:pt x="186" y="436"/>
                        <a:pt x="186" y="436"/>
                      </a:cubicBezTo>
                      <a:cubicBezTo>
                        <a:pt x="186" y="437"/>
                        <a:pt x="186" y="437"/>
                        <a:pt x="186" y="437"/>
                      </a:cubicBezTo>
                      <a:lnTo>
                        <a:pt x="187" y="437"/>
                      </a:lnTo>
                      <a:close/>
                      <a:moveTo>
                        <a:pt x="205" y="423"/>
                      </a:moveTo>
                      <a:cubicBezTo>
                        <a:pt x="205" y="423"/>
                        <a:pt x="205" y="422"/>
                        <a:pt x="204" y="422"/>
                      </a:cubicBezTo>
                      <a:cubicBezTo>
                        <a:pt x="205" y="422"/>
                        <a:pt x="204" y="423"/>
                        <a:pt x="205" y="423"/>
                      </a:cubicBezTo>
                      <a:close/>
                      <a:moveTo>
                        <a:pt x="225" y="419"/>
                      </a:moveTo>
                      <a:cubicBezTo>
                        <a:pt x="225" y="417"/>
                        <a:pt x="225" y="417"/>
                        <a:pt x="225" y="417"/>
                      </a:cubicBezTo>
                      <a:cubicBezTo>
                        <a:pt x="225" y="419"/>
                        <a:pt x="225" y="419"/>
                        <a:pt x="225" y="4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000" dirty="0">
                    <a:latin typeface="Calibri Light" panose="020F0302020204030204" pitchFamily="34" charset="0"/>
                  </a:endParaRPr>
                </a:p>
              </p:txBody>
            </p:sp>
          </p:grpSp>
        </p:grpSp>
        <p:grpSp>
          <p:nvGrpSpPr>
            <p:cNvPr id="41" name="Gruppieren 40"/>
            <p:cNvGrpSpPr/>
            <p:nvPr/>
          </p:nvGrpSpPr>
          <p:grpSpPr>
            <a:xfrm>
              <a:off x="8135390" y="2812941"/>
              <a:ext cx="450364" cy="435647"/>
              <a:chOff x="8755258" y="1301250"/>
              <a:chExt cx="1510532" cy="1461179"/>
            </a:xfrm>
          </p:grpSpPr>
          <p:grpSp>
            <p:nvGrpSpPr>
              <p:cNvPr id="215" name="Gruppieren 214"/>
              <p:cNvGrpSpPr/>
              <p:nvPr/>
            </p:nvGrpSpPr>
            <p:grpSpPr>
              <a:xfrm>
                <a:off x="8755258" y="1301250"/>
                <a:ext cx="1510532" cy="1461179"/>
                <a:chOff x="3035589" y="1450709"/>
                <a:chExt cx="861234" cy="833095"/>
              </a:xfrm>
            </p:grpSpPr>
            <p:sp>
              <p:nvSpPr>
                <p:cNvPr id="219" name="Freeform 9"/>
                <p:cNvSpPr>
                  <a:spLocks/>
                </p:cNvSpPr>
                <p:nvPr/>
              </p:nvSpPr>
              <p:spPr bwMode="gray">
                <a:xfrm>
                  <a:off x="3035589" y="1454026"/>
                  <a:ext cx="861234" cy="805470"/>
                </a:xfrm>
                <a:custGeom>
                  <a:avLst/>
                  <a:gdLst>
                    <a:gd name="T0" fmla="*/ 111 w 294"/>
                    <a:gd name="T1" fmla="*/ 275 h 275"/>
                    <a:gd name="T2" fmla="*/ 135 w 294"/>
                    <a:gd name="T3" fmla="*/ 244 h 275"/>
                    <a:gd name="T4" fmla="*/ 105 w 294"/>
                    <a:gd name="T5" fmla="*/ 256 h 275"/>
                    <a:gd name="T6" fmla="*/ 125 w 294"/>
                    <a:gd name="T7" fmla="*/ 228 h 275"/>
                    <a:gd name="T8" fmla="*/ 154 w 294"/>
                    <a:gd name="T9" fmla="*/ 206 h 275"/>
                    <a:gd name="T10" fmla="*/ 60 w 294"/>
                    <a:gd name="T11" fmla="*/ 253 h 275"/>
                    <a:gd name="T12" fmla="*/ 63 w 294"/>
                    <a:gd name="T13" fmla="*/ 235 h 275"/>
                    <a:gd name="T14" fmla="*/ 88 w 294"/>
                    <a:gd name="T15" fmla="*/ 203 h 275"/>
                    <a:gd name="T16" fmla="*/ 41 w 294"/>
                    <a:gd name="T17" fmla="*/ 224 h 275"/>
                    <a:gd name="T18" fmla="*/ 76 w 294"/>
                    <a:gd name="T19" fmla="*/ 185 h 275"/>
                    <a:gd name="T20" fmla="*/ 23 w 294"/>
                    <a:gd name="T21" fmla="*/ 212 h 275"/>
                    <a:gd name="T22" fmla="*/ 57 w 294"/>
                    <a:gd name="T23" fmla="*/ 175 h 275"/>
                    <a:gd name="T24" fmla="*/ 24 w 294"/>
                    <a:gd name="T25" fmla="*/ 184 h 275"/>
                    <a:gd name="T26" fmla="*/ 75 w 294"/>
                    <a:gd name="T27" fmla="*/ 142 h 275"/>
                    <a:gd name="T28" fmla="*/ 3 w 294"/>
                    <a:gd name="T29" fmla="*/ 175 h 275"/>
                    <a:gd name="T30" fmla="*/ 80 w 294"/>
                    <a:gd name="T31" fmla="*/ 115 h 275"/>
                    <a:gd name="T32" fmla="*/ 17 w 294"/>
                    <a:gd name="T33" fmla="*/ 143 h 275"/>
                    <a:gd name="T34" fmla="*/ 60 w 294"/>
                    <a:gd name="T35" fmla="*/ 104 h 275"/>
                    <a:gd name="T36" fmla="*/ 35 w 294"/>
                    <a:gd name="T37" fmla="*/ 110 h 275"/>
                    <a:gd name="T38" fmla="*/ 43 w 294"/>
                    <a:gd name="T39" fmla="*/ 86 h 275"/>
                    <a:gd name="T40" fmla="*/ 66 w 294"/>
                    <a:gd name="T41" fmla="*/ 51 h 275"/>
                    <a:gd name="T42" fmla="*/ 50 w 294"/>
                    <a:gd name="T43" fmla="*/ 52 h 275"/>
                    <a:gd name="T44" fmla="*/ 54 w 294"/>
                    <a:gd name="T45" fmla="*/ 43 h 275"/>
                    <a:gd name="T46" fmla="*/ 110 w 294"/>
                    <a:gd name="T47" fmla="*/ 13 h 275"/>
                    <a:gd name="T48" fmla="*/ 83 w 294"/>
                    <a:gd name="T49" fmla="*/ 51 h 275"/>
                    <a:gd name="T50" fmla="*/ 171 w 294"/>
                    <a:gd name="T51" fmla="*/ 1 h 275"/>
                    <a:gd name="T52" fmla="*/ 119 w 294"/>
                    <a:gd name="T53" fmla="*/ 55 h 275"/>
                    <a:gd name="T54" fmla="*/ 211 w 294"/>
                    <a:gd name="T55" fmla="*/ 9 h 275"/>
                    <a:gd name="T56" fmla="*/ 156 w 294"/>
                    <a:gd name="T57" fmla="*/ 54 h 275"/>
                    <a:gd name="T58" fmla="*/ 227 w 294"/>
                    <a:gd name="T59" fmla="*/ 21 h 275"/>
                    <a:gd name="T60" fmla="*/ 220 w 294"/>
                    <a:gd name="T61" fmla="*/ 45 h 275"/>
                    <a:gd name="T62" fmla="*/ 190 w 294"/>
                    <a:gd name="T63" fmla="*/ 81 h 275"/>
                    <a:gd name="T64" fmla="*/ 264 w 294"/>
                    <a:gd name="T65" fmla="*/ 41 h 275"/>
                    <a:gd name="T66" fmla="*/ 257 w 294"/>
                    <a:gd name="T67" fmla="*/ 59 h 275"/>
                    <a:gd name="T68" fmla="*/ 228 w 294"/>
                    <a:gd name="T69" fmla="*/ 79 h 275"/>
                    <a:gd name="T70" fmla="*/ 272 w 294"/>
                    <a:gd name="T71" fmla="*/ 63 h 275"/>
                    <a:gd name="T72" fmla="*/ 233 w 294"/>
                    <a:gd name="T73" fmla="*/ 99 h 275"/>
                    <a:gd name="T74" fmla="*/ 256 w 294"/>
                    <a:gd name="T75" fmla="*/ 94 h 275"/>
                    <a:gd name="T76" fmla="*/ 190 w 294"/>
                    <a:gd name="T77" fmla="*/ 149 h 275"/>
                    <a:gd name="T78" fmla="*/ 291 w 294"/>
                    <a:gd name="T79" fmla="*/ 98 h 275"/>
                    <a:gd name="T80" fmla="*/ 242 w 294"/>
                    <a:gd name="T81" fmla="*/ 139 h 275"/>
                    <a:gd name="T82" fmla="*/ 265 w 294"/>
                    <a:gd name="T83" fmla="*/ 135 h 275"/>
                    <a:gd name="T84" fmla="*/ 216 w 294"/>
                    <a:gd name="T85" fmla="*/ 179 h 275"/>
                    <a:gd name="T86" fmla="*/ 287 w 294"/>
                    <a:gd name="T87" fmla="*/ 146 h 275"/>
                    <a:gd name="T88" fmla="*/ 245 w 294"/>
                    <a:gd name="T89" fmla="*/ 184 h 275"/>
                    <a:gd name="T90" fmla="*/ 265 w 294"/>
                    <a:gd name="T91" fmla="*/ 181 h 275"/>
                    <a:gd name="T92" fmla="*/ 231 w 294"/>
                    <a:gd name="T93" fmla="*/ 215 h 275"/>
                    <a:gd name="T94" fmla="*/ 263 w 294"/>
                    <a:gd name="T95" fmla="*/ 205 h 275"/>
                    <a:gd name="T96" fmla="*/ 258 w 294"/>
                    <a:gd name="T97" fmla="*/ 214 h 275"/>
                    <a:gd name="T98" fmla="*/ 161 w 294"/>
                    <a:gd name="T99" fmla="*/ 268 h 275"/>
                    <a:gd name="T100" fmla="*/ 173 w 294"/>
                    <a:gd name="T101" fmla="*/ 245 h 275"/>
                    <a:gd name="T102" fmla="*/ 183 w 294"/>
                    <a:gd name="T103" fmla="*/ 235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94" h="275">
                      <a:moveTo>
                        <a:pt x="113" y="275"/>
                      </a:moveTo>
                      <a:cubicBezTo>
                        <a:pt x="112" y="275"/>
                        <a:pt x="112" y="275"/>
                        <a:pt x="111" y="275"/>
                      </a:cubicBezTo>
                      <a:cubicBezTo>
                        <a:pt x="110" y="274"/>
                        <a:pt x="108" y="273"/>
                        <a:pt x="107" y="272"/>
                      </a:cubicBezTo>
                      <a:cubicBezTo>
                        <a:pt x="104" y="266"/>
                        <a:pt x="107" y="263"/>
                        <a:pt x="135" y="244"/>
                      </a:cubicBezTo>
                      <a:cubicBezTo>
                        <a:pt x="139" y="241"/>
                        <a:pt x="145" y="237"/>
                        <a:pt x="150" y="234"/>
                      </a:cubicBezTo>
                      <a:cubicBezTo>
                        <a:pt x="114" y="255"/>
                        <a:pt x="108" y="257"/>
                        <a:pt x="105" y="256"/>
                      </a:cubicBezTo>
                      <a:cubicBezTo>
                        <a:pt x="103" y="256"/>
                        <a:pt x="101" y="255"/>
                        <a:pt x="101" y="253"/>
                      </a:cubicBezTo>
                      <a:cubicBezTo>
                        <a:pt x="97" y="248"/>
                        <a:pt x="100" y="245"/>
                        <a:pt x="125" y="228"/>
                      </a:cubicBezTo>
                      <a:cubicBezTo>
                        <a:pt x="137" y="219"/>
                        <a:pt x="154" y="207"/>
                        <a:pt x="172" y="195"/>
                      </a:cubicBezTo>
                      <a:cubicBezTo>
                        <a:pt x="166" y="199"/>
                        <a:pt x="160" y="202"/>
                        <a:pt x="154" y="206"/>
                      </a:cubicBezTo>
                      <a:cubicBezTo>
                        <a:pt x="69" y="258"/>
                        <a:pt x="68" y="257"/>
                        <a:pt x="64" y="256"/>
                      </a:cubicBezTo>
                      <a:cubicBezTo>
                        <a:pt x="62" y="256"/>
                        <a:pt x="61" y="255"/>
                        <a:pt x="60" y="253"/>
                      </a:cubicBezTo>
                      <a:cubicBezTo>
                        <a:pt x="57" y="248"/>
                        <a:pt x="57" y="245"/>
                        <a:pt x="93" y="222"/>
                      </a:cubicBezTo>
                      <a:cubicBezTo>
                        <a:pt x="71" y="234"/>
                        <a:pt x="66" y="236"/>
                        <a:pt x="63" y="235"/>
                      </a:cubicBezTo>
                      <a:cubicBezTo>
                        <a:pt x="61" y="234"/>
                        <a:pt x="60" y="233"/>
                        <a:pt x="59" y="232"/>
                      </a:cubicBezTo>
                      <a:cubicBezTo>
                        <a:pt x="56" y="226"/>
                        <a:pt x="58" y="223"/>
                        <a:pt x="88" y="203"/>
                      </a:cubicBezTo>
                      <a:cubicBezTo>
                        <a:pt x="101" y="194"/>
                        <a:pt x="118" y="182"/>
                        <a:pt x="137" y="170"/>
                      </a:cubicBezTo>
                      <a:cubicBezTo>
                        <a:pt x="51" y="223"/>
                        <a:pt x="46" y="225"/>
                        <a:pt x="41" y="224"/>
                      </a:cubicBezTo>
                      <a:cubicBezTo>
                        <a:pt x="39" y="223"/>
                        <a:pt x="38" y="222"/>
                        <a:pt x="37" y="221"/>
                      </a:cubicBezTo>
                      <a:cubicBezTo>
                        <a:pt x="34" y="215"/>
                        <a:pt x="35" y="212"/>
                        <a:pt x="76" y="185"/>
                      </a:cubicBezTo>
                      <a:cubicBezTo>
                        <a:pt x="76" y="185"/>
                        <a:pt x="77" y="185"/>
                        <a:pt x="77" y="184"/>
                      </a:cubicBezTo>
                      <a:cubicBezTo>
                        <a:pt x="31" y="212"/>
                        <a:pt x="27" y="213"/>
                        <a:pt x="23" y="212"/>
                      </a:cubicBezTo>
                      <a:cubicBezTo>
                        <a:pt x="22" y="212"/>
                        <a:pt x="20" y="211"/>
                        <a:pt x="20" y="209"/>
                      </a:cubicBezTo>
                      <a:cubicBezTo>
                        <a:pt x="17" y="204"/>
                        <a:pt x="16" y="202"/>
                        <a:pt x="57" y="175"/>
                      </a:cubicBezTo>
                      <a:cubicBezTo>
                        <a:pt x="36" y="187"/>
                        <a:pt x="31" y="188"/>
                        <a:pt x="28" y="187"/>
                      </a:cubicBezTo>
                      <a:cubicBezTo>
                        <a:pt x="27" y="187"/>
                        <a:pt x="25" y="186"/>
                        <a:pt x="24" y="184"/>
                      </a:cubicBezTo>
                      <a:cubicBezTo>
                        <a:pt x="21" y="178"/>
                        <a:pt x="24" y="176"/>
                        <a:pt x="52" y="157"/>
                      </a:cubicBezTo>
                      <a:cubicBezTo>
                        <a:pt x="59" y="152"/>
                        <a:pt x="67" y="147"/>
                        <a:pt x="75" y="142"/>
                      </a:cubicBezTo>
                      <a:cubicBezTo>
                        <a:pt x="15" y="178"/>
                        <a:pt x="11" y="179"/>
                        <a:pt x="7" y="178"/>
                      </a:cubicBezTo>
                      <a:cubicBezTo>
                        <a:pt x="6" y="178"/>
                        <a:pt x="4" y="177"/>
                        <a:pt x="3" y="175"/>
                      </a:cubicBezTo>
                      <a:cubicBezTo>
                        <a:pt x="0" y="169"/>
                        <a:pt x="2" y="167"/>
                        <a:pt x="36" y="144"/>
                      </a:cubicBezTo>
                      <a:cubicBezTo>
                        <a:pt x="48" y="136"/>
                        <a:pt x="63" y="126"/>
                        <a:pt x="80" y="115"/>
                      </a:cubicBezTo>
                      <a:cubicBezTo>
                        <a:pt x="29" y="145"/>
                        <a:pt x="25" y="147"/>
                        <a:pt x="21" y="146"/>
                      </a:cubicBezTo>
                      <a:cubicBezTo>
                        <a:pt x="19" y="145"/>
                        <a:pt x="18" y="144"/>
                        <a:pt x="17" y="143"/>
                      </a:cubicBezTo>
                      <a:cubicBezTo>
                        <a:pt x="14" y="137"/>
                        <a:pt x="15" y="135"/>
                        <a:pt x="49" y="111"/>
                      </a:cubicBezTo>
                      <a:cubicBezTo>
                        <a:pt x="53" y="109"/>
                        <a:pt x="56" y="107"/>
                        <a:pt x="60" y="104"/>
                      </a:cubicBezTo>
                      <a:cubicBezTo>
                        <a:pt x="44" y="113"/>
                        <a:pt x="42" y="114"/>
                        <a:pt x="39" y="113"/>
                      </a:cubicBezTo>
                      <a:cubicBezTo>
                        <a:pt x="38" y="112"/>
                        <a:pt x="36" y="111"/>
                        <a:pt x="35" y="110"/>
                      </a:cubicBezTo>
                      <a:cubicBezTo>
                        <a:pt x="32" y="104"/>
                        <a:pt x="32" y="104"/>
                        <a:pt x="89" y="62"/>
                      </a:cubicBezTo>
                      <a:cubicBezTo>
                        <a:pt x="47" y="87"/>
                        <a:pt x="46" y="86"/>
                        <a:pt x="43" y="86"/>
                      </a:cubicBezTo>
                      <a:cubicBezTo>
                        <a:pt x="41" y="85"/>
                        <a:pt x="40" y="84"/>
                        <a:pt x="39" y="83"/>
                      </a:cubicBezTo>
                      <a:cubicBezTo>
                        <a:pt x="36" y="78"/>
                        <a:pt x="36" y="78"/>
                        <a:pt x="66" y="51"/>
                      </a:cubicBezTo>
                      <a:cubicBezTo>
                        <a:pt x="57" y="56"/>
                        <a:pt x="56" y="56"/>
                        <a:pt x="54" y="55"/>
                      </a:cubicBezTo>
                      <a:cubicBezTo>
                        <a:pt x="53" y="55"/>
                        <a:pt x="51" y="54"/>
                        <a:pt x="50" y="52"/>
                      </a:cubicBezTo>
                      <a:cubicBezTo>
                        <a:pt x="49" y="49"/>
                        <a:pt x="50" y="46"/>
                        <a:pt x="53" y="44"/>
                      </a:cubicBezTo>
                      <a:cubicBezTo>
                        <a:pt x="53" y="44"/>
                        <a:pt x="54" y="43"/>
                        <a:pt x="54" y="43"/>
                      </a:cubicBezTo>
                      <a:cubicBezTo>
                        <a:pt x="58" y="42"/>
                        <a:pt x="70" y="34"/>
                        <a:pt x="80" y="28"/>
                      </a:cubicBezTo>
                      <a:cubicBezTo>
                        <a:pt x="107" y="12"/>
                        <a:pt x="107" y="12"/>
                        <a:pt x="110" y="13"/>
                      </a:cubicBezTo>
                      <a:cubicBezTo>
                        <a:pt x="112" y="13"/>
                        <a:pt x="113" y="14"/>
                        <a:pt x="114" y="16"/>
                      </a:cubicBezTo>
                      <a:cubicBezTo>
                        <a:pt x="117" y="21"/>
                        <a:pt x="117" y="21"/>
                        <a:pt x="83" y="51"/>
                      </a:cubicBezTo>
                      <a:cubicBezTo>
                        <a:pt x="92" y="46"/>
                        <a:pt x="100" y="41"/>
                        <a:pt x="107" y="36"/>
                      </a:cubicBezTo>
                      <a:cubicBezTo>
                        <a:pt x="167" y="0"/>
                        <a:pt x="168" y="0"/>
                        <a:pt x="171" y="1"/>
                      </a:cubicBezTo>
                      <a:cubicBezTo>
                        <a:pt x="173" y="2"/>
                        <a:pt x="174" y="3"/>
                        <a:pt x="175" y="4"/>
                      </a:cubicBezTo>
                      <a:cubicBezTo>
                        <a:pt x="179" y="10"/>
                        <a:pt x="179" y="10"/>
                        <a:pt x="119" y="55"/>
                      </a:cubicBezTo>
                      <a:cubicBezTo>
                        <a:pt x="194" y="8"/>
                        <a:pt x="202" y="4"/>
                        <a:pt x="207" y="6"/>
                      </a:cubicBezTo>
                      <a:cubicBezTo>
                        <a:pt x="209" y="6"/>
                        <a:pt x="210" y="7"/>
                        <a:pt x="211" y="9"/>
                      </a:cubicBezTo>
                      <a:cubicBezTo>
                        <a:pt x="214" y="14"/>
                        <a:pt x="211" y="17"/>
                        <a:pt x="184" y="36"/>
                      </a:cubicBezTo>
                      <a:cubicBezTo>
                        <a:pt x="176" y="41"/>
                        <a:pt x="166" y="47"/>
                        <a:pt x="156" y="54"/>
                      </a:cubicBezTo>
                      <a:cubicBezTo>
                        <a:pt x="215" y="19"/>
                        <a:pt x="219" y="17"/>
                        <a:pt x="223" y="18"/>
                      </a:cubicBezTo>
                      <a:cubicBezTo>
                        <a:pt x="225" y="19"/>
                        <a:pt x="226" y="20"/>
                        <a:pt x="227" y="21"/>
                      </a:cubicBezTo>
                      <a:cubicBezTo>
                        <a:pt x="231" y="27"/>
                        <a:pt x="232" y="29"/>
                        <a:pt x="167" y="72"/>
                      </a:cubicBezTo>
                      <a:cubicBezTo>
                        <a:pt x="209" y="47"/>
                        <a:pt x="216" y="44"/>
                        <a:pt x="220" y="45"/>
                      </a:cubicBezTo>
                      <a:cubicBezTo>
                        <a:pt x="221" y="46"/>
                        <a:pt x="223" y="47"/>
                        <a:pt x="224" y="48"/>
                      </a:cubicBezTo>
                      <a:cubicBezTo>
                        <a:pt x="227" y="54"/>
                        <a:pt x="225" y="57"/>
                        <a:pt x="190" y="81"/>
                      </a:cubicBezTo>
                      <a:cubicBezTo>
                        <a:pt x="188" y="82"/>
                        <a:pt x="187" y="83"/>
                        <a:pt x="185" y="84"/>
                      </a:cubicBezTo>
                      <a:cubicBezTo>
                        <a:pt x="256" y="41"/>
                        <a:pt x="260" y="40"/>
                        <a:pt x="264" y="41"/>
                      </a:cubicBezTo>
                      <a:cubicBezTo>
                        <a:pt x="266" y="41"/>
                        <a:pt x="267" y="42"/>
                        <a:pt x="268" y="44"/>
                      </a:cubicBezTo>
                      <a:cubicBezTo>
                        <a:pt x="271" y="49"/>
                        <a:pt x="266" y="53"/>
                        <a:pt x="257" y="59"/>
                      </a:cubicBezTo>
                      <a:cubicBezTo>
                        <a:pt x="252" y="63"/>
                        <a:pt x="243" y="69"/>
                        <a:pt x="232" y="77"/>
                      </a:cubicBezTo>
                      <a:cubicBezTo>
                        <a:pt x="230" y="78"/>
                        <a:pt x="229" y="78"/>
                        <a:pt x="228" y="79"/>
                      </a:cubicBezTo>
                      <a:cubicBezTo>
                        <a:pt x="258" y="62"/>
                        <a:pt x="265" y="59"/>
                        <a:pt x="268" y="60"/>
                      </a:cubicBezTo>
                      <a:cubicBezTo>
                        <a:pt x="270" y="61"/>
                        <a:pt x="271" y="62"/>
                        <a:pt x="272" y="63"/>
                      </a:cubicBezTo>
                      <a:cubicBezTo>
                        <a:pt x="276" y="69"/>
                        <a:pt x="274" y="71"/>
                        <a:pt x="239" y="94"/>
                      </a:cubicBezTo>
                      <a:cubicBezTo>
                        <a:pt x="237" y="96"/>
                        <a:pt x="235" y="97"/>
                        <a:pt x="233" y="99"/>
                      </a:cubicBezTo>
                      <a:cubicBezTo>
                        <a:pt x="246" y="92"/>
                        <a:pt x="250" y="91"/>
                        <a:pt x="252" y="91"/>
                      </a:cubicBezTo>
                      <a:cubicBezTo>
                        <a:pt x="254" y="92"/>
                        <a:pt x="255" y="93"/>
                        <a:pt x="256" y="94"/>
                      </a:cubicBezTo>
                      <a:cubicBezTo>
                        <a:pt x="259" y="100"/>
                        <a:pt x="258" y="103"/>
                        <a:pt x="225" y="125"/>
                      </a:cubicBezTo>
                      <a:cubicBezTo>
                        <a:pt x="215" y="132"/>
                        <a:pt x="203" y="140"/>
                        <a:pt x="190" y="149"/>
                      </a:cubicBezTo>
                      <a:cubicBezTo>
                        <a:pt x="277" y="96"/>
                        <a:pt x="282" y="94"/>
                        <a:pt x="287" y="95"/>
                      </a:cubicBezTo>
                      <a:cubicBezTo>
                        <a:pt x="289" y="96"/>
                        <a:pt x="290" y="97"/>
                        <a:pt x="291" y="98"/>
                      </a:cubicBezTo>
                      <a:cubicBezTo>
                        <a:pt x="294" y="104"/>
                        <a:pt x="292" y="106"/>
                        <a:pt x="260" y="128"/>
                      </a:cubicBezTo>
                      <a:cubicBezTo>
                        <a:pt x="254" y="131"/>
                        <a:pt x="248" y="135"/>
                        <a:pt x="242" y="139"/>
                      </a:cubicBezTo>
                      <a:cubicBezTo>
                        <a:pt x="255" y="132"/>
                        <a:pt x="259" y="131"/>
                        <a:pt x="261" y="132"/>
                      </a:cubicBezTo>
                      <a:cubicBezTo>
                        <a:pt x="263" y="132"/>
                        <a:pt x="265" y="134"/>
                        <a:pt x="265" y="135"/>
                      </a:cubicBezTo>
                      <a:cubicBezTo>
                        <a:pt x="269" y="141"/>
                        <a:pt x="266" y="143"/>
                        <a:pt x="239" y="163"/>
                      </a:cubicBezTo>
                      <a:cubicBezTo>
                        <a:pt x="232" y="168"/>
                        <a:pt x="224" y="173"/>
                        <a:pt x="216" y="179"/>
                      </a:cubicBezTo>
                      <a:cubicBezTo>
                        <a:pt x="271" y="145"/>
                        <a:pt x="278" y="142"/>
                        <a:pt x="283" y="143"/>
                      </a:cubicBezTo>
                      <a:cubicBezTo>
                        <a:pt x="284" y="143"/>
                        <a:pt x="286" y="145"/>
                        <a:pt x="287" y="146"/>
                      </a:cubicBezTo>
                      <a:cubicBezTo>
                        <a:pt x="290" y="152"/>
                        <a:pt x="288" y="154"/>
                        <a:pt x="259" y="174"/>
                      </a:cubicBezTo>
                      <a:cubicBezTo>
                        <a:pt x="255" y="177"/>
                        <a:pt x="250" y="180"/>
                        <a:pt x="245" y="184"/>
                      </a:cubicBezTo>
                      <a:cubicBezTo>
                        <a:pt x="256" y="177"/>
                        <a:pt x="258" y="177"/>
                        <a:pt x="261" y="178"/>
                      </a:cubicBezTo>
                      <a:cubicBezTo>
                        <a:pt x="262" y="178"/>
                        <a:pt x="264" y="179"/>
                        <a:pt x="265" y="181"/>
                      </a:cubicBezTo>
                      <a:cubicBezTo>
                        <a:pt x="268" y="186"/>
                        <a:pt x="264" y="189"/>
                        <a:pt x="248" y="202"/>
                      </a:cubicBezTo>
                      <a:cubicBezTo>
                        <a:pt x="243" y="206"/>
                        <a:pt x="237" y="211"/>
                        <a:pt x="231" y="215"/>
                      </a:cubicBezTo>
                      <a:cubicBezTo>
                        <a:pt x="255" y="201"/>
                        <a:pt x="256" y="201"/>
                        <a:pt x="259" y="202"/>
                      </a:cubicBezTo>
                      <a:cubicBezTo>
                        <a:pt x="261" y="202"/>
                        <a:pt x="262" y="203"/>
                        <a:pt x="263" y="205"/>
                      </a:cubicBezTo>
                      <a:cubicBezTo>
                        <a:pt x="264" y="207"/>
                        <a:pt x="263" y="211"/>
                        <a:pt x="261" y="213"/>
                      </a:cubicBezTo>
                      <a:cubicBezTo>
                        <a:pt x="260" y="213"/>
                        <a:pt x="259" y="213"/>
                        <a:pt x="258" y="214"/>
                      </a:cubicBezTo>
                      <a:cubicBezTo>
                        <a:pt x="254" y="216"/>
                        <a:pt x="234" y="228"/>
                        <a:pt x="218" y="238"/>
                      </a:cubicBezTo>
                      <a:cubicBezTo>
                        <a:pt x="166" y="270"/>
                        <a:pt x="165" y="269"/>
                        <a:pt x="161" y="268"/>
                      </a:cubicBezTo>
                      <a:cubicBezTo>
                        <a:pt x="159" y="268"/>
                        <a:pt x="158" y="267"/>
                        <a:pt x="157" y="266"/>
                      </a:cubicBezTo>
                      <a:cubicBezTo>
                        <a:pt x="154" y="260"/>
                        <a:pt x="158" y="257"/>
                        <a:pt x="173" y="245"/>
                      </a:cubicBezTo>
                      <a:cubicBezTo>
                        <a:pt x="180" y="240"/>
                        <a:pt x="189" y="232"/>
                        <a:pt x="199" y="225"/>
                      </a:cubicBezTo>
                      <a:cubicBezTo>
                        <a:pt x="193" y="228"/>
                        <a:pt x="188" y="232"/>
                        <a:pt x="183" y="235"/>
                      </a:cubicBezTo>
                      <a:cubicBezTo>
                        <a:pt x="125" y="270"/>
                        <a:pt x="117" y="275"/>
                        <a:pt x="113" y="2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220" name="Freeform 240"/>
                <p:cNvSpPr>
                  <a:spLocks noEditPoints="1"/>
                </p:cNvSpPr>
                <p:nvPr/>
              </p:nvSpPr>
              <p:spPr bwMode="gray">
                <a:xfrm>
                  <a:off x="3071060" y="1450709"/>
                  <a:ext cx="811373" cy="833095"/>
                </a:xfrm>
                <a:custGeom>
                  <a:avLst/>
                  <a:gdLst>
                    <a:gd name="T0" fmla="*/ 261 w 269"/>
                    <a:gd name="T1" fmla="*/ 179 h 276"/>
                    <a:gd name="T2" fmla="*/ 108 w 269"/>
                    <a:gd name="T3" fmla="*/ 269 h 276"/>
                    <a:gd name="T4" fmla="*/ 74 w 269"/>
                    <a:gd name="T5" fmla="*/ 258 h 276"/>
                    <a:gd name="T6" fmla="*/ 14 w 269"/>
                    <a:gd name="T7" fmla="*/ 177 h 276"/>
                    <a:gd name="T8" fmla="*/ 40 w 269"/>
                    <a:gd name="T9" fmla="*/ 223 h 276"/>
                    <a:gd name="T10" fmla="*/ 77 w 269"/>
                    <a:gd name="T11" fmla="*/ 251 h 276"/>
                    <a:gd name="T12" fmla="*/ 101 w 269"/>
                    <a:gd name="T13" fmla="*/ 258 h 276"/>
                    <a:gd name="T14" fmla="*/ 147 w 269"/>
                    <a:gd name="T15" fmla="*/ 262 h 276"/>
                    <a:gd name="T16" fmla="*/ 168 w 269"/>
                    <a:gd name="T17" fmla="*/ 258 h 276"/>
                    <a:gd name="T18" fmla="*/ 187 w 269"/>
                    <a:gd name="T19" fmla="*/ 250 h 276"/>
                    <a:gd name="T20" fmla="*/ 211 w 269"/>
                    <a:gd name="T21" fmla="*/ 238 h 276"/>
                    <a:gd name="T22" fmla="*/ 224 w 269"/>
                    <a:gd name="T23" fmla="*/ 222 h 276"/>
                    <a:gd name="T24" fmla="*/ 234 w 269"/>
                    <a:gd name="T25" fmla="*/ 213 h 276"/>
                    <a:gd name="T26" fmla="*/ 240 w 269"/>
                    <a:gd name="T27" fmla="*/ 199 h 276"/>
                    <a:gd name="T28" fmla="*/ 252 w 269"/>
                    <a:gd name="T29" fmla="*/ 169 h 276"/>
                    <a:gd name="T30" fmla="*/ 254 w 269"/>
                    <a:gd name="T31" fmla="*/ 165 h 276"/>
                    <a:gd name="T32" fmla="*/ 256 w 269"/>
                    <a:gd name="T33" fmla="*/ 159 h 276"/>
                    <a:gd name="T34" fmla="*/ 256 w 269"/>
                    <a:gd name="T35" fmla="*/ 145 h 276"/>
                    <a:gd name="T36" fmla="*/ 256 w 269"/>
                    <a:gd name="T37" fmla="*/ 124 h 276"/>
                    <a:gd name="T38" fmla="*/ 252 w 269"/>
                    <a:gd name="T39" fmla="*/ 105 h 276"/>
                    <a:gd name="T40" fmla="*/ 244 w 269"/>
                    <a:gd name="T41" fmla="*/ 83 h 276"/>
                    <a:gd name="T42" fmla="*/ 235 w 269"/>
                    <a:gd name="T43" fmla="*/ 66 h 276"/>
                    <a:gd name="T44" fmla="*/ 231 w 269"/>
                    <a:gd name="T45" fmla="*/ 62 h 276"/>
                    <a:gd name="T46" fmla="*/ 224 w 269"/>
                    <a:gd name="T47" fmla="*/ 54 h 276"/>
                    <a:gd name="T48" fmla="*/ 218 w 269"/>
                    <a:gd name="T49" fmla="*/ 47 h 276"/>
                    <a:gd name="T50" fmla="*/ 207 w 269"/>
                    <a:gd name="T51" fmla="*/ 39 h 276"/>
                    <a:gd name="T52" fmla="*/ 182 w 269"/>
                    <a:gd name="T53" fmla="*/ 24 h 276"/>
                    <a:gd name="T54" fmla="*/ 164 w 269"/>
                    <a:gd name="T55" fmla="*/ 19 h 276"/>
                    <a:gd name="T56" fmla="*/ 126 w 269"/>
                    <a:gd name="T57" fmla="*/ 16 h 276"/>
                    <a:gd name="T58" fmla="*/ 116 w 269"/>
                    <a:gd name="T59" fmla="*/ 18 h 276"/>
                    <a:gd name="T60" fmla="*/ 114 w 269"/>
                    <a:gd name="T61" fmla="*/ 13 h 276"/>
                    <a:gd name="T62" fmla="*/ 104 w 269"/>
                    <a:gd name="T63" fmla="*/ 21 h 276"/>
                    <a:gd name="T64" fmla="*/ 92 w 269"/>
                    <a:gd name="T65" fmla="*/ 24 h 276"/>
                    <a:gd name="T66" fmla="*/ 84 w 269"/>
                    <a:gd name="T67" fmla="*/ 28 h 276"/>
                    <a:gd name="T68" fmla="*/ 76 w 269"/>
                    <a:gd name="T69" fmla="*/ 30 h 276"/>
                    <a:gd name="T70" fmla="*/ 69 w 269"/>
                    <a:gd name="T71" fmla="*/ 35 h 276"/>
                    <a:gd name="T72" fmla="*/ 59 w 269"/>
                    <a:gd name="T73" fmla="*/ 37 h 276"/>
                    <a:gd name="T74" fmla="*/ 54 w 269"/>
                    <a:gd name="T75" fmla="*/ 45 h 276"/>
                    <a:gd name="T76" fmla="*/ 50 w 269"/>
                    <a:gd name="T77" fmla="*/ 54 h 276"/>
                    <a:gd name="T78" fmla="*/ 45 w 269"/>
                    <a:gd name="T79" fmla="*/ 55 h 276"/>
                    <a:gd name="T80" fmla="*/ 41 w 269"/>
                    <a:gd name="T81" fmla="*/ 56 h 276"/>
                    <a:gd name="T82" fmla="*/ 27 w 269"/>
                    <a:gd name="T83" fmla="*/ 75 h 276"/>
                    <a:gd name="T84" fmla="*/ 13 w 269"/>
                    <a:gd name="T85" fmla="*/ 101 h 276"/>
                    <a:gd name="T86" fmla="*/ 10 w 269"/>
                    <a:gd name="T87" fmla="*/ 109 h 276"/>
                    <a:gd name="T88" fmla="*/ 7 w 269"/>
                    <a:gd name="T89" fmla="*/ 127 h 276"/>
                    <a:gd name="T90" fmla="*/ 6 w 269"/>
                    <a:gd name="T91" fmla="*/ 119 h 276"/>
                    <a:gd name="T92" fmla="*/ 11 w 269"/>
                    <a:gd name="T93" fmla="*/ 103 h 276"/>
                    <a:gd name="T94" fmla="*/ 21 w 269"/>
                    <a:gd name="T95" fmla="*/ 69 h 276"/>
                    <a:gd name="T96" fmla="*/ 59 w 269"/>
                    <a:gd name="T97" fmla="*/ 26 h 276"/>
                    <a:gd name="T98" fmla="*/ 119 w 269"/>
                    <a:gd name="T99" fmla="*/ 2 h 276"/>
                    <a:gd name="T100" fmla="*/ 171 w 269"/>
                    <a:gd name="T101" fmla="*/ 6 h 276"/>
                    <a:gd name="T102" fmla="*/ 219 w 269"/>
                    <a:gd name="T103" fmla="*/ 30 h 276"/>
                    <a:gd name="T104" fmla="*/ 264 w 269"/>
                    <a:gd name="T105" fmla="*/ 95 h 276"/>
                    <a:gd name="T106" fmla="*/ 268 w 269"/>
                    <a:gd name="T107" fmla="*/ 130 h 276"/>
                    <a:gd name="T108" fmla="*/ 26 w 269"/>
                    <a:gd name="T109" fmla="*/ 80 h 276"/>
                    <a:gd name="T110" fmla="*/ 56 w 269"/>
                    <a:gd name="T111" fmla="*/ 46 h 276"/>
                    <a:gd name="T112" fmla="*/ 183 w 269"/>
                    <a:gd name="T113" fmla="*/ 10 h 276"/>
                    <a:gd name="T114" fmla="*/ 235 w 269"/>
                    <a:gd name="T115" fmla="*/ 204 h 276"/>
                    <a:gd name="T116" fmla="*/ 27 w 269"/>
                    <a:gd name="T117" fmla="*/ 80 h 276"/>
                    <a:gd name="T118" fmla="*/ 253 w 269"/>
                    <a:gd name="T119" fmla="*/ 106 h 276"/>
                    <a:gd name="T120" fmla="*/ 64 w 269"/>
                    <a:gd name="T121" fmla="*/ 40 h 276"/>
                    <a:gd name="T122" fmla="*/ 27 w 269"/>
                    <a:gd name="T123" fmla="*/ 78 h 276"/>
                    <a:gd name="T124" fmla="*/ 31 w 269"/>
                    <a:gd name="T125" fmla="*/ 74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69" h="276">
                      <a:moveTo>
                        <a:pt x="268" y="130"/>
                      </a:moveTo>
                      <a:cubicBezTo>
                        <a:pt x="268" y="141"/>
                        <a:pt x="268" y="153"/>
                        <a:pt x="266" y="165"/>
                      </a:cubicBezTo>
                      <a:cubicBezTo>
                        <a:pt x="263" y="173"/>
                        <a:pt x="263" y="165"/>
                        <a:pt x="263" y="172"/>
                      </a:cubicBezTo>
                      <a:cubicBezTo>
                        <a:pt x="262" y="172"/>
                        <a:pt x="263" y="173"/>
                        <a:pt x="263" y="172"/>
                      </a:cubicBezTo>
                      <a:cubicBezTo>
                        <a:pt x="263" y="175"/>
                        <a:pt x="259" y="176"/>
                        <a:pt x="260" y="178"/>
                      </a:cubicBezTo>
                      <a:cubicBezTo>
                        <a:pt x="261" y="177"/>
                        <a:pt x="260" y="179"/>
                        <a:pt x="261" y="179"/>
                      </a:cubicBezTo>
                      <a:cubicBezTo>
                        <a:pt x="258" y="184"/>
                        <a:pt x="257" y="184"/>
                        <a:pt x="256" y="189"/>
                      </a:cubicBezTo>
                      <a:cubicBezTo>
                        <a:pt x="256" y="188"/>
                        <a:pt x="256" y="188"/>
                        <a:pt x="256" y="188"/>
                      </a:cubicBezTo>
                      <a:cubicBezTo>
                        <a:pt x="255" y="193"/>
                        <a:pt x="252" y="198"/>
                        <a:pt x="252" y="202"/>
                      </a:cubicBezTo>
                      <a:cubicBezTo>
                        <a:pt x="239" y="226"/>
                        <a:pt x="221" y="246"/>
                        <a:pt x="197" y="258"/>
                      </a:cubicBezTo>
                      <a:cubicBezTo>
                        <a:pt x="174" y="270"/>
                        <a:pt x="148" y="276"/>
                        <a:pt x="121" y="272"/>
                      </a:cubicBezTo>
                      <a:cubicBezTo>
                        <a:pt x="115" y="270"/>
                        <a:pt x="115" y="270"/>
                        <a:pt x="108" y="269"/>
                      </a:cubicBezTo>
                      <a:cubicBezTo>
                        <a:pt x="108" y="269"/>
                        <a:pt x="109" y="269"/>
                        <a:pt x="108" y="269"/>
                      </a:cubicBezTo>
                      <a:cubicBezTo>
                        <a:pt x="108" y="270"/>
                        <a:pt x="104" y="268"/>
                        <a:pt x="103" y="269"/>
                      </a:cubicBezTo>
                      <a:cubicBezTo>
                        <a:pt x="93" y="267"/>
                        <a:pt x="85" y="264"/>
                        <a:pt x="75" y="260"/>
                      </a:cubicBezTo>
                      <a:cubicBezTo>
                        <a:pt x="77" y="260"/>
                        <a:pt x="78" y="259"/>
                        <a:pt x="76" y="259"/>
                      </a:cubicBezTo>
                      <a:cubicBezTo>
                        <a:pt x="74" y="259"/>
                        <a:pt x="74" y="259"/>
                        <a:pt x="74" y="259"/>
                      </a:cubicBezTo>
                      <a:cubicBezTo>
                        <a:pt x="74" y="258"/>
                        <a:pt x="74" y="258"/>
                        <a:pt x="74" y="258"/>
                      </a:cubicBezTo>
                      <a:cubicBezTo>
                        <a:pt x="73" y="258"/>
                        <a:pt x="71" y="258"/>
                        <a:pt x="72" y="259"/>
                      </a:cubicBezTo>
                      <a:cubicBezTo>
                        <a:pt x="49" y="248"/>
                        <a:pt x="31" y="228"/>
                        <a:pt x="18" y="208"/>
                      </a:cubicBezTo>
                      <a:cubicBezTo>
                        <a:pt x="16" y="203"/>
                        <a:pt x="12" y="195"/>
                        <a:pt x="9" y="190"/>
                      </a:cubicBezTo>
                      <a:cubicBezTo>
                        <a:pt x="3" y="171"/>
                        <a:pt x="2" y="155"/>
                        <a:pt x="0" y="136"/>
                      </a:cubicBezTo>
                      <a:cubicBezTo>
                        <a:pt x="0" y="136"/>
                        <a:pt x="4" y="138"/>
                        <a:pt x="5" y="146"/>
                      </a:cubicBezTo>
                      <a:cubicBezTo>
                        <a:pt x="10" y="155"/>
                        <a:pt x="8" y="168"/>
                        <a:pt x="14" y="177"/>
                      </a:cubicBezTo>
                      <a:cubicBezTo>
                        <a:pt x="15" y="178"/>
                        <a:pt x="12" y="177"/>
                        <a:pt x="14" y="180"/>
                      </a:cubicBezTo>
                      <a:cubicBezTo>
                        <a:pt x="19" y="188"/>
                        <a:pt x="25" y="203"/>
                        <a:pt x="31" y="214"/>
                      </a:cubicBezTo>
                      <a:cubicBezTo>
                        <a:pt x="30" y="214"/>
                        <a:pt x="30" y="214"/>
                        <a:pt x="30" y="214"/>
                      </a:cubicBezTo>
                      <a:cubicBezTo>
                        <a:pt x="31" y="216"/>
                        <a:pt x="34" y="217"/>
                        <a:pt x="36" y="219"/>
                      </a:cubicBezTo>
                      <a:cubicBezTo>
                        <a:pt x="36" y="219"/>
                        <a:pt x="35" y="219"/>
                        <a:pt x="35" y="220"/>
                      </a:cubicBezTo>
                      <a:cubicBezTo>
                        <a:pt x="36" y="219"/>
                        <a:pt x="38" y="223"/>
                        <a:pt x="40" y="223"/>
                      </a:cubicBezTo>
                      <a:cubicBezTo>
                        <a:pt x="40" y="224"/>
                        <a:pt x="39" y="224"/>
                        <a:pt x="40" y="226"/>
                      </a:cubicBezTo>
                      <a:cubicBezTo>
                        <a:pt x="42" y="226"/>
                        <a:pt x="42" y="226"/>
                        <a:pt x="42" y="226"/>
                      </a:cubicBezTo>
                      <a:cubicBezTo>
                        <a:pt x="46" y="227"/>
                        <a:pt x="49" y="233"/>
                        <a:pt x="54" y="235"/>
                      </a:cubicBezTo>
                      <a:cubicBezTo>
                        <a:pt x="53" y="235"/>
                        <a:pt x="53" y="235"/>
                        <a:pt x="53" y="236"/>
                      </a:cubicBezTo>
                      <a:cubicBezTo>
                        <a:pt x="61" y="239"/>
                        <a:pt x="69" y="246"/>
                        <a:pt x="78" y="249"/>
                      </a:cubicBezTo>
                      <a:cubicBezTo>
                        <a:pt x="78" y="250"/>
                        <a:pt x="77" y="250"/>
                        <a:pt x="77" y="251"/>
                      </a:cubicBezTo>
                      <a:cubicBezTo>
                        <a:pt x="78" y="250"/>
                        <a:pt x="81" y="251"/>
                        <a:pt x="84" y="252"/>
                      </a:cubicBezTo>
                      <a:cubicBezTo>
                        <a:pt x="84" y="254"/>
                        <a:pt x="88" y="252"/>
                        <a:pt x="91" y="254"/>
                      </a:cubicBezTo>
                      <a:cubicBezTo>
                        <a:pt x="90" y="254"/>
                        <a:pt x="90" y="254"/>
                        <a:pt x="90" y="254"/>
                      </a:cubicBezTo>
                      <a:cubicBezTo>
                        <a:pt x="93" y="253"/>
                        <a:pt x="93" y="256"/>
                        <a:pt x="95" y="255"/>
                      </a:cubicBezTo>
                      <a:cubicBezTo>
                        <a:pt x="96" y="256"/>
                        <a:pt x="96" y="256"/>
                        <a:pt x="96" y="256"/>
                      </a:cubicBezTo>
                      <a:cubicBezTo>
                        <a:pt x="98" y="255"/>
                        <a:pt x="99" y="258"/>
                        <a:pt x="101" y="258"/>
                      </a:cubicBezTo>
                      <a:cubicBezTo>
                        <a:pt x="101" y="257"/>
                        <a:pt x="101" y="257"/>
                        <a:pt x="101" y="257"/>
                      </a:cubicBezTo>
                      <a:cubicBezTo>
                        <a:pt x="103" y="257"/>
                        <a:pt x="104" y="259"/>
                        <a:pt x="105" y="259"/>
                      </a:cubicBezTo>
                      <a:cubicBezTo>
                        <a:pt x="105" y="259"/>
                        <a:pt x="105" y="259"/>
                        <a:pt x="105" y="259"/>
                      </a:cubicBezTo>
                      <a:cubicBezTo>
                        <a:pt x="109" y="259"/>
                        <a:pt x="111" y="261"/>
                        <a:pt x="111" y="259"/>
                      </a:cubicBezTo>
                      <a:cubicBezTo>
                        <a:pt x="112" y="261"/>
                        <a:pt x="108" y="259"/>
                        <a:pt x="109" y="261"/>
                      </a:cubicBezTo>
                      <a:cubicBezTo>
                        <a:pt x="122" y="262"/>
                        <a:pt x="134" y="263"/>
                        <a:pt x="147" y="262"/>
                      </a:cubicBezTo>
                      <a:cubicBezTo>
                        <a:pt x="148" y="262"/>
                        <a:pt x="149" y="262"/>
                        <a:pt x="150" y="263"/>
                      </a:cubicBezTo>
                      <a:cubicBezTo>
                        <a:pt x="151" y="262"/>
                        <a:pt x="154" y="262"/>
                        <a:pt x="155" y="261"/>
                      </a:cubicBezTo>
                      <a:cubicBezTo>
                        <a:pt x="155" y="261"/>
                        <a:pt x="156" y="261"/>
                        <a:pt x="157" y="261"/>
                      </a:cubicBezTo>
                      <a:cubicBezTo>
                        <a:pt x="159" y="262"/>
                        <a:pt x="159" y="259"/>
                        <a:pt x="162" y="259"/>
                      </a:cubicBezTo>
                      <a:cubicBezTo>
                        <a:pt x="161" y="260"/>
                        <a:pt x="160" y="261"/>
                        <a:pt x="161" y="261"/>
                      </a:cubicBezTo>
                      <a:cubicBezTo>
                        <a:pt x="163" y="259"/>
                        <a:pt x="166" y="259"/>
                        <a:pt x="168" y="258"/>
                      </a:cubicBezTo>
                      <a:cubicBezTo>
                        <a:pt x="168" y="258"/>
                        <a:pt x="167" y="259"/>
                        <a:pt x="167" y="259"/>
                      </a:cubicBezTo>
                      <a:cubicBezTo>
                        <a:pt x="170" y="257"/>
                        <a:pt x="172" y="258"/>
                        <a:pt x="174" y="256"/>
                      </a:cubicBezTo>
                      <a:cubicBezTo>
                        <a:pt x="174" y="258"/>
                        <a:pt x="174" y="258"/>
                        <a:pt x="174" y="258"/>
                      </a:cubicBezTo>
                      <a:cubicBezTo>
                        <a:pt x="178" y="257"/>
                        <a:pt x="174" y="255"/>
                        <a:pt x="177" y="255"/>
                      </a:cubicBezTo>
                      <a:cubicBezTo>
                        <a:pt x="177" y="255"/>
                        <a:pt x="177" y="256"/>
                        <a:pt x="177" y="256"/>
                      </a:cubicBezTo>
                      <a:cubicBezTo>
                        <a:pt x="180" y="253"/>
                        <a:pt x="185" y="252"/>
                        <a:pt x="187" y="250"/>
                      </a:cubicBezTo>
                      <a:cubicBezTo>
                        <a:pt x="187" y="251"/>
                        <a:pt x="187" y="251"/>
                        <a:pt x="187" y="251"/>
                      </a:cubicBezTo>
                      <a:cubicBezTo>
                        <a:pt x="190" y="249"/>
                        <a:pt x="194" y="248"/>
                        <a:pt x="196" y="245"/>
                      </a:cubicBezTo>
                      <a:cubicBezTo>
                        <a:pt x="198" y="245"/>
                        <a:pt x="197" y="248"/>
                        <a:pt x="200" y="245"/>
                      </a:cubicBezTo>
                      <a:cubicBezTo>
                        <a:pt x="199" y="244"/>
                        <a:pt x="205" y="242"/>
                        <a:pt x="202" y="241"/>
                      </a:cubicBezTo>
                      <a:cubicBezTo>
                        <a:pt x="205" y="240"/>
                        <a:pt x="209" y="237"/>
                        <a:pt x="210" y="236"/>
                      </a:cubicBezTo>
                      <a:cubicBezTo>
                        <a:pt x="209" y="237"/>
                        <a:pt x="213" y="236"/>
                        <a:pt x="211" y="238"/>
                      </a:cubicBezTo>
                      <a:cubicBezTo>
                        <a:pt x="213" y="238"/>
                        <a:pt x="213" y="238"/>
                        <a:pt x="213" y="238"/>
                      </a:cubicBezTo>
                      <a:cubicBezTo>
                        <a:pt x="213" y="238"/>
                        <a:pt x="211" y="239"/>
                        <a:pt x="212" y="239"/>
                      </a:cubicBezTo>
                      <a:cubicBezTo>
                        <a:pt x="213" y="238"/>
                        <a:pt x="216" y="235"/>
                        <a:pt x="217" y="235"/>
                      </a:cubicBezTo>
                      <a:cubicBezTo>
                        <a:pt x="218" y="232"/>
                        <a:pt x="218" y="229"/>
                        <a:pt x="221" y="227"/>
                      </a:cubicBezTo>
                      <a:cubicBezTo>
                        <a:pt x="220" y="228"/>
                        <a:pt x="222" y="228"/>
                        <a:pt x="222" y="228"/>
                      </a:cubicBezTo>
                      <a:cubicBezTo>
                        <a:pt x="224" y="222"/>
                        <a:pt x="224" y="222"/>
                        <a:pt x="224" y="222"/>
                      </a:cubicBezTo>
                      <a:cubicBezTo>
                        <a:pt x="224" y="221"/>
                        <a:pt x="225" y="223"/>
                        <a:pt x="226" y="221"/>
                      </a:cubicBezTo>
                      <a:cubicBezTo>
                        <a:pt x="225" y="221"/>
                        <a:pt x="226" y="220"/>
                        <a:pt x="226" y="220"/>
                      </a:cubicBezTo>
                      <a:cubicBezTo>
                        <a:pt x="226" y="220"/>
                        <a:pt x="229" y="216"/>
                        <a:pt x="231" y="216"/>
                      </a:cubicBezTo>
                      <a:cubicBezTo>
                        <a:pt x="232" y="216"/>
                        <a:pt x="229" y="218"/>
                        <a:pt x="231" y="217"/>
                      </a:cubicBezTo>
                      <a:cubicBezTo>
                        <a:pt x="232" y="216"/>
                        <a:pt x="232" y="215"/>
                        <a:pt x="233" y="213"/>
                      </a:cubicBezTo>
                      <a:cubicBezTo>
                        <a:pt x="234" y="213"/>
                        <a:pt x="234" y="213"/>
                        <a:pt x="234" y="213"/>
                      </a:cubicBezTo>
                      <a:cubicBezTo>
                        <a:pt x="235" y="212"/>
                        <a:pt x="236" y="209"/>
                        <a:pt x="234" y="210"/>
                      </a:cubicBezTo>
                      <a:cubicBezTo>
                        <a:pt x="233" y="211"/>
                        <a:pt x="235" y="210"/>
                        <a:pt x="234" y="211"/>
                      </a:cubicBezTo>
                      <a:cubicBezTo>
                        <a:pt x="234" y="210"/>
                        <a:pt x="235" y="208"/>
                        <a:pt x="236" y="206"/>
                      </a:cubicBezTo>
                      <a:cubicBezTo>
                        <a:pt x="236" y="206"/>
                        <a:pt x="236" y="207"/>
                        <a:pt x="237" y="207"/>
                      </a:cubicBezTo>
                      <a:cubicBezTo>
                        <a:pt x="237" y="204"/>
                        <a:pt x="238" y="201"/>
                        <a:pt x="240" y="198"/>
                      </a:cubicBezTo>
                      <a:cubicBezTo>
                        <a:pt x="240" y="198"/>
                        <a:pt x="240" y="199"/>
                        <a:pt x="240" y="199"/>
                      </a:cubicBezTo>
                      <a:cubicBezTo>
                        <a:pt x="243" y="196"/>
                        <a:pt x="243" y="191"/>
                        <a:pt x="246" y="188"/>
                      </a:cubicBezTo>
                      <a:cubicBezTo>
                        <a:pt x="246" y="189"/>
                        <a:pt x="245" y="188"/>
                        <a:pt x="245" y="188"/>
                      </a:cubicBezTo>
                      <a:cubicBezTo>
                        <a:pt x="246" y="186"/>
                        <a:pt x="247" y="187"/>
                        <a:pt x="247" y="186"/>
                      </a:cubicBezTo>
                      <a:cubicBezTo>
                        <a:pt x="248" y="186"/>
                        <a:pt x="248" y="184"/>
                        <a:pt x="248" y="182"/>
                      </a:cubicBezTo>
                      <a:cubicBezTo>
                        <a:pt x="248" y="182"/>
                        <a:pt x="248" y="182"/>
                        <a:pt x="248" y="183"/>
                      </a:cubicBezTo>
                      <a:cubicBezTo>
                        <a:pt x="249" y="180"/>
                        <a:pt x="250" y="173"/>
                        <a:pt x="252" y="169"/>
                      </a:cubicBezTo>
                      <a:cubicBezTo>
                        <a:pt x="252" y="169"/>
                        <a:pt x="251" y="166"/>
                        <a:pt x="252" y="165"/>
                      </a:cubicBezTo>
                      <a:cubicBezTo>
                        <a:pt x="253" y="166"/>
                        <a:pt x="253" y="166"/>
                        <a:pt x="253" y="166"/>
                      </a:cubicBezTo>
                      <a:cubicBezTo>
                        <a:pt x="253" y="166"/>
                        <a:pt x="253" y="165"/>
                        <a:pt x="253" y="165"/>
                      </a:cubicBezTo>
                      <a:cubicBezTo>
                        <a:pt x="253" y="165"/>
                        <a:pt x="253" y="164"/>
                        <a:pt x="253" y="164"/>
                      </a:cubicBezTo>
                      <a:cubicBezTo>
                        <a:pt x="253" y="164"/>
                        <a:pt x="254" y="163"/>
                        <a:pt x="254" y="163"/>
                      </a:cubicBezTo>
                      <a:cubicBezTo>
                        <a:pt x="254" y="163"/>
                        <a:pt x="254" y="164"/>
                        <a:pt x="254" y="165"/>
                      </a:cubicBezTo>
                      <a:cubicBezTo>
                        <a:pt x="254" y="165"/>
                        <a:pt x="254" y="165"/>
                        <a:pt x="254" y="165"/>
                      </a:cubicBezTo>
                      <a:cubicBezTo>
                        <a:pt x="254" y="164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2"/>
                        <a:pt x="254" y="162"/>
                        <a:pt x="254" y="163"/>
                      </a:cubicBezTo>
                      <a:cubicBezTo>
                        <a:pt x="254" y="161"/>
                        <a:pt x="254" y="160"/>
                        <a:pt x="255" y="158"/>
                      </a:cubicBezTo>
                      <a:cubicBezTo>
                        <a:pt x="254" y="159"/>
                        <a:pt x="256" y="160"/>
                        <a:pt x="256" y="159"/>
                      </a:cubicBezTo>
                      <a:cubicBezTo>
                        <a:pt x="256" y="156"/>
                        <a:pt x="256" y="158"/>
                        <a:pt x="256" y="155"/>
                      </a:cubicBezTo>
                      <a:cubicBezTo>
                        <a:pt x="256" y="154"/>
                        <a:pt x="256" y="154"/>
                        <a:pt x="256" y="154"/>
                      </a:cubicBezTo>
                      <a:cubicBezTo>
                        <a:pt x="254" y="153"/>
                        <a:pt x="256" y="151"/>
                        <a:pt x="255" y="152"/>
                      </a:cubicBezTo>
                      <a:cubicBezTo>
                        <a:pt x="256" y="152"/>
                        <a:pt x="255" y="148"/>
                        <a:pt x="257" y="148"/>
                      </a:cubicBezTo>
                      <a:cubicBezTo>
                        <a:pt x="258" y="149"/>
                        <a:pt x="258" y="149"/>
                        <a:pt x="258" y="149"/>
                      </a:cubicBezTo>
                      <a:cubicBezTo>
                        <a:pt x="258" y="147"/>
                        <a:pt x="257" y="146"/>
                        <a:pt x="256" y="145"/>
                      </a:cubicBezTo>
                      <a:cubicBezTo>
                        <a:pt x="256" y="145"/>
                        <a:pt x="256" y="145"/>
                        <a:pt x="257" y="145"/>
                      </a:cubicBezTo>
                      <a:cubicBezTo>
                        <a:pt x="254" y="145"/>
                        <a:pt x="257" y="142"/>
                        <a:pt x="255" y="140"/>
                      </a:cubicBezTo>
                      <a:cubicBezTo>
                        <a:pt x="256" y="138"/>
                        <a:pt x="256" y="133"/>
                        <a:pt x="257" y="132"/>
                      </a:cubicBezTo>
                      <a:cubicBezTo>
                        <a:pt x="256" y="130"/>
                        <a:pt x="255" y="128"/>
                        <a:pt x="256" y="126"/>
                      </a:cubicBezTo>
                      <a:cubicBezTo>
                        <a:pt x="256" y="126"/>
                        <a:pt x="256" y="127"/>
                        <a:pt x="256" y="127"/>
                      </a:cubicBezTo>
                      <a:cubicBezTo>
                        <a:pt x="257" y="126"/>
                        <a:pt x="256" y="125"/>
                        <a:pt x="256" y="124"/>
                      </a:cubicBezTo>
                      <a:cubicBezTo>
                        <a:pt x="256" y="124"/>
                        <a:pt x="257" y="121"/>
                        <a:pt x="257" y="119"/>
                      </a:cubicBezTo>
                      <a:cubicBezTo>
                        <a:pt x="256" y="117"/>
                        <a:pt x="255" y="118"/>
                        <a:pt x="255" y="118"/>
                      </a:cubicBezTo>
                      <a:cubicBezTo>
                        <a:pt x="256" y="116"/>
                        <a:pt x="252" y="112"/>
                        <a:pt x="254" y="110"/>
                      </a:cubicBezTo>
                      <a:cubicBezTo>
                        <a:pt x="254" y="110"/>
                        <a:pt x="255" y="112"/>
                        <a:pt x="256" y="111"/>
                      </a:cubicBezTo>
                      <a:cubicBezTo>
                        <a:pt x="257" y="108"/>
                        <a:pt x="253" y="107"/>
                        <a:pt x="253" y="104"/>
                      </a:cubicBezTo>
                      <a:cubicBezTo>
                        <a:pt x="252" y="105"/>
                        <a:pt x="252" y="105"/>
                        <a:pt x="252" y="105"/>
                      </a:cubicBezTo>
                      <a:cubicBezTo>
                        <a:pt x="252" y="104"/>
                        <a:pt x="250" y="101"/>
                        <a:pt x="251" y="101"/>
                      </a:cubicBezTo>
                      <a:cubicBezTo>
                        <a:pt x="251" y="100"/>
                        <a:pt x="251" y="97"/>
                        <a:pt x="249" y="98"/>
                      </a:cubicBezTo>
                      <a:cubicBezTo>
                        <a:pt x="249" y="93"/>
                        <a:pt x="245" y="87"/>
                        <a:pt x="246" y="83"/>
                      </a:cubicBezTo>
                      <a:cubicBezTo>
                        <a:pt x="245" y="83"/>
                        <a:pt x="245" y="81"/>
                        <a:pt x="244" y="82"/>
                      </a:cubicBezTo>
                      <a:cubicBezTo>
                        <a:pt x="244" y="83"/>
                        <a:pt x="245" y="83"/>
                        <a:pt x="245" y="83"/>
                      </a:cubicBezTo>
                      <a:cubicBezTo>
                        <a:pt x="245" y="83"/>
                        <a:pt x="244" y="83"/>
                        <a:pt x="244" y="83"/>
                      </a:cubicBezTo>
                      <a:cubicBezTo>
                        <a:pt x="244" y="81"/>
                        <a:pt x="243" y="80"/>
                        <a:pt x="245" y="81"/>
                      </a:cubicBezTo>
                      <a:cubicBezTo>
                        <a:pt x="244" y="77"/>
                        <a:pt x="241" y="79"/>
                        <a:pt x="239" y="75"/>
                      </a:cubicBezTo>
                      <a:cubicBezTo>
                        <a:pt x="240" y="75"/>
                        <a:pt x="240" y="74"/>
                        <a:pt x="239" y="73"/>
                      </a:cubicBezTo>
                      <a:cubicBezTo>
                        <a:pt x="237" y="72"/>
                        <a:pt x="237" y="72"/>
                        <a:pt x="237" y="72"/>
                      </a:cubicBezTo>
                      <a:cubicBezTo>
                        <a:pt x="236" y="69"/>
                        <a:pt x="238" y="70"/>
                        <a:pt x="239" y="69"/>
                      </a:cubicBezTo>
                      <a:cubicBezTo>
                        <a:pt x="238" y="68"/>
                        <a:pt x="237" y="66"/>
                        <a:pt x="235" y="66"/>
                      </a:cubicBezTo>
                      <a:cubicBezTo>
                        <a:pt x="236" y="64"/>
                        <a:pt x="236" y="64"/>
                        <a:pt x="236" y="64"/>
                      </a:cubicBezTo>
                      <a:cubicBezTo>
                        <a:pt x="236" y="65"/>
                        <a:pt x="234" y="63"/>
                        <a:pt x="234" y="63"/>
                      </a:cubicBezTo>
                      <a:cubicBezTo>
                        <a:pt x="234" y="63"/>
                        <a:pt x="234" y="63"/>
                        <a:pt x="234" y="63"/>
                      </a:cubicBezTo>
                      <a:cubicBezTo>
                        <a:pt x="234" y="63"/>
                        <a:pt x="233" y="61"/>
                        <a:pt x="233" y="61"/>
                      </a:cubicBezTo>
                      <a:cubicBezTo>
                        <a:pt x="232" y="61"/>
                        <a:pt x="233" y="63"/>
                        <a:pt x="233" y="64"/>
                      </a:cubicBezTo>
                      <a:cubicBezTo>
                        <a:pt x="232" y="63"/>
                        <a:pt x="232" y="62"/>
                        <a:pt x="231" y="62"/>
                      </a:cubicBezTo>
                      <a:cubicBezTo>
                        <a:pt x="232" y="62"/>
                        <a:pt x="230" y="59"/>
                        <a:pt x="229" y="58"/>
                      </a:cubicBezTo>
                      <a:cubicBezTo>
                        <a:pt x="229" y="57"/>
                        <a:pt x="227" y="58"/>
                        <a:pt x="227" y="58"/>
                      </a:cubicBezTo>
                      <a:cubicBezTo>
                        <a:pt x="228" y="57"/>
                        <a:pt x="226" y="56"/>
                        <a:pt x="227" y="56"/>
                      </a:cubicBezTo>
                      <a:cubicBezTo>
                        <a:pt x="228" y="56"/>
                        <a:pt x="227" y="57"/>
                        <a:pt x="228" y="57"/>
                      </a:cubicBezTo>
                      <a:cubicBezTo>
                        <a:pt x="228" y="57"/>
                        <a:pt x="229" y="56"/>
                        <a:pt x="227" y="55"/>
                      </a:cubicBezTo>
                      <a:cubicBezTo>
                        <a:pt x="226" y="54"/>
                        <a:pt x="226" y="57"/>
                        <a:pt x="224" y="54"/>
                      </a:cubicBezTo>
                      <a:cubicBezTo>
                        <a:pt x="225" y="55"/>
                        <a:pt x="225" y="54"/>
                        <a:pt x="226" y="55"/>
                      </a:cubicBezTo>
                      <a:cubicBezTo>
                        <a:pt x="225" y="52"/>
                        <a:pt x="225" y="52"/>
                        <a:pt x="225" y="52"/>
                      </a:cubicBezTo>
                      <a:cubicBezTo>
                        <a:pt x="224" y="53"/>
                        <a:pt x="224" y="53"/>
                        <a:pt x="224" y="53"/>
                      </a:cubicBezTo>
                      <a:cubicBezTo>
                        <a:pt x="224" y="52"/>
                        <a:pt x="224" y="53"/>
                        <a:pt x="224" y="52"/>
                      </a:cubicBezTo>
                      <a:cubicBezTo>
                        <a:pt x="223" y="53"/>
                        <a:pt x="221" y="50"/>
                        <a:pt x="220" y="50"/>
                      </a:cubicBezTo>
                      <a:cubicBezTo>
                        <a:pt x="219" y="49"/>
                        <a:pt x="219" y="48"/>
                        <a:pt x="218" y="47"/>
                      </a:cubicBezTo>
                      <a:cubicBezTo>
                        <a:pt x="218" y="47"/>
                        <a:pt x="218" y="47"/>
                        <a:pt x="218" y="47"/>
                      </a:cubicBezTo>
                      <a:cubicBezTo>
                        <a:pt x="217" y="46"/>
                        <a:pt x="216" y="44"/>
                        <a:pt x="214" y="44"/>
                      </a:cubicBezTo>
                      <a:cubicBezTo>
                        <a:pt x="214" y="44"/>
                        <a:pt x="214" y="44"/>
                        <a:pt x="214" y="44"/>
                      </a:cubicBezTo>
                      <a:cubicBezTo>
                        <a:pt x="214" y="43"/>
                        <a:pt x="212" y="42"/>
                        <a:pt x="211" y="42"/>
                      </a:cubicBezTo>
                      <a:cubicBezTo>
                        <a:pt x="210" y="40"/>
                        <a:pt x="213" y="39"/>
                        <a:pt x="210" y="38"/>
                      </a:cubicBezTo>
                      <a:cubicBezTo>
                        <a:pt x="209" y="37"/>
                        <a:pt x="207" y="38"/>
                        <a:pt x="207" y="39"/>
                      </a:cubicBezTo>
                      <a:cubicBezTo>
                        <a:pt x="204" y="36"/>
                        <a:pt x="200" y="35"/>
                        <a:pt x="198" y="32"/>
                      </a:cubicBezTo>
                      <a:cubicBezTo>
                        <a:pt x="197" y="32"/>
                        <a:pt x="197" y="32"/>
                        <a:pt x="196" y="32"/>
                      </a:cubicBezTo>
                      <a:cubicBezTo>
                        <a:pt x="192" y="28"/>
                        <a:pt x="185" y="28"/>
                        <a:pt x="182" y="24"/>
                      </a:cubicBezTo>
                      <a:cubicBezTo>
                        <a:pt x="184" y="24"/>
                        <a:pt x="183" y="23"/>
                        <a:pt x="183" y="22"/>
                      </a:cubicBezTo>
                      <a:cubicBezTo>
                        <a:pt x="182" y="23"/>
                        <a:pt x="182" y="21"/>
                        <a:pt x="181" y="22"/>
                      </a:cubicBezTo>
                      <a:cubicBezTo>
                        <a:pt x="181" y="23"/>
                        <a:pt x="180" y="23"/>
                        <a:pt x="182" y="24"/>
                      </a:cubicBezTo>
                      <a:cubicBezTo>
                        <a:pt x="178" y="24"/>
                        <a:pt x="174" y="22"/>
                        <a:pt x="172" y="21"/>
                      </a:cubicBezTo>
                      <a:cubicBezTo>
                        <a:pt x="173" y="21"/>
                        <a:pt x="172" y="21"/>
                        <a:pt x="172" y="21"/>
                      </a:cubicBezTo>
                      <a:cubicBezTo>
                        <a:pt x="172" y="20"/>
                        <a:pt x="170" y="19"/>
                        <a:pt x="168" y="19"/>
                      </a:cubicBezTo>
                      <a:cubicBezTo>
                        <a:pt x="168" y="20"/>
                        <a:pt x="168" y="20"/>
                        <a:pt x="168" y="20"/>
                      </a:cubicBezTo>
                      <a:cubicBezTo>
                        <a:pt x="167" y="19"/>
                        <a:pt x="167" y="19"/>
                        <a:pt x="167" y="19"/>
                      </a:cubicBezTo>
                      <a:cubicBezTo>
                        <a:pt x="166" y="19"/>
                        <a:pt x="165" y="20"/>
                        <a:pt x="164" y="19"/>
                      </a:cubicBezTo>
                      <a:cubicBezTo>
                        <a:pt x="164" y="19"/>
                        <a:pt x="164" y="18"/>
                        <a:pt x="164" y="18"/>
                      </a:cubicBezTo>
                      <a:cubicBezTo>
                        <a:pt x="162" y="18"/>
                        <a:pt x="159" y="19"/>
                        <a:pt x="157" y="18"/>
                      </a:cubicBezTo>
                      <a:cubicBezTo>
                        <a:pt x="156" y="16"/>
                        <a:pt x="156" y="16"/>
                        <a:pt x="156" y="16"/>
                      </a:cubicBezTo>
                      <a:cubicBezTo>
                        <a:pt x="155" y="16"/>
                        <a:pt x="153" y="17"/>
                        <a:pt x="155" y="17"/>
                      </a:cubicBezTo>
                      <a:cubicBezTo>
                        <a:pt x="151" y="16"/>
                        <a:pt x="149" y="15"/>
                        <a:pt x="148" y="14"/>
                      </a:cubicBezTo>
                      <a:cubicBezTo>
                        <a:pt x="142" y="16"/>
                        <a:pt x="133" y="16"/>
                        <a:pt x="126" y="16"/>
                      </a:cubicBezTo>
                      <a:cubicBezTo>
                        <a:pt x="126" y="16"/>
                        <a:pt x="126" y="16"/>
                        <a:pt x="126" y="16"/>
                      </a:cubicBezTo>
                      <a:cubicBezTo>
                        <a:pt x="125" y="15"/>
                        <a:pt x="126" y="17"/>
                        <a:pt x="124" y="17"/>
                      </a:cubicBezTo>
                      <a:cubicBezTo>
                        <a:pt x="125" y="16"/>
                        <a:pt x="123" y="15"/>
                        <a:pt x="124" y="14"/>
                      </a:cubicBezTo>
                      <a:cubicBezTo>
                        <a:pt x="121" y="14"/>
                        <a:pt x="121" y="16"/>
                        <a:pt x="119" y="16"/>
                      </a:cubicBezTo>
                      <a:cubicBezTo>
                        <a:pt x="119" y="17"/>
                        <a:pt x="120" y="16"/>
                        <a:pt x="120" y="17"/>
                      </a:cubicBezTo>
                      <a:cubicBezTo>
                        <a:pt x="120" y="17"/>
                        <a:pt x="116" y="17"/>
                        <a:pt x="116" y="18"/>
                      </a:cubicBezTo>
                      <a:cubicBezTo>
                        <a:pt x="116" y="18"/>
                        <a:pt x="116" y="17"/>
                        <a:pt x="116" y="16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2" y="16"/>
                        <a:pt x="119" y="13"/>
                        <a:pt x="116" y="12"/>
                      </a:cubicBezTo>
                      <a:cubicBezTo>
                        <a:pt x="115" y="12"/>
                        <a:pt x="115" y="12"/>
                        <a:pt x="115" y="12"/>
                      </a:cubicBezTo>
                      <a:cubicBezTo>
                        <a:pt x="113" y="11"/>
                        <a:pt x="119" y="10"/>
                        <a:pt x="115" y="10"/>
                      </a:cubicBezTo>
                      <a:cubicBezTo>
                        <a:pt x="113" y="11"/>
                        <a:pt x="112" y="13"/>
                        <a:pt x="114" y="13"/>
                      </a:cubicBezTo>
                      <a:cubicBezTo>
                        <a:pt x="110" y="14"/>
                        <a:pt x="113" y="17"/>
                        <a:pt x="109" y="18"/>
                      </a:cubicBezTo>
                      <a:cubicBezTo>
                        <a:pt x="108" y="17"/>
                        <a:pt x="112" y="17"/>
                        <a:pt x="111" y="16"/>
                      </a:cubicBezTo>
                      <a:cubicBezTo>
                        <a:pt x="109" y="15"/>
                        <a:pt x="108" y="17"/>
                        <a:pt x="106" y="17"/>
                      </a:cubicBezTo>
                      <a:cubicBezTo>
                        <a:pt x="108" y="17"/>
                        <a:pt x="107" y="19"/>
                        <a:pt x="106" y="20"/>
                      </a:cubicBezTo>
                      <a:cubicBezTo>
                        <a:pt x="104" y="19"/>
                        <a:pt x="107" y="18"/>
                        <a:pt x="104" y="18"/>
                      </a:cubicBezTo>
                      <a:cubicBezTo>
                        <a:pt x="104" y="19"/>
                        <a:pt x="102" y="21"/>
                        <a:pt x="104" y="21"/>
                      </a:cubicBezTo>
                      <a:cubicBezTo>
                        <a:pt x="103" y="23"/>
                        <a:pt x="101" y="21"/>
                        <a:pt x="100" y="22"/>
                      </a:cubicBezTo>
                      <a:cubicBezTo>
                        <a:pt x="99" y="21"/>
                        <a:pt x="102" y="19"/>
                        <a:pt x="99" y="19"/>
                      </a:cubicBezTo>
                      <a:cubicBezTo>
                        <a:pt x="99" y="20"/>
                        <a:pt x="96" y="22"/>
                        <a:pt x="98" y="23"/>
                      </a:cubicBezTo>
                      <a:cubicBezTo>
                        <a:pt x="97" y="23"/>
                        <a:pt x="96" y="22"/>
                        <a:pt x="97" y="21"/>
                      </a:cubicBezTo>
                      <a:cubicBezTo>
                        <a:pt x="95" y="21"/>
                        <a:pt x="94" y="25"/>
                        <a:pt x="93" y="23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1" y="24"/>
                        <a:pt x="90" y="23"/>
                      </a:cubicBezTo>
                      <a:cubicBezTo>
                        <a:pt x="89" y="24"/>
                        <a:pt x="86" y="27"/>
                        <a:pt x="86" y="25"/>
                      </a:cubicBezTo>
                      <a:cubicBezTo>
                        <a:pt x="85" y="25"/>
                        <a:pt x="82" y="27"/>
                        <a:pt x="84" y="27"/>
                      </a:cubicBezTo>
                      <a:cubicBezTo>
                        <a:pt x="86" y="27"/>
                        <a:pt x="86" y="25"/>
                        <a:pt x="88" y="26"/>
                      </a:cubicBezTo>
                      <a:cubicBezTo>
                        <a:pt x="86" y="26"/>
                        <a:pt x="85" y="28"/>
                        <a:pt x="84" y="29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3" y="29"/>
                        <a:pt x="82" y="29"/>
                        <a:pt x="82" y="30"/>
                      </a:cubicBezTo>
                      <a:cubicBezTo>
                        <a:pt x="82" y="30"/>
                        <a:pt x="81" y="29"/>
                        <a:pt x="81" y="29"/>
                      </a:cubicBezTo>
                      <a:cubicBezTo>
                        <a:pt x="81" y="31"/>
                        <a:pt x="81" y="31"/>
                        <a:pt x="81" y="31"/>
                      </a:cubicBezTo>
                      <a:cubicBezTo>
                        <a:pt x="79" y="32"/>
                        <a:pt x="79" y="29"/>
                        <a:pt x="77" y="31"/>
                      </a:cubicBezTo>
                      <a:cubicBezTo>
                        <a:pt x="78" y="29"/>
                        <a:pt x="78" y="29"/>
                        <a:pt x="78" y="29"/>
                      </a:cubicBezTo>
                      <a:cubicBezTo>
                        <a:pt x="78" y="29"/>
                        <a:pt x="77" y="29"/>
                        <a:pt x="76" y="30"/>
                      </a:cubicBezTo>
                      <a:cubicBezTo>
                        <a:pt x="76" y="31"/>
                        <a:pt x="76" y="33"/>
                        <a:pt x="76" y="34"/>
                      </a:cubicBezTo>
                      <a:cubicBezTo>
                        <a:pt x="75" y="35"/>
                        <a:pt x="74" y="33"/>
                        <a:pt x="74" y="35"/>
                      </a:cubicBezTo>
                      <a:cubicBezTo>
                        <a:pt x="75" y="32"/>
                        <a:pt x="75" y="32"/>
                        <a:pt x="75" y="32"/>
                      </a:cubicBezTo>
                      <a:cubicBezTo>
                        <a:pt x="75" y="32"/>
                        <a:pt x="73" y="32"/>
                        <a:pt x="71" y="33"/>
                      </a:cubicBezTo>
                      <a:cubicBezTo>
                        <a:pt x="70" y="34"/>
                        <a:pt x="69" y="36"/>
                        <a:pt x="71" y="36"/>
                      </a:cubicBezTo>
                      <a:cubicBezTo>
                        <a:pt x="70" y="36"/>
                        <a:pt x="69" y="36"/>
                        <a:pt x="69" y="35"/>
                      </a:cubicBezTo>
                      <a:cubicBezTo>
                        <a:pt x="67" y="37"/>
                        <a:pt x="70" y="36"/>
                        <a:pt x="68" y="38"/>
                      </a:cubicBezTo>
                      <a:cubicBezTo>
                        <a:pt x="67" y="37"/>
                        <a:pt x="65" y="38"/>
                        <a:pt x="63" y="38"/>
                      </a:cubicBezTo>
                      <a:cubicBezTo>
                        <a:pt x="64" y="36"/>
                        <a:pt x="64" y="36"/>
                        <a:pt x="64" y="36"/>
                      </a:cubicBezTo>
                      <a:cubicBezTo>
                        <a:pt x="63" y="37"/>
                        <a:pt x="63" y="37"/>
                        <a:pt x="63" y="37"/>
                      </a:cubicBezTo>
                      <a:cubicBezTo>
                        <a:pt x="63" y="34"/>
                        <a:pt x="61" y="36"/>
                        <a:pt x="61" y="34"/>
                      </a:cubicBezTo>
                      <a:cubicBezTo>
                        <a:pt x="60" y="35"/>
                        <a:pt x="60" y="36"/>
                        <a:pt x="59" y="37"/>
                      </a:cubicBezTo>
                      <a:cubicBezTo>
                        <a:pt x="63" y="37"/>
                        <a:pt x="58" y="41"/>
                        <a:pt x="60" y="42"/>
                      </a:cubicBezTo>
                      <a:cubicBezTo>
                        <a:pt x="58" y="45"/>
                        <a:pt x="55" y="40"/>
                        <a:pt x="54" y="45"/>
                      </a:cubicBezTo>
                      <a:cubicBezTo>
                        <a:pt x="55" y="45"/>
                        <a:pt x="55" y="47"/>
                        <a:pt x="55" y="46"/>
                      </a:cubicBezTo>
                      <a:cubicBezTo>
                        <a:pt x="55" y="47"/>
                        <a:pt x="56" y="49"/>
                        <a:pt x="54" y="50"/>
                      </a:cubicBezTo>
                      <a:cubicBezTo>
                        <a:pt x="55" y="47"/>
                        <a:pt x="51" y="49"/>
                        <a:pt x="52" y="47"/>
                      </a:cubicBezTo>
                      <a:cubicBezTo>
                        <a:pt x="52" y="47"/>
                        <a:pt x="54" y="46"/>
                        <a:pt x="54" y="45"/>
                      </a:cubicBezTo>
                      <a:cubicBezTo>
                        <a:pt x="53" y="45"/>
                        <a:pt x="53" y="44"/>
                        <a:pt x="51" y="45"/>
                      </a:cubicBezTo>
                      <a:cubicBezTo>
                        <a:pt x="50" y="46"/>
                        <a:pt x="48" y="48"/>
                        <a:pt x="49" y="48"/>
                      </a:cubicBezTo>
                      <a:cubicBezTo>
                        <a:pt x="50" y="49"/>
                        <a:pt x="51" y="47"/>
                        <a:pt x="51" y="48"/>
                      </a:cubicBezTo>
                      <a:cubicBezTo>
                        <a:pt x="49" y="51"/>
                        <a:pt x="47" y="50"/>
                        <a:pt x="48" y="52"/>
                      </a:cubicBezTo>
                      <a:cubicBezTo>
                        <a:pt x="49" y="51"/>
                        <a:pt x="50" y="51"/>
                        <a:pt x="51" y="52"/>
                      </a:cubicBezTo>
                      <a:cubicBezTo>
                        <a:pt x="50" y="54"/>
                        <a:pt x="50" y="54"/>
                        <a:pt x="50" y="54"/>
                      </a:cubicBezTo>
                      <a:cubicBezTo>
                        <a:pt x="50" y="53"/>
                        <a:pt x="50" y="53"/>
                        <a:pt x="50" y="53"/>
                      </a:cubicBezTo>
                      <a:cubicBezTo>
                        <a:pt x="47" y="55"/>
                        <a:pt x="50" y="55"/>
                        <a:pt x="48" y="57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5" y="56"/>
                        <a:pt x="49" y="54"/>
                        <a:pt x="47" y="53"/>
                      </a:cubicBezTo>
                      <a:cubicBezTo>
                        <a:pt x="45" y="54"/>
                        <a:pt x="46" y="56"/>
                        <a:pt x="44" y="57"/>
                      </a:cubicBezTo>
                      <a:cubicBezTo>
                        <a:pt x="45" y="55"/>
                        <a:pt x="45" y="55"/>
                        <a:pt x="45" y="55"/>
                      </a:cubicBezTo>
                      <a:cubicBezTo>
                        <a:pt x="44" y="56"/>
                        <a:pt x="41" y="55"/>
                        <a:pt x="40" y="58"/>
                      </a:cubicBezTo>
                      <a:cubicBezTo>
                        <a:pt x="40" y="60"/>
                        <a:pt x="41" y="59"/>
                        <a:pt x="41" y="60"/>
                      </a:cubicBezTo>
                      <a:cubicBezTo>
                        <a:pt x="39" y="63"/>
                        <a:pt x="40" y="64"/>
                        <a:pt x="38" y="66"/>
                      </a:cubicBezTo>
                      <a:cubicBezTo>
                        <a:pt x="37" y="64"/>
                        <a:pt x="36" y="69"/>
                        <a:pt x="36" y="66"/>
                      </a:cubicBezTo>
                      <a:cubicBezTo>
                        <a:pt x="37" y="66"/>
                        <a:pt x="40" y="61"/>
                        <a:pt x="40" y="59"/>
                      </a:cubicBezTo>
                      <a:cubicBezTo>
                        <a:pt x="38" y="59"/>
                        <a:pt x="42" y="57"/>
                        <a:pt x="41" y="56"/>
                      </a:cubicBezTo>
                      <a:cubicBezTo>
                        <a:pt x="39" y="58"/>
                        <a:pt x="38" y="56"/>
                        <a:pt x="36" y="56"/>
                      </a:cubicBezTo>
                      <a:cubicBezTo>
                        <a:pt x="36" y="57"/>
                        <a:pt x="36" y="58"/>
                        <a:pt x="36" y="58"/>
                      </a:cubicBezTo>
                      <a:cubicBezTo>
                        <a:pt x="36" y="59"/>
                        <a:pt x="37" y="58"/>
                        <a:pt x="38" y="59"/>
                      </a:cubicBezTo>
                      <a:cubicBezTo>
                        <a:pt x="36" y="61"/>
                        <a:pt x="34" y="64"/>
                        <a:pt x="34" y="66"/>
                      </a:cubicBezTo>
                      <a:cubicBezTo>
                        <a:pt x="33" y="67"/>
                        <a:pt x="32" y="66"/>
                        <a:pt x="33" y="65"/>
                      </a:cubicBezTo>
                      <a:cubicBezTo>
                        <a:pt x="31" y="68"/>
                        <a:pt x="29" y="72"/>
                        <a:pt x="27" y="75"/>
                      </a:cubicBezTo>
                      <a:cubicBezTo>
                        <a:pt x="29" y="74"/>
                        <a:pt x="26" y="77"/>
                        <a:pt x="26" y="78"/>
                      </a:cubicBezTo>
                      <a:cubicBezTo>
                        <a:pt x="26" y="78"/>
                        <a:pt x="25" y="78"/>
                        <a:pt x="25" y="77"/>
                      </a:cubicBezTo>
                      <a:cubicBezTo>
                        <a:pt x="24" y="80"/>
                        <a:pt x="24" y="77"/>
                        <a:pt x="23" y="79"/>
                      </a:cubicBezTo>
                      <a:cubicBezTo>
                        <a:pt x="22" y="82"/>
                        <a:pt x="21" y="85"/>
                        <a:pt x="21" y="88"/>
                      </a:cubicBezTo>
                      <a:cubicBezTo>
                        <a:pt x="18" y="90"/>
                        <a:pt x="17" y="96"/>
                        <a:pt x="16" y="99"/>
                      </a:cubicBezTo>
                      <a:cubicBezTo>
                        <a:pt x="15" y="100"/>
                        <a:pt x="14" y="99"/>
                        <a:pt x="13" y="101"/>
                      </a:cubicBezTo>
                      <a:cubicBezTo>
                        <a:pt x="13" y="103"/>
                        <a:pt x="15" y="100"/>
                        <a:pt x="14" y="102"/>
                      </a:cubicBezTo>
                      <a:cubicBezTo>
                        <a:pt x="13" y="102"/>
                        <a:pt x="13" y="102"/>
                        <a:pt x="13" y="102"/>
                      </a:cubicBezTo>
                      <a:cubicBezTo>
                        <a:pt x="14" y="103"/>
                        <a:pt x="11" y="107"/>
                        <a:pt x="13" y="109"/>
                      </a:cubicBezTo>
                      <a:cubicBezTo>
                        <a:pt x="11" y="108"/>
                        <a:pt x="11" y="108"/>
                        <a:pt x="11" y="108"/>
                      </a:cubicBezTo>
                      <a:cubicBezTo>
                        <a:pt x="11" y="108"/>
                        <a:pt x="11" y="109"/>
                        <a:pt x="11" y="109"/>
                      </a:cubicBezTo>
                      <a:cubicBezTo>
                        <a:pt x="11" y="109"/>
                        <a:pt x="10" y="110"/>
                        <a:pt x="10" y="109"/>
                      </a:cubicBezTo>
                      <a:cubicBezTo>
                        <a:pt x="8" y="110"/>
                        <a:pt x="10" y="113"/>
                        <a:pt x="9" y="115"/>
                      </a:cubicBezTo>
                      <a:cubicBezTo>
                        <a:pt x="10" y="114"/>
                        <a:pt x="10" y="114"/>
                        <a:pt x="10" y="114"/>
                      </a:cubicBezTo>
                      <a:cubicBezTo>
                        <a:pt x="11" y="118"/>
                        <a:pt x="9" y="120"/>
                        <a:pt x="9" y="123"/>
                      </a:cubicBezTo>
                      <a:cubicBezTo>
                        <a:pt x="8" y="123"/>
                        <a:pt x="8" y="123"/>
                        <a:pt x="8" y="123"/>
                      </a:cubicBezTo>
                      <a:cubicBezTo>
                        <a:pt x="9" y="125"/>
                        <a:pt x="9" y="125"/>
                        <a:pt x="9" y="125"/>
                      </a:cubicBezTo>
                      <a:cubicBezTo>
                        <a:pt x="8" y="125"/>
                        <a:pt x="7" y="126"/>
                        <a:pt x="7" y="127"/>
                      </a:cubicBezTo>
                      <a:cubicBezTo>
                        <a:pt x="5" y="122"/>
                        <a:pt x="5" y="122"/>
                        <a:pt x="5" y="122"/>
                      </a:cubicBezTo>
                      <a:cubicBezTo>
                        <a:pt x="6" y="121"/>
                        <a:pt x="7" y="124"/>
                        <a:pt x="8" y="123"/>
                      </a:cubicBezTo>
                      <a:cubicBezTo>
                        <a:pt x="9" y="122"/>
                        <a:pt x="9" y="119"/>
                        <a:pt x="8" y="118"/>
                      </a:cubicBezTo>
                      <a:cubicBezTo>
                        <a:pt x="8" y="120"/>
                        <a:pt x="8" y="120"/>
                        <a:pt x="8" y="121"/>
                      </a:cubicBezTo>
                      <a:cubicBezTo>
                        <a:pt x="7" y="121"/>
                        <a:pt x="7" y="119"/>
                        <a:pt x="6" y="118"/>
                      </a:cubicBezTo>
                      <a:cubicBezTo>
                        <a:pt x="6" y="118"/>
                        <a:pt x="6" y="119"/>
                        <a:pt x="6" y="119"/>
                      </a:cubicBezTo>
                      <a:cubicBezTo>
                        <a:pt x="5" y="118"/>
                        <a:pt x="6" y="117"/>
                        <a:pt x="6" y="115"/>
                      </a:cubicBezTo>
                      <a:cubicBezTo>
                        <a:pt x="6" y="116"/>
                        <a:pt x="7" y="115"/>
                        <a:pt x="7" y="115"/>
                      </a:cubicBezTo>
                      <a:cubicBezTo>
                        <a:pt x="6" y="114"/>
                        <a:pt x="6" y="112"/>
                        <a:pt x="7" y="109"/>
                      </a:cubicBezTo>
                      <a:cubicBezTo>
                        <a:pt x="9" y="108"/>
                        <a:pt x="7" y="104"/>
                        <a:pt x="8" y="101"/>
                      </a:cubicBezTo>
                      <a:cubicBezTo>
                        <a:pt x="9" y="103"/>
                        <a:pt x="10" y="105"/>
                        <a:pt x="10" y="107"/>
                      </a:cubicBezTo>
                      <a:cubicBezTo>
                        <a:pt x="11" y="105"/>
                        <a:pt x="10" y="104"/>
                        <a:pt x="11" y="103"/>
                      </a:cubicBezTo>
                      <a:cubicBezTo>
                        <a:pt x="11" y="102"/>
                        <a:pt x="9" y="100"/>
                        <a:pt x="10" y="98"/>
                      </a:cubicBezTo>
                      <a:cubicBezTo>
                        <a:pt x="10" y="98"/>
                        <a:pt x="10" y="98"/>
                        <a:pt x="10" y="98"/>
                      </a:cubicBezTo>
                      <a:cubicBezTo>
                        <a:pt x="11" y="95"/>
                        <a:pt x="9" y="95"/>
                        <a:pt x="11" y="92"/>
                      </a:cubicBezTo>
                      <a:cubicBezTo>
                        <a:pt x="13" y="87"/>
                        <a:pt x="15" y="82"/>
                        <a:pt x="17" y="79"/>
                      </a:cubicBezTo>
                      <a:cubicBezTo>
                        <a:pt x="18" y="79"/>
                        <a:pt x="18" y="79"/>
                        <a:pt x="18" y="79"/>
                      </a:cubicBezTo>
                      <a:cubicBezTo>
                        <a:pt x="17" y="76"/>
                        <a:pt x="20" y="72"/>
                        <a:pt x="21" y="69"/>
                      </a:cubicBezTo>
                      <a:cubicBezTo>
                        <a:pt x="24" y="65"/>
                        <a:pt x="26" y="59"/>
                        <a:pt x="29" y="58"/>
                      </a:cubicBezTo>
                      <a:cubicBezTo>
                        <a:pt x="34" y="51"/>
                        <a:pt x="39" y="44"/>
                        <a:pt x="46" y="38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46" y="39"/>
                        <a:pt x="47" y="40"/>
                        <a:pt x="48" y="39"/>
                      </a:cubicBezTo>
                      <a:cubicBezTo>
                        <a:pt x="46" y="39"/>
                        <a:pt x="49" y="36"/>
                        <a:pt x="49" y="35"/>
                      </a:cubicBezTo>
                      <a:cubicBezTo>
                        <a:pt x="53" y="33"/>
                        <a:pt x="57" y="29"/>
                        <a:pt x="59" y="26"/>
                      </a:cubicBezTo>
                      <a:cubicBezTo>
                        <a:pt x="60" y="27"/>
                        <a:pt x="60" y="27"/>
                        <a:pt x="60" y="27"/>
                      </a:cubicBezTo>
                      <a:cubicBezTo>
                        <a:pt x="62" y="23"/>
                        <a:pt x="67" y="22"/>
                        <a:pt x="71" y="20"/>
                      </a:cubicBezTo>
                      <a:cubicBezTo>
                        <a:pt x="71" y="20"/>
                        <a:pt x="73" y="21"/>
                        <a:pt x="74" y="20"/>
                      </a:cubicBezTo>
                      <a:cubicBezTo>
                        <a:pt x="75" y="17"/>
                        <a:pt x="76" y="17"/>
                        <a:pt x="79" y="14"/>
                      </a:cubicBezTo>
                      <a:cubicBezTo>
                        <a:pt x="82" y="13"/>
                        <a:pt x="86" y="12"/>
                        <a:pt x="89" y="12"/>
                      </a:cubicBezTo>
                      <a:cubicBezTo>
                        <a:pt x="98" y="6"/>
                        <a:pt x="109" y="5"/>
                        <a:pt x="119" y="2"/>
                      </a:cubicBezTo>
                      <a:cubicBezTo>
                        <a:pt x="120" y="3"/>
                        <a:pt x="120" y="3"/>
                        <a:pt x="120" y="3"/>
                      </a:cubicBezTo>
                      <a:cubicBezTo>
                        <a:pt x="130" y="0"/>
                        <a:pt x="143" y="2"/>
                        <a:pt x="152" y="2"/>
                      </a:cubicBezTo>
                      <a:cubicBezTo>
                        <a:pt x="151" y="4"/>
                        <a:pt x="151" y="4"/>
                        <a:pt x="151" y="4"/>
                      </a:cubicBezTo>
                      <a:cubicBezTo>
                        <a:pt x="154" y="5"/>
                        <a:pt x="157" y="5"/>
                        <a:pt x="157" y="3"/>
                      </a:cubicBezTo>
                      <a:cubicBezTo>
                        <a:pt x="159" y="4"/>
                        <a:pt x="164" y="3"/>
                        <a:pt x="165" y="6"/>
                      </a:cubicBezTo>
                      <a:cubicBezTo>
                        <a:pt x="168" y="7"/>
                        <a:pt x="169" y="5"/>
                        <a:pt x="171" y="6"/>
                      </a:cubicBezTo>
                      <a:cubicBezTo>
                        <a:pt x="176" y="8"/>
                        <a:pt x="178" y="9"/>
                        <a:pt x="182" y="10"/>
                      </a:cubicBezTo>
                      <a:cubicBezTo>
                        <a:pt x="182" y="10"/>
                        <a:pt x="182" y="11"/>
                        <a:pt x="183" y="11"/>
                      </a:cubicBezTo>
                      <a:cubicBezTo>
                        <a:pt x="185" y="11"/>
                        <a:pt x="189" y="15"/>
                        <a:pt x="188" y="12"/>
                      </a:cubicBezTo>
                      <a:cubicBezTo>
                        <a:pt x="193" y="15"/>
                        <a:pt x="201" y="17"/>
                        <a:pt x="205" y="21"/>
                      </a:cubicBezTo>
                      <a:cubicBezTo>
                        <a:pt x="205" y="20"/>
                        <a:pt x="206" y="21"/>
                        <a:pt x="207" y="21"/>
                      </a:cubicBezTo>
                      <a:cubicBezTo>
                        <a:pt x="211" y="24"/>
                        <a:pt x="215" y="28"/>
                        <a:pt x="219" y="30"/>
                      </a:cubicBezTo>
                      <a:cubicBezTo>
                        <a:pt x="219" y="30"/>
                        <a:pt x="217" y="30"/>
                        <a:pt x="219" y="31"/>
                      </a:cubicBezTo>
                      <a:cubicBezTo>
                        <a:pt x="220" y="32"/>
                        <a:pt x="219" y="30"/>
                        <a:pt x="221" y="31"/>
                      </a:cubicBezTo>
                      <a:cubicBezTo>
                        <a:pt x="228" y="36"/>
                        <a:pt x="232" y="43"/>
                        <a:pt x="237" y="49"/>
                      </a:cubicBezTo>
                      <a:cubicBezTo>
                        <a:pt x="247" y="58"/>
                        <a:pt x="254" y="71"/>
                        <a:pt x="259" y="82"/>
                      </a:cubicBezTo>
                      <a:cubicBezTo>
                        <a:pt x="258" y="82"/>
                        <a:pt x="258" y="82"/>
                        <a:pt x="258" y="82"/>
                      </a:cubicBezTo>
                      <a:cubicBezTo>
                        <a:pt x="262" y="86"/>
                        <a:pt x="260" y="92"/>
                        <a:pt x="264" y="95"/>
                      </a:cubicBezTo>
                      <a:cubicBezTo>
                        <a:pt x="264" y="96"/>
                        <a:pt x="265" y="99"/>
                        <a:pt x="264" y="98"/>
                      </a:cubicBezTo>
                      <a:cubicBezTo>
                        <a:pt x="265" y="101"/>
                        <a:pt x="265" y="107"/>
                        <a:pt x="267" y="111"/>
                      </a:cubicBezTo>
                      <a:cubicBezTo>
                        <a:pt x="266" y="116"/>
                        <a:pt x="269" y="120"/>
                        <a:pt x="268" y="125"/>
                      </a:cubicBezTo>
                      <a:cubicBezTo>
                        <a:pt x="268" y="125"/>
                        <a:pt x="268" y="124"/>
                        <a:pt x="267" y="124"/>
                      </a:cubicBezTo>
                      <a:cubicBezTo>
                        <a:pt x="266" y="126"/>
                        <a:pt x="269" y="129"/>
                        <a:pt x="267" y="130"/>
                      </a:cubicBezTo>
                      <a:cubicBezTo>
                        <a:pt x="267" y="131"/>
                        <a:pt x="268" y="131"/>
                        <a:pt x="268" y="130"/>
                      </a:cubicBezTo>
                      <a:close/>
                      <a:moveTo>
                        <a:pt x="254" y="163"/>
                      </a:move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lose/>
                      <a:moveTo>
                        <a:pt x="26" y="79"/>
                      </a:moveTo>
                      <a:cubicBezTo>
                        <a:pt x="26" y="80"/>
                        <a:pt x="25" y="80"/>
                        <a:pt x="26" y="80"/>
                      </a:cubicBezTo>
                      <a:cubicBezTo>
                        <a:pt x="26" y="81"/>
                        <a:pt x="26" y="81"/>
                        <a:pt x="26" y="81"/>
                      </a:cubicBezTo>
                      <a:cubicBezTo>
                        <a:pt x="26" y="81"/>
                        <a:pt x="26" y="80"/>
                        <a:pt x="26" y="79"/>
                      </a:cubicBezTo>
                      <a:close/>
                      <a:moveTo>
                        <a:pt x="240" y="198"/>
                      </a:moveTo>
                      <a:cubicBezTo>
                        <a:pt x="240" y="198"/>
                        <a:pt x="240" y="198"/>
                        <a:pt x="240" y="198"/>
                      </a:cubicBezTo>
                      <a:cubicBezTo>
                        <a:pt x="240" y="197"/>
                        <a:pt x="240" y="198"/>
                        <a:pt x="240" y="198"/>
                      </a:cubicBezTo>
                      <a:close/>
                      <a:moveTo>
                        <a:pt x="56" y="46"/>
                      </a:moveTo>
                      <a:cubicBezTo>
                        <a:pt x="56" y="46"/>
                        <a:pt x="56" y="46"/>
                        <a:pt x="55" y="46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lose/>
                      <a:moveTo>
                        <a:pt x="183" y="10"/>
                      </a:moveTo>
                      <a:cubicBezTo>
                        <a:pt x="182" y="10"/>
                        <a:pt x="182" y="10"/>
                        <a:pt x="182" y="10"/>
                      </a:cubicBezTo>
                      <a:cubicBezTo>
                        <a:pt x="183" y="10"/>
                        <a:pt x="183" y="10"/>
                        <a:pt x="184" y="10"/>
                      </a:cubicBezTo>
                      <a:lnTo>
                        <a:pt x="183" y="10"/>
                      </a:lnTo>
                      <a:close/>
                      <a:moveTo>
                        <a:pt x="267" y="111"/>
                      </a:moveTo>
                      <a:cubicBezTo>
                        <a:pt x="267" y="111"/>
                        <a:pt x="267" y="111"/>
                        <a:pt x="267" y="111"/>
                      </a:cubicBezTo>
                      <a:cubicBezTo>
                        <a:pt x="267" y="111"/>
                        <a:pt x="267" y="112"/>
                        <a:pt x="267" y="112"/>
                      </a:cubicBezTo>
                      <a:lnTo>
                        <a:pt x="267" y="111"/>
                      </a:lnTo>
                      <a:close/>
                      <a:moveTo>
                        <a:pt x="236" y="204"/>
                      </a:moveTo>
                      <a:cubicBezTo>
                        <a:pt x="235" y="205"/>
                        <a:pt x="235" y="203"/>
                        <a:pt x="235" y="204"/>
                      </a:cubicBezTo>
                      <a:cubicBezTo>
                        <a:pt x="235" y="204"/>
                        <a:pt x="235" y="205"/>
                        <a:pt x="236" y="204"/>
                      </a:cubicBezTo>
                      <a:close/>
                      <a:moveTo>
                        <a:pt x="73" y="34"/>
                      </a:move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3" y="35"/>
                        <a:pt x="73" y="35"/>
                        <a:pt x="73" y="35"/>
                      </a:cubicBezTo>
                      <a:cubicBezTo>
                        <a:pt x="73" y="34"/>
                        <a:pt x="73" y="33"/>
                        <a:pt x="73" y="34"/>
                      </a:cubicBezTo>
                      <a:close/>
                      <a:moveTo>
                        <a:pt x="27" y="80"/>
                      </a:moveTo>
                      <a:cubicBezTo>
                        <a:pt x="28" y="80"/>
                        <a:pt x="28" y="79"/>
                        <a:pt x="28" y="79"/>
                      </a:cubicBezTo>
                      <a:cubicBezTo>
                        <a:pt x="27" y="79"/>
                        <a:pt x="27" y="80"/>
                        <a:pt x="27" y="80"/>
                      </a:cubicBezTo>
                      <a:close/>
                      <a:moveTo>
                        <a:pt x="253" y="106"/>
                      </a:moveTo>
                      <a:cubicBezTo>
                        <a:pt x="252" y="106"/>
                        <a:pt x="252" y="106"/>
                        <a:pt x="252" y="106"/>
                      </a:cubicBezTo>
                      <a:cubicBezTo>
                        <a:pt x="253" y="107"/>
                        <a:pt x="253" y="107"/>
                        <a:pt x="253" y="107"/>
                      </a:cubicBezTo>
                      <a:lnTo>
                        <a:pt x="253" y="106"/>
                      </a:lnTo>
                      <a:close/>
                      <a:moveTo>
                        <a:pt x="43" y="62"/>
                      </a:move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2" y="61"/>
                        <a:pt x="42" y="61"/>
                        <a:pt x="43" y="62"/>
                      </a:cubicBezTo>
                      <a:close/>
                      <a:moveTo>
                        <a:pt x="64" y="40"/>
                      </a:moveTo>
                      <a:cubicBezTo>
                        <a:pt x="63" y="40"/>
                        <a:pt x="63" y="41"/>
                        <a:pt x="62" y="42"/>
                      </a:cubicBezTo>
                      <a:cubicBezTo>
                        <a:pt x="62" y="43"/>
                        <a:pt x="64" y="40"/>
                        <a:pt x="64" y="40"/>
                      </a:cubicBezTo>
                      <a:close/>
                      <a:moveTo>
                        <a:pt x="42" y="59"/>
                      </a:moveTo>
                      <a:cubicBezTo>
                        <a:pt x="42" y="60"/>
                        <a:pt x="43" y="58"/>
                        <a:pt x="43" y="58"/>
                      </a:cubicBezTo>
                      <a:cubicBezTo>
                        <a:pt x="43" y="58"/>
                        <a:pt x="42" y="58"/>
                        <a:pt x="42" y="59"/>
                      </a:cubicBezTo>
                      <a:close/>
                      <a:moveTo>
                        <a:pt x="29" y="77"/>
                      </a:moveTo>
                      <a:cubicBezTo>
                        <a:pt x="30" y="77"/>
                        <a:pt x="30" y="78"/>
                        <a:pt x="31" y="77"/>
                      </a:cubicBezTo>
                      <a:cubicBezTo>
                        <a:pt x="30" y="76"/>
                        <a:pt x="28" y="76"/>
                        <a:pt x="27" y="78"/>
                      </a:cubicBezTo>
                      <a:cubicBezTo>
                        <a:pt x="27" y="78"/>
                        <a:pt x="27" y="78"/>
                        <a:pt x="27" y="78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78"/>
                        <a:pt x="29" y="78"/>
                        <a:pt x="29" y="77"/>
                      </a:cubicBezTo>
                      <a:close/>
                      <a:moveTo>
                        <a:pt x="31" y="74"/>
                      </a:moveTo>
                      <a:cubicBezTo>
                        <a:pt x="32" y="72"/>
                        <a:pt x="33" y="69"/>
                        <a:pt x="33" y="69"/>
                      </a:cubicBezTo>
                      <a:lnTo>
                        <a:pt x="31" y="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  <p:grpSp>
            <p:nvGrpSpPr>
              <p:cNvPr id="216" name="Gruppieren 215"/>
              <p:cNvGrpSpPr/>
              <p:nvPr/>
            </p:nvGrpSpPr>
            <p:grpSpPr bwMode="gray">
              <a:xfrm>
                <a:off x="8950326" y="1687752"/>
                <a:ext cx="1120396" cy="688175"/>
                <a:chOff x="6905396" y="4036729"/>
                <a:chExt cx="1857172" cy="1140720"/>
              </a:xfrm>
            </p:grpSpPr>
            <p:sp>
              <p:nvSpPr>
                <p:cNvPr id="217" name="Freeform 9"/>
                <p:cNvSpPr>
                  <a:spLocks noEditPoints="1"/>
                </p:cNvSpPr>
                <p:nvPr/>
              </p:nvSpPr>
              <p:spPr bwMode="gray">
                <a:xfrm>
                  <a:off x="6905396" y="4036729"/>
                  <a:ext cx="1857172" cy="1140720"/>
                </a:xfrm>
                <a:custGeom>
                  <a:avLst/>
                  <a:gdLst>
                    <a:gd name="T0" fmla="*/ 575 w 589"/>
                    <a:gd name="T1" fmla="*/ 188 h 362"/>
                    <a:gd name="T2" fmla="*/ 564 w 589"/>
                    <a:gd name="T3" fmla="*/ 144 h 362"/>
                    <a:gd name="T4" fmla="*/ 555 w 589"/>
                    <a:gd name="T5" fmla="*/ 104 h 362"/>
                    <a:gd name="T6" fmla="*/ 582 w 589"/>
                    <a:gd name="T7" fmla="*/ 44 h 362"/>
                    <a:gd name="T8" fmla="*/ 554 w 589"/>
                    <a:gd name="T9" fmla="*/ 10 h 362"/>
                    <a:gd name="T10" fmla="*/ 447 w 589"/>
                    <a:gd name="T11" fmla="*/ 120 h 362"/>
                    <a:gd name="T12" fmla="*/ 507 w 589"/>
                    <a:gd name="T13" fmla="*/ 43 h 362"/>
                    <a:gd name="T14" fmla="*/ 372 w 589"/>
                    <a:gd name="T15" fmla="*/ 63 h 362"/>
                    <a:gd name="T16" fmla="*/ 397 w 589"/>
                    <a:gd name="T17" fmla="*/ 4 h 362"/>
                    <a:gd name="T18" fmla="*/ 295 w 589"/>
                    <a:gd name="T19" fmla="*/ 15 h 362"/>
                    <a:gd name="T20" fmla="*/ 169 w 589"/>
                    <a:gd name="T21" fmla="*/ 40 h 362"/>
                    <a:gd name="T22" fmla="*/ 103 w 589"/>
                    <a:gd name="T23" fmla="*/ 33 h 362"/>
                    <a:gd name="T24" fmla="*/ 66 w 589"/>
                    <a:gd name="T25" fmla="*/ 9 h 362"/>
                    <a:gd name="T26" fmla="*/ 10 w 589"/>
                    <a:gd name="T27" fmla="*/ 66 h 362"/>
                    <a:gd name="T28" fmla="*/ 7 w 589"/>
                    <a:gd name="T29" fmla="*/ 119 h 362"/>
                    <a:gd name="T30" fmla="*/ 32 w 589"/>
                    <a:gd name="T31" fmla="*/ 157 h 362"/>
                    <a:gd name="T32" fmla="*/ 4 w 589"/>
                    <a:gd name="T33" fmla="*/ 232 h 362"/>
                    <a:gd name="T34" fmla="*/ 14 w 589"/>
                    <a:gd name="T35" fmla="*/ 278 h 362"/>
                    <a:gd name="T36" fmla="*/ 23 w 589"/>
                    <a:gd name="T37" fmla="*/ 319 h 362"/>
                    <a:gd name="T38" fmla="*/ 50 w 589"/>
                    <a:gd name="T39" fmla="*/ 338 h 362"/>
                    <a:gd name="T40" fmla="*/ 123 w 589"/>
                    <a:gd name="T41" fmla="*/ 344 h 362"/>
                    <a:gd name="T42" fmla="*/ 190 w 589"/>
                    <a:gd name="T43" fmla="*/ 356 h 362"/>
                    <a:gd name="T44" fmla="*/ 269 w 589"/>
                    <a:gd name="T45" fmla="*/ 357 h 362"/>
                    <a:gd name="T46" fmla="*/ 358 w 589"/>
                    <a:gd name="T47" fmla="*/ 349 h 362"/>
                    <a:gd name="T48" fmla="*/ 455 w 589"/>
                    <a:gd name="T49" fmla="*/ 344 h 362"/>
                    <a:gd name="T50" fmla="*/ 508 w 589"/>
                    <a:gd name="T51" fmla="*/ 362 h 362"/>
                    <a:gd name="T52" fmla="*/ 525 w 589"/>
                    <a:gd name="T53" fmla="*/ 340 h 362"/>
                    <a:gd name="T54" fmla="*/ 559 w 589"/>
                    <a:gd name="T55" fmla="*/ 308 h 362"/>
                    <a:gd name="T56" fmla="*/ 560 w 589"/>
                    <a:gd name="T57" fmla="*/ 261 h 362"/>
                    <a:gd name="T58" fmla="*/ 424 w 589"/>
                    <a:gd name="T59" fmla="*/ 168 h 362"/>
                    <a:gd name="T60" fmla="*/ 446 w 589"/>
                    <a:gd name="T61" fmla="*/ 201 h 362"/>
                    <a:gd name="T62" fmla="*/ 418 w 589"/>
                    <a:gd name="T63" fmla="*/ 201 h 362"/>
                    <a:gd name="T64" fmla="*/ 396 w 589"/>
                    <a:gd name="T65" fmla="*/ 167 h 362"/>
                    <a:gd name="T66" fmla="*/ 384 w 589"/>
                    <a:gd name="T67" fmla="*/ 194 h 362"/>
                    <a:gd name="T68" fmla="*/ 339 w 589"/>
                    <a:gd name="T69" fmla="*/ 246 h 362"/>
                    <a:gd name="T70" fmla="*/ 146 w 589"/>
                    <a:gd name="T71" fmla="*/ 147 h 362"/>
                    <a:gd name="T72" fmla="*/ 145 w 589"/>
                    <a:gd name="T73" fmla="*/ 72 h 362"/>
                    <a:gd name="T74" fmla="*/ 116 w 589"/>
                    <a:gd name="T75" fmla="*/ 97 h 362"/>
                    <a:gd name="T76" fmla="*/ 45 w 589"/>
                    <a:gd name="T77" fmla="*/ 18 h 362"/>
                    <a:gd name="T78" fmla="*/ 83 w 589"/>
                    <a:gd name="T79" fmla="*/ 33 h 362"/>
                    <a:gd name="T80" fmla="*/ 61 w 589"/>
                    <a:gd name="T81" fmla="*/ 75 h 362"/>
                    <a:gd name="T82" fmla="*/ 103 w 589"/>
                    <a:gd name="T83" fmla="*/ 76 h 362"/>
                    <a:gd name="T84" fmla="*/ 125 w 589"/>
                    <a:gd name="T85" fmla="*/ 245 h 362"/>
                    <a:gd name="T86" fmla="*/ 144 w 589"/>
                    <a:gd name="T87" fmla="*/ 210 h 362"/>
                    <a:gd name="T88" fmla="*/ 145 w 589"/>
                    <a:gd name="T89" fmla="*/ 157 h 362"/>
                    <a:gd name="T90" fmla="*/ 201 w 589"/>
                    <a:gd name="T91" fmla="*/ 173 h 362"/>
                    <a:gd name="T92" fmla="*/ 225 w 589"/>
                    <a:gd name="T93" fmla="*/ 274 h 362"/>
                    <a:gd name="T94" fmla="*/ 189 w 589"/>
                    <a:gd name="T95" fmla="*/ 246 h 362"/>
                    <a:gd name="T96" fmla="*/ 209 w 589"/>
                    <a:gd name="T97" fmla="*/ 176 h 362"/>
                    <a:gd name="T98" fmla="*/ 259 w 589"/>
                    <a:gd name="T99" fmla="*/ 196 h 362"/>
                    <a:gd name="T100" fmla="*/ 300 w 589"/>
                    <a:gd name="T101" fmla="*/ 218 h 362"/>
                    <a:gd name="T102" fmla="*/ 293 w 589"/>
                    <a:gd name="T103" fmla="*/ 268 h 362"/>
                    <a:gd name="T104" fmla="*/ 256 w 589"/>
                    <a:gd name="T105" fmla="*/ 282 h 362"/>
                    <a:gd name="T106" fmla="*/ 268 w 589"/>
                    <a:gd name="T107" fmla="*/ 298 h 362"/>
                    <a:gd name="T108" fmla="*/ 306 w 589"/>
                    <a:gd name="T109" fmla="*/ 284 h 362"/>
                    <a:gd name="T110" fmla="*/ 338 w 589"/>
                    <a:gd name="T111" fmla="*/ 275 h 362"/>
                    <a:gd name="T112" fmla="*/ 457 w 589"/>
                    <a:gd name="T113" fmla="*/ 234 h 362"/>
                    <a:gd name="T114" fmla="*/ 514 w 589"/>
                    <a:gd name="T115" fmla="*/ 208 h 362"/>
                    <a:gd name="T116" fmla="*/ 495 w 589"/>
                    <a:gd name="T117" fmla="*/ 244 h 362"/>
                    <a:gd name="T118" fmla="*/ 546 w 589"/>
                    <a:gd name="T119" fmla="*/ 281 h 362"/>
                    <a:gd name="T120" fmla="*/ 502 w 589"/>
                    <a:gd name="T121" fmla="*/ 329 h 362"/>
                    <a:gd name="T122" fmla="*/ 489 w 589"/>
                    <a:gd name="T123" fmla="*/ 273 h 362"/>
                    <a:gd name="T124" fmla="*/ 550 w 589"/>
                    <a:gd name="T125" fmla="*/ 255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89" h="362">
                      <a:moveTo>
                        <a:pt x="584" y="228"/>
                      </a:moveTo>
                      <a:cubicBezTo>
                        <a:pt x="583" y="227"/>
                        <a:pt x="582" y="226"/>
                        <a:pt x="580" y="226"/>
                      </a:cubicBezTo>
                      <a:cubicBezTo>
                        <a:pt x="577" y="225"/>
                        <a:pt x="577" y="225"/>
                        <a:pt x="548" y="242"/>
                      </a:cubicBezTo>
                      <a:cubicBezTo>
                        <a:pt x="577" y="215"/>
                        <a:pt x="577" y="215"/>
                        <a:pt x="574" y="210"/>
                      </a:cubicBezTo>
                      <a:cubicBezTo>
                        <a:pt x="574" y="209"/>
                        <a:pt x="572" y="208"/>
                        <a:pt x="571" y="207"/>
                      </a:cubicBezTo>
                      <a:cubicBezTo>
                        <a:pt x="568" y="207"/>
                        <a:pt x="567" y="206"/>
                        <a:pt x="547" y="218"/>
                      </a:cubicBezTo>
                      <a:cubicBezTo>
                        <a:pt x="551" y="215"/>
                        <a:pt x="555" y="212"/>
                        <a:pt x="558" y="210"/>
                      </a:cubicBezTo>
                      <a:cubicBezTo>
                        <a:pt x="575" y="196"/>
                        <a:pt x="578" y="193"/>
                        <a:pt x="575" y="188"/>
                      </a:cubicBezTo>
                      <a:cubicBezTo>
                        <a:pt x="574" y="187"/>
                        <a:pt x="573" y="186"/>
                        <a:pt x="571" y="185"/>
                      </a:cubicBezTo>
                      <a:cubicBezTo>
                        <a:pt x="568" y="184"/>
                        <a:pt x="567" y="184"/>
                        <a:pt x="545" y="198"/>
                      </a:cubicBezTo>
                      <a:cubicBezTo>
                        <a:pt x="577" y="172"/>
                        <a:pt x="577" y="171"/>
                        <a:pt x="574" y="166"/>
                      </a:cubicBezTo>
                      <a:cubicBezTo>
                        <a:pt x="573" y="165"/>
                        <a:pt x="572" y="164"/>
                        <a:pt x="570" y="164"/>
                      </a:cubicBezTo>
                      <a:cubicBezTo>
                        <a:pt x="567" y="163"/>
                        <a:pt x="566" y="162"/>
                        <a:pt x="531" y="183"/>
                      </a:cubicBezTo>
                      <a:cubicBezTo>
                        <a:pt x="539" y="177"/>
                        <a:pt x="546" y="171"/>
                        <a:pt x="552" y="167"/>
                      </a:cubicBezTo>
                      <a:cubicBezTo>
                        <a:pt x="567" y="155"/>
                        <a:pt x="571" y="152"/>
                        <a:pt x="568" y="147"/>
                      </a:cubicBezTo>
                      <a:cubicBezTo>
                        <a:pt x="567" y="145"/>
                        <a:pt x="565" y="144"/>
                        <a:pt x="564" y="144"/>
                      </a:cubicBezTo>
                      <a:cubicBezTo>
                        <a:pt x="561" y="143"/>
                        <a:pt x="560" y="143"/>
                        <a:pt x="548" y="150"/>
                      </a:cubicBezTo>
                      <a:cubicBezTo>
                        <a:pt x="555" y="145"/>
                        <a:pt x="562" y="140"/>
                        <a:pt x="567" y="136"/>
                      </a:cubicBezTo>
                      <a:cubicBezTo>
                        <a:pt x="586" y="123"/>
                        <a:pt x="589" y="120"/>
                        <a:pt x="586" y="115"/>
                      </a:cubicBezTo>
                      <a:cubicBezTo>
                        <a:pt x="585" y="113"/>
                        <a:pt x="584" y="112"/>
                        <a:pt x="582" y="112"/>
                      </a:cubicBezTo>
                      <a:cubicBezTo>
                        <a:pt x="579" y="111"/>
                        <a:pt x="578" y="110"/>
                        <a:pt x="518" y="147"/>
                      </a:cubicBezTo>
                      <a:cubicBezTo>
                        <a:pt x="526" y="141"/>
                        <a:pt x="533" y="135"/>
                        <a:pt x="539" y="131"/>
                      </a:cubicBezTo>
                      <a:cubicBezTo>
                        <a:pt x="558" y="116"/>
                        <a:pt x="562" y="112"/>
                        <a:pt x="559" y="107"/>
                      </a:cubicBezTo>
                      <a:cubicBezTo>
                        <a:pt x="558" y="105"/>
                        <a:pt x="556" y="104"/>
                        <a:pt x="555" y="104"/>
                      </a:cubicBezTo>
                      <a:cubicBezTo>
                        <a:pt x="553" y="103"/>
                        <a:pt x="551" y="103"/>
                        <a:pt x="543" y="108"/>
                      </a:cubicBezTo>
                      <a:cubicBezTo>
                        <a:pt x="549" y="103"/>
                        <a:pt x="554" y="100"/>
                        <a:pt x="559" y="96"/>
                      </a:cubicBezTo>
                      <a:cubicBezTo>
                        <a:pt x="583" y="79"/>
                        <a:pt x="586" y="77"/>
                        <a:pt x="583" y="71"/>
                      </a:cubicBezTo>
                      <a:cubicBezTo>
                        <a:pt x="582" y="70"/>
                        <a:pt x="581" y="68"/>
                        <a:pt x="579" y="68"/>
                      </a:cubicBezTo>
                      <a:cubicBezTo>
                        <a:pt x="576" y="67"/>
                        <a:pt x="575" y="67"/>
                        <a:pt x="544" y="85"/>
                      </a:cubicBezTo>
                      <a:cubicBezTo>
                        <a:pt x="550" y="81"/>
                        <a:pt x="556" y="77"/>
                        <a:pt x="561" y="73"/>
                      </a:cubicBezTo>
                      <a:cubicBezTo>
                        <a:pt x="586" y="55"/>
                        <a:pt x="589" y="53"/>
                        <a:pt x="586" y="47"/>
                      </a:cubicBezTo>
                      <a:cubicBezTo>
                        <a:pt x="585" y="46"/>
                        <a:pt x="584" y="45"/>
                        <a:pt x="582" y="44"/>
                      </a:cubicBezTo>
                      <a:cubicBezTo>
                        <a:pt x="579" y="43"/>
                        <a:pt x="578" y="43"/>
                        <a:pt x="512" y="83"/>
                      </a:cubicBezTo>
                      <a:cubicBezTo>
                        <a:pt x="512" y="83"/>
                        <a:pt x="512" y="83"/>
                        <a:pt x="512" y="83"/>
                      </a:cubicBezTo>
                      <a:cubicBezTo>
                        <a:pt x="561" y="45"/>
                        <a:pt x="560" y="45"/>
                        <a:pt x="557" y="39"/>
                      </a:cubicBezTo>
                      <a:cubicBezTo>
                        <a:pt x="556" y="37"/>
                        <a:pt x="555" y="36"/>
                        <a:pt x="553" y="36"/>
                      </a:cubicBezTo>
                      <a:cubicBezTo>
                        <a:pt x="551" y="36"/>
                        <a:pt x="550" y="35"/>
                        <a:pt x="546" y="37"/>
                      </a:cubicBezTo>
                      <a:cubicBezTo>
                        <a:pt x="569" y="15"/>
                        <a:pt x="569" y="15"/>
                        <a:pt x="566" y="10"/>
                      </a:cubicBezTo>
                      <a:cubicBezTo>
                        <a:pt x="566" y="9"/>
                        <a:pt x="564" y="8"/>
                        <a:pt x="563" y="8"/>
                      </a:cubicBezTo>
                      <a:cubicBezTo>
                        <a:pt x="560" y="7"/>
                        <a:pt x="559" y="8"/>
                        <a:pt x="554" y="10"/>
                      </a:cubicBezTo>
                      <a:cubicBezTo>
                        <a:pt x="553" y="11"/>
                        <a:pt x="552" y="12"/>
                        <a:pt x="551" y="12"/>
                      </a:cubicBezTo>
                      <a:cubicBezTo>
                        <a:pt x="551" y="12"/>
                        <a:pt x="551" y="12"/>
                        <a:pt x="550" y="13"/>
                      </a:cubicBezTo>
                      <a:cubicBezTo>
                        <a:pt x="548" y="14"/>
                        <a:pt x="547" y="17"/>
                        <a:pt x="548" y="19"/>
                      </a:cubicBezTo>
                      <a:cubicBezTo>
                        <a:pt x="542" y="25"/>
                        <a:pt x="536" y="31"/>
                        <a:pt x="530" y="37"/>
                      </a:cubicBezTo>
                      <a:cubicBezTo>
                        <a:pt x="501" y="65"/>
                        <a:pt x="501" y="65"/>
                        <a:pt x="504" y="70"/>
                      </a:cubicBezTo>
                      <a:cubicBezTo>
                        <a:pt x="504" y="71"/>
                        <a:pt x="505" y="72"/>
                        <a:pt x="507" y="72"/>
                      </a:cubicBezTo>
                      <a:cubicBezTo>
                        <a:pt x="502" y="76"/>
                        <a:pt x="497" y="80"/>
                        <a:pt x="492" y="83"/>
                      </a:cubicBezTo>
                      <a:cubicBezTo>
                        <a:pt x="465" y="104"/>
                        <a:pt x="453" y="114"/>
                        <a:pt x="447" y="120"/>
                      </a:cubicBezTo>
                      <a:cubicBezTo>
                        <a:pt x="446" y="119"/>
                        <a:pt x="445" y="119"/>
                        <a:pt x="445" y="119"/>
                      </a:cubicBezTo>
                      <a:cubicBezTo>
                        <a:pt x="442" y="118"/>
                        <a:pt x="439" y="119"/>
                        <a:pt x="431" y="123"/>
                      </a:cubicBezTo>
                      <a:cubicBezTo>
                        <a:pt x="443" y="115"/>
                        <a:pt x="455" y="108"/>
                        <a:pt x="465" y="101"/>
                      </a:cubicBezTo>
                      <a:cubicBezTo>
                        <a:pt x="501" y="77"/>
                        <a:pt x="503" y="75"/>
                        <a:pt x="499" y="69"/>
                      </a:cubicBezTo>
                      <a:cubicBezTo>
                        <a:pt x="499" y="67"/>
                        <a:pt x="497" y="66"/>
                        <a:pt x="495" y="66"/>
                      </a:cubicBezTo>
                      <a:cubicBezTo>
                        <a:pt x="493" y="65"/>
                        <a:pt x="490" y="66"/>
                        <a:pt x="470" y="77"/>
                      </a:cubicBezTo>
                      <a:cubicBezTo>
                        <a:pt x="482" y="69"/>
                        <a:pt x="490" y="63"/>
                        <a:pt x="496" y="59"/>
                      </a:cubicBezTo>
                      <a:cubicBezTo>
                        <a:pt x="505" y="53"/>
                        <a:pt x="511" y="49"/>
                        <a:pt x="507" y="43"/>
                      </a:cubicBezTo>
                      <a:cubicBezTo>
                        <a:pt x="506" y="42"/>
                        <a:pt x="505" y="41"/>
                        <a:pt x="503" y="40"/>
                      </a:cubicBezTo>
                      <a:cubicBezTo>
                        <a:pt x="499" y="39"/>
                        <a:pt x="490" y="43"/>
                        <a:pt x="464" y="58"/>
                      </a:cubicBezTo>
                      <a:cubicBezTo>
                        <a:pt x="520" y="22"/>
                        <a:pt x="519" y="19"/>
                        <a:pt x="516" y="14"/>
                      </a:cubicBezTo>
                      <a:cubicBezTo>
                        <a:pt x="515" y="13"/>
                        <a:pt x="513" y="11"/>
                        <a:pt x="512" y="11"/>
                      </a:cubicBezTo>
                      <a:cubicBezTo>
                        <a:pt x="505" y="9"/>
                        <a:pt x="488" y="19"/>
                        <a:pt x="373" y="89"/>
                      </a:cubicBezTo>
                      <a:cubicBezTo>
                        <a:pt x="463" y="30"/>
                        <a:pt x="462" y="29"/>
                        <a:pt x="459" y="23"/>
                      </a:cubicBezTo>
                      <a:cubicBezTo>
                        <a:pt x="458" y="21"/>
                        <a:pt x="456" y="20"/>
                        <a:pt x="454" y="20"/>
                      </a:cubicBezTo>
                      <a:cubicBezTo>
                        <a:pt x="449" y="18"/>
                        <a:pt x="436" y="24"/>
                        <a:pt x="372" y="63"/>
                      </a:cubicBezTo>
                      <a:cubicBezTo>
                        <a:pt x="384" y="56"/>
                        <a:pt x="394" y="49"/>
                        <a:pt x="403" y="42"/>
                      </a:cubicBezTo>
                      <a:cubicBezTo>
                        <a:pt x="438" y="19"/>
                        <a:pt x="440" y="17"/>
                        <a:pt x="436" y="11"/>
                      </a:cubicBezTo>
                      <a:cubicBezTo>
                        <a:pt x="436" y="10"/>
                        <a:pt x="434" y="9"/>
                        <a:pt x="433" y="8"/>
                      </a:cubicBezTo>
                      <a:cubicBezTo>
                        <a:pt x="427" y="7"/>
                        <a:pt x="414" y="13"/>
                        <a:pt x="303" y="81"/>
                      </a:cubicBezTo>
                      <a:cubicBezTo>
                        <a:pt x="303" y="81"/>
                        <a:pt x="303" y="81"/>
                        <a:pt x="303" y="81"/>
                      </a:cubicBezTo>
                      <a:cubicBezTo>
                        <a:pt x="329" y="64"/>
                        <a:pt x="353" y="48"/>
                        <a:pt x="371" y="36"/>
                      </a:cubicBezTo>
                      <a:cubicBezTo>
                        <a:pt x="402" y="15"/>
                        <a:pt x="404" y="13"/>
                        <a:pt x="401" y="7"/>
                      </a:cubicBezTo>
                      <a:cubicBezTo>
                        <a:pt x="400" y="6"/>
                        <a:pt x="398" y="5"/>
                        <a:pt x="397" y="4"/>
                      </a:cubicBezTo>
                      <a:cubicBezTo>
                        <a:pt x="391" y="3"/>
                        <a:pt x="379" y="9"/>
                        <a:pt x="287" y="65"/>
                      </a:cubicBezTo>
                      <a:cubicBezTo>
                        <a:pt x="302" y="55"/>
                        <a:pt x="316" y="46"/>
                        <a:pt x="327" y="38"/>
                      </a:cubicBezTo>
                      <a:cubicBezTo>
                        <a:pt x="358" y="17"/>
                        <a:pt x="361" y="14"/>
                        <a:pt x="357" y="8"/>
                      </a:cubicBezTo>
                      <a:cubicBezTo>
                        <a:pt x="357" y="7"/>
                        <a:pt x="355" y="6"/>
                        <a:pt x="354" y="6"/>
                      </a:cubicBezTo>
                      <a:cubicBezTo>
                        <a:pt x="349" y="4"/>
                        <a:pt x="344" y="6"/>
                        <a:pt x="246" y="66"/>
                      </a:cubicBezTo>
                      <a:cubicBezTo>
                        <a:pt x="240" y="69"/>
                        <a:pt x="234" y="73"/>
                        <a:pt x="228" y="77"/>
                      </a:cubicBezTo>
                      <a:cubicBezTo>
                        <a:pt x="302" y="24"/>
                        <a:pt x="302" y="24"/>
                        <a:pt x="298" y="18"/>
                      </a:cubicBezTo>
                      <a:cubicBezTo>
                        <a:pt x="298" y="16"/>
                        <a:pt x="296" y="15"/>
                        <a:pt x="295" y="15"/>
                      </a:cubicBezTo>
                      <a:cubicBezTo>
                        <a:pt x="290" y="14"/>
                        <a:pt x="285" y="15"/>
                        <a:pt x="219" y="56"/>
                      </a:cubicBezTo>
                      <a:cubicBezTo>
                        <a:pt x="271" y="18"/>
                        <a:pt x="270" y="18"/>
                        <a:pt x="267" y="12"/>
                      </a:cubicBezTo>
                      <a:cubicBezTo>
                        <a:pt x="266" y="11"/>
                        <a:pt x="265" y="10"/>
                        <a:pt x="263" y="9"/>
                      </a:cubicBezTo>
                      <a:cubicBezTo>
                        <a:pt x="260" y="8"/>
                        <a:pt x="259" y="8"/>
                        <a:pt x="213" y="36"/>
                      </a:cubicBezTo>
                      <a:cubicBezTo>
                        <a:pt x="218" y="33"/>
                        <a:pt x="222" y="29"/>
                        <a:pt x="226" y="26"/>
                      </a:cubicBezTo>
                      <a:cubicBezTo>
                        <a:pt x="244" y="13"/>
                        <a:pt x="248" y="9"/>
                        <a:pt x="245" y="4"/>
                      </a:cubicBezTo>
                      <a:cubicBezTo>
                        <a:pt x="244" y="2"/>
                        <a:pt x="243" y="1"/>
                        <a:pt x="241" y="1"/>
                      </a:cubicBezTo>
                      <a:cubicBezTo>
                        <a:pt x="237" y="0"/>
                        <a:pt x="237" y="0"/>
                        <a:pt x="169" y="40"/>
                      </a:cubicBezTo>
                      <a:cubicBezTo>
                        <a:pt x="166" y="42"/>
                        <a:pt x="162" y="45"/>
                        <a:pt x="159" y="47"/>
                      </a:cubicBezTo>
                      <a:cubicBezTo>
                        <a:pt x="198" y="17"/>
                        <a:pt x="198" y="16"/>
                        <a:pt x="195" y="11"/>
                      </a:cubicBezTo>
                      <a:cubicBezTo>
                        <a:pt x="194" y="10"/>
                        <a:pt x="192" y="9"/>
                        <a:pt x="191" y="8"/>
                      </a:cubicBezTo>
                      <a:cubicBezTo>
                        <a:pt x="187" y="7"/>
                        <a:pt x="187" y="7"/>
                        <a:pt x="149" y="30"/>
                      </a:cubicBezTo>
                      <a:cubicBezTo>
                        <a:pt x="143" y="34"/>
                        <a:pt x="136" y="39"/>
                        <a:pt x="130" y="42"/>
                      </a:cubicBezTo>
                      <a:cubicBezTo>
                        <a:pt x="140" y="23"/>
                        <a:pt x="140" y="23"/>
                        <a:pt x="138" y="20"/>
                      </a:cubicBezTo>
                      <a:cubicBezTo>
                        <a:pt x="138" y="18"/>
                        <a:pt x="136" y="17"/>
                        <a:pt x="135" y="17"/>
                      </a:cubicBezTo>
                      <a:cubicBezTo>
                        <a:pt x="131" y="16"/>
                        <a:pt x="131" y="16"/>
                        <a:pt x="103" y="33"/>
                      </a:cubicBezTo>
                      <a:cubicBezTo>
                        <a:pt x="101" y="35"/>
                        <a:pt x="99" y="36"/>
                        <a:pt x="97" y="37"/>
                      </a:cubicBezTo>
                      <a:cubicBezTo>
                        <a:pt x="113" y="16"/>
                        <a:pt x="113" y="15"/>
                        <a:pt x="111" y="12"/>
                      </a:cubicBezTo>
                      <a:cubicBezTo>
                        <a:pt x="110" y="10"/>
                        <a:pt x="109" y="9"/>
                        <a:pt x="107" y="9"/>
                      </a:cubicBezTo>
                      <a:cubicBezTo>
                        <a:pt x="104" y="8"/>
                        <a:pt x="103" y="9"/>
                        <a:pt x="93" y="15"/>
                      </a:cubicBezTo>
                      <a:cubicBezTo>
                        <a:pt x="91" y="17"/>
                        <a:pt x="87" y="19"/>
                        <a:pt x="84" y="20"/>
                      </a:cubicBezTo>
                      <a:cubicBezTo>
                        <a:pt x="82" y="20"/>
                        <a:pt x="78" y="18"/>
                        <a:pt x="73" y="16"/>
                      </a:cubicBezTo>
                      <a:cubicBezTo>
                        <a:pt x="71" y="16"/>
                        <a:pt x="69" y="15"/>
                        <a:pt x="67" y="14"/>
                      </a:cubicBezTo>
                      <a:cubicBezTo>
                        <a:pt x="68" y="12"/>
                        <a:pt x="67" y="11"/>
                        <a:pt x="66" y="9"/>
                      </a:cubicBezTo>
                      <a:cubicBezTo>
                        <a:pt x="65" y="8"/>
                        <a:pt x="64" y="7"/>
                        <a:pt x="63" y="6"/>
                      </a:cubicBezTo>
                      <a:cubicBezTo>
                        <a:pt x="60" y="6"/>
                        <a:pt x="60" y="6"/>
                        <a:pt x="49" y="12"/>
                      </a:cubicBezTo>
                      <a:cubicBezTo>
                        <a:pt x="46" y="14"/>
                        <a:pt x="42" y="17"/>
                        <a:pt x="40" y="17"/>
                      </a:cubicBezTo>
                      <a:cubicBezTo>
                        <a:pt x="40" y="17"/>
                        <a:pt x="40" y="18"/>
                        <a:pt x="39" y="18"/>
                      </a:cubicBezTo>
                      <a:cubicBezTo>
                        <a:pt x="36" y="19"/>
                        <a:pt x="35" y="23"/>
                        <a:pt x="37" y="26"/>
                      </a:cubicBezTo>
                      <a:cubicBezTo>
                        <a:pt x="38" y="27"/>
                        <a:pt x="38" y="27"/>
                        <a:pt x="39" y="28"/>
                      </a:cubicBezTo>
                      <a:cubicBezTo>
                        <a:pt x="37" y="30"/>
                        <a:pt x="35" y="32"/>
                        <a:pt x="33" y="34"/>
                      </a:cubicBezTo>
                      <a:cubicBezTo>
                        <a:pt x="7" y="61"/>
                        <a:pt x="7" y="61"/>
                        <a:pt x="10" y="66"/>
                      </a:cubicBezTo>
                      <a:cubicBezTo>
                        <a:pt x="10" y="67"/>
                        <a:pt x="12" y="68"/>
                        <a:pt x="13" y="68"/>
                      </a:cubicBezTo>
                      <a:cubicBezTo>
                        <a:pt x="16" y="69"/>
                        <a:pt x="16" y="69"/>
                        <a:pt x="42" y="54"/>
                      </a:cubicBezTo>
                      <a:cubicBezTo>
                        <a:pt x="43" y="53"/>
                        <a:pt x="44" y="52"/>
                        <a:pt x="46" y="52"/>
                      </a:cubicBezTo>
                      <a:cubicBezTo>
                        <a:pt x="30" y="72"/>
                        <a:pt x="30" y="73"/>
                        <a:pt x="32" y="76"/>
                      </a:cubicBezTo>
                      <a:cubicBezTo>
                        <a:pt x="33" y="78"/>
                        <a:pt x="35" y="79"/>
                        <a:pt x="36" y="79"/>
                      </a:cubicBezTo>
                      <a:cubicBezTo>
                        <a:pt x="37" y="79"/>
                        <a:pt x="37" y="79"/>
                        <a:pt x="37" y="79"/>
                      </a:cubicBezTo>
                      <a:cubicBezTo>
                        <a:pt x="0" y="110"/>
                        <a:pt x="1" y="110"/>
                        <a:pt x="4" y="116"/>
                      </a:cubicBezTo>
                      <a:cubicBezTo>
                        <a:pt x="5" y="117"/>
                        <a:pt x="6" y="118"/>
                        <a:pt x="7" y="119"/>
                      </a:cubicBezTo>
                      <a:cubicBezTo>
                        <a:pt x="10" y="119"/>
                        <a:pt x="11" y="119"/>
                        <a:pt x="36" y="105"/>
                      </a:cubicBezTo>
                      <a:cubicBezTo>
                        <a:pt x="6" y="130"/>
                        <a:pt x="7" y="130"/>
                        <a:pt x="9" y="135"/>
                      </a:cubicBezTo>
                      <a:cubicBezTo>
                        <a:pt x="10" y="137"/>
                        <a:pt x="12" y="138"/>
                        <a:pt x="13" y="138"/>
                      </a:cubicBezTo>
                      <a:cubicBezTo>
                        <a:pt x="17" y="139"/>
                        <a:pt x="17" y="139"/>
                        <a:pt x="56" y="116"/>
                      </a:cubicBezTo>
                      <a:cubicBezTo>
                        <a:pt x="24" y="143"/>
                        <a:pt x="24" y="144"/>
                        <a:pt x="27" y="149"/>
                      </a:cubicBezTo>
                      <a:cubicBezTo>
                        <a:pt x="28" y="150"/>
                        <a:pt x="29" y="151"/>
                        <a:pt x="31" y="152"/>
                      </a:cubicBezTo>
                      <a:cubicBezTo>
                        <a:pt x="33" y="152"/>
                        <a:pt x="34" y="153"/>
                        <a:pt x="48" y="144"/>
                      </a:cubicBezTo>
                      <a:cubicBezTo>
                        <a:pt x="42" y="149"/>
                        <a:pt x="37" y="153"/>
                        <a:pt x="32" y="157"/>
                      </a:cubicBezTo>
                      <a:cubicBezTo>
                        <a:pt x="17" y="170"/>
                        <a:pt x="13" y="173"/>
                        <a:pt x="16" y="178"/>
                      </a:cubicBezTo>
                      <a:cubicBezTo>
                        <a:pt x="17" y="179"/>
                        <a:pt x="19" y="180"/>
                        <a:pt x="20" y="181"/>
                      </a:cubicBezTo>
                      <a:cubicBezTo>
                        <a:pt x="23" y="181"/>
                        <a:pt x="24" y="182"/>
                        <a:pt x="49" y="167"/>
                      </a:cubicBezTo>
                      <a:cubicBezTo>
                        <a:pt x="42" y="173"/>
                        <a:pt x="35" y="178"/>
                        <a:pt x="29" y="183"/>
                      </a:cubicBezTo>
                      <a:cubicBezTo>
                        <a:pt x="10" y="197"/>
                        <a:pt x="6" y="200"/>
                        <a:pt x="9" y="206"/>
                      </a:cubicBezTo>
                      <a:cubicBezTo>
                        <a:pt x="10" y="207"/>
                        <a:pt x="11" y="208"/>
                        <a:pt x="13" y="209"/>
                      </a:cubicBezTo>
                      <a:cubicBezTo>
                        <a:pt x="16" y="209"/>
                        <a:pt x="17" y="210"/>
                        <a:pt x="55" y="187"/>
                      </a:cubicBezTo>
                      <a:cubicBezTo>
                        <a:pt x="1" y="225"/>
                        <a:pt x="1" y="226"/>
                        <a:pt x="4" y="232"/>
                      </a:cubicBezTo>
                      <a:cubicBezTo>
                        <a:pt x="5" y="233"/>
                        <a:pt x="6" y="234"/>
                        <a:pt x="8" y="234"/>
                      </a:cubicBezTo>
                      <a:cubicBezTo>
                        <a:pt x="11" y="235"/>
                        <a:pt x="12" y="236"/>
                        <a:pt x="54" y="210"/>
                      </a:cubicBezTo>
                      <a:cubicBezTo>
                        <a:pt x="12" y="241"/>
                        <a:pt x="13" y="242"/>
                        <a:pt x="16" y="247"/>
                      </a:cubicBezTo>
                      <a:cubicBezTo>
                        <a:pt x="16" y="248"/>
                        <a:pt x="18" y="250"/>
                        <a:pt x="20" y="250"/>
                      </a:cubicBezTo>
                      <a:cubicBezTo>
                        <a:pt x="23" y="251"/>
                        <a:pt x="27" y="250"/>
                        <a:pt x="63" y="228"/>
                      </a:cubicBezTo>
                      <a:cubicBezTo>
                        <a:pt x="52" y="236"/>
                        <a:pt x="41" y="244"/>
                        <a:pt x="33" y="250"/>
                      </a:cubicBezTo>
                      <a:cubicBezTo>
                        <a:pt x="11" y="266"/>
                        <a:pt x="7" y="269"/>
                        <a:pt x="10" y="275"/>
                      </a:cubicBezTo>
                      <a:cubicBezTo>
                        <a:pt x="11" y="276"/>
                        <a:pt x="13" y="277"/>
                        <a:pt x="14" y="278"/>
                      </a:cubicBezTo>
                      <a:cubicBezTo>
                        <a:pt x="18" y="279"/>
                        <a:pt x="21" y="278"/>
                        <a:pt x="68" y="249"/>
                      </a:cubicBezTo>
                      <a:cubicBezTo>
                        <a:pt x="54" y="259"/>
                        <a:pt x="42" y="268"/>
                        <a:pt x="31" y="275"/>
                      </a:cubicBezTo>
                      <a:cubicBezTo>
                        <a:pt x="8" y="292"/>
                        <a:pt x="5" y="295"/>
                        <a:pt x="8" y="300"/>
                      </a:cubicBezTo>
                      <a:cubicBezTo>
                        <a:pt x="9" y="302"/>
                        <a:pt x="10" y="303"/>
                        <a:pt x="12" y="303"/>
                      </a:cubicBezTo>
                      <a:cubicBezTo>
                        <a:pt x="15" y="304"/>
                        <a:pt x="16" y="304"/>
                        <a:pt x="56" y="281"/>
                      </a:cubicBezTo>
                      <a:cubicBezTo>
                        <a:pt x="48" y="286"/>
                        <a:pt x="41" y="292"/>
                        <a:pt x="35" y="296"/>
                      </a:cubicBezTo>
                      <a:cubicBezTo>
                        <a:pt x="20" y="308"/>
                        <a:pt x="16" y="311"/>
                        <a:pt x="19" y="316"/>
                      </a:cubicBezTo>
                      <a:cubicBezTo>
                        <a:pt x="20" y="318"/>
                        <a:pt x="22" y="319"/>
                        <a:pt x="23" y="319"/>
                      </a:cubicBezTo>
                      <a:cubicBezTo>
                        <a:pt x="24" y="319"/>
                        <a:pt x="24" y="320"/>
                        <a:pt x="25" y="320"/>
                      </a:cubicBezTo>
                      <a:cubicBezTo>
                        <a:pt x="27" y="320"/>
                        <a:pt x="32" y="317"/>
                        <a:pt x="59" y="301"/>
                      </a:cubicBezTo>
                      <a:cubicBezTo>
                        <a:pt x="63" y="298"/>
                        <a:pt x="69" y="294"/>
                        <a:pt x="74" y="292"/>
                      </a:cubicBezTo>
                      <a:cubicBezTo>
                        <a:pt x="70" y="295"/>
                        <a:pt x="70" y="298"/>
                        <a:pt x="71" y="301"/>
                      </a:cubicBezTo>
                      <a:cubicBezTo>
                        <a:pt x="72" y="302"/>
                        <a:pt x="74" y="303"/>
                        <a:pt x="75" y="304"/>
                      </a:cubicBezTo>
                      <a:cubicBezTo>
                        <a:pt x="79" y="305"/>
                        <a:pt x="82" y="304"/>
                        <a:pt x="112" y="285"/>
                      </a:cubicBezTo>
                      <a:cubicBezTo>
                        <a:pt x="97" y="296"/>
                        <a:pt x="83" y="305"/>
                        <a:pt x="73" y="313"/>
                      </a:cubicBezTo>
                      <a:cubicBezTo>
                        <a:pt x="50" y="329"/>
                        <a:pt x="46" y="332"/>
                        <a:pt x="50" y="338"/>
                      </a:cubicBezTo>
                      <a:cubicBezTo>
                        <a:pt x="50" y="339"/>
                        <a:pt x="52" y="341"/>
                        <a:pt x="53" y="341"/>
                      </a:cubicBezTo>
                      <a:cubicBezTo>
                        <a:pt x="58" y="342"/>
                        <a:pt x="59" y="342"/>
                        <a:pt x="145" y="290"/>
                      </a:cubicBezTo>
                      <a:cubicBezTo>
                        <a:pt x="146" y="289"/>
                        <a:pt x="148" y="288"/>
                        <a:pt x="149" y="287"/>
                      </a:cubicBezTo>
                      <a:cubicBezTo>
                        <a:pt x="84" y="334"/>
                        <a:pt x="85" y="334"/>
                        <a:pt x="88" y="340"/>
                      </a:cubicBezTo>
                      <a:cubicBezTo>
                        <a:pt x="89" y="342"/>
                        <a:pt x="91" y="343"/>
                        <a:pt x="92" y="343"/>
                      </a:cubicBezTo>
                      <a:cubicBezTo>
                        <a:pt x="97" y="345"/>
                        <a:pt x="104" y="341"/>
                        <a:pt x="166" y="303"/>
                      </a:cubicBezTo>
                      <a:cubicBezTo>
                        <a:pt x="156" y="310"/>
                        <a:pt x="147" y="317"/>
                        <a:pt x="140" y="323"/>
                      </a:cubicBezTo>
                      <a:cubicBezTo>
                        <a:pt x="123" y="336"/>
                        <a:pt x="120" y="339"/>
                        <a:pt x="123" y="344"/>
                      </a:cubicBezTo>
                      <a:cubicBezTo>
                        <a:pt x="124" y="345"/>
                        <a:pt x="125" y="347"/>
                        <a:pt x="127" y="347"/>
                      </a:cubicBezTo>
                      <a:cubicBezTo>
                        <a:pt x="131" y="348"/>
                        <a:pt x="132" y="348"/>
                        <a:pt x="200" y="306"/>
                      </a:cubicBezTo>
                      <a:cubicBezTo>
                        <a:pt x="150" y="345"/>
                        <a:pt x="150" y="345"/>
                        <a:pt x="154" y="351"/>
                      </a:cubicBezTo>
                      <a:cubicBezTo>
                        <a:pt x="155" y="352"/>
                        <a:pt x="156" y="353"/>
                        <a:pt x="157" y="354"/>
                      </a:cubicBezTo>
                      <a:cubicBezTo>
                        <a:pt x="161" y="355"/>
                        <a:pt x="162" y="355"/>
                        <a:pt x="218" y="320"/>
                      </a:cubicBezTo>
                      <a:cubicBezTo>
                        <a:pt x="213" y="325"/>
                        <a:pt x="207" y="329"/>
                        <a:pt x="203" y="333"/>
                      </a:cubicBezTo>
                      <a:cubicBezTo>
                        <a:pt x="188" y="344"/>
                        <a:pt x="183" y="347"/>
                        <a:pt x="187" y="353"/>
                      </a:cubicBezTo>
                      <a:cubicBezTo>
                        <a:pt x="187" y="354"/>
                        <a:pt x="189" y="355"/>
                        <a:pt x="190" y="356"/>
                      </a:cubicBezTo>
                      <a:cubicBezTo>
                        <a:pt x="194" y="357"/>
                        <a:pt x="194" y="357"/>
                        <a:pt x="244" y="326"/>
                      </a:cubicBezTo>
                      <a:cubicBezTo>
                        <a:pt x="253" y="321"/>
                        <a:pt x="264" y="315"/>
                        <a:pt x="273" y="309"/>
                      </a:cubicBezTo>
                      <a:cubicBezTo>
                        <a:pt x="248" y="336"/>
                        <a:pt x="248" y="336"/>
                        <a:pt x="251" y="341"/>
                      </a:cubicBezTo>
                      <a:cubicBezTo>
                        <a:pt x="252" y="342"/>
                        <a:pt x="253" y="343"/>
                        <a:pt x="255" y="344"/>
                      </a:cubicBezTo>
                      <a:cubicBezTo>
                        <a:pt x="259" y="345"/>
                        <a:pt x="262" y="344"/>
                        <a:pt x="313" y="313"/>
                      </a:cubicBezTo>
                      <a:cubicBezTo>
                        <a:pt x="305" y="318"/>
                        <a:pt x="298" y="323"/>
                        <a:pt x="292" y="327"/>
                      </a:cubicBezTo>
                      <a:cubicBezTo>
                        <a:pt x="264" y="346"/>
                        <a:pt x="262" y="349"/>
                        <a:pt x="265" y="355"/>
                      </a:cubicBezTo>
                      <a:cubicBezTo>
                        <a:pt x="266" y="356"/>
                        <a:pt x="267" y="357"/>
                        <a:pt x="269" y="357"/>
                      </a:cubicBezTo>
                      <a:cubicBezTo>
                        <a:pt x="273" y="359"/>
                        <a:pt x="274" y="359"/>
                        <a:pt x="372" y="299"/>
                      </a:cubicBezTo>
                      <a:cubicBezTo>
                        <a:pt x="377" y="297"/>
                        <a:pt x="381" y="294"/>
                        <a:pt x="385" y="292"/>
                      </a:cubicBezTo>
                      <a:cubicBezTo>
                        <a:pt x="385" y="292"/>
                        <a:pt x="385" y="292"/>
                        <a:pt x="385" y="292"/>
                      </a:cubicBezTo>
                      <a:cubicBezTo>
                        <a:pt x="308" y="346"/>
                        <a:pt x="308" y="346"/>
                        <a:pt x="311" y="352"/>
                      </a:cubicBezTo>
                      <a:cubicBezTo>
                        <a:pt x="312" y="353"/>
                        <a:pt x="314" y="355"/>
                        <a:pt x="315" y="355"/>
                      </a:cubicBezTo>
                      <a:cubicBezTo>
                        <a:pt x="319" y="356"/>
                        <a:pt x="321" y="356"/>
                        <a:pt x="407" y="304"/>
                      </a:cubicBezTo>
                      <a:cubicBezTo>
                        <a:pt x="398" y="311"/>
                        <a:pt x="389" y="317"/>
                        <a:pt x="382" y="323"/>
                      </a:cubicBezTo>
                      <a:cubicBezTo>
                        <a:pt x="358" y="340"/>
                        <a:pt x="355" y="343"/>
                        <a:pt x="358" y="349"/>
                      </a:cubicBezTo>
                      <a:cubicBezTo>
                        <a:pt x="359" y="350"/>
                        <a:pt x="361" y="351"/>
                        <a:pt x="362" y="352"/>
                      </a:cubicBezTo>
                      <a:cubicBezTo>
                        <a:pt x="366" y="353"/>
                        <a:pt x="370" y="352"/>
                        <a:pt x="426" y="317"/>
                      </a:cubicBezTo>
                      <a:cubicBezTo>
                        <a:pt x="399" y="339"/>
                        <a:pt x="400" y="340"/>
                        <a:pt x="402" y="345"/>
                      </a:cubicBezTo>
                      <a:cubicBezTo>
                        <a:pt x="403" y="346"/>
                        <a:pt x="405" y="348"/>
                        <a:pt x="406" y="348"/>
                      </a:cubicBezTo>
                      <a:cubicBezTo>
                        <a:pt x="410" y="349"/>
                        <a:pt x="411" y="349"/>
                        <a:pt x="461" y="318"/>
                      </a:cubicBezTo>
                      <a:cubicBezTo>
                        <a:pt x="465" y="316"/>
                        <a:pt x="469" y="313"/>
                        <a:pt x="473" y="311"/>
                      </a:cubicBezTo>
                      <a:cubicBezTo>
                        <a:pt x="449" y="336"/>
                        <a:pt x="449" y="336"/>
                        <a:pt x="452" y="341"/>
                      </a:cubicBezTo>
                      <a:cubicBezTo>
                        <a:pt x="452" y="342"/>
                        <a:pt x="454" y="343"/>
                        <a:pt x="455" y="344"/>
                      </a:cubicBezTo>
                      <a:cubicBezTo>
                        <a:pt x="459" y="345"/>
                        <a:pt x="461" y="344"/>
                        <a:pt x="481" y="331"/>
                      </a:cubicBezTo>
                      <a:cubicBezTo>
                        <a:pt x="484" y="329"/>
                        <a:pt x="487" y="327"/>
                        <a:pt x="490" y="325"/>
                      </a:cubicBezTo>
                      <a:cubicBezTo>
                        <a:pt x="482" y="343"/>
                        <a:pt x="482" y="343"/>
                        <a:pt x="484" y="346"/>
                      </a:cubicBezTo>
                      <a:cubicBezTo>
                        <a:pt x="484" y="347"/>
                        <a:pt x="486" y="349"/>
                        <a:pt x="487" y="349"/>
                      </a:cubicBezTo>
                      <a:cubicBezTo>
                        <a:pt x="491" y="350"/>
                        <a:pt x="491" y="349"/>
                        <a:pt x="513" y="336"/>
                      </a:cubicBezTo>
                      <a:cubicBezTo>
                        <a:pt x="513" y="336"/>
                        <a:pt x="513" y="336"/>
                        <a:pt x="514" y="336"/>
                      </a:cubicBezTo>
                      <a:cubicBezTo>
                        <a:pt x="502" y="355"/>
                        <a:pt x="503" y="355"/>
                        <a:pt x="504" y="359"/>
                      </a:cubicBezTo>
                      <a:cubicBezTo>
                        <a:pt x="505" y="360"/>
                        <a:pt x="507" y="361"/>
                        <a:pt x="508" y="362"/>
                      </a:cubicBezTo>
                      <a:cubicBezTo>
                        <a:pt x="509" y="362"/>
                        <a:pt x="509" y="362"/>
                        <a:pt x="510" y="362"/>
                      </a:cubicBezTo>
                      <a:cubicBezTo>
                        <a:pt x="512" y="362"/>
                        <a:pt x="516" y="360"/>
                        <a:pt x="536" y="347"/>
                      </a:cubicBezTo>
                      <a:cubicBezTo>
                        <a:pt x="545" y="342"/>
                        <a:pt x="557" y="335"/>
                        <a:pt x="560" y="333"/>
                      </a:cubicBezTo>
                      <a:cubicBezTo>
                        <a:pt x="561" y="333"/>
                        <a:pt x="561" y="333"/>
                        <a:pt x="562" y="333"/>
                      </a:cubicBezTo>
                      <a:cubicBezTo>
                        <a:pt x="564" y="331"/>
                        <a:pt x="565" y="327"/>
                        <a:pt x="564" y="325"/>
                      </a:cubicBezTo>
                      <a:cubicBezTo>
                        <a:pt x="563" y="323"/>
                        <a:pt x="562" y="322"/>
                        <a:pt x="560" y="322"/>
                      </a:cubicBezTo>
                      <a:cubicBezTo>
                        <a:pt x="557" y="321"/>
                        <a:pt x="557" y="321"/>
                        <a:pt x="530" y="337"/>
                      </a:cubicBezTo>
                      <a:cubicBezTo>
                        <a:pt x="528" y="338"/>
                        <a:pt x="527" y="339"/>
                        <a:pt x="525" y="340"/>
                      </a:cubicBezTo>
                      <a:cubicBezTo>
                        <a:pt x="527" y="336"/>
                        <a:pt x="529" y="332"/>
                        <a:pt x="531" y="330"/>
                      </a:cubicBezTo>
                      <a:cubicBezTo>
                        <a:pt x="531" y="331"/>
                        <a:pt x="533" y="332"/>
                        <a:pt x="534" y="332"/>
                      </a:cubicBezTo>
                      <a:cubicBezTo>
                        <a:pt x="535" y="332"/>
                        <a:pt x="535" y="333"/>
                        <a:pt x="536" y="333"/>
                      </a:cubicBezTo>
                      <a:cubicBezTo>
                        <a:pt x="538" y="333"/>
                        <a:pt x="540" y="331"/>
                        <a:pt x="550" y="325"/>
                      </a:cubicBezTo>
                      <a:cubicBezTo>
                        <a:pt x="553" y="323"/>
                        <a:pt x="557" y="321"/>
                        <a:pt x="559" y="320"/>
                      </a:cubicBezTo>
                      <a:cubicBezTo>
                        <a:pt x="559" y="320"/>
                        <a:pt x="560" y="319"/>
                        <a:pt x="560" y="319"/>
                      </a:cubicBezTo>
                      <a:cubicBezTo>
                        <a:pt x="563" y="318"/>
                        <a:pt x="564" y="314"/>
                        <a:pt x="562" y="311"/>
                      </a:cubicBezTo>
                      <a:cubicBezTo>
                        <a:pt x="561" y="310"/>
                        <a:pt x="560" y="309"/>
                        <a:pt x="559" y="308"/>
                      </a:cubicBezTo>
                      <a:cubicBezTo>
                        <a:pt x="557" y="308"/>
                        <a:pt x="557" y="308"/>
                        <a:pt x="555" y="308"/>
                      </a:cubicBezTo>
                      <a:cubicBezTo>
                        <a:pt x="566" y="292"/>
                        <a:pt x="566" y="292"/>
                        <a:pt x="564" y="289"/>
                      </a:cubicBezTo>
                      <a:cubicBezTo>
                        <a:pt x="563" y="287"/>
                        <a:pt x="562" y="286"/>
                        <a:pt x="560" y="286"/>
                      </a:cubicBezTo>
                      <a:cubicBezTo>
                        <a:pt x="559" y="286"/>
                        <a:pt x="559" y="286"/>
                        <a:pt x="558" y="286"/>
                      </a:cubicBezTo>
                      <a:cubicBezTo>
                        <a:pt x="558" y="284"/>
                        <a:pt x="558" y="283"/>
                        <a:pt x="558" y="282"/>
                      </a:cubicBezTo>
                      <a:cubicBezTo>
                        <a:pt x="556" y="270"/>
                        <a:pt x="556" y="270"/>
                        <a:pt x="556" y="268"/>
                      </a:cubicBezTo>
                      <a:cubicBezTo>
                        <a:pt x="555" y="268"/>
                        <a:pt x="555" y="268"/>
                        <a:pt x="555" y="267"/>
                      </a:cubicBezTo>
                      <a:cubicBezTo>
                        <a:pt x="557" y="265"/>
                        <a:pt x="559" y="263"/>
                        <a:pt x="560" y="261"/>
                      </a:cubicBezTo>
                      <a:cubicBezTo>
                        <a:pt x="587" y="233"/>
                        <a:pt x="587" y="233"/>
                        <a:pt x="584" y="228"/>
                      </a:cubicBezTo>
                      <a:close/>
                      <a:moveTo>
                        <a:pt x="422" y="149"/>
                      </a:moveTo>
                      <a:cubicBezTo>
                        <a:pt x="435" y="140"/>
                        <a:pt x="442" y="135"/>
                        <a:pt x="446" y="131"/>
                      </a:cubicBezTo>
                      <a:cubicBezTo>
                        <a:pt x="446" y="132"/>
                        <a:pt x="447" y="132"/>
                        <a:pt x="448" y="132"/>
                      </a:cubicBezTo>
                      <a:cubicBezTo>
                        <a:pt x="450" y="133"/>
                        <a:pt x="451" y="133"/>
                        <a:pt x="463" y="126"/>
                      </a:cubicBezTo>
                      <a:cubicBezTo>
                        <a:pt x="457" y="130"/>
                        <a:pt x="451" y="134"/>
                        <a:pt x="446" y="138"/>
                      </a:cubicBezTo>
                      <a:cubicBezTo>
                        <a:pt x="420" y="156"/>
                        <a:pt x="417" y="159"/>
                        <a:pt x="420" y="165"/>
                      </a:cubicBezTo>
                      <a:cubicBezTo>
                        <a:pt x="421" y="166"/>
                        <a:pt x="423" y="167"/>
                        <a:pt x="424" y="168"/>
                      </a:cubicBezTo>
                      <a:cubicBezTo>
                        <a:pt x="428" y="168"/>
                        <a:pt x="430" y="168"/>
                        <a:pt x="458" y="152"/>
                      </a:cubicBezTo>
                      <a:cubicBezTo>
                        <a:pt x="454" y="154"/>
                        <a:pt x="451" y="157"/>
                        <a:pt x="448" y="159"/>
                      </a:cubicBezTo>
                      <a:cubicBezTo>
                        <a:pt x="422" y="177"/>
                        <a:pt x="419" y="180"/>
                        <a:pt x="422" y="186"/>
                      </a:cubicBezTo>
                      <a:cubicBezTo>
                        <a:pt x="423" y="187"/>
                        <a:pt x="425" y="188"/>
                        <a:pt x="426" y="189"/>
                      </a:cubicBezTo>
                      <a:cubicBezTo>
                        <a:pt x="431" y="190"/>
                        <a:pt x="436" y="187"/>
                        <a:pt x="486" y="156"/>
                      </a:cubicBezTo>
                      <a:cubicBezTo>
                        <a:pt x="475" y="164"/>
                        <a:pt x="465" y="172"/>
                        <a:pt x="458" y="178"/>
                      </a:cubicBezTo>
                      <a:cubicBezTo>
                        <a:pt x="442" y="190"/>
                        <a:pt x="439" y="193"/>
                        <a:pt x="442" y="198"/>
                      </a:cubicBezTo>
                      <a:cubicBezTo>
                        <a:pt x="443" y="199"/>
                        <a:pt x="444" y="200"/>
                        <a:pt x="446" y="201"/>
                      </a:cubicBezTo>
                      <a:cubicBezTo>
                        <a:pt x="448" y="201"/>
                        <a:pt x="450" y="202"/>
                        <a:pt x="472" y="189"/>
                      </a:cubicBezTo>
                      <a:cubicBezTo>
                        <a:pt x="470" y="190"/>
                        <a:pt x="469" y="191"/>
                        <a:pt x="467" y="192"/>
                      </a:cubicBezTo>
                      <a:cubicBezTo>
                        <a:pt x="454" y="202"/>
                        <a:pt x="447" y="207"/>
                        <a:pt x="444" y="211"/>
                      </a:cubicBezTo>
                      <a:cubicBezTo>
                        <a:pt x="444" y="210"/>
                        <a:pt x="443" y="209"/>
                        <a:pt x="443" y="207"/>
                      </a:cubicBezTo>
                      <a:cubicBezTo>
                        <a:pt x="442" y="206"/>
                        <a:pt x="441" y="205"/>
                        <a:pt x="439" y="204"/>
                      </a:cubicBezTo>
                      <a:cubicBezTo>
                        <a:pt x="435" y="204"/>
                        <a:pt x="435" y="203"/>
                        <a:pt x="393" y="229"/>
                      </a:cubicBezTo>
                      <a:cubicBezTo>
                        <a:pt x="397" y="226"/>
                        <a:pt x="401" y="223"/>
                        <a:pt x="404" y="220"/>
                      </a:cubicBezTo>
                      <a:cubicBezTo>
                        <a:pt x="417" y="209"/>
                        <a:pt x="421" y="206"/>
                        <a:pt x="418" y="201"/>
                      </a:cubicBezTo>
                      <a:cubicBezTo>
                        <a:pt x="417" y="199"/>
                        <a:pt x="415" y="198"/>
                        <a:pt x="414" y="198"/>
                      </a:cubicBezTo>
                      <a:cubicBezTo>
                        <a:pt x="411" y="197"/>
                        <a:pt x="410" y="197"/>
                        <a:pt x="386" y="212"/>
                      </a:cubicBezTo>
                      <a:cubicBezTo>
                        <a:pt x="409" y="191"/>
                        <a:pt x="408" y="190"/>
                        <a:pt x="406" y="186"/>
                      </a:cubicBezTo>
                      <a:cubicBezTo>
                        <a:pt x="405" y="184"/>
                        <a:pt x="404" y="183"/>
                        <a:pt x="402" y="183"/>
                      </a:cubicBezTo>
                      <a:cubicBezTo>
                        <a:pt x="401" y="183"/>
                        <a:pt x="401" y="183"/>
                        <a:pt x="400" y="183"/>
                      </a:cubicBezTo>
                      <a:cubicBezTo>
                        <a:pt x="411" y="174"/>
                        <a:pt x="412" y="171"/>
                        <a:pt x="410" y="167"/>
                      </a:cubicBezTo>
                      <a:cubicBezTo>
                        <a:pt x="409" y="165"/>
                        <a:pt x="408" y="164"/>
                        <a:pt x="406" y="164"/>
                      </a:cubicBezTo>
                      <a:cubicBezTo>
                        <a:pt x="404" y="163"/>
                        <a:pt x="403" y="163"/>
                        <a:pt x="396" y="167"/>
                      </a:cubicBezTo>
                      <a:cubicBezTo>
                        <a:pt x="406" y="160"/>
                        <a:pt x="415" y="154"/>
                        <a:pt x="422" y="149"/>
                      </a:cubicBezTo>
                      <a:close/>
                      <a:moveTo>
                        <a:pt x="384" y="194"/>
                      </a:moveTo>
                      <a:cubicBezTo>
                        <a:pt x="386" y="193"/>
                        <a:pt x="388" y="191"/>
                        <a:pt x="390" y="190"/>
                      </a:cubicBezTo>
                      <a:cubicBezTo>
                        <a:pt x="391" y="191"/>
                        <a:pt x="391" y="191"/>
                        <a:pt x="391" y="191"/>
                      </a:cubicBezTo>
                      <a:cubicBezTo>
                        <a:pt x="387" y="195"/>
                        <a:pt x="380" y="201"/>
                        <a:pt x="373" y="207"/>
                      </a:cubicBezTo>
                      <a:cubicBezTo>
                        <a:pt x="372" y="207"/>
                        <a:pt x="372" y="206"/>
                        <a:pt x="371" y="206"/>
                      </a:cubicBezTo>
                      <a:cubicBezTo>
                        <a:pt x="370" y="206"/>
                        <a:pt x="369" y="206"/>
                        <a:pt x="367" y="206"/>
                      </a:cubicBezTo>
                      <a:cubicBezTo>
                        <a:pt x="373" y="202"/>
                        <a:pt x="379" y="198"/>
                        <a:pt x="384" y="194"/>
                      </a:cubicBezTo>
                      <a:close/>
                      <a:moveTo>
                        <a:pt x="340" y="245"/>
                      </a:moveTo>
                      <a:cubicBezTo>
                        <a:pt x="340" y="245"/>
                        <a:pt x="340" y="245"/>
                        <a:pt x="340" y="245"/>
                      </a:cubicBezTo>
                      <a:cubicBezTo>
                        <a:pt x="341" y="247"/>
                        <a:pt x="343" y="248"/>
                        <a:pt x="344" y="248"/>
                      </a:cubicBezTo>
                      <a:cubicBezTo>
                        <a:pt x="346" y="249"/>
                        <a:pt x="347" y="249"/>
                        <a:pt x="356" y="244"/>
                      </a:cubicBezTo>
                      <a:cubicBezTo>
                        <a:pt x="351" y="248"/>
                        <a:pt x="347" y="252"/>
                        <a:pt x="343" y="254"/>
                      </a:cubicBezTo>
                      <a:cubicBezTo>
                        <a:pt x="344" y="253"/>
                        <a:pt x="344" y="251"/>
                        <a:pt x="343" y="249"/>
                      </a:cubicBezTo>
                      <a:cubicBezTo>
                        <a:pt x="342" y="247"/>
                        <a:pt x="341" y="246"/>
                        <a:pt x="339" y="246"/>
                      </a:cubicBezTo>
                      <a:cubicBezTo>
                        <a:pt x="339" y="246"/>
                        <a:pt x="339" y="246"/>
                        <a:pt x="339" y="246"/>
                      </a:cubicBezTo>
                      <a:cubicBezTo>
                        <a:pt x="339" y="246"/>
                        <a:pt x="340" y="245"/>
                        <a:pt x="340" y="245"/>
                      </a:cubicBezTo>
                      <a:close/>
                      <a:moveTo>
                        <a:pt x="146" y="147"/>
                      </a:moveTo>
                      <a:cubicBezTo>
                        <a:pt x="145" y="146"/>
                        <a:pt x="145" y="146"/>
                        <a:pt x="144" y="146"/>
                      </a:cubicBezTo>
                      <a:cubicBezTo>
                        <a:pt x="141" y="145"/>
                        <a:pt x="140" y="145"/>
                        <a:pt x="110" y="163"/>
                      </a:cubicBezTo>
                      <a:cubicBezTo>
                        <a:pt x="126" y="151"/>
                        <a:pt x="137" y="143"/>
                        <a:pt x="144" y="138"/>
                      </a:cubicBezTo>
                      <a:cubicBezTo>
                        <a:pt x="148" y="138"/>
                        <a:pt x="155" y="135"/>
                        <a:pt x="198" y="109"/>
                      </a:cubicBezTo>
                      <a:cubicBezTo>
                        <a:pt x="191" y="114"/>
                        <a:pt x="185" y="118"/>
                        <a:pt x="179" y="122"/>
                      </a:cubicBezTo>
                      <a:cubicBezTo>
                        <a:pt x="160" y="135"/>
                        <a:pt x="150" y="142"/>
                        <a:pt x="146" y="147"/>
                      </a:cubicBezTo>
                      <a:close/>
                      <a:moveTo>
                        <a:pt x="150" y="118"/>
                      </a:moveTo>
                      <a:cubicBezTo>
                        <a:pt x="147" y="118"/>
                        <a:pt x="140" y="121"/>
                        <a:pt x="88" y="153"/>
                      </a:cubicBezTo>
                      <a:cubicBezTo>
                        <a:pt x="117" y="131"/>
                        <a:pt x="129" y="122"/>
                        <a:pt x="133" y="117"/>
                      </a:cubicBezTo>
                      <a:cubicBezTo>
                        <a:pt x="134" y="117"/>
                        <a:pt x="134" y="117"/>
                        <a:pt x="134" y="118"/>
                      </a:cubicBezTo>
                      <a:cubicBezTo>
                        <a:pt x="138" y="119"/>
                        <a:pt x="139" y="119"/>
                        <a:pt x="207" y="77"/>
                      </a:cubicBezTo>
                      <a:cubicBezTo>
                        <a:pt x="177" y="98"/>
                        <a:pt x="160" y="111"/>
                        <a:pt x="150" y="118"/>
                      </a:cubicBezTo>
                      <a:close/>
                      <a:moveTo>
                        <a:pt x="161" y="60"/>
                      </a:moveTo>
                      <a:cubicBezTo>
                        <a:pt x="155" y="64"/>
                        <a:pt x="150" y="68"/>
                        <a:pt x="145" y="72"/>
                      </a:cubicBezTo>
                      <a:cubicBezTo>
                        <a:pt x="129" y="84"/>
                        <a:pt x="125" y="87"/>
                        <a:pt x="128" y="92"/>
                      </a:cubicBezTo>
                      <a:cubicBezTo>
                        <a:pt x="129" y="94"/>
                        <a:pt x="130" y="95"/>
                        <a:pt x="132" y="95"/>
                      </a:cubicBezTo>
                      <a:cubicBezTo>
                        <a:pt x="135" y="96"/>
                        <a:pt x="136" y="96"/>
                        <a:pt x="174" y="74"/>
                      </a:cubicBezTo>
                      <a:cubicBezTo>
                        <a:pt x="166" y="80"/>
                        <a:pt x="159" y="85"/>
                        <a:pt x="153" y="89"/>
                      </a:cubicBezTo>
                      <a:cubicBezTo>
                        <a:pt x="140" y="99"/>
                        <a:pt x="134" y="104"/>
                        <a:pt x="131" y="108"/>
                      </a:cubicBezTo>
                      <a:cubicBezTo>
                        <a:pt x="131" y="107"/>
                        <a:pt x="130" y="107"/>
                        <a:pt x="130" y="107"/>
                      </a:cubicBezTo>
                      <a:cubicBezTo>
                        <a:pt x="126" y="106"/>
                        <a:pt x="126" y="106"/>
                        <a:pt x="79" y="135"/>
                      </a:cubicBezTo>
                      <a:cubicBezTo>
                        <a:pt x="119" y="103"/>
                        <a:pt x="119" y="103"/>
                        <a:pt x="116" y="97"/>
                      </a:cubicBezTo>
                      <a:cubicBezTo>
                        <a:pt x="115" y="96"/>
                        <a:pt x="113" y="95"/>
                        <a:pt x="112" y="95"/>
                      </a:cubicBezTo>
                      <a:cubicBezTo>
                        <a:pt x="109" y="94"/>
                        <a:pt x="107" y="94"/>
                        <a:pt x="81" y="110"/>
                      </a:cubicBezTo>
                      <a:cubicBezTo>
                        <a:pt x="88" y="103"/>
                        <a:pt x="94" y="98"/>
                        <a:pt x="98" y="95"/>
                      </a:cubicBezTo>
                      <a:cubicBezTo>
                        <a:pt x="102" y="95"/>
                        <a:pt x="110" y="90"/>
                        <a:pt x="161" y="60"/>
                      </a:cubicBezTo>
                      <a:close/>
                      <a:moveTo>
                        <a:pt x="45" y="18"/>
                      </a:moveTo>
                      <a:cubicBezTo>
                        <a:pt x="46" y="18"/>
                        <a:pt x="47" y="19"/>
                        <a:pt x="47" y="19"/>
                      </a:cubicBezTo>
                      <a:cubicBezTo>
                        <a:pt x="47" y="19"/>
                        <a:pt x="47" y="19"/>
                        <a:pt x="47" y="19"/>
                      </a:cubicBezTo>
                      <a:cubicBezTo>
                        <a:pt x="47" y="19"/>
                        <a:pt x="46" y="18"/>
                        <a:pt x="45" y="18"/>
                      </a:cubicBezTo>
                      <a:close/>
                      <a:moveTo>
                        <a:pt x="47" y="37"/>
                      </a:moveTo>
                      <a:cubicBezTo>
                        <a:pt x="52" y="32"/>
                        <a:pt x="56" y="28"/>
                        <a:pt x="59" y="24"/>
                      </a:cubicBezTo>
                      <a:cubicBezTo>
                        <a:pt x="60" y="25"/>
                        <a:pt x="63" y="26"/>
                        <a:pt x="66" y="27"/>
                      </a:cubicBezTo>
                      <a:cubicBezTo>
                        <a:pt x="64" y="27"/>
                        <a:pt x="60" y="29"/>
                        <a:pt x="47" y="37"/>
                      </a:cubicBezTo>
                      <a:close/>
                      <a:moveTo>
                        <a:pt x="71" y="30"/>
                      </a:moveTo>
                      <a:cubicBezTo>
                        <a:pt x="71" y="29"/>
                        <a:pt x="71" y="29"/>
                        <a:pt x="70" y="28"/>
                      </a:cubicBezTo>
                      <a:cubicBezTo>
                        <a:pt x="74" y="30"/>
                        <a:pt x="80" y="32"/>
                        <a:pt x="81" y="32"/>
                      </a:cubicBezTo>
                      <a:cubicBezTo>
                        <a:pt x="82" y="32"/>
                        <a:pt x="82" y="33"/>
                        <a:pt x="83" y="33"/>
                      </a:cubicBezTo>
                      <a:cubicBezTo>
                        <a:pt x="84" y="33"/>
                        <a:pt x="84" y="33"/>
                        <a:pt x="85" y="33"/>
                      </a:cubicBezTo>
                      <a:cubicBezTo>
                        <a:pt x="82" y="37"/>
                        <a:pt x="80" y="40"/>
                        <a:pt x="78" y="43"/>
                      </a:cubicBezTo>
                      <a:cubicBezTo>
                        <a:pt x="74" y="45"/>
                        <a:pt x="68" y="49"/>
                        <a:pt x="59" y="54"/>
                      </a:cubicBezTo>
                      <a:cubicBezTo>
                        <a:pt x="74" y="34"/>
                        <a:pt x="74" y="34"/>
                        <a:pt x="71" y="30"/>
                      </a:cubicBezTo>
                      <a:close/>
                      <a:moveTo>
                        <a:pt x="62" y="98"/>
                      </a:moveTo>
                      <a:cubicBezTo>
                        <a:pt x="95" y="70"/>
                        <a:pt x="95" y="70"/>
                        <a:pt x="92" y="65"/>
                      </a:cubicBezTo>
                      <a:cubicBezTo>
                        <a:pt x="91" y="63"/>
                        <a:pt x="90" y="62"/>
                        <a:pt x="88" y="62"/>
                      </a:cubicBezTo>
                      <a:cubicBezTo>
                        <a:pt x="85" y="61"/>
                        <a:pt x="85" y="61"/>
                        <a:pt x="61" y="75"/>
                      </a:cubicBezTo>
                      <a:cubicBezTo>
                        <a:pt x="68" y="70"/>
                        <a:pt x="73" y="65"/>
                        <a:pt x="78" y="62"/>
                      </a:cubicBezTo>
                      <a:cubicBezTo>
                        <a:pt x="81" y="61"/>
                        <a:pt x="87" y="58"/>
                        <a:pt x="110" y="44"/>
                      </a:cubicBezTo>
                      <a:cubicBezTo>
                        <a:pt x="112" y="42"/>
                        <a:pt x="116" y="40"/>
                        <a:pt x="119" y="38"/>
                      </a:cubicBezTo>
                      <a:cubicBezTo>
                        <a:pt x="109" y="56"/>
                        <a:pt x="109" y="56"/>
                        <a:pt x="110" y="60"/>
                      </a:cubicBezTo>
                      <a:cubicBezTo>
                        <a:pt x="111" y="61"/>
                        <a:pt x="113" y="62"/>
                        <a:pt x="114" y="63"/>
                      </a:cubicBezTo>
                      <a:cubicBezTo>
                        <a:pt x="116" y="63"/>
                        <a:pt x="117" y="63"/>
                        <a:pt x="120" y="62"/>
                      </a:cubicBezTo>
                      <a:cubicBezTo>
                        <a:pt x="116" y="65"/>
                        <a:pt x="113" y="67"/>
                        <a:pt x="110" y="70"/>
                      </a:cubicBezTo>
                      <a:cubicBezTo>
                        <a:pt x="107" y="72"/>
                        <a:pt x="105" y="74"/>
                        <a:pt x="103" y="76"/>
                      </a:cubicBezTo>
                      <a:cubicBezTo>
                        <a:pt x="100" y="75"/>
                        <a:pt x="95" y="78"/>
                        <a:pt x="62" y="98"/>
                      </a:cubicBezTo>
                      <a:close/>
                      <a:moveTo>
                        <a:pt x="92" y="277"/>
                      </a:moveTo>
                      <a:cubicBezTo>
                        <a:pt x="91" y="278"/>
                        <a:pt x="89" y="279"/>
                        <a:pt x="88" y="280"/>
                      </a:cubicBezTo>
                      <a:cubicBezTo>
                        <a:pt x="88" y="279"/>
                        <a:pt x="88" y="278"/>
                        <a:pt x="87" y="277"/>
                      </a:cubicBezTo>
                      <a:cubicBezTo>
                        <a:pt x="86" y="276"/>
                        <a:pt x="85" y="275"/>
                        <a:pt x="84" y="275"/>
                      </a:cubicBezTo>
                      <a:cubicBezTo>
                        <a:pt x="96" y="266"/>
                        <a:pt x="107" y="257"/>
                        <a:pt x="116" y="250"/>
                      </a:cubicBezTo>
                      <a:cubicBezTo>
                        <a:pt x="119" y="248"/>
                        <a:pt x="122" y="245"/>
                        <a:pt x="125" y="244"/>
                      </a:cubicBezTo>
                      <a:cubicBezTo>
                        <a:pt x="125" y="244"/>
                        <a:pt x="125" y="245"/>
                        <a:pt x="125" y="245"/>
                      </a:cubicBezTo>
                      <a:cubicBezTo>
                        <a:pt x="126" y="246"/>
                        <a:pt x="128" y="248"/>
                        <a:pt x="129" y="248"/>
                      </a:cubicBezTo>
                      <a:cubicBezTo>
                        <a:pt x="130" y="248"/>
                        <a:pt x="130" y="248"/>
                        <a:pt x="130" y="248"/>
                      </a:cubicBezTo>
                      <a:cubicBezTo>
                        <a:pt x="116" y="258"/>
                        <a:pt x="102" y="269"/>
                        <a:pt x="92" y="277"/>
                      </a:cubicBezTo>
                      <a:close/>
                      <a:moveTo>
                        <a:pt x="136" y="228"/>
                      </a:moveTo>
                      <a:cubicBezTo>
                        <a:pt x="136" y="228"/>
                        <a:pt x="136" y="227"/>
                        <a:pt x="135" y="227"/>
                      </a:cubicBezTo>
                      <a:cubicBezTo>
                        <a:pt x="135" y="225"/>
                        <a:pt x="133" y="224"/>
                        <a:pt x="132" y="224"/>
                      </a:cubicBezTo>
                      <a:cubicBezTo>
                        <a:pt x="129" y="223"/>
                        <a:pt x="128" y="223"/>
                        <a:pt x="114" y="231"/>
                      </a:cubicBezTo>
                      <a:cubicBezTo>
                        <a:pt x="125" y="224"/>
                        <a:pt x="136" y="216"/>
                        <a:pt x="144" y="210"/>
                      </a:cubicBezTo>
                      <a:cubicBezTo>
                        <a:pt x="171" y="190"/>
                        <a:pt x="174" y="188"/>
                        <a:pt x="171" y="182"/>
                      </a:cubicBezTo>
                      <a:cubicBezTo>
                        <a:pt x="170" y="181"/>
                        <a:pt x="168" y="180"/>
                        <a:pt x="167" y="179"/>
                      </a:cubicBezTo>
                      <a:cubicBezTo>
                        <a:pt x="163" y="178"/>
                        <a:pt x="160" y="179"/>
                        <a:pt x="110" y="210"/>
                      </a:cubicBezTo>
                      <a:cubicBezTo>
                        <a:pt x="121" y="202"/>
                        <a:pt x="131" y="195"/>
                        <a:pt x="139" y="188"/>
                      </a:cubicBezTo>
                      <a:cubicBezTo>
                        <a:pt x="164" y="170"/>
                        <a:pt x="167" y="167"/>
                        <a:pt x="164" y="162"/>
                      </a:cubicBezTo>
                      <a:cubicBezTo>
                        <a:pt x="163" y="160"/>
                        <a:pt x="161" y="159"/>
                        <a:pt x="160" y="159"/>
                      </a:cubicBezTo>
                      <a:cubicBezTo>
                        <a:pt x="156" y="158"/>
                        <a:pt x="155" y="158"/>
                        <a:pt x="106" y="187"/>
                      </a:cubicBezTo>
                      <a:cubicBezTo>
                        <a:pt x="129" y="171"/>
                        <a:pt x="140" y="162"/>
                        <a:pt x="145" y="157"/>
                      </a:cubicBezTo>
                      <a:cubicBezTo>
                        <a:pt x="146" y="158"/>
                        <a:pt x="147" y="158"/>
                        <a:pt x="148" y="159"/>
                      </a:cubicBezTo>
                      <a:cubicBezTo>
                        <a:pt x="152" y="160"/>
                        <a:pt x="157" y="158"/>
                        <a:pt x="242" y="106"/>
                      </a:cubicBezTo>
                      <a:cubicBezTo>
                        <a:pt x="230" y="114"/>
                        <a:pt x="220" y="121"/>
                        <a:pt x="210" y="127"/>
                      </a:cubicBezTo>
                      <a:cubicBezTo>
                        <a:pt x="166" y="157"/>
                        <a:pt x="166" y="160"/>
                        <a:pt x="169" y="165"/>
                      </a:cubicBezTo>
                      <a:cubicBezTo>
                        <a:pt x="170" y="167"/>
                        <a:pt x="171" y="168"/>
                        <a:pt x="173" y="168"/>
                      </a:cubicBezTo>
                      <a:cubicBezTo>
                        <a:pt x="177" y="170"/>
                        <a:pt x="183" y="168"/>
                        <a:pt x="279" y="110"/>
                      </a:cubicBezTo>
                      <a:cubicBezTo>
                        <a:pt x="195" y="164"/>
                        <a:pt x="196" y="166"/>
                        <a:pt x="200" y="172"/>
                      </a:cubicBezTo>
                      <a:cubicBezTo>
                        <a:pt x="200" y="173"/>
                        <a:pt x="201" y="173"/>
                        <a:pt x="201" y="173"/>
                      </a:cubicBezTo>
                      <a:cubicBezTo>
                        <a:pt x="200" y="174"/>
                        <a:pt x="198" y="175"/>
                        <a:pt x="195" y="177"/>
                      </a:cubicBezTo>
                      <a:cubicBezTo>
                        <a:pt x="193" y="178"/>
                        <a:pt x="191" y="179"/>
                        <a:pt x="190" y="180"/>
                      </a:cubicBezTo>
                      <a:cubicBezTo>
                        <a:pt x="190" y="180"/>
                        <a:pt x="189" y="180"/>
                        <a:pt x="189" y="180"/>
                      </a:cubicBezTo>
                      <a:cubicBezTo>
                        <a:pt x="187" y="182"/>
                        <a:pt x="186" y="184"/>
                        <a:pt x="186" y="187"/>
                      </a:cubicBezTo>
                      <a:cubicBezTo>
                        <a:pt x="180" y="192"/>
                        <a:pt x="172" y="198"/>
                        <a:pt x="165" y="204"/>
                      </a:cubicBezTo>
                      <a:cubicBezTo>
                        <a:pt x="152" y="215"/>
                        <a:pt x="142" y="223"/>
                        <a:pt x="136" y="228"/>
                      </a:cubicBezTo>
                      <a:close/>
                      <a:moveTo>
                        <a:pt x="201" y="292"/>
                      </a:moveTo>
                      <a:cubicBezTo>
                        <a:pt x="210" y="285"/>
                        <a:pt x="218" y="279"/>
                        <a:pt x="225" y="274"/>
                      </a:cubicBezTo>
                      <a:cubicBezTo>
                        <a:pt x="244" y="259"/>
                        <a:pt x="248" y="256"/>
                        <a:pt x="244" y="250"/>
                      </a:cubicBezTo>
                      <a:cubicBezTo>
                        <a:pt x="244" y="249"/>
                        <a:pt x="242" y="248"/>
                        <a:pt x="240" y="247"/>
                      </a:cubicBezTo>
                      <a:cubicBezTo>
                        <a:pt x="237" y="246"/>
                        <a:pt x="236" y="246"/>
                        <a:pt x="175" y="283"/>
                      </a:cubicBezTo>
                      <a:cubicBezTo>
                        <a:pt x="192" y="271"/>
                        <a:pt x="208" y="260"/>
                        <a:pt x="220" y="251"/>
                      </a:cubicBezTo>
                      <a:cubicBezTo>
                        <a:pt x="241" y="236"/>
                        <a:pt x="244" y="233"/>
                        <a:pt x="241" y="227"/>
                      </a:cubicBezTo>
                      <a:cubicBezTo>
                        <a:pt x="240" y="226"/>
                        <a:pt x="239" y="225"/>
                        <a:pt x="237" y="225"/>
                      </a:cubicBezTo>
                      <a:cubicBezTo>
                        <a:pt x="233" y="223"/>
                        <a:pt x="229" y="225"/>
                        <a:pt x="161" y="266"/>
                      </a:cubicBezTo>
                      <a:cubicBezTo>
                        <a:pt x="171" y="259"/>
                        <a:pt x="181" y="252"/>
                        <a:pt x="189" y="246"/>
                      </a:cubicBezTo>
                      <a:cubicBezTo>
                        <a:pt x="219" y="224"/>
                        <a:pt x="221" y="222"/>
                        <a:pt x="218" y="216"/>
                      </a:cubicBezTo>
                      <a:cubicBezTo>
                        <a:pt x="217" y="215"/>
                        <a:pt x="216" y="214"/>
                        <a:pt x="214" y="213"/>
                      </a:cubicBezTo>
                      <a:cubicBezTo>
                        <a:pt x="210" y="212"/>
                        <a:pt x="207" y="213"/>
                        <a:pt x="155" y="245"/>
                      </a:cubicBezTo>
                      <a:cubicBezTo>
                        <a:pt x="166" y="237"/>
                        <a:pt x="177" y="229"/>
                        <a:pt x="185" y="223"/>
                      </a:cubicBezTo>
                      <a:cubicBezTo>
                        <a:pt x="205" y="208"/>
                        <a:pt x="208" y="205"/>
                        <a:pt x="205" y="199"/>
                      </a:cubicBezTo>
                      <a:cubicBezTo>
                        <a:pt x="204" y="198"/>
                        <a:pt x="203" y="197"/>
                        <a:pt x="201" y="196"/>
                      </a:cubicBezTo>
                      <a:cubicBezTo>
                        <a:pt x="199" y="196"/>
                        <a:pt x="198" y="195"/>
                        <a:pt x="186" y="203"/>
                      </a:cubicBezTo>
                      <a:cubicBezTo>
                        <a:pt x="212" y="181"/>
                        <a:pt x="211" y="181"/>
                        <a:pt x="209" y="176"/>
                      </a:cubicBezTo>
                      <a:cubicBezTo>
                        <a:pt x="208" y="176"/>
                        <a:pt x="208" y="175"/>
                        <a:pt x="208" y="175"/>
                      </a:cubicBezTo>
                      <a:cubicBezTo>
                        <a:pt x="215" y="173"/>
                        <a:pt x="235" y="161"/>
                        <a:pt x="311" y="115"/>
                      </a:cubicBezTo>
                      <a:cubicBezTo>
                        <a:pt x="211" y="179"/>
                        <a:pt x="212" y="180"/>
                        <a:pt x="216" y="187"/>
                      </a:cubicBezTo>
                      <a:cubicBezTo>
                        <a:pt x="216" y="189"/>
                        <a:pt x="218" y="190"/>
                        <a:pt x="220" y="190"/>
                      </a:cubicBezTo>
                      <a:cubicBezTo>
                        <a:pt x="225" y="192"/>
                        <a:pt x="236" y="186"/>
                        <a:pt x="324" y="133"/>
                      </a:cubicBezTo>
                      <a:cubicBezTo>
                        <a:pt x="217" y="201"/>
                        <a:pt x="217" y="201"/>
                        <a:pt x="221" y="208"/>
                      </a:cubicBezTo>
                      <a:cubicBezTo>
                        <a:pt x="222" y="210"/>
                        <a:pt x="223" y="211"/>
                        <a:pt x="225" y="211"/>
                      </a:cubicBezTo>
                      <a:cubicBezTo>
                        <a:pt x="229" y="212"/>
                        <a:pt x="236" y="209"/>
                        <a:pt x="259" y="196"/>
                      </a:cubicBezTo>
                      <a:cubicBezTo>
                        <a:pt x="240" y="210"/>
                        <a:pt x="240" y="213"/>
                        <a:pt x="243" y="217"/>
                      </a:cubicBezTo>
                      <a:cubicBezTo>
                        <a:pt x="243" y="218"/>
                        <a:pt x="245" y="220"/>
                        <a:pt x="246" y="220"/>
                      </a:cubicBezTo>
                      <a:cubicBezTo>
                        <a:pt x="250" y="221"/>
                        <a:pt x="255" y="219"/>
                        <a:pt x="312" y="185"/>
                      </a:cubicBezTo>
                      <a:cubicBezTo>
                        <a:pt x="306" y="189"/>
                        <a:pt x="301" y="193"/>
                        <a:pt x="296" y="196"/>
                      </a:cubicBezTo>
                      <a:cubicBezTo>
                        <a:pt x="253" y="225"/>
                        <a:pt x="252" y="227"/>
                        <a:pt x="256" y="233"/>
                      </a:cubicBezTo>
                      <a:cubicBezTo>
                        <a:pt x="256" y="235"/>
                        <a:pt x="258" y="236"/>
                        <a:pt x="260" y="236"/>
                      </a:cubicBezTo>
                      <a:cubicBezTo>
                        <a:pt x="264" y="237"/>
                        <a:pt x="271" y="234"/>
                        <a:pt x="316" y="207"/>
                      </a:cubicBezTo>
                      <a:cubicBezTo>
                        <a:pt x="310" y="211"/>
                        <a:pt x="305" y="215"/>
                        <a:pt x="300" y="218"/>
                      </a:cubicBezTo>
                      <a:cubicBezTo>
                        <a:pt x="271" y="238"/>
                        <a:pt x="269" y="241"/>
                        <a:pt x="272" y="246"/>
                      </a:cubicBezTo>
                      <a:cubicBezTo>
                        <a:pt x="273" y="248"/>
                        <a:pt x="274" y="249"/>
                        <a:pt x="276" y="249"/>
                      </a:cubicBezTo>
                      <a:cubicBezTo>
                        <a:pt x="278" y="250"/>
                        <a:pt x="280" y="250"/>
                        <a:pt x="290" y="245"/>
                      </a:cubicBezTo>
                      <a:cubicBezTo>
                        <a:pt x="284" y="249"/>
                        <a:pt x="279" y="252"/>
                        <a:pt x="274" y="255"/>
                      </a:cubicBezTo>
                      <a:cubicBezTo>
                        <a:pt x="272" y="257"/>
                        <a:pt x="271" y="258"/>
                        <a:pt x="269" y="259"/>
                      </a:cubicBezTo>
                      <a:cubicBezTo>
                        <a:pt x="268" y="258"/>
                        <a:pt x="267" y="257"/>
                        <a:pt x="265" y="257"/>
                      </a:cubicBezTo>
                      <a:cubicBezTo>
                        <a:pt x="261" y="256"/>
                        <a:pt x="261" y="256"/>
                        <a:pt x="201" y="292"/>
                      </a:cubicBezTo>
                      <a:close/>
                      <a:moveTo>
                        <a:pt x="293" y="268"/>
                      </a:moveTo>
                      <a:cubicBezTo>
                        <a:pt x="292" y="267"/>
                        <a:pt x="291" y="267"/>
                        <a:pt x="291" y="267"/>
                      </a:cubicBezTo>
                      <a:cubicBezTo>
                        <a:pt x="290" y="266"/>
                        <a:pt x="289" y="266"/>
                        <a:pt x="288" y="267"/>
                      </a:cubicBezTo>
                      <a:cubicBezTo>
                        <a:pt x="294" y="263"/>
                        <a:pt x="303" y="257"/>
                        <a:pt x="313" y="251"/>
                      </a:cubicBezTo>
                      <a:cubicBezTo>
                        <a:pt x="304" y="259"/>
                        <a:pt x="298" y="264"/>
                        <a:pt x="293" y="268"/>
                      </a:cubicBezTo>
                      <a:close/>
                      <a:moveTo>
                        <a:pt x="226" y="302"/>
                      </a:moveTo>
                      <a:cubicBezTo>
                        <a:pt x="235" y="295"/>
                        <a:pt x="243" y="288"/>
                        <a:pt x="251" y="283"/>
                      </a:cubicBezTo>
                      <a:cubicBezTo>
                        <a:pt x="251" y="282"/>
                        <a:pt x="252" y="281"/>
                        <a:pt x="253" y="280"/>
                      </a:cubicBezTo>
                      <a:cubicBezTo>
                        <a:pt x="254" y="281"/>
                        <a:pt x="255" y="282"/>
                        <a:pt x="256" y="282"/>
                      </a:cubicBezTo>
                      <a:cubicBezTo>
                        <a:pt x="257" y="282"/>
                        <a:pt x="257" y="283"/>
                        <a:pt x="258" y="283"/>
                      </a:cubicBezTo>
                      <a:cubicBezTo>
                        <a:pt x="250" y="287"/>
                        <a:pt x="239" y="294"/>
                        <a:pt x="226" y="302"/>
                      </a:cubicBezTo>
                      <a:close/>
                      <a:moveTo>
                        <a:pt x="268" y="298"/>
                      </a:moveTo>
                      <a:cubicBezTo>
                        <a:pt x="271" y="296"/>
                        <a:pt x="275" y="293"/>
                        <a:pt x="278" y="291"/>
                      </a:cubicBezTo>
                      <a:cubicBezTo>
                        <a:pt x="280" y="288"/>
                        <a:pt x="283" y="287"/>
                        <a:pt x="285" y="285"/>
                      </a:cubicBezTo>
                      <a:cubicBezTo>
                        <a:pt x="285" y="286"/>
                        <a:pt x="286" y="286"/>
                        <a:pt x="287" y="286"/>
                      </a:cubicBezTo>
                      <a:cubicBezTo>
                        <a:pt x="287" y="286"/>
                        <a:pt x="288" y="286"/>
                        <a:pt x="288" y="286"/>
                      </a:cubicBezTo>
                      <a:cubicBezTo>
                        <a:pt x="283" y="289"/>
                        <a:pt x="277" y="293"/>
                        <a:pt x="268" y="298"/>
                      </a:cubicBezTo>
                      <a:close/>
                      <a:moveTo>
                        <a:pt x="404" y="266"/>
                      </a:moveTo>
                      <a:cubicBezTo>
                        <a:pt x="409" y="263"/>
                        <a:pt x="414" y="260"/>
                        <a:pt x="419" y="256"/>
                      </a:cubicBezTo>
                      <a:cubicBezTo>
                        <a:pt x="448" y="236"/>
                        <a:pt x="451" y="233"/>
                        <a:pt x="447" y="227"/>
                      </a:cubicBezTo>
                      <a:cubicBezTo>
                        <a:pt x="447" y="226"/>
                        <a:pt x="445" y="225"/>
                        <a:pt x="443" y="224"/>
                      </a:cubicBezTo>
                      <a:cubicBezTo>
                        <a:pt x="438" y="223"/>
                        <a:pt x="429" y="228"/>
                        <a:pt x="340" y="282"/>
                      </a:cubicBezTo>
                      <a:cubicBezTo>
                        <a:pt x="321" y="294"/>
                        <a:pt x="299" y="308"/>
                        <a:pt x="282" y="318"/>
                      </a:cubicBezTo>
                      <a:cubicBezTo>
                        <a:pt x="282" y="317"/>
                        <a:pt x="283" y="316"/>
                        <a:pt x="283" y="316"/>
                      </a:cubicBezTo>
                      <a:cubicBezTo>
                        <a:pt x="309" y="289"/>
                        <a:pt x="309" y="289"/>
                        <a:pt x="306" y="284"/>
                      </a:cubicBezTo>
                      <a:cubicBezTo>
                        <a:pt x="305" y="283"/>
                        <a:pt x="304" y="282"/>
                        <a:pt x="302" y="281"/>
                      </a:cubicBezTo>
                      <a:cubicBezTo>
                        <a:pt x="301" y="281"/>
                        <a:pt x="301" y="281"/>
                        <a:pt x="300" y="281"/>
                      </a:cubicBezTo>
                      <a:cubicBezTo>
                        <a:pt x="304" y="279"/>
                        <a:pt x="310" y="275"/>
                        <a:pt x="317" y="271"/>
                      </a:cubicBezTo>
                      <a:cubicBezTo>
                        <a:pt x="325" y="266"/>
                        <a:pt x="337" y="259"/>
                        <a:pt x="339" y="258"/>
                      </a:cubicBezTo>
                      <a:cubicBezTo>
                        <a:pt x="339" y="258"/>
                        <a:pt x="340" y="258"/>
                        <a:pt x="340" y="258"/>
                      </a:cubicBezTo>
                      <a:cubicBezTo>
                        <a:pt x="329" y="267"/>
                        <a:pt x="330" y="268"/>
                        <a:pt x="332" y="271"/>
                      </a:cubicBezTo>
                      <a:cubicBezTo>
                        <a:pt x="333" y="273"/>
                        <a:pt x="334" y="274"/>
                        <a:pt x="336" y="274"/>
                      </a:cubicBezTo>
                      <a:cubicBezTo>
                        <a:pt x="336" y="274"/>
                        <a:pt x="337" y="275"/>
                        <a:pt x="338" y="275"/>
                      </a:cubicBezTo>
                      <a:cubicBezTo>
                        <a:pt x="341" y="275"/>
                        <a:pt x="349" y="270"/>
                        <a:pt x="394" y="242"/>
                      </a:cubicBezTo>
                      <a:cubicBezTo>
                        <a:pt x="412" y="232"/>
                        <a:pt x="433" y="219"/>
                        <a:pt x="438" y="216"/>
                      </a:cubicBezTo>
                      <a:cubicBezTo>
                        <a:pt x="439" y="216"/>
                        <a:pt x="440" y="216"/>
                        <a:pt x="441" y="216"/>
                      </a:cubicBezTo>
                      <a:cubicBezTo>
                        <a:pt x="441" y="215"/>
                        <a:pt x="441" y="215"/>
                        <a:pt x="441" y="215"/>
                      </a:cubicBezTo>
                      <a:cubicBezTo>
                        <a:pt x="441" y="216"/>
                        <a:pt x="442" y="218"/>
                        <a:pt x="443" y="219"/>
                      </a:cubicBezTo>
                      <a:cubicBezTo>
                        <a:pt x="443" y="220"/>
                        <a:pt x="445" y="221"/>
                        <a:pt x="446" y="222"/>
                      </a:cubicBezTo>
                      <a:cubicBezTo>
                        <a:pt x="450" y="223"/>
                        <a:pt x="451" y="223"/>
                        <a:pt x="493" y="198"/>
                      </a:cubicBezTo>
                      <a:cubicBezTo>
                        <a:pt x="453" y="228"/>
                        <a:pt x="454" y="229"/>
                        <a:pt x="457" y="234"/>
                      </a:cubicBezTo>
                      <a:cubicBezTo>
                        <a:pt x="457" y="234"/>
                        <a:pt x="457" y="235"/>
                        <a:pt x="458" y="235"/>
                      </a:cubicBezTo>
                      <a:cubicBezTo>
                        <a:pt x="447" y="241"/>
                        <a:pt x="431" y="250"/>
                        <a:pt x="404" y="266"/>
                      </a:cubicBezTo>
                      <a:close/>
                      <a:moveTo>
                        <a:pt x="420" y="282"/>
                      </a:moveTo>
                      <a:cubicBezTo>
                        <a:pt x="432" y="274"/>
                        <a:pt x="442" y="266"/>
                        <a:pt x="451" y="260"/>
                      </a:cubicBezTo>
                      <a:cubicBezTo>
                        <a:pt x="481" y="239"/>
                        <a:pt x="483" y="236"/>
                        <a:pt x="480" y="230"/>
                      </a:cubicBezTo>
                      <a:cubicBezTo>
                        <a:pt x="480" y="230"/>
                        <a:pt x="479" y="229"/>
                        <a:pt x="479" y="229"/>
                      </a:cubicBezTo>
                      <a:cubicBezTo>
                        <a:pt x="486" y="225"/>
                        <a:pt x="496" y="219"/>
                        <a:pt x="511" y="209"/>
                      </a:cubicBezTo>
                      <a:cubicBezTo>
                        <a:pt x="512" y="209"/>
                        <a:pt x="513" y="208"/>
                        <a:pt x="514" y="208"/>
                      </a:cubicBezTo>
                      <a:cubicBezTo>
                        <a:pt x="508" y="212"/>
                        <a:pt x="503" y="217"/>
                        <a:pt x="498" y="220"/>
                      </a:cubicBezTo>
                      <a:cubicBezTo>
                        <a:pt x="484" y="232"/>
                        <a:pt x="480" y="236"/>
                        <a:pt x="483" y="241"/>
                      </a:cubicBezTo>
                      <a:cubicBezTo>
                        <a:pt x="484" y="242"/>
                        <a:pt x="485" y="243"/>
                        <a:pt x="486" y="243"/>
                      </a:cubicBezTo>
                      <a:cubicBezTo>
                        <a:pt x="479" y="247"/>
                        <a:pt x="463" y="256"/>
                        <a:pt x="420" y="282"/>
                      </a:cubicBezTo>
                      <a:close/>
                      <a:moveTo>
                        <a:pt x="495" y="244"/>
                      </a:moveTo>
                      <a:cubicBezTo>
                        <a:pt x="495" y="243"/>
                        <a:pt x="494" y="243"/>
                        <a:pt x="494" y="243"/>
                      </a:cubicBezTo>
                      <a:cubicBezTo>
                        <a:pt x="496" y="242"/>
                        <a:pt x="498" y="240"/>
                        <a:pt x="502" y="238"/>
                      </a:cubicBezTo>
                      <a:cubicBezTo>
                        <a:pt x="499" y="240"/>
                        <a:pt x="497" y="242"/>
                        <a:pt x="495" y="244"/>
                      </a:cubicBezTo>
                      <a:close/>
                      <a:moveTo>
                        <a:pt x="473" y="270"/>
                      </a:moveTo>
                      <a:cubicBezTo>
                        <a:pt x="474" y="271"/>
                        <a:pt x="475" y="272"/>
                        <a:pt x="476" y="272"/>
                      </a:cubicBezTo>
                      <a:cubicBezTo>
                        <a:pt x="477" y="272"/>
                        <a:pt x="477" y="272"/>
                        <a:pt x="478" y="272"/>
                      </a:cubicBezTo>
                      <a:cubicBezTo>
                        <a:pt x="473" y="275"/>
                        <a:pt x="463" y="281"/>
                        <a:pt x="441" y="294"/>
                      </a:cubicBezTo>
                      <a:cubicBezTo>
                        <a:pt x="455" y="284"/>
                        <a:pt x="466" y="276"/>
                        <a:pt x="473" y="270"/>
                      </a:cubicBezTo>
                      <a:close/>
                      <a:moveTo>
                        <a:pt x="530" y="283"/>
                      </a:moveTo>
                      <a:cubicBezTo>
                        <a:pt x="531" y="285"/>
                        <a:pt x="532" y="286"/>
                        <a:pt x="534" y="286"/>
                      </a:cubicBezTo>
                      <a:cubicBezTo>
                        <a:pt x="537" y="287"/>
                        <a:pt x="539" y="285"/>
                        <a:pt x="546" y="281"/>
                      </a:cubicBezTo>
                      <a:cubicBezTo>
                        <a:pt x="546" y="282"/>
                        <a:pt x="546" y="283"/>
                        <a:pt x="546" y="283"/>
                      </a:cubicBezTo>
                      <a:cubicBezTo>
                        <a:pt x="547" y="295"/>
                        <a:pt x="548" y="296"/>
                        <a:pt x="548" y="297"/>
                      </a:cubicBezTo>
                      <a:cubicBezTo>
                        <a:pt x="547" y="299"/>
                        <a:pt x="545" y="302"/>
                        <a:pt x="544" y="304"/>
                      </a:cubicBezTo>
                      <a:cubicBezTo>
                        <a:pt x="539" y="310"/>
                        <a:pt x="536" y="314"/>
                        <a:pt x="534" y="317"/>
                      </a:cubicBezTo>
                      <a:cubicBezTo>
                        <a:pt x="534" y="317"/>
                        <a:pt x="534" y="317"/>
                        <a:pt x="534" y="317"/>
                      </a:cubicBezTo>
                      <a:cubicBezTo>
                        <a:pt x="533" y="316"/>
                        <a:pt x="532" y="315"/>
                        <a:pt x="530" y="314"/>
                      </a:cubicBezTo>
                      <a:cubicBezTo>
                        <a:pt x="527" y="313"/>
                        <a:pt x="527" y="314"/>
                        <a:pt x="507" y="326"/>
                      </a:cubicBezTo>
                      <a:cubicBezTo>
                        <a:pt x="505" y="327"/>
                        <a:pt x="504" y="328"/>
                        <a:pt x="502" y="329"/>
                      </a:cubicBezTo>
                      <a:cubicBezTo>
                        <a:pt x="502" y="329"/>
                        <a:pt x="502" y="328"/>
                        <a:pt x="502" y="328"/>
                      </a:cubicBezTo>
                      <a:cubicBezTo>
                        <a:pt x="510" y="311"/>
                        <a:pt x="510" y="311"/>
                        <a:pt x="508" y="308"/>
                      </a:cubicBezTo>
                      <a:cubicBezTo>
                        <a:pt x="507" y="307"/>
                        <a:pt x="506" y="306"/>
                        <a:pt x="504" y="305"/>
                      </a:cubicBezTo>
                      <a:cubicBezTo>
                        <a:pt x="502" y="305"/>
                        <a:pt x="500" y="305"/>
                        <a:pt x="490" y="311"/>
                      </a:cubicBezTo>
                      <a:cubicBezTo>
                        <a:pt x="512" y="288"/>
                        <a:pt x="512" y="288"/>
                        <a:pt x="509" y="283"/>
                      </a:cubicBezTo>
                      <a:cubicBezTo>
                        <a:pt x="508" y="282"/>
                        <a:pt x="507" y="281"/>
                        <a:pt x="505" y="280"/>
                      </a:cubicBezTo>
                      <a:cubicBezTo>
                        <a:pt x="502" y="280"/>
                        <a:pt x="501" y="279"/>
                        <a:pt x="461" y="304"/>
                      </a:cubicBezTo>
                      <a:cubicBezTo>
                        <a:pt x="492" y="279"/>
                        <a:pt x="492" y="278"/>
                        <a:pt x="489" y="273"/>
                      </a:cubicBezTo>
                      <a:cubicBezTo>
                        <a:pt x="488" y="272"/>
                        <a:pt x="487" y="271"/>
                        <a:pt x="485" y="270"/>
                      </a:cubicBezTo>
                      <a:cubicBezTo>
                        <a:pt x="485" y="270"/>
                        <a:pt x="484" y="270"/>
                        <a:pt x="483" y="270"/>
                      </a:cubicBezTo>
                      <a:cubicBezTo>
                        <a:pt x="488" y="268"/>
                        <a:pt x="499" y="261"/>
                        <a:pt x="520" y="248"/>
                      </a:cubicBezTo>
                      <a:cubicBezTo>
                        <a:pt x="523" y="246"/>
                        <a:pt x="527" y="244"/>
                        <a:pt x="530" y="242"/>
                      </a:cubicBezTo>
                      <a:cubicBezTo>
                        <a:pt x="499" y="271"/>
                        <a:pt x="499" y="271"/>
                        <a:pt x="502" y="276"/>
                      </a:cubicBezTo>
                      <a:cubicBezTo>
                        <a:pt x="503" y="277"/>
                        <a:pt x="504" y="278"/>
                        <a:pt x="506" y="279"/>
                      </a:cubicBezTo>
                      <a:cubicBezTo>
                        <a:pt x="509" y="280"/>
                        <a:pt x="509" y="280"/>
                        <a:pt x="545" y="258"/>
                      </a:cubicBezTo>
                      <a:cubicBezTo>
                        <a:pt x="546" y="257"/>
                        <a:pt x="548" y="256"/>
                        <a:pt x="550" y="255"/>
                      </a:cubicBezTo>
                      <a:cubicBezTo>
                        <a:pt x="527" y="279"/>
                        <a:pt x="527" y="279"/>
                        <a:pt x="530" y="283"/>
                      </a:cubicBezTo>
                      <a:close/>
                      <a:moveTo>
                        <a:pt x="553" y="318"/>
                      </a:moveTo>
                      <a:cubicBezTo>
                        <a:pt x="553" y="319"/>
                        <a:pt x="554" y="319"/>
                        <a:pt x="554" y="319"/>
                      </a:cubicBezTo>
                      <a:cubicBezTo>
                        <a:pt x="554" y="319"/>
                        <a:pt x="553" y="319"/>
                        <a:pt x="553" y="3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218" name="Freeform 29"/>
                <p:cNvSpPr>
                  <a:spLocks noEditPoints="1"/>
                </p:cNvSpPr>
                <p:nvPr/>
              </p:nvSpPr>
              <p:spPr bwMode="gray">
                <a:xfrm>
                  <a:off x="6962368" y="4038292"/>
                  <a:ext cx="1764337" cy="1112212"/>
                </a:xfrm>
                <a:custGeom>
                  <a:avLst/>
                  <a:gdLst>
                    <a:gd name="T0" fmla="*/ 18 w 560"/>
                    <a:gd name="T1" fmla="*/ 341 h 353"/>
                    <a:gd name="T2" fmla="*/ 211 w 560"/>
                    <a:gd name="T3" fmla="*/ 209 h 353"/>
                    <a:gd name="T4" fmla="*/ 102 w 560"/>
                    <a:gd name="T5" fmla="*/ 251 h 353"/>
                    <a:gd name="T6" fmla="*/ 3 w 560"/>
                    <a:gd name="T7" fmla="*/ 92 h 353"/>
                    <a:gd name="T8" fmla="*/ 5 w 560"/>
                    <a:gd name="T9" fmla="*/ 66 h 353"/>
                    <a:gd name="T10" fmla="*/ 238 w 560"/>
                    <a:gd name="T11" fmla="*/ 10 h 353"/>
                    <a:gd name="T12" fmla="*/ 380 w 560"/>
                    <a:gd name="T13" fmla="*/ 192 h 353"/>
                    <a:gd name="T14" fmla="*/ 527 w 560"/>
                    <a:gd name="T15" fmla="*/ 313 h 353"/>
                    <a:gd name="T16" fmla="*/ 557 w 560"/>
                    <a:gd name="T17" fmla="*/ 319 h 353"/>
                    <a:gd name="T18" fmla="*/ 528 w 560"/>
                    <a:gd name="T19" fmla="*/ 316 h 353"/>
                    <a:gd name="T20" fmla="*/ 495 w 560"/>
                    <a:gd name="T21" fmla="*/ 283 h 353"/>
                    <a:gd name="T22" fmla="*/ 449 w 560"/>
                    <a:gd name="T23" fmla="*/ 235 h 353"/>
                    <a:gd name="T24" fmla="*/ 399 w 560"/>
                    <a:gd name="T25" fmla="*/ 188 h 353"/>
                    <a:gd name="T26" fmla="*/ 380 w 560"/>
                    <a:gd name="T27" fmla="*/ 186 h 353"/>
                    <a:gd name="T28" fmla="*/ 300 w 560"/>
                    <a:gd name="T29" fmla="*/ 269 h 353"/>
                    <a:gd name="T30" fmla="*/ 418 w 560"/>
                    <a:gd name="T31" fmla="*/ 128 h 353"/>
                    <a:gd name="T32" fmla="*/ 290 w 560"/>
                    <a:gd name="T33" fmla="*/ 20 h 353"/>
                    <a:gd name="T34" fmla="*/ 284 w 560"/>
                    <a:gd name="T35" fmla="*/ 273 h 353"/>
                    <a:gd name="T36" fmla="*/ 107 w 560"/>
                    <a:gd name="T37" fmla="*/ 89 h 353"/>
                    <a:gd name="T38" fmla="*/ 118 w 560"/>
                    <a:gd name="T39" fmla="*/ 118 h 353"/>
                    <a:gd name="T40" fmla="*/ 182 w 560"/>
                    <a:gd name="T41" fmla="*/ 178 h 353"/>
                    <a:gd name="T42" fmla="*/ 217 w 560"/>
                    <a:gd name="T43" fmla="*/ 218 h 353"/>
                    <a:gd name="T44" fmla="*/ 289 w 560"/>
                    <a:gd name="T45" fmla="*/ 288 h 353"/>
                    <a:gd name="T46" fmla="*/ 175 w 560"/>
                    <a:gd name="T47" fmla="*/ 190 h 353"/>
                    <a:gd name="T48" fmla="*/ 194 w 560"/>
                    <a:gd name="T49" fmla="*/ 338 h 353"/>
                    <a:gd name="T50" fmla="*/ 452 w 560"/>
                    <a:gd name="T51" fmla="*/ 258 h 353"/>
                    <a:gd name="T52" fmla="*/ 397 w 560"/>
                    <a:gd name="T53" fmla="*/ 189 h 353"/>
                    <a:gd name="T54" fmla="*/ 541 w 560"/>
                    <a:gd name="T55" fmla="*/ 334 h 353"/>
                    <a:gd name="T56" fmla="*/ 443 w 560"/>
                    <a:gd name="T57" fmla="*/ 344 h 353"/>
                    <a:gd name="T58" fmla="*/ 304 w 560"/>
                    <a:gd name="T59" fmla="*/ 351 h 353"/>
                    <a:gd name="T60" fmla="*/ 215 w 560"/>
                    <a:gd name="T61" fmla="*/ 350 h 353"/>
                    <a:gd name="T62" fmla="*/ 112 w 560"/>
                    <a:gd name="T63" fmla="*/ 350 h 353"/>
                    <a:gd name="T64" fmla="*/ 19 w 560"/>
                    <a:gd name="T65" fmla="*/ 334 h 353"/>
                    <a:gd name="T66" fmla="*/ 20 w 560"/>
                    <a:gd name="T67" fmla="*/ 333 h 353"/>
                    <a:gd name="T68" fmla="*/ 13 w 560"/>
                    <a:gd name="T69" fmla="*/ 331 h 353"/>
                    <a:gd name="T70" fmla="*/ 4 w 560"/>
                    <a:gd name="T71" fmla="*/ 306 h 353"/>
                    <a:gd name="T72" fmla="*/ 4 w 560"/>
                    <a:gd name="T73" fmla="*/ 234 h 353"/>
                    <a:gd name="T74" fmla="*/ 5 w 560"/>
                    <a:gd name="T75" fmla="*/ 174 h 353"/>
                    <a:gd name="T76" fmla="*/ 2 w 560"/>
                    <a:gd name="T77" fmla="*/ 134 h 353"/>
                    <a:gd name="T78" fmla="*/ 3 w 560"/>
                    <a:gd name="T79" fmla="*/ 100 h 353"/>
                    <a:gd name="T80" fmla="*/ 13 w 560"/>
                    <a:gd name="T81" fmla="*/ 34 h 353"/>
                    <a:gd name="T82" fmla="*/ 14 w 560"/>
                    <a:gd name="T83" fmla="*/ 73 h 353"/>
                    <a:gd name="T84" fmla="*/ 17 w 560"/>
                    <a:gd name="T85" fmla="*/ 277 h 353"/>
                    <a:gd name="T86" fmla="*/ 129 w 560"/>
                    <a:gd name="T87" fmla="*/ 144 h 353"/>
                    <a:gd name="T88" fmla="*/ 63 w 560"/>
                    <a:gd name="T89" fmla="*/ 13 h 353"/>
                    <a:gd name="T90" fmla="*/ 197 w 560"/>
                    <a:gd name="T91" fmla="*/ 11 h 353"/>
                    <a:gd name="T92" fmla="*/ 274 w 560"/>
                    <a:gd name="T93" fmla="*/ 8 h 353"/>
                    <a:gd name="T94" fmla="*/ 401 w 560"/>
                    <a:gd name="T95" fmla="*/ 11 h 353"/>
                    <a:gd name="T96" fmla="*/ 503 w 560"/>
                    <a:gd name="T97" fmla="*/ 10 h 353"/>
                    <a:gd name="T98" fmla="*/ 516 w 560"/>
                    <a:gd name="T99" fmla="*/ 36 h 353"/>
                    <a:gd name="T100" fmla="*/ 486 w 560"/>
                    <a:gd name="T101" fmla="*/ 76 h 353"/>
                    <a:gd name="T102" fmla="*/ 444 w 560"/>
                    <a:gd name="T103" fmla="*/ 211 h 353"/>
                    <a:gd name="T104" fmla="*/ 545 w 560"/>
                    <a:gd name="T105" fmla="*/ 142 h 353"/>
                    <a:gd name="T106" fmla="*/ 556 w 560"/>
                    <a:gd name="T107" fmla="*/ 158 h 353"/>
                    <a:gd name="T108" fmla="*/ 556 w 560"/>
                    <a:gd name="T109" fmla="*/ 273 h 353"/>
                    <a:gd name="T110" fmla="*/ 102 w 560"/>
                    <a:gd name="T111" fmla="*/ 250 h 353"/>
                    <a:gd name="T112" fmla="*/ 117 w 560"/>
                    <a:gd name="T113" fmla="*/ 234 h 353"/>
                    <a:gd name="T114" fmla="*/ 142 w 560"/>
                    <a:gd name="T115" fmla="*/ 204 h 353"/>
                    <a:gd name="T116" fmla="*/ 163 w 560"/>
                    <a:gd name="T117" fmla="*/ 182 h 353"/>
                    <a:gd name="T118" fmla="*/ 458 w 560"/>
                    <a:gd name="T119" fmla="*/ 100 h 353"/>
                    <a:gd name="T120" fmla="*/ 509 w 560"/>
                    <a:gd name="T121" fmla="*/ 22 h 353"/>
                    <a:gd name="T122" fmla="*/ 466 w 560"/>
                    <a:gd name="T123" fmla="*/ 85 h 353"/>
                    <a:gd name="T124" fmla="*/ 488 w 560"/>
                    <a:gd name="T125" fmla="*/ 274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60" h="353">
                      <a:moveTo>
                        <a:pt x="308" y="280"/>
                      </a:moveTo>
                      <a:cubicBezTo>
                        <a:pt x="308" y="281"/>
                        <a:pt x="308" y="282"/>
                        <a:pt x="306" y="283"/>
                      </a:cubicBezTo>
                      <a:cubicBezTo>
                        <a:pt x="310" y="279"/>
                        <a:pt x="303" y="284"/>
                        <a:pt x="308" y="280"/>
                      </a:cubicBezTo>
                      <a:close/>
                      <a:moveTo>
                        <a:pt x="231" y="237"/>
                      </a:moveTo>
                      <a:cubicBezTo>
                        <a:pt x="231" y="236"/>
                        <a:pt x="233" y="237"/>
                        <a:pt x="232" y="235"/>
                      </a:cubicBezTo>
                      <a:cubicBezTo>
                        <a:pt x="230" y="235"/>
                        <a:pt x="230" y="238"/>
                        <a:pt x="232" y="240"/>
                      </a:cubicBezTo>
                      <a:cubicBezTo>
                        <a:pt x="232" y="240"/>
                        <a:pt x="232" y="241"/>
                        <a:pt x="232" y="241"/>
                      </a:cubicBezTo>
                      <a:cubicBezTo>
                        <a:pt x="232" y="240"/>
                        <a:pt x="233" y="240"/>
                        <a:pt x="234" y="240"/>
                      </a:cubicBezTo>
                      <a:cubicBezTo>
                        <a:pt x="233" y="239"/>
                        <a:pt x="233" y="238"/>
                        <a:pt x="231" y="237"/>
                      </a:cubicBezTo>
                      <a:close/>
                      <a:moveTo>
                        <a:pt x="219" y="338"/>
                      </a:moveTo>
                      <a:cubicBezTo>
                        <a:pt x="219" y="338"/>
                        <a:pt x="219" y="338"/>
                        <a:pt x="219" y="339"/>
                      </a:cubicBezTo>
                      <a:cubicBezTo>
                        <a:pt x="220" y="338"/>
                        <a:pt x="220" y="338"/>
                        <a:pt x="221" y="338"/>
                      </a:cubicBezTo>
                      <a:cubicBezTo>
                        <a:pt x="220" y="338"/>
                        <a:pt x="220" y="338"/>
                        <a:pt x="219" y="338"/>
                      </a:cubicBezTo>
                      <a:close/>
                      <a:moveTo>
                        <a:pt x="284" y="291"/>
                      </a:moveTo>
                      <a:cubicBezTo>
                        <a:pt x="284" y="291"/>
                        <a:pt x="284" y="291"/>
                        <a:pt x="283" y="291"/>
                      </a:cubicBezTo>
                      <a:cubicBezTo>
                        <a:pt x="284" y="291"/>
                        <a:pt x="284" y="291"/>
                        <a:pt x="284" y="291"/>
                      </a:cubicBezTo>
                      <a:close/>
                      <a:moveTo>
                        <a:pt x="364" y="351"/>
                      </a:moveTo>
                      <a:cubicBezTo>
                        <a:pt x="363" y="351"/>
                        <a:pt x="363" y="351"/>
                        <a:pt x="363" y="351"/>
                      </a:cubicBezTo>
                      <a:cubicBezTo>
                        <a:pt x="363" y="351"/>
                        <a:pt x="363" y="351"/>
                        <a:pt x="364" y="351"/>
                      </a:cubicBezTo>
                      <a:close/>
                      <a:moveTo>
                        <a:pt x="235" y="242"/>
                      </a:moveTo>
                      <a:cubicBezTo>
                        <a:pt x="235" y="241"/>
                        <a:pt x="234" y="241"/>
                        <a:pt x="234" y="240"/>
                      </a:cubicBezTo>
                      <a:cubicBezTo>
                        <a:pt x="234" y="241"/>
                        <a:pt x="234" y="242"/>
                        <a:pt x="235" y="242"/>
                      </a:cubicBezTo>
                      <a:close/>
                      <a:moveTo>
                        <a:pt x="19" y="342"/>
                      </a:moveTo>
                      <a:cubicBezTo>
                        <a:pt x="18" y="341"/>
                        <a:pt x="18" y="341"/>
                        <a:pt x="18" y="341"/>
                      </a:cubicBezTo>
                      <a:cubicBezTo>
                        <a:pt x="18" y="341"/>
                        <a:pt x="18" y="341"/>
                        <a:pt x="18" y="341"/>
                      </a:cubicBezTo>
                      <a:cubicBezTo>
                        <a:pt x="18" y="341"/>
                        <a:pt x="18" y="341"/>
                        <a:pt x="18" y="341"/>
                      </a:cubicBezTo>
                      <a:cubicBezTo>
                        <a:pt x="18" y="341"/>
                        <a:pt x="18" y="341"/>
                        <a:pt x="18" y="342"/>
                      </a:cubicBezTo>
                      <a:cubicBezTo>
                        <a:pt x="18" y="342"/>
                        <a:pt x="18" y="342"/>
                        <a:pt x="18" y="342"/>
                      </a:cubicBezTo>
                      <a:lnTo>
                        <a:pt x="19" y="342"/>
                      </a:lnTo>
                      <a:close/>
                      <a:moveTo>
                        <a:pt x="18" y="342"/>
                      </a:moveTo>
                      <a:cubicBezTo>
                        <a:pt x="18" y="343"/>
                        <a:pt x="18" y="344"/>
                        <a:pt x="18" y="342"/>
                      </a:cubicBezTo>
                      <a:close/>
                      <a:moveTo>
                        <a:pt x="186" y="184"/>
                      </a:moveTo>
                      <a:cubicBezTo>
                        <a:pt x="187" y="184"/>
                        <a:pt x="187" y="184"/>
                        <a:pt x="187" y="185"/>
                      </a:cubicBezTo>
                      <a:cubicBezTo>
                        <a:pt x="187" y="184"/>
                        <a:pt x="187" y="184"/>
                        <a:pt x="186" y="184"/>
                      </a:cubicBezTo>
                      <a:close/>
                      <a:moveTo>
                        <a:pt x="301" y="351"/>
                      </a:moveTo>
                      <a:cubicBezTo>
                        <a:pt x="301" y="351"/>
                        <a:pt x="301" y="351"/>
                        <a:pt x="301" y="351"/>
                      </a:cubicBezTo>
                      <a:cubicBezTo>
                        <a:pt x="301" y="351"/>
                        <a:pt x="301" y="351"/>
                        <a:pt x="301" y="351"/>
                      </a:cubicBezTo>
                      <a:cubicBezTo>
                        <a:pt x="301" y="351"/>
                        <a:pt x="301" y="351"/>
                        <a:pt x="301" y="351"/>
                      </a:cubicBezTo>
                      <a:close/>
                      <a:moveTo>
                        <a:pt x="299" y="286"/>
                      </a:moveTo>
                      <a:cubicBezTo>
                        <a:pt x="297" y="288"/>
                        <a:pt x="300" y="287"/>
                        <a:pt x="301" y="287"/>
                      </a:cubicBezTo>
                      <a:cubicBezTo>
                        <a:pt x="301" y="286"/>
                        <a:pt x="299" y="286"/>
                        <a:pt x="299" y="286"/>
                      </a:cubicBezTo>
                      <a:close/>
                      <a:moveTo>
                        <a:pt x="234" y="242"/>
                      </a:moveTo>
                      <a:cubicBezTo>
                        <a:pt x="234" y="243"/>
                        <a:pt x="235" y="244"/>
                        <a:pt x="235" y="244"/>
                      </a:cubicBezTo>
                      <a:cubicBezTo>
                        <a:pt x="235" y="244"/>
                        <a:pt x="236" y="244"/>
                        <a:pt x="236" y="244"/>
                      </a:cubicBezTo>
                      <a:cubicBezTo>
                        <a:pt x="236" y="244"/>
                        <a:pt x="235" y="243"/>
                        <a:pt x="234" y="242"/>
                      </a:cubicBezTo>
                      <a:close/>
                      <a:moveTo>
                        <a:pt x="221" y="227"/>
                      </a:moveTo>
                      <a:cubicBezTo>
                        <a:pt x="227" y="232"/>
                        <a:pt x="227" y="232"/>
                        <a:pt x="227" y="232"/>
                      </a:cubicBezTo>
                      <a:cubicBezTo>
                        <a:pt x="225" y="230"/>
                        <a:pt x="221" y="227"/>
                        <a:pt x="221" y="227"/>
                      </a:cubicBezTo>
                      <a:close/>
                      <a:moveTo>
                        <a:pt x="209" y="209"/>
                      </a:moveTo>
                      <a:cubicBezTo>
                        <a:pt x="210" y="209"/>
                        <a:pt x="210" y="210"/>
                        <a:pt x="211" y="209"/>
                      </a:cubicBezTo>
                      <a:cubicBezTo>
                        <a:pt x="209" y="208"/>
                        <a:pt x="209" y="207"/>
                        <a:pt x="209" y="209"/>
                      </a:cubicBezTo>
                      <a:close/>
                      <a:moveTo>
                        <a:pt x="206" y="206"/>
                      </a:moveTo>
                      <a:cubicBezTo>
                        <a:pt x="206" y="206"/>
                        <a:pt x="205" y="206"/>
                        <a:pt x="205" y="206"/>
                      </a:cubicBezTo>
                      <a:cubicBezTo>
                        <a:pt x="205" y="206"/>
                        <a:pt x="205" y="206"/>
                        <a:pt x="206" y="206"/>
                      </a:cubicBezTo>
                      <a:close/>
                      <a:moveTo>
                        <a:pt x="207" y="209"/>
                      </a:moveTo>
                      <a:cubicBezTo>
                        <a:pt x="208" y="209"/>
                        <a:pt x="206" y="207"/>
                        <a:pt x="206" y="206"/>
                      </a:cubicBezTo>
                      <a:cubicBezTo>
                        <a:pt x="206" y="207"/>
                        <a:pt x="206" y="208"/>
                        <a:pt x="207" y="209"/>
                      </a:cubicBezTo>
                      <a:close/>
                      <a:moveTo>
                        <a:pt x="206" y="352"/>
                      </a:moveTo>
                      <a:cubicBezTo>
                        <a:pt x="209" y="351"/>
                        <a:pt x="209" y="351"/>
                        <a:pt x="209" y="351"/>
                      </a:cubicBezTo>
                      <a:cubicBezTo>
                        <a:pt x="207" y="351"/>
                        <a:pt x="207" y="351"/>
                        <a:pt x="207" y="351"/>
                      </a:cubicBezTo>
                      <a:lnTo>
                        <a:pt x="206" y="352"/>
                      </a:lnTo>
                      <a:close/>
                      <a:moveTo>
                        <a:pt x="375" y="351"/>
                      </a:moveTo>
                      <a:cubicBezTo>
                        <a:pt x="378" y="351"/>
                        <a:pt x="375" y="352"/>
                        <a:pt x="377" y="352"/>
                      </a:cubicBezTo>
                      <a:cubicBezTo>
                        <a:pt x="377" y="352"/>
                        <a:pt x="377" y="351"/>
                        <a:pt x="375" y="351"/>
                      </a:cubicBezTo>
                      <a:close/>
                      <a:moveTo>
                        <a:pt x="464" y="348"/>
                      </a:moveTo>
                      <a:cubicBezTo>
                        <a:pt x="465" y="348"/>
                        <a:pt x="465" y="348"/>
                        <a:pt x="465" y="348"/>
                      </a:cubicBezTo>
                      <a:cubicBezTo>
                        <a:pt x="465" y="346"/>
                        <a:pt x="465" y="346"/>
                        <a:pt x="465" y="346"/>
                      </a:cubicBezTo>
                      <a:lnTo>
                        <a:pt x="464" y="348"/>
                      </a:lnTo>
                      <a:close/>
                      <a:moveTo>
                        <a:pt x="11" y="332"/>
                      </a:moveTo>
                      <a:cubicBezTo>
                        <a:pt x="10" y="332"/>
                        <a:pt x="11" y="332"/>
                        <a:pt x="11" y="332"/>
                      </a:cubicBezTo>
                      <a:close/>
                      <a:moveTo>
                        <a:pt x="11" y="332"/>
                      </a:moveTo>
                      <a:cubicBezTo>
                        <a:pt x="11" y="332"/>
                        <a:pt x="11" y="332"/>
                        <a:pt x="11" y="332"/>
                      </a:cubicBezTo>
                      <a:cubicBezTo>
                        <a:pt x="11" y="332"/>
                        <a:pt x="11" y="332"/>
                        <a:pt x="11" y="332"/>
                      </a:cubicBezTo>
                      <a:cubicBezTo>
                        <a:pt x="11" y="332"/>
                        <a:pt x="11" y="332"/>
                        <a:pt x="11" y="332"/>
                      </a:cubicBezTo>
                      <a:close/>
                      <a:moveTo>
                        <a:pt x="102" y="251"/>
                      </a:moveTo>
                      <a:cubicBezTo>
                        <a:pt x="101" y="251"/>
                        <a:pt x="101" y="251"/>
                        <a:pt x="101" y="251"/>
                      </a:cubicBezTo>
                      <a:cubicBezTo>
                        <a:pt x="102" y="251"/>
                        <a:pt x="102" y="251"/>
                        <a:pt x="102" y="251"/>
                      </a:cubicBezTo>
                      <a:close/>
                      <a:moveTo>
                        <a:pt x="33" y="302"/>
                      </a:moveTo>
                      <a:cubicBezTo>
                        <a:pt x="33" y="302"/>
                        <a:pt x="33" y="302"/>
                        <a:pt x="33" y="302"/>
                      </a:cubicBezTo>
                      <a:cubicBezTo>
                        <a:pt x="33" y="302"/>
                        <a:pt x="33" y="302"/>
                        <a:pt x="33" y="302"/>
                      </a:cubicBezTo>
                      <a:cubicBezTo>
                        <a:pt x="33" y="302"/>
                        <a:pt x="33" y="302"/>
                        <a:pt x="33" y="302"/>
                      </a:cubicBezTo>
                      <a:close/>
                      <a:moveTo>
                        <a:pt x="11" y="332"/>
                      </a:moveTo>
                      <a:cubicBezTo>
                        <a:pt x="11" y="332"/>
                        <a:pt x="11" y="332"/>
                        <a:pt x="12" y="332"/>
                      </a:cubicBezTo>
                      <a:cubicBezTo>
                        <a:pt x="12" y="332"/>
                        <a:pt x="11" y="332"/>
                        <a:pt x="11" y="332"/>
                      </a:cubicBezTo>
                      <a:close/>
                      <a:moveTo>
                        <a:pt x="32" y="19"/>
                      </a:moveTo>
                      <a:cubicBezTo>
                        <a:pt x="29" y="20"/>
                        <a:pt x="33" y="19"/>
                        <a:pt x="31" y="20"/>
                      </a:cubicBezTo>
                      <a:cubicBezTo>
                        <a:pt x="32" y="20"/>
                        <a:pt x="32" y="20"/>
                        <a:pt x="32" y="19"/>
                      </a:cubicBezTo>
                      <a:close/>
                      <a:moveTo>
                        <a:pt x="18" y="240"/>
                      </a:moveTo>
                      <a:cubicBezTo>
                        <a:pt x="18" y="240"/>
                        <a:pt x="18" y="240"/>
                        <a:pt x="18" y="240"/>
                      </a:cubicBezTo>
                      <a:cubicBezTo>
                        <a:pt x="18" y="240"/>
                        <a:pt x="18" y="241"/>
                        <a:pt x="18" y="241"/>
                      </a:cubicBezTo>
                      <a:lnTo>
                        <a:pt x="18" y="240"/>
                      </a:lnTo>
                      <a:close/>
                      <a:moveTo>
                        <a:pt x="21" y="28"/>
                      </a:move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1" y="28"/>
                        <a:pt x="22" y="28"/>
                        <a:pt x="21" y="28"/>
                      </a:cubicBezTo>
                      <a:close/>
                      <a:moveTo>
                        <a:pt x="2" y="111"/>
                      </a:moveTo>
                      <a:cubicBezTo>
                        <a:pt x="2" y="111"/>
                        <a:pt x="2" y="111"/>
                        <a:pt x="2" y="110"/>
                      </a:cubicBezTo>
                      <a:cubicBezTo>
                        <a:pt x="2" y="111"/>
                        <a:pt x="2" y="111"/>
                        <a:pt x="2" y="111"/>
                      </a:cubicBezTo>
                      <a:close/>
                      <a:moveTo>
                        <a:pt x="3" y="92"/>
                      </a:moveTo>
                      <a:cubicBezTo>
                        <a:pt x="2" y="92"/>
                        <a:pt x="3" y="93"/>
                        <a:pt x="3" y="94"/>
                      </a:cubicBezTo>
                      <a:cubicBezTo>
                        <a:pt x="3" y="93"/>
                        <a:pt x="3" y="93"/>
                        <a:pt x="3" y="92"/>
                      </a:cubicBezTo>
                      <a:close/>
                      <a:moveTo>
                        <a:pt x="12" y="332"/>
                      </a:move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lose/>
                      <a:moveTo>
                        <a:pt x="5" y="68"/>
                      </a:moveTo>
                      <a:cubicBezTo>
                        <a:pt x="5" y="68"/>
                        <a:pt x="5" y="68"/>
                        <a:pt x="5" y="68"/>
                      </a:cubicBezTo>
                      <a:cubicBezTo>
                        <a:pt x="4" y="68"/>
                        <a:pt x="4" y="68"/>
                        <a:pt x="4" y="68"/>
                      </a:cubicBezTo>
                      <a:cubicBezTo>
                        <a:pt x="3" y="69"/>
                        <a:pt x="3" y="69"/>
                        <a:pt x="3" y="70"/>
                      </a:cubicBezTo>
                      <a:cubicBezTo>
                        <a:pt x="3" y="71"/>
                        <a:pt x="2" y="70"/>
                        <a:pt x="2" y="71"/>
                      </a:cubicBezTo>
                      <a:cubicBezTo>
                        <a:pt x="3" y="72"/>
                        <a:pt x="4" y="70"/>
                        <a:pt x="5" y="68"/>
                      </a:cubicBezTo>
                      <a:close/>
                      <a:moveTo>
                        <a:pt x="2" y="91"/>
                      </a:moveTo>
                      <a:cubicBezTo>
                        <a:pt x="1" y="91"/>
                        <a:pt x="1" y="90"/>
                        <a:pt x="1" y="90"/>
                      </a:cubicBezTo>
                      <a:cubicBezTo>
                        <a:pt x="1" y="92"/>
                        <a:pt x="1" y="92"/>
                        <a:pt x="2" y="91"/>
                      </a:cubicBezTo>
                      <a:close/>
                      <a:moveTo>
                        <a:pt x="5" y="79"/>
                      </a:moveTo>
                      <a:cubicBezTo>
                        <a:pt x="3" y="74"/>
                        <a:pt x="3" y="74"/>
                        <a:pt x="3" y="74"/>
                      </a:cubicBezTo>
                      <a:cubicBezTo>
                        <a:pt x="3" y="76"/>
                        <a:pt x="4" y="79"/>
                        <a:pt x="5" y="79"/>
                      </a:cubicBezTo>
                      <a:close/>
                      <a:moveTo>
                        <a:pt x="12" y="332"/>
                      </a:moveTo>
                      <a:cubicBezTo>
                        <a:pt x="11" y="332"/>
                        <a:pt x="11" y="332"/>
                        <a:pt x="12" y="332"/>
                      </a:cubicBezTo>
                      <a:close/>
                      <a:moveTo>
                        <a:pt x="3" y="66"/>
                      </a:moveTo>
                      <a:cubicBezTo>
                        <a:pt x="3" y="67"/>
                        <a:pt x="4" y="67"/>
                        <a:pt x="4" y="68"/>
                      </a:cubicBezTo>
                      <a:cubicBezTo>
                        <a:pt x="4" y="67"/>
                        <a:pt x="4" y="67"/>
                        <a:pt x="3" y="66"/>
                      </a:cubicBezTo>
                      <a:close/>
                      <a:moveTo>
                        <a:pt x="5" y="66"/>
                      </a:moveTo>
                      <a:cubicBezTo>
                        <a:pt x="5" y="65"/>
                        <a:pt x="4" y="65"/>
                        <a:pt x="4" y="65"/>
                      </a:cubicBezTo>
                      <a:cubicBezTo>
                        <a:pt x="4" y="65"/>
                        <a:pt x="4" y="66"/>
                        <a:pt x="5" y="67"/>
                      </a:cubicBezTo>
                      <a:cubicBezTo>
                        <a:pt x="5" y="66"/>
                        <a:pt x="5" y="66"/>
                        <a:pt x="5" y="66"/>
                      </a:cubicBezTo>
                      <a:close/>
                      <a:moveTo>
                        <a:pt x="1" y="118"/>
                      </a:moveTo>
                      <a:cubicBezTo>
                        <a:pt x="0" y="118"/>
                        <a:pt x="2" y="120"/>
                        <a:pt x="1" y="121"/>
                      </a:cubicBezTo>
                      <a:cubicBezTo>
                        <a:pt x="2" y="120"/>
                        <a:pt x="1" y="119"/>
                        <a:pt x="1" y="118"/>
                      </a:cubicBezTo>
                      <a:close/>
                      <a:moveTo>
                        <a:pt x="12" y="332"/>
                      </a:move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lose/>
                      <a:moveTo>
                        <a:pt x="1" y="131"/>
                      </a:moveTo>
                      <a:cubicBezTo>
                        <a:pt x="1" y="132"/>
                        <a:pt x="2" y="132"/>
                        <a:pt x="2" y="132"/>
                      </a:cubicBezTo>
                      <a:cubicBezTo>
                        <a:pt x="2" y="131"/>
                        <a:pt x="2" y="131"/>
                        <a:pt x="2" y="131"/>
                      </a:cubicBezTo>
                      <a:lnTo>
                        <a:pt x="1" y="131"/>
                      </a:lnTo>
                      <a:close/>
                      <a:moveTo>
                        <a:pt x="287" y="277"/>
                      </a:moveTo>
                      <a:cubicBezTo>
                        <a:pt x="285" y="277"/>
                        <a:pt x="285" y="277"/>
                        <a:pt x="284" y="278"/>
                      </a:cubicBezTo>
                      <a:cubicBezTo>
                        <a:pt x="289" y="278"/>
                        <a:pt x="283" y="278"/>
                        <a:pt x="287" y="277"/>
                      </a:cubicBezTo>
                      <a:close/>
                      <a:moveTo>
                        <a:pt x="42" y="15"/>
                      </a:moveTo>
                      <a:cubicBezTo>
                        <a:pt x="42" y="15"/>
                        <a:pt x="42" y="14"/>
                        <a:pt x="42" y="14"/>
                      </a:cubicBezTo>
                      <a:cubicBezTo>
                        <a:pt x="41" y="15"/>
                        <a:pt x="42" y="15"/>
                        <a:pt x="42" y="15"/>
                      </a:cubicBezTo>
                      <a:close/>
                      <a:moveTo>
                        <a:pt x="354" y="219"/>
                      </a:moveTo>
                      <a:cubicBezTo>
                        <a:pt x="354" y="220"/>
                        <a:pt x="353" y="220"/>
                        <a:pt x="353" y="221"/>
                      </a:cubicBezTo>
                      <a:cubicBezTo>
                        <a:pt x="354" y="220"/>
                        <a:pt x="354" y="220"/>
                        <a:pt x="354" y="219"/>
                      </a:cubicBezTo>
                      <a:close/>
                      <a:moveTo>
                        <a:pt x="302" y="266"/>
                      </a:moveTo>
                      <a:cubicBezTo>
                        <a:pt x="302" y="266"/>
                        <a:pt x="302" y="266"/>
                        <a:pt x="302" y="267"/>
                      </a:cubicBezTo>
                      <a:cubicBezTo>
                        <a:pt x="302" y="266"/>
                        <a:pt x="302" y="266"/>
                        <a:pt x="302" y="266"/>
                      </a:cubicBezTo>
                      <a:close/>
                      <a:moveTo>
                        <a:pt x="239" y="10"/>
                      </a:moveTo>
                      <a:cubicBezTo>
                        <a:pt x="239" y="10"/>
                        <a:pt x="238" y="10"/>
                        <a:pt x="238" y="10"/>
                      </a:cubicBezTo>
                      <a:cubicBezTo>
                        <a:pt x="238" y="10"/>
                        <a:pt x="238" y="10"/>
                        <a:pt x="238" y="10"/>
                      </a:cubicBezTo>
                      <a:cubicBezTo>
                        <a:pt x="238" y="10"/>
                        <a:pt x="239" y="10"/>
                        <a:pt x="239" y="10"/>
                      </a:cubicBezTo>
                      <a:close/>
                      <a:moveTo>
                        <a:pt x="316" y="22"/>
                      </a:moveTo>
                      <a:cubicBezTo>
                        <a:pt x="316" y="22"/>
                        <a:pt x="316" y="22"/>
                        <a:pt x="316" y="22"/>
                      </a:cubicBezTo>
                      <a:cubicBezTo>
                        <a:pt x="316" y="22"/>
                        <a:pt x="315" y="22"/>
                        <a:pt x="315" y="22"/>
                      </a:cubicBezTo>
                      <a:cubicBezTo>
                        <a:pt x="315" y="22"/>
                        <a:pt x="316" y="22"/>
                        <a:pt x="316" y="22"/>
                      </a:cubicBezTo>
                      <a:close/>
                      <a:moveTo>
                        <a:pt x="354" y="218"/>
                      </a:moveTo>
                      <a:cubicBezTo>
                        <a:pt x="354" y="218"/>
                        <a:pt x="354" y="218"/>
                        <a:pt x="354" y="218"/>
                      </a:cubicBezTo>
                      <a:cubicBezTo>
                        <a:pt x="354" y="218"/>
                        <a:pt x="355" y="219"/>
                        <a:pt x="354" y="219"/>
                      </a:cubicBezTo>
                      <a:cubicBezTo>
                        <a:pt x="355" y="218"/>
                        <a:pt x="357" y="218"/>
                        <a:pt x="357" y="216"/>
                      </a:cubicBezTo>
                      <a:cubicBezTo>
                        <a:pt x="358" y="216"/>
                        <a:pt x="358" y="218"/>
                        <a:pt x="359" y="217"/>
                      </a:cubicBezTo>
                      <a:cubicBezTo>
                        <a:pt x="359" y="215"/>
                        <a:pt x="357" y="216"/>
                        <a:pt x="354" y="218"/>
                      </a:cubicBezTo>
                      <a:close/>
                      <a:moveTo>
                        <a:pt x="179" y="10"/>
                      </a:moveTo>
                      <a:cubicBezTo>
                        <a:pt x="179" y="10"/>
                        <a:pt x="180" y="9"/>
                        <a:pt x="180" y="9"/>
                      </a:cubicBezTo>
                      <a:cubicBezTo>
                        <a:pt x="180" y="9"/>
                        <a:pt x="180" y="9"/>
                        <a:pt x="179" y="10"/>
                      </a:cubicBezTo>
                      <a:close/>
                      <a:moveTo>
                        <a:pt x="291" y="276"/>
                      </a:moveTo>
                      <a:cubicBezTo>
                        <a:pt x="291" y="276"/>
                        <a:pt x="293" y="277"/>
                        <a:pt x="293" y="277"/>
                      </a:cubicBezTo>
                      <a:cubicBezTo>
                        <a:pt x="295" y="275"/>
                        <a:pt x="292" y="276"/>
                        <a:pt x="291" y="276"/>
                      </a:cubicBezTo>
                      <a:close/>
                      <a:moveTo>
                        <a:pt x="351" y="221"/>
                      </a:moveTo>
                      <a:cubicBezTo>
                        <a:pt x="351" y="221"/>
                        <a:pt x="352" y="222"/>
                        <a:pt x="351" y="222"/>
                      </a:cubicBezTo>
                      <a:cubicBezTo>
                        <a:pt x="352" y="222"/>
                        <a:pt x="352" y="221"/>
                        <a:pt x="353" y="220"/>
                      </a:cubicBezTo>
                      <a:cubicBezTo>
                        <a:pt x="352" y="220"/>
                        <a:pt x="351" y="221"/>
                        <a:pt x="351" y="221"/>
                      </a:cubicBezTo>
                      <a:close/>
                      <a:moveTo>
                        <a:pt x="365" y="205"/>
                      </a:moveTo>
                      <a:cubicBezTo>
                        <a:pt x="362" y="212"/>
                        <a:pt x="362" y="212"/>
                        <a:pt x="362" y="212"/>
                      </a:cubicBezTo>
                      <a:cubicBezTo>
                        <a:pt x="363" y="210"/>
                        <a:pt x="366" y="206"/>
                        <a:pt x="365" y="205"/>
                      </a:cubicBezTo>
                      <a:close/>
                      <a:moveTo>
                        <a:pt x="380" y="192"/>
                      </a:moveTo>
                      <a:cubicBezTo>
                        <a:pt x="380" y="193"/>
                        <a:pt x="380" y="194"/>
                        <a:pt x="380" y="194"/>
                      </a:cubicBezTo>
                      <a:cubicBezTo>
                        <a:pt x="382" y="192"/>
                        <a:pt x="382" y="191"/>
                        <a:pt x="380" y="192"/>
                      </a:cubicBezTo>
                      <a:close/>
                      <a:moveTo>
                        <a:pt x="380" y="190"/>
                      </a:moveTo>
                      <a:cubicBezTo>
                        <a:pt x="381" y="191"/>
                        <a:pt x="382" y="189"/>
                        <a:pt x="382" y="188"/>
                      </a:cubicBezTo>
                      <a:cubicBezTo>
                        <a:pt x="382" y="189"/>
                        <a:pt x="381" y="189"/>
                        <a:pt x="380" y="190"/>
                      </a:cubicBezTo>
                      <a:close/>
                      <a:moveTo>
                        <a:pt x="383" y="188"/>
                      </a:moveTo>
                      <a:cubicBezTo>
                        <a:pt x="383" y="188"/>
                        <a:pt x="383" y="188"/>
                        <a:pt x="382" y="188"/>
                      </a:cubicBezTo>
                      <a:cubicBezTo>
                        <a:pt x="383" y="188"/>
                        <a:pt x="383" y="188"/>
                        <a:pt x="383" y="188"/>
                      </a:cubicBezTo>
                      <a:close/>
                      <a:moveTo>
                        <a:pt x="328" y="9"/>
                      </a:moveTo>
                      <a:cubicBezTo>
                        <a:pt x="326" y="9"/>
                        <a:pt x="326" y="9"/>
                        <a:pt x="326" y="9"/>
                      </a:cubicBezTo>
                      <a:cubicBezTo>
                        <a:pt x="328" y="10"/>
                        <a:pt x="328" y="10"/>
                        <a:pt x="328" y="10"/>
                      </a:cubicBezTo>
                      <a:lnTo>
                        <a:pt x="328" y="9"/>
                      </a:lnTo>
                      <a:close/>
                      <a:moveTo>
                        <a:pt x="168" y="9"/>
                      </a:moveTo>
                      <a:cubicBezTo>
                        <a:pt x="166" y="9"/>
                        <a:pt x="168" y="8"/>
                        <a:pt x="166" y="8"/>
                      </a:cubicBezTo>
                      <a:cubicBezTo>
                        <a:pt x="167" y="9"/>
                        <a:pt x="166" y="10"/>
                        <a:pt x="168" y="9"/>
                      </a:cubicBezTo>
                      <a:close/>
                      <a:moveTo>
                        <a:pt x="84" y="13"/>
                      </a:moveTo>
                      <a:cubicBezTo>
                        <a:pt x="83" y="13"/>
                        <a:pt x="83" y="13"/>
                        <a:pt x="83" y="13"/>
                      </a:cubicBezTo>
                      <a:cubicBezTo>
                        <a:pt x="83" y="14"/>
                        <a:pt x="83" y="14"/>
                        <a:pt x="83" y="14"/>
                      </a:cubicBezTo>
                      <a:lnTo>
                        <a:pt x="84" y="13"/>
                      </a:lnTo>
                      <a:close/>
                      <a:moveTo>
                        <a:pt x="534" y="20"/>
                      </a:moveTo>
                      <a:cubicBezTo>
                        <a:pt x="535" y="20"/>
                        <a:pt x="535" y="19"/>
                        <a:pt x="535" y="19"/>
                      </a:cubicBezTo>
                      <a:cubicBezTo>
                        <a:pt x="532" y="21"/>
                        <a:pt x="536" y="18"/>
                        <a:pt x="534" y="20"/>
                      </a:cubicBezTo>
                      <a:close/>
                      <a:moveTo>
                        <a:pt x="527" y="313"/>
                      </a:moveTo>
                      <a:cubicBezTo>
                        <a:pt x="527" y="313"/>
                        <a:pt x="527" y="313"/>
                        <a:pt x="527" y="313"/>
                      </a:cubicBezTo>
                      <a:cubicBezTo>
                        <a:pt x="527" y="313"/>
                        <a:pt x="527" y="313"/>
                        <a:pt x="527" y="313"/>
                      </a:cubicBezTo>
                      <a:cubicBezTo>
                        <a:pt x="527" y="313"/>
                        <a:pt x="527" y="313"/>
                        <a:pt x="527" y="313"/>
                      </a:cubicBezTo>
                      <a:close/>
                      <a:moveTo>
                        <a:pt x="545" y="332"/>
                      </a:moveTo>
                      <a:cubicBezTo>
                        <a:pt x="544" y="332"/>
                        <a:pt x="544" y="332"/>
                        <a:pt x="545" y="332"/>
                      </a:cubicBezTo>
                      <a:close/>
                      <a:moveTo>
                        <a:pt x="416" y="185"/>
                      </a:moveTo>
                      <a:cubicBezTo>
                        <a:pt x="416" y="185"/>
                        <a:pt x="416" y="185"/>
                        <a:pt x="416" y="185"/>
                      </a:cubicBezTo>
                      <a:cubicBezTo>
                        <a:pt x="416" y="185"/>
                        <a:pt x="417" y="185"/>
                        <a:pt x="417" y="186"/>
                      </a:cubicBezTo>
                      <a:lnTo>
                        <a:pt x="416" y="185"/>
                      </a:lnTo>
                      <a:close/>
                      <a:moveTo>
                        <a:pt x="557" y="320"/>
                      </a:moveTo>
                      <a:cubicBezTo>
                        <a:pt x="557" y="320"/>
                        <a:pt x="557" y="320"/>
                        <a:pt x="557" y="321"/>
                      </a:cubicBezTo>
                      <a:cubicBezTo>
                        <a:pt x="558" y="321"/>
                        <a:pt x="558" y="320"/>
                        <a:pt x="557" y="320"/>
                      </a:cubicBezTo>
                      <a:close/>
                      <a:moveTo>
                        <a:pt x="501" y="270"/>
                      </a:moveTo>
                      <a:cubicBezTo>
                        <a:pt x="502" y="270"/>
                        <a:pt x="502" y="270"/>
                        <a:pt x="502" y="270"/>
                      </a:cubicBezTo>
                      <a:cubicBezTo>
                        <a:pt x="502" y="270"/>
                        <a:pt x="502" y="271"/>
                        <a:pt x="502" y="271"/>
                      </a:cubicBezTo>
                      <a:cubicBezTo>
                        <a:pt x="502" y="271"/>
                        <a:pt x="502" y="270"/>
                        <a:pt x="501" y="270"/>
                      </a:cubicBezTo>
                      <a:close/>
                      <a:moveTo>
                        <a:pt x="525" y="30"/>
                      </a:moveTo>
                      <a:cubicBezTo>
                        <a:pt x="525" y="30"/>
                        <a:pt x="525" y="30"/>
                        <a:pt x="525" y="30"/>
                      </a:cubicBezTo>
                      <a:cubicBezTo>
                        <a:pt x="525" y="30"/>
                        <a:pt x="525" y="30"/>
                        <a:pt x="525" y="30"/>
                      </a:cubicBezTo>
                      <a:close/>
                      <a:moveTo>
                        <a:pt x="545" y="332"/>
                      </a:moveTo>
                      <a:cubicBezTo>
                        <a:pt x="546" y="332"/>
                        <a:pt x="546" y="331"/>
                        <a:pt x="546" y="331"/>
                      </a:cubicBezTo>
                      <a:cubicBezTo>
                        <a:pt x="546" y="331"/>
                        <a:pt x="546" y="331"/>
                        <a:pt x="545" y="332"/>
                      </a:cubicBezTo>
                      <a:close/>
                      <a:moveTo>
                        <a:pt x="557" y="305"/>
                      </a:moveTo>
                      <a:cubicBezTo>
                        <a:pt x="558" y="306"/>
                        <a:pt x="558" y="309"/>
                        <a:pt x="558" y="311"/>
                      </a:cubicBezTo>
                      <a:cubicBezTo>
                        <a:pt x="557" y="310"/>
                        <a:pt x="557" y="310"/>
                        <a:pt x="556" y="310"/>
                      </a:cubicBezTo>
                      <a:cubicBezTo>
                        <a:pt x="557" y="313"/>
                        <a:pt x="557" y="317"/>
                        <a:pt x="557" y="320"/>
                      </a:cubicBezTo>
                      <a:cubicBezTo>
                        <a:pt x="557" y="320"/>
                        <a:pt x="556" y="319"/>
                        <a:pt x="557" y="319"/>
                      </a:cubicBezTo>
                      <a:cubicBezTo>
                        <a:pt x="556" y="320"/>
                        <a:pt x="555" y="322"/>
                        <a:pt x="555" y="324"/>
                      </a:cubicBezTo>
                      <a:cubicBezTo>
                        <a:pt x="555" y="324"/>
                        <a:pt x="555" y="325"/>
                        <a:pt x="555" y="325"/>
                      </a:cubicBezTo>
                      <a:cubicBezTo>
                        <a:pt x="554" y="328"/>
                        <a:pt x="554" y="328"/>
                        <a:pt x="554" y="328"/>
                      </a:cubicBezTo>
                      <a:cubicBezTo>
                        <a:pt x="553" y="330"/>
                        <a:pt x="553" y="330"/>
                        <a:pt x="553" y="330"/>
                      </a:cubicBezTo>
                      <a:cubicBezTo>
                        <a:pt x="552" y="330"/>
                        <a:pt x="552" y="330"/>
                        <a:pt x="552" y="330"/>
                      </a:cubicBezTo>
                      <a:cubicBezTo>
                        <a:pt x="552" y="331"/>
                        <a:pt x="552" y="331"/>
                        <a:pt x="552" y="331"/>
                      </a:cubicBezTo>
                      <a:cubicBezTo>
                        <a:pt x="552" y="331"/>
                        <a:pt x="552" y="331"/>
                        <a:pt x="552" y="331"/>
                      </a:cubicBezTo>
                      <a:cubicBezTo>
                        <a:pt x="552" y="331"/>
                        <a:pt x="552" y="331"/>
                        <a:pt x="552" y="331"/>
                      </a:cubicBezTo>
                      <a:cubicBezTo>
                        <a:pt x="553" y="330"/>
                        <a:pt x="548" y="331"/>
                        <a:pt x="546" y="331"/>
                      </a:cubicBezTo>
                      <a:cubicBezTo>
                        <a:pt x="546" y="331"/>
                        <a:pt x="546" y="331"/>
                        <a:pt x="546" y="331"/>
                      </a:cubicBezTo>
                      <a:cubicBezTo>
                        <a:pt x="546" y="331"/>
                        <a:pt x="546" y="331"/>
                        <a:pt x="546" y="331"/>
                      </a:cubicBezTo>
                      <a:cubicBezTo>
                        <a:pt x="546" y="331"/>
                        <a:pt x="546" y="331"/>
                        <a:pt x="546" y="331"/>
                      </a:cubicBezTo>
                      <a:cubicBezTo>
                        <a:pt x="546" y="331"/>
                        <a:pt x="546" y="331"/>
                        <a:pt x="546" y="331"/>
                      </a:cubicBezTo>
                      <a:cubicBezTo>
                        <a:pt x="546" y="331"/>
                        <a:pt x="546" y="331"/>
                        <a:pt x="546" y="331"/>
                      </a:cubicBezTo>
                      <a:cubicBezTo>
                        <a:pt x="546" y="331"/>
                        <a:pt x="546" y="331"/>
                        <a:pt x="545" y="332"/>
                      </a:cubicBezTo>
                      <a:cubicBezTo>
                        <a:pt x="545" y="332"/>
                        <a:pt x="545" y="332"/>
                        <a:pt x="545" y="332"/>
                      </a:cubicBezTo>
                      <a:cubicBezTo>
                        <a:pt x="545" y="332"/>
                        <a:pt x="545" y="332"/>
                        <a:pt x="545" y="332"/>
                      </a:cubicBezTo>
                      <a:cubicBezTo>
                        <a:pt x="545" y="332"/>
                        <a:pt x="545" y="332"/>
                        <a:pt x="545" y="332"/>
                      </a:cubicBezTo>
                      <a:cubicBezTo>
                        <a:pt x="545" y="332"/>
                        <a:pt x="545" y="332"/>
                        <a:pt x="545" y="332"/>
                      </a:cubicBezTo>
                      <a:cubicBezTo>
                        <a:pt x="545" y="332"/>
                        <a:pt x="545" y="332"/>
                        <a:pt x="545" y="332"/>
                      </a:cubicBezTo>
                      <a:cubicBezTo>
                        <a:pt x="544" y="330"/>
                        <a:pt x="545" y="329"/>
                        <a:pt x="543" y="329"/>
                      </a:cubicBezTo>
                      <a:cubicBezTo>
                        <a:pt x="544" y="328"/>
                        <a:pt x="542" y="328"/>
                        <a:pt x="541" y="327"/>
                      </a:cubicBezTo>
                      <a:cubicBezTo>
                        <a:pt x="540" y="327"/>
                        <a:pt x="541" y="327"/>
                        <a:pt x="541" y="327"/>
                      </a:cubicBezTo>
                      <a:cubicBezTo>
                        <a:pt x="539" y="325"/>
                        <a:pt x="534" y="321"/>
                        <a:pt x="532" y="318"/>
                      </a:cubicBezTo>
                      <a:cubicBezTo>
                        <a:pt x="531" y="318"/>
                        <a:pt x="528" y="317"/>
                        <a:pt x="528" y="316"/>
                      </a:cubicBezTo>
                      <a:cubicBezTo>
                        <a:pt x="529" y="316"/>
                        <a:pt x="529" y="316"/>
                        <a:pt x="529" y="316"/>
                      </a:cubicBezTo>
                      <a:cubicBezTo>
                        <a:pt x="529" y="315"/>
                        <a:pt x="528" y="315"/>
                        <a:pt x="528" y="315"/>
                      </a:cubicBezTo>
                      <a:cubicBezTo>
                        <a:pt x="528" y="315"/>
                        <a:pt x="528" y="315"/>
                        <a:pt x="528" y="314"/>
                      </a:cubicBezTo>
                      <a:cubicBezTo>
                        <a:pt x="527" y="314"/>
                        <a:pt x="527" y="314"/>
                        <a:pt x="527" y="313"/>
                      </a:cubicBezTo>
                      <a:cubicBezTo>
                        <a:pt x="527" y="314"/>
                        <a:pt x="528" y="314"/>
                        <a:pt x="528" y="314"/>
                      </a:cubicBezTo>
                      <a:cubicBezTo>
                        <a:pt x="528" y="314"/>
                        <a:pt x="528" y="314"/>
                        <a:pt x="528" y="314"/>
                      </a:cubicBezTo>
                      <a:cubicBezTo>
                        <a:pt x="528" y="314"/>
                        <a:pt x="527" y="313"/>
                        <a:pt x="527" y="313"/>
                      </a:cubicBezTo>
                      <a:cubicBezTo>
                        <a:pt x="527" y="313"/>
                        <a:pt x="527" y="313"/>
                        <a:pt x="527" y="313"/>
                      </a:cubicBezTo>
                      <a:cubicBezTo>
                        <a:pt x="526" y="313"/>
                        <a:pt x="526" y="313"/>
                        <a:pt x="527" y="313"/>
                      </a:cubicBezTo>
                      <a:cubicBezTo>
                        <a:pt x="526" y="312"/>
                        <a:pt x="524" y="312"/>
                        <a:pt x="524" y="310"/>
                      </a:cubicBezTo>
                      <a:cubicBezTo>
                        <a:pt x="524" y="311"/>
                        <a:pt x="526" y="310"/>
                        <a:pt x="525" y="309"/>
                      </a:cubicBezTo>
                      <a:cubicBezTo>
                        <a:pt x="523" y="307"/>
                        <a:pt x="524" y="309"/>
                        <a:pt x="522" y="307"/>
                      </a:cubicBezTo>
                      <a:cubicBezTo>
                        <a:pt x="521" y="307"/>
                        <a:pt x="521" y="307"/>
                        <a:pt x="521" y="307"/>
                      </a:cubicBezTo>
                      <a:cubicBezTo>
                        <a:pt x="520" y="307"/>
                        <a:pt x="519" y="305"/>
                        <a:pt x="519" y="306"/>
                      </a:cubicBezTo>
                      <a:cubicBezTo>
                        <a:pt x="519" y="306"/>
                        <a:pt x="515" y="304"/>
                        <a:pt x="517" y="303"/>
                      </a:cubicBezTo>
                      <a:cubicBezTo>
                        <a:pt x="518" y="302"/>
                        <a:pt x="518" y="302"/>
                        <a:pt x="518" y="302"/>
                      </a:cubicBezTo>
                      <a:cubicBezTo>
                        <a:pt x="517" y="301"/>
                        <a:pt x="516" y="302"/>
                        <a:pt x="515" y="301"/>
                      </a:cubicBezTo>
                      <a:cubicBezTo>
                        <a:pt x="514" y="301"/>
                        <a:pt x="514" y="301"/>
                        <a:pt x="515" y="301"/>
                      </a:cubicBezTo>
                      <a:cubicBezTo>
                        <a:pt x="513" y="302"/>
                        <a:pt x="513" y="298"/>
                        <a:pt x="510" y="299"/>
                      </a:cubicBezTo>
                      <a:cubicBezTo>
                        <a:pt x="509" y="296"/>
                        <a:pt x="506" y="294"/>
                        <a:pt x="506" y="292"/>
                      </a:cubicBezTo>
                      <a:cubicBezTo>
                        <a:pt x="504" y="291"/>
                        <a:pt x="502" y="290"/>
                        <a:pt x="501" y="288"/>
                      </a:cubicBezTo>
                      <a:cubicBezTo>
                        <a:pt x="501" y="288"/>
                        <a:pt x="502" y="289"/>
                        <a:pt x="502" y="289"/>
                      </a:cubicBezTo>
                      <a:cubicBezTo>
                        <a:pt x="502" y="287"/>
                        <a:pt x="501" y="287"/>
                        <a:pt x="500" y="287"/>
                      </a:cubicBezTo>
                      <a:cubicBezTo>
                        <a:pt x="500" y="287"/>
                        <a:pt x="499" y="284"/>
                        <a:pt x="498" y="282"/>
                      </a:cubicBezTo>
                      <a:cubicBezTo>
                        <a:pt x="496" y="281"/>
                        <a:pt x="496" y="282"/>
                        <a:pt x="495" y="283"/>
                      </a:cubicBezTo>
                      <a:cubicBezTo>
                        <a:pt x="495" y="280"/>
                        <a:pt x="490" y="280"/>
                        <a:pt x="490" y="277"/>
                      </a:cubicBezTo>
                      <a:cubicBezTo>
                        <a:pt x="491" y="277"/>
                        <a:pt x="493" y="278"/>
                        <a:pt x="492" y="276"/>
                      </a:cubicBezTo>
                      <a:cubicBezTo>
                        <a:pt x="492" y="274"/>
                        <a:pt x="488" y="275"/>
                        <a:pt x="487" y="272"/>
                      </a:cubicBezTo>
                      <a:cubicBezTo>
                        <a:pt x="486" y="274"/>
                        <a:pt x="486" y="274"/>
                        <a:pt x="486" y="274"/>
                      </a:cubicBezTo>
                      <a:cubicBezTo>
                        <a:pt x="486" y="272"/>
                        <a:pt x="482" y="271"/>
                        <a:pt x="484" y="270"/>
                      </a:cubicBezTo>
                      <a:cubicBezTo>
                        <a:pt x="483" y="270"/>
                        <a:pt x="482" y="267"/>
                        <a:pt x="481" y="269"/>
                      </a:cubicBezTo>
                      <a:cubicBezTo>
                        <a:pt x="478" y="264"/>
                        <a:pt x="472" y="261"/>
                        <a:pt x="472" y="257"/>
                      </a:cubicBezTo>
                      <a:cubicBezTo>
                        <a:pt x="471" y="257"/>
                        <a:pt x="470" y="255"/>
                        <a:pt x="470" y="256"/>
                      </a:cubicBezTo>
                      <a:cubicBezTo>
                        <a:pt x="470" y="258"/>
                        <a:pt x="472" y="257"/>
                        <a:pt x="471" y="257"/>
                      </a:cubicBezTo>
                      <a:cubicBezTo>
                        <a:pt x="471" y="257"/>
                        <a:pt x="470" y="257"/>
                        <a:pt x="470" y="257"/>
                      </a:cubicBezTo>
                      <a:cubicBezTo>
                        <a:pt x="469" y="256"/>
                        <a:pt x="469" y="255"/>
                        <a:pt x="471" y="255"/>
                      </a:cubicBezTo>
                      <a:cubicBezTo>
                        <a:pt x="469" y="252"/>
                        <a:pt x="466" y="255"/>
                        <a:pt x="464" y="251"/>
                      </a:cubicBezTo>
                      <a:cubicBezTo>
                        <a:pt x="464" y="251"/>
                        <a:pt x="464" y="250"/>
                        <a:pt x="463" y="250"/>
                      </a:cubicBezTo>
                      <a:cubicBezTo>
                        <a:pt x="461" y="249"/>
                        <a:pt x="461" y="249"/>
                        <a:pt x="461" y="249"/>
                      </a:cubicBezTo>
                      <a:cubicBezTo>
                        <a:pt x="459" y="247"/>
                        <a:pt x="461" y="247"/>
                        <a:pt x="462" y="246"/>
                      </a:cubicBezTo>
                      <a:cubicBezTo>
                        <a:pt x="460" y="245"/>
                        <a:pt x="459" y="243"/>
                        <a:pt x="458" y="244"/>
                      </a:cubicBezTo>
                      <a:cubicBezTo>
                        <a:pt x="458" y="241"/>
                        <a:pt x="458" y="241"/>
                        <a:pt x="458" y="241"/>
                      </a:cubicBezTo>
                      <a:cubicBezTo>
                        <a:pt x="458" y="243"/>
                        <a:pt x="457" y="241"/>
                        <a:pt x="456" y="241"/>
                      </a:cubicBezTo>
                      <a:cubicBezTo>
                        <a:pt x="457" y="241"/>
                        <a:pt x="457" y="241"/>
                        <a:pt x="457" y="241"/>
                      </a:cubicBezTo>
                      <a:cubicBezTo>
                        <a:pt x="457" y="240"/>
                        <a:pt x="455" y="239"/>
                        <a:pt x="455" y="239"/>
                      </a:cubicBezTo>
                      <a:cubicBezTo>
                        <a:pt x="454" y="240"/>
                        <a:pt x="455" y="241"/>
                        <a:pt x="456" y="242"/>
                      </a:cubicBezTo>
                      <a:cubicBezTo>
                        <a:pt x="455" y="242"/>
                        <a:pt x="454" y="241"/>
                        <a:pt x="453" y="240"/>
                      </a:cubicBezTo>
                      <a:cubicBezTo>
                        <a:pt x="454" y="240"/>
                        <a:pt x="452" y="238"/>
                        <a:pt x="451" y="237"/>
                      </a:cubicBezTo>
                      <a:cubicBezTo>
                        <a:pt x="450" y="236"/>
                        <a:pt x="449" y="237"/>
                        <a:pt x="449" y="237"/>
                      </a:cubicBezTo>
                      <a:cubicBezTo>
                        <a:pt x="449" y="236"/>
                        <a:pt x="448" y="235"/>
                        <a:pt x="449" y="235"/>
                      </a:cubicBezTo>
                      <a:cubicBezTo>
                        <a:pt x="449" y="235"/>
                        <a:pt x="449" y="236"/>
                        <a:pt x="450" y="236"/>
                      </a:cubicBezTo>
                      <a:cubicBezTo>
                        <a:pt x="450" y="235"/>
                        <a:pt x="451" y="235"/>
                        <a:pt x="449" y="234"/>
                      </a:cubicBezTo>
                      <a:cubicBezTo>
                        <a:pt x="447" y="233"/>
                        <a:pt x="447" y="236"/>
                        <a:pt x="446" y="234"/>
                      </a:cubicBezTo>
                      <a:cubicBezTo>
                        <a:pt x="447" y="234"/>
                        <a:pt x="447" y="234"/>
                        <a:pt x="448" y="234"/>
                      </a:cubicBezTo>
                      <a:cubicBezTo>
                        <a:pt x="447" y="231"/>
                        <a:pt x="447" y="231"/>
                        <a:pt x="447" y="231"/>
                      </a:cubicBezTo>
                      <a:cubicBezTo>
                        <a:pt x="446" y="232"/>
                        <a:pt x="446" y="232"/>
                        <a:pt x="446" y="232"/>
                      </a:cubicBezTo>
                      <a:cubicBezTo>
                        <a:pt x="446" y="232"/>
                        <a:pt x="446" y="232"/>
                        <a:pt x="446" y="232"/>
                      </a:cubicBezTo>
                      <a:cubicBezTo>
                        <a:pt x="445" y="232"/>
                        <a:pt x="443" y="229"/>
                        <a:pt x="442" y="230"/>
                      </a:cubicBezTo>
                      <a:cubicBezTo>
                        <a:pt x="441" y="229"/>
                        <a:pt x="440" y="227"/>
                        <a:pt x="440" y="226"/>
                      </a:cubicBezTo>
                      <a:cubicBezTo>
                        <a:pt x="440" y="226"/>
                        <a:pt x="440" y="226"/>
                        <a:pt x="440" y="226"/>
                      </a:cubicBezTo>
                      <a:cubicBezTo>
                        <a:pt x="439" y="225"/>
                        <a:pt x="438" y="224"/>
                        <a:pt x="436" y="224"/>
                      </a:cubicBezTo>
                      <a:cubicBezTo>
                        <a:pt x="436" y="223"/>
                        <a:pt x="436" y="223"/>
                        <a:pt x="436" y="223"/>
                      </a:cubicBezTo>
                      <a:cubicBezTo>
                        <a:pt x="436" y="223"/>
                        <a:pt x="435" y="222"/>
                        <a:pt x="433" y="221"/>
                      </a:cubicBezTo>
                      <a:cubicBezTo>
                        <a:pt x="433" y="219"/>
                        <a:pt x="436" y="218"/>
                        <a:pt x="433" y="217"/>
                      </a:cubicBezTo>
                      <a:cubicBezTo>
                        <a:pt x="432" y="216"/>
                        <a:pt x="430" y="217"/>
                        <a:pt x="430" y="218"/>
                      </a:cubicBezTo>
                      <a:cubicBezTo>
                        <a:pt x="428" y="214"/>
                        <a:pt x="423" y="213"/>
                        <a:pt x="422" y="209"/>
                      </a:cubicBezTo>
                      <a:cubicBezTo>
                        <a:pt x="422" y="209"/>
                        <a:pt x="422" y="210"/>
                        <a:pt x="421" y="209"/>
                      </a:cubicBezTo>
                      <a:cubicBezTo>
                        <a:pt x="417" y="205"/>
                        <a:pt x="412" y="202"/>
                        <a:pt x="410" y="197"/>
                      </a:cubicBezTo>
                      <a:cubicBezTo>
                        <a:pt x="412" y="198"/>
                        <a:pt x="411" y="197"/>
                        <a:pt x="411" y="196"/>
                      </a:cubicBezTo>
                      <a:cubicBezTo>
                        <a:pt x="410" y="196"/>
                        <a:pt x="411" y="194"/>
                        <a:pt x="410" y="195"/>
                      </a:cubicBezTo>
                      <a:cubicBezTo>
                        <a:pt x="409" y="196"/>
                        <a:pt x="409" y="196"/>
                        <a:pt x="409" y="198"/>
                      </a:cubicBezTo>
                      <a:cubicBezTo>
                        <a:pt x="407" y="196"/>
                        <a:pt x="403" y="192"/>
                        <a:pt x="403" y="190"/>
                      </a:cubicBezTo>
                      <a:cubicBezTo>
                        <a:pt x="403" y="191"/>
                        <a:pt x="402" y="191"/>
                        <a:pt x="402" y="191"/>
                      </a:cubicBezTo>
                      <a:cubicBezTo>
                        <a:pt x="403" y="190"/>
                        <a:pt x="401" y="188"/>
                        <a:pt x="400" y="187"/>
                      </a:cubicBezTo>
                      <a:cubicBezTo>
                        <a:pt x="399" y="188"/>
                        <a:pt x="399" y="188"/>
                        <a:pt x="399" y="188"/>
                      </a:cubicBezTo>
                      <a:cubicBezTo>
                        <a:pt x="399" y="186"/>
                        <a:pt x="399" y="186"/>
                        <a:pt x="399" y="186"/>
                      </a:cubicBezTo>
                      <a:cubicBezTo>
                        <a:pt x="398" y="186"/>
                        <a:pt x="397" y="187"/>
                        <a:pt x="396" y="185"/>
                      </a:cubicBezTo>
                      <a:cubicBezTo>
                        <a:pt x="396" y="185"/>
                        <a:pt x="397" y="184"/>
                        <a:pt x="397" y="184"/>
                      </a:cubicBezTo>
                      <a:cubicBezTo>
                        <a:pt x="393" y="183"/>
                        <a:pt x="393" y="183"/>
                        <a:pt x="393" y="183"/>
                      </a:cubicBezTo>
                      <a:cubicBezTo>
                        <a:pt x="392" y="182"/>
                        <a:pt x="392" y="182"/>
                        <a:pt x="392" y="182"/>
                      </a:cubicBezTo>
                      <a:cubicBezTo>
                        <a:pt x="392" y="181"/>
                        <a:pt x="392" y="181"/>
                        <a:pt x="392" y="181"/>
                      </a:cubicBezTo>
                      <a:cubicBezTo>
                        <a:pt x="391" y="181"/>
                        <a:pt x="391" y="181"/>
                        <a:pt x="391" y="181"/>
                      </a:cubicBezTo>
                      <a:cubicBezTo>
                        <a:pt x="391" y="181"/>
                        <a:pt x="391" y="181"/>
                        <a:pt x="391" y="181"/>
                      </a:cubicBezTo>
                      <a:cubicBezTo>
                        <a:pt x="391" y="181"/>
                        <a:pt x="391" y="181"/>
                        <a:pt x="391" y="181"/>
                      </a:cubicBezTo>
                      <a:cubicBezTo>
                        <a:pt x="391" y="180"/>
                        <a:pt x="391" y="180"/>
                        <a:pt x="391" y="180"/>
                      </a:cubicBezTo>
                      <a:cubicBezTo>
                        <a:pt x="389" y="183"/>
                        <a:pt x="390" y="183"/>
                        <a:pt x="389" y="184"/>
                      </a:cubicBezTo>
                      <a:cubicBezTo>
                        <a:pt x="390" y="184"/>
                        <a:pt x="390" y="184"/>
                        <a:pt x="391" y="184"/>
                      </a:cubicBezTo>
                      <a:cubicBezTo>
                        <a:pt x="390" y="185"/>
                        <a:pt x="390" y="185"/>
                        <a:pt x="390" y="185"/>
                      </a:cubicBezTo>
                      <a:cubicBezTo>
                        <a:pt x="390" y="185"/>
                        <a:pt x="389" y="185"/>
                        <a:pt x="389" y="184"/>
                      </a:cubicBezTo>
                      <a:cubicBezTo>
                        <a:pt x="389" y="185"/>
                        <a:pt x="389" y="185"/>
                        <a:pt x="388" y="186"/>
                      </a:cubicBezTo>
                      <a:cubicBezTo>
                        <a:pt x="385" y="187"/>
                        <a:pt x="385" y="187"/>
                        <a:pt x="385" y="187"/>
                      </a:cubicBezTo>
                      <a:cubicBezTo>
                        <a:pt x="385" y="185"/>
                        <a:pt x="391" y="181"/>
                        <a:pt x="388" y="181"/>
                      </a:cubicBezTo>
                      <a:cubicBezTo>
                        <a:pt x="386" y="183"/>
                        <a:pt x="386" y="185"/>
                        <a:pt x="384" y="187"/>
                      </a:cubicBezTo>
                      <a:cubicBezTo>
                        <a:pt x="385" y="185"/>
                        <a:pt x="385" y="185"/>
                        <a:pt x="385" y="185"/>
                      </a:cubicBezTo>
                      <a:cubicBezTo>
                        <a:pt x="384" y="186"/>
                        <a:pt x="381" y="185"/>
                        <a:pt x="379" y="190"/>
                      </a:cubicBezTo>
                      <a:cubicBezTo>
                        <a:pt x="378" y="192"/>
                        <a:pt x="379" y="191"/>
                        <a:pt x="380" y="191"/>
                      </a:cubicBezTo>
                      <a:cubicBezTo>
                        <a:pt x="376" y="196"/>
                        <a:pt x="376" y="198"/>
                        <a:pt x="373" y="200"/>
                      </a:cubicBezTo>
                      <a:cubicBezTo>
                        <a:pt x="373" y="199"/>
                        <a:pt x="369" y="205"/>
                        <a:pt x="370" y="201"/>
                      </a:cubicBezTo>
                      <a:cubicBezTo>
                        <a:pt x="372" y="200"/>
                        <a:pt x="378" y="194"/>
                        <a:pt x="378" y="191"/>
                      </a:cubicBezTo>
                      <a:cubicBezTo>
                        <a:pt x="375" y="192"/>
                        <a:pt x="381" y="188"/>
                        <a:pt x="380" y="186"/>
                      </a:cubicBezTo>
                      <a:cubicBezTo>
                        <a:pt x="377" y="189"/>
                        <a:pt x="376" y="188"/>
                        <a:pt x="374" y="188"/>
                      </a:cubicBezTo>
                      <a:cubicBezTo>
                        <a:pt x="374" y="189"/>
                        <a:pt x="373" y="190"/>
                        <a:pt x="373" y="191"/>
                      </a:cubicBezTo>
                      <a:cubicBezTo>
                        <a:pt x="373" y="192"/>
                        <a:pt x="374" y="191"/>
                        <a:pt x="375" y="191"/>
                      </a:cubicBezTo>
                      <a:cubicBezTo>
                        <a:pt x="372" y="195"/>
                        <a:pt x="369" y="199"/>
                        <a:pt x="368" y="202"/>
                      </a:cubicBezTo>
                      <a:cubicBezTo>
                        <a:pt x="367" y="203"/>
                        <a:pt x="366" y="202"/>
                        <a:pt x="367" y="200"/>
                      </a:cubicBezTo>
                      <a:cubicBezTo>
                        <a:pt x="364" y="205"/>
                        <a:pt x="359" y="210"/>
                        <a:pt x="355" y="214"/>
                      </a:cubicBezTo>
                      <a:cubicBezTo>
                        <a:pt x="359" y="212"/>
                        <a:pt x="353" y="217"/>
                        <a:pt x="354" y="218"/>
                      </a:cubicBezTo>
                      <a:cubicBezTo>
                        <a:pt x="353" y="218"/>
                        <a:pt x="352" y="218"/>
                        <a:pt x="352" y="217"/>
                      </a:cubicBezTo>
                      <a:cubicBezTo>
                        <a:pt x="350" y="221"/>
                        <a:pt x="351" y="216"/>
                        <a:pt x="349" y="219"/>
                      </a:cubicBezTo>
                      <a:cubicBezTo>
                        <a:pt x="347" y="223"/>
                        <a:pt x="344" y="227"/>
                        <a:pt x="341" y="230"/>
                      </a:cubicBezTo>
                      <a:cubicBezTo>
                        <a:pt x="337" y="234"/>
                        <a:pt x="332" y="241"/>
                        <a:pt x="329" y="245"/>
                      </a:cubicBezTo>
                      <a:cubicBezTo>
                        <a:pt x="327" y="246"/>
                        <a:pt x="326" y="244"/>
                        <a:pt x="324" y="246"/>
                      </a:cubicBezTo>
                      <a:cubicBezTo>
                        <a:pt x="322" y="248"/>
                        <a:pt x="327" y="245"/>
                        <a:pt x="324" y="248"/>
                      </a:cubicBezTo>
                      <a:cubicBezTo>
                        <a:pt x="324" y="248"/>
                        <a:pt x="324" y="248"/>
                        <a:pt x="324" y="248"/>
                      </a:cubicBezTo>
                      <a:cubicBezTo>
                        <a:pt x="323" y="249"/>
                        <a:pt x="317" y="254"/>
                        <a:pt x="318" y="256"/>
                      </a:cubicBezTo>
                      <a:cubicBezTo>
                        <a:pt x="317" y="254"/>
                        <a:pt x="317" y="254"/>
                        <a:pt x="317" y="254"/>
                      </a:cubicBezTo>
                      <a:cubicBezTo>
                        <a:pt x="317" y="255"/>
                        <a:pt x="316" y="256"/>
                        <a:pt x="316" y="256"/>
                      </a:cubicBezTo>
                      <a:cubicBezTo>
                        <a:pt x="316" y="256"/>
                        <a:pt x="314" y="256"/>
                        <a:pt x="315" y="255"/>
                      </a:cubicBezTo>
                      <a:cubicBezTo>
                        <a:pt x="312" y="256"/>
                        <a:pt x="311" y="260"/>
                        <a:pt x="309" y="262"/>
                      </a:cubicBezTo>
                      <a:cubicBezTo>
                        <a:pt x="311" y="262"/>
                        <a:pt x="311" y="262"/>
                        <a:pt x="311" y="262"/>
                      </a:cubicBezTo>
                      <a:cubicBezTo>
                        <a:pt x="308" y="266"/>
                        <a:pt x="305" y="268"/>
                        <a:pt x="302" y="273"/>
                      </a:cubicBezTo>
                      <a:cubicBezTo>
                        <a:pt x="301" y="272"/>
                        <a:pt x="301" y="272"/>
                        <a:pt x="301" y="272"/>
                      </a:cubicBezTo>
                      <a:cubicBezTo>
                        <a:pt x="299" y="275"/>
                        <a:pt x="299" y="275"/>
                        <a:pt x="299" y="275"/>
                      </a:cubicBezTo>
                      <a:cubicBezTo>
                        <a:pt x="299" y="273"/>
                        <a:pt x="297" y="275"/>
                        <a:pt x="296" y="277"/>
                      </a:cubicBezTo>
                      <a:cubicBezTo>
                        <a:pt x="297" y="274"/>
                        <a:pt x="299" y="272"/>
                        <a:pt x="300" y="269"/>
                      </a:cubicBezTo>
                      <a:cubicBezTo>
                        <a:pt x="302" y="268"/>
                        <a:pt x="299" y="272"/>
                        <a:pt x="301" y="272"/>
                      </a:cubicBezTo>
                      <a:cubicBezTo>
                        <a:pt x="302" y="271"/>
                        <a:pt x="305" y="267"/>
                        <a:pt x="305" y="266"/>
                      </a:cubicBezTo>
                      <a:cubicBezTo>
                        <a:pt x="304" y="267"/>
                        <a:pt x="304" y="268"/>
                        <a:pt x="303" y="269"/>
                      </a:cubicBezTo>
                      <a:cubicBezTo>
                        <a:pt x="302" y="268"/>
                        <a:pt x="304" y="266"/>
                        <a:pt x="304" y="265"/>
                      </a:cubicBezTo>
                      <a:cubicBezTo>
                        <a:pt x="303" y="265"/>
                        <a:pt x="303" y="266"/>
                        <a:pt x="302" y="266"/>
                      </a:cubicBezTo>
                      <a:cubicBezTo>
                        <a:pt x="303" y="264"/>
                        <a:pt x="304" y="263"/>
                        <a:pt x="306" y="261"/>
                      </a:cubicBezTo>
                      <a:cubicBezTo>
                        <a:pt x="305" y="262"/>
                        <a:pt x="307" y="261"/>
                        <a:pt x="307" y="261"/>
                      </a:cubicBezTo>
                      <a:cubicBezTo>
                        <a:pt x="307" y="260"/>
                        <a:pt x="309" y="257"/>
                        <a:pt x="311" y="255"/>
                      </a:cubicBezTo>
                      <a:cubicBezTo>
                        <a:pt x="314" y="253"/>
                        <a:pt x="316" y="248"/>
                        <a:pt x="319" y="245"/>
                      </a:cubicBezTo>
                      <a:cubicBezTo>
                        <a:pt x="319" y="247"/>
                        <a:pt x="318" y="250"/>
                        <a:pt x="316" y="252"/>
                      </a:cubicBezTo>
                      <a:cubicBezTo>
                        <a:pt x="319" y="250"/>
                        <a:pt x="319" y="250"/>
                        <a:pt x="321" y="248"/>
                      </a:cubicBezTo>
                      <a:cubicBezTo>
                        <a:pt x="321" y="246"/>
                        <a:pt x="321" y="244"/>
                        <a:pt x="323" y="241"/>
                      </a:cubicBezTo>
                      <a:cubicBezTo>
                        <a:pt x="324" y="242"/>
                        <a:pt x="324" y="242"/>
                        <a:pt x="324" y="242"/>
                      </a:cubicBezTo>
                      <a:cubicBezTo>
                        <a:pt x="326" y="239"/>
                        <a:pt x="325" y="238"/>
                        <a:pt x="328" y="234"/>
                      </a:cubicBezTo>
                      <a:cubicBezTo>
                        <a:pt x="333" y="229"/>
                        <a:pt x="338" y="223"/>
                        <a:pt x="342" y="219"/>
                      </a:cubicBezTo>
                      <a:cubicBezTo>
                        <a:pt x="343" y="219"/>
                        <a:pt x="343" y="219"/>
                        <a:pt x="343" y="219"/>
                      </a:cubicBezTo>
                      <a:cubicBezTo>
                        <a:pt x="344" y="215"/>
                        <a:pt x="350" y="211"/>
                        <a:pt x="352" y="207"/>
                      </a:cubicBezTo>
                      <a:cubicBezTo>
                        <a:pt x="357" y="202"/>
                        <a:pt x="362" y="194"/>
                        <a:pt x="365" y="192"/>
                      </a:cubicBezTo>
                      <a:cubicBezTo>
                        <a:pt x="373" y="182"/>
                        <a:pt x="380" y="172"/>
                        <a:pt x="389" y="162"/>
                      </a:cubicBezTo>
                      <a:cubicBezTo>
                        <a:pt x="389" y="165"/>
                        <a:pt x="389" y="165"/>
                        <a:pt x="389" y="165"/>
                      </a:cubicBezTo>
                      <a:cubicBezTo>
                        <a:pt x="390" y="163"/>
                        <a:pt x="391" y="164"/>
                        <a:pt x="392" y="162"/>
                      </a:cubicBezTo>
                      <a:cubicBezTo>
                        <a:pt x="389" y="164"/>
                        <a:pt x="393" y="159"/>
                        <a:pt x="394" y="157"/>
                      </a:cubicBezTo>
                      <a:cubicBezTo>
                        <a:pt x="398" y="153"/>
                        <a:pt x="403" y="147"/>
                        <a:pt x="405" y="142"/>
                      </a:cubicBezTo>
                      <a:cubicBezTo>
                        <a:pt x="406" y="142"/>
                        <a:pt x="406" y="142"/>
                        <a:pt x="406" y="142"/>
                      </a:cubicBezTo>
                      <a:cubicBezTo>
                        <a:pt x="408" y="137"/>
                        <a:pt x="414" y="133"/>
                        <a:pt x="418" y="128"/>
                      </a:cubicBezTo>
                      <a:cubicBezTo>
                        <a:pt x="419" y="128"/>
                        <a:pt x="421" y="128"/>
                        <a:pt x="422" y="126"/>
                      </a:cubicBezTo>
                      <a:cubicBezTo>
                        <a:pt x="423" y="122"/>
                        <a:pt x="425" y="121"/>
                        <a:pt x="427" y="116"/>
                      </a:cubicBezTo>
                      <a:cubicBezTo>
                        <a:pt x="430" y="113"/>
                        <a:pt x="434" y="109"/>
                        <a:pt x="437" y="106"/>
                      </a:cubicBezTo>
                      <a:cubicBezTo>
                        <a:pt x="445" y="94"/>
                        <a:pt x="456" y="83"/>
                        <a:pt x="465" y="71"/>
                      </a:cubicBezTo>
                      <a:cubicBezTo>
                        <a:pt x="467" y="71"/>
                        <a:pt x="467" y="71"/>
                        <a:pt x="467" y="71"/>
                      </a:cubicBezTo>
                      <a:cubicBezTo>
                        <a:pt x="475" y="58"/>
                        <a:pt x="488" y="45"/>
                        <a:pt x="496" y="35"/>
                      </a:cubicBezTo>
                      <a:cubicBezTo>
                        <a:pt x="496" y="37"/>
                        <a:pt x="496" y="37"/>
                        <a:pt x="496" y="37"/>
                      </a:cubicBezTo>
                      <a:cubicBezTo>
                        <a:pt x="500" y="34"/>
                        <a:pt x="502" y="30"/>
                        <a:pt x="500" y="30"/>
                      </a:cubicBezTo>
                      <a:cubicBezTo>
                        <a:pt x="503" y="27"/>
                        <a:pt x="506" y="22"/>
                        <a:pt x="509" y="21"/>
                      </a:cubicBezTo>
                      <a:cubicBezTo>
                        <a:pt x="509" y="21"/>
                        <a:pt x="509" y="21"/>
                        <a:pt x="509" y="21"/>
                      </a:cubicBezTo>
                      <a:cubicBezTo>
                        <a:pt x="506" y="21"/>
                        <a:pt x="500" y="20"/>
                        <a:pt x="502" y="22"/>
                      </a:cubicBezTo>
                      <a:cubicBezTo>
                        <a:pt x="494" y="21"/>
                        <a:pt x="483" y="23"/>
                        <a:pt x="475" y="22"/>
                      </a:cubicBezTo>
                      <a:cubicBezTo>
                        <a:pt x="476" y="22"/>
                        <a:pt x="474" y="22"/>
                        <a:pt x="473" y="23"/>
                      </a:cubicBezTo>
                      <a:cubicBezTo>
                        <a:pt x="466" y="23"/>
                        <a:pt x="458" y="22"/>
                        <a:pt x="453" y="23"/>
                      </a:cubicBezTo>
                      <a:cubicBezTo>
                        <a:pt x="451" y="22"/>
                        <a:pt x="454" y="22"/>
                        <a:pt x="451" y="21"/>
                      </a:cubicBezTo>
                      <a:cubicBezTo>
                        <a:pt x="450" y="22"/>
                        <a:pt x="451" y="22"/>
                        <a:pt x="449" y="23"/>
                      </a:cubicBezTo>
                      <a:cubicBezTo>
                        <a:pt x="438" y="24"/>
                        <a:pt x="426" y="21"/>
                        <a:pt x="415" y="22"/>
                      </a:cubicBezTo>
                      <a:cubicBezTo>
                        <a:pt x="396" y="23"/>
                        <a:pt x="376" y="22"/>
                        <a:pt x="358" y="23"/>
                      </a:cubicBezTo>
                      <a:cubicBezTo>
                        <a:pt x="359" y="22"/>
                        <a:pt x="359" y="22"/>
                        <a:pt x="359" y="22"/>
                      </a:cubicBezTo>
                      <a:cubicBezTo>
                        <a:pt x="352" y="24"/>
                        <a:pt x="344" y="20"/>
                        <a:pt x="339" y="23"/>
                      </a:cubicBezTo>
                      <a:cubicBezTo>
                        <a:pt x="338" y="23"/>
                        <a:pt x="334" y="23"/>
                        <a:pt x="335" y="22"/>
                      </a:cubicBezTo>
                      <a:cubicBezTo>
                        <a:pt x="331" y="23"/>
                        <a:pt x="323" y="21"/>
                        <a:pt x="316" y="22"/>
                      </a:cubicBezTo>
                      <a:cubicBezTo>
                        <a:pt x="309" y="21"/>
                        <a:pt x="303" y="22"/>
                        <a:pt x="296" y="21"/>
                      </a:cubicBezTo>
                      <a:cubicBezTo>
                        <a:pt x="296" y="21"/>
                        <a:pt x="298" y="21"/>
                        <a:pt x="298" y="21"/>
                      </a:cubicBezTo>
                      <a:cubicBezTo>
                        <a:pt x="295" y="20"/>
                        <a:pt x="291" y="23"/>
                        <a:pt x="290" y="20"/>
                      </a:cubicBezTo>
                      <a:cubicBezTo>
                        <a:pt x="288" y="20"/>
                        <a:pt x="288" y="22"/>
                        <a:pt x="289" y="21"/>
                      </a:cubicBezTo>
                      <a:cubicBezTo>
                        <a:pt x="273" y="21"/>
                        <a:pt x="256" y="22"/>
                        <a:pt x="239" y="23"/>
                      </a:cubicBezTo>
                      <a:cubicBezTo>
                        <a:pt x="227" y="21"/>
                        <a:pt x="238" y="19"/>
                        <a:pt x="229" y="20"/>
                      </a:cubicBezTo>
                      <a:cubicBezTo>
                        <a:pt x="228" y="20"/>
                        <a:pt x="228" y="21"/>
                        <a:pt x="228" y="21"/>
                      </a:cubicBezTo>
                      <a:cubicBezTo>
                        <a:pt x="224" y="21"/>
                        <a:pt x="222" y="18"/>
                        <a:pt x="219" y="19"/>
                      </a:cubicBezTo>
                      <a:cubicBezTo>
                        <a:pt x="221" y="21"/>
                        <a:pt x="218" y="20"/>
                        <a:pt x="218" y="21"/>
                      </a:cubicBezTo>
                      <a:cubicBezTo>
                        <a:pt x="210" y="20"/>
                        <a:pt x="209" y="19"/>
                        <a:pt x="203" y="20"/>
                      </a:cubicBezTo>
                      <a:cubicBezTo>
                        <a:pt x="203" y="19"/>
                        <a:pt x="203" y="19"/>
                        <a:pt x="203" y="19"/>
                      </a:cubicBezTo>
                      <a:cubicBezTo>
                        <a:pt x="196" y="21"/>
                        <a:pt x="189" y="20"/>
                        <a:pt x="183" y="23"/>
                      </a:cubicBezTo>
                      <a:cubicBezTo>
                        <a:pt x="145" y="23"/>
                        <a:pt x="109" y="24"/>
                        <a:pt x="72" y="25"/>
                      </a:cubicBezTo>
                      <a:cubicBezTo>
                        <a:pt x="64" y="25"/>
                        <a:pt x="64" y="25"/>
                        <a:pt x="64" y="25"/>
                      </a:cubicBezTo>
                      <a:cubicBezTo>
                        <a:pt x="65" y="26"/>
                        <a:pt x="65" y="26"/>
                        <a:pt x="65" y="26"/>
                      </a:cubicBezTo>
                      <a:cubicBezTo>
                        <a:pt x="77" y="40"/>
                        <a:pt x="89" y="54"/>
                        <a:pt x="101" y="68"/>
                      </a:cubicBezTo>
                      <a:cubicBezTo>
                        <a:pt x="105" y="76"/>
                        <a:pt x="106" y="77"/>
                        <a:pt x="112" y="83"/>
                      </a:cubicBezTo>
                      <a:cubicBezTo>
                        <a:pt x="112" y="83"/>
                        <a:pt x="112" y="83"/>
                        <a:pt x="112" y="83"/>
                      </a:cubicBezTo>
                      <a:cubicBezTo>
                        <a:pt x="113" y="83"/>
                        <a:pt x="116" y="88"/>
                        <a:pt x="118" y="88"/>
                      </a:cubicBezTo>
                      <a:cubicBezTo>
                        <a:pt x="127" y="99"/>
                        <a:pt x="135" y="108"/>
                        <a:pt x="145" y="119"/>
                      </a:cubicBezTo>
                      <a:cubicBezTo>
                        <a:pt x="143" y="117"/>
                        <a:pt x="141" y="117"/>
                        <a:pt x="143" y="119"/>
                      </a:cubicBezTo>
                      <a:cubicBezTo>
                        <a:pt x="146" y="120"/>
                        <a:pt x="146" y="120"/>
                        <a:pt x="146" y="120"/>
                      </a:cubicBezTo>
                      <a:cubicBezTo>
                        <a:pt x="146" y="121"/>
                        <a:pt x="146" y="121"/>
                        <a:pt x="146" y="121"/>
                      </a:cubicBezTo>
                      <a:cubicBezTo>
                        <a:pt x="147" y="122"/>
                        <a:pt x="149" y="123"/>
                        <a:pt x="148" y="121"/>
                      </a:cubicBezTo>
                      <a:cubicBezTo>
                        <a:pt x="172" y="147"/>
                        <a:pt x="193" y="176"/>
                        <a:pt x="216" y="202"/>
                      </a:cubicBezTo>
                      <a:cubicBezTo>
                        <a:pt x="221" y="208"/>
                        <a:pt x="229" y="217"/>
                        <a:pt x="235" y="223"/>
                      </a:cubicBezTo>
                      <a:cubicBezTo>
                        <a:pt x="243" y="234"/>
                        <a:pt x="250" y="244"/>
                        <a:pt x="258" y="254"/>
                      </a:cubicBezTo>
                      <a:cubicBezTo>
                        <a:pt x="266" y="265"/>
                        <a:pt x="274" y="274"/>
                        <a:pt x="284" y="273"/>
                      </a:cubicBezTo>
                      <a:cubicBezTo>
                        <a:pt x="284" y="273"/>
                        <a:pt x="280" y="278"/>
                        <a:pt x="271" y="274"/>
                      </a:cubicBezTo>
                      <a:cubicBezTo>
                        <a:pt x="257" y="269"/>
                        <a:pt x="249" y="250"/>
                        <a:pt x="237" y="241"/>
                      </a:cubicBezTo>
                      <a:cubicBezTo>
                        <a:pt x="236" y="239"/>
                        <a:pt x="239" y="240"/>
                        <a:pt x="236" y="237"/>
                      </a:cubicBezTo>
                      <a:cubicBezTo>
                        <a:pt x="224" y="227"/>
                        <a:pt x="209" y="208"/>
                        <a:pt x="199" y="193"/>
                      </a:cubicBezTo>
                      <a:cubicBezTo>
                        <a:pt x="200" y="193"/>
                        <a:pt x="200" y="193"/>
                        <a:pt x="200" y="193"/>
                      </a:cubicBezTo>
                      <a:cubicBezTo>
                        <a:pt x="198" y="190"/>
                        <a:pt x="194" y="188"/>
                        <a:pt x="192" y="185"/>
                      </a:cubicBezTo>
                      <a:cubicBezTo>
                        <a:pt x="192" y="185"/>
                        <a:pt x="193" y="186"/>
                        <a:pt x="193" y="185"/>
                      </a:cubicBezTo>
                      <a:cubicBezTo>
                        <a:pt x="191" y="185"/>
                        <a:pt x="188" y="180"/>
                        <a:pt x="186" y="180"/>
                      </a:cubicBezTo>
                      <a:cubicBezTo>
                        <a:pt x="186" y="178"/>
                        <a:pt x="186" y="178"/>
                        <a:pt x="186" y="176"/>
                      </a:cubicBezTo>
                      <a:cubicBezTo>
                        <a:pt x="183" y="175"/>
                        <a:pt x="183" y="175"/>
                        <a:pt x="183" y="175"/>
                      </a:cubicBezTo>
                      <a:cubicBezTo>
                        <a:pt x="177" y="173"/>
                        <a:pt x="174" y="164"/>
                        <a:pt x="168" y="159"/>
                      </a:cubicBezTo>
                      <a:cubicBezTo>
                        <a:pt x="168" y="159"/>
                        <a:pt x="169" y="160"/>
                        <a:pt x="168" y="159"/>
                      </a:cubicBezTo>
                      <a:cubicBezTo>
                        <a:pt x="159" y="151"/>
                        <a:pt x="148" y="138"/>
                        <a:pt x="138" y="128"/>
                      </a:cubicBezTo>
                      <a:cubicBezTo>
                        <a:pt x="139" y="128"/>
                        <a:pt x="140" y="128"/>
                        <a:pt x="140" y="127"/>
                      </a:cubicBezTo>
                      <a:cubicBezTo>
                        <a:pt x="138" y="127"/>
                        <a:pt x="135" y="124"/>
                        <a:pt x="132" y="121"/>
                      </a:cubicBezTo>
                      <a:cubicBezTo>
                        <a:pt x="132" y="119"/>
                        <a:pt x="127" y="117"/>
                        <a:pt x="125" y="113"/>
                      </a:cubicBezTo>
                      <a:cubicBezTo>
                        <a:pt x="125" y="113"/>
                        <a:pt x="125" y="113"/>
                        <a:pt x="125" y="113"/>
                      </a:cubicBezTo>
                      <a:cubicBezTo>
                        <a:pt x="122" y="112"/>
                        <a:pt x="123" y="109"/>
                        <a:pt x="120" y="108"/>
                      </a:cubicBezTo>
                      <a:cubicBezTo>
                        <a:pt x="119" y="106"/>
                        <a:pt x="119" y="106"/>
                        <a:pt x="119" y="106"/>
                      </a:cubicBezTo>
                      <a:cubicBezTo>
                        <a:pt x="116" y="106"/>
                        <a:pt x="117" y="101"/>
                        <a:pt x="114" y="100"/>
                      </a:cubicBezTo>
                      <a:cubicBezTo>
                        <a:pt x="114" y="100"/>
                        <a:pt x="114" y="100"/>
                        <a:pt x="114" y="100"/>
                      </a:cubicBezTo>
                      <a:cubicBezTo>
                        <a:pt x="112" y="98"/>
                        <a:pt x="112" y="97"/>
                        <a:pt x="110" y="95"/>
                      </a:cubicBezTo>
                      <a:cubicBezTo>
                        <a:pt x="110" y="95"/>
                        <a:pt x="110" y="95"/>
                        <a:pt x="110" y="95"/>
                      </a:cubicBezTo>
                      <a:cubicBezTo>
                        <a:pt x="106" y="91"/>
                        <a:pt x="104" y="88"/>
                        <a:pt x="103" y="89"/>
                      </a:cubicBezTo>
                      <a:cubicBezTo>
                        <a:pt x="103" y="86"/>
                        <a:pt x="107" y="93"/>
                        <a:pt x="107" y="89"/>
                      </a:cubicBezTo>
                      <a:cubicBezTo>
                        <a:pt x="93" y="76"/>
                        <a:pt x="81" y="61"/>
                        <a:pt x="68" y="47"/>
                      </a:cubicBezTo>
                      <a:cubicBezTo>
                        <a:pt x="67" y="45"/>
                        <a:pt x="67" y="44"/>
                        <a:pt x="67" y="43"/>
                      </a:cubicBezTo>
                      <a:cubicBezTo>
                        <a:pt x="65" y="42"/>
                        <a:pt x="62" y="38"/>
                        <a:pt x="60" y="37"/>
                      </a:cubicBezTo>
                      <a:cubicBezTo>
                        <a:pt x="61" y="38"/>
                        <a:pt x="60" y="36"/>
                        <a:pt x="59" y="35"/>
                      </a:cubicBezTo>
                      <a:cubicBezTo>
                        <a:pt x="58" y="32"/>
                        <a:pt x="56" y="33"/>
                        <a:pt x="54" y="30"/>
                      </a:cubicBezTo>
                      <a:cubicBezTo>
                        <a:pt x="55" y="31"/>
                        <a:pt x="56" y="31"/>
                        <a:pt x="56" y="30"/>
                      </a:cubicBezTo>
                      <a:cubicBezTo>
                        <a:pt x="54" y="29"/>
                        <a:pt x="52" y="27"/>
                        <a:pt x="50" y="25"/>
                      </a:cubicBezTo>
                      <a:cubicBezTo>
                        <a:pt x="44" y="25"/>
                        <a:pt x="44" y="25"/>
                        <a:pt x="44" y="25"/>
                      </a:cubicBezTo>
                      <a:cubicBezTo>
                        <a:pt x="43" y="25"/>
                        <a:pt x="43" y="25"/>
                        <a:pt x="43" y="25"/>
                      </a:cubicBezTo>
                      <a:cubicBezTo>
                        <a:pt x="42" y="25"/>
                        <a:pt x="42" y="25"/>
                        <a:pt x="42" y="25"/>
                      </a:cubicBezTo>
                      <a:cubicBezTo>
                        <a:pt x="42" y="25"/>
                        <a:pt x="42" y="25"/>
                        <a:pt x="42" y="25"/>
                      </a:cubicBezTo>
                      <a:cubicBezTo>
                        <a:pt x="41" y="27"/>
                        <a:pt x="40" y="28"/>
                        <a:pt x="40" y="28"/>
                      </a:cubicBezTo>
                      <a:cubicBezTo>
                        <a:pt x="46" y="33"/>
                        <a:pt x="51" y="42"/>
                        <a:pt x="57" y="47"/>
                      </a:cubicBezTo>
                      <a:cubicBezTo>
                        <a:pt x="58" y="47"/>
                        <a:pt x="56" y="48"/>
                        <a:pt x="58" y="49"/>
                      </a:cubicBezTo>
                      <a:cubicBezTo>
                        <a:pt x="66" y="54"/>
                        <a:pt x="75" y="67"/>
                        <a:pt x="80" y="77"/>
                      </a:cubicBezTo>
                      <a:cubicBezTo>
                        <a:pt x="79" y="77"/>
                        <a:pt x="79" y="77"/>
                        <a:pt x="79" y="77"/>
                      </a:cubicBezTo>
                      <a:cubicBezTo>
                        <a:pt x="81" y="79"/>
                        <a:pt x="84" y="79"/>
                        <a:pt x="85" y="81"/>
                      </a:cubicBezTo>
                      <a:cubicBezTo>
                        <a:pt x="85" y="81"/>
                        <a:pt x="84" y="81"/>
                        <a:pt x="84" y="82"/>
                      </a:cubicBezTo>
                      <a:cubicBezTo>
                        <a:pt x="85" y="81"/>
                        <a:pt x="87" y="85"/>
                        <a:pt x="89" y="85"/>
                      </a:cubicBezTo>
                      <a:cubicBezTo>
                        <a:pt x="89" y="86"/>
                        <a:pt x="88" y="86"/>
                        <a:pt x="88" y="87"/>
                      </a:cubicBezTo>
                      <a:cubicBezTo>
                        <a:pt x="90" y="88"/>
                        <a:pt x="90" y="88"/>
                        <a:pt x="90" y="88"/>
                      </a:cubicBezTo>
                      <a:cubicBezTo>
                        <a:pt x="95" y="88"/>
                        <a:pt x="96" y="95"/>
                        <a:pt x="100" y="97"/>
                      </a:cubicBezTo>
                      <a:cubicBezTo>
                        <a:pt x="100" y="97"/>
                        <a:pt x="100" y="97"/>
                        <a:pt x="100" y="98"/>
                      </a:cubicBezTo>
                      <a:cubicBezTo>
                        <a:pt x="106" y="102"/>
                        <a:pt x="113" y="110"/>
                        <a:pt x="119" y="117"/>
                      </a:cubicBezTo>
                      <a:cubicBezTo>
                        <a:pt x="119" y="117"/>
                        <a:pt x="118" y="117"/>
                        <a:pt x="118" y="118"/>
                      </a:cubicBezTo>
                      <a:cubicBezTo>
                        <a:pt x="119" y="117"/>
                        <a:pt x="121" y="119"/>
                        <a:pt x="123" y="121"/>
                      </a:cubicBezTo>
                      <a:cubicBezTo>
                        <a:pt x="122" y="122"/>
                        <a:pt x="126" y="123"/>
                        <a:pt x="128" y="125"/>
                      </a:cubicBezTo>
                      <a:cubicBezTo>
                        <a:pt x="127" y="126"/>
                        <a:pt x="127" y="126"/>
                        <a:pt x="127" y="126"/>
                      </a:cubicBezTo>
                      <a:cubicBezTo>
                        <a:pt x="130" y="126"/>
                        <a:pt x="129" y="128"/>
                        <a:pt x="131" y="129"/>
                      </a:cubicBezTo>
                      <a:cubicBezTo>
                        <a:pt x="131" y="130"/>
                        <a:pt x="131" y="130"/>
                        <a:pt x="131" y="130"/>
                      </a:cubicBezTo>
                      <a:cubicBezTo>
                        <a:pt x="133" y="130"/>
                        <a:pt x="132" y="133"/>
                        <a:pt x="134" y="134"/>
                      </a:cubicBezTo>
                      <a:cubicBezTo>
                        <a:pt x="135" y="134"/>
                        <a:pt x="135" y="134"/>
                        <a:pt x="135" y="134"/>
                      </a:cubicBezTo>
                      <a:cubicBezTo>
                        <a:pt x="136" y="134"/>
                        <a:pt x="136" y="136"/>
                        <a:pt x="137" y="137"/>
                      </a:cubicBezTo>
                      <a:cubicBezTo>
                        <a:pt x="137" y="137"/>
                        <a:pt x="137" y="137"/>
                        <a:pt x="137" y="137"/>
                      </a:cubicBezTo>
                      <a:cubicBezTo>
                        <a:pt x="140" y="139"/>
                        <a:pt x="140" y="142"/>
                        <a:pt x="141" y="140"/>
                      </a:cubicBezTo>
                      <a:cubicBezTo>
                        <a:pt x="141" y="142"/>
                        <a:pt x="139" y="138"/>
                        <a:pt x="139" y="141"/>
                      </a:cubicBezTo>
                      <a:cubicBezTo>
                        <a:pt x="147" y="148"/>
                        <a:pt x="155" y="157"/>
                        <a:pt x="162" y="166"/>
                      </a:cubicBezTo>
                      <a:cubicBezTo>
                        <a:pt x="162" y="165"/>
                        <a:pt x="162" y="166"/>
                        <a:pt x="162" y="166"/>
                      </a:cubicBezTo>
                      <a:cubicBezTo>
                        <a:pt x="162" y="166"/>
                        <a:pt x="162" y="166"/>
                        <a:pt x="163" y="167"/>
                      </a:cubicBezTo>
                      <a:cubicBezTo>
                        <a:pt x="163" y="168"/>
                        <a:pt x="164" y="169"/>
                        <a:pt x="163" y="169"/>
                      </a:cubicBezTo>
                      <a:cubicBezTo>
                        <a:pt x="164" y="170"/>
                        <a:pt x="166" y="173"/>
                        <a:pt x="168" y="173"/>
                      </a:cubicBezTo>
                      <a:cubicBezTo>
                        <a:pt x="167" y="173"/>
                        <a:pt x="168" y="174"/>
                        <a:pt x="168" y="175"/>
                      </a:cubicBezTo>
                      <a:cubicBezTo>
                        <a:pt x="169" y="175"/>
                        <a:pt x="169" y="176"/>
                        <a:pt x="169" y="177"/>
                      </a:cubicBezTo>
                      <a:cubicBezTo>
                        <a:pt x="169" y="177"/>
                        <a:pt x="169" y="177"/>
                        <a:pt x="169" y="177"/>
                      </a:cubicBezTo>
                      <a:cubicBezTo>
                        <a:pt x="169" y="177"/>
                        <a:pt x="169" y="177"/>
                        <a:pt x="169" y="177"/>
                      </a:cubicBezTo>
                      <a:cubicBezTo>
                        <a:pt x="169" y="177"/>
                        <a:pt x="169" y="177"/>
                        <a:pt x="169" y="177"/>
                      </a:cubicBezTo>
                      <a:cubicBezTo>
                        <a:pt x="166" y="177"/>
                        <a:pt x="193" y="178"/>
                        <a:pt x="182" y="178"/>
                      </a:cubicBezTo>
                      <a:cubicBezTo>
                        <a:pt x="182" y="178"/>
                        <a:pt x="182" y="178"/>
                        <a:pt x="182" y="178"/>
                      </a:cubicBezTo>
                      <a:cubicBezTo>
                        <a:pt x="182" y="178"/>
                        <a:pt x="182" y="178"/>
                        <a:pt x="182" y="178"/>
                      </a:cubicBezTo>
                      <a:cubicBezTo>
                        <a:pt x="182" y="178"/>
                        <a:pt x="182" y="178"/>
                        <a:pt x="182" y="178"/>
                      </a:cubicBezTo>
                      <a:cubicBezTo>
                        <a:pt x="182" y="178"/>
                        <a:pt x="182" y="178"/>
                        <a:pt x="182" y="178"/>
                      </a:cubicBezTo>
                      <a:cubicBezTo>
                        <a:pt x="182" y="178"/>
                        <a:pt x="182" y="178"/>
                        <a:pt x="182" y="178"/>
                      </a:cubicBezTo>
                      <a:cubicBezTo>
                        <a:pt x="182" y="178"/>
                        <a:pt x="182" y="178"/>
                        <a:pt x="182" y="178"/>
                      </a:cubicBezTo>
                      <a:cubicBezTo>
                        <a:pt x="183" y="180"/>
                        <a:pt x="183" y="180"/>
                        <a:pt x="183" y="180"/>
                      </a:cubicBezTo>
                      <a:cubicBezTo>
                        <a:pt x="183" y="180"/>
                        <a:pt x="183" y="181"/>
                        <a:pt x="183" y="182"/>
                      </a:cubicBezTo>
                      <a:cubicBezTo>
                        <a:pt x="183" y="183"/>
                        <a:pt x="183" y="185"/>
                        <a:pt x="186" y="186"/>
                      </a:cubicBezTo>
                      <a:cubicBezTo>
                        <a:pt x="186" y="185"/>
                        <a:pt x="188" y="186"/>
                        <a:pt x="187" y="185"/>
                      </a:cubicBezTo>
                      <a:cubicBezTo>
                        <a:pt x="189" y="186"/>
                        <a:pt x="190" y="185"/>
                        <a:pt x="192" y="188"/>
                      </a:cubicBezTo>
                      <a:cubicBezTo>
                        <a:pt x="189" y="186"/>
                        <a:pt x="193" y="193"/>
                        <a:pt x="189" y="190"/>
                      </a:cubicBezTo>
                      <a:cubicBezTo>
                        <a:pt x="189" y="189"/>
                        <a:pt x="187" y="187"/>
                        <a:pt x="187" y="187"/>
                      </a:cubicBezTo>
                      <a:cubicBezTo>
                        <a:pt x="187" y="188"/>
                        <a:pt x="185" y="188"/>
                        <a:pt x="187" y="191"/>
                      </a:cubicBezTo>
                      <a:cubicBezTo>
                        <a:pt x="189" y="193"/>
                        <a:pt x="192" y="195"/>
                        <a:pt x="192" y="194"/>
                      </a:cubicBezTo>
                      <a:cubicBezTo>
                        <a:pt x="193" y="193"/>
                        <a:pt x="189" y="191"/>
                        <a:pt x="191" y="192"/>
                      </a:cubicBezTo>
                      <a:cubicBezTo>
                        <a:pt x="195" y="195"/>
                        <a:pt x="194" y="197"/>
                        <a:pt x="197" y="197"/>
                      </a:cubicBezTo>
                      <a:cubicBezTo>
                        <a:pt x="195" y="195"/>
                        <a:pt x="195" y="194"/>
                        <a:pt x="196" y="193"/>
                      </a:cubicBezTo>
                      <a:cubicBezTo>
                        <a:pt x="199" y="196"/>
                        <a:pt x="199" y="196"/>
                        <a:pt x="199" y="196"/>
                      </a:cubicBezTo>
                      <a:cubicBezTo>
                        <a:pt x="198" y="196"/>
                        <a:pt x="198" y="196"/>
                        <a:pt x="198" y="196"/>
                      </a:cubicBezTo>
                      <a:cubicBezTo>
                        <a:pt x="201" y="200"/>
                        <a:pt x="200" y="196"/>
                        <a:pt x="204" y="200"/>
                      </a:cubicBezTo>
                      <a:cubicBezTo>
                        <a:pt x="204" y="203"/>
                        <a:pt x="204" y="203"/>
                        <a:pt x="204" y="203"/>
                      </a:cubicBezTo>
                      <a:cubicBezTo>
                        <a:pt x="202" y="203"/>
                        <a:pt x="199" y="197"/>
                        <a:pt x="198" y="199"/>
                      </a:cubicBezTo>
                      <a:cubicBezTo>
                        <a:pt x="201" y="202"/>
                        <a:pt x="202" y="202"/>
                        <a:pt x="204" y="205"/>
                      </a:cubicBezTo>
                      <a:cubicBezTo>
                        <a:pt x="202" y="203"/>
                        <a:pt x="202" y="203"/>
                        <a:pt x="202" y="203"/>
                      </a:cubicBezTo>
                      <a:cubicBezTo>
                        <a:pt x="203" y="204"/>
                        <a:pt x="202" y="207"/>
                        <a:pt x="206" y="210"/>
                      </a:cubicBezTo>
                      <a:cubicBezTo>
                        <a:pt x="209" y="212"/>
                        <a:pt x="207" y="210"/>
                        <a:pt x="208" y="210"/>
                      </a:cubicBezTo>
                      <a:cubicBezTo>
                        <a:pt x="212" y="214"/>
                        <a:pt x="214" y="215"/>
                        <a:pt x="217" y="218"/>
                      </a:cubicBezTo>
                      <a:cubicBezTo>
                        <a:pt x="215" y="218"/>
                        <a:pt x="221" y="223"/>
                        <a:pt x="217" y="221"/>
                      </a:cubicBezTo>
                      <a:cubicBezTo>
                        <a:pt x="216" y="219"/>
                        <a:pt x="211" y="212"/>
                        <a:pt x="208" y="212"/>
                      </a:cubicBezTo>
                      <a:cubicBezTo>
                        <a:pt x="208" y="215"/>
                        <a:pt x="205" y="208"/>
                        <a:pt x="203" y="208"/>
                      </a:cubicBezTo>
                      <a:cubicBezTo>
                        <a:pt x="206" y="212"/>
                        <a:pt x="204" y="213"/>
                        <a:pt x="204" y="215"/>
                      </a:cubicBezTo>
                      <a:cubicBezTo>
                        <a:pt x="205" y="216"/>
                        <a:pt x="206" y="216"/>
                        <a:pt x="207" y="217"/>
                      </a:cubicBezTo>
                      <a:cubicBezTo>
                        <a:pt x="208" y="216"/>
                        <a:pt x="207" y="215"/>
                        <a:pt x="208" y="214"/>
                      </a:cubicBezTo>
                      <a:cubicBezTo>
                        <a:pt x="211" y="218"/>
                        <a:pt x="215" y="222"/>
                        <a:pt x="218" y="223"/>
                      </a:cubicBezTo>
                      <a:cubicBezTo>
                        <a:pt x="218" y="225"/>
                        <a:pt x="217" y="225"/>
                        <a:pt x="216" y="224"/>
                      </a:cubicBezTo>
                      <a:cubicBezTo>
                        <a:pt x="220" y="229"/>
                        <a:pt x="224" y="234"/>
                        <a:pt x="228" y="239"/>
                      </a:cubicBezTo>
                      <a:cubicBezTo>
                        <a:pt x="227" y="235"/>
                        <a:pt x="231" y="241"/>
                        <a:pt x="232" y="241"/>
                      </a:cubicBezTo>
                      <a:cubicBezTo>
                        <a:pt x="232" y="242"/>
                        <a:pt x="232" y="243"/>
                        <a:pt x="231" y="243"/>
                      </a:cubicBezTo>
                      <a:cubicBezTo>
                        <a:pt x="234" y="245"/>
                        <a:pt x="230" y="243"/>
                        <a:pt x="233" y="246"/>
                      </a:cubicBezTo>
                      <a:cubicBezTo>
                        <a:pt x="236" y="249"/>
                        <a:pt x="240" y="252"/>
                        <a:pt x="243" y="256"/>
                      </a:cubicBezTo>
                      <a:cubicBezTo>
                        <a:pt x="246" y="261"/>
                        <a:pt x="253" y="267"/>
                        <a:pt x="256" y="271"/>
                      </a:cubicBezTo>
                      <a:cubicBezTo>
                        <a:pt x="258" y="273"/>
                        <a:pt x="255" y="273"/>
                        <a:pt x="257" y="275"/>
                      </a:cubicBezTo>
                      <a:cubicBezTo>
                        <a:pt x="260" y="278"/>
                        <a:pt x="257" y="272"/>
                        <a:pt x="260" y="276"/>
                      </a:cubicBezTo>
                      <a:cubicBezTo>
                        <a:pt x="259" y="276"/>
                        <a:pt x="259" y="276"/>
                        <a:pt x="259" y="276"/>
                      </a:cubicBezTo>
                      <a:cubicBezTo>
                        <a:pt x="260" y="277"/>
                        <a:pt x="265" y="283"/>
                        <a:pt x="268" y="281"/>
                      </a:cubicBezTo>
                      <a:cubicBezTo>
                        <a:pt x="266" y="282"/>
                        <a:pt x="266" y="282"/>
                        <a:pt x="266" y="282"/>
                      </a:cubicBezTo>
                      <a:cubicBezTo>
                        <a:pt x="266" y="283"/>
                        <a:pt x="267" y="283"/>
                        <a:pt x="268" y="283"/>
                      </a:cubicBezTo>
                      <a:cubicBezTo>
                        <a:pt x="268" y="284"/>
                        <a:pt x="269" y="285"/>
                        <a:pt x="267" y="284"/>
                      </a:cubicBezTo>
                      <a:cubicBezTo>
                        <a:pt x="269" y="287"/>
                        <a:pt x="273" y="287"/>
                        <a:pt x="276" y="288"/>
                      </a:cubicBezTo>
                      <a:cubicBezTo>
                        <a:pt x="275" y="286"/>
                        <a:pt x="275" y="286"/>
                        <a:pt x="275" y="286"/>
                      </a:cubicBezTo>
                      <a:cubicBezTo>
                        <a:pt x="280" y="287"/>
                        <a:pt x="284" y="288"/>
                        <a:pt x="289" y="287"/>
                      </a:cubicBezTo>
                      <a:cubicBezTo>
                        <a:pt x="289" y="288"/>
                        <a:pt x="289" y="288"/>
                        <a:pt x="289" y="288"/>
                      </a:cubicBezTo>
                      <a:cubicBezTo>
                        <a:pt x="290" y="288"/>
                        <a:pt x="291" y="287"/>
                        <a:pt x="292" y="286"/>
                      </a:cubicBezTo>
                      <a:cubicBezTo>
                        <a:pt x="292" y="287"/>
                        <a:pt x="294" y="287"/>
                        <a:pt x="295" y="287"/>
                      </a:cubicBezTo>
                      <a:cubicBezTo>
                        <a:pt x="293" y="288"/>
                        <a:pt x="291" y="290"/>
                        <a:pt x="288" y="291"/>
                      </a:cubicBezTo>
                      <a:cubicBezTo>
                        <a:pt x="286" y="290"/>
                        <a:pt x="291" y="289"/>
                        <a:pt x="289" y="288"/>
                      </a:cubicBezTo>
                      <a:cubicBezTo>
                        <a:pt x="288" y="288"/>
                        <a:pt x="283" y="289"/>
                        <a:pt x="282" y="289"/>
                      </a:cubicBezTo>
                      <a:cubicBezTo>
                        <a:pt x="284" y="289"/>
                        <a:pt x="284" y="289"/>
                        <a:pt x="285" y="289"/>
                      </a:cubicBezTo>
                      <a:cubicBezTo>
                        <a:pt x="286" y="290"/>
                        <a:pt x="283" y="290"/>
                        <a:pt x="281" y="291"/>
                      </a:cubicBezTo>
                      <a:cubicBezTo>
                        <a:pt x="282" y="291"/>
                        <a:pt x="283" y="291"/>
                        <a:pt x="283" y="291"/>
                      </a:cubicBezTo>
                      <a:cubicBezTo>
                        <a:pt x="282" y="292"/>
                        <a:pt x="279" y="291"/>
                        <a:pt x="276" y="291"/>
                      </a:cubicBezTo>
                      <a:cubicBezTo>
                        <a:pt x="278" y="291"/>
                        <a:pt x="276" y="290"/>
                        <a:pt x="276" y="290"/>
                      </a:cubicBezTo>
                      <a:cubicBezTo>
                        <a:pt x="275" y="291"/>
                        <a:pt x="272" y="290"/>
                        <a:pt x="268" y="288"/>
                      </a:cubicBezTo>
                      <a:cubicBezTo>
                        <a:pt x="266" y="285"/>
                        <a:pt x="259" y="285"/>
                        <a:pt x="256" y="281"/>
                      </a:cubicBezTo>
                      <a:cubicBezTo>
                        <a:pt x="258" y="281"/>
                        <a:pt x="261" y="282"/>
                        <a:pt x="264" y="283"/>
                      </a:cubicBezTo>
                      <a:cubicBezTo>
                        <a:pt x="262" y="281"/>
                        <a:pt x="261" y="282"/>
                        <a:pt x="259" y="279"/>
                      </a:cubicBezTo>
                      <a:cubicBezTo>
                        <a:pt x="257" y="279"/>
                        <a:pt x="256" y="279"/>
                        <a:pt x="252" y="276"/>
                      </a:cubicBezTo>
                      <a:cubicBezTo>
                        <a:pt x="253" y="275"/>
                        <a:pt x="253" y="275"/>
                        <a:pt x="253" y="275"/>
                      </a:cubicBezTo>
                      <a:cubicBezTo>
                        <a:pt x="250" y="273"/>
                        <a:pt x="249" y="274"/>
                        <a:pt x="246" y="270"/>
                      </a:cubicBezTo>
                      <a:cubicBezTo>
                        <a:pt x="241" y="264"/>
                        <a:pt x="235" y="258"/>
                        <a:pt x="232" y="253"/>
                      </a:cubicBezTo>
                      <a:cubicBezTo>
                        <a:pt x="232" y="252"/>
                        <a:pt x="232" y="252"/>
                        <a:pt x="232" y="252"/>
                      </a:cubicBezTo>
                      <a:cubicBezTo>
                        <a:pt x="228" y="251"/>
                        <a:pt x="224" y="244"/>
                        <a:pt x="220" y="241"/>
                      </a:cubicBezTo>
                      <a:cubicBezTo>
                        <a:pt x="216" y="234"/>
                        <a:pt x="209" y="229"/>
                        <a:pt x="207" y="225"/>
                      </a:cubicBezTo>
                      <a:cubicBezTo>
                        <a:pt x="198" y="215"/>
                        <a:pt x="189" y="206"/>
                        <a:pt x="180" y="195"/>
                      </a:cubicBezTo>
                      <a:cubicBezTo>
                        <a:pt x="183" y="196"/>
                        <a:pt x="183" y="196"/>
                        <a:pt x="183" y="196"/>
                      </a:cubicBezTo>
                      <a:cubicBezTo>
                        <a:pt x="180" y="195"/>
                        <a:pt x="182" y="194"/>
                        <a:pt x="180" y="192"/>
                      </a:cubicBezTo>
                      <a:cubicBezTo>
                        <a:pt x="181" y="195"/>
                        <a:pt x="177" y="191"/>
                        <a:pt x="175" y="190"/>
                      </a:cubicBezTo>
                      <a:cubicBezTo>
                        <a:pt x="175" y="189"/>
                        <a:pt x="175" y="189"/>
                        <a:pt x="175" y="189"/>
                      </a:cubicBezTo>
                      <a:cubicBezTo>
                        <a:pt x="174" y="190"/>
                        <a:pt x="174" y="190"/>
                        <a:pt x="174" y="190"/>
                      </a:cubicBezTo>
                      <a:cubicBezTo>
                        <a:pt x="172" y="193"/>
                        <a:pt x="170" y="195"/>
                        <a:pt x="168" y="198"/>
                      </a:cubicBezTo>
                      <a:cubicBezTo>
                        <a:pt x="167" y="197"/>
                        <a:pt x="167" y="197"/>
                        <a:pt x="167" y="197"/>
                      </a:cubicBezTo>
                      <a:cubicBezTo>
                        <a:pt x="165" y="203"/>
                        <a:pt x="159" y="206"/>
                        <a:pt x="154" y="211"/>
                      </a:cubicBezTo>
                      <a:cubicBezTo>
                        <a:pt x="153" y="211"/>
                        <a:pt x="151" y="212"/>
                        <a:pt x="150" y="213"/>
                      </a:cubicBezTo>
                      <a:cubicBezTo>
                        <a:pt x="148" y="217"/>
                        <a:pt x="147" y="218"/>
                        <a:pt x="143" y="223"/>
                      </a:cubicBezTo>
                      <a:cubicBezTo>
                        <a:pt x="140" y="226"/>
                        <a:pt x="135" y="231"/>
                        <a:pt x="132" y="233"/>
                      </a:cubicBezTo>
                      <a:cubicBezTo>
                        <a:pt x="123" y="246"/>
                        <a:pt x="110" y="256"/>
                        <a:pt x="100" y="268"/>
                      </a:cubicBezTo>
                      <a:cubicBezTo>
                        <a:pt x="98" y="268"/>
                        <a:pt x="98" y="268"/>
                        <a:pt x="98" y="268"/>
                      </a:cubicBezTo>
                      <a:cubicBezTo>
                        <a:pt x="89" y="281"/>
                        <a:pt x="74" y="293"/>
                        <a:pt x="65" y="304"/>
                      </a:cubicBezTo>
                      <a:cubicBezTo>
                        <a:pt x="65" y="302"/>
                        <a:pt x="65" y="302"/>
                        <a:pt x="65" y="302"/>
                      </a:cubicBezTo>
                      <a:cubicBezTo>
                        <a:pt x="61" y="304"/>
                        <a:pt x="58" y="309"/>
                        <a:pt x="60" y="309"/>
                      </a:cubicBezTo>
                      <a:cubicBezTo>
                        <a:pt x="57" y="311"/>
                        <a:pt x="53" y="317"/>
                        <a:pt x="50" y="318"/>
                      </a:cubicBezTo>
                      <a:cubicBezTo>
                        <a:pt x="47" y="321"/>
                        <a:pt x="47" y="322"/>
                        <a:pt x="45" y="325"/>
                      </a:cubicBezTo>
                      <a:cubicBezTo>
                        <a:pt x="39" y="329"/>
                        <a:pt x="37" y="332"/>
                        <a:pt x="33" y="336"/>
                      </a:cubicBezTo>
                      <a:cubicBezTo>
                        <a:pt x="38" y="338"/>
                        <a:pt x="44" y="338"/>
                        <a:pt x="51" y="339"/>
                      </a:cubicBezTo>
                      <a:cubicBezTo>
                        <a:pt x="50" y="338"/>
                        <a:pt x="53" y="338"/>
                        <a:pt x="53" y="338"/>
                      </a:cubicBezTo>
                      <a:cubicBezTo>
                        <a:pt x="61" y="338"/>
                        <a:pt x="69" y="339"/>
                        <a:pt x="75" y="338"/>
                      </a:cubicBezTo>
                      <a:cubicBezTo>
                        <a:pt x="76" y="338"/>
                        <a:pt x="73" y="339"/>
                        <a:pt x="76" y="339"/>
                      </a:cubicBezTo>
                      <a:cubicBezTo>
                        <a:pt x="78" y="339"/>
                        <a:pt x="76" y="338"/>
                        <a:pt x="79" y="338"/>
                      </a:cubicBezTo>
                      <a:cubicBezTo>
                        <a:pt x="91" y="337"/>
                        <a:pt x="104" y="339"/>
                        <a:pt x="115" y="339"/>
                      </a:cubicBezTo>
                      <a:cubicBezTo>
                        <a:pt x="135" y="338"/>
                        <a:pt x="155" y="338"/>
                        <a:pt x="175" y="338"/>
                      </a:cubicBezTo>
                      <a:cubicBezTo>
                        <a:pt x="174" y="338"/>
                        <a:pt x="174" y="338"/>
                        <a:pt x="174" y="338"/>
                      </a:cubicBezTo>
                      <a:cubicBezTo>
                        <a:pt x="181" y="337"/>
                        <a:pt x="189" y="340"/>
                        <a:pt x="194" y="338"/>
                      </a:cubicBezTo>
                      <a:cubicBezTo>
                        <a:pt x="196" y="338"/>
                        <a:pt x="200" y="338"/>
                        <a:pt x="199" y="339"/>
                      </a:cubicBezTo>
                      <a:cubicBezTo>
                        <a:pt x="204" y="337"/>
                        <a:pt x="212" y="339"/>
                        <a:pt x="219" y="339"/>
                      </a:cubicBezTo>
                      <a:cubicBezTo>
                        <a:pt x="226" y="340"/>
                        <a:pt x="233" y="338"/>
                        <a:pt x="241" y="339"/>
                      </a:cubicBezTo>
                      <a:cubicBezTo>
                        <a:pt x="240" y="339"/>
                        <a:pt x="238" y="339"/>
                        <a:pt x="238" y="340"/>
                      </a:cubicBezTo>
                      <a:cubicBezTo>
                        <a:pt x="241" y="341"/>
                        <a:pt x="245" y="338"/>
                        <a:pt x="247" y="340"/>
                      </a:cubicBezTo>
                      <a:cubicBezTo>
                        <a:pt x="249" y="340"/>
                        <a:pt x="248" y="339"/>
                        <a:pt x="247" y="339"/>
                      </a:cubicBezTo>
                      <a:cubicBezTo>
                        <a:pt x="264" y="340"/>
                        <a:pt x="283" y="339"/>
                        <a:pt x="301" y="338"/>
                      </a:cubicBezTo>
                      <a:cubicBezTo>
                        <a:pt x="313" y="339"/>
                        <a:pt x="301" y="342"/>
                        <a:pt x="312" y="340"/>
                      </a:cubicBezTo>
                      <a:cubicBezTo>
                        <a:pt x="312" y="341"/>
                        <a:pt x="312" y="339"/>
                        <a:pt x="312" y="340"/>
                      </a:cubicBezTo>
                      <a:cubicBezTo>
                        <a:pt x="316" y="339"/>
                        <a:pt x="318" y="342"/>
                        <a:pt x="321" y="341"/>
                      </a:cubicBezTo>
                      <a:cubicBezTo>
                        <a:pt x="320" y="340"/>
                        <a:pt x="323" y="340"/>
                        <a:pt x="323" y="339"/>
                      </a:cubicBezTo>
                      <a:cubicBezTo>
                        <a:pt x="331" y="340"/>
                        <a:pt x="332" y="342"/>
                        <a:pt x="339" y="341"/>
                      </a:cubicBezTo>
                      <a:cubicBezTo>
                        <a:pt x="338" y="341"/>
                        <a:pt x="338" y="341"/>
                        <a:pt x="338" y="341"/>
                      </a:cubicBezTo>
                      <a:cubicBezTo>
                        <a:pt x="345" y="339"/>
                        <a:pt x="354" y="340"/>
                        <a:pt x="360" y="338"/>
                      </a:cubicBezTo>
                      <a:cubicBezTo>
                        <a:pt x="400" y="338"/>
                        <a:pt x="438" y="336"/>
                        <a:pt x="477" y="336"/>
                      </a:cubicBezTo>
                      <a:cubicBezTo>
                        <a:pt x="493" y="335"/>
                        <a:pt x="516" y="338"/>
                        <a:pt x="527" y="335"/>
                      </a:cubicBezTo>
                      <a:cubicBezTo>
                        <a:pt x="523" y="331"/>
                        <a:pt x="523" y="331"/>
                        <a:pt x="523" y="331"/>
                      </a:cubicBezTo>
                      <a:cubicBezTo>
                        <a:pt x="503" y="310"/>
                        <a:pt x="503" y="310"/>
                        <a:pt x="503" y="310"/>
                      </a:cubicBezTo>
                      <a:cubicBezTo>
                        <a:pt x="498" y="302"/>
                        <a:pt x="498" y="302"/>
                        <a:pt x="490" y="295"/>
                      </a:cubicBezTo>
                      <a:cubicBezTo>
                        <a:pt x="491" y="295"/>
                        <a:pt x="491" y="296"/>
                        <a:pt x="491" y="295"/>
                      </a:cubicBezTo>
                      <a:cubicBezTo>
                        <a:pt x="489" y="296"/>
                        <a:pt x="486" y="290"/>
                        <a:pt x="484" y="290"/>
                      </a:cubicBezTo>
                      <a:cubicBezTo>
                        <a:pt x="474" y="280"/>
                        <a:pt x="464" y="271"/>
                        <a:pt x="454" y="260"/>
                      </a:cubicBezTo>
                      <a:cubicBezTo>
                        <a:pt x="456" y="262"/>
                        <a:pt x="457" y="262"/>
                        <a:pt x="455" y="260"/>
                      </a:cubicBezTo>
                      <a:cubicBezTo>
                        <a:pt x="453" y="258"/>
                        <a:pt x="453" y="258"/>
                        <a:pt x="453" y="258"/>
                      </a:cubicBezTo>
                      <a:cubicBezTo>
                        <a:pt x="452" y="258"/>
                        <a:pt x="452" y="258"/>
                        <a:pt x="452" y="258"/>
                      </a:cubicBezTo>
                      <a:cubicBezTo>
                        <a:pt x="451" y="257"/>
                        <a:pt x="449" y="256"/>
                        <a:pt x="450" y="257"/>
                      </a:cubicBezTo>
                      <a:cubicBezTo>
                        <a:pt x="436" y="245"/>
                        <a:pt x="424" y="231"/>
                        <a:pt x="411" y="218"/>
                      </a:cubicBezTo>
                      <a:cubicBezTo>
                        <a:pt x="392" y="198"/>
                        <a:pt x="392" y="198"/>
                        <a:pt x="392" y="198"/>
                      </a:cubicBezTo>
                      <a:cubicBezTo>
                        <a:pt x="390" y="196"/>
                        <a:pt x="390" y="196"/>
                        <a:pt x="390" y="196"/>
                      </a:cubicBezTo>
                      <a:cubicBezTo>
                        <a:pt x="387" y="200"/>
                        <a:pt x="387" y="200"/>
                        <a:pt x="387" y="200"/>
                      </a:cubicBezTo>
                      <a:cubicBezTo>
                        <a:pt x="380" y="206"/>
                        <a:pt x="373" y="216"/>
                        <a:pt x="367" y="223"/>
                      </a:cubicBezTo>
                      <a:cubicBezTo>
                        <a:pt x="347" y="243"/>
                        <a:pt x="329" y="261"/>
                        <a:pt x="312" y="283"/>
                      </a:cubicBezTo>
                      <a:cubicBezTo>
                        <a:pt x="312" y="283"/>
                        <a:pt x="311" y="278"/>
                        <a:pt x="318" y="268"/>
                      </a:cubicBezTo>
                      <a:cubicBezTo>
                        <a:pt x="325" y="255"/>
                        <a:pt x="341" y="242"/>
                        <a:pt x="350" y="228"/>
                      </a:cubicBezTo>
                      <a:cubicBezTo>
                        <a:pt x="351" y="227"/>
                        <a:pt x="351" y="230"/>
                        <a:pt x="353" y="226"/>
                      </a:cubicBezTo>
                      <a:cubicBezTo>
                        <a:pt x="358" y="220"/>
                        <a:pt x="364" y="212"/>
                        <a:pt x="371" y="204"/>
                      </a:cubicBezTo>
                      <a:cubicBezTo>
                        <a:pt x="383" y="192"/>
                        <a:pt x="383" y="192"/>
                        <a:pt x="383" y="192"/>
                      </a:cubicBezTo>
                      <a:cubicBezTo>
                        <a:pt x="385" y="190"/>
                        <a:pt x="385" y="190"/>
                        <a:pt x="385" y="190"/>
                      </a:cubicBezTo>
                      <a:cubicBezTo>
                        <a:pt x="384" y="189"/>
                        <a:pt x="384" y="189"/>
                        <a:pt x="384" y="189"/>
                      </a:cubicBezTo>
                      <a:cubicBezTo>
                        <a:pt x="388" y="189"/>
                        <a:pt x="377" y="189"/>
                        <a:pt x="386" y="189"/>
                      </a:cubicBezTo>
                      <a:cubicBezTo>
                        <a:pt x="388" y="187"/>
                        <a:pt x="388" y="187"/>
                        <a:pt x="388" y="187"/>
                      </a:cubicBezTo>
                      <a:cubicBezTo>
                        <a:pt x="390" y="185"/>
                        <a:pt x="390" y="185"/>
                        <a:pt x="390" y="185"/>
                      </a:cubicBezTo>
                      <a:cubicBezTo>
                        <a:pt x="390" y="186"/>
                        <a:pt x="391" y="186"/>
                        <a:pt x="391" y="186"/>
                      </a:cubicBezTo>
                      <a:cubicBezTo>
                        <a:pt x="390" y="186"/>
                        <a:pt x="390" y="186"/>
                        <a:pt x="390" y="186"/>
                      </a:cubicBezTo>
                      <a:cubicBezTo>
                        <a:pt x="390" y="187"/>
                        <a:pt x="391" y="188"/>
                        <a:pt x="393" y="189"/>
                      </a:cubicBezTo>
                      <a:cubicBezTo>
                        <a:pt x="394" y="188"/>
                        <a:pt x="395" y="188"/>
                        <a:pt x="397" y="188"/>
                      </a:cubicBezTo>
                      <a:cubicBezTo>
                        <a:pt x="397" y="188"/>
                        <a:pt x="397" y="188"/>
                        <a:pt x="397" y="188"/>
                      </a:cubicBezTo>
                      <a:cubicBezTo>
                        <a:pt x="397" y="188"/>
                        <a:pt x="397" y="188"/>
                        <a:pt x="397" y="188"/>
                      </a:cubicBezTo>
                      <a:cubicBezTo>
                        <a:pt x="397" y="189"/>
                        <a:pt x="397" y="189"/>
                        <a:pt x="397" y="189"/>
                      </a:cubicBezTo>
                      <a:cubicBezTo>
                        <a:pt x="397" y="189"/>
                        <a:pt x="397" y="189"/>
                        <a:pt x="397" y="189"/>
                      </a:cubicBezTo>
                      <a:cubicBezTo>
                        <a:pt x="396" y="189"/>
                        <a:pt x="396" y="189"/>
                        <a:pt x="396" y="189"/>
                      </a:cubicBezTo>
                      <a:cubicBezTo>
                        <a:pt x="396" y="190"/>
                        <a:pt x="396" y="190"/>
                        <a:pt x="396" y="190"/>
                      </a:cubicBezTo>
                      <a:cubicBezTo>
                        <a:pt x="395" y="190"/>
                        <a:pt x="395" y="190"/>
                        <a:pt x="395" y="190"/>
                      </a:cubicBezTo>
                      <a:cubicBezTo>
                        <a:pt x="397" y="191"/>
                        <a:pt x="398" y="192"/>
                        <a:pt x="399" y="194"/>
                      </a:cubicBezTo>
                      <a:cubicBezTo>
                        <a:pt x="399" y="194"/>
                        <a:pt x="398" y="193"/>
                        <a:pt x="398" y="194"/>
                      </a:cubicBezTo>
                      <a:cubicBezTo>
                        <a:pt x="400" y="194"/>
                        <a:pt x="403" y="199"/>
                        <a:pt x="405" y="199"/>
                      </a:cubicBezTo>
                      <a:cubicBezTo>
                        <a:pt x="406" y="201"/>
                        <a:pt x="405" y="201"/>
                        <a:pt x="406" y="203"/>
                      </a:cubicBezTo>
                      <a:cubicBezTo>
                        <a:pt x="409" y="204"/>
                        <a:pt x="409" y="204"/>
                        <a:pt x="409" y="204"/>
                      </a:cubicBezTo>
                      <a:cubicBezTo>
                        <a:pt x="415" y="206"/>
                        <a:pt x="419" y="215"/>
                        <a:pt x="426" y="219"/>
                      </a:cubicBezTo>
                      <a:cubicBezTo>
                        <a:pt x="426" y="219"/>
                        <a:pt x="425" y="219"/>
                        <a:pt x="425" y="220"/>
                      </a:cubicBezTo>
                      <a:cubicBezTo>
                        <a:pt x="436" y="228"/>
                        <a:pt x="448" y="240"/>
                        <a:pt x="459" y="251"/>
                      </a:cubicBezTo>
                      <a:cubicBezTo>
                        <a:pt x="459" y="251"/>
                        <a:pt x="458" y="251"/>
                        <a:pt x="458" y="252"/>
                      </a:cubicBezTo>
                      <a:cubicBezTo>
                        <a:pt x="459" y="251"/>
                        <a:pt x="463" y="254"/>
                        <a:pt x="466" y="257"/>
                      </a:cubicBezTo>
                      <a:cubicBezTo>
                        <a:pt x="466" y="259"/>
                        <a:pt x="472" y="261"/>
                        <a:pt x="475" y="265"/>
                      </a:cubicBezTo>
                      <a:cubicBezTo>
                        <a:pt x="474" y="265"/>
                        <a:pt x="474" y="265"/>
                        <a:pt x="474" y="265"/>
                      </a:cubicBezTo>
                      <a:cubicBezTo>
                        <a:pt x="478" y="266"/>
                        <a:pt x="477" y="269"/>
                        <a:pt x="480" y="270"/>
                      </a:cubicBezTo>
                      <a:cubicBezTo>
                        <a:pt x="481" y="272"/>
                        <a:pt x="481" y="272"/>
                        <a:pt x="481" y="272"/>
                      </a:cubicBezTo>
                      <a:cubicBezTo>
                        <a:pt x="484" y="272"/>
                        <a:pt x="484" y="277"/>
                        <a:pt x="487" y="278"/>
                      </a:cubicBezTo>
                      <a:cubicBezTo>
                        <a:pt x="487" y="278"/>
                        <a:pt x="487" y="278"/>
                        <a:pt x="487" y="278"/>
                      </a:cubicBezTo>
                      <a:cubicBezTo>
                        <a:pt x="489" y="279"/>
                        <a:pt x="490" y="281"/>
                        <a:pt x="492" y="283"/>
                      </a:cubicBezTo>
                      <a:cubicBezTo>
                        <a:pt x="492" y="283"/>
                        <a:pt x="492" y="283"/>
                        <a:pt x="492" y="283"/>
                      </a:cubicBezTo>
                      <a:cubicBezTo>
                        <a:pt x="496" y="287"/>
                        <a:pt x="498" y="290"/>
                        <a:pt x="499" y="289"/>
                      </a:cubicBezTo>
                      <a:cubicBezTo>
                        <a:pt x="500" y="291"/>
                        <a:pt x="495" y="285"/>
                        <a:pt x="496" y="289"/>
                      </a:cubicBezTo>
                      <a:cubicBezTo>
                        <a:pt x="511" y="302"/>
                        <a:pt x="525" y="316"/>
                        <a:pt x="539" y="330"/>
                      </a:cubicBezTo>
                      <a:cubicBezTo>
                        <a:pt x="540" y="333"/>
                        <a:pt x="541" y="334"/>
                        <a:pt x="541" y="334"/>
                      </a:cubicBezTo>
                      <a:cubicBezTo>
                        <a:pt x="545" y="336"/>
                        <a:pt x="540" y="339"/>
                        <a:pt x="539" y="341"/>
                      </a:cubicBezTo>
                      <a:cubicBezTo>
                        <a:pt x="539" y="341"/>
                        <a:pt x="537" y="341"/>
                        <a:pt x="536" y="342"/>
                      </a:cubicBezTo>
                      <a:cubicBezTo>
                        <a:pt x="536" y="342"/>
                        <a:pt x="536" y="342"/>
                        <a:pt x="536" y="342"/>
                      </a:cubicBezTo>
                      <a:cubicBezTo>
                        <a:pt x="536" y="342"/>
                        <a:pt x="536" y="343"/>
                        <a:pt x="536" y="344"/>
                      </a:cubicBezTo>
                      <a:cubicBezTo>
                        <a:pt x="536" y="344"/>
                        <a:pt x="536" y="344"/>
                        <a:pt x="536" y="344"/>
                      </a:cubicBezTo>
                      <a:cubicBezTo>
                        <a:pt x="535" y="343"/>
                        <a:pt x="535" y="343"/>
                        <a:pt x="535" y="343"/>
                      </a:cubicBezTo>
                      <a:cubicBezTo>
                        <a:pt x="535" y="343"/>
                        <a:pt x="535" y="343"/>
                        <a:pt x="535" y="343"/>
                      </a:cubicBezTo>
                      <a:cubicBezTo>
                        <a:pt x="535" y="342"/>
                        <a:pt x="535" y="342"/>
                        <a:pt x="535" y="342"/>
                      </a:cubicBezTo>
                      <a:cubicBezTo>
                        <a:pt x="533" y="344"/>
                        <a:pt x="533" y="345"/>
                        <a:pt x="529" y="346"/>
                      </a:cubicBezTo>
                      <a:cubicBezTo>
                        <a:pt x="531" y="345"/>
                        <a:pt x="531" y="344"/>
                        <a:pt x="530" y="344"/>
                      </a:cubicBezTo>
                      <a:cubicBezTo>
                        <a:pt x="528" y="346"/>
                        <a:pt x="523" y="347"/>
                        <a:pt x="519" y="347"/>
                      </a:cubicBezTo>
                      <a:cubicBezTo>
                        <a:pt x="519" y="347"/>
                        <a:pt x="520" y="347"/>
                        <a:pt x="520" y="346"/>
                      </a:cubicBezTo>
                      <a:cubicBezTo>
                        <a:pt x="516" y="347"/>
                        <a:pt x="512" y="346"/>
                        <a:pt x="508" y="347"/>
                      </a:cubicBezTo>
                      <a:cubicBezTo>
                        <a:pt x="510" y="346"/>
                        <a:pt x="510" y="346"/>
                        <a:pt x="510" y="346"/>
                      </a:cubicBezTo>
                      <a:cubicBezTo>
                        <a:pt x="504" y="345"/>
                        <a:pt x="508" y="348"/>
                        <a:pt x="503" y="347"/>
                      </a:cubicBezTo>
                      <a:cubicBezTo>
                        <a:pt x="504" y="347"/>
                        <a:pt x="504" y="346"/>
                        <a:pt x="504" y="346"/>
                      </a:cubicBezTo>
                      <a:cubicBezTo>
                        <a:pt x="499" y="348"/>
                        <a:pt x="491" y="347"/>
                        <a:pt x="486" y="348"/>
                      </a:cubicBezTo>
                      <a:cubicBezTo>
                        <a:pt x="486" y="347"/>
                        <a:pt x="486" y="347"/>
                        <a:pt x="486" y="347"/>
                      </a:cubicBezTo>
                      <a:cubicBezTo>
                        <a:pt x="481" y="347"/>
                        <a:pt x="475" y="347"/>
                        <a:pt x="469" y="348"/>
                      </a:cubicBezTo>
                      <a:cubicBezTo>
                        <a:pt x="467" y="347"/>
                        <a:pt x="470" y="345"/>
                        <a:pt x="464" y="346"/>
                      </a:cubicBezTo>
                      <a:cubicBezTo>
                        <a:pt x="464" y="348"/>
                        <a:pt x="454" y="347"/>
                        <a:pt x="458" y="349"/>
                      </a:cubicBezTo>
                      <a:cubicBezTo>
                        <a:pt x="453" y="348"/>
                        <a:pt x="445" y="348"/>
                        <a:pt x="442" y="348"/>
                      </a:cubicBezTo>
                      <a:cubicBezTo>
                        <a:pt x="444" y="348"/>
                        <a:pt x="439" y="346"/>
                        <a:pt x="443" y="346"/>
                      </a:cubicBezTo>
                      <a:cubicBezTo>
                        <a:pt x="440" y="345"/>
                        <a:pt x="440" y="345"/>
                        <a:pt x="440" y="345"/>
                      </a:cubicBezTo>
                      <a:cubicBezTo>
                        <a:pt x="441" y="344"/>
                        <a:pt x="444" y="345"/>
                        <a:pt x="443" y="344"/>
                      </a:cubicBezTo>
                      <a:cubicBezTo>
                        <a:pt x="441" y="344"/>
                        <a:pt x="435" y="345"/>
                        <a:pt x="433" y="345"/>
                      </a:cubicBezTo>
                      <a:cubicBezTo>
                        <a:pt x="429" y="346"/>
                        <a:pt x="426" y="348"/>
                        <a:pt x="419" y="348"/>
                      </a:cubicBezTo>
                      <a:cubicBezTo>
                        <a:pt x="422" y="347"/>
                        <a:pt x="419" y="346"/>
                        <a:pt x="419" y="346"/>
                      </a:cubicBezTo>
                      <a:cubicBezTo>
                        <a:pt x="411" y="349"/>
                        <a:pt x="411" y="349"/>
                        <a:pt x="411" y="349"/>
                      </a:cubicBezTo>
                      <a:cubicBezTo>
                        <a:pt x="409" y="349"/>
                        <a:pt x="411" y="348"/>
                        <a:pt x="408" y="348"/>
                      </a:cubicBezTo>
                      <a:cubicBezTo>
                        <a:pt x="408" y="349"/>
                        <a:pt x="407" y="349"/>
                        <a:pt x="406" y="349"/>
                      </a:cubicBezTo>
                      <a:cubicBezTo>
                        <a:pt x="405" y="349"/>
                        <a:pt x="397" y="350"/>
                        <a:pt x="397" y="348"/>
                      </a:cubicBezTo>
                      <a:cubicBezTo>
                        <a:pt x="396" y="347"/>
                        <a:pt x="400" y="348"/>
                        <a:pt x="398" y="347"/>
                      </a:cubicBezTo>
                      <a:cubicBezTo>
                        <a:pt x="394" y="347"/>
                        <a:pt x="394" y="348"/>
                        <a:pt x="390" y="348"/>
                      </a:cubicBezTo>
                      <a:cubicBezTo>
                        <a:pt x="390" y="347"/>
                        <a:pt x="390" y="347"/>
                        <a:pt x="390" y="347"/>
                      </a:cubicBezTo>
                      <a:cubicBezTo>
                        <a:pt x="387" y="347"/>
                        <a:pt x="383" y="348"/>
                        <a:pt x="385" y="349"/>
                      </a:cubicBezTo>
                      <a:cubicBezTo>
                        <a:pt x="387" y="349"/>
                        <a:pt x="385" y="348"/>
                        <a:pt x="387" y="349"/>
                      </a:cubicBezTo>
                      <a:cubicBezTo>
                        <a:pt x="385" y="350"/>
                        <a:pt x="381" y="350"/>
                        <a:pt x="377" y="350"/>
                      </a:cubicBezTo>
                      <a:cubicBezTo>
                        <a:pt x="379" y="350"/>
                        <a:pt x="378" y="349"/>
                        <a:pt x="379" y="349"/>
                      </a:cubicBezTo>
                      <a:cubicBezTo>
                        <a:pt x="374" y="350"/>
                        <a:pt x="369" y="350"/>
                        <a:pt x="364" y="351"/>
                      </a:cubicBezTo>
                      <a:cubicBezTo>
                        <a:pt x="364" y="351"/>
                        <a:pt x="365" y="350"/>
                        <a:pt x="365" y="350"/>
                      </a:cubicBezTo>
                      <a:cubicBezTo>
                        <a:pt x="358" y="349"/>
                        <a:pt x="351" y="352"/>
                        <a:pt x="345" y="350"/>
                      </a:cubicBezTo>
                      <a:cubicBezTo>
                        <a:pt x="346" y="350"/>
                        <a:pt x="345" y="351"/>
                        <a:pt x="345" y="351"/>
                      </a:cubicBezTo>
                      <a:cubicBezTo>
                        <a:pt x="342" y="351"/>
                        <a:pt x="342" y="350"/>
                        <a:pt x="340" y="350"/>
                      </a:cubicBezTo>
                      <a:cubicBezTo>
                        <a:pt x="340" y="349"/>
                        <a:pt x="337" y="350"/>
                        <a:pt x="335" y="350"/>
                      </a:cubicBezTo>
                      <a:cubicBezTo>
                        <a:pt x="334" y="351"/>
                        <a:pt x="334" y="350"/>
                        <a:pt x="335" y="350"/>
                      </a:cubicBezTo>
                      <a:cubicBezTo>
                        <a:pt x="330" y="351"/>
                        <a:pt x="319" y="352"/>
                        <a:pt x="312" y="351"/>
                      </a:cubicBezTo>
                      <a:cubicBezTo>
                        <a:pt x="312" y="351"/>
                        <a:pt x="308" y="352"/>
                        <a:pt x="306" y="352"/>
                      </a:cubicBezTo>
                      <a:cubicBezTo>
                        <a:pt x="307" y="351"/>
                        <a:pt x="307" y="351"/>
                        <a:pt x="307" y="351"/>
                      </a:cubicBezTo>
                      <a:cubicBezTo>
                        <a:pt x="306" y="351"/>
                        <a:pt x="305" y="351"/>
                        <a:pt x="304" y="351"/>
                      </a:cubicBezTo>
                      <a:cubicBezTo>
                        <a:pt x="304" y="351"/>
                        <a:pt x="304" y="351"/>
                        <a:pt x="304" y="351"/>
                      </a:cubicBezTo>
                      <a:cubicBezTo>
                        <a:pt x="303" y="351"/>
                        <a:pt x="302" y="351"/>
                        <a:pt x="301" y="351"/>
                      </a:cubicBezTo>
                      <a:cubicBezTo>
                        <a:pt x="302" y="351"/>
                        <a:pt x="303" y="351"/>
                        <a:pt x="304" y="351"/>
                      </a:cubicBezTo>
                      <a:cubicBezTo>
                        <a:pt x="304" y="351"/>
                        <a:pt x="304" y="351"/>
                        <a:pt x="304" y="351"/>
                      </a:cubicBezTo>
                      <a:cubicBezTo>
                        <a:pt x="303" y="351"/>
                        <a:pt x="302" y="351"/>
                        <a:pt x="301" y="351"/>
                      </a:cubicBezTo>
                      <a:cubicBezTo>
                        <a:pt x="301" y="351"/>
                        <a:pt x="301" y="351"/>
                        <a:pt x="301" y="350"/>
                      </a:cubicBezTo>
                      <a:cubicBezTo>
                        <a:pt x="300" y="351"/>
                        <a:pt x="300" y="351"/>
                        <a:pt x="301" y="351"/>
                      </a:cubicBezTo>
                      <a:cubicBezTo>
                        <a:pt x="298" y="351"/>
                        <a:pt x="296" y="352"/>
                        <a:pt x="294" y="351"/>
                      </a:cubicBezTo>
                      <a:cubicBezTo>
                        <a:pt x="295" y="351"/>
                        <a:pt x="297" y="349"/>
                        <a:pt x="294" y="349"/>
                      </a:cubicBezTo>
                      <a:cubicBezTo>
                        <a:pt x="289" y="350"/>
                        <a:pt x="292" y="350"/>
                        <a:pt x="288" y="350"/>
                      </a:cubicBezTo>
                      <a:cubicBezTo>
                        <a:pt x="286" y="351"/>
                        <a:pt x="286" y="351"/>
                        <a:pt x="286" y="351"/>
                      </a:cubicBezTo>
                      <a:cubicBezTo>
                        <a:pt x="286" y="352"/>
                        <a:pt x="281" y="351"/>
                        <a:pt x="283" y="352"/>
                      </a:cubicBezTo>
                      <a:cubicBezTo>
                        <a:pt x="283" y="351"/>
                        <a:pt x="276" y="352"/>
                        <a:pt x="277" y="351"/>
                      </a:cubicBezTo>
                      <a:cubicBezTo>
                        <a:pt x="277" y="349"/>
                        <a:pt x="277" y="349"/>
                        <a:pt x="277" y="349"/>
                      </a:cubicBezTo>
                      <a:cubicBezTo>
                        <a:pt x="275" y="349"/>
                        <a:pt x="274" y="351"/>
                        <a:pt x="272" y="351"/>
                      </a:cubicBezTo>
                      <a:cubicBezTo>
                        <a:pt x="272" y="351"/>
                        <a:pt x="271" y="351"/>
                        <a:pt x="271" y="351"/>
                      </a:cubicBezTo>
                      <a:cubicBezTo>
                        <a:pt x="271" y="353"/>
                        <a:pt x="266" y="350"/>
                        <a:pt x="264" y="352"/>
                      </a:cubicBezTo>
                      <a:cubicBezTo>
                        <a:pt x="259" y="351"/>
                        <a:pt x="252" y="352"/>
                        <a:pt x="250" y="351"/>
                      </a:cubicBezTo>
                      <a:cubicBezTo>
                        <a:pt x="247" y="351"/>
                        <a:pt x="244" y="352"/>
                        <a:pt x="240" y="352"/>
                      </a:cubicBezTo>
                      <a:cubicBezTo>
                        <a:pt x="241" y="351"/>
                        <a:pt x="242" y="351"/>
                        <a:pt x="242" y="351"/>
                      </a:cubicBezTo>
                      <a:cubicBezTo>
                        <a:pt x="239" y="350"/>
                        <a:pt x="239" y="351"/>
                        <a:pt x="237" y="351"/>
                      </a:cubicBezTo>
                      <a:cubicBezTo>
                        <a:pt x="237" y="351"/>
                        <a:pt x="232" y="350"/>
                        <a:pt x="229" y="349"/>
                      </a:cubicBezTo>
                      <a:cubicBezTo>
                        <a:pt x="225" y="350"/>
                        <a:pt x="227" y="351"/>
                        <a:pt x="226" y="352"/>
                      </a:cubicBezTo>
                      <a:cubicBezTo>
                        <a:pt x="223" y="350"/>
                        <a:pt x="217" y="353"/>
                        <a:pt x="213" y="351"/>
                      </a:cubicBezTo>
                      <a:cubicBezTo>
                        <a:pt x="214" y="351"/>
                        <a:pt x="218" y="350"/>
                        <a:pt x="215" y="350"/>
                      </a:cubicBezTo>
                      <a:cubicBezTo>
                        <a:pt x="212" y="347"/>
                        <a:pt x="209" y="351"/>
                        <a:pt x="204" y="350"/>
                      </a:cubicBezTo>
                      <a:cubicBezTo>
                        <a:pt x="205" y="352"/>
                        <a:pt x="205" y="352"/>
                        <a:pt x="205" y="352"/>
                      </a:cubicBezTo>
                      <a:cubicBezTo>
                        <a:pt x="203" y="351"/>
                        <a:pt x="197" y="353"/>
                        <a:pt x="198" y="351"/>
                      </a:cubicBezTo>
                      <a:cubicBezTo>
                        <a:pt x="196" y="352"/>
                        <a:pt x="192" y="350"/>
                        <a:pt x="193" y="352"/>
                      </a:cubicBezTo>
                      <a:cubicBezTo>
                        <a:pt x="184" y="351"/>
                        <a:pt x="172" y="353"/>
                        <a:pt x="167" y="350"/>
                      </a:cubicBezTo>
                      <a:cubicBezTo>
                        <a:pt x="166" y="350"/>
                        <a:pt x="163" y="350"/>
                        <a:pt x="164" y="351"/>
                      </a:cubicBezTo>
                      <a:cubicBezTo>
                        <a:pt x="166" y="352"/>
                        <a:pt x="167" y="350"/>
                        <a:pt x="167" y="351"/>
                      </a:cubicBezTo>
                      <a:cubicBezTo>
                        <a:pt x="166" y="351"/>
                        <a:pt x="166" y="351"/>
                        <a:pt x="166" y="352"/>
                      </a:cubicBezTo>
                      <a:cubicBezTo>
                        <a:pt x="163" y="351"/>
                        <a:pt x="161" y="351"/>
                        <a:pt x="164" y="350"/>
                      </a:cubicBezTo>
                      <a:cubicBezTo>
                        <a:pt x="158" y="349"/>
                        <a:pt x="158" y="353"/>
                        <a:pt x="151" y="352"/>
                      </a:cubicBezTo>
                      <a:cubicBezTo>
                        <a:pt x="151" y="351"/>
                        <a:pt x="150" y="351"/>
                        <a:pt x="148" y="351"/>
                      </a:cubicBezTo>
                      <a:cubicBezTo>
                        <a:pt x="144" y="352"/>
                        <a:pt x="144" y="352"/>
                        <a:pt x="144" y="352"/>
                      </a:cubicBezTo>
                      <a:cubicBezTo>
                        <a:pt x="139" y="352"/>
                        <a:pt x="141" y="351"/>
                        <a:pt x="141" y="349"/>
                      </a:cubicBezTo>
                      <a:cubicBezTo>
                        <a:pt x="139" y="350"/>
                        <a:pt x="136" y="350"/>
                        <a:pt x="135" y="350"/>
                      </a:cubicBezTo>
                      <a:cubicBezTo>
                        <a:pt x="132" y="349"/>
                        <a:pt x="132" y="349"/>
                        <a:pt x="132" y="349"/>
                      </a:cubicBezTo>
                      <a:cubicBezTo>
                        <a:pt x="134" y="350"/>
                        <a:pt x="130" y="350"/>
                        <a:pt x="128" y="350"/>
                      </a:cubicBezTo>
                      <a:cubicBezTo>
                        <a:pt x="130" y="350"/>
                        <a:pt x="130" y="350"/>
                        <a:pt x="130" y="350"/>
                      </a:cubicBezTo>
                      <a:cubicBezTo>
                        <a:pt x="129" y="349"/>
                        <a:pt x="126" y="350"/>
                        <a:pt x="125" y="350"/>
                      </a:cubicBezTo>
                      <a:cubicBezTo>
                        <a:pt x="125" y="350"/>
                        <a:pt x="128" y="351"/>
                        <a:pt x="130" y="351"/>
                      </a:cubicBezTo>
                      <a:cubicBezTo>
                        <a:pt x="128" y="351"/>
                        <a:pt x="126" y="351"/>
                        <a:pt x="125" y="352"/>
                      </a:cubicBezTo>
                      <a:cubicBezTo>
                        <a:pt x="125" y="351"/>
                        <a:pt x="121" y="351"/>
                        <a:pt x="119" y="351"/>
                      </a:cubicBezTo>
                      <a:cubicBezTo>
                        <a:pt x="116" y="351"/>
                        <a:pt x="116" y="352"/>
                        <a:pt x="115" y="352"/>
                      </a:cubicBezTo>
                      <a:cubicBezTo>
                        <a:pt x="115" y="351"/>
                        <a:pt x="112" y="352"/>
                        <a:pt x="113" y="351"/>
                      </a:cubicBezTo>
                      <a:cubicBezTo>
                        <a:pt x="114" y="351"/>
                        <a:pt x="115" y="352"/>
                        <a:pt x="116" y="351"/>
                      </a:cubicBezTo>
                      <a:cubicBezTo>
                        <a:pt x="115" y="351"/>
                        <a:pt x="115" y="350"/>
                        <a:pt x="112" y="350"/>
                      </a:cubicBezTo>
                      <a:cubicBezTo>
                        <a:pt x="110" y="351"/>
                        <a:pt x="113" y="353"/>
                        <a:pt x="108" y="352"/>
                      </a:cubicBezTo>
                      <a:cubicBezTo>
                        <a:pt x="109" y="352"/>
                        <a:pt x="109" y="351"/>
                        <a:pt x="110" y="351"/>
                      </a:cubicBezTo>
                      <a:cubicBezTo>
                        <a:pt x="106" y="350"/>
                        <a:pt x="106" y="350"/>
                        <a:pt x="106" y="350"/>
                      </a:cubicBezTo>
                      <a:cubicBezTo>
                        <a:pt x="106" y="351"/>
                        <a:pt x="106" y="351"/>
                        <a:pt x="106" y="351"/>
                      </a:cubicBezTo>
                      <a:cubicBezTo>
                        <a:pt x="105" y="351"/>
                        <a:pt x="106" y="351"/>
                        <a:pt x="106" y="351"/>
                      </a:cubicBezTo>
                      <a:cubicBezTo>
                        <a:pt x="104" y="352"/>
                        <a:pt x="99" y="351"/>
                        <a:pt x="98" y="352"/>
                      </a:cubicBezTo>
                      <a:cubicBezTo>
                        <a:pt x="96" y="352"/>
                        <a:pt x="94" y="352"/>
                        <a:pt x="92" y="351"/>
                      </a:cubicBezTo>
                      <a:cubicBezTo>
                        <a:pt x="92" y="351"/>
                        <a:pt x="92" y="351"/>
                        <a:pt x="92" y="351"/>
                      </a:cubicBezTo>
                      <a:cubicBezTo>
                        <a:pt x="90" y="351"/>
                        <a:pt x="86" y="351"/>
                        <a:pt x="84" y="352"/>
                      </a:cubicBezTo>
                      <a:cubicBezTo>
                        <a:pt x="84" y="352"/>
                        <a:pt x="84" y="352"/>
                        <a:pt x="84" y="352"/>
                      </a:cubicBezTo>
                      <a:cubicBezTo>
                        <a:pt x="83" y="352"/>
                        <a:pt x="80" y="352"/>
                        <a:pt x="78" y="352"/>
                      </a:cubicBezTo>
                      <a:cubicBezTo>
                        <a:pt x="75" y="352"/>
                        <a:pt x="77" y="348"/>
                        <a:pt x="73" y="350"/>
                      </a:cubicBezTo>
                      <a:cubicBezTo>
                        <a:pt x="70" y="350"/>
                        <a:pt x="68" y="352"/>
                        <a:pt x="69" y="352"/>
                      </a:cubicBezTo>
                      <a:cubicBezTo>
                        <a:pt x="63" y="352"/>
                        <a:pt x="56" y="353"/>
                        <a:pt x="50" y="352"/>
                      </a:cubicBezTo>
                      <a:cubicBezTo>
                        <a:pt x="49" y="352"/>
                        <a:pt x="50" y="352"/>
                        <a:pt x="48" y="353"/>
                      </a:cubicBezTo>
                      <a:cubicBezTo>
                        <a:pt x="39" y="353"/>
                        <a:pt x="24" y="350"/>
                        <a:pt x="20" y="342"/>
                      </a:cubicBezTo>
                      <a:cubicBezTo>
                        <a:pt x="22" y="344"/>
                        <a:pt x="21" y="341"/>
                        <a:pt x="21" y="341"/>
                      </a:cubicBezTo>
                      <a:cubicBezTo>
                        <a:pt x="20" y="341"/>
                        <a:pt x="20" y="340"/>
                        <a:pt x="20" y="340"/>
                      </a:cubicBezTo>
                      <a:cubicBezTo>
                        <a:pt x="19" y="340"/>
                        <a:pt x="19" y="340"/>
                        <a:pt x="19" y="340"/>
                      </a:cubicBezTo>
                      <a:cubicBezTo>
                        <a:pt x="19" y="340"/>
                        <a:pt x="19" y="340"/>
                        <a:pt x="19" y="340"/>
                      </a:cubicBezTo>
                      <a:cubicBezTo>
                        <a:pt x="19" y="340"/>
                        <a:pt x="19" y="340"/>
                        <a:pt x="19" y="340"/>
                      </a:cubicBezTo>
                      <a:cubicBezTo>
                        <a:pt x="19" y="340"/>
                        <a:pt x="19" y="340"/>
                        <a:pt x="19" y="340"/>
                      </a:cubicBezTo>
                      <a:cubicBezTo>
                        <a:pt x="19" y="340"/>
                        <a:pt x="19" y="340"/>
                        <a:pt x="19" y="340"/>
                      </a:cubicBezTo>
                      <a:cubicBezTo>
                        <a:pt x="19" y="345"/>
                        <a:pt x="19" y="332"/>
                        <a:pt x="19" y="334"/>
                      </a:cubicBezTo>
                      <a:cubicBezTo>
                        <a:pt x="19" y="334"/>
                        <a:pt x="19" y="334"/>
                        <a:pt x="19" y="334"/>
                      </a:cubicBezTo>
                      <a:cubicBezTo>
                        <a:pt x="19" y="334"/>
                        <a:pt x="19" y="334"/>
                        <a:pt x="19" y="334"/>
                      </a:cubicBezTo>
                      <a:cubicBezTo>
                        <a:pt x="19" y="334"/>
                        <a:pt x="19" y="334"/>
                        <a:pt x="19" y="334"/>
                      </a:cubicBezTo>
                      <a:cubicBezTo>
                        <a:pt x="20" y="334"/>
                        <a:pt x="20" y="334"/>
                        <a:pt x="20" y="334"/>
                      </a:cubicBezTo>
                      <a:cubicBezTo>
                        <a:pt x="20" y="333"/>
                        <a:pt x="20" y="333"/>
                        <a:pt x="20" y="332"/>
                      </a:cubicBezTo>
                      <a:cubicBezTo>
                        <a:pt x="20" y="332"/>
                        <a:pt x="20" y="332"/>
                        <a:pt x="20" y="332"/>
                      </a:cubicBezTo>
                      <a:cubicBezTo>
                        <a:pt x="20" y="332"/>
                        <a:pt x="19" y="332"/>
                        <a:pt x="19" y="332"/>
                      </a:cubicBezTo>
                      <a:cubicBezTo>
                        <a:pt x="19" y="332"/>
                        <a:pt x="19" y="332"/>
                        <a:pt x="19" y="332"/>
                      </a:cubicBezTo>
                      <a:cubicBezTo>
                        <a:pt x="19" y="332"/>
                        <a:pt x="19" y="332"/>
                        <a:pt x="19" y="332"/>
                      </a:cubicBezTo>
                      <a:cubicBezTo>
                        <a:pt x="19" y="332"/>
                        <a:pt x="19" y="332"/>
                        <a:pt x="19" y="332"/>
                      </a:cubicBezTo>
                      <a:cubicBezTo>
                        <a:pt x="19" y="332"/>
                        <a:pt x="19" y="332"/>
                        <a:pt x="19" y="332"/>
                      </a:cubicBezTo>
                      <a:cubicBezTo>
                        <a:pt x="19" y="332"/>
                        <a:pt x="19" y="332"/>
                        <a:pt x="19" y="332"/>
                      </a:cubicBezTo>
                      <a:cubicBezTo>
                        <a:pt x="19" y="332"/>
                        <a:pt x="19" y="332"/>
                        <a:pt x="19" y="332"/>
                      </a:cubicBezTo>
                      <a:cubicBezTo>
                        <a:pt x="20" y="333"/>
                        <a:pt x="20" y="333"/>
                        <a:pt x="18" y="332"/>
                      </a:cubicBezTo>
                      <a:cubicBezTo>
                        <a:pt x="18" y="332"/>
                        <a:pt x="18" y="332"/>
                        <a:pt x="18" y="332"/>
                      </a:cubicBezTo>
                      <a:cubicBezTo>
                        <a:pt x="18" y="332"/>
                        <a:pt x="18" y="332"/>
                        <a:pt x="18" y="332"/>
                      </a:cubicBezTo>
                      <a:cubicBezTo>
                        <a:pt x="18" y="332"/>
                        <a:pt x="18" y="332"/>
                        <a:pt x="18" y="332"/>
                      </a:cubicBezTo>
                      <a:cubicBezTo>
                        <a:pt x="18" y="332"/>
                        <a:pt x="18" y="332"/>
                        <a:pt x="18" y="332"/>
                      </a:cubicBezTo>
                      <a:cubicBezTo>
                        <a:pt x="18" y="332"/>
                        <a:pt x="18" y="332"/>
                        <a:pt x="18" y="332"/>
                      </a:cubicBezTo>
                      <a:cubicBezTo>
                        <a:pt x="18" y="332"/>
                        <a:pt x="18" y="332"/>
                        <a:pt x="18" y="333"/>
                      </a:cubicBezTo>
                      <a:cubicBezTo>
                        <a:pt x="19" y="333"/>
                        <a:pt x="19" y="333"/>
                        <a:pt x="20" y="333"/>
                      </a:cubicBezTo>
                      <a:cubicBezTo>
                        <a:pt x="20" y="333"/>
                        <a:pt x="20" y="333"/>
                        <a:pt x="20" y="333"/>
                      </a:cubicBezTo>
                      <a:cubicBezTo>
                        <a:pt x="20" y="333"/>
                        <a:pt x="20" y="333"/>
                        <a:pt x="20" y="333"/>
                      </a:cubicBezTo>
                      <a:cubicBezTo>
                        <a:pt x="20" y="333"/>
                        <a:pt x="20" y="333"/>
                        <a:pt x="20" y="333"/>
                      </a:cubicBezTo>
                      <a:cubicBezTo>
                        <a:pt x="20" y="333"/>
                        <a:pt x="20" y="333"/>
                        <a:pt x="20" y="333"/>
                      </a:cubicBezTo>
                      <a:cubicBezTo>
                        <a:pt x="20" y="333"/>
                        <a:pt x="20" y="333"/>
                        <a:pt x="20" y="333"/>
                      </a:cubicBezTo>
                      <a:cubicBezTo>
                        <a:pt x="20" y="333"/>
                        <a:pt x="20" y="333"/>
                        <a:pt x="20" y="333"/>
                      </a:cubicBezTo>
                      <a:cubicBezTo>
                        <a:pt x="20" y="333"/>
                        <a:pt x="20" y="333"/>
                        <a:pt x="20" y="333"/>
                      </a:cubicBezTo>
                      <a:cubicBezTo>
                        <a:pt x="20" y="333"/>
                        <a:pt x="20" y="333"/>
                        <a:pt x="20" y="333"/>
                      </a:cubicBezTo>
                      <a:cubicBezTo>
                        <a:pt x="19" y="333"/>
                        <a:pt x="18" y="333"/>
                        <a:pt x="18" y="333"/>
                      </a:cubicBezTo>
                      <a:cubicBezTo>
                        <a:pt x="18" y="334"/>
                        <a:pt x="18" y="339"/>
                        <a:pt x="18" y="342"/>
                      </a:cubicBezTo>
                      <a:cubicBezTo>
                        <a:pt x="18" y="342"/>
                        <a:pt x="18" y="342"/>
                        <a:pt x="18" y="342"/>
                      </a:cubicBezTo>
                      <a:cubicBezTo>
                        <a:pt x="18" y="341"/>
                        <a:pt x="18" y="341"/>
                        <a:pt x="18" y="341"/>
                      </a:cubicBezTo>
                      <a:cubicBezTo>
                        <a:pt x="18" y="341"/>
                        <a:pt x="18" y="341"/>
                        <a:pt x="18" y="341"/>
                      </a:cubicBezTo>
                      <a:cubicBezTo>
                        <a:pt x="18" y="341"/>
                        <a:pt x="18" y="341"/>
                        <a:pt x="18" y="341"/>
                      </a:cubicBezTo>
                      <a:cubicBezTo>
                        <a:pt x="18" y="341"/>
                        <a:pt x="18" y="341"/>
                        <a:pt x="18" y="341"/>
                      </a:cubicBezTo>
                      <a:cubicBezTo>
                        <a:pt x="18" y="337"/>
                        <a:pt x="18" y="350"/>
                        <a:pt x="18" y="333"/>
                      </a:cubicBezTo>
                      <a:cubicBezTo>
                        <a:pt x="15" y="332"/>
                        <a:pt x="13" y="332"/>
                        <a:pt x="12" y="332"/>
                      </a:cubicBezTo>
                      <a:cubicBezTo>
                        <a:pt x="13" y="332"/>
                        <a:pt x="13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3" y="332"/>
                        <a:pt x="16" y="332"/>
                        <a:pt x="18" y="333"/>
                      </a:cubicBezTo>
                      <a:cubicBezTo>
                        <a:pt x="18" y="332"/>
                        <a:pt x="18" y="332"/>
                        <a:pt x="18" y="332"/>
                      </a:cubicBezTo>
                      <a:cubicBezTo>
                        <a:pt x="17" y="332"/>
                        <a:pt x="15" y="332"/>
                        <a:pt x="13" y="332"/>
                      </a:cubicBezTo>
                      <a:cubicBezTo>
                        <a:pt x="13" y="332"/>
                        <a:pt x="13" y="332"/>
                        <a:pt x="13" y="332"/>
                      </a:cubicBezTo>
                      <a:cubicBezTo>
                        <a:pt x="13" y="332"/>
                        <a:pt x="13" y="332"/>
                        <a:pt x="13" y="332"/>
                      </a:cubicBezTo>
                      <a:cubicBezTo>
                        <a:pt x="13" y="331"/>
                        <a:pt x="13" y="331"/>
                        <a:pt x="13" y="331"/>
                      </a:cubicBezTo>
                      <a:cubicBezTo>
                        <a:pt x="12" y="331"/>
                        <a:pt x="12" y="331"/>
                        <a:pt x="12" y="331"/>
                      </a:cubicBezTo>
                      <a:cubicBezTo>
                        <a:pt x="12" y="330"/>
                        <a:pt x="12" y="330"/>
                        <a:pt x="11" y="330"/>
                      </a:cubicBezTo>
                      <a:cubicBezTo>
                        <a:pt x="11" y="331"/>
                        <a:pt x="11" y="331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2" y="332"/>
                        <a:pt x="12" y="332"/>
                        <a:pt x="12" y="332"/>
                      </a:cubicBezTo>
                      <a:cubicBezTo>
                        <a:pt x="11" y="332"/>
                        <a:pt x="11" y="332"/>
                        <a:pt x="11" y="332"/>
                      </a:cubicBezTo>
                      <a:cubicBezTo>
                        <a:pt x="11" y="332"/>
                        <a:pt x="11" y="332"/>
                        <a:pt x="11" y="332"/>
                      </a:cubicBezTo>
                      <a:cubicBezTo>
                        <a:pt x="11" y="330"/>
                        <a:pt x="10" y="329"/>
                        <a:pt x="12" y="330"/>
                      </a:cubicBezTo>
                      <a:cubicBezTo>
                        <a:pt x="12" y="326"/>
                        <a:pt x="8" y="327"/>
                        <a:pt x="7" y="322"/>
                      </a:cubicBezTo>
                      <a:cubicBezTo>
                        <a:pt x="8" y="322"/>
                        <a:pt x="8" y="322"/>
                        <a:pt x="7" y="321"/>
                      </a:cubicBezTo>
                      <a:cubicBezTo>
                        <a:pt x="6" y="318"/>
                        <a:pt x="6" y="318"/>
                        <a:pt x="6" y="318"/>
                      </a:cubicBezTo>
                      <a:cubicBezTo>
                        <a:pt x="5" y="315"/>
                        <a:pt x="7" y="316"/>
                        <a:pt x="8" y="316"/>
                      </a:cubicBezTo>
                      <a:cubicBezTo>
                        <a:pt x="8" y="315"/>
                        <a:pt x="7" y="313"/>
                        <a:pt x="6" y="312"/>
                      </a:cubicBezTo>
                      <a:cubicBezTo>
                        <a:pt x="8" y="310"/>
                        <a:pt x="8" y="310"/>
                        <a:pt x="8" y="310"/>
                      </a:cubicBezTo>
                      <a:cubicBezTo>
                        <a:pt x="7" y="311"/>
                        <a:pt x="7" y="309"/>
                        <a:pt x="6" y="308"/>
                      </a:cubicBezTo>
                      <a:cubicBezTo>
                        <a:pt x="7" y="309"/>
                        <a:pt x="7" y="309"/>
                        <a:pt x="7" y="309"/>
                      </a:cubicBezTo>
                      <a:cubicBezTo>
                        <a:pt x="7" y="308"/>
                        <a:pt x="7" y="307"/>
                        <a:pt x="7" y="306"/>
                      </a:cubicBezTo>
                      <a:cubicBezTo>
                        <a:pt x="6" y="306"/>
                        <a:pt x="6" y="308"/>
                        <a:pt x="6" y="309"/>
                      </a:cubicBezTo>
                      <a:cubicBezTo>
                        <a:pt x="5" y="308"/>
                        <a:pt x="5" y="307"/>
                        <a:pt x="4" y="306"/>
                      </a:cubicBezTo>
                      <a:cubicBezTo>
                        <a:pt x="6" y="306"/>
                        <a:pt x="5" y="303"/>
                        <a:pt x="5" y="302"/>
                      </a:cubicBezTo>
                      <a:cubicBezTo>
                        <a:pt x="6" y="301"/>
                        <a:pt x="4" y="301"/>
                        <a:pt x="4" y="300"/>
                      </a:cubicBezTo>
                      <a:cubicBezTo>
                        <a:pt x="5" y="300"/>
                        <a:pt x="5" y="298"/>
                        <a:pt x="5" y="299"/>
                      </a:cubicBezTo>
                      <a:cubicBezTo>
                        <a:pt x="6" y="299"/>
                        <a:pt x="5" y="300"/>
                        <a:pt x="5" y="301"/>
                      </a:cubicBezTo>
                      <a:cubicBezTo>
                        <a:pt x="6" y="300"/>
                        <a:pt x="7" y="300"/>
                        <a:pt x="6" y="298"/>
                      </a:cubicBezTo>
                      <a:cubicBezTo>
                        <a:pt x="5" y="297"/>
                        <a:pt x="4" y="299"/>
                        <a:pt x="4" y="296"/>
                      </a:cubicBezTo>
                      <a:cubicBezTo>
                        <a:pt x="5" y="297"/>
                        <a:pt x="5" y="297"/>
                        <a:pt x="6" y="297"/>
                      </a:cubicBezTo>
                      <a:cubicBezTo>
                        <a:pt x="6" y="295"/>
                        <a:pt x="6" y="295"/>
                        <a:pt x="6" y="295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5" y="294"/>
                        <a:pt x="6" y="295"/>
                        <a:pt x="6" y="294"/>
                      </a:cubicBezTo>
                      <a:cubicBezTo>
                        <a:pt x="5" y="294"/>
                        <a:pt x="5" y="291"/>
                        <a:pt x="4" y="290"/>
                      </a:cubicBezTo>
                      <a:cubicBezTo>
                        <a:pt x="4" y="289"/>
                        <a:pt x="5" y="287"/>
                        <a:pt x="5" y="286"/>
                      </a:cubicBezTo>
                      <a:cubicBezTo>
                        <a:pt x="5" y="286"/>
                        <a:pt x="5" y="286"/>
                        <a:pt x="5" y="286"/>
                      </a:cubicBezTo>
                      <a:cubicBezTo>
                        <a:pt x="6" y="285"/>
                        <a:pt x="5" y="283"/>
                        <a:pt x="5" y="282"/>
                      </a:cubicBezTo>
                      <a:cubicBezTo>
                        <a:pt x="5" y="282"/>
                        <a:pt x="5" y="282"/>
                        <a:pt x="5" y="282"/>
                      </a:cubicBezTo>
                      <a:cubicBezTo>
                        <a:pt x="5" y="281"/>
                        <a:pt x="5" y="279"/>
                        <a:pt x="4" y="278"/>
                      </a:cubicBezTo>
                      <a:cubicBezTo>
                        <a:pt x="5" y="276"/>
                        <a:pt x="8" y="278"/>
                        <a:pt x="7" y="275"/>
                      </a:cubicBezTo>
                      <a:cubicBezTo>
                        <a:pt x="7" y="273"/>
                        <a:pt x="5" y="272"/>
                        <a:pt x="4" y="273"/>
                      </a:cubicBezTo>
                      <a:cubicBezTo>
                        <a:pt x="5" y="269"/>
                        <a:pt x="3" y="265"/>
                        <a:pt x="5" y="262"/>
                      </a:cubicBezTo>
                      <a:cubicBezTo>
                        <a:pt x="4" y="261"/>
                        <a:pt x="4" y="262"/>
                        <a:pt x="4" y="260"/>
                      </a:cubicBezTo>
                      <a:cubicBezTo>
                        <a:pt x="4" y="255"/>
                        <a:pt x="3" y="249"/>
                        <a:pt x="5" y="245"/>
                      </a:cubicBezTo>
                      <a:cubicBezTo>
                        <a:pt x="5" y="246"/>
                        <a:pt x="6" y="245"/>
                        <a:pt x="6" y="245"/>
                      </a:cubicBezTo>
                      <a:cubicBezTo>
                        <a:pt x="5" y="244"/>
                        <a:pt x="7" y="243"/>
                        <a:pt x="6" y="243"/>
                      </a:cubicBezTo>
                      <a:cubicBezTo>
                        <a:pt x="5" y="243"/>
                        <a:pt x="4" y="243"/>
                        <a:pt x="4" y="244"/>
                      </a:cubicBezTo>
                      <a:cubicBezTo>
                        <a:pt x="3" y="241"/>
                        <a:pt x="3" y="236"/>
                        <a:pt x="4" y="234"/>
                      </a:cubicBezTo>
                      <a:cubicBezTo>
                        <a:pt x="4" y="235"/>
                        <a:pt x="3" y="235"/>
                        <a:pt x="3" y="234"/>
                      </a:cubicBezTo>
                      <a:cubicBezTo>
                        <a:pt x="5" y="234"/>
                        <a:pt x="5" y="232"/>
                        <a:pt x="4" y="230"/>
                      </a:cubicBezTo>
                      <a:cubicBezTo>
                        <a:pt x="3" y="230"/>
                        <a:pt x="3" y="230"/>
                        <a:pt x="3" y="230"/>
                      </a:cubicBezTo>
                      <a:cubicBezTo>
                        <a:pt x="4" y="229"/>
                        <a:pt x="4" y="229"/>
                        <a:pt x="4" y="229"/>
                      </a:cubicBezTo>
                      <a:cubicBezTo>
                        <a:pt x="4" y="228"/>
                        <a:pt x="2" y="228"/>
                        <a:pt x="3" y="226"/>
                      </a:cubicBezTo>
                      <a:cubicBezTo>
                        <a:pt x="4" y="226"/>
                        <a:pt x="4" y="226"/>
                        <a:pt x="4" y="226"/>
                      </a:cubicBezTo>
                      <a:cubicBezTo>
                        <a:pt x="4" y="224"/>
                        <a:pt x="2" y="221"/>
                        <a:pt x="3" y="219"/>
                      </a:cubicBezTo>
                      <a:cubicBezTo>
                        <a:pt x="4" y="217"/>
                        <a:pt x="4" y="217"/>
                        <a:pt x="4" y="217"/>
                      </a:cubicBezTo>
                      <a:cubicBezTo>
                        <a:pt x="4" y="217"/>
                        <a:pt x="3" y="215"/>
                        <a:pt x="3" y="217"/>
                      </a:cubicBezTo>
                      <a:cubicBezTo>
                        <a:pt x="4" y="213"/>
                        <a:pt x="4" y="211"/>
                        <a:pt x="5" y="210"/>
                      </a:cubicBezTo>
                      <a:cubicBezTo>
                        <a:pt x="2" y="204"/>
                        <a:pt x="2" y="195"/>
                        <a:pt x="2" y="188"/>
                      </a:cubicBezTo>
                      <a:cubicBezTo>
                        <a:pt x="3" y="189"/>
                        <a:pt x="3" y="189"/>
                        <a:pt x="3" y="189"/>
                      </a:cubicBezTo>
                      <a:cubicBezTo>
                        <a:pt x="4" y="187"/>
                        <a:pt x="2" y="188"/>
                        <a:pt x="2" y="186"/>
                      </a:cubicBezTo>
                      <a:cubicBezTo>
                        <a:pt x="3" y="187"/>
                        <a:pt x="4" y="185"/>
                        <a:pt x="5" y="186"/>
                      </a:cubicBezTo>
                      <a:cubicBezTo>
                        <a:pt x="5" y="184"/>
                        <a:pt x="3" y="183"/>
                        <a:pt x="3" y="181"/>
                      </a:cubicBezTo>
                      <a:cubicBezTo>
                        <a:pt x="2" y="181"/>
                        <a:pt x="4" y="183"/>
                        <a:pt x="3" y="182"/>
                      </a:cubicBezTo>
                      <a:cubicBezTo>
                        <a:pt x="2" y="182"/>
                        <a:pt x="3" y="179"/>
                        <a:pt x="2" y="178"/>
                      </a:cubicBezTo>
                      <a:cubicBezTo>
                        <a:pt x="2" y="178"/>
                        <a:pt x="3" y="178"/>
                        <a:pt x="4" y="179"/>
                      </a:cubicBezTo>
                      <a:cubicBezTo>
                        <a:pt x="3" y="177"/>
                        <a:pt x="3" y="177"/>
                        <a:pt x="3" y="177"/>
                      </a:cubicBezTo>
                      <a:cubicBezTo>
                        <a:pt x="5" y="175"/>
                        <a:pt x="6" y="181"/>
                        <a:pt x="8" y="179"/>
                      </a:cubicBezTo>
                      <a:cubicBezTo>
                        <a:pt x="8" y="178"/>
                        <a:pt x="8" y="178"/>
                        <a:pt x="8" y="178"/>
                      </a:cubicBezTo>
                      <a:cubicBezTo>
                        <a:pt x="9" y="176"/>
                        <a:pt x="10" y="182"/>
                        <a:pt x="10" y="178"/>
                      </a:cubicBezTo>
                      <a:cubicBezTo>
                        <a:pt x="9" y="176"/>
                        <a:pt x="7" y="175"/>
                        <a:pt x="7" y="176"/>
                      </a:cubicBezTo>
                      <a:cubicBezTo>
                        <a:pt x="6" y="173"/>
                        <a:pt x="4" y="175"/>
                        <a:pt x="4" y="171"/>
                      </a:cubicBezTo>
                      <a:cubicBezTo>
                        <a:pt x="4" y="170"/>
                        <a:pt x="4" y="174"/>
                        <a:pt x="5" y="174"/>
                      </a:cubicBezTo>
                      <a:cubicBezTo>
                        <a:pt x="6" y="172"/>
                        <a:pt x="4" y="170"/>
                        <a:pt x="5" y="169"/>
                      </a:cubicBezTo>
                      <a:cubicBezTo>
                        <a:pt x="4" y="170"/>
                        <a:pt x="3" y="169"/>
                        <a:pt x="3" y="168"/>
                      </a:cubicBezTo>
                      <a:cubicBezTo>
                        <a:pt x="3" y="166"/>
                        <a:pt x="4" y="169"/>
                        <a:pt x="4" y="166"/>
                      </a:cubicBezTo>
                      <a:cubicBezTo>
                        <a:pt x="3" y="166"/>
                        <a:pt x="3" y="163"/>
                        <a:pt x="2" y="166"/>
                      </a:cubicBezTo>
                      <a:cubicBezTo>
                        <a:pt x="0" y="165"/>
                        <a:pt x="3" y="163"/>
                        <a:pt x="1" y="161"/>
                      </a:cubicBezTo>
                      <a:cubicBezTo>
                        <a:pt x="2" y="161"/>
                        <a:pt x="4" y="164"/>
                        <a:pt x="5" y="161"/>
                      </a:cubicBezTo>
                      <a:cubicBezTo>
                        <a:pt x="4" y="162"/>
                        <a:pt x="3" y="158"/>
                        <a:pt x="1" y="159"/>
                      </a:cubicBezTo>
                      <a:cubicBezTo>
                        <a:pt x="2" y="158"/>
                        <a:pt x="3" y="158"/>
                        <a:pt x="3" y="159"/>
                      </a:cubicBezTo>
                      <a:cubicBezTo>
                        <a:pt x="4" y="157"/>
                        <a:pt x="1" y="155"/>
                        <a:pt x="4" y="154"/>
                      </a:cubicBezTo>
                      <a:cubicBezTo>
                        <a:pt x="2" y="154"/>
                        <a:pt x="2" y="154"/>
                        <a:pt x="2" y="154"/>
                      </a:cubicBezTo>
                      <a:cubicBezTo>
                        <a:pt x="3" y="153"/>
                        <a:pt x="3" y="153"/>
                        <a:pt x="4" y="152"/>
                      </a:cubicBezTo>
                      <a:cubicBezTo>
                        <a:pt x="4" y="150"/>
                        <a:pt x="2" y="147"/>
                        <a:pt x="4" y="147"/>
                      </a:cubicBezTo>
                      <a:cubicBezTo>
                        <a:pt x="4" y="147"/>
                        <a:pt x="4" y="144"/>
                        <a:pt x="2" y="145"/>
                      </a:cubicBezTo>
                      <a:cubicBezTo>
                        <a:pt x="2" y="147"/>
                        <a:pt x="3" y="147"/>
                        <a:pt x="2" y="148"/>
                      </a:cubicBezTo>
                      <a:cubicBezTo>
                        <a:pt x="3" y="147"/>
                        <a:pt x="1" y="145"/>
                        <a:pt x="1" y="144"/>
                      </a:cubicBezTo>
                      <a:cubicBezTo>
                        <a:pt x="2" y="144"/>
                        <a:pt x="2" y="144"/>
                        <a:pt x="2" y="144"/>
                      </a:cubicBezTo>
                      <a:cubicBezTo>
                        <a:pt x="1" y="143"/>
                        <a:pt x="2" y="142"/>
                        <a:pt x="1" y="141"/>
                      </a:cubicBezTo>
                      <a:cubicBezTo>
                        <a:pt x="1" y="142"/>
                        <a:pt x="2" y="142"/>
                        <a:pt x="2" y="141"/>
                      </a:cubicBezTo>
                      <a:cubicBezTo>
                        <a:pt x="1" y="140"/>
                        <a:pt x="1" y="140"/>
                        <a:pt x="1" y="140"/>
                      </a:cubicBezTo>
                      <a:cubicBezTo>
                        <a:pt x="0" y="137"/>
                        <a:pt x="3" y="140"/>
                        <a:pt x="2" y="137"/>
                      </a:cubicBezTo>
                      <a:cubicBezTo>
                        <a:pt x="3" y="139"/>
                        <a:pt x="3" y="139"/>
                        <a:pt x="3" y="139"/>
                      </a:cubicBezTo>
                      <a:cubicBezTo>
                        <a:pt x="3" y="139"/>
                        <a:pt x="4" y="138"/>
                        <a:pt x="4" y="136"/>
                      </a:cubicBezTo>
                      <a:cubicBezTo>
                        <a:pt x="3" y="136"/>
                        <a:pt x="1" y="135"/>
                        <a:pt x="1" y="134"/>
                      </a:cubicBezTo>
                      <a:cubicBezTo>
                        <a:pt x="0" y="133"/>
                        <a:pt x="2" y="134"/>
                        <a:pt x="1" y="132"/>
                      </a:cubicBezTo>
                      <a:cubicBezTo>
                        <a:pt x="2" y="134"/>
                        <a:pt x="2" y="134"/>
                        <a:pt x="2" y="134"/>
                      </a:cubicBezTo>
                      <a:cubicBezTo>
                        <a:pt x="2" y="134"/>
                        <a:pt x="4" y="133"/>
                        <a:pt x="4" y="131"/>
                      </a:cubicBezTo>
                      <a:cubicBezTo>
                        <a:pt x="3" y="129"/>
                        <a:pt x="2" y="127"/>
                        <a:pt x="1" y="129"/>
                      </a:cubicBezTo>
                      <a:cubicBezTo>
                        <a:pt x="1" y="128"/>
                        <a:pt x="2" y="127"/>
                        <a:pt x="3" y="128"/>
                      </a:cubicBezTo>
                      <a:cubicBezTo>
                        <a:pt x="2" y="125"/>
                        <a:pt x="2" y="128"/>
                        <a:pt x="1" y="126"/>
                      </a:cubicBezTo>
                      <a:cubicBezTo>
                        <a:pt x="2" y="125"/>
                        <a:pt x="3" y="123"/>
                        <a:pt x="4" y="121"/>
                      </a:cubicBezTo>
                      <a:cubicBezTo>
                        <a:pt x="5" y="123"/>
                        <a:pt x="5" y="123"/>
                        <a:pt x="5" y="123"/>
                      </a:cubicBezTo>
                      <a:cubicBezTo>
                        <a:pt x="5" y="122"/>
                        <a:pt x="5" y="122"/>
                        <a:pt x="5" y="122"/>
                      </a:cubicBezTo>
                      <a:cubicBezTo>
                        <a:pt x="7" y="124"/>
                        <a:pt x="6" y="121"/>
                        <a:pt x="8" y="122"/>
                      </a:cubicBezTo>
                      <a:cubicBezTo>
                        <a:pt x="8" y="121"/>
                        <a:pt x="8" y="120"/>
                        <a:pt x="7" y="119"/>
                      </a:cubicBezTo>
                      <a:cubicBezTo>
                        <a:pt x="5" y="122"/>
                        <a:pt x="4" y="116"/>
                        <a:pt x="2" y="117"/>
                      </a:cubicBezTo>
                      <a:cubicBezTo>
                        <a:pt x="1" y="113"/>
                        <a:pt x="7" y="114"/>
                        <a:pt x="4" y="110"/>
                      </a:cubicBezTo>
                      <a:cubicBezTo>
                        <a:pt x="3" y="111"/>
                        <a:pt x="2" y="110"/>
                        <a:pt x="2" y="110"/>
                      </a:cubicBezTo>
                      <a:cubicBezTo>
                        <a:pt x="2" y="109"/>
                        <a:pt x="0" y="109"/>
                        <a:pt x="1" y="107"/>
                      </a:cubicBezTo>
                      <a:cubicBezTo>
                        <a:pt x="2" y="109"/>
                        <a:pt x="3" y="105"/>
                        <a:pt x="4" y="108"/>
                      </a:cubicBezTo>
                      <a:cubicBezTo>
                        <a:pt x="4" y="107"/>
                        <a:pt x="4" y="109"/>
                        <a:pt x="4" y="110"/>
                      </a:cubicBezTo>
                      <a:cubicBezTo>
                        <a:pt x="5" y="109"/>
                        <a:pt x="6" y="110"/>
                        <a:pt x="6" y="108"/>
                      </a:cubicBezTo>
                      <a:cubicBezTo>
                        <a:pt x="6" y="106"/>
                        <a:pt x="6" y="104"/>
                        <a:pt x="5" y="104"/>
                      </a:cubicBezTo>
                      <a:cubicBezTo>
                        <a:pt x="4" y="104"/>
                        <a:pt x="5" y="107"/>
                        <a:pt x="4" y="106"/>
                      </a:cubicBezTo>
                      <a:cubicBezTo>
                        <a:pt x="3" y="103"/>
                        <a:pt x="5" y="102"/>
                        <a:pt x="3" y="101"/>
                      </a:cubicBezTo>
                      <a:cubicBezTo>
                        <a:pt x="3" y="103"/>
                        <a:pt x="2" y="103"/>
                        <a:pt x="1" y="103"/>
                      </a:cubicBezTo>
                      <a:cubicBezTo>
                        <a:pt x="1" y="101"/>
                        <a:pt x="1" y="101"/>
                        <a:pt x="1" y="101"/>
                      </a:cubicBezTo>
                      <a:cubicBezTo>
                        <a:pt x="1" y="102"/>
                        <a:pt x="1" y="102"/>
                        <a:pt x="1" y="102"/>
                      </a:cubicBezTo>
                      <a:cubicBezTo>
                        <a:pt x="2" y="98"/>
                        <a:pt x="0" y="100"/>
                        <a:pt x="0" y="97"/>
                      </a:cubicBezTo>
                      <a:cubicBezTo>
                        <a:pt x="2" y="96"/>
                        <a:pt x="2" y="96"/>
                        <a:pt x="2" y="96"/>
                      </a:cubicBezTo>
                      <a:cubicBezTo>
                        <a:pt x="3" y="96"/>
                        <a:pt x="1" y="100"/>
                        <a:pt x="3" y="100"/>
                      </a:cubicBezTo>
                      <a:cubicBezTo>
                        <a:pt x="3" y="98"/>
                        <a:pt x="2" y="97"/>
                        <a:pt x="3" y="95"/>
                      </a:cubicBezTo>
                      <a:cubicBezTo>
                        <a:pt x="3" y="96"/>
                        <a:pt x="3" y="96"/>
                        <a:pt x="3" y="96"/>
                      </a:cubicBezTo>
                      <a:cubicBezTo>
                        <a:pt x="3" y="96"/>
                        <a:pt x="6" y="95"/>
                        <a:pt x="5" y="92"/>
                      </a:cubicBezTo>
                      <a:cubicBezTo>
                        <a:pt x="4" y="90"/>
                        <a:pt x="4" y="91"/>
                        <a:pt x="3" y="91"/>
                      </a:cubicBezTo>
                      <a:cubicBezTo>
                        <a:pt x="3" y="88"/>
                        <a:pt x="2" y="87"/>
                        <a:pt x="2" y="84"/>
                      </a:cubicBezTo>
                      <a:cubicBezTo>
                        <a:pt x="3" y="85"/>
                        <a:pt x="2" y="80"/>
                        <a:pt x="4" y="83"/>
                      </a:cubicBezTo>
                      <a:cubicBezTo>
                        <a:pt x="3" y="84"/>
                        <a:pt x="3" y="89"/>
                        <a:pt x="4" y="90"/>
                      </a:cubicBezTo>
                      <a:cubicBezTo>
                        <a:pt x="6" y="89"/>
                        <a:pt x="4" y="93"/>
                        <a:pt x="6" y="94"/>
                      </a:cubicBezTo>
                      <a:cubicBezTo>
                        <a:pt x="6" y="91"/>
                        <a:pt x="8" y="91"/>
                        <a:pt x="9" y="91"/>
                      </a:cubicBezTo>
                      <a:cubicBezTo>
                        <a:pt x="9" y="90"/>
                        <a:pt x="9" y="89"/>
                        <a:pt x="8" y="89"/>
                      </a:cubicBezTo>
                      <a:cubicBezTo>
                        <a:pt x="7" y="88"/>
                        <a:pt x="7" y="89"/>
                        <a:pt x="6" y="89"/>
                      </a:cubicBezTo>
                      <a:cubicBezTo>
                        <a:pt x="6" y="86"/>
                        <a:pt x="6" y="83"/>
                        <a:pt x="5" y="81"/>
                      </a:cubicBezTo>
                      <a:cubicBezTo>
                        <a:pt x="5" y="80"/>
                        <a:pt x="6" y="81"/>
                        <a:pt x="6" y="82"/>
                      </a:cubicBezTo>
                      <a:cubicBezTo>
                        <a:pt x="6" y="78"/>
                        <a:pt x="6" y="74"/>
                        <a:pt x="7" y="71"/>
                      </a:cubicBezTo>
                      <a:cubicBezTo>
                        <a:pt x="5" y="73"/>
                        <a:pt x="6" y="68"/>
                        <a:pt x="5" y="68"/>
                      </a:cubicBezTo>
                      <a:cubicBezTo>
                        <a:pt x="6" y="68"/>
                        <a:pt x="6" y="67"/>
                        <a:pt x="7" y="68"/>
                      </a:cubicBezTo>
                      <a:cubicBezTo>
                        <a:pt x="6" y="65"/>
                        <a:pt x="8" y="68"/>
                        <a:pt x="8" y="65"/>
                      </a:cubicBezTo>
                      <a:cubicBezTo>
                        <a:pt x="7" y="63"/>
                        <a:pt x="7" y="60"/>
                        <a:pt x="6" y="57"/>
                      </a:cubicBezTo>
                      <a:cubicBezTo>
                        <a:pt x="7" y="54"/>
                        <a:pt x="7" y="48"/>
                        <a:pt x="7" y="45"/>
                      </a:cubicBezTo>
                      <a:cubicBezTo>
                        <a:pt x="8" y="43"/>
                        <a:pt x="10" y="45"/>
                        <a:pt x="10" y="43"/>
                      </a:cubicBezTo>
                      <a:cubicBezTo>
                        <a:pt x="11" y="41"/>
                        <a:pt x="8" y="44"/>
                        <a:pt x="10" y="41"/>
                      </a:cubicBezTo>
                      <a:cubicBezTo>
                        <a:pt x="10" y="41"/>
                        <a:pt x="10" y="41"/>
                        <a:pt x="10" y="41"/>
                      </a:cubicBezTo>
                      <a:cubicBezTo>
                        <a:pt x="9" y="40"/>
                        <a:pt x="13" y="36"/>
                        <a:pt x="11" y="35"/>
                      </a:cubicBezTo>
                      <a:cubicBezTo>
                        <a:pt x="12" y="36"/>
                        <a:pt x="12" y="36"/>
                        <a:pt x="12" y="36"/>
                      </a:cubicBezTo>
                      <a:cubicBezTo>
                        <a:pt x="13" y="36"/>
                        <a:pt x="13" y="35"/>
                        <a:pt x="13" y="34"/>
                      </a:cubicBezTo>
                      <a:cubicBezTo>
                        <a:pt x="13" y="35"/>
                        <a:pt x="14" y="34"/>
                        <a:pt x="14" y="35"/>
                      </a:cubicBezTo>
                      <a:cubicBezTo>
                        <a:pt x="16" y="34"/>
                        <a:pt x="15" y="31"/>
                        <a:pt x="16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16" y="27"/>
                        <a:pt x="19" y="26"/>
                        <a:pt x="21" y="23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3" y="23"/>
                        <a:pt x="24" y="22"/>
                        <a:pt x="25" y="21"/>
                      </a:cubicBezTo>
                      <a:cubicBezTo>
                        <a:pt x="24" y="22"/>
                        <a:pt x="23" y="24"/>
                        <a:pt x="23" y="26"/>
                      </a:cubicBezTo>
                      <a:cubicBezTo>
                        <a:pt x="21" y="27"/>
                        <a:pt x="23" y="24"/>
                        <a:pt x="22" y="24"/>
                      </a:cubicBezTo>
                      <a:cubicBezTo>
                        <a:pt x="20" y="24"/>
                        <a:pt x="19" y="27"/>
                        <a:pt x="19" y="28"/>
                      </a:cubicBezTo>
                      <a:cubicBezTo>
                        <a:pt x="20" y="27"/>
                        <a:pt x="20" y="27"/>
                        <a:pt x="20" y="26"/>
                      </a:cubicBezTo>
                      <a:cubicBezTo>
                        <a:pt x="21" y="26"/>
                        <a:pt x="20" y="28"/>
                        <a:pt x="20" y="29"/>
                      </a:cubicBezTo>
                      <a:cubicBezTo>
                        <a:pt x="21" y="29"/>
                        <a:pt x="21" y="28"/>
                        <a:pt x="21" y="28"/>
                      </a:cubicBezTo>
                      <a:cubicBezTo>
                        <a:pt x="21" y="29"/>
                        <a:pt x="20" y="30"/>
                        <a:pt x="19" y="31"/>
                      </a:cubicBezTo>
                      <a:cubicBezTo>
                        <a:pt x="20" y="30"/>
                        <a:pt x="18" y="32"/>
                        <a:pt x="18" y="31"/>
                      </a:cubicBezTo>
                      <a:cubicBezTo>
                        <a:pt x="19" y="32"/>
                        <a:pt x="18" y="33"/>
                        <a:pt x="17" y="35"/>
                      </a:cubicBezTo>
                      <a:cubicBezTo>
                        <a:pt x="15" y="36"/>
                        <a:pt x="16" y="40"/>
                        <a:pt x="15" y="42"/>
                      </a:cubicBezTo>
                      <a:cubicBezTo>
                        <a:pt x="14" y="41"/>
                        <a:pt x="14" y="39"/>
                        <a:pt x="14" y="37"/>
                      </a:cubicBezTo>
                      <a:cubicBezTo>
                        <a:pt x="13" y="39"/>
                        <a:pt x="13" y="39"/>
                        <a:pt x="12" y="41"/>
                      </a:cubicBezTo>
                      <a:cubicBezTo>
                        <a:pt x="12" y="42"/>
                        <a:pt x="14" y="43"/>
                        <a:pt x="14" y="45"/>
                      </a:cubicBezTo>
                      <a:cubicBezTo>
                        <a:pt x="13" y="45"/>
                        <a:pt x="13" y="45"/>
                        <a:pt x="13" y="45"/>
                      </a:cubicBezTo>
                      <a:cubicBezTo>
                        <a:pt x="13" y="47"/>
                        <a:pt x="15" y="47"/>
                        <a:pt x="14" y="50"/>
                      </a:cubicBezTo>
                      <a:cubicBezTo>
                        <a:pt x="13" y="54"/>
                        <a:pt x="14" y="59"/>
                        <a:pt x="13" y="63"/>
                      </a:cubicBezTo>
                      <a:cubicBezTo>
                        <a:pt x="12" y="63"/>
                        <a:pt x="12" y="63"/>
                        <a:pt x="12" y="63"/>
                      </a:cubicBezTo>
                      <a:cubicBezTo>
                        <a:pt x="14" y="65"/>
                        <a:pt x="13" y="70"/>
                        <a:pt x="14" y="73"/>
                      </a:cubicBezTo>
                      <a:cubicBezTo>
                        <a:pt x="13" y="77"/>
                        <a:pt x="15" y="83"/>
                        <a:pt x="13" y="85"/>
                      </a:cubicBezTo>
                      <a:cubicBezTo>
                        <a:pt x="14" y="93"/>
                        <a:pt x="15" y="100"/>
                        <a:pt x="14" y="109"/>
                      </a:cubicBezTo>
                      <a:cubicBezTo>
                        <a:pt x="13" y="107"/>
                        <a:pt x="13" y="107"/>
                        <a:pt x="13" y="107"/>
                      </a:cubicBezTo>
                      <a:cubicBezTo>
                        <a:pt x="14" y="109"/>
                        <a:pt x="12" y="108"/>
                        <a:pt x="12" y="110"/>
                      </a:cubicBezTo>
                      <a:cubicBezTo>
                        <a:pt x="14" y="108"/>
                        <a:pt x="14" y="112"/>
                        <a:pt x="15" y="113"/>
                      </a:cubicBezTo>
                      <a:cubicBezTo>
                        <a:pt x="14" y="117"/>
                        <a:pt x="15" y="122"/>
                        <a:pt x="16" y="125"/>
                      </a:cubicBezTo>
                      <a:cubicBezTo>
                        <a:pt x="15" y="125"/>
                        <a:pt x="15" y="125"/>
                        <a:pt x="15" y="125"/>
                      </a:cubicBezTo>
                      <a:cubicBezTo>
                        <a:pt x="17" y="128"/>
                        <a:pt x="15" y="132"/>
                        <a:pt x="15" y="137"/>
                      </a:cubicBezTo>
                      <a:cubicBezTo>
                        <a:pt x="14" y="137"/>
                        <a:pt x="13" y="138"/>
                        <a:pt x="14" y="139"/>
                      </a:cubicBezTo>
                      <a:cubicBezTo>
                        <a:pt x="15" y="141"/>
                        <a:pt x="15" y="143"/>
                        <a:pt x="16" y="146"/>
                      </a:cubicBezTo>
                      <a:cubicBezTo>
                        <a:pt x="16" y="148"/>
                        <a:pt x="16" y="152"/>
                        <a:pt x="15" y="155"/>
                      </a:cubicBezTo>
                      <a:cubicBezTo>
                        <a:pt x="17" y="164"/>
                        <a:pt x="16" y="173"/>
                        <a:pt x="17" y="183"/>
                      </a:cubicBezTo>
                      <a:cubicBezTo>
                        <a:pt x="16" y="184"/>
                        <a:pt x="16" y="184"/>
                        <a:pt x="16" y="184"/>
                      </a:cubicBezTo>
                      <a:cubicBezTo>
                        <a:pt x="18" y="193"/>
                        <a:pt x="16" y="204"/>
                        <a:pt x="17" y="212"/>
                      </a:cubicBezTo>
                      <a:cubicBezTo>
                        <a:pt x="16" y="211"/>
                        <a:pt x="16" y="211"/>
                        <a:pt x="16" y="211"/>
                      </a:cubicBezTo>
                      <a:cubicBezTo>
                        <a:pt x="15" y="214"/>
                        <a:pt x="16" y="217"/>
                        <a:pt x="17" y="216"/>
                      </a:cubicBezTo>
                      <a:cubicBezTo>
                        <a:pt x="17" y="219"/>
                        <a:pt x="18" y="223"/>
                        <a:pt x="17" y="224"/>
                      </a:cubicBezTo>
                      <a:cubicBezTo>
                        <a:pt x="16" y="227"/>
                        <a:pt x="18" y="227"/>
                        <a:pt x="18" y="229"/>
                      </a:cubicBezTo>
                      <a:cubicBezTo>
                        <a:pt x="17" y="234"/>
                        <a:pt x="17" y="236"/>
                        <a:pt x="18" y="240"/>
                      </a:cubicBezTo>
                      <a:cubicBezTo>
                        <a:pt x="17" y="239"/>
                        <a:pt x="17" y="240"/>
                        <a:pt x="16" y="241"/>
                      </a:cubicBezTo>
                      <a:cubicBezTo>
                        <a:pt x="17" y="242"/>
                        <a:pt x="16" y="247"/>
                        <a:pt x="18" y="245"/>
                      </a:cubicBezTo>
                      <a:cubicBezTo>
                        <a:pt x="17" y="251"/>
                        <a:pt x="19" y="257"/>
                        <a:pt x="18" y="262"/>
                      </a:cubicBezTo>
                      <a:cubicBezTo>
                        <a:pt x="18" y="262"/>
                        <a:pt x="18" y="263"/>
                        <a:pt x="19" y="264"/>
                      </a:cubicBezTo>
                      <a:cubicBezTo>
                        <a:pt x="19" y="268"/>
                        <a:pt x="17" y="273"/>
                        <a:pt x="19" y="276"/>
                      </a:cubicBezTo>
                      <a:cubicBezTo>
                        <a:pt x="18" y="277"/>
                        <a:pt x="17" y="275"/>
                        <a:pt x="17" y="277"/>
                      </a:cubicBezTo>
                      <a:cubicBezTo>
                        <a:pt x="18" y="278"/>
                        <a:pt x="18" y="277"/>
                        <a:pt x="19" y="279"/>
                      </a:cubicBezTo>
                      <a:cubicBezTo>
                        <a:pt x="20" y="286"/>
                        <a:pt x="17" y="293"/>
                        <a:pt x="18" y="300"/>
                      </a:cubicBezTo>
                      <a:cubicBezTo>
                        <a:pt x="18" y="306"/>
                        <a:pt x="19" y="311"/>
                        <a:pt x="20" y="316"/>
                      </a:cubicBezTo>
                      <a:cubicBezTo>
                        <a:pt x="21" y="315"/>
                        <a:pt x="22" y="314"/>
                        <a:pt x="22" y="312"/>
                      </a:cubicBezTo>
                      <a:cubicBezTo>
                        <a:pt x="23" y="312"/>
                        <a:pt x="24" y="310"/>
                        <a:pt x="24" y="311"/>
                      </a:cubicBezTo>
                      <a:cubicBezTo>
                        <a:pt x="26" y="308"/>
                        <a:pt x="30" y="306"/>
                        <a:pt x="33" y="302"/>
                      </a:cubicBezTo>
                      <a:cubicBezTo>
                        <a:pt x="36" y="300"/>
                        <a:pt x="38" y="296"/>
                        <a:pt x="42" y="294"/>
                      </a:cubicBezTo>
                      <a:cubicBezTo>
                        <a:pt x="42" y="294"/>
                        <a:pt x="41" y="295"/>
                        <a:pt x="42" y="295"/>
                      </a:cubicBezTo>
                      <a:cubicBezTo>
                        <a:pt x="43" y="295"/>
                        <a:pt x="43" y="291"/>
                        <a:pt x="45" y="292"/>
                      </a:cubicBezTo>
                      <a:cubicBezTo>
                        <a:pt x="46" y="291"/>
                        <a:pt x="45" y="291"/>
                        <a:pt x="45" y="291"/>
                      </a:cubicBezTo>
                      <a:cubicBezTo>
                        <a:pt x="53" y="284"/>
                        <a:pt x="59" y="276"/>
                        <a:pt x="66" y="268"/>
                      </a:cubicBezTo>
                      <a:cubicBezTo>
                        <a:pt x="72" y="263"/>
                        <a:pt x="69" y="270"/>
                        <a:pt x="72" y="265"/>
                      </a:cubicBezTo>
                      <a:cubicBezTo>
                        <a:pt x="73" y="265"/>
                        <a:pt x="72" y="264"/>
                        <a:pt x="72" y="264"/>
                      </a:cubicBezTo>
                      <a:cubicBezTo>
                        <a:pt x="73" y="262"/>
                        <a:pt x="77" y="263"/>
                        <a:pt x="77" y="261"/>
                      </a:cubicBezTo>
                      <a:cubicBezTo>
                        <a:pt x="75" y="261"/>
                        <a:pt x="77" y="260"/>
                        <a:pt x="76" y="260"/>
                      </a:cubicBezTo>
                      <a:cubicBezTo>
                        <a:pt x="80" y="257"/>
                        <a:pt x="82" y="257"/>
                        <a:pt x="84" y="254"/>
                      </a:cubicBezTo>
                      <a:cubicBezTo>
                        <a:pt x="84" y="255"/>
                        <a:pt x="84" y="255"/>
                        <a:pt x="84" y="255"/>
                      </a:cubicBezTo>
                      <a:cubicBezTo>
                        <a:pt x="86" y="250"/>
                        <a:pt x="90" y="247"/>
                        <a:pt x="91" y="243"/>
                      </a:cubicBezTo>
                      <a:cubicBezTo>
                        <a:pt x="107" y="226"/>
                        <a:pt x="122" y="209"/>
                        <a:pt x="138" y="193"/>
                      </a:cubicBezTo>
                      <a:cubicBezTo>
                        <a:pt x="150" y="181"/>
                        <a:pt x="150" y="181"/>
                        <a:pt x="150" y="181"/>
                      </a:cubicBezTo>
                      <a:cubicBezTo>
                        <a:pt x="155" y="175"/>
                        <a:pt x="155" y="175"/>
                        <a:pt x="155" y="175"/>
                      </a:cubicBezTo>
                      <a:cubicBezTo>
                        <a:pt x="150" y="169"/>
                        <a:pt x="145" y="163"/>
                        <a:pt x="139" y="156"/>
                      </a:cubicBezTo>
                      <a:cubicBezTo>
                        <a:pt x="137" y="151"/>
                        <a:pt x="137" y="150"/>
                        <a:pt x="133" y="147"/>
                      </a:cubicBezTo>
                      <a:cubicBezTo>
                        <a:pt x="133" y="146"/>
                        <a:pt x="133" y="147"/>
                        <a:pt x="133" y="146"/>
                      </a:cubicBezTo>
                      <a:cubicBezTo>
                        <a:pt x="132" y="147"/>
                        <a:pt x="130" y="143"/>
                        <a:pt x="129" y="144"/>
                      </a:cubicBezTo>
                      <a:cubicBezTo>
                        <a:pt x="123" y="137"/>
                        <a:pt x="118" y="131"/>
                        <a:pt x="112" y="125"/>
                      </a:cubicBezTo>
                      <a:cubicBezTo>
                        <a:pt x="113" y="126"/>
                        <a:pt x="115" y="125"/>
                        <a:pt x="113" y="124"/>
                      </a:cubicBezTo>
                      <a:cubicBezTo>
                        <a:pt x="112" y="124"/>
                        <a:pt x="112" y="124"/>
                        <a:pt x="112" y="124"/>
                      </a:cubicBezTo>
                      <a:cubicBezTo>
                        <a:pt x="112" y="123"/>
                        <a:pt x="112" y="123"/>
                        <a:pt x="112" y="123"/>
                      </a:cubicBezTo>
                      <a:cubicBezTo>
                        <a:pt x="111" y="122"/>
                        <a:pt x="109" y="122"/>
                        <a:pt x="110" y="123"/>
                      </a:cubicBezTo>
                      <a:cubicBezTo>
                        <a:pt x="94" y="107"/>
                        <a:pt x="82" y="89"/>
                        <a:pt x="68" y="73"/>
                      </a:cubicBezTo>
                      <a:cubicBezTo>
                        <a:pt x="65" y="69"/>
                        <a:pt x="60" y="64"/>
                        <a:pt x="56" y="60"/>
                      </a:cubicBezTo>
                      <a:cubicBezTo>
                        <a:pt x="47" y="46"/>
                        <a:pt x="38" y="33"/>
                        <a:pt x="26" y="22"/>
                      </a:cubicBezTo>
                      <a:cubicBezTo>
                        <a:pt x="26" y="22"/>
                        <a:pt x="26" y="22"/>
                        <a:pt x="26" y="22"/>
                      </a:cubicBezTo>
                      <a:cubicBezTo>
                        <a:pt x="26" y="21"/>
                        <a:pt x="26" y="21"/>
                        <a:pt x="27" y="21"/>
                      </a:cubicBezTo>
                      <a:cubicBezTo>
                        <a:pt x="27" y="21"/>
                        <a:pt x="27" y="21"/>
                        <a:pt x="28" y="22"/>
                      </a:cubicBezTo>
                      <a:cubicBezTo>
                        <a:pt x="29" y="22"/>
                        <a:pt x="33" y="22"/>
                        <a:pt x="36" y="25"/>
                      </a:cubicBezTo>
                      <a:cubicBezTo>
                        <a:pt x="37" y="26"/>
                        <a:pt x="39" y="27"/>
                        <a:pt x="40" y="28"/>
                      </a:cubicBezTo>
                      <a:cubicBezTo>
                        <a:pt x="40" y="27"/>
                        <a:pt x="42" y="23"/>
                        <a:pt x="45" y="18"/>
                      </a:cubicBezTo>
                      <a:cubicBezTo>
                        <a:pt x="44" y="17"/>
                        <a:pt x="43" y="16"/>
                        <a:pt x="42" y="15"/>
                      </a:cubicBezTo>
                      <a:cubicBezTo>
                        <a:pt x="43" y="15"/>
                        <a:pt x="43" y="15"/>
                        <a:pt x="43" y="15"/>
                      </a:cubicBezTo>
                      <a:cubicBezTo>
                        <a:pt x="44" y="15"/>
                        <a:pt x="43" y="13"/>
                        <a:pt x="47" y="14"/>
                      </a:cubicBezTo>
                      <a:cubicBezTo>
                        <a:pt x="49" y="10"/>
                        <a:pt x="50" y="7"/>
                        <a:pt x="49" y="8"/>
                      </a:cubicBezTo>
                      <a:cubicBezTo>
                        <a:pt x="49" y="8"/>
                        <a:pt x="49" y="8"/>
                        <a:pt x="49" y="8"/>
                      </a:cubicBezTo>
                      <a:cubicBezTo>
                        <a:pt x="49" y="8"/>
                        <a:pt x="49" y="8"/>
                        <a:pt x="49" y="8"/>
                      </a:cubicBezTo>
                      <a:cubicBezTo>
                        <a:pt x="50" y="8"/>
                        <a:pt x="50" y="8"/>
                        <a:pt x="50" y="8"/>
                      </a:cubicBezTo>
                      <a:cubicBezTo>
                        <a:pt x="50" y="8"/>
                        <a:pt x="50" y="8"/>
                        <a:pt x="50" y="8"/>
                      </a:cubicBezTo>
                      <a:cubicBezTo>
                        <a:pt x="52" y="11"/>
                        <a:pt x="52" y="11"/>
                        <a:pt x="52" y="11"/>
                      </a:cubicBezTo>
                      <a:cubicBezTo>
                        <a:pt x="54" y="13"/>
                        <a:pt x="54" y="13"/>
                        <a:pt x="54" y="13"/>
                      </a:cubicBezTo>
                      <a:cubicBezTo>
                        <a:pt x="57" y="13"/>
                        <a:pt x="61" y="13"/>
                        <a:pt x="63" y="13"/>
                      </a:cubicBezTo>
                      <a:cubicBezTo>
                        <a:pt x="63" y="13"/>
                        <a:pt x="63" y="13"/>
                        <a:pt x="63" y="13"/>
                      </a:cubicBezTo>
                      <a:cubicBezTo>
                        <a:pt x="68" y="13"/>
                        <a:pt x="74" y="14"/>
                        <a:pt x="79" y="13"/>
                      </a:cubicBezTo>
                      <a:cubicBezTo>
                        <a:pt x="81" y="13"/>
                        <a:pt x="79" y="15"/>
                        <a:pt x="84" y="15"/>
                      </a:cubicBezTo>
                      <a:cubicBezTo>
                        <a:pt x="84" y="13"/>
                        <a:pt x="93" y="14"/>
                        <a:pt x="90" y="12"/>
                      </a:cubicBezTo>
                      <a:cubicBezTo>
                        <a:pt x="95" y="12"/>
                        <a:pt x="102" y="13"/>
                        <a:pt x="105" y="12"/>
                      </a:cubicBezTo>
                      <a:cubicBezTo>
                        <a:pt x="103" y="13"/>
                        <a:pt x="107" y="15"/>
                        <a:pt x="103" y="15"/>
                      </a:cubicBezTo>
                      <a:cubicBezTo>
                        <a:pt x="106" y="16"/>
                        <a:pt x="106" y="16"/>
                        <a:pt x="106" y="16"/>
                      </a:cubicBezTo>
                      <a:cubicBezTo>
                        <a:pt x="106" y="16"/>
                        <a:pt x="103" y="15"/>
                        <a:pt x="104" y="16"/>
                      </a:cubicBezTo>
                      <a:cubicBezTo>
                        <a:pt x="106" y="16"/>
                        <a:pt x="112" y="16"/>
                        <a:pt x="114" y="16"/>
                      </a:cubicBezTo>
                      <a:cubicBezTo>
                        <a:pt x="117" y="15"/>
                        <a:pt x="120" y="13"/>
                        <a:pt x="126" y="13"/>
                      </a:cubicBezTo>
                      <a:cubicBezTo>
                        <a:pt x="124" y="13"/>
                        <a:pt x="127" y="14"/>
                        <a:pt x="126" y="15"/>
                      </a:cubicBezTo>
                      <a:cubicBezTo>
                        <a:pt x="134" y="11"/>
                        <a:pt x="134" y="11"/>
                        <a:pt x="134" y="11"/>
                      </a:cubicBezTo>
                      <a:cubicBezTo>
                        <a:pt x="136" y="11"/>
                        <a:pt x="134" y="13"/>
                        <a:pt x="137" y="12"/>
                      </a:cubicBezTo>
                      <a:cubicBezTo>
                        <a:pt x="137" y="12"/>
                        <a:pt x="138" y="12"/>
                        <a:pt x="139" y="11"/>
                      </a:cubicBezTo>
                      <a:cubicBezTo>
                        <a:pt x="140" y="11"/>
                        <a:pt x="147" y="11"/>
                        <a:pt x="148" y="13"/>
                      </a:cubicBezTo>
                      <a:cubicBezTo>
                        <a:pt x="149" y="13"/>
                        <a:pt x="145" y="13"/>
                        <a:pt x="147" y="14"/>
                      </a:cubicBezTo>
                      <a:cubicBezTo>
                        <a:pt x="150" y="14"/>
                        <a:pt x="151" y="13"/>
                        <a:pt x="154" y="13"/>
                      </a:cubicBezTo>
                      <a:cubicBezTo>
                        <a:pt x="154" y="13"/>
                        <a:pt x="154" y="13"/>
                        <a:pt x="154" y="13"/>
                      </a:cubicBezTo>
                      <a:cubicBezTo>
                        <a:pt x="157" y="13"/>
                        <a:pt x="161" y="12"/>
                        <a:pt x="159" y="11"/>
                      </a:cubicBezTo>
                      <a:cubicBezTo>
                        <a:pt x="157" y="11"/>
                        <a:pt x="159" y="12"/>
                        <a:pt x="157" y="12"/>
                      </a:cubicBezTo>
                      <a:cubicBezTo>
                        <a:pt x="159" y="11"/>
                        <a:pt x="163" y="11"/>
                        <a:pt x="166" y="11"/>
                      </a:cubicBezTo>
                      <a:cubicBezTo>
                        <a:pt x="165" y="11"/>
                        <a:pt x="165" y="11"/>
                        <a:pt x="165" y="12"/>
                      </a:cubicBezTo>
                      <a:cubicBezTo>
                        <a:pt x="169" y="11"/>
                        <a:pt x="174" y="10"/>
                        <a:pt x="179" y="10"/>
                      </a:cubicBezTo>
                      <a:cubicBezTo>
                        <a:pt x="179" y="10"/>
                        <a:pt x="178" y="10"/>
                        <a:pt x="177" y="11"/>
                      </a:cubicBezTo>
                      <a:cubicBezTo>
                        <a:pt x="184" y="12"/>
                        <a:pt x="191" y="9"/>
                        <a:pt x="197" y="11"/>
                      </a:cubicBezTo>
                      <a:cubicBezTo>
                        <a:pt x="196" y="11"/>
                        <a:pt x="196" y="9"/>
                        <a:pt x="196" y="10"/>
                      </a:cubicBezTo>
                      <a:cubicBezTo>
                        <a:pt x="200" y="10"/>
                        <a:pt x="200" y="11"/>
                        <a:pt x="202" y="11"/>
                      </a:cubicBezTo>
                      <a:cubicBezTo>
                        <a:pt x="202" y="11"/>
                        <a:pt x="204" y="10"/>
                        <a:pt x="207" y="10"/>
                      </a:cubicBezTo>
                      <a:cubicBezTo>
                        <a:pt x="207" y="10"/>
                        <a:pt x="207" y="10"/>
                        <a:pt x="207" y="10"/>
                      </a:cubicBezTo>
                      <a:cubicBezTo>
                        <a:pt x="211" y="10"/>
                        <a:pt x="221" y="9"/>
                        <a:pt x="228" y="10"/>
                      </a:cubicBezTo>
                      <a:cubicBezTo>
                        <a:pt x="228" y="9"/>
                        <a:pt x="232" y="8"/>
                        <a:pt x="234" y="8"/>
                      </a:cubicBezTo>
                      <a:cubicBezTo>
                        <a:pt x="233" y="9"/>
                        <a:pt x="233" y="9"/>
                        <a:pt x="233" y="9"/>
                      </a:cubicBezTo>
                      <a:cubicBezTo>
                        <a:pt x="234" y="9"/>
                        <a:pt x="234" y="10"/>
                        <a:pt x="235" y="10"/>
                      </a:cubicBezTo>
                      <a:cubicBezTo>
                        <a:pt x="236" y="10"/>
                        <a:pt x="236" y="9"/>
                        <a:pt x="236" y="10"/>
                      </a:cubicBezTo>
                      <a:cubicBezTo>
                        <a:pt x="237" y="10"/>
                        <a:pt x="238" y="10"/>
                        <a:pt x="238" y="10"/>
                      </a:cubicBezTo>
                      <a:cubicBezTo>
                        <a:pt x="238" y="10"/>
                        <a:pt x="237" y="10"/>
                        <a:pt x="236" y="10"/>
                      </a:cubicBezTo>
                      <a:cubicBezTo>
                        <a:pt x="236" y="10"/>
                        <a:pt x="236" y="10"/>
                        <a:pt x="236" y="10"/>
                      </a:cubicBezTo>
                      <a:cubicBezTo>
                        <a:pt x="237" y="10"/>
                        <a:pt x="238" y="10"/>
                        <a:pt x="238" y="10"/>
                      </a:cubicBezTo>
                      <a:cubicBezTo>
                        <a:pt x="239" y="10"/>
                        <a:pt x="239" y="10"/>
                        <a:pt x="239" y="10"/>
                      </a:cubicBezTo>
                      <a:cubicBezTo>
                        <a:pt x="240" y="10"/>
                        <a:pt x="239" y="10"/>
                        <a:pt x="239" y="10"/>
                      </a:cubicBezTo>
                      <a:cubicBezTo>
                        <a:pt x="241" y="9"/>
                        <a:pt x="243" y="9"/>
                        <a:pt x="245" y="10"/>
                      </a:cubicBezTo>
                      <a:cubicBezTo>
                        <a:pt x="244" y="10"/>
                        <a:pt x="243" y="11"/>
                        <a:pt x="245" y="11"/>
                      </a:cubicBezTo>
                      <a:cubicBezTo>
                        <a:pt x="250" y="11"/>
                        <a:pt x="247" y="11"/>
                        <a:pt x="251" y="10"/>
                      </a:cubicBezTo>
                      <a:cubicBezTo>
                        <a:pt x="253" y="10"/>
                        <a:pt x="253" y="10"/>
                        <a:pt x="253" y="10"/>
                      </a:cubicBezTo>
                      <a:cubicBezTo>
                        <a:pt x="253" y="9"/>
                        <a:pt x="257" y="10"/>
                        <a:pt x="255" y="9"/>
                      </a:cubicBezTo>
                      <a:cubicBezTo>
                        <a:pt x="256" y="10"/>
                        <a:pt x="262" y="8"/>
                        <a:pt x="262" y="10"/>
                      </a:cubicBezTo>
                      <a:cubicBezTo>
                        <a:pt x="261" y="11"/>
                        <a:pt x="261" y="11"/>
                        <a:pt x="261" y="11"/>
                      </a:cubicBezTo>
                      <a:cubicBezTo>
                        <a:pt x="263" y="11"/>
                        <a:pt x="264" y="10"/>
                        <a:pt x="266" y="9"/>
                      </a:cubicBezTo>
                      <a:cubicBezTo>
                        <a:pt x="266" y="9"/>
                        <a:pt x="267" y="10"/>
                        <a:pt x="267" y="10"/>
                      </a:cubicBezTo>
                      <a:cubicBezTo>
                        <a:pt x="267" y="8"/>
                        <a:pt x="271" y="10"/>
                        <a:pt x="274" y="8"/>
                      </a:cubicBezTo>
                      <a:cubicBezTo>
                        <a:pt x="278" y="9"/>
                        <a:pt x="285" y="9"/>
                        <a:pt x="287" y="10"/>
                      </a:cubicBezTo>
                      <a:cubicBezTo>
                        <a:pt x="290" y="9"/>
                        <a:pt x="293" y="8"/>
                        <a:pt x="297" y="9"/>
                      </a:cubicBezTo>
                      <a:cubicBezTo>
                        <a:pt x="296" y="9"/>
                        <a:pt x="295" y="9"/>
                        <a:pt x="295" y="10"/>
                      </a:cubicBezTo>
                      <a:cubicBezTo>
                        <a:pt x="297" y="10"/>
                        <a:pt x="297" y="10"/>
                        <a:pt x="300" y="9"/>
                      </a:cubicBezTo>
                      <a:cubicBezTo>
                        <a:pt x="299" y="10"/>
                        <a:pt x="304" y="11"/>
                        <a:pt x="307" y="11"/>
                      </a:cubicBezTo>
                      <a:cubicBezTo>
                        <a:pt x="310" y="11"/>
                        <a:pt x="309" y="10"/>
                        <a:pt x="309" y="9"/>
                      </a:cubicBezTo>
                      <a:cubicBezTo>
                        <a:pt x="312" y="11"/>
                        <a:pt x="318" y="8"/>
                        <a:pt x="322" y="9"/>
                      </a:cubicBezTo>
                      <a:cubicBezTo>
                        <a:pt x="321" y="10"/>
                        <a:pt x="317" y="10"/>
                        <a:pt x="320" y="11"/>
                      </a:cubicBezTo>
                      <a:cubicBezTo>
                        <a:pt x="323" y="13"/>
                        <a:pt x="326" y="9"/>
                        <a:pt x="331" y="10"/>
                      </a:cubicBezTo>
                      <a:cubicBezTo>
                        <a:pt x="330" y="9"/>
                        <a:pt x="330" y="9"/>
                        <a:pt x="330" y="9"/>
                      </a:cubicBezTo>
                      <a:cubicBezTo>
                        <a:pt x="332" y="10"/>
                        <a:pt x="337" y="8"/>
                        <a:pt x="336" y="9"/>
                      </a:cubicBezTo>
                      <a:cubicBezTo>
                        <a:pt x="338" y="9"/>
                        <a:pt x="342" y="10"/>
                        <a:pt x="341" y="8"/>
                      </a:cubicBezTo>
                      <a:cubicBezTo>
                        <a:pt x="349" y="10"/>
                        <a:pt x="360" y="7"/>
                        <a:pt x="365" y="11"/>
                      </a:cubicBezTo>
                      <a:cubicBezTo>
                        <a:pt x="366" y="10"/>
                        <a:pt x="369" y="11"/>
                        <a:pt x="369" y="10"/>
                      </a:cubicBezTo>
                      <a:cubicBezTo>
                        <a:pt x="367" y="9"/>
                        <a:pt x="366" y="10"/>
                        <a:pt x="365" y="10"/>
                      </a:cubicBezTo>
                      <a:cubicBezTo>
                        <a:pt x="366" y="10"/>
                        <a:pt x="366" y="9"/>
                        <a:pt x="367" y="9"/>
                      </a:cubicBezTo>
                      <a:cubicBezTo>
                        <a:pt x="369" y="9"/>
                        <a:pt x="371" y="9"/>
                        <a:pt x="369" y="11"/>
                      </a:cubicBezTo>
                      <a:cubicBezTo>
                        <a:pt x="374" y="12"/>
                        <a:pt x="374" y="8"/>
                        <a:pt x="381" y="9"/>
                      </a:cubicBezTo>
                      <a:cubicBezTo>
                        <a:pt x="381" y="9"/>
                        <a:pt x="381" y="10"/>
                        <a:pt x="383" y="9"/>
                      </a:cubicBezTo>
                      <a:cubicBezTo>
                        <a:pt x="387" y="8"/>
                        <a:pt x="387" y="8"/>
                        <a:pt x="387" y="8"/>
                      </a:cubicBezTo>
                      <a:cubicBezTo>
                        <a:pt x="392" y="9"/>
                        <a:pt x="390" y="10"/>
                        <a:pt x="390" y="11"/>
                      </a:cubicBezTo>
                      <a:cubicBezTo>
                        <a:pt x="392" y="11"/>
                        <a:pt x="395" y="11"/>
                        <a:pt x="396" y="10"/>
                      </a:cubicBezTo>
                      <a:cubicBezTo>
                        <a:pt x="399" y="12"/>
                        <a:pt x="399" y="12"/>
                        <a:pt x="399" y="12"/>
                      </a:cubicBezTo>
                      <a:cubicBezTo>
                        <a:pt x="397" y="10"/>
                        <a:pt x="401" y="11"/>
                        <a:pt x="402" y="11"/>
                      </a:cubicBezTo>
                      <a:cubicBezTo>
                        <a:pt x="401" y="11"/>
                        <a:pt x="401" y="11"/>
                        <a:pt x="401" y="11"/>
                      </a:cubicBezTo>
                      <a:cubicBezTo>
                        <a:pt x="401" y="11"/>
                        <a:pt x="404" y="11"/>
                        <a:pt x="406" y="11"/>
                      </a:cubicBezTo>
                      <a:cubicBezTo>
                        <a:pt x="405" y="10"/>
                        <a:pt x="402" y="10"/>
                        <a:pt x="401" y="10"/>
                      </a:cubicBezTo>
                      <a:cubicBezTo>
                        <a:pt x="402" y="9"/>
                        <a:pt x="404" y="9"/>
                        <a:pt x="406" y="9"/>
                      </a:cubicBezTo>
                      <a:cubicBezTo>
                        <a:pt x="405" y="10"/>
                        <a:pt x="410" y="9"/>
                        <a:pt x="411" y="10"/>
                      </a:cubicBezTo>
                      <a:cubicBezTo>
                        <a:pt x="414" y="10"/>
                        <a:pt x="414" y="8"/>
                        <a:pt x="415" y="9"/>
                      </a:cubicBezTo>
                      <a:cubicBezTo>
                        <a:pt x="415" y="9"/>
                        <a:pt x="418" y="9"/>
                        <a:pt x="416" y="9"/>
                      </a:cubicBezTo>
                      <a:cubicBezTo>
                        <a:pt x="416" y="10"/>
                        <a:pt x="415" y="9"/>
                        <a:pt x="413" y="9"/>
                      </a:cubicBezTo>
                      <a:cubicBezTo>
                        <a:pt x="415" y="10"/>
                        <a:pt x="415" y="11"/>
                        <a:pt x="418" y="10"/>
                      </a:cubicBezTo>
                      <a:cubicBezTo>
                        <a:pt x="420" y="10"/>
                        <a:pt x="417" y="8"/>
                        <a:pt x="421" y="9"/>
                      </a:cubicBezTo>
                      <a:cubicBezTo>
                        <a:pt x="420" y="9"/>
                        <a:pt x="420" y="9"/>
                        <a:pt x="419" y="10"/>
                      </a:cubicBezTo>
                      <a:cubicBezTo>
                        <a:pt x="423" y="10"/>
                        <a:pt x="423" y="10"/>
                        <a:pt x="423" y="10"/>
                      </a:cubicBezTo>
                      <a:cubicBezTo>
                        <a:pt x="423" y="9"/>
                        <a:pt x="423" y="9"/>
                        <a:pt x="423" y="9"/>
                      </a:cubicBezTo>
                      <a:cubicBezTo>
                        <a:pt x="424" y="10"/>
                        <a:pt x="424" y="10"/>
                        <a:pt x="424" y="10"/>
                      </a:cubicBezTo>
                      <a:cubicBezTo>
                        <a:pt x="425" y="9"/>
                        <a:pt x="430" y="9"/>
                        <a:pt x="431" y="8"/>
                      </a:cubicBezTo>
                      <a:cubicBezTo>
                        <a:pt x="433" y="8"/>
                        <a:pt x="435" y="9"/>
                        <a:pt x="437" y="9"/>
                      </a:cubicBezTo>
                      <a:cubicBezTo>
                        <a:pt x="437" y="9"/>
                        <a:pt x="437" y="9"/>
                        <a:pt x="437" y="9"/>
                      </a:cubicBezTo>
                      <a:cubicBezTo>
                        <a:pt x="439" y="10"/>
                        <a:pt x="442" y="9"/>
                        <a:pt x="444" y="9"/>
                      </a:cubicBezTo>
                      <a:cubicBezTo>
                        <a:pt x="444" y="9"/>
                        <a:pt x="444" y="9"/>
                        <a:pt x="444" y="9"/>
                      </a:cubicBezTo>
                      <a:cubicBezTo>
                        <a:pt x="445" y="9"/>
                        <a:pt x="448" y="9"/>
                        <a:pt x="450" y="8"/>
                      </a:cubicBezTo>
                      <a:cubicBezTo>
                        <a:pt x="453" y="9"/>
                        <a:pt x="451" y="12"/>
                        <a:pt x="454" y="11"/>
                      </a:cubicBezTo>
                      <a:cubicBezTo>
                        <a:pt x="458" y="11"/>
                        <a:pt x="460" y="9"/>
                        <a:pt x="458" y="8"/>
                      </a:cubicBezTo>
                      <a:cubicBezTo>
                        <a:pt x="464" y="9"/>
                        <a:pt x="471" y="7"/>
                        <a:pt x="476" y="9"/>
                      </a:cubicBezTo>
                      <a:cubicBezTo>
                        <a:pt x="477" y="8"/>
                        <a:pt x="477" y="8"/>
                        <a:pt x="478" y="8"/>
                      </a:cubicBezTo>
                      <a:cubicBezTo>
                        <a:pt x="487" y="8"/>
                        <a:pt x="497" y="7"/>
                        <a:pt x="503" y="9"/>
                      </a:cubicBezTo>
                      <a:cubicBezTo>
                        <a:pt x="501" y="9"/>
                        <a:pt x="503" y="10"/>
                        <a:pt x="503" y="10"/>
                      </a:cubicBezTo>
                      <a:cubicBezTo>
                        <a:pt x="505" y="9"/>
                        <a:pt x="506" y="11"/>
                        <a:pt x="507" y="10"/>
                      </a:cubicBezTo>
                      <a:cubicBezTo>
                        <a:pt x="506" y="9"/>
                        <a:pt x="507" y="8"/>
                        <a:pt x="504" y="8"/>
                      </a:cubicBezTo>
                      <a:cubicBezTo>
                        <a:pt x="509" y="7"/>
                        <a:pt x="517" y="7"/>
                        <a:pt x="520" y="8"/>
                      </a:cubicBezTo>
                      <a:cubicBezTo>
                        <a:pt x="519" y="8"/>
                        <a:pt x="520" y="8"/>
                        <a:pt x="521" y="7"/>
                      </a:cubicBezTo>
                      <a:cubicBezTo>
                        <a:pt x="521" y="8"/>
                        <a:pt x="521" y="8"/>
                        <a:pt x="521" y="8"/>
                      </a:cubicBezTo>
                      <a:cubicBezTo>
                        <a:pt x="522" y="9"/>
                        <a:pt x="522" y="9"/>
                        <a:pt x="522" y="9"/>
                      </a:cubicBezTo>
                      <a:cubicBezTo>
                        <a:pt x="522" y="9"/>
                        <a:pt x="522" y="9"/>
                        <a:pt x="522" y="9"/>
                      </a:cubicBezTo>
                      <a:cubicBezTo>
                        <a:pt x="523" y="9"/>
                        <a:pt x="523" y="9"/>
                        <a:pt x="523" y="9"/>
                      </a:cubicBezTo>
                      <a:cubicBezTo>
                        <a:pt x="523" y="9"/>
                        <a:pt x="523" y="9"/>
                        <a:pt x="523" y="9"/>
                      </a:cubicBezTo>
                      <a:cubicBezTo>
                        <a:pt x="523" y="9"/>
                        <a:pt x="523" y="9"/>
                        <a:pt x="523" y="9"/>
                      </a:cubicBezTo>
                      <a:cubicBezTo>
                        <a:pt x="523" y="9"/>
                        <a:pt x="523" y="9"/>
                        <a:pt x="523" y="9"/>
                      </a:cubicBezTo>
                      <a:cubicBezTo>
                        <a:pt x="523" y="9"/>
                        <a:pt x="523" y="9"/>
                        <a:pt x="523" y="9"/>
                      </a:cubicBezTo>
                      <a:cubicBezTo>
                        <a:pt x="519" y="0"/>
                        <a:pt x="528" y="20"/>
                        <a:pt x="527" y="18"/>
                      </a:cubicBezTo>
                      <a:cubicBezTo>
                        <a:pt x="527" y="18"/>
                        <a:pt x="527" y="18"/>
                        <a:pt x="527" y="18"/>
                      </a:cubicBezTo>
                      <a:cubicBezTo>
                        <a:pt x="527" y="18"/>
                        <a:pt x="527" y="18"/>
                        <a:pt x="527" y="18"/>
                      </a:cubicBezTo>
                      <a:cubicBezTo>
                        <a:pt x="527" y="18"/>
                        <a:pt x="527" y="18"/>
                        <a:pt x="527" y="18"/>
                      </a:cubicBezTo>
                      <a:cubicBezTo>
                        <a:pt x="526" y="19"/>
                        <a:pt x="525" y="20"/>
                        <a:pt x="524" y="22"/>
                      </a:cubicBezTo>
                      <a:cubicBezTo>
                        <a:pt x="525" y="23"/>
                        <a:pt x="525" y="23"/>
                        <a:pt x="525" y="23"/>
                      </a:cubicBezTo>
                      <a:cubicBezTo>
                        <a:pt x="523" y="23"/>
                        <a:pt x="523" y="23"/>
                        <a:pt x="523" y="23"/>
                      </a:cubicBezTo>
                      <a:cubicBezTo>
                        <a:pt x="522" y="24"/>
                        <a:pt x="524" y="26"/>
                        <a:pt x="521" y="27"/>
                      </a:cubicBezTo>
                      <a:cubicBezTo>
                        <a:pt x="521" y="27"/>
                        <a:pt x="520" y="27"/>
                        <a:pt x="520" y="27"/>
                      </a:cubicBezTo>
                      <a:cubicBezTo>
                        <a:pt x="518" y="30"/>
                        <a:pt x="517" y="33"/>
                        <a:pt x="514" y="35"/>
                      </a:cubicBezTo>
                      <a:cubicBezTo>
                        <a:pt x="515" y="37"/>
                        <a:pt x="515" y="37"/>
                        <a:pt x="515" y="37"/>
                      </a:cubicBezTo>
                      <a:cubicBezTo>
                        <a:pt x="515" y="36"/>
                        <a:pt x="515" y="36"/>
                        <a:pt x="515" y="35"/>
                      </a:cubicBezTo>
                      <a:cubicBezTo>
                        <a:pt x="516" y="35"/>
                        <a:pt x="517" y="35"/>
                        <a:pt x="516" y="36"/>
                      </a:cubicBezTo>
                      <a:cubicBezTo>
                        <a:pt x="519" y="36"/>
                        <a:pt x="519" y="33"/>
                        <a:pt x="520" y="32"/>
                      </a:cubicBezTo>
                      <a:cubicBezTo>
                        <a:pt x="519" y="32"/>
                        <a:pt x="519" y="32"/>
                        <a:pt x="519" y="32"/>
                      </a:cubicBezTo>
                      <a:cubicBezTo>
                        <a:pt x="520" y="29"/>
                        <a:pt x="522" y="28"/>
                        <a:pt x="524" y="25"/>
                      </a:cubicBezTo>
                      <a:cubicBezTo>
                        <a:pt x="525" y="26"/>
                        <a:pt x="525" y="26"/>
                        <a:pt x="525" y="26"/>
                      </a:cubicBezTo>
                      <a:cubicBezTo>
                        <a:pt x="526" y="24"/>
                        <a:pt x="526" y="24"/>
                        <a:pt x="526" y="24"/>
                      </a:cubicBezTo>
                      <a:cubicBezTo>
                        <a:pt x="526" y="25"/>
                        <a:pt x="528" y="24"/>
                        <a:pt x="528" y="22"/>
                      </a:cubicBezTo>
                      <a:cubicBezTo>
                        <a:pt x="527" y="28"/>
                        <a:pt x="527" y="28"/>
                        <a:pt x="527" y="28"/>
                      </a:cubicBezTo>
                      <a:cubicBezTo>
                        <a:pt x="525" y="29"/>
                        <a:pt x="527" y="26"/>
                        <a:pt x="525" y="26"/>
                      </a:cubicBezTo>
                      <a:cubicBezTo>
                        <a:pt x="524" y="26"/>
                        <a:pt x="522" y="28"/>
                        <a:pt x="523" y="30"/>
                      </a:cubicBezTo>
                      <a:cubicBezTo>
                        <a:pt x="524" y="29"/>
                        <a:pt x="524" y="29"/>
                        <a:pt x="524" y="28"/>
                      </a:cubicBezTo>
                      <a:cubicBezTo>
                        <a:pt x="525" y="28"/>
                        <a:pt x="524" y="30"/>
                        <a:pt x="524" y="31"/>
                      </a:cubicBezTo>
                      <a:cubicBezTo>
                        <a:pt x="524" y="31"/>
                        <a:pt x="525" y="30"/>
                        <a:pt x="525" y="30"/>
                      </a:cubicBezTo>
                      <a:cubicBezTo>
                        <a:pt x="525" y="31"/>
                        <a:pt x="524" y="32"/>
                        <a:pt x="523" y="34"/>
                      </a:cubicBezTo>
                      <a:cubicBezTo>
                        <a:pt x="523" y="32"/>
                        <a:pt x="522" y="34"/>
                        <a:pt x="522" y="33"/>
                      </a:cubicBezTo>
                      <a:cubicBezTo>
                        <a:pt x="523" y="34"/>
                        <a:pt x="522" y="36"/>
                        <a:pt x="520" y="37"/>
                      </a:cubicBezTo>
                      <a:cubicBezTo>
                        <a:pt x="517" y="38"/>
                        <a:pt x="517" y="41"/>
                        <a:pt x="515" y="43"/>
                      </a:cubicBezTo>
                      <a:cubicBezTo>
                        <a:pt x="515" y="42"/>
                        <a:pt x="515" y="40"/>
                        <a:pt x="516" y="38"/>
                      </a:cubicBezTo>
                      <a:cubicBezTo>
                        <a:pt x="514" y="39"/>
                        <a:pt x="515" y="40"/>
                        <a:pt x="513" y="41"/>
                      </a:cubicBezTo>
                      <a:cubicBezTo>
                        <a:pt x="513" y="42"/>
                        <a:pt x="514" y="43"/>
                        <a:pt x="513" y="46"/>
                      </a:cubicBezTo>
                      <a:cubicBezTo>
                        <a:pt x="512" y="45"/>
                        <a:pt x="512" y="45"/>
                        <a:pt x="512" y="45"/>
                      </a:cubicBezTo>
                      <a:cubicBezTo>
                        <a:pt x="511" y="47"/>
                        <a:pt x="512" y="48"/>
                        <a:pt x="510" y="50"/>
                      </a:cubicBezTo>
                      <a:cubicBezTo>
                        <a:pt x="506" y="53"/>
                        <a:pt x="503" y="57"/>
                        <a:pt x="501" y="60"/>
                      </a:cubicBezTo>
                      <a:cubicBezTo>
                        <a:pt x="500" y="59"/>
                        <a:pt x="500" y="59"/>
                        <a:pt x="500" y="59"/>
                      </a:cubicBezTo>
                      <a:cubicBezTo>
                        <a:pt x="500" y="62"/>
                        <a:pt x="496" y="65"/>
                        <a:pt x="495" y="67"/>
                      </a:cubicBezTo>
                      <a:cubicBezTo>
                        <a:pt x="491" y="70"/>
                        <a:pt x="489" y="75"/>
                        <a:pt x="486" y="76"/>
                      </a:cubicBezTo>
                      <a:cubicBezTo>
                        <a:pt x="482" y="83"/>
                        <a:pt x="477" y="89"/>
                        <a:pt x="472" y="95"/>
                      </a:cubicBezTo>
                      <a:cubicBezTo>
                        <a:pt x="472" y="93"/>
                        <a:pt x="472" y="93"/>
                        <a:pt x="472" y="93"/>
                      </a:cubicBezTo>
                      <a:cubicBezTo>
                        <a:pt x="471" y="95"/>
                        <a:pt x="470" y="93"/>
                        <a:pt x="470" y="94"/>
                      </a:cubicBezTo>
                      <a:cubicBezTo>
                        <a:pt x="471" y="94"/>
                        <a:pt x="469" y="97"/>
                        <a:pt x="469" y="98"/>
                      </a:cubicBezTo>
                      <a:cubicBezTo>
                        <a:pt x="466" y="100"/>
                        <a:pt x="464" y="105"/>
                        <a:pt x="462" y="108"/>
                      </a:cubicBezTo>
                      <a:cubicBezTo>
                        <a:pt x="461" y="107"/>
                        <a:pt x="461" y="107"/>
                        <a:pt x="461" y="107"/>
                      </a:cubicBezTo>
                      <a:cubicBezTo>
                        <a:pt x="461" y="111"/>
                        <a:pt x="457" y="113"/>
                        <a:pt x="454" y="116"/>
                      </a:cubicBezTo>
                      <a:cubicBezTo>
                        <a:pt x="453" y="116"/>
                        <a:pt x="452" y="116"/>
                        <a:pt x="451" y="117"/>
                      </a:cubicBezTo>
                      <a:cubicBezTo>
                        <a:pt x="451" y="120"/>
                        <a:pt x="450" y="121"/>
                        <a:pt x="449" y="124"/>
                      </a:cubicBezTo>
                      <a:cubicBezTo>
                        <a:pt x="447" y="126"/>
                        <a:pt x="444" y="128"/>
                        <a:pt x="442" y="130"/>
                      </a:cubicBezTo>
                      <a:cubicBezTo>
                        <a:pt x="438" y="138"/>
                        <a:pt x="431" y="144"/>
                        <a:pt x="425" y="152"/>
                      </a:cubicBezTo>
                      <a:cubicBezTo>
                        <a:pt x="424" y="152"/>
                        <a:pt x="424" y="152"/>
                        <a:pt x="424" y="152"/>
                      </a:cubicBezTo>
                      <a:cubicBezTo>
                        <a:pt x="420" y="161"/>
                        <a:pt x="411" y="168"/>
                        <a:pt x="407" y="175"/>
                      </a:cubicBezTo>
                      <a:cubicBezTo>
                        <a:pt x="406" y="173"/>
                        <a:pt x="406" y="173"/>
                        <a:pt x="406" y="173"/>
                      </a:cubicBezTo>
                      <a:cubicBezTo>
                        <a:pt x="405" y="173"/>
                        <a:pt x="405" y="173"/>
                        <a:pt x="404" y="174"/>
                      </a:cubicBezTo>
                      <a:cubicBezTo>
                        <a:pt x="404" y="174"/>
                        <a:pt x="404" y="174"/>
                        <a:pt x="404" y="174"/>
                      </a:cubicBezTo>
                      <a:cubicBezTo>
                        <a:pt x="406" y="176"/>
                        <a:pt x="407" y="176"/>
                        <a:pt x="409" y="177"/>
                      </a:cubicBezTo>
                      <a:cubicBezTo>
                        <a:pt x="412" y="181"/>
                        <a:pt x="413" y="182"/>
                        <a:pt x="416" y="185"/>
                      </a:cubicBezTo>
                      <a:cubicBezTo>
                        <a:pt x="415" y="185"/>
                        <a:pt x="415" y="185"/>
                        <a:pt x="416" y="186"/>
                      </a:cubicBezTo>
                      <a:cubicBezTo>
                        <a:pt x="417" y="187"/>
                        <a:pt x="420" y="191"/>
                        <a:pt x="420" y="188"/>
                      </a:cubicBezTo>
                      <a:cubicBezTo>
                        <a:pt x="423" y="193"/>
                        <a:pt x="430" y="196"/>
                        <a:pt x="432" y="201"/>
                      </a:cubicBezTo>
                      <a:cubicBezTo>
                        <a:pt x="432" y="200"/>
                        <a:pt x="433" y="201"/>
                        <a:pt x="434" y="201"/>
                      </a:cubicBezTo>
                      <a:cubicBezTo>
                        <a:pt x="437" y="204"/>
                        <a:pt x="439" y="208"/>
                        <a:pt x="442" y="210"/>
                      </a:cubicBezTo>
                      <a:cubicBezTo>
                        <a:pt x="443" y="211"/>
                        <a:pt x="441" y="210"/>
                        <a:pt x="442" y="211"/>
                      </a:cubicBezTo>
                      <a:cubicBezTo>
                        <a:pt x="443" y="212"/>
                        <a:pt x="443" y="211"/>
                        <a:pt x="444" y="211"/>
                      </a:cubicBezTo>
                      <a:cubicBezTo>
                        <a:pt x="450" y="216"/>
                        <a:pt x="453" y="223"/>
                        <a:pt x="458" y="227"/>
                      </a:cubicBezTo>
                      <a:cubicBezTo>
                        <a:pt x="467" y="234"/>
                        <a:pt x="475" y="244"/>
                        <a:pt x="484" y="251"/>
                      </a:cubicBezTo>
                      <a:cubicBezTo>
                        <a:pt x="483" y="252"/>
                        <a:pt x="483" y="252"/>
                        <a:pt x="483" y="252"/>
                      </a:cubicBezTo>
                      <a:cubicBezTo>
                        <a:pt x="487" y="253"/>
                        <a:pt x="488" y="259"/>
                        <a:pt x="492" y="259"/>
                      </a:cubicBezTo>
                      <a:cubicBezTo>
                        <a:pt x="492" y="260"/>
                        <a:pt x="494" y="262"/>
                        <a:pt x="493" y="262"/>
                      </a:cubicBezTo>
                      <a:cubicBezTo>
                        <a:pt x="496" y="263"/>
                        <a:pt x="498" y="268"/>
                        <a:pt x="502" y="270"/>
                      </a:cubicBezTo>
                      <a:cubicBezTo>
                        <a:pt x="504" y="274"/>
                        <a:pt x="508" y="276"/>
                        <a:pt x="510" y="280"/>
                      </a:cubicBezTo>
                      <a:cubicBezTo>
                        <a:pt x="510" y="280"/>
                        <a:pt x="509" y="279"/>
                        <a:pt x="509" y="279"/>
                      </a:cubicBezTo>
                      <a:cubicBezTo>
                        <a:pt x="509" y="281"/>
                        <a:pt x="513" y="281"/>
                        <a:pt x="512" y="283"/>
                      </a:cubicBezTo>
                      <a:cubicBezTo>
                        <a:pt x="513" y="284"/>
                        <a:pt x="513" y="283"/>
                        <a:pt x="513" y="282"/>
                      </a:cubicBezTo>
                      <a:cubicBezTo>
                        <a:pt x="519" y="290"/>
                        <a:pt x="528" y="297"/>
                        <a:pt x="536" y="304"/>
                      </a:cubicBezTo>
                      <a:cubicBezTo>
                        <a:pt x="540" y="310"/>
                        <a:pt x="533" y="307"/>
                        <a:pt x="539" y="310"/>
                      </a:cubicBezTo>
                      <a:cubicBezTo>
                        <a:pt x="539" y="311"/>
                        <a:pt x="540" y="310"/>
                        <a:pt x="539" y="310"/>
                      </a:cubicBezTo>
                      <a:cubicBezTo>
                        <a:pt x="541" y="311"/>
                        <a:pt x="540" y="314"/>
                        <a:pt x="542" y="315"/>
                      </a:cubicBezTo>
                      <a:cubicBezTo>
                        <a:pt x="543" y="313"/>
                        <a:pt x="543" y="315"/>
                        <a:pt x="544" y="314"/>
                      </a:cubicBezTo>
                      <a:cubicBezTo>
                        <a:pt x="544" y="315"/>
                        <a:pt x="544" y="315"/>
                        <a:pt x="544" y="315"/>
                      </a:cubicBezTo>
                      <a:cubicBezTo>
                        <a:pt x="547" y="297"/>
                        <a:pt x="543" y="273"/>
                        <a:pt x="544" y="252"/>
                      </a:cubicBezTo>
                      <a:cubicBezTo>
                        <a:pt x="544" y="230"/>
                        <a:pt x="543" y="208"/>
                        <a:pt x="545" y="185"/>
                      </a:cubicBezTo>
                      <a:cubicBezTo>
                        <a:pt x="546" y="179"/>
                        <a:pt x="546" y="179"/>
                        <a:pt x="546" y="173"/>
                      </a:cubicBezTo>
                      <a:cubicBezTo>
                        <a:pt x="546" y="173"/>
                        <a:pt x="546" y="173"/>
                        <a:pt x="546" y="173"/>
                      </a:cubicBezTo>
                      <a:cubicBezTo>
                        <a:pt x="545" y="173"/>
                        <a:pt x="546" y="169"/>
                        <a:pt x="545" y="168"/>
                      </a:cubicBezTo>
                      <a:cubicBezTo>
                        <a:pt x="545" y="160"/>
                        <a:pt x="545" y="152"/>
                        <a:pt x="545" y="143"/>
                      </a:cubicBezTo>
                      <a:cubicBezTo>
                        <a:pt x="545" y="145"/>
                        <a:pt x="546" y="145"/>
                        <a:pt x="546" y="144"/>
                      </a:cubicBezTo>
                      <a:cubicBezTo>
                        <a:pt x="545" y="142"/>
                        <a:pt x="545" y="142"/>
                        <a:pt x="545" y="142"/>
                      </a:cubicBezTo>
                      <a:cubicBezTo>
                        <a:pt x="545" y="142"/>
                        <a:pt x="545" y="142"/>
                        <a:pt x="545" y="142"/>
                      </a:cubicBezTo>
                      <a:cubicBezTo>
                        <a:pt x="545" y="141"/>
                        <a:pt x="544" y="139"/>
                        <a:pt x="544" y="141"/>
                      </a:cubicBezTo>
                      <a:cubicBezTo>
                        <a:pt x="542" y="119"/>
                        <a:pt x="546" y="97"/>
                        <a:pt x="545" y="75"/>
                      </a:cubicBezTo>
                      <a:cubicBezTo>
                        <a:pt x="546" y="70"/>
                        <a:pt x="545" y="63"/>
                        <a:pt x="545" y="58"/>
                      </a:cubicBezTo>
                      <a:cubicBezTo>
                        <a:pt x="548" y="43"/>
                        <a:pt x="544" y="29"/>
                        <a:pt x="531" y="23"/>
                      </a:cubicBezTo>
                      <a:cubicBezTo>
                        <a:pt x="531" y="23"/>
                        <a:pt x="531" y="23"/>
                        <a:pt x="531" y="23"/>
                      </a:cubicBezTo>
                      <a:cubicBezTo>
                        <a:pt x="530" y="23"/>
                        <a:pt x="530" y="23"/>
                        <a:pt x="530" y="22"/>
                      </a:cubicBezTo>
                      <a:cubicBezTo>
                        <a:pt x="530" y="22"/>
                        <a:pt x="531" y="22"/>
                        <a:pt x="532" y="23"/>
                      </a:cubicBezTo>
                      <a:cubicBezTo>
                        <a:pt x="533" y="22"/>
                        <a:pt x="536" y="22"/>
                        <a:pt x="540" y="24"/>
                      </a:cubicBezTo>
                      <a:cubicBezTo>
                        <a:pt x="548" y="27"/>
                        <a:pt x="552" y="39"/>
                        <a:pt x="554" y="49"/>
                      </a:cubicBezTo>
                      <a:cubicBezTo>
                        <a:pt x="554" y="50"/>
                        <a:pt x="552" y="49"/>
                        <a:pt x="553" y="51"/>
                      </a:cubicBezTo>
                      <a:cubicBezTo>
                        <a:pt x="556" y="60"/>
                        <a:pt x="554" y="75"/>
                        <a:pt x="552" y="86"/>
                      </a:cubicBezTo>
                      <a:cubicBezTo>
                        <a:pt x="551" y="86"/>
                        <a:pt x="551" y="86"/>
                        <a:pt x="551" y="86"/>
                      </a:cubicBezTo>
                      <a:cubicBezTo>
                        <a:pt x="551" y="88"/>
                        <a:pt x="553" y="91"/>
                        <a:pt x="553" y="93"/>
                      </a:cubicBezTo>
                      <a:cubicBezTo>
                        <a:pt x="552" y="93"/>
                        <a:pt x="552" y="92"/>
                        <a:pt x="552" y="93"/>
                      </a:cubicBezTo>
                      <a:cubicBezTo>
                        <a:pt x="553" y="93"/>
                        <a:pt x="552" y="97"/>
                        <a:pt x="553" y="98"/>
                      </a:cubicBezTo>
                      <a:cubicBezTo>
                        <a:pt x="553" y="99"/>
                        <a:pt x="552" y="99"/>
                        <a:pt x="551" y="100"/>
                      </a:cubicBezTo>
                      <a:cubicBezTo>
                        <a:pt x="552" y="101"/>
                        <a:pt x="552" y="101"/>
                        <a:pt x="552" y="101"/>
                      </a:cubicBezTo>
                      <a:cubicBezTo>
                        <a:pt x="555" y="105"/>
                        <a:pt x="552" y="110"/>
                        <a:pt x="554" y="115"/>
                      </a:cubicBezTo>
                      <a:cubicBezTo>
                        <a:pt x="553" y="115"/>
                        <a:pt x="553" y="114"/>
                        <a:pt x="553" y="115"/>
                      </a:cubicBezTo>
                      <a:cubicBezTo>
                        <a:pt x="555" y="123"/>
                        <a:pt x="554" y="133"/>
                        <a:pt x="555" y="142"/>
                      </a:cubicBezTo>
                      <a:cubicBezTo>
                        <a:pt x="555" y="141"/>
                        <a:pt x="554" y="141"/>
                        <a:pt x="553" y="141"/>
                      </a:cubicBezTo>
                      <a:cubicBezTo>
                        <a:pt x="555" y="142"/>
                        <a:pt x="555" y="145"/>
                        <a:pt x="555" y="147"/>
                      </a:cubicBezTo>
                      <a:cubicBezTo>
                        <a:pt x="554" y="148"/>
                        <a:pt x="557" y="151"/>
                        <a:pt x="556" y="154"/>
                      </a:cubicBezTo>
                      <a:cubicBezTo>
                        <a:pt x="556" y="154"/>
                        <a:pt x="556" y="154"/>
                        <a:pt x="556" y="154"/>
                      </a:cubicBezTo>
                      <a:cubicBezTo>
                        <a:pt x="557" y="156"/>
                        <a:pt x="555" y="157"/>
                        <a:pt x="556" y="158"/>
                      </a:cubicBezTo>
                      <a:cubicBezTo>
                        <a:pt x="555" y="160"/>
                        <a:pt x="555" y="160"/>
                        <a:pt x="555" y="160"/>
                      </a:cubicBezTo>
                      <a:cubicBezTo>
                        <a:pt x="557" y="161"/>
                        <a:pt x="554" y="163"/>
                        <a:pt x="555" y="165"/>
                      </a:cubicBezTo>
                      <a:cubicBezTo>
                        <a:pt x="556" y="164"/>
                        <a:pt x="556" y="164"/>
                        <a:pt x="556" y="164"/>
                      </a:cubicBezTo>
                      <a:cubicBezTo>
                        <a:pt x="556" y="166"/>
                        <a:pt x="555" y="167"/>
                        <a:pt x="556" y="168"/>
                      </a:cubicBezTo>
                      <a:cubicBezTo>
                        <a:pt x="555" y="169"/>
                        <a:pt x="555" y="169"/>
                        <a:pt x="555" y="169"/>
                      </a:cubicBezTo>
                      <a:cubicBezTo>
                        <a:pt x="556" y="172"/>
                        <a:pt x="555" y="174"/>
                        <a:pt x="556" y="174"/>
                      </a:cubicBezTo>
                      <a:cubicBezTo>
                        <a:pt x="555" y="175"/>
                        <a:pt x="556" y="171"/>
                        <a:pt x="554" y="173"/>
                      </a:cubicBezTo>
                      <a:cubicBezTo>
                        <a:pt x="555" y="184"/>
                        <a:pt x="555" y="196"/>
                        <a:pt x="555" y="208"/>
                      </a:cubicBezTo>
                      <a:cubicBezTo>
                        <a:pt x="555" y="209"/>
                        <a:pt x="554" y="210"/>
                        <a:pt x="554" y="210"/>
                      </a:cubicBezTo>
                      <a:cubicBezTo>
                        <a:pt x="554" y="211"/>
                        <a:pt x="554" y="215"/>
                        <a:pt x="555" y="216"/>
                      </a:cubicBezTo>
                      <a:cubicBezTo>
                        <a:pt x="555" y="215"/>
                        <a:pt x="554" y="216"/>
                        <a:pt x="554" y="217"/>
                      </a:cubicBezTo>
                      <a:cubicBezTo>
                        <a:pt x="553" y="219"/>
                        <a:pt x="556" y="219"/>
                        <a:pt x="555" y="222"/>
                      </a:cubicBezTo>
                      <a:cubicBezTo>
                        <a:pt x="555" y="221"/>
                        <a:pt x="554" y="220"/>
                        <a:pt x="554" y="221"/>
                      </a:cubicBezTo>
                      <a:cubicBezTo>
                        <a:pt x="555" y="223"/>
                        <a:pt x="555" y="225"/>
                        <a:pt x="555" y="228"/>
                      </a:cubicBezTo>
                      <a:cubicBezTo>
                        <a:pt x="555" y="227"/>
                        <a:pt x="555" y="227"/>
                        <a:pt x="554" y="227"/>
                      </a:cubicBezTo>
                      <a:cubicBezTo>
                        <a:pt x="555" y="229"/>
                        <a:pt x="554" y="232"/>
                        <a:pt x="555" y="234"/>
                      </a:cubicBezTo>
                      <a:cubicBezTo>
                        <a:pt x="554" y="233"/>
                        <a:pt x="554" y="233"/>
                        <a:pt x="554" y="233"/>
                      </a:cubicBezTo>
                      <a:cubicBezTo>
                        <a:pt x="553" y="237"/>
                        <a:pt x="556" y="234"/>
                        <a:pt x="555" y="237"/>
                      </a:cubicBezTo>
                      <a:cubicBezTo>
                        <a:pt x="555" y="236"/>
                        <a:pt x="554" y="237"/>
                        <a:pt x="554" y="237"/>
                      </a:cubicBezTo>
                      <a:cubicBezTo>
                        <a:pt x="556" y="240"/>
                        <a:pt x="555" y="244"/>
                        <a:pt x="556" y="247"/>
                      </a:cubicBezTo>
                      <a:cubicBezTo>
                        <a:pt x="555" y="247"/>
                        <a:pt x="555" y="247"/>
                        <a:pt x="555" y="247"/>
                      </a:cubicBezTo>
                      <a:cubicBezTo>
                        <a:pt x="555" y="250"/>
                        <a:pt x="555" y="254"/>
                        <a:pt x="556" y="257"/>
                      </a:cubicBezTo>
                      <a:cubicBezTo>
                        <a:pt x="555" y="258"/>
                        <a:pt x="553" y="257"/>
                        <a:pt x="554" y="260"/>
                      </a:cubicBezTo>
                      <a:cubicBezTo>
                        <a:pt x="556" y="260"/>
                        <a:pt x="555" y="266"/>
                        <a:pt x="557" y="264"/>
                      </a:cubicBezTo>
                      <a:cubicBezTo>
                        <a:pt x="556" y="267"/>
                        <a:pt x="556" y="271"/>
                        <a:pt x="556" y="273"/>
                      </a:cubicBezTo>
                      <a:cubicBezTo>
                        <a:pt x="556" y="272"/>
                        <a:pt x="554" y="274"/>
                        <a:pt x="554" y="272"/>
                      </a:cubicBezTo>
                      <a:cubicBezTo>
                        <a:pt x="553" y="274"/>
                        <a:pt x="553" y="274"/>
                        <a:pt x="553" y="274"/>
                      </a:cubicBezTo>
                      <a:cubicBezTo>
                        <a:pt x="552" y="274"/>
                        <a:pt x="553" y="272"/>
                        <a:pt x="552" y="273"/>
                      </a:cubicBezTo>
                      <a:cubicBezTo>
                        <a:pt x="552" y="274"/>
                        <a:pt x="553" y="277"/>
                        <a:pt x="553" y="278"/>
                      </a:cubicBezTo>
                      <a:cubicBezTo>
                        <a:pt x="554" y="281"/>
                        <a:pt x="556" y="283"/>
                        <a:pt x="556" y="286"/>
                      </a:cubicBezTo>
                      <a:cubicBezTo>
                        <a:pt x="555" y="285"/>
                        <a:pt x="554" y="286"/>
                        <a:pt x="554" y="286"/>
                      </a:cubicBezTo>
                      <a:cubicBezTo>
                        <a:pt x="557" y="291"/>
                        <a:pt x="557" y="291"/>
                        <a:pt x="557" y="291"/>
                      </a:cubicBezTo>
                      <a:cubicBezTo>
                        <a:pt x="557" y="292"/>
                        <a:pt x="556" y="291"/>
                        <a:pt x="556" y="293"/>
                      </a:cubicBezTo>
                      <a:cubicBezTo>
                        <a:pt x="557" y="293"/>
                        <a:pt x="557" y="294"/>
                        <a:pt x="557" y="294"/>
                      </a:cubicBezTo>
                      <a:cubicBezTo>
                        <a:pt x="557" y="295"/>
                        <a:pt x="558" y="299"/>
                        <a:pt x="556" y="300"/>
                      </a:cubicBezTo>
                      <a:cubicBezTo>
                        <a:pt x="555" y="300"/>
                        <a:pt x="556" y="298"/>
                        <a:pt x="555" y="299"/>
                      </a:cubicBezTo>
                      <a:cubicBezTo>
                        <a:pt x="555" y="301"/>
                        <a:pt x="556" y="301"/>
                        <a:pt x="556" y="304"/>
                      </a:cubicBezTo>
                      <a:cubicBezTo>
                        <a:pt x="555" y="304"/>
                        <a:pt x="555" y="304"/>
                        <a:pt x="555" y="304"/>
                      </a:cubicBezTo>
                      <a:cubicBezTo>
                        <a:pt x="555" y="305"/>
                        <a:pt x="556" y="308"/>
                        <a:pt x="557" y="306"/>
                      </a:cubicBezTo>
                      <a:cubicBezTo>
                        <a:pt x="557" y="305"/>
                        <a:pt x="556" y="307"/>
                        <a:pt x="557" y="305"/>
                      </a:cubicBezTo>
                      <a:close/>
                      <a:moveTo>
                        <a:pt x="121" y="224"/>
                      </a:moveTo>
                      <a:cubicBezTo>
                        <a:pt x="120" y="228"/>
                        <a:pt x="120" y="228"/>
                        <a:pt x="120" y="228"/>
                      </a:cubicBezTo>
                      <a:cubicBezTo>
                        <a:pt x="121" y="227"/>
                        <a:pt x="122" y="225"/>
                        <a:pt x="123" y="225"/>
                      </a:cubicBezTo>
                      <a:cubicBezTo>
                        <a:pt x="123" y="224"/>
                        <a:pt x="121" y="224"/>
                        <a:pt x="121" y="224"/>
                      </a:cubicBezTo>
                      <a:close/>
                      <a:moveTo>
                        <a:pt x="32" y="337"/>
                      </a:moveTo>
                      <a:cubicBezTo>
                        <a:pt x="32" y="338"/>
                        <a:pt x="31" y="338"/>
                        <a:pt x="31" y="339"/>
                      </a:cubicBezTo>
                      <a:cubicBezTo>
                        <a:pt x="32" y="338"/>
                        <a:pt x="32" y="338"/>
                        <a:pt x="32" y="338"/>
                      </a:cubicBezTo>
                      <a:cubicBezTo>
                        <a:pt x="32" y="337"/>
                        <a:pt x="32" y="337"/>
                        <a:pt x="32" y="337"/>
                      </a:cubicBezTo>
                      <a:close/>
                      <a:moveTo>
                        <a:pt x="100" y="253"/>
                      </a:moveTo>
                      <a:cubicBezTo>
                        <a:pt x="102" y="252"/>
                        <a:pt x="102" y="251"/>
                        <a:pt x="102" y="250"/>
                      </a:cubicBezTo>
                      <a:cubicBezTo>
                        <a:pt x="102" y="250"/>
                        <a:pt x="102" y="251"/>
                        <a:pt x="102" y="251"/>
                      </a:cubicBezTo>
                      <a:cubicBezTo>
                        <a:pt x="102" y="250"/>
                        <a:pt x="101" y="249"/>
                        <a:pt x="102" y="249"/>
                      </a:cubicBezTo>
                      <a:cubicBezTo>
                        <a:pt x="100" y="250"/>
                        <a:pt x="99" y="251"/>
                        <a:pt x="98" y="253"/>
                      </a:cubicBezTo>
                      <a:cubicBezTo>
                        <a:pt x="97" y="255"/>
                        <a:pt x="95" y="259"/>
                        <a:pt x="98" y="258"/>
                      </a:cubicBezTo>
                      <a:cubicBezTo>
                        <a:pt x="99" y="256"/>
                        <a:pt x="99" y="256"/>
                        <a:pt x="99" y="256"/>
                      </a:cubicBezTo>
                      <a:cubicBezTo>
                        <a:pt x="102" y="255"/>
                        <a:pt x="96" y="262"/>
                        <a:pt x="101" y="258"/>
                      </a:cubicBezTo>
                      <a:cubicBezTo>
                        <a:pt x="102" y="255"/>
                        <a:pt x="102" y="252"/>
                        <a:pt x="100" y="253"/>
                      </a:cubicBezTo>
                      <a:close/>
                      <a:moveTo>
                        <a:pt x="108" y="242"/>
                      </a:moveTo>
                      <a:cubicBezTo>
                        <a:pt x="108" y="243"/>
                        <a:pt x="108" y="243"/>
                        <a:pt x="108" y="243"/>
                      </a:cubicBezTo>
                      <a:cubicBezTo>
                        <a:pt x="107" y="243"/>
                        <a:pt x="107" y="244"/>
                        <a:pt x="107" y="244"/>
                      </a:cubicBezTo>
                      <a:cubicBezTo>
                        <a:pt x="107" y="243"/>
                        <a:pt x="106" y="243"/>
                        <a:pt x="106" y="243"/>
                      </a:cubicBezTo>
                      <a:cubicBezTo>
                        <a:pt x="106" y="244"/>
                        <a:pt x="105" y="246"/>
                        <a:pt x="104" y="248"/>
                      </a:cubicBezTo>
                      <a:cubicBezTo>
                        <a:pt x="106" y="246"/>
                        <a:pt x="106" y="244"/>
                        <a:pt x="108" y="242"/>
                      </a:cubicBezTo>
                      <a:close/>
                      <a:moveTo>
                        <a:pt x="111" y="236"/>
                      </a:moveTo>
                      <a:cubicBezTo>
                        <a:pt x="111" y="237"/>
                        <a:pt x="111" y="237"/>
                        <a:pt x="110" y="237"/>
                      </a:cubicBezTo>
                      <a:cubicBezTo>
                        <a:pt x="110" y="237"/>
                        <a:pt x="110" y="237"/>
                        <a:pt x="110" y="237"/>
                      </a:cubicBezTo>
                      <a:cubicBezTo>
                        <a:pt x="109" y="238"/>
                        <a:pt x="109" y="239"/>
                        <a:pt x="108" y="240"/>
                      </a:cubicBezTo>
                      <a:cubicBezTo>
                        <a:pt x="109" y="239"/>
                        <a:pt x="109" y="240"/>
                        <a:pt x="109" y="240"/>
                      </a:cubicBezTo>
                      <a:cubicBezTo>
                        <a:pt x="109" y="240"/>
                        <a:pt x="109" y="240"/>
                        <a:pt x="109" y="240"/>
                      </a:cubicBezTo>
                      <a:cubicBezTo>
                        <a:pt x="109" y="240"/>
                        <a:pt x="109" y="240"/>
                        <a:pt x="109" y="240"/>
                      </a:cubicBezTo>
                      <a:cubicBezTo>
                        <a:pt x="110" y="240"/>
                        <a:pt x="108" y="240"/>
                        <a:pt x="110" y="239"/>
                      </a:cubicBezTo>
                      <a:cubicBezTo>
                        <a:pt x="110" y="239"/>
                        <a:pt x="110" y="240"/>
                        <a:pt x="109" y="240"/>
                      </a:cubicBezTo>
                      <a:cubicBezTo>
                        <a:pt x="110" y="240"/>
                        <a:pt x="110" y="240"/>
                        <a:pt x="110" y="239"/>
                      </a:cubicBezTo>
                      <a:cubicBezTo>
                        <a:pt x="110" y="238"/>
                        <a:pt x="112" y="236"/>
                        <a:pt x="111" y="236"/>
                      </a:cubicBezTo>
                      <a:close/>
                      <a:moveTo>
                        <a:pt x="117" y="234"/>
                      </a:moveTo>
                      <a:cubicBezTo>
                        <a:pt x="117" y="234"/>
                        <a:pt x="117" y="233"/>
                        <a:pt x="117" y="233"/>
                      </a:cubicBezTo>
                      <a:cubicBezTo>
                        <a:pt x="116" y="233"/>
                        <a:pt x="116" y="234"/>
                        <a:pt x="115" y="234"/>
                      </a:cubicBezTo>
                      <a:cubicBezTo>
                        <a:pt x="115" y="235"/>
                        <a:pt x="116" y="235"/>
                        <a:pt x="117" y="234"/>
                      </a:cubicBezTo>
                      <a:close/>
                      <a:moveTo>
                        <a:pt x="119" y="230"/>
                      </a:moveTo>
                      <a:cubicBezTo>
                        <a:pt x="119" y="230"/>
                        <a:pt x="119" y="230"/>
                        <a:pt x="119" y="230"/>
                      </a:cubicBezTo>
                      <a:cubicBezTo>
                        <a:pt x="119" y="230"/>
                        <a:pt x="119" y="229"/>
                        <a:pt x="119" y="229"/>
                      </a:cubicBezTo>
                      <a:cubicBezTo>
                        <a:pt x="119" y="230"/>
                        <a:pt x="119" y="230"/>
                        <a:pt x="119" y="230"/>
                      </a:cubicBezTo>
                      <a:close/>
                      <a:moveTo>
                        <a:pt x="124" y="225"/>
                      </a:moveTo>
                      <a:cubicBezTo>
                        <a:pt x="124" y="223"/>
                        <a:pt x="124" y="223"/>
                        <a:pt x="124" y="223"/>
                      </a:cubicBezTo>
                      <a:cubicBezTo>
                        <a:pt x="124" y="224"/>
                        <a:pt x="123" y="224"/>
                        <a:pt x="123" y="225"/>
                      </a:cubicBezTo>
                      <a:cubicBezTo>
                        <a:pt x="123" y="224"/>
                        <a:pt x="124" y="224"/>
                        <a:pt x="124" y="225"/>
                      </a:cubicBezTo>
                      <a:close/>
                      <a:moveTo>
                        <a:pt x="136" y="212"/>
                      </a:moveTo>
                      <a:cubicBezTo>
                        <a:pt x="134" y="214"/>
                        <a:pt x="133" y="215"/>
                        <a:pt x="132" y="216"/>
                      </a:cubicBezTo>
                      <a:cubicBezTo>
                        <a:pt x="132" y="216"/>
                        <a:pt x="132" y="215"/>
                        <a:pt x="132" y="215"/>
                      </a:cubicBezTo>
                      <a:cubicBezTo>
                        <a:pt x="132" y="216"/>
                        <a:pt x="131" y="216"/>
                        <a:pt x="130" y="216"/>
                      </a:cubicBezTo>
                      <a:cubicBezTo>
                        <a:pt x="131" y="216"/>
                        <a:pt x="131" y="215"/>
                        <a:pt x="132" y="215"/>
                      </a:cubicBezTo>
                      <a:cubicBezTo>
                        <a:pt x="131" y="215"/>
                        <a:pt x="130" y="215"/>
                        <a:pt x="131" y="214"/>
                      </a:cubicBezTo>
                      <a:cubicBezTo>
                        <a:pt x="129" y="214"/>
                        <a:pt x="129" y="214"/>
                        <a:pt x="129" y="214"/>
                      </a:cubicBezTo>
                      <a:cubicBezTo>
                        <a:pt x="129" y="213"/>
                        <a:pt x="131" y="213"/>
                        <a:pt x="130" y="213"/>
                      </a:cubicBezTo>
                      <a:cubicBezTo>
                        <a:pt x="129" y="214"/>
                        <a:pt x="127" y="217"/>
                        <a:pt x="126" y="217"/>
                      </a:cubicBezTo>
                      <a:cubicBezTo>
                        <a:pt x="125" y="219"/>
                        <a:pt x="125" y="221"/>
                        <a:pt x="124" y="223"/>
                      </a:cubicBezTo>
                      <a:cubicBezTo>
                        <a:pt x="125" y="223"/>
                        <a:pt x="126" y="222"/>
                        <a:pt x="128" y="221"/>
                      </a:cubicBezTo>
                      <a:cubicBezTo>
                        <a:pt x="129" y="220"/>
                        <a:pt x="132" y="215"/>
                        <a:pt x="133" y="216"/>
                      </a:cubicBezTo>
                      <a:cubicBezTo>
                        <a:pt x="133" y="216"/>
                        <a:pt x="136" y="213"/>
                        <a:pt x="136" y="212"/>
                      </a:cubicBezTo>
                      <a:close/>
                      <a:moveTo>
                        <a:pt x="142" y="204"/>
                      </a:moveTo>
                      <a:cubicBezTo>
                        <a:pt x="142" y="204"/>
                        <a:pt x="141" y="203"/>
                        <a:pt x="140" y="205"/>
                      </a:cubicBezTo>
                      <a:cubicBezTo>
                        <a:pt x="140" y="205"/>
                        <a:pt x="140" y="205"/>
                        <a:pt x="140" y="205"/>
                      </a:cubicBezTo>
                      <a:cubicBezTo>
                        <a:pt x="141" y="203"/>
                        <a:pt x="142" y="204"/>
                        <a:pt x="142" y="204"/>
                      </a:cubicBezTo>
                      <a:close/>
                      <a:moveTo>
                        <a:pt x="146" y="203"/>
                      </a:moveTo>
                      <a:cubicBezTo>
                        <a:pt x="146" y="202"/>
                        <a:pt x="146" y="201"/>
                        <a:pt x="146" y="201"/>
                      </a:cubicBezTo>
                      <a:cubicBezTo>
                        <a:pt x="145" y="201"/>
                        <a:pt x="144" y="202"/>
                        <a:pt x="144" y="203"/>
                      </a:cubicBezTo>
                      <a:cubicBezTo>
                        <a:pt x="144" y="203"/>
                        <a:pt x="144" y="203"/>
                        <a:pt x="144" y="203"/>
                      </a:cubicBezTo>
                      <a:cubicBezTo>
                        <a:pt x="142" y="206"/>
                        <a:pt x="142" y="206"/>
                        <a:pt x="142" y="206"/>
                      </a:cubicBezTo>
                      <a:cubicBezTo>
                        <a:pt x="143" y="205"/>
                        <a:pt x="145" y="205"/>
                        <a:pt x="146" y="203"/>
                      </a:cubicBezTo>
                      <a:close/>
                      <a:moveTo>
                        <a:pt x="154" y="192"/>
                      </a:moveTo>
                      <a:cubicBezTo>
                        <a:pt x="153" y="193"/>
                        <a:pt x="152" y="194"/>
                        <a:pt x="152" y="195"/>
                      </a:cubicBezTo>
                      <a:cubicBezTo>
                        <a:pt x="152" y="195"/>
                        <a:pt x="152" y="195"/>
                        <a:pt x="152" y="195"/>
                      </a:cubicBezTo>
                      <a:cubicBezTo>
                        <a:pt x="151" y="195"/>
                        <a:pt x="151" y="195"/>
                        <a:pt x="151" y="196"/>
                      </a:cubicBezTo>
                      <a:cubicBezTo>
                        <a:pt x="151" y="196"/>
                        <a:pt x="150" y="197"/>
                        <a:pt x="150" y="197"/>
                      </a:cubicBezTo>
                      <a:cubicBezTo>
                        <a:pt x="150" y="197"/>
                        <a:pt x="150" y="197"/>
                        <a:pt x="150" y="197"/>
                      </a:cubicBezTo>
                      <a:cubicBezTo>
                        <a:pt x="149" y="198"/>
                        <a:pt x="148" y="198"/>
                        <a:pt x="147" y="199"/>
                      </a:cubicBezTo>
                      <a:cubicBezTo>
                        <a:pt x="148" y="200"/>
                        <a:pt x="150" y="199"/>
                        <a:pt x="153" y="196"/>
                      </a:cubicBezTo>
                      <a:cubicBezTo>
                        <a:pt x="154" y="195"/>
                        <a:pt x="155" y="193"/>
                        <a:pt x="154" y="192"/>
                      </a:cubicBezTo>
                      <a:close/>
                      <a:moveTo>
                        <a:pt x="156" y="190"/>
                      </a:moveTo>
                      <a:cubicBezTo>
                        <a:pt x="155" y="191"/>
                        <a:pt x="155" y="191"/>
                        <a:pt x="155" y="191"/>
                      </a:cubicBezTo>
                      <a:cubicBezTo>
                        <a:pt x="155" y="191"/>
                        <a:pt x="156" y="191"/>
                        <a:pt x="155" y="192"/>
                      </a:cubicBezTo>
                      <a:cubicBezTo>
                        <a:pt x="157" y="190"/>
                        <a:pt x="156" y="191"/>
                        <a:pt x="156" y="190"/>
                      </a:cubicBezTo>
                      <a:close/>
                      <a:moveTo>
                        <a:pt x="163" y="182"/>
                      </a:moveTo>
                      <a:cubicBezTo>
                        <a:pt x="163" y="182"/>
                        <a:pt x="163" y="182"/>
                        <a:pt x="163" y="182"/>
                      </a:cubicBezTo>
                      <a:cubicBezTo>
                        <a:pt x="163" y="182"/>
                        <a:pt x="163" y="182"/>
                        <a:pt x="163" y="182"/>
                      </a:cubicBezTo>
                      <a:cubicBezTo>
                        <a:pt x="163" y="182"/>
                        <a:pt x="163" y="182"/>
                        <a:pt x="163" y="182"/>
                      </a:cubicBezTo>
                      <a:close/>
                      <a:moveTo>
                        <a:pt x="158" y="188"/>
                      </a:moveTo>
                      <a:cubicBezTo>
                        <a:pt x="159" y="187"/>
                        <a:pt x="162" y="186"/>
                        <a:pt x="164" y="185"/>
                      </a:cubicBezTo>
                      <a:cubicBezTo>
                        <a:pt x="163" y="188"/>
                        <a:pt x="163" y="188"/>
                        <a:pt x="163" y="188"/>
                      </a:cubicBezTo>
                      <a:cubicBezTo>
                        <a:pt x="164" y="187"/>
                        <a:pt x="164" y="187"/>
                        <a:pt x="164" y="187"/>
                      </a:cubicBezTo>
                      <a:cubicBezTo>
                        <a:pt x="163" y="190"/>
                        <a:pt x="166" y="186"/>
                        <a:pt x="166" y="189"/>
                      </a:cubicBezTo>
                      <a:cubicBezTo>
                        <a:pt x="167" y="188"/>
                        <a:pt x="168" y="186"/>
                        <a:pt x="169" y="184"/>
                      </a:cubicBezTo>
                      <a:cubicBezTo>
                        <a:pt x="164" y="186"/>
                        <a:pt x="171" y="179"/>
                        <a:pt x="168" y="178"/>
                      </a:cubicBezTo>
                      <a:cubicBezTo>
                        <a:pt x="168" y="178"/>
                        <a:pt x="168" y="178"/>
                        <a:pt x="168" y="179"/>
                      </a:cubicBezTo>
                      <a:cubicBezTo>
                        <a:pt x="168" y="178"/>
                        <a:pt x="168" y="177"/>
                        <a:pt x="167" y="177"/>
                      </a:cubicBezTo>
                      <a:cubicBezTo>
                        <a:pt x="167" y="179"/>
                        <a:pt x="165" y="181"/>
                        <a:pt x="163" y="183"/>
                      </a:cubicBezTo>
                      <a:cubicBezTo>
                        <a:pt x="163" y="183"/>
                        <a:pt x="163" y="182"/>
                        <a:pt x="163" y="182"/>
                      </a:cubicBezTo>
                      <a:cubicBezTo>
                        <a:pt x="163" y="182"/>
                        <a:pt x="163" y="182"/>
                        <a:pt x="163" y="183"/>
                      </a:cubicBezTo>
                      <a:cubicBezTo>
                        <a:pt x="162" y="185"/>
                        <a:pt x="160" y="185"/>
                        <a:pt x="159" y="187"/>
                      </a:cubicBezTo>
                      <a:cubicBezTo>
                        <a:pt x="159" y="186"/>
                        <a:pt x="159" y="186"/>
                        <a:pt x="159" y="186"/>
                      </a:cubicBezTo>
                      <a:cubicBezTo>
                        <a:pt x="157" y="187"/>
                        <a:pt x="157" y="187"/>
                        <a:pt x="158" y="188"/>
                      </a:cubicBezTo>
                      <a:close/>
                      <a:moveTo>
                        <a:pt x="156" y="188"/>
                      </a:moveTo>
                      <a:cubicBezTo>
                        <a:pt x="156" y="189"/>
                        <a:pt x="156" y="189"/>
                        <a:pt x="156" y="189"/>
                      </a:cubicBezTo>
                      <a:cubicBezTo>
                        <a:pt x="156" y="189"/>
                        <a:pt x="156" y="189"/>
                        <a:pt x="156" y="189"/>
                      </a:cubicBezTo>
                      <a:cubicBezTo>
                        <a:pt x="156" y="189"/>
                        <a:pt x="156" y="189"/>
                        <a:pt x="156" y="188"/>
                      </a:cubicBezTo>
                      <a:close/>
                      <a:moveTo>
                        <a:pt x="47" y="14"/>
                      </a:moveTo>
                      <a:cubicBezTo>
                        <a:pt x="46" y="14"/>
                        <a:pt x="46" y="14"/>
                        <a:pt x="46" y="15"/>
                      </a:cubicBezTo>
                      <a:cubicBezTo>
                        <a:pt x="46" y="15"/>
                        <a:pt x="46" y="15"/>
                        <a:pt x="46" y="15"/>
                      </a:cubicBezTo>
                      <a:cubicBezTo>
                        <a:pt x="46" y="14"/>
                        <a:pt x="47" y="14"/>
                        <a:pt x="47" y="14"/>
                      </a:cubicBezTo>
                      <a:close/>
                      <a:moveTo>
                        <a:pt x="458" y="100"/>
                      </a:moveTo>
                      <a:cubicBezTo>
                        <a:pt x="459" y="100"/>
                        <a:pt x="459" y="99"/>
                        <a:pt x="459" y="99"/>
                      </a:cubicBezTo>
                      <a:cubicBezTo>
                        <a:pt x="459" y="98"/>
                        <a:pt x="459" y="98"/>
                        <a:pt x="458" y="99"/>
                      </a:cubicBezTo>
                      <a:cubicBezTo>
                        <a:pt x="458" y="99"/>
                        <a:pt x="458" y="100"/>
                        <a:pt x="458" y="100"/>
                      </a:cubicBezTo>
                      <a:cubicBezTo>
                        <a:pt x="458" y="100"/>
                        <a:pt x="458" y="100"/>
                        <a:pt x="458" y="100"/>
                      </a:cubicBezTo>
                      <a:close/>
                      <a:moveTo>
                        <a:pt x="467" y="85"/>
                      </a:moveTo>
                      <a:cubicBezTo>
                        <a:pt x="467" y="85"/>
                        <a:pt x="466" y="86"/>
                        <a:pt x="466" y="86"/>
                      </a:cubicBezTo>
                      <a:cubicBezTo>
                        <a:pt x="465" y="87"/>
                        <a:pt x="465" y="88"/>
                        <a:pt x="465" y="89"/>
                      </a:cubicBezTo>
                      <a:cubicBezTo>
                        <a:pt x="465" y="89"/>
                        <a:pt x="466" y="89"/>
                        <a:pt x="466" y="88"/>
                      </a:cubicBezTo>
                      <a:cubicBezTo>
                        <a:pt x="467" y="87"/>
                        <a:pt x="468" y="86"/>
                        <a:pt x="467" y="85"/>
                      </a:cubicBezTo>
                      <a:close/>
                      <a:moveTo>
                        <a:pt x="469" y="81"/>
                      </a:moveTo>
                      <a:cubicBezTo>
                        <a:pt x="469" y="81"/>
                        <a:pt x="469" y="81"/>
                        <a:pt x="469" y="81"/>
                      </a:cubicBezTo>
                      <a:cubicBezTo>
                        <a:pt x="469" y="81"/>
                        <a:pt x="469" y="81"/>
                        <a:pt x="469" y="81"/>
                      </a:cubicBezTo>
                      <a:cubicBezTo>
                        <a:pt x="469" y="81"/>
                        <a:pt x="469" y="81"/>
                        <a:pt x="469" y="81"/>
                      </a:cubicBezTo>
                      <a:close/>
                      <a:moveTo>
                        <a:pt x="479" y="78"/>
                      </a:moveTo>
                      <a:cubicBezTo>
                        <a:pt x="480" y="77"/>
                        <a:pt x="480" y="76"/>
                        <a:pt x="480" y="76"/>
                      </a:cubicBezTo>
                      <a:cubicBezTo>
                        <a:pt x="480" y="76"/>
                        <a:pt x="480" y="76"/>
                        <a:pt x="480" y="76"/>
                      </a:cubicBezTo>
                      <a:cubicBezTo>
                        <a:pt x="480" y="75"/>
                        <a:pt x="478" y="76"/>
                        <a:pt x="478" y="75"/>
                      </a:cubicBezTo>
                      <a:cubicBezTo>
                        <a:pt x="478" y="75"/>
                        <a:pt x="478" y="75"/>
                        <a:pt x="478" y="75"/>
                      </a:cubicBezTo>
                      <a:cubicBezTo>
                        <a:pt x="477" y="76"/>
                        <a:pt x="477" y="76"/>
                        <a:pt x="476" y="77"/>
                      </a:cubicBezTo>
                      <a:cubicBezTo>
                        <a:pt x="478" y="76"/>
                        <a:pt x="479" y="77"/>
                        <a:pt x="479" y="78"/>
                      </a:cubicBezTo>
                      <a:close/>
                      <a:moveTo>
                        <a:pt x="495" y="58"/>
                      </a:moveTo>
                      <a:cubicBezTo>
                        <a:pt x="495" y="58"/>
                        <a:pt x="495" y="58"/>
                        <a:pt x="495" y="58"/>
                      </a:cubicBezTo>
                      <a:cubicBezTo>
                        <a:pt x="495" y="58"/>
                        <a:pt x="495" y="58"/>
                        <a:pt x="495" y="58"/>
                      </a:cubicBezTo>
                      <a:cubicBezTo>
                        <a:pt x="495" y="58"/>
                        <a:pt x="495" y="58"/>
                        <a:pt x="495" y="58"/>
                      </a:cubicBezTo>
                      <a:close/>
                      <a:moveTo>
                        <a:pt x="509" y="22"/>
                      </a:moveTo>
                      <a:cubicBezTo>
                        <a:pt x="511" y="22"/>
                        <a:pt x="511" y="22"/>
                        <a:pt x="511" y="22"/>
                      </a:cubicBezTo>
                      <a:cubicBezTo>
                        <a:pt x="511" y="22"/>
                        <a:pt x="511" y="22"/>
                        <a:pt x="511" y="22"/>
                      </a:cubicBezTo>
                      <a:cubicBezTo>
                        <a:pt x="511" y="22"/>
                        <a:pt x="510" y="22"/>
                        <a:pt x="509" y="22"/>
                      </a:cubicBezTo>
                      <a:close/>
                      <a:moveTo>
                        <a:pt x="508" y="42"/>
                      </a:moveTo>
                      <a:cubicBezTo>
                        <a:pt x="509" y="42"/>
                        <a:pt x="510" y="42"/>
                        <a:pt x="511" y="42"/>
                      </a:cubicBezTo>
                      <a:cubicBezTo>
                        <a:pt x="512" y="40"/>
                        <a:pt x="508" y="42"/>
                        <a:pt x="511" y="40"/>
                      </a:cubicBezTo>
                      <a:cubicBezTo>
                        <a:pt x="511" y="40"/>
                        <a:pt x="511" y="40"/>
                        <a:pt x="511" y="40"/>
                      </a:cubicBezTo>
                      <a:cubicBezTo>
                        <a:pt x="511" y="39"/>
                        <a:pt x="514" y="38"/>
                        <a:pt x="514" y="36"/>
                      </a:cubicBezTo>
                      <a:cubicBezTo>
                        <a:pt x="514" y="36"/>
                        <a:pt x="514" y="36"/>
                        <a:pt x="514" y="36"/>
                      </a:cubicBezTo>
                      <a:cubicBezTo>
                        <a:pt x="511" y="37"/>
                        <a:pt x="511" y="37"/>
                        <a:pt x="511" y="37"/>
                      </a:cubicBezTo>
                      <a:cubicBezTo>
                        <a:pt x="510" y="38"/>
                        <a:pt x="509" y="40"/>
                        <a:pt x="511" y="39"/>
                      </a:cubicBezTo>
                      <a:cubicBezTo>
                        <a:pt x="510" y="40"/>
                        <a:pt x="509" y="41"/>
                        <a:pt x="508" y="42"/>
                      </a:cubicBezTo>
                      <a:close/>
                      <a:moveTo>
                        <a:pt x="501" y="50"/>
                      </a:moveTo>
                      <a:cubicBezTo>
                        <a:pt x="502" y="48"/>
                        <a:pt x="504" y="46"/>
                        <a:pt x="505" y="44"/>
                      </a:cubicBezTo>
                      <a:cubicBezTo>
                        <a:pt x="504" y="45"/>
                        <a:pt x="503" y="45"/>
                        <a:pt x="503" y="46"/>
                      </a:cubicBezTo>
                      <a:cubicBezTo>
                        <a:pt x="502" y="47"/>
                        <a:pt x="501" y="48"/>
                        <a:pt x="501" y="50"/>
                      </a:cubicBezTo>
                      <a:close/>
                      <a:moveTo>
                        <a:pt x="466" y="80"/>
                      </a:moveTo>
                      <a:cubicBezTo>
                        <a:pt x="467" y="81"/>
                        <a:pt x="467" y="81"/>
                        <a:pt x="467" y="81"/>
                      </a:cubicBezTo>
                      <a:cubicBezTo>
                        <a:pt x="467" y="81"/>
                        <a:pt x="467" y="80"/>
                        <a:pt x="467" y="80"/>
                      </a:cubicBezTo>
                      <a:cubicBezTo>
                        <a:pt x="467" y="80"/>
                        <a:pt x="467" y="79"/>
                        <a:pt x="466" y="80"/>
                      </a:cubicBezTo>
                      <a:close/>
                      <a:moveTo>
                        <a:pt x="465" y="82"/>
                      </a:moveTo>
                      <a:cubicBezTo>
                        <a:pt x="466" y="81"/>
                        <a:pt x="466" y="81"/>
                        <a:pt x="466" y="81"/>
                      </a:cubicBezTo>
                      <a:cubicBezTo>
                        <a:pt x="466" y="81"/>
                        <a:pt x="466" y="81"/>
                        <a:pt x="465" y="81"/>
                      </a:cubicBezTo>
                      <a:cubicBezTo>
                        <a:pt x="465" y="81"/>
                        <a:pt x="465" y="82"/>
                        <a:pt x="465" y="82"/>
                      </a:cubicBezTo>
                      <a:close/>
                      <a:moveTo>
                        <a:pt x="466" y="85"/>
                      </a:moveTo>
                      <a:cubicBezTo>
                        <a:pt x="466" y="85"/>
                        <a:pt x="466" y="85"/>
                        <a:pt x="466" y="85"/>
                      </a:cubicBezTo>
                      <a:cubicBezTo>
                        <a:pt x="467" y="83"/>
                        <a:pt x="469" y="84"/>
                        <a:pt x="468" y="81"/>
                      </a:cubicBezTo>
                      <a:cubicBezTo>
                        <a:pt x="468" y="82"/>
                        <a:pt x="468" y="82"/>
                        <a:pt x="467" y="82"/>
                      </a:cubicBezTo>
                      <a:cubicBezTo>
                        <a:pt x="467" y="83"/>
                        <a:pt x="467" y="83"/>
                        <a:pt x="467" y="83"/>
                      </a:cubicBezTo>
                      <a:cubicBezTo>
                        <a:pt x="466" y="83"/>
                        <a:pt x="466" y="83"/>
                        <a:pt x="466" y="82"/>
                      </a:cubicBezTo>
                      <a:cubicBezTo>
                        <a:pt x="466" y="82"/>
                        <a:pt x="465" y="82"/>
                        <a:pt x="465" y="82"/>
                      </a:cubicBezTo>
                      <a:cubicBezTo>
                        <a:pt x="464" y="84"/>
                        <a:pt x="465" y="86"/>
                        <a:pt x="466" y="85"/>
                      </a:cubicBezTo>
                      <a:close/>
                      <a:moveTo>
                        <a:pt x="421" y="143"/>
                      </a:moveTo>
                      <a:cubicBezTo>
                        <a:pt x="420" y="143"/>
                        <a:pt x="420" y="143"/>
                        <a:pt x="420" y="144"/>
                      </a:cubicBezTo>
                      <a:cubicBezTo>
                        <a:pt x="420" y="144"/>
                        <a:pt x="421" y="144"/>
                        <a:pt x="421" y="144"/>
                      </a:cubicBezTo>
                      <a:cubicBezTo>
                        <a:pt x="422" y="143"/>
                        <a:pt x="422" y="143"/>
                        <a:pt x="422" y="143"/>
                      </a:cubicBezTo>
                      <a:cubicBezTo>
                        <a:pt x="422" y="143"/>
                        <a:pt x="422" y="143"/>
                        <a:pt x="422" y="143"/>
                      </a:cubicBezTo>
                      <a:cubicBezTo>
                        <a:pt x="423" y="143"/>
                        <a:pt x="423" y="143"/>
                        <a:pt x="423" y="142"/>
                      </a:cubicBezTo>
                      <a:cubicBezTo>
                        <a:pt x="424" y="142"/>
                        <a:pt x="423" y="143"/>
                        <a:pt x="423" y="144"/>
                      </a:cubicBezTo>
                      <a:cubicBezTo>
                        <a:pt x="422" y="144"/>
                        <a:pt x="422" y="144"/>
                        <a:pt x="422" y="144"/>
                      </a:cubicBezTo>
                      <a:cubicBezTo>
                        <a:pt x="422" y="145"/>
                        <a:pt x="422" y="146"/>
                        <a:pt x="423" y="144"/>
                      </a:cubicBezTo>
                      <a:cubicBezTo>
                        <a:pt x="424" y="143"/>
                        <a:pt x="423" y="141"/>
                        <a:pt x="423" y="141"/>
                      </a:cubicBezTo>
                      <a:cubicBezTo>
                        <a:pt x="422" y="141"/>
                        <a:pt x="421" y="142"/>
                        <a:pt x="421" y="143"/>
                      </a:cubicBezTo>
                      <a:close/>
                      <a:moveTo>
                        <a:pt x="391" y="178"/>
                      </a:moveTo>
                      <a:cubicBezTo>
                        <a:pt x="391" y="178"/>
                        <a:pt x="391" y="177"/>
                        <a:pt x="391" y="176"/>
                      </a:cubicBezTo>
                      <a:cubicBezTo>
                        <a:pt x="390" y="177"/>
                        <a:pt x="390" y="178"/>
                        <a:pt x="390" y="179"/>
                      </a:cubicBezTo>
                      <a:cubicBezTo>
                        <a:pt x="390" y="179"/>
                        <a:pt x="391" y="178"/>
                        <a:pt x="391" y="178"/>
                      </a:cubicBezTo>
                      <a:close/>
                      <a:moveTo>
                        <a:pt x="487" y="274"/>
                      </a:moveTo>
                      <a:cubicBezTo>
                        <a:pt x="488" y="275"/>
                        <a:pt x="488" y="275"/>
                        <a:pt x="488" y="275"/>
                      </a:cubicBezTo>
                      <a:cubicBezTo>
                        <a:pt x="488" y="274"/>
                        <a:pt x="488" y="274"/>
                        <a:pt x="488" y="274"/>
                      </a:cubicBezTo>
                      <a:lnTo>
                        <a:pt x="487" y="274"/>
                      </a:lnTo>
                      <a:close/>
                      <a:moveTo>
                        <a:pt x="559" y="313"/>
                      </a:moveTo>
                      <a:cubicBezTo>
                        <a:pt x="559" y="311"/>
                        <a:pt x="560" y="313"/>
                        <a:pt x="560" y="312"/>
                      </a:cubicBezTo>
                      <a:cubicBezTo>
                        <a:pt x="559" y="312"/>
                        <a:pt x="558" y="311"/>
                        <a:pt x="559" y="313"/>
                      </a:cubicBezTo>
                      <a:close/>
                      <a:moveTo>
                        <a:pt x="556" y="260"/>
                      </a:moveTo>
                      <a:cubicBezTo>
                        <a:pt x="556" y="259"/>
                        <a:pt x="556" y="259"/>
                        <a:pt x="556" y="259"/>
                      </a:cubicBezTo>
                      <a:cubicBezTo>
                        <a:pt x="554" y="260"/>
                        <a:pt x="554" y="260"/>
                        <a:pt x="554" y="260"/>
                      </a:cubicBezTo>
                      <a:lnTo>
                        <a:pt x="556" y="2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</p:grpSp>
        <p:grpSp>
          <p:nvGrpSpPr>
            <p:cNvPr id="42" name="Gruppieren 41"/>
            <p:cNvGrpSpPr/>
            <p:nvPr/>
          </p:nvGrpSpPr>
          <p:grpSpPr>
            <a:xfrm>
              <a:off x="7598393" y="2335320"/>
              <a:ext cx="416471" cy="402862"/>
              <a:chOff x="120969" y="3003505"/>
              <a:chExt cx="389000" cy="376289"/>
            </a:xfrm>
          </p:grpSpPr>
          <p:grpSp>
            <p:nvGrpSpPr>
              <p:cNvPr id="209" name="Gruppieren 208"/>
              <p:cNvGrpSpPr/>
              <p:nvPr/>
            </p:nvGrpSpPr>
            <p:grpSpPr>
              <a:xfrm>
                <a:off x="120969" y="3003505"/>
                <a:ext cx="389000" cy="376289"/>
                <a:chOff x="3035589" y="1450709"/>
                <a:chExt cx="861234" cy="833095"/>
              </a:xfrm>
            </p:grpSpPr>
            <p:sp>
              <p:nvSpPr>
                <p:cNvPr id="213" name="Freeform 9"/>
                <p:cNvSpPr>
                  <a:spLocks/>
                </p:cNvSpPr>
                <p:nvPr/>
              </p:nvSpPr>
              <p:spPr bwMode="gray">
                <a:xfrm>
                  <a:off x="3035589" y="1454026"/>
                  <a:ext cx="861234" cy="805470"/>
                </a:xfrm>
                <a:custGeom>
                  <a:avLst/>
                  <a:gdLst>
                    <a:gd name="T0" fmla="*/ 111 w 294"/>
                    <a:gd name="T1" fmla="*/ 275 h 275"/>
                    <a:gd name="T2" fmla="*/ 135 w 294"/>
                    <a:gd name="T3" fmla="*/ 244 h 275"/>
                    <a:gd name="T4" fmla="*/ 105 w 294"/>
                    <a:gd name="T5" fmla="*/ 256 h 275"/>
                    <a:gd name="T6" fmla="*/ 125 w 294"/>
                    <a:gd name="T7" fmla="*/ 228 h 275"/>
                    <a:gd name="T8" fmla="*/ 154 w 294"/>
                    <a:gd name="T9" fmla="*/ 206 h 275"/>
                    <a:gd name="T10" fmla="*/ 60 w 294"/>
                    <a:gd name="T11" fmla="*/ 253 h 275"/>
                    <a:gd name="T12" fmla="*/ 63 w 294"/>
                    <a:gd name="T13" fmla="*/ 235 h 275"/>
                    <a:gd name="T14" fmla="*/ 88 w 294"/>
                    <a:gd name="T15" fmla="*/ 203 h 275"/>
                    <a:gd name="T16" fmla="*/ 41 w 294"/>
                    <a:gd name="T17" fmla="*/ 224 h 275"/>
                    <a:gd name="T18" fmla="*/ 76 w 294"/>
                    <a:gd name="T19" fmla="*/ 185 h 275"/>
                    <a:gd name="T20" fmla="*/ 23 w 294"/>
                    <a:gd name="T21" fmla="*/ 212 h 275"/>
                    <a:gd name="T22" fmla="*/ 57 w 294"/>
                    <a:gd name="T23" fmla="*/ 175 h 275"/>
                    <a:gd name="T24" fmla="*/ 24 w 294"/>
                    <a:gd name="T25" fmla="*/ 184 h 275"/>
                    <a:gd name="T26" fmla="*/ 75 w 294"/>
                    <a:gd name="T27" fmla="*/ 142 h 275"/>
                    <a:gd name="T28" fmla="*/ 3 w 294"/>
                    <a:gd name="T29" fmla="*/ 175 h 275"/>
                    <a:gd name="T30" fmla="*/ 80 w 294"/>
                    <a:gd name="T31" fmla="*/ 115 h 275"/>
                    <a:gd name="T32" fmla="*/ 17 w 294"/>
                    <a:gd name="T33" fmla="*/ 143 h 275"/>
                    <a:gd name="T34" fmla="*/ 60 w 294"/>
                    <a:gd name="T35" fmla="*/ 104 h 275"/>
                    <a:gd name="T36" fmla="*/ 35 w 294"/>
                    <a:gd name="T37" fmla="*/ 110 h 275"/>
                    <a:gd name="T38" fmla="*/ 43 w 294"/>
                    <a:gd name="T39" fmla="*/ 86 h 275"/>
                    <a:gd name="T40" fmla="*/ 66 w 294"/>
                    <a:gd name="T41" fmla="*/ 51 h 275"/>
                    <a:gd name="T42" fmla="*/ 50 w 294"/>
                    <a:gd name="T43" fmla="*/ 52 h 275"/>
                    <a:gd name="T44" fmla="*/ 54 w 294"/>
                    <a:gd name="T45" fmla="*/ 43 h 275"/>
                    <a:gd name="T46" fmla="*/ 110 w 294"/>
                    <a:gd name="T47" fmla="*/ 13 h 275"/>
                    <a:gd name="T48" fmla="*/ 83 w 294"/>
                    <a:gd name="T49" fmla="*/ 51 h 275"/>
                    <a:gd name="T50" fmla="*/ 171 w 294"/>
                    <a:gd name="T51" fmla="*/ 1 h 275"/>
                    <a:gd name="T52" fmla="*/ 119 w 294"/>
                    <a:gd name="T53" fmla="*/ 55 h 275"/>
                    <a:gd name="T54" fmla="*/ 211 w 294"/>
                    <a:gd name="T55" fmla="*/ 9 h 275"/>
                    <a:gd name="T56" fmla="*/ 156 w 294"/>
                    <a:gd name="T57" fmla="*/ 54 h 275"/>
                    <a:gd name="T58" fmla="*/ 227 w 294"/>
                    <a:gd name="T59" fmla="*/ 21 h 275"/>
                    <a:gd name="T60" fmla="*/ 220 w 294"/>
                    <a:gd name="T61" fmla="*/ 45 h 275"/>
                    <a:gd name="T62" fmla="*/ 190 w 294"/>
                    <a:gd name="T63" fmla="*/ 81 h 275"/>
                    <a:gd name="T64" fmla="*/ 264 w 294"/>
                    <a:gd name="T65" fmla="*/ 41 h 275"/>
                    <a:gd name="T66" fmla="*/ 257 w 294"/>
                    <a:gd name="T67" fmla="*/ 59 h 275"/>
                    <a:gd name="T68" fmla="*/ 228 w 294"/>
                    <a:gd name="T69" fmla="*/ 79 h 275"/>
                    <a:gd name="T70" fmla="*/ 272 w 294"/>
                    <a:gd name="T71" fmla="*/ 63 h 275"/>
                    <a:gd name="T72" fmla="*/ 233 w 294"/>
                    <a:gd name="T73" fmla="*/ 99 h 275"/>
                    <a:gd name="T74" fmla="*/ 256 w 294"/>
                    <a:gd name="T75" fmla="*/ 94 h 275"/>
                    <a:gd name="T76" fmla="*/ 190 w 294"/>
                    <a:gd name="T77" fmla="*/ 149 h 275"/>
                    <a:gd name="T78" fmla="*/ 291 w 294"/>
                    <a:gd name="T79" fmla="*/ 98 h 275"/>
                    <a:gd name="T80" fmla="*/ 242 w 294"/>
                    <a:gd name="T81" fmla="*/ 139 h 275"/>
                    <a:gd name="T82" fmla="*/ 265 w 294"/>
                    <a:gd name="T83" fmla="*/ 135 h 275"/>
                    <a:gd name="T84" fmla="*/ 216 w 294"/>
                    <a:gd name="T85" fmla="*/ 179 h 275"/>
                    <a:gd name="T86" fmla="*/ 287 w 294"/>
                    <a:gd name="T87" fmla="*/ 146 h 275"/>
                    <a:gd name="T88" fmla="*/ 245 w 294"/>
                    <a:gd name="T89" fmla="*/ 184 h 275"/>
                    <a:gd name="T90" fmla="*/ 265 w 294"/>
                    <a:gd name="T91" fmla="*/ 181 h 275"/>
                    <a:gd name="T92" fmla="*/ 231 w 294"/>
                    <a:gd name="T93" fmla="*/ 215 h 275"/>
                    <a:gd name="T94" fmla="*/ 263 w 294"/>
                    <a:gd name="T95" fmla="*/ 205 h 275"/>
                    <a:gd name="T96" fmla="*/ 258 w 294"/>
                    <a:gd name="T97" fmla="*/ 214 h 275"/>
                    <a:gd name="T98" fmla="*/ 161 w 294"/>
                    <a:gd name="T99" fmla="*/ 268 h 275"/>
                    <a:gd name="T100" fmla="*/ 173 w 294"/>
                    <a:gd name="T101" fmla="*/ 245 h 275"/>
                    <a:gd name="T102" fmla="*/ 183 w 294"/>
                    <a:gd name="T103" fmla="*/ 235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94" h="275">
                      <a:moveTo>
                        <a:pt x="113" y="275"/>
                      </a:moveTo>
                      <a:cubicBezTo>
                        <a:pt x="112" y="275"/>
                        <a:pt x="112" y="275"/>
                        <a:pt x="111" y="275"/>
                      </a:cubicBezTo>
                      <a:cubicBezTo>
                        <a:pt x="110" y="274"/>
                        <a:pt x="108" y="273"/>
                        <a:pt x="107" y="272"/>
                      </a:cubicBezTo>
                      <a:cubicBezTo>
                        <a:pt x="104" y="266"/>
                        <a:pt x="107" y="263"/>
                        <a:pt x="135" y="244"/>
                      </a:cubicBezTo>
                      <a:cubicBezTo>
                        <a:pt x="139" y="241"/>
                        <a:pt x="145" y="237"/>
                        <a:pt x="150" y="234"/>
                      </a:cubicBezTo>
                      <a:cubicBezTo>
                        <a:pt x="114" y="255"/>
                        <a:pt x="108" y="257"/>
                        <a:pt x="105" y="256"/>
                      </a:cubicBezTo>
                      <a:cubicBezTo>
                        <a:pt x="103" y="256"/>
                        <a:pt x="101" y="255"/>
                        <a:pt x="101" y="253"/>
                      </a:cubicBezTo>
                      <a:cubicBezTo>
                        <a:pt x="97" y="248"/>
                        <a:pt x="100" y="245"/>
                        <a:pt x="125" y="228"/>
                      </a:cubicBezTo>
                      <a:cubicBezTo>
                        <a:pt x="137" y="219"/>
                        <a:pt x="154" y="207"/>
                        <a:pt x="172" y="195"/>
                      </a:cubicBezTo>
                      <a:cubicBezTo>
                        <a:pt x="166" y="199"/>
                        <a:pt x="160" y="202"/>
                        <a:pt x="154" y="206"/>
                      </a:cubicBezTo>
                      <a:cubicBezTo>
                        <a:pt x="69" y="258"/>
                        <a:pt x="68" y="257"/>
                        <a:pt x="64" y="256"/>
                      </a:cubicBezTo>
                      <a:cubicBezTo>
                        <a:pt x="62" y="256"/>
                        <a:pt x="61" y="255"/>
                        <a:pt x="60" y="253"/>
                      </a:cubicBezTo>
                      <a:cubicBezTo>
                        <a:pt x="57" y="248"/>
                        <a:pt x="57" y="245"/>
                        <a:pt x="93" y="222"/>
                      </a:cubicBezTo>
                      <a:cubicBezTo>
                        <a:pt x="71" y="234"/>
                        <a:pt x="66" y="236"/>
                        <a:pt x="63" y="235"/>
                      </a:cubicBezTo>
                      <a:cubicBezTo>
                        <a:pt x="61" y="234"/>
                        <a:pt x="60" y="233"/>
                        <a:pt x="59" y="232"/>
                      </a:cubicBezTo>
                      <a:cubicBezTo>
                        <a:pt x="56" y="226"/>
                        <a:pt x="58" y="223"/>
                        <a:pt x="88" y="203"/>
                      </a:cubicBezTo>
                      <a:cubicBezTo>
                        <a:pt x="101" y="194"/>
                        <a:pt x="118" y="182"/>
                        <a:pt x="137" y="170"/>
                      </a:cubicBezTo>
                      <a:cubicBezTo>
                        <a:pt x="51" y="223"/>
                        <a:pt x="46" y="225"/>
                        <a:pt x="41" y="224"/>
                      </a:cubicBezTo>
                      <a:cubicBezTo>
                        <a:pt x="39" y="223"/>
                        <a:pt x="38" y="222"/>
                        <a:pt x="37" y="221"/>
                      </a:cubicBezTo>
                      <a:cubicBezTo>
                        <a:pt x="34" y="215"/>
                        <a:pt x="35" y="212"/>
                        <a:pt x="76" y="185"/>
                      </a:cubicBezTo>
                      <a:cubicBezTo>
                        <a:pt x="76" y="185"/>
                        <a:pt x="77" y="185"/>
                        <a:pt x="77" y="184"/>
                      </a:cubicBezTo>
                      <a:cubicBezTo>
                        <a:pt x="31" y="212"/>
                        <a:pt x="27" y="213"/>
                        <a:pt x="23" y="212"/>
                      </a:cubicBezTo>
                      <a:cubicBezTo>
                        <a:pt x="22" y="212"/>
                        <a:pt x="20" y="211"/>
                        <a:pt x="20" y="209"/>
                      </a:cubicBezTo>
                      <a:cubicBezTo>
                        <a:pt x="17" y="204"/>
                        <a:pt x="16" y="202"/>
                        <a:pt x="57" y="175"/>
                      </a:cubicBezTo>
                      <a:cubicBezTo>
                        <a:pt x="36" y="187"/>
                        <a:pt x="31" y="188"/>
                        <a:pt x="28" y="187"/>
                      </a:cubicBezTo>
                      <a:cubicBezTo>
                        <a:pt x="27" y="187"/>
                        <a:pt x="25" y="186"/>
                        <a:pt x="24" y="184"/>
                      </a:cubicBezTo>
                      <a:cubicBezTo>
                        <a:pt x="21" y="178"/>
                        <a:pt x="24" y="176"/>
                        <a:pt x="52" y="157"/>
                      </a:cubicBezTo>
                      <a:cubicBezTo>
                        <a:pt x="59" y="152"/>
                        <a:pt x="67" y="147"/>
                        <a:pt x="75" y="142"/>
                      </a:cubicBezTo>
                      <a:cubicBezTo>
                        <a:pt x="15" y="178"/>
                        <a:pt x="11" y="179"/>
                        <a:pt x="7" y="178"/>
                      </a:cubicBezTo>
                      <a:cubicBezTo>
                        <a:pt x="6" y="178"/>
                        <a:pt x="4" y="177"/>
                        <a:pt x="3" y="175"/>
                      </a:cubicBezTo>
                      <a:cubicBezTo>
                        <a:pt x="0" y="169"/>
                        <a:pt x="2" y="167"/>
                        <a:pt x="36" y="144"/>
                      </a:cubicBezTo>
                      <a:cubicBezTo>
                        <a:pt x="48" y="136"/>
                        <a:pt x="63" y="126"/>
                        <a:pt x="80" y="115"/>
                      </a:cubicBezTo>
                      <a:cubicBezTo>
                        <a:pt x="29" y="145"/>
                        <a:pt x="25" y="147"/>
                        <a:pt x="21" y="146"/>
                      </a:cubicBezTo>
                      <a:cubicBezTo>
                        <a:pt x="19" y="145"/>
                        <a:pt x="18" y="144"/>
                        <a:pt x="17" y="143"/>
                      </a:cubicBezTo>
                      <a:cubicBezTo>
                        <a:pt x="14" y="137"/>
                        <a:pt x="15" y="135"/>
                        <a:pt x="49" y="111"/>
                      </a:cubicBezTo>
                      <a:cubicBezTo>
                        <a:pt x="53" y="109"/>
                        <a:pt x="56" y="107"/>
                        <a:pt x="60" y="104"/>
                      </a:cubicBezTo>
                      <a:cubicBezTo>
                        <a:pt x="44" y="113"/>
                        <a:pt x="42" y="114"/>
                        <a:pt x="39" y="113"/>
                      </a:cubicBezTo>
                      <a:cubicBezTo>
                        <a:pt x="38" y="112"/>
                        <a:pt x="36" y="111"/>
                        <a:pt x="35" y="110"/>
                      </a:cubicBezTo>
                      <a:cubicBezTo>
                        <a:pt x="32" y="104"/>
                        <a:pt x="32" y="104"/>
                        <a:pt x="89" y="62"/>
                      </a:cubicBezTo>
                      <a:cubicBezTo>
                        <a:pt x="47" y="87"/>
                        <a:pt x="46" y="86"/>
                        <a:pt x="43" y="86"/>
                      </a:cubicBezTo>
                      <a:cubicBezTo>
                        <a:pt x="41" y="85"/>
                        <a:pt x="40" y="84"/>
                        <a:pt x="39" y="83"/>
                      </a:cubicBezTo>
                      <a:cubicBezTo>
                        <a:pt x="36" y="78"/>
                        <a:pt x="36" y="78"/>
                        <a:pt x="66" y="51"/>
                      </a:cubicBezTo>
                      <a:cubicBezTo>
                        <a:pt x="57" y="56"/>
                        <a:pt x="56" y="56"/>
                        <a:pt x="54" y="55"/>
                      </a:cubicBezTo>
                      <a:cubicBezTo>
                        <a:pt x="53" y="55"/>
                        <a:pt x="51" y="54"/>
                        <a:pt x="50" y="52"/>
                      </a:cubicBezTo>
                      <a:cubicBezTo>
                        <a:pt x="49" y="49"/>
                        <a:pt x="50" y="46"/>
                        <a:pt x="53" y="44"/>
                      </a:cubicBezTo>
                      <a:cubicBezTo>
                        <a:pt x="53" y="44"/>
                        <a:pt x="54" y="43"/>
                        <a:pt x="54" y="43"/>
                      </a:cubicBezTo>
                      <a:cubicBezTo>
                        <a:pt x="58" y="42"/>
                        <a:pt x="70" y="34"/>
                        <a:pt x="80" y="28"/>
                      </a:cubicBezTo>
                      <a:cubicBezTo>
                        <a:pt x="107" y="12"/>
                        <a:pt x="107" y="12"/>
                        <a:pt x="110" y="13"/>
                      </a:cubicBezTo>
                      <a:cubicBezTo>
                        <a:pt x="112" y="13"/>
                        <a:pt x="113" y="14"/>
                        <a:pt x="114" y="16"/>
                      </a:cubicBezTo>
                      <a:cubicBezTo>
                        <a:pt x="117" y="21"/>
                        <a:pt x="117" y="21"/>
                        <a:pt x="83" y="51"/>
                      </a:cubicBezTo>
                      <a:cubicBezTo>
                        <a:pt x="92" y="46"/>
                        <a:pt x="100" y="41"/>
                        <a:pt x="107" y="36"/>
                      </a:cubicBezTo>
                      <a:cubicBezTo>
                        <a:pt x="167" y="0"/>
                        <a:pt x="168" y="0"/>
                        <a:pt x="171" y="1"/>
                      </a:cubicBezTo>
                      <a:cubicBezTo>
                        <a:pt x="173" y="2"/>
                        <a:pt x="174" y="3"/>
                        <a:pt x="175" y="4"/>
                      </a:cubicBezTo>
                      <a:cubicBezTo>
                        <a:pt x="179" y="10"/>
                        <a:pt x="179" y="10"/>
                        <a:pt x="119" y="55"/>
                      </a:cubicBezTo>
                      <a:cubicBezTo>
                        <a:pt x="194" y="8"/>
                        <a:pt x="202" y="4"/>
                        <a:pt x="207" y="6"/>
                      </a:cubicBezTo>
                      <a:cubicBezTo>
                        <a:pt x="209" y="6"/>
                        <a:pt x="210" y="7"/>
                        <a:pt x="211" y="9"/>
                      </a:cubicBezTo>
                      <a:cubicBezTo>
                        <a:pt x="214" y="14"/>
                        <a:pt x="211" y="17"/>
                        <a:pt x="184" y="36"/>
                      </a:cubicBezTo>
                      <a:cubicBezTo>
                        <a:pt x="176" y="41"/>
                        <a:pt x="166" y="47"/>
                        <a:pt x="156" y="54"/>
                      </a:cubicBezTo>
                      <a:cubicBezTo>
                        <a:pt x="215" y="19"/>
                        <a:pt x="219" y="17"/>
                        <a:pt x="223" y="18"/>
                      </a:cubicBezTo>
                      <a:cubicBezTo>
                        <a:pt x="225" y="19"/>
                        <a:pt x="226" y="20"/>
                        <a:pt x="227" y="21"/>
                      </a:cubicBezTo>
                      <a:cubicBezTo>
                        <a:pt x="231" y="27"/>
                        <a:pt x="232" y="29"/>
                        <a:pt x="167" y="72"/>
                      </a:cubicBezTo>
                      <a:cubicBezTo>
                        <a:pt x="209" y="47"/>
                        <a:pt x="216" y="44"/>
                        <a:pt x="220" y="45"/>
                      </a:cubicBezTo>
                      <a:cubicBezTo>
                        <a:pt x="221" y="46"/>
                        <a:pt x="223" y="47"/>
                        <a:pt x="224" y="48"/>
                      </a:cubicBezTo>
                      <a:cubicBezTo>
                        <a:pt x="227" y="54"/>
                        <a:pt x="225" y="57"/>
                        <a:pt x="190" y="81"/>
                      </a:cubicBezTo>
                      <a:cubicBezTo>
                        <a:pt x="188" y="82"/>
                        <a:pt x="187" y="83"/>
                        <a:pt x="185" y="84"/>
                      </a:cubicBezTo>
                      <a:cubicBezTo>
                        <a:pt x="256" y="41"/>
                        <a:pt x="260" y="40"/>
                        <a:pt x="264" y="41"/>
                      </a:cubicBezTo>
                      <a:cubicBezTo>
                        <a:pt x="266" y="41"/>
                        <a:pt x="267" y="42"/>
                        <a:pt x="268" y="44"/>
                      </a:cubicBezTo>
                      <a:cubicBezTo>
                        <a:pt x="271" y="49"/>
                        <a:pt x="266" y="53"/>
                        <a:pt x="257" y="59"/>
                      </a:cubicBezTo>
                      <a:cubicBezTo>
                        <a:pt x="252" y="63"/>
                        <a:pt x="243" y="69"/>
                        <a:pt x="232" y="77"/>
                      </a:cubicBezTo>
                      <a:cubicBezTo>
                        <a:pt x="230" y="78"/>
                        <a:pt x="229" y="78"/>
                        <a:pt x="228" y="79"/>
                      </a:cubicBezTo>
                      <a:cubicBezTo>
                        <a:pt x="258" y="62"/>
                        <a:pt x="265" y="59"/>
                        <a:pt x="268" y="60"/>
                      </a:cubicBezTo>
                      <a:cubicBezTo>
                        <a:pt x="270" y="61"/>
                        <a:pt x="271" y="62"/>
                        <a:pt x="272" y="63"/>
                      </a:cubicBezTo>
                      <a:cubicBezTo>
                        <a:pt x="276" y="69"/>
                        <a:pt x="274" y="71"/>
                        <a:pt x="239" y="94"/>
                      </a:cubicBezTo>
                      <a:cubicBezTo>
                        <a:pt x="237" y="96"/>
                        <a:pt x="235" y="97"/>
                        <a:pt x="233" y="99"/>
                      </a:cubicBezTo>
                      <a:cubicBezTo>
                        <a:pt x="246" y="92"/>
                        <a:pt x="250" y="91"/>
                        <a:pt x="252" y="91"/>
                      </a:cubicBezTo>
                      <a:cubicBezTo>
                        <a:pt x="254" y="92"/>
                        <a:pt x="255" y="93"/>
                        <a:pt x="256" y="94"/>
                      </a:cubicBezTo>
                      <a:cubicBezTo>
                        <a:pt x="259" y="100"/>
                        <a:pt x="258" y="103"/>
                        <a:pt x="225" y="125"/>
                      </a:cubicBezTo>
                      <a:cubicBezTo>
                        <a:pt x="215" y="132"/>
                        <a:pt x="203" y="140"/>
                        <a:pt x="190" y="149"/>
                      </a:cubicBezTo>
                      <a:cubicBezTo>
                        <a:pt x="277" y="96"/>
                        <a:pt x="282" y="94"/>
                        <a:pt x="287" y="95"/>
                      </a:cubicBezTo>
                      <a:cubicBezTo>
                        <a:pt x="289" y="96"/>
                        <a:pt x="290" y="97"/>
                        <a:pt x="291" y="98"/>
                      </a:cubicBezTo>
                      <a:cubicBezTo>
                        <a:pt x="294" y="104"/>
                        <a:pt x="292" y="106"/>
                        <a:pt x="260" y="128"/>
                      </a:cubicBezTo>
                      <a:cubicBezTo>
                        <a:pt x="254" y="131"/>
                        <a:pt x="248" y="135"/>
                        <a:pt x="242" y="139"/>
                      </a:cubicBezTo>
                      <a:cubicBezTo>
                        <a:pt x="255" y="132"/>
                        <a:pt x="259" y="131"/>
                        <a:pt x="261" y="132"/>
                      </a:cubicBezTo>
                      <a:cubicBezTo>
                        <a:pt x="263" y="132"/>
                        <a:pt x="265" y="134"/>
                        <a:pt x="265" y="135"/>
                      </a:cubicBezTo>
                      <a:cubicBezTo>
                        <a:pt x="269" y="141"/>
                        <a:pt x="266" y="143"/>
                        <a:pt x="239" y="163"/>
                      </a:cubicBezTo>
                      <a:cubicBezTo>
                        <a:pt x="232" y="168"/>
                        <a:pt x="224" y="173"/>
                        <a:pt x="216" y="179"/>
                      </a:cubicBezTo>
                      <a:cubicBezTo>
                        <a:pt x="271" y="145"/>
                        <a:pt x="278" y="142"/>
                        <a:pt x="283" y="143"/>
                      </a:cubicBezTo>
                      <a:cubicBezTo>
                        <a:pt x="284" y="143"/>
                        <a:pt x="286" y="145"/>
                        <a:pt x="287" y="146"/>
                      </a:cubicBezTo>
                      <a:cubicBezTo>
                        <a:pt x="290" y="152"/>
                        <a:pt x="288" y="154"/>
                        <a:pt x="259" y="174"/>
                      </a:cubicBezTo>
                      <a:cubicBezTo>
                        <a:pt x="255" y="177"/>
                        <a:pt x="250" y="180"/>
                        <a:pt x="245" y="184"/>
                      </a:cubicBezTo>
                      <a:cubicBezTo>
                        <a:pt x="256" y="177"/>
                        <a:pt x="258" y="177"/>
                        <a:pt x="261" y="178"/>
                      </a:cubicBezTo>
                      <a:cubicBezTo>
                        <a:pt x="262" y="178"/>
                        <a:pt x="264" y="179"/>
                        <a:pt x="265" y="181"/>
                      </a:cubicBezTo>
                      <a:cubicBezTo>
                        <a:pt x="268" y="186"/>
                        <a:pt x="264" y="189"/>
                        <a:pt x="248" y="202"/>
                      </a:cubicBezTo>
                      <a:cubicBezTo>
                        <a:pt x="243" y="206"/>
                        <a:pt x="237" y="211"/>
                        <a:pt x="231" y="215"/>
                      </a:cubicBezTo>
                      <a:cubicBezTo>
                        <a:pt x="255" y="201"/>
                        <a:pt x="256" y="201"/>
                        <a:pt x="259" y="202"/>
                      </a:cubicBezTo>
                      <a:cubicBezTo>
                        <a:pt x="261" y="202"/>
                        <a:pt x="262" y="203"/>
                        <a:pt x="263" y="205"/>
                      </a:cubicBezTo>
                      <a:cubicBezTo>
                        <a:pt x="264" y="207"/>
                        <a:pt x="263" y="211"/>
                        <a:pt x="261" y="213"/>
                      </a:cubicBezTo>
                      <a:cubicBezTo>
                        <a:pt x="260" y="213"/>
                        <a:pt x="259" y="213"/>
                        <a:pt x="258" y="214"/>
                      </a:cubicBezTo>
                      <a:cubicBezTo>
                        <a:pt x="254" y="216"/>
                        <a:pt x="234" y="228"/>
                        <a:pt x="218" y="238"/>
                      </a:cubicBezTo>
                      <a:cubicBezTo>
                        <a:pt x="166" y="270"/>
                        <a:pt x="165" y="269"/>
                        <a:pt x="161" y="268"/>
                      </a:cubicBezTo>
                      <a:cubicBezTo>
                        <a:pt x="159" y="268"/>
                        <a:pt x="158" y="267"/>
                        <a:pt x="157" y="266"/>
                      </a:cubicBezTo>
                      <a:cubicBezTo>
                        <a:pt x="154" y="260"/>
                        <a:pt x="158" y="257"/>
                        <a:pt x="173" y="245"/>
                      </a:cubicBezTo>
                      <a:cubicBezTo>
                        <a:pt x="180" y="240"/>
                        <a:pt x="189" y="232"/>
                        <a:pt x="199" y="225"/>
                      </a:cubicBezTo>
                      <a:cubicBezTo>
                        <a:pt x="193" y="228"/>
                        <a:pt x="188" y="232"/>
                        <a:pt x="183" y="235"/>
                      </a:cubicBezTo>
                      <a:cubicBezTo>
                        <a:pt x="125" y="270"/>
                        <a:pt x="117" y="275"/>
                        <a:pt x="113" y="2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214" name="Freeform 240"/>
                <p:cNvSpPr>
                  <a:spLocks noEditPoints="1"/>
                </p:cNvSpPr>
                <p:nvPr/>
              </p:nvSpPr>
              <p:spPr bwMode="gray">
                <a:xfrm>
                  <a:off x="3071060" y="1450709"/>
                  <a:ext cx="811373" cy="833095"/>
                </a:xfrm>
                <a:custGeom>
                  <a:avLst/>
                  <a:gdLst>
                    <a:gd name="T0" fmla="*/ 261 w 269"/>
                    <a:gd name="T1" fmla="*/ 179 h 276"/>
                    <a:gd name="T2" fmla="*/ 108 w 269"/>
                    <a:gd name="T3" fmla="*/ 269 h 276"/>
                    <a:gd name="T4" fmla="*/ 74 w 269"/>
                    <a:gd name="T5" fmla="*/ 258 h 276"/>
                    <a:gd name="T6" fmla="*/ 14 w 269"/>
                    <a:gd name="T7" fmla="*/ 177 h 276"/>
                    <a:gd name="T8" fmla="*/ 40 w 269"/>
                    <a:gd name="T9" fmla="*/ 223 h 276"/>
                    <a:gd name="T10" fmla="*/ 77 w 269"/>
                    <a:gd name="T11" fmla="*/ 251 h 276"/>
                    <a:gd name="T12" fmla="*/ 101 w 269"/>
                    <a:gd name="T13" fmla="*/ 258 h 276"/>
                    <a:gd name="T14" fmla="*/ 147 w 269"/>
                    <a:gd name="T15" fmla="*/ 262 h 276"/>
                    <a:gd name="T16" fmla="*/ 168 w 269"/>
                    <a:gd name="T17" fmla="*/ 258 h 276"/>
                    <a:gd name="T18" fmla="*/ 187 w 269"/>
                    <a:gd name="T19" fmla="*/ 250 h 276"/>
                    <a:gd name="T20" fmla="*/ 211 w 269"/>
                    <a:gd name="T21" fmla="*/ 238 h 276"/>
                    <a:gd name="T22" fmla="*/ 224 w 269"/>
                    <a:gd name="T23" fmla="*/ 222 h 276"/>
                    <a:gd name="T24" fmla="*/ 234 w 269"/>
                    <a:gd name="T25" fmla="*/ 213 h 276"/>
                    <a:gd name="T26" fmla="*/ 240 w 269"/>
                    <a:gd name="T27" fmla="*/ 199 h 276"/>
                    <a:gd name="T28" fmla="*/ 252 w 269"/>
                    <a:gd name="T29" fmla="*/ 169 h 276"/>
                    <a:gd name="T30" fmla="*/ 254 w 269"/>
                    <a:gd name="T31" fmla="*/ 165 h 276"/>
                    <a:gd name="T32" fmla="*/ 256 w 269"/>
                    <a:gd name="T33" fmla="*/ 159 h 276"/>
                    <a:gd name="T34" fmla="*/ 256 w 269"/>
                    <a:gd name="T35" fmla="*/ 145 h 276"/>
                    <a:gd name="T36" fmla="*/ 256 w 269"/>
                    <a:gd name="T37" fmla="*/ 124 h 276"/>
                    <a:gd name="T38" fmla="*/ 252 w 269"/>
                    <a:gd name="T39" fmla="*/ 105 h 276"/>
                    <a:gd name="T40" fmla="*/ 244 w 269"/>
                    <a:gd name="T41" fmla="*/ 83 h 276"/>
                    <a:gd name="T42" fmla="*/ 235 w 269"/>
                    <a:gd name="T43" fmla="*/ 66 h 276"/>
                    <a:gd name="T44" fmla="*/ 231 w 269"/>
                    <a:gd name="T45" fmla="*/ 62 h 276"/>
                    <a:gd name="T46" fmla="*/ 224 w 269"/>
                    <a:gd name="T47" fmla="*/ 54 h 276"/>
                    <a:gd name="T48" fmla="*/ 218 w 269"/>
                    <a:gd name="T49" fmla="*/ 47 h 276"/>
                    <a:gd name="T50" fmla="*/ 207 w 269"/>
                    <a:gd name="T51" fmla="*/ 39 h 276"/>
                    <a:gd name="T52" fmla="*/ 182 w 269"/>
                    <a:gd name="T53" fmla="*/ 24 h 276"/>
                    <a:gd name="T54" fmla="*/ 164 w 269"/>
                    <a:gd name="T55" fmla="*/ 19 h 276"/>
                    <a:gd name="T56" fmla="*/ 126 w 269"/>
                    <a:gd name="T57" fmla="*/ 16 h 276"/>
                    <a:gd name="T58" fmla="*/ 116 w 269"/>
                    <a:gd name="T59" fmla="*/ 18 h 276"/>
                    <a:gd name="T60" fmla="*/ 114 w 269"/>
                    <a:gd name="T61" fmla="*/ 13 h 276"/>
                    <a:gd name="T62" fmla="*/ 104 w 269"/>
                    <a:gd name="T63" fmla="*/ 21 h 276"/>
                    <a:gd name="T64" fmla="*/ 92 w 269"/>
                    <a:gd name="T65" fmla="*/ 24 h 276"/>
                    <a:gd name="T66" fmla="*/ 84 w 269"/>
                    <a:gd name="T67" fmla="*/ 28 h 276"/>
                    <a:gd name="T68" fmla="*/ 76 w 269"/>
                    <a:gd name="T69" fmla="*/ 30 h 276"/>
                    <a:gd name="T70" fmla="*/ 69 w 269"/>
                    <a:gd name="T71" fmla="*/ 35 h 276"/>
                    <a:gd name="T72" fmla="*/ 59 w 269"/>
                    <a:gd name="T73" fmla="*/ 37 h 276"/>
                    <a:gd name="T74" fmla="*/ 54 w 269"/>
                    <a:gd name="T75" fmla="*/ 45 h 276"/>
                    <a:gd name="T76" fmla="*/ 50 w 269"/>
                    <a:gd name="T77" fmla="*/ 54 h 276"/>
                    <a:gd name="T78" fmla="*/ 45 w 269"/>
                    <a:gd name="T79" fmla="*/ 55 h 276"/>
                    <a:gd name="T80" fmla="*/ 41 w 269"/>
                    <a:gd name="T81" fmla="*/ 56 h 276"/>
                    <a:gd name="T82" fmla="*/ 27 w 269"/>
                    <a:gd name="T83" fmla="*/ 75 h 276"/>
                    <a:gd name="T84" fmla="*/ 13 w 269"/>
                    <a:gd name="T85" fmla="*/ 101 h 276"/>
                    <a:gd name="T86" fmla="*/ 10 w 269"/>
                    <a:gd name="T87" fmla="*/ 109 h 276"/>
                    <a:gd name="T88" fmla="*/ 7 w 269"/>
                    <a:gd name="T89" fmla="*/ 127 h 276"/>
                    <a:gd name="T90" fmla="*/ 6 w 269"/>
                    <a:gd name="T91" fmla="*/ 119 h 276"/>
                    <a:gd name="T92" fmla="*/ 11 w 269"/>
                    <a:gd name="T93" fmla="*/ 103 h 276"/>
                    <a:gd name="T94" fmla="*/ 21 w 269"/>
                    <a:gd name="T95" fmla="*/ 69 h 276"/>
                    <a:gd name="T96" fmla="*/ 59 w 269"/>
                    <a:gd name="T97" fmla="*/ 26 h 276"/>
                    <a:gd name="T98" fmla="*/ 119 w 269"/>
                    <a:gd name="T99" fmla="*/ 2 h 276"/>
                    <a:gd name="T100" fmla="*/ 171 w 269"/>
                    <a:gd name="T101" fmla="*/ 6 h 276"/>
                    <a:gd name="T102" fmla="*/ 219 w 269"/>
                    <a:gd name="T103" fmla="*/ 30 h 276"/>
                    <a:gd name="T104" fmla="*/ 264 w 269"/>
                    <a:gd name="T105" fmla="*/ 95 h 276"/>
                    <a:gd name="T106" fmla="*/ 268 w 269"/>
                    <a:gd name="T107" fmla="*/ 130 h 276"/>
                    <a:gd name="T108" fmla="*/ 26 w 269"/>
                    <a:gd name="T109" fmla="*/ 80 h 276"/>
                    <a:gd name="T110" fmla="*/ 56 w 269"/>
                    <a:gd name="T111" fmla="*/ 46 h 276"/>
                    <a:gd name="T112" fmla="*/ 183 w 269"/>
                    <a:gd name="T113" fmla="*/ 10 h 276"/>
                    <a:gd name="T114" fmla="*/ 235 w 269"/>
                    <a:gd name="T115" fmla="*/ 204 h 276"/>
                    <a:gd name="T116" fmla="*/ 27 w 269"/>
                    <a:gd name="T117" fmla="*/ 80 h 276"/>
                    <a:gd name="T118" fmla="*/ 253 w 269"/>
                    <a:gd name="T119" fmla="*/ 106 h 276"/>
                    <a:gd name="T120" fmla="*/ 64 w 269"/>
                    <a:gd name="T121" fmla="*/ 40 h 276"/>
                    <a:gd name="T122" fmla="*/ 27 w 269"/>
                    <a:gd name="T123" fmla="*/ 78 h 276"/>
                    <a:gd name="T124" fmla="*/ 31 w 269"/>
                    <a:gd name="T125" fmla="*/ 74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69" h="276">
                      <a:moveTo>
                        <a:pt x="268" y="130"/>
                      </a:moveTo>
                      <a:cubicBezTo>
                        <a:pt x="268" y="141"/>
                        <a:pt x="268" y="153"/>
                        <a:pt x="266" y="165"/>
                      </a:cubicBezTo>
                      <a:cubicBezTo>
                        <a:pt x="263" y="173"/>
                        <a:pt x="263" y="165"/>
                        <a:pt x="263" y="172"/>
                      </a:cubicBezTo>
                      <a:cubicBezTo>
                        <a:pt x="262" y="172"/>
                        <a:pt x="263" y="173"/>
                        <a:pt x="263" y="172"/>
                      </a:cubicBezTo>
                      <a:cubicBezTo>
                        <a:pt x="263" y="175"/>
                        <a:pt x="259" y="176"/>
                        <a:pt x="260" y="178"/>
                      </a:cubicBezTo>
                      <a:cubicBezTo>
                        <a:pt x="261" y="177"/>
                        <a:pt x="260" y="179"/>
                        <a:pt x="261" y="179"/>
                      </a:cubicBezTo>
                      <a:cubicBezTo>
                        <a:pt x="258" y="184"/>
                        <a:pt x="257" y="184"/>
                        <a:pt x="256" y="189"/>
                      </a:cubicBezTo>
                      <a:cubicBezTo>
                        <a:pt x="256" y="188"/>
                        <a:pt x="256" y="188"/>
                        <a:pt x="256" y="188"/>
                      </a:cubicBezTo>
                      <a:cubicBezTo>
                        <a:pt x="255" y="193"/>
                        <a:pt x="252" y="198"/>
                        <a:pt x="252" y="202"/>
                      </a:cubicBezTo>
                      <a:cubicBezTo>
                        <a:pt x="239" y="226"/>
                        <a:pt x="221" y="246"/>
                        <a:pt x="197" y="258"/>
                      </a:cubicBezTo>
                      <a:cubicBezTo>
                        <a:pt x="174" y="270"/>
                        <a:pt x="148" y="276"/>
                        <a:pt x="121" y="272"/>
                      </a:cubicBezTo>
                      <a:cubicBezTo>
                        <a:pt x="115" y="270"/>
                        <a:pt x="115" y="270"/>
                        <a:pt x="108" y="269"/>
                      </a:cubicBezTo>
                      <a:cubicBezTo>
                        <a:pt x="108" y="269"/>
                        <a:pt x="109" y="269"/>
                        <a:pt x="108" y="269"/>
                      </a:cubicBezTo>
                      <a:cubicBezTo>
                        <a:pt x="108" y="270"/>
                        <a:pt x="104" y="268"/>
                        <a:pt x="103" y="269"/>
                      </a:cubicBezTo>
                      <a:cubicBezTo>
                        <a:pt x="93" y="267"/>
                        <a:pt x="85" y="264"/>
                        <a:pt x="75" y="260"/>
                      </a:cubicBezTo>
                      <a:cubicBezTo>
                        <a:pt x="77" y="260"/>
                        <a:pt x="78" y="259"/>
                        <a:pt x="76" y="259"/>
                      </a:cubicBezTo>
                      <a:cubicBezTo>
                        <a:pt x="74" y="259"/>
                        <a:pt x="74" y="259"/>
                        <a:pt x="74" y="259"/>
                      </a:cubicBezTo>
                      <a:cubicBezTo>
                        <a:pt x="74" y="258"/>
                        <a:pt x="74" y="258"/>
                        <a:pt x="74" y="258"/>
                      </a:cubicBezTo>
                      <a:cubicBezTo>
                        <a:pt x="73" y="258"/>
                        <a:pt x="71" y="258"/>
                        <a:pt x="72" y="259"/>
                      </a:cubicBezTo>
                      <a:cubicBezTo>
                        <a:pt x="49" y="248"/>
                        <a:pt x="31" y="228"/>
                        <a:pt x="18" y="208"/>
                      </a:cubicBezTo>
                      <a:cubicBezTo>
                        <a:pt x="16" y="203"/>
                        <a:pt x="12" y="195"/>
                        <a:pt x="9" y="190"/>
                      </a:cubicBezTo>
                      <a:cubicBezTo>
                        <a:pt x="3" y="171"/>
                        <a:pt x="2" y="155"/>
                        <a:pt x="0" y="136"/>
                      </a:cubicBezTo>
                      <a:cubicBezTo>
                        <a:pt x="0" y="136"/>
                        <a:pt x="4" y="138"/>
                        <a:pt x="5" y="146"/>
                      </a:cubicBezTo>
                      <a:cubicBezTo>
                        <a:pt x="10" y="155"/>
                        <a:pt x="8" y="168"/>
                        <a:pt x="14" y="177"/>
                      </a:cubicBezTo>
                      <a:cubicBezTo>
                        <a:pt x="15" y="178"/>
                        <a:pt x="12" y="177"/>
                        <a:pt x="14" y="180"/>
                      </a:cubicBezTo>
                      <a:cubicBezTo>
                        <a:pt x="19" y="188"/>
                        <a:pt x="25" y="203"/>
                        <a:pt x="31" y="214"/>
                      </a:cubicBezTo>
                      <a:cubicBezTo>
                        <a:pt x="30" y="214"/>
                        <a:pt x="30" y="214"/>
                        <a:pt x="30" y="214"/>
                      </a:cubicBezTo>
                      <a:cubicBezTo>
                        <a:pt x="31" y="216"/>
                        <a:pt x="34" y="217"/>
                        <a:pt x="36" y="219"/>
                      </a:cubicBezTo>
                      <a:cubicBezTo>
                        <a:pt x="36" y="219"/>
                        <a:pt x="35" y="219"/>
                        <a:pt x="35" y="220"/>
                      </a:cubicBezTo>
                      <a:cubicBezTo>
                        <a:pt x="36" y="219"/>
                        <a:pt x="38" y="223"/>
                        <a:pt x="40" y="223"/>
                      </a:cubicBezTo>
                      <a:cubicBezTo>
                        <a:pt x="40" y="224"/>
                        <a:pt x="39" y="224"/>
                        <a:pt x="40" y="226"/>
                      </a:cubicBezTo>
                      <a:cubicBezTo>
                        <a:pt x="42" y="226"/>
                        <a:pt x="42" y="226"/>
                        <a:pt x="42" y="226"/>
                      </a:cubicBezTo>
                      <a:cubicBezTo>
                        <a:pt x="46" y="227"/>
                        <a:pt x="49" y="233"/>
                        <a:pt x="54" y="235"/>
                      </a:cubicBezTo>
                      <a:cubicBezTo>
                        <a:pt x="53" y="235"/>
                        <a:pt x="53" y="235"/>
                        <a:pt x="53" y="236"/>
                      </a:cubicBezTo>
                      <a:cubicBezTo>
                        <a:pt x="61" y="239"/>
                        <a:pt x="69" y="246"/>
                        <a:pt x="78" y="249"/>
                      </a:cubicBezTo>
                      <a:cubicBezTo>
                        <a:pt x="78" y="250"/>
                        <a:pt x="77" y="250"/>
                        <a:pt x="77" y="251"/>
                      </a:cubicBezTo>
                      <a:cubicBezTo>
                        <a:pt x="78" y="250"/>
                        <a:pt x="81" y="251"/>
                        <a:pt x="84" y="252"/>
                      </a:cubicBezTo>
                      <a:cubicBezTo>
                        <a:pt x="84" y="254"/>
                        <a:pt x="88" y="252"/>
                        <a:pt x="91" y="254"/>
                      </a:cubicBezTo>
                      <a:cubicBezTo>
                        <a:pt x="90" y="254"/>
                        <a:pt x="90" y="254"/>
                        <a:pt x="90" y="254"/>
                      </a:cubicBezTo>
                      <a:cubicBezTo>
                        <a:pt x="93" y="253"/>
                        <a:pt x="93" y="256"/>
                        <a:pt x="95" y="255"/>
                      </a:cubicBezTo>
                      <a:cubicBezTo>
                        <a:pt x="96" y="256"/>
                        <a:pt x="96" y="256"/>
                        <a:pt x="96" y="256"/>
                      </a:cubicBezTo>
                      <a:cubicBezTo>
                        <a:pt x="98" y="255"/>
                        <a:pt x="99" y="258"/>
                        <a:pt x="101" y="258"/>
                      </a:cubicBezTo>
                      <a:cubicBezTo>
                        <a:pt x="101" y="257"/>
                        <a:pt x="101" y="257"/>
                        <a:pt x="101" y="257"/>
                      </a:cubicBezTo>
                      <a:cubicBezTo>
                        <a:pt x="103" y="257"/>
                        <a:pt x="104" y="259"/>
                        <a:pt x="105" y="259"/>
                      </a:cubicBezTo>
                      <a:cubicBezTo>
                        <a:pt x="105" y="259"/>
                        <a:pt x="105" y="259"/>
                        <a:pt x="105" y="259"/>
                      </a:cubicBezTo>
                      <a:cubicBezTo>
                        <a:pt x="109" y="259"/>
                        <a:pt x="111" y="261"/>
                        <a:pt x="111" y="259"/>
                      </a:cubicBezTo>
                      <a:cubicBezTo>
                        <a:pt x="112" y="261"/>
                        <a:pt x="108" y="259"/>
                        <a:pt x="109" y="261"/>
                      </a:cubicBezTo>
                      <a:cubicBezTo>
                        <a:pt x="122" y="262"/>
                        <a:pt x="134" y="263"/>
                        <a:pt x="147" y="262"/>
                      </a:cubicBezTo>
                      <a:cubicBezTo>
                        <a:pt x="148" y="262"/>
                        <a:pt x="149" y="262"/>
                        <a:pt x="150" y="263"/>
                      </a:cubicBezTo>
                      <a:cubicBezTo>
                        <a:pt x="151" y="262"/>
                        <a:pt x="154" y="262"/>
                        <a:pt x="155" y="261"/>
                      </a:cubicBezTo>
                      <a:cubicBezTo>
                        <a:pt x="155" y="261"/>
                        <a:pt x="156" y="261"/>
                        <a:pt x="157" y="261"/>
                      </a:cubicBezTo>
                      <a:cubicBezTo>
                        <a:pt x="159" y="262"/>
                        <a:pt x="159" y="259"/>
                        <a:pt x="162" y="259"/>
                      </a:cubicBezTo>
                      <a:cubicBezTo>
                        <a:pt x="161" y="260"/>
                        <a:pt x="160" y="261"/>
                        <a:pt x="161" y="261"/>
                      </a:cubicBezTo>
                      <a:cubicBezTo>
                        <a:pt x="163" y="259"/>
                        <a:pt x="166" y="259"/>
                        <a:pt x="168" y="258"/>
                      </a:cubicBezTo>
                      <a:cubicBezTo>
                        <a:pt x="168" y="258"/>
                        <a:pt x="167" y="259"/>
                        <a:pt x="167" y="259"/>
                      </a:cubicBezTo>
                      <a:cubicBezTo>
                        <a:pt x="170" y="257"/>
                        <a:pt x="172" y="258"/>
                        <a:pt x="174" y="256"/>
                      </a:cubicBezTo>
                      <a:cubicBezTo>
                        <a:pt x="174" y="258"/>
                        <a:pt x="174" y="258"/>
                        <a:pt x="174" y="258"/>
                      </a:cubicBezTo>
                      <a:cubicBezTo>
                        <a:pt x="178" y="257"/>
                        <a:pt x="174" y="255"/>
                        <a:pt x="177" y="255"/>
                      </a:cubicBezTo>
                      <a:cubicBezTo>
                        <a:pt x="177" y="255"/>
                        <a:pt x="177" y="256"/>
                        <a:pt x="177" y="256"/>
                      </a:cubicBezTo>
                      <a:cubicBezTo>
                        <a:pt x="180" y="253"/>
                        <a:pt x="185" y="252"/>
                        <a:pt x="187" y="250"/>
                      </a:cubicBezTo>
                      <a:cubicBezTo>
                        <a:pt x="187" y="251"/>
                        <a:pt x="187" y="251"/>
                        <a:pt x="187" y="251"/>
                      </a:cubicBezTo>
                      <a:cubicBezTo>
                        <a:pt x="190" y="249"/>
                        <a:pt x="194" y="248"/>
                        <a:pt x="196" y="245"/>
                      </a:cubicBezTo>
                      <a:cubicBezTo>
                        <a:pt x="198" y="245"/>
                        <a:pt x="197" y="248"/>
                        <a:pt x="200" y="245"/>
                      </a:cubicBezTo>
                      <a:cubicBezTo>
                        <a:pt x="199" y="244"/>
                        <a:pt x="205" y="242"/>
                        <a:pt x="202" y="241"/>
                      </a:cubicBezTo>
                      <a:cubicBezTo>
                        <a:pt x="205" y="240"/>
                        <a:pt x="209" y="237"/>
                        <a:pt x="210" y="236"/>
                      </a:cubicBezTo>
                      <a:cubicBezTo>
                        <a:pt x="209" y="237"/>
                        <a:pt x="213" y="236"/>
                        <a:pt x="211" y="238"/>
                      </a:cubicBezTo>
                      <a:cubicBezTo>
                        <a:pt x="213" y="238"/>
                        <a:pt x="213" y="238"/>
                        <a:pt x="213" y="238"/>
                      </a:cubicBezTo>
                      <a:cubicBezTo>
                        <a:pt x="213" y="238"/>
                        <a:pt x="211" y="239"/>
                        <a:pt x="212" y="239"/>
                      </a:cubicBezTo>
                      <a:cubicBezTo>
                        <a:pt x="213" y="238"/>
                        <a:pt x="216" y="235"/>
                        <a:pt x="217" y="235"/>
                      </a:cubicBezTo>
                      <a:cubicBezTo>
                        <a:pt x="218" y="232"/>
                        <a:pt x="218" y="229"/>
                        <a:pt x="221" y="227"/>
                      </a:cubicBezTo>
                      <a:cubicBezTo>
                        <a:pt x="220" y="228"/>
                        <a:pt x="222" y="228"/>
                        <a:pt x="222" y="228"/>
                      </a:cubicBezTo>
                      <a:cubicBezTo>
                        <a:pt x="224" y="222"/>
                        <a:pt x="224" y="222"/>
                        <a:pt x="224" y="222"/>
                      </a:cubicBezTo>
                      <a:cubicBezTo>
                        <a:pt x="224" y="221"/>
                        <a:pt x="225" y="223"/>
                        <a:pt x="226" y="221"/>
                      </a:cubicBezTo>
                      <a:cubicBezTo>
                        <a:pt x="225" y="221"/>
                        <a:pt x="226" y="220"/>
                        <a:pt x="226" y="220"/>
                      </a:cubicBezTo>
                      <a:cubicBezTo>
                        <a:pt x="226" y="220"/>
                        <a:pt x="229" y="216"/>
                        <a:pt x="231" y="216"/>
                      </a:cubicBezTo>
                      <a:cubicBezTo>
                        <a:pt x="232" y="216"/>
                        <a:pt x="229" y="218"/>
                        <a:pt x="231" y="217"/>
                      </a:cubicBezTo>
                      <a:cubicBezTo>
                        <a:pt x="232" y="216"/>
                        <a:pt x="232" y="215"/>
                        <a:pt x="233" y="213"/>
                      </a:cubicBezTo>
                      <a:cubicBezTo>
                        <a:pt x="234" y="213"/>
                        <a:pt x="234" y="213"/>
                        <a:pt x="234" y="213"/>
                      </a:cubicBezTo>
                      <a:cubicBezTo>
                        <a:pt x="235" y="212"/>
                        <a:pt x="236" y="209"/>
                        <a:pt x="234" y="210"/>
                      </a:cubicBezTo>
                      <a:cubicBezTo>
                        <a:pt x="233" y="211"/>
                        <a:pt x="235" y="210"/>
                        <a:pt x="234" y="211"/>
                      </a:cubicBezTo>
                      <a:cubicBezTo>
                        <a:pt x="234" y="210"/>
                        <a:pt x="235" y="208"/>
                        <a:pt x="236" y="206"/>
                      </a:cubicBezTo>
                      <a:cubicBezTo>
                        <a:pt x="236" y="206"/>
                        <a:pt x="236" y="207"/>
                        <a:pt x="237" y="207"/>
                      </a:cubicBezTo>
                      <a:cubicBezTo>
                        <a:pt x="237" y="204"/>
                        <a:pt x="238" y="201"/>
                        <a:pt x="240" y="198"/>
                      </a:cubicBezTo>
                      <a:cubicBezTo>
                        <a:pt x="240" y="198"/>
                        <a:pt x="240" y="199"/>
                        <a:pt x="240" y="199"/>
                      </a:cubicBezTo>
                      <a:cubicBezTo>
                        <a:pt x="243" y="196"/>
                        <a:pt x="243" y="191"/>
                        <a:pt x="246" y="188"/>
                      </a:cubicBezTo>
                      <a:cubicBezTo>
                        <a:pt x="246" y="189"/>
                        <a:pt x="245" y="188"/>
                        <a:pt x="245" y="188"/>
                      </a:cubicBezTo>
                      <a:cubicBezTo>
                        <a:pt x="246" y="186"/>
                        <a:pt x="247" y="187"/>
                        <a:pt x="247" y="186"/>
                      </a:cubicBezTo>
                      <a:cubicBezTo>
                        <a:pt x="248" y="186"/>
                        <a:pt x="248" y="184"/>
                        <a:pt x="248" y="182"/>
                      </a:cubicBezTo>
                      <a:cubicBezTo>
                        <a:pt x="248" y="182"/>
                        <a:pt x="248" y="182"/>
                        <a:pt x="248" y="183"/>
                      </a:cubicBezTo>
                      <a:cubicBezTo>
                        <a:pt x="249" y="180"/>
                        <a:pt x="250" y="173"/>
                        <a:pt x="252" y="169"/>
                      </a:cubicBezTo>
                      <a:cubicBezTo>
                        <a:pt x="252" y="169"/>
                        <a:pt x="251" y="166"/>
                        <a:pt x="252" y="165"/>
                      </a:cubicBezTo>
                      <a:cubicBezTo>
                        <a:pt x="253" y="166"/>
                        <a:pt x="253" y="166"/>
                        <a:pt x="253" y="166"/>
                      </a:cubicBezTo>
                      <a:cubicBezTo>
                        <a:pt x="253" y="166"/>
                        <a:pt x="253" y="165"/>
                        <a:pt x="253" y="165"/>
                      </a:cubicBezTo>
                      <a:cubicBezTo>
                        <a:pt x="253" y="165"/>
                        <a:pt x="253" y="164"/>
                        <a:pt x="253" y="164"/>
                      </a:cubicBezTo>
                      <a:cubicBezTo>
                        <a:pt x="253" y="164"/>
                        <a:pt x="254" y="163"/>
                        <a:pt x="254" y="163"/>
                      </a:cubicBezTo>
                      <a:cubicBezTo>
                        <a:pt x="254" y="163"/>
                        <a:pt x="254" y="164"/>
                        <a:pt x="254" y="165"/>
                      </a:cubicBezTo>
                      <a:cubicBezTo>
                        <a:pt x="254" y="165"/>
                        <a:pt x="254" y="165"/>
                        <a:pt x="254" y="165"/>
                      </a:cubicBezTo>
                      <a:cubicBezTo>
                        <a:pt x="254" y="164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2"/>
                        <a:pt x="254" y="162"/>
                        <a:pt x="254" y="163"/>
                      </a:cubicBezTo>
                      <a:cubicBezTo>
                        <a:pt x="254" y="161"/>
                        <a:pt x="254" y="160"/>
                        <a:pt x="255" y="158"/>
                      </a:cubicBezTo>
                      <a:cubicBezTo>
                        <a:pt x="254" y="159"/>
                        <a:pt x="256" y="160"/>
                        <a:pt x="256" y="159"/>
                      </a:cubicBezTo>
                      <a:cubicBezTo>
                        <a:pt x="256" y="156"/>
                        <a:pt x="256" y="158"/>
                        <a:pt x="256" y="155"/>
                      </a:cubicBezTo>
                      <a:cubicBezTo>
                        <a:pt x="256" y="154"/>
                        <a:pt x="256" y="154"/>
                        <a:pt x="256" y="154"/>
                      </a:cubicBezTo>
                      <a:cubicBezTo>
                        <a:pt x="254" y="153"/>
                        <a:pt x="256" y="151"/>
                        <a:pt x="255" y="152"/>
                      </a:cubicBezTo>
                      <a:cubicBezTo>
                        <a:pt x="256" y="152"/>
                        <a:pt x="255" y="148"/>
                        <a:pt x="257" y="148"/>
                      </a:cubicBezTo>
                      <a:cubicBezTo>
                        <a:pt x="258" y="149"/>
                        <a:pt x="258" y="149"/>
                        <a:pt x="258" y="149"/>
                      </a:cubicBezTo>
                      <a:cubicBezTo>
                        <a:pt x="258" y="147"/>
                        <a:pt x="257" y="146"/>
                        <a:pt x="256" y="145"/>
                      </a:cubicBezTo>
                      <a:cubicBezTo>
                        <a:pt x="256" y="145"/>
                        <a:pt x="256" y="145"/>
                        <a:pt x="257" y="145"/>
                      </a:cubicBezTo>
                      <a:cubicBezTo>
                        <a:pt x="254" y="145"/>
                        <a:pt x="257" y="142"/>
                        <a:pt x="255" y="140"/>
                      </a:cubicBezTo>
                      <a:cubicBezTo>
                        <a:pt x="256" y="138"/>
                        <a:pt x="256" y="133"/>
                        <a:pt x="257" y="132"/>
                      </a:cubicBezTo>
                      <a:cubicBezTo>
                        <a:pt x="256" y="130"/>
                        <a:pt x="255" y="128"/>
                        <a:pt x="256" y="126"/>
                      </a:cubicBezTo>
                      <a:cubicBezTo>
                        <a:pt x="256" y="126"/>
                        <a:pt x="256" y="127"/>
                        <a:pt x="256" y="127"/>
                      </a:cubicBezTo>
                      <a:cubicBezTo>
                        <a:pt x="257" y="126"/>
                        <a:pt x="256" y="125"/>
                        <a:pt x="256" y="124"/>
                      </a:cubicBezTo>
                      <a:cubicBezTo>
                        <a:pt x="256" y="124"/>
                        <a:pt x="257" y="121"/>
                        <a:pt x="257" y="119"/>
                      </a:cubicBezTo>
                      <a:cubicBezTo>
                        <a:pt x="256" y="117"/>
                        <a:pt x="255" y="118"/>
                        <a:pt x="255" y="118"/>
                      </a:cubicBezTo>
                      <a:cubicBezTo>
                        <a:pt x="256" y="116"/>
                        <a:pt x="252" y="112"/>
                        <a:pt x="254" y="110"/>
                      </a:cubicBezTo>
                      <a:cubicBezTo>
                        <a:pt x="254" y="110"/>
                        <a:pt x="255" y="112"/>
                        <a:pt x="256" y="111"/>
                      </a:cubicBezTo>
                      <a:cubicBezTo>
                        <a:pt x="257" y="108"/>
                        <a:pt x="253" y="107"/>
                        <a:pt x="253" y="104"/>
                      </a:cubicBezTo>
                      <a:cubicBezTo>
                        <a:pt x="252" y="105"/>
                        <a:pt x="252" y="105"/>
                        <a:pt x="252" y="105"/>
                      </a:cubicBezTo>
                      <a:cubicBezTo>
                        <a:pt x="252" y="104"/>
                        <a:pt x="250" y="101"/>
                        <a:pt x="251" y="101"/>
                      </a:cubicBezTo>
                      <a:cubicBezTo>
                        <a:pt x="251" y="100"/>
                        <a:pt x="251" y="97"/>
                        <a:pt x="249" y="98"/>
                      </a:cubicBezTo>
                      <a:cubicBezTo>
                        <a:pt x="249" y="93"/>
                        <a:pt x="245" y="87"/>
                        <a:pt x="246" y="83"/>
                      </a:cubicBezTo>
                      <a:cubicBezTo>
                        <a:pt x="245" y="83"/>
                        <a:pt x="245" y="81"/>
                        <a:pt x="244" y="82"/>
                      </a:cubicBezTo>
                      <a:cubicBezTo>
                        <a:pt x="244" y="83"/>
                        <a:pt x="245" y="83"/>
                        <a:pt x="245" y="83"/>
                      </a:cubicBezTo>
                      <a:cubicBezTo>
                        <a:pt x="245" y="83"/>
                        <a:pt x="244" y="83"/>
                        <a:pt x="244" y="83"/>
                      </a:cubicBezTo>
                      <a:cubicBezTo>
                        <a:pt x="244" y="81"/>
                        <a:pt x="243" y="80"/>
                        <a:pt x="245" y="81"/>
                      </a:cubicBezTo>
                      <a:cubicBezTo>
                        <a:pt x="244" y="77"/>
                        <a:pt x="241" y="79"/>
                        <a:pt x="239" y="75"/>
                      </a:cubicBezTo>
                      <a:cubicBezTo>
                        <a:pt x="240" y="75"/>
                        <a:pt x="240" y="74"/>
                        <a:pt x="239" y="73"/>
                      </a:cubicBezTo>
                      <a:cubicBezTo>
                        <a:pt x="237" y="72"/>
                        <a:pt x="237" y="72"/>
                        <a:pt x="237" y="72"/>
                      </a:cubicBezTo>
                      <a:cubicBezTo>
                        <a:pt x="236" y="69"/>
                        <a:pt x="238" y="70"/>
                        <a:pt x="239" y="69"/>
                      </a:cubicBezTo>
                      <a:cubicBezTo>
                        <a:pt x="238" y="68"/>
                        <a:pt x="237" y="66"/>
                        <a:pt x="235" y="66"/>
                      </a:cubicBezTo>
                      <a:cubicBezTo>
                        <a:pt x="236" y="64"/>
                        <a:pt x="236" y="64"/>
                        <a:pt x="236" y="64"/>
                      </a:cubicBezTo>
                      <a:cubicBezTo>
                        <a:pt x="236" y="65"/>
                        <a:pt x="234" y="63"/>
                        <a:pt x="234" y="63"/>
                      </a:cubicBezTo>
                      <a:cubicBezTo>
                        <a:pt x="234" y="63"/>
                        <a:pt x="234" y="63"/>
                        <a:pt x="234" y="63"/>
                      </a:cubicBezTo>
                      <a:cubicBezTo>
                        <a:pt x="234" y="63"/>
                        <a:pt x="233" y="61"/>
                        <a:pt x="233" y="61"/>
                      </a:cubicBezTo>
                      <a:cubicBezTo>
                        <a:pt x="232" y="61"/>
                        <a:pt x="233" y="63"/>
                        <a:pt x="233" y="64"/>
                      </a:cubicBezTo>
                      <a:cubicBezTo>
                        <a:pt x="232" y="63"/>
                        <a:pt x="232" y="62"/>
                        <a:pt x="231" y="62"/>
                      </a:cubicBezTo>
                      <a:cubicBezTo>
                        <a:pt x="232" y="62"/>
                        <a:pt x="230" y="59"/>
                        <a:pt x="229" y="58"/>
                      </a:cubicBezTo>
                      <a:cubicBezTo>
                        <a:pt x="229" y="57"/>
                        <a:pt x="227" y="58"/>
                        <a:pt x="227" y="58"/>
                      </a:cubicBezTo>
                      <a:cubicBezTo>
                        <a:pt x="228" y="57"/>
                        <a:pt x="226" y="56"/>
                        <a:pt x="227" y="56"/>
                      </a:cubicBezTo>
                      <a:cubicBezTo>
                        <a:pt x="228" y="56"/>
                        <a:pt x="227" y="57"/>
                        <a:pt x="228" y="57"/>
                      </a:cubicBezTo>
                      <a:cubicBezTo>
                        <a:pt x="228" y="57"/>
                        <a:pt x="229" y="56"/>
                        <a:pt x="227" y="55"/>
                      </a:cubicBezTo>
                      <a:cubicBezTo>
                        <a:pt x="226" y="54"/>
                        <a:pt x="226" y="57"/>
                        <a:pt x="224" y="54"/>
                      </a:cubicBezTo>
                      <a:cubicBezTo>
                        <a:pt x="225" y="55"/>
                        <a:pt x="225" y="54"/>
                        <a:pt x="226" y="55"/>
                      </a:cubicBezTo>
                      <a:cubicBezTo>
                        <a:pt x="225" y="52"/>
                        <a:pt x="225" y="52"/>
                        <a:pt x="225" y="52"/>
                      </a:cubicBezTo>
                      <a:cubicBezTo>
                        <a:pt x="224" y="53"/>
                        <a:pt x="224" y="53"/>
                        <a:pt x="224" y="53"/>
                      </a:cubicBezTo>
                      <a:cubicBezTo>
                        <a:pt x="224" y="52"/>
                        <a:pt x="224" y="53"/>
                        <a:pt x="224" y="52"/>
                      </a:cubicBezTo>
                      <a:cubicBezTo>
                        <a:pt x="223" y="53"/>
                        <a:pt x="221" y="50"/>
                        <a:pt x="220" y="50"/>
                      </a:cubicBezTo>
                      <a:cubicBezTo>
                        <a:pt x="219" y="49"/>
                        <a:pt x="219" y="48"/>
                        <a:pt x="218" y="47"/>
                      </a:cubicBezTo>
                      <a:cubicBezTo>
                        <a:pt x="218" y="47"/>
                        <a:pt x="218" y="47"/>
                        <a:pt x="218" y="47"/>
                      </a:cubicBezTo>
                      <a:cubicBezTo>
                        <a:pt x="217" y="46"/>
                        <a:pt x="216" y="44"/>
                        <a:pt x="214" y="44"/>
                      </a:cubicBezTo>
                      <a:cubicBezTo>
                        <a:pt x="214" y="44"/>
                        <a:pt x="214" y="44"/>
                        <a:pt x="214" y="44"/>
                      </a:cubicBezTo>
                      <a:cubicBezTo>
                        <a:pt x="214" y="43"/>
                        <a:pt x="212" y="42"/>
                        <a:pt x="211" y="42"/>
                      </a:cubicBezTo>
                      <a:cubicBezTo>
                        <a:pt x="210" y="40"/>
                        <a:pt x="213" y="39"/>
                        <a:pt x="210" y="38"/>
                      </a:cubicBezTo>
                      <a:cubicBezTo>
                        <a:pt x="209" y="37"/>
                        <a:pt x="207" y="38"/>
                        <a:pt x="207" y="39"/>
                      </a:cubicBezTo>
                      <a:cubicBezTo>
                        <a:pt x="204" y="36"/>
                        <a:pt x="200" y="35"/>
                        <a:pt x="198" y="32"/>
                      </a:cubicBezTo>
                      <a:cubicBezTo>
                        <a:pt x="197" y="32"/>
                        <a:pt x="197" y="32"/>
                        <a:pt x="196" y="32"/>
                      </a:cubicBezTo>
                      <a:cubicBezTo>
                        <a:pt x="192" y="28"/>
                        <a:pt x="185" y="28"/>
                        <a:pt x="182" y="24"/>
                      </a:cubicBezTo>
                      <a:cubicBezTo>
                        <a:pt x="184" y="24"/>
                        <a:pt x="183" y="23"/>
                        <a:pt x="183" y="22"/>
                      </a:cubicBezTo>
                      <a:cubicBezTo>
                        <a:pt x="182" y="23"/>
                        <a:pt x="182" y="21"/>
                        <a:pt x="181" y="22"/>
                      </a:cubicBezTo>
                      <a:cubicBezTo>
                        <a:pt x="181" y="23"/>
                        <a:pt x="180" y="23"/>
                        <a:pt x="182" y="24"/>
                      </a:cubicBezTo>
                      <a:cubicBezTo>
                        <a:pt x="178" y="24"/>
                        <a:pt x="174" y="22"/>
                        <a:pt x="172" y="21"/>
                      </a:cubicBezTo>
                      <a:cubicBezTo>
                        <a:pt x="173" y="21"/>
                        <a:pt x="172" y="21"/>
                        <a:pt x="172" y="21"/>
                      </a:cubicBezTo>
                      <a:cubicBezTo>
                        <a:pt x="172" y="20"/>
                        <a:pt x="170" y="19"/>
                        <a:pt x="168" y="19"/>
                      </a:cubicBezTo>
                      <a:cubicBezTo>
                        <a:pt x="168" y="20"/>
                        <a:pt x="168" y="20"/>
                        <a:pt x="168" y="20"/>
                      </a:cubicBezTo>
                      <a:cubicBezTo>
                        <a:pt x="167" y="19"/>
                        <a:pt x="167" y="19"/>
                        <a:pt x="167" y="19"/>
                      </a:cubicBezTo>
                      <a:cubicBezTo>
                        <a:pt x="166" y="19"/>
                        <a:pt x="165" y="20"/>
                        <a:pt x="164" y="19"/>
                      </a:cubicBezTo>
                      <a:cubicBezTo>
                        <a:pt x="164" y="19"/>
                        <a:pt x="164" y="18"/>
                        <a:pt x="164" y="18"/>
                      </a:cubicBezTo>
                      <a:cubicBezTo>
                        <a:pt x="162" y="18"/>
                        <a:pt x="159" y="19"/>
                        <a:pt x="157" y="18"/>
                      </a:cubicBezTo>
                      <a:cubicBezTo>
                        <a:pt x="156" y="16"/>
                        <a:pt x="156" y="16"/>
                        <a:pt x="156" y="16"/>
                      </a:cubicBezTo>
                      <a:cubicBezTo>
                        <a:pt x="155" y="16"/>
                        <a:pt x="153" y="17"/>
                        <a:pt x="155" y="17"/>
                      </a:cubicBezTo>
                      <a:cubicBezTo>
                        <a:pt x="151" y="16"/>
                        <a:pt x="149" y="15"/>
                        <a:pt x="148" y="14"/>
                      </a:cubicBezTo>
                      <a:cubicBezTo>
                        <a:pt x="142" y="16"/>
                        <a:pt x="133" y="16"/>
                        <a:pt x="126" y="16"/>
                      </a:cubicBezTo>
                      <a:cubicBezTo>
                        <a:pt x="126" y="16"/>
                        <a:pt x="126" y="16"/>
                        <a:pt x="126" y="16"/>
                      </a:cubicBezTo>
                      <a:cubicBezTo>
                        <a:pt x="125" y="15"/>
                        <a:pt x="126" y="17"/>
                        <a:pt x="124" y="17"/>
                      </a:cubicBezTo>
                      <a:cubicBezTo>
                        <a:pt x="125" y="16"/>
                        <a:pt x="123" y="15"/>
                        <a:pt x="124" y="14"/>
                      </a:cubicBezTo>
                      <a:cubicBezTo>
                        <a:pt x="121" y="14"/>
                        <a:pt x="121" y="16"/>
                        <a:pt x="119" y="16"/>
                      </a:cubicBezTo>
                      <a:cubicBezTo>
                        <a:pt x="119" y="17"/>
                        <a:pt x="120" y="16"/>
                        <a:pt x="120" y="17"/>
                      </a:cubicBezTo>
                      <a:cubicBezTo>
                        <a:pt x="120" y="17"/>
                        <a:pt x="116" y="17"/>
                        <a:pt x="116" y="18"/>
                      </a:cubicBezTo>
                      <a:cubicBezTo>
                        <a:pt x="116" y="18"/>
                        <a:pt x="116" y="17"/>
                        <a:pt x="116" y="16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2" y="16"/>
                        <a:pt x="119" y="13"/>
                        <a:pt x="116" y="12"/>
                      </a:cubicBezTo>
                      <a:cubicBezTo>
                        <a:pt x="115" y="12"/>
                        <a:pt x="115" y="12"/>
                        <a:pt x="115" y="12"/>
                      </a:cubicBezTo>
                      <a:cubicBezTo>
                        <a:pt x="113" y="11"/>
                        <a:pt x="119" y="10"/>
                        <a:pt x="115" y="10"/>
                      </a:cubicBezTo>
                      <a:cubicBezTo>
                        <a:pt x="113" y="11"/>
                        <a:pt x="112" y="13"/>
                        <a:pt x="114" y="13"/>
                      </a:cubicBezTo>
                      <a:cubicBezTo>
                        <a:pt x="110" y="14"/>
                        <a:pt x="113" y="17"/>
                        <a:pt x="109" y="18"/>
                      </a:cubicBezTo>
                      <a:cubicBezTo>
                        <a:pt x="108" y="17"/>
                        <a:pt x="112" y="17"/>
                        <a:pt x="111" y="16"/>
                      </a:cubicBezTo>
                      <a:cubicBezTo>
                        <a:pt x="109" y="15"/>
                        <a:pt x="108" y="17"/>
                        <a:pt x="106" y="17"/>
                      </a:cubicBezTo>
                      <a:cubicBezTo>
                        <a:pt x="108" y="17"/>
                        <a:pt x="107" y="19"/>
                        <a:pt x="106" y="20"/>
                      </a:cubicBezTo>
                      <a:cubicBezTo>
                        <a:pt x="104" y="19"/>
                        <a:pt x="107" y="18"/>
                        <a:pt x="104" y="18"/>
                      </a:cubicBezTo>
                      <a:cubicBezTo>
                        <a:pt x="104" y="19"/>
                        <a:pt x="102" y="21"/>
                        <a:pt x="104" y="21"/>
                      </a:cubicBezTo>
                      <a:cubicBezTo>
                        <a:pt x="103" y="23"/>
                        <a:pt x="101" y="21"/>
                        <a:pt x="100" y="22"/>
                      </a:cubicBezTo>
                      <a:cubicBezTo>
                        <a:pt x="99" y="21"/>
                        <a:pt x="102" y="19"/>
                        <a:pt x="99" y="19"/>
                      </a:cubicBezTo>
                      <a:cubicBezTo>
                        <a:pt x="99" y="20"/>
                        <a:pt x="96" y="22"/>
                        <a:pt x="98" y="23"/>
                      </a:cubicBezTo>
                      <a:cubicBezTo>
                        <a:pt x="97" y="23"/>
                        <a:pt x="96" y="22"/>
                        <a:pt x="97" y="21"/>
                      </a:cubicBezTo>
                      <a:cubicBezTo>
                        <a:pt x="95" y="21"/>
                        <a:pt x="94" y="25"/>
                        <a:pt x="93" y="23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1" y="24"/>
                        <a:pt x="90" y="23"/>
                      </a:cubicBezTo>
                      <a:cubicBezTo>
                        <a:pt x="89" y="24"/>
                        <a:pt x="86" y="27"/>
                        <a:pt x="86" y="25"/>
                      </a:cubicBezTo>
                      <a:cubicBezTo>
                        <a:pt x="85" y="25"/>
                        <a:pt x="82" y="27"/>
                        <a:pt x="84" y="27"/>
                      </a:cubicBezTo>
                      <a:cubicBezTo>
                        <a:pt x="86" y="27"/>
                        <a:pt x="86" y="25"/>
                        <a:pt x="88" y="26"/>
                      </a:cubicBezTo>
                      <a:cubicBezTo>
                        <a:pt x="86" y="26"/>
                        <a:pt x="85" y="28"/>
                        <a:pt x="84" y="29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3" y="29"/>
                        <a:pt x="82" y="29"/>
                        <a:pt x="82" y="30"/>
                      </a:cubicBezTo>
                      <a:cubicBezTo>
                        <a:pt x="82" y="30"/>
                        <a:pt x="81" y="29"/>
                        <a:pt x="81" y="29"/>
                      </a:cubicBezTo>
                      <a:cubicBezTo>
                        <a:pt x="81" y="31"/>
                        <a:pt x="81" y="31"/>
                        <a:pt x="81" y="31"/>
                      </a:cubicBezTo>
                      <a:cubicBezTo>
                        <a:pt x="79" y="32"/>
                        <a:pt x="79" y="29"/>
                        <a:pt x="77" y="31"/>
                      </a:cubicBezTo>
                      <a:cubicBezTo>
                        <a:pt x="78" y="29"/>
                        <a:pt x="78" y="29"/>
                        <a:pt x="78" y="29"/>
                      </a:cubicBezTo>
                      <a:cubicBezTo>
                        <a:pt x="78" y="29"/>
                        <a:pt x="77" y="29"/>
                        <a:pt x="76" y="30"/>
                      </a:cubicBezTo>
                      <a:cubicBezTo>
                        <a:pt x="76" y="31"/>
                        <a:pt x="76" y="33"/>
                        <a:pt x="76" y="34"/>
                      </a:cubicBezTo>
                      <a:cubicBezTo>
                        <a:pt x="75" y="35"/>
                        <a:pt x="74" y="33"/>
                        <a:pt x="74" y="35"/>
                      </a:cubicBezTo>
                      <a:cubicBezTo>
                        <a:pt x="75" y="32"/>
                        <a:pt x="75" y="32"/>
                        <a:pt x="75" y="32"/>
                      </a:cubicBezTo>
                      <a:cubicBezTo>
                        <a:pt x="75" y="32"/>
                        <a:pt x="73" y="32"/>
                        <a:pt x="71" y="33"/>
                      </a:cubicBezTo>
                      <a:cubicBezTo>
                        <a:pt x="70" y="34"/>
                        <a:pt x="69" y="36"/>
                        <a:pt x="71" y="36"/>
                      </a:cubicBezTo>
                      <a:cubicBezTo>
                        <a:pt x="70" y="36"/>
                        <a:pt x="69" y="36"/>
                        <a:pt x="69" y="35"/>
                      </a:cubicBezTo>
                      <a:cubicBezTo>
                        <a:pt x="67" y="37"/>
                        <a:pt x="70" y="36"/>
                        <a:pt x="68" y="38"/>
                      </a:cubicBezTo>
                      <a:cubicBezTo>
                        <a:pt x="67" y="37"/>
                        <a:pt x="65" y="38"/>
                        <a:pt x="63" y="38"/>
                      </a:cubicBezTo>
                      <a:cubicBezTo>
                        <a:pt x="64" y="36"/>
                        <a:pt x="64" y="36"/>
                        <a:pt x="64" y="36"/>
                      </a:cubicBezTo>
                      <a:cubicBezTo>
                        <a:pt x="63" y="37"/>
                        <a:pt x="63" y="37"/>
                        <a:pt x="63" y="37"/>
                      </a:cubicBezTo>
                      <a:cubicBezTo>
                        <a:pt x="63" y="34"/>
                        <a:pt x="61" y="36"/>
                        <a:pt x="61" y="34"/>
                      </a:cubicBezTo>
                      <a:cubicBezTo>
                        <a:pt x="60" y="35"/>
                        <a:pt x="60" y="36"/>
                        <a:pt x="59" y="37"/>
                      </a:cubicBezTo>
                      <a:cubicBezTo>
                        <a:pt x="63" y="37"/>
                        <a:pt x="58" y="41"/>
                        <a:pt x="60" y="42"/>
                      </a:cubicBezTo>
                      <a:cubicBezTo>
                        <a:pt x="58" y="45"/>
                        <a:pt x="55" y="40"/>
                        <a:pt x="54" y="45"/>
                      </a:cubicBezTo>
                      <a:cubicBezTo>
                        <a:pt x="55" y="45"/>
                        <a:pt x="55" y="47"/>
                        <a:pt x="55" y="46"/>
                      </a:cubicBezTo>
                      <a:cubicBezTo>
                        <a:pt x="55" y="47"/>
                        <a:pt x="56" y="49"/>
                        <a:pt x="54" y="50"/>
                      </a:cubicBezTo>
                      <a:cubicBezTo>
                        <a:pt x="55" y="47"/>
                        <a:pt x="51" y="49"/>
                        <a:pt x="52" y="47"/>
                      </a:cubicBezTo>
                      <a:cubicBezTo>
                        <a:pt x="52" y="47"/>
                        <a:pt x="54" y="46"/>
                        <a:pt x="54" y="45"/>
                      </a:cubicBezTo>
                      <a:cubicBezTo>
                        <a:pt x="53" y="45"/>
                        <a:pt x="53" y="44"/>
                        <a:pt x="51" y="45"/>
                      </a:cubicBezTo>
                      <a:cubicBezTo>
                        <a:pt x="50" y="46"/>
                        <a:pt x="48" y="48"/>
                        <a:pt x="49" y="48"/>
                      </a:cubicBezTo>
                      <a:cubicBezTo>
                        <a:pt x="50" y="49"/>
                        <a:pt x="51" y="47"/>
                        <a:pt x="51" y="48"/>
                      </a:cubicBezTo>
                      <a:cubicBezTo>
                        <a:pt x="49" y="51"/>
                        <a:pt x="47" y="50"/>
                        <a:pt x="48" y="52"/>
                      </a:cubicBezTo>
                      <a:cubicBezTo>
                        <a:pt x="49" y="51"/>
                        <a:pt x="50" y="51"/>
                        <a:pt x="51" y="52"/>
                      </a:cubicBezTo>
                      <a:cubicBezTo>
                        <a:pt x="50" y="54"/>
                        <a:pt x="50" y="54"/>
                        <a:pt x="50" y="54"/>
                      </a:cubicBezTo>
                      <a:cubicBezTo>
                        <a:pt x="50" y="53"/>
                        <a:pt x="50" y="53"/>
                        <a:pt x="50" y="53"/>
                      </a:cubicBezTo>
                      <a:cubicBezTo>
                        <a:pt x="47" y="55"/>
                        <a:pt x="50" y="55"/>
                        <a:pt x="48" y="57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5" y="56"/>
                        <a:pt x="49" y="54"/>
                        <a:pt x="47" y="53"/>
                      </a:cubicBezTo>
                      <a:cubicBezTo>
                        <a:pt x="45" y="54"/>
                        <a:pt x="46" y="56"/>
                        <a:pt x="44" y="57"/>
                      </a:cubicBezTo>
                      <a:cubicBezTo>
                        <a:pt x="45" y="55"/>
                        <a:pt x="45" y="55"/>
                        <a:pt x="45" y="55"/>
                      </a:cubicBezTo>
                      <a:cubicBezTo>
                        <a:pt x="44" y="56"/>
                        <a:pt x="41" y="55"/>
                        <a:pt x="40" y="58"/>
                      </a:cubicBezTo>
                      <a:cubicBezTo>
                        <a:pt x="40" y="60"/>
                        <a:pt x="41" y="59"/>
                        <a:pt x="41" y="60"/>
                      </a:cubicBezTo>
                      <a:cubicBezTo>
                        <a:pt x="39" y="63"/>
                        <a:pt x="40" y="64"/>
                        <a:pt x="38" y="66"/>
                      </a:cubicBezTo>
                      <a:cubicBezTo>
                        <a:pt x="37" y="64"/>
                        <a:pt x="36" y="69"/>
                        <a:pt x="36" y="66"/>
                      </a:cubicBezTo>
                      <a:cubicBezTo>
                        <a:pt x="37" y="66"/>
                        <a:pt x="40" y="61"/>
                        <a:pt x="40" y="59"/>
                      </a:cubicBezTo>
                      <a:cubicBezTo>
                        <a:pt x="38" y="59"/>
                        <a:pt x="42" y="57"/>
                        <a:pt x="41" y="56"/>
                      </a:cubicBezTo>
                      <a:cubicBezTo>
                        <a:pt x="39" y="58"/>
                        <a:pt x="38" y="56"/>
                        <a:pt x="36" y="56"/>
                      </a:cubicBezTo>
                      <a:cubicBezTo>
                        <a:pt x="36" y="57"/>
                        <a:pt x="36" y="58"/>
                        <a:pt x="36" y="58"/>
                      </a:cubicBezTo>
                      <a:cubicBezTo>
                        <a:pt x="36" y="59"/>
                        <a:pt x="37" y="58"/>
                        <a:pt x="38" y="59"/>
                      </a:cubicBezTo>
                      <a:cubicBezTo>
                        <a:pt x="36" y="61"/>
                        <a:pt x="34" y="64"/>
                        <a:pt x="34" y="66"/>
                      </a:cubicBezTo>
                      <a:cubicBezTo>
                        <a:pt x="33" y="67"/>
                        <a:pt x="32" y="66"/>
                        <a:pt x="33" y="65"/>
                      </a:cubicBezTo>
                      <a:cubicBezTo>
                        <a:pt x="31" y="68"/>
                        <a:pt x="29" y="72"/>
                        <a:pt x="27" y="75"/>
                      </a:cubicBezTo>
                      <a:cubicBezTo>
                        <a:pt x="29" y="74"/>
                        <a:pt x="26" y="77"/>
                        <a:pt x="26" y="78"/>
                      </a:cubicBezTo>
                      <a:cubicBezTo>
                        <a:pt x="26" y="78"/>
                        <a:pt x="25" y="78"/>
                        <a:pt x="25" y="77"/>
                      </a:cubicBezTo>
                      <a:cubicBezTo>
                        <a:pt x="24" y="80"/>
                        <a:pt x="24" y="77"/>
                        <a:pt x="23" y="79"/>
                      </a:cubicBezTo>
                      <a:cubicBezTo>
                        <a:pt x="22" y="82"/>
                        <a:pt x="21" y="85"/>
                        <a:pt x="21" y="88"/>
                      </a:cubicBezTo>
                      <a:cubicBezTo>
                        <a:pt x="18" y="90"/>
                        <a:pt x="17" y="96"/>
                        <a:pt x="16" y="99"/>
                      </a:cubicBezTo>
                      <a:cubicBezTo>
                        <a:pt x="15" y="100"/>
                        <a:pt x="14" y="99"/>
                        <a:pt x="13" y="101"/>
                      </a:cubicBezTo>
                      <a:cubicBezTo>
                        <a:pt x="13" y="103"/>
                        <a:pt x="15" y="100"/>
                        <a:pt x="14" y="102"/>
                      </a:cubicBezTo>
                      <a:cubicBezTo>
                        <a:pt x="13" y="102"/>
                        <a:pt x="13" y="102"/>
                        <a:pt x="13" y="102"/>
                      </a:cubicBezTo>
                      <a:cubicBezTo>
                        <a:pt x="14" y="103"/>
                        <a:pt x="11" y="107"/>
                        <a:pt x="13" y="109"/>
                      </a:cubicBezTo>
                      <a:cubicBezTo>
                        <a:pt x="11" y="108"/>
                        <a:pt x="11" y="108"/>
                        <a:pt x="11" y="108"/>
                      </a:cubicBezTo>
                      <a:cubicBezTo>
                        <a:pt x="11" y="108"/>
                        <a:pt x="11" y="109"/>
                        <a:pt x="11" y="109"/>
                      </a:cubicBezTo>
                      <a:cubicBezTo>
                        <a:pt x="11" y="109"/>
                        <a:pt x="10" y="110"/>
                        <a:pt x="10" y="109"/>
                      </a:cubicBezTo>
                      <a:cubicBezTo>
                        <a:pt x="8" y="110"/>
                        <a:pt x="10" y="113"/>
                        <a:pt x="9" y="115"/>
                      </a:cubicBezTo>
                      <a:cubicBezTo>
                        <a:pt x="10" y="114"/>
                        <a:pt x="10" y="114"/>
                        <a:pt x="10" y="114"/>
                      </a:cubicBezTo>
                      <a:cubicBezTo>
                        <a:pt x="11" y="118"/>
                        <a:pt x="9" y="120"/>
                        <a:pt x="9" y="123"/>
                      </a:cubicBezTo>
                      <a:cubicBezTo>
                        <a:pt x="8" y="123"/>
                        <a:pt x="8" y="123"/>
                        <a:pt x="8" y="123"/>
                      </a:cubicBezTo>
                      <a:cubicBezTo>
                        <a:pt x="9" y="125"/>
                        <a:pt x="9" y="125"/>
                        <a:pt x="9" y="125"/>
                      </a:cubicBezTo>
                      <a:cubicBezTo>
                        <a:pt x="8" y="125"/>
                        <a:pt x="7" y="126"/>
                        <a:pt x="7" y="127"/>
                      </a:cubicBezTo>
                      <a:cubicBezTo>
                        <a:pt x="5" y="122"/>
                        <a:pt x="5" y="122"/>
                        <a:pt x="5" y="122"/>
                      </a:cubicBezTo>
                      <a:cubicBezTo>
                        <a:pt x="6" y="121"/>
                        <a:pt x="7" y="124"/>
                        <a:pt x="8" y="123"/>
                      </a:cubicBezTo>
                      <a:cubicBezTo>
                        <a:pt x="9" y="122"/>
                        <a:pt x="9" y="119"/>
                        <a:pt x="8" y="118"/>
                      </a:cubicBezTo>
                      <a:cubicBezTo>
                        <a:pt x="8" y="120"/>
                        <a:pt x="8" y="120"/>
                        <a:pt x="8" y="121"/>
                      </a:cubicBezTo>
                      <a:cubicBezTo>
                        <a:pt x="7" y="121"/>
                        <a:pt x="7" y="119"/>
                        <a:pt x="6" y="118"/>
                      </a:cubicBezTo>
                      <a:cubicBezTo>
                        <a:pt x="6" y="118"/>
                        <a:pt x="6" y="119"/>
                        <a:pt x="6" y="119"/>
                      </a:cubicBezTo>
                      <a:cubicBezTo>
                        <a:pt x="5" y="118"/>
                        <a:pt x="6" y="117"/>
                        <a:pt x="6" y="115"/>
                      </a:cubicBezTo>
                      <a:cubicBezTo>
                        <a:pt x="6" y="116"/>
                        <a:pt x="7" y="115"/>
                        <a:pt x="7" y="115"/>
                      </a:cubicBezTo>
                      <a:cubicBezTo>
                        <a:pt x="6" y="114"/>
                        <a:pt x="6" y="112"/>
                        <a:pt x="7" y="109"/>
                      </a:cubicBezTo>
                      <a:cubicBezTo>
                        <a:pt x="9" y="108"/>
                        <a:pt x="7" y="104"/>
                        <a:pt x="8" y="101"/>
                      </a:cubicBezTo>
                      <a:cubicBezTo>
                        <a:pt x="9" y="103"/>
                        <a:pt x="10" y="105"/>
                        <a:pt x="10" y="107"/>
                      </a:cubicBezTo>
                      <a:cubicBezTo>
                        <a:pt x="11" y="105"/>
                        <a:pt x="10" y="104"/>
                        <a:pt x="11" y="103"/>
                      </a:cubicBezTo>
                      <a:cubicBezTo>
                        <a:pt x="11" y="102"/>
                        <a:pt x="9" y="100"/>
                        <a:pt x="10" y="98"/>
                      </a:cubicBezTo>
                      <a:cubicBezTo>
                        <a:pt x="10" y="98"/>
                        <a:pt x="10" y="98"/>
                        <a:pt x="10" y="98"/>
                      </a:cubicBezTo>
                      <a:cubicBezTo>
                        <a:pt x="11" y="95"/>
                        <a:pt x="9" y="95"/>
                        <a:pt x="11" y="92"/>
                      </a:cubicBezTo>
                      <a:cubicBezTo>
                        <a:pt x="13" y="87"/>
                        <a:pt x="15" y="82"/>
                        <a:pt x="17" y="79"/>
                      </a:cubicBezTo>
                      <a:cubicBezTo>
                        <a:pt x="18" y="79"/>
                        <a:pt x="18" y="79"/>
                        <a:pt x="18" y="79"/>
                      </a:cubicBezTo>
                      <a:cubicBezTo>
                        <a:pt x="17" y="76"/>
                        <a:pt x="20" y="72"/>
                        <a:pt x="21" y="69"/>
                      </a:cubicBezTo>
                      <a:cubicBezTo>
                        <a:pt x="24" y="65"/>
                        <a:pt x="26" y="59"/>
                        <a:pt x="29" y="58"/>
                      </a:cubicBezTo>
                      <a:cubicBezTo>
                        <a:pt x="34" y="51"/>
                        <a:pt x="39" y="44"/>
                        <a:pt x="46" y="38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46" y="39"/>
                        <a:pt x="47" y="40"/>
                        <a:pt x="48" y="39"/>
                      </a:cubicBezTo>
                      <a:cubicBezTo>
                        <a:pt x="46" y="39"/>
                        <a:pt x="49" y="36"/>
                        <a:pt x="49" y="35"/>
                      </a:cubicBezTo>
                      <a:cubicBezTo>
                        <a:pt x="53" y="33"/>
                        <a:pt x="57" y="29"/>
                        <a:pt x="59" y="26"/>
                      </a:cubicBezTo>
                      <a:cubicBezTo>
                        <a:pt x="60" y="27"/>
                        <a:pt x="60" y="27"/>
                        <a:pt x="60" y="27"/>
                      </a:cubicBezTo>
                      <a:cubicBezTo>
                        <a:pt x="62" y="23"/>
                        <a:pt x="67" y="22"/>
                        <a:pt x="71" y="20"/>
                      </a:cubicBezTo>
                      <a:cubicBezTo>
                        <a:pt x="71" y="20"/>
                        <a:pt x="73" y="21"/>
                        <a:pt x="74" y="20"/>
                      </a:cubicBezTo>
                      <a:cubicBezTo>
                        <a:pt x="75" y="17"/>
                        <a:pt x="76" y="17"/>
                        <a:pt x="79" y="14"/>
                      </a:cubicBezTo>
                      <a:cubicBezTo>
                        <a:pt x="82" y="13"/>
                        <a:pt x="86" y="12"/>
                        <a:pt x="89" y="12"/>
                      </a:cubicBezTo>
                      <a:cubicBezTo>
                        <a:pt x="98" y="6"/>
                        <a:pt x="109" y="5"/>
                        <a:pt x="119" y="2"/>
                      </a:cubicBezTo>
                      <a:cubicBezTo>
                        <a:pt x="120" y="3"/>
                        <a:pt x="120" y="3"/>
                        <a:pt x="120" y="3"/>
                      </a:cubicBezTo>
                      <a:cubicBezTo>
                        <a:pt x="130" y="0"/>
                        <a:pt x="143" y="2"/>
                        <a:pt x="152" y="2"/>
                      </a:cubicBezTo>
                      <a:cubicBezTo>
                        <a:pt x="151" y="4"/>
                        <a:pt x="151" y="4"/>
                        <a:pt x="151" y="4"/>
                      </a:cubicBezTo>
                      <a:cubicBezTo>
                        <a:pt x="154" y="5"/>
                        <a:pt x="157" y="5"/>
                        <a:pt x="157" y="3"/>
                      </a:cubicBezTo>
                      <a:cubicBezTo>
                        <a:pt x="159" y="4"/>
                        <a:pt x="164" y="3"/>
                        <a:pt x="165" y="6"/>
                      </a:cubicBezTo>
                      <a:cubicBezTo>
                        <a:pt x="168" y="7"/>
                        <a:pt x="169" y="5"/>
                        <a:pt x="171" y="6"/>
                      </a:cubicBezTo>
                      <a:cubicBezTo>
                        <a:pt x="176" y="8"/>
                        <a:pt x="178" y="9"/>
                        <a:pt x="182" y="10"/>
                      </a:cubicBezTo>
                      <a:cubicBezTo>
                        <a:pt x="182" y="10"/>
                        <a:pt x="182" y="11"/>
                        <a:pt x="183" y="11"/>
                      </a:cubicBezTo>
                      <a:cubicBezTo>
                        <a:pt x="185" y="11"/>
                        <a:pt x="189" y="15"/>
                        <a:pt x="188" y="12"/>
                      </a:cubicBezTo>
                      <a:cubicBezTo>
                        <a:pt x="193" y="15"/>
                        <a:pt x="201" y="17"/>
                        <a:pt x="205" y="21"/>
                      </a:cubicBezTo>
                      <a:cubicBezTo>
                        <a:pt x="205" y="20"/>
                        <a:pt x="206" y="21"/>
                        <a:pt x="207" y="21"/>
                      </a:cubicBezTo>
                      <a:cubicBezTo>
                        <a:pt x="211" y="24"/>
                        <a:pt x="215" y="28"/>
                        <a:pt x="219" y="30"/>
                      </a:cubicBezTo>
                      <a:cubicBezTo>
                        <a:pt x="219" y="30"/>
                        <a:pt x="217" y="30"/>
                        <a:pt x="219" y="31"/>
                      </a:cubicBezTo>
                      <a:cubicBezTo>
                        <a:pt x="220" y="32"/>
                        <a:pt x="219" y="30"/>
                        <a:pt x="221" y="31"/>
                      </a:cubicBezTo>
                      <a:cubicBezTo>
                        <a:pt x="228" y="36"/>
                        <a:pt x="232" y="43"/>
                        <a:pt x="237" y="49"/>
                      </a:cubicBezTo>
                      <a:cubicBezTo>
                        <a:pt x="247" y="58"/>
                        <a:pt x="254" y="71"/>
                        <a:pt x="259" y="82"/>
                      </a:cubicBezTo>
                      <a:cubicBezTo>
                        <a:pt x="258" y="82"/>
                        <a:pt x="258" y="82"/>
                        <a:pt x="258" y="82"/>
                      </a:cubicBezTo>
                      <a:cubicBezTo>
                        <a:pt x="262" y="86"/>
                        <a:pt x="260" y="92"/>
                        <a:pt x="264" y="95"/>
                      </a:cubicBezTo>
                      <a:cubicBezTo>
                        <a:pt x="264" y="96"/>
                        <a:pt x="265" y="99"/>
                        <a:pt x="264" y="98"/>
                      </a:cubicBezTo>
                      <a:cubicBezTo>
                        <a:pt x="265" y="101"/>
                        <a:pt x="265" y="107"/>
                        <a:pt x="267" y="111"/>
                      </a:cubicBezTo>
                      <a:cubicBezTo>
                        <a:pt x="266" y="116"/>
                        <a:pt x="269" y="120"/>
                        <a:pt x="268" y="125"/>
                      </a:cubicBezTo>
                      <a:cubicBezTo>
                        <a:pt x="268" y="125"/>
                        <a:pt x="268" y="124"/>
                        <a:pt x="267" y="124"/>
                      </a:cubicBezTo>
                      <a:cubicBezTo>
                        <a:pt x="266" y="126"/>
                        <a:pt x="269" y="129"/>
                        <a:pt x="267" y="130"/>
                      </a:cubicBezTo>
                      <a:cubicBezTo>
                        <a:pt x="267" y="131"/>
                        <a:pt x="268" y="131"/>
                        <a:pt x="268" y="130"/>
                      </a:cubicBezTo>
                      <a:close/>
                      <a:moveTo>
                        <a:pt x="254" y="163"/>
                      </a:move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lose/>
                      <a:moveTo>
                        <a:pt x="26" y="79"/>
                      </a:moveTo>
                      <a:cubicBezTo>
                        <a:pt x="26" y="80"/>
                        <a:pt x="25" y="80"/>
                        <a:pt x="26" y="80"/>
                      </a:cubicBezTo>
                      <a:cubicBezTo>
                        <a:pt x="26" y="81"/>
                        <a:pt x="26" y="81"/>
                        <a:pt x="26" y="81"/>
                      </a:cubicBezTo>
                      <a:cubicBezTo>
                        <a:pt x="26" y="81"/>
                        <a:pt x="26" y="80"/>
                        <a:pt x="26" y="79"/>
                      </a:cubicBezTo>
                      <a:close/>
                      <a:moveTo>
                        <a:pt x="240" y="198"/>
                      </a:moveTo>
                      <a:cubicBezTo>
                        <a:pt x="240" y="198"/>
                        <a:pt x="240" y="198"/>
                        <a:pt x="240" y="198"/>
                      </a:cubicBezTo>
                      <a:cubicBezTo>
                        <a:pt x="240" y="197"/>
                        <a:pt x="240" y="198"/>
                        <a:pt x="240" y="198"/>
                      </a:cubicBezTo>
                      <a:close/>
                      <a:moveTo>
                        <a:pt x="56" y="46"/>
                      </a:moveTo>
                      <a:cubicBezTo>
                        <a:pt x="56" y="46"/>
                        <a:pt x="56" y="46"/>
                        <a:pt x="55" y="46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lose/>
                      <a:moveTo>
                        <a:pt x="183" y="10"/>
                      </a:moveTo>
                      <a:cubicBezTo>
                        <a:pt x="182" y="10"/>
                        <a:pt x="182" y="10"/>
                        <a:pt x="182" y="10"/>
                      </a:cubicBezTo>
                      <a:cubicBezTo>
                        <a:pt x="183" y="10"/>
                        <a:pt x="183" y="10"/>
                        <a:pt x="184" y="10"/>
                      </a:cubicBezTo>
                      <a:lnTo>
                        <a:pt x="183" y="10"/>
                      </a:lnTo>
                      <a:close/>
                      <a:moveTo>
                        <a:pt x="267" y="111"/>
                      </a:moveTo>
                      <a:cubicBezTo>
                        <a:pt x="267" y="111"/>
                        <a:pt x="267" y="111"/>
                        <a:pt x="267" y="111"/>
                      </a:cubicBezTo>
                      <a:cubicBezTo>
                        <a:pt x="267" y="111"/>
                        <a:pt x="267" y="112"/>
                        <a:pt x="267" y="112"/>
                      </a:cubicBezTo>
                      <a:lnTo>
                        <a:pt x="267" y="111"/>
                      </a:lnTo>
                      <a:close/>
                      <a:moveTo>
                        <a:pt x="236" y="204"/>
                      </a:moveTo>
                      <a:cubicBezTo>
                        <a:pt x="235" y="205"/>
                        <a:pt x="235" y="203"/>
                        <a:pt x="235" y="204"/>
                      </a:cubicBezTo>
                      <a:cubicBezTo>
                        <a:pt x="235" y="204"/>
                        <a:pt x="235" y="205"/>
                        <a:pt x="236" y="204"/>
                      </a:cubicBezTo>
                      <a:close/>
                      <a:moveTo>
                        <a:pt x="73" y="34"/>
                      </a:move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3" y="35"/>
                        <a:pt x="73" y="35"/>
                        <a:pt x="73" y="35"/>
                      </a:cubicBezTo>
                      <a:cubicBezTo>
                        <a:pt x="73" y="34"/>
                        <a:pt x="73" y="33"/>
                        <a:pt x="73" y="34"/>
                      </a:cubicBezTo>
                      <a:close/>
                      <a:moveTo>
                        <a:pt x="27" y="80"/>
                      </a:moveTo>
                      <a:cubicBezTo>
                        <a:pt x="28" y="80"/>
                        <a:pt x="28" y="79"/>
                        <a:pt x="28" y="79"/>
                      </a:cubicBezTo>
                      <a:cubicBezTo>
                        <a:pt x="27" y="79"/>
                        <a:pt x="27" y="80"/>
                        <a:pt x="27" y="80"/>
                      </a:cubicBezTo>
                      <a:close/>
                      <a:moveTo>
                        <a:pt x="253" y="106"/>
                      </a:moveTo>
                      <a:cubicBezTo>
                        <a:pt x="252" y="106"/>
                        <a:pt x="252" y="106"/>
                        <a:pt x="252" y="106"/>
                      </a:cubicBezTo>
                      <a:cubicBezTo>
                        <a:pt x="253" y="107"/>
                        <a:pt x="253" y="107"/>
                        <a:pt x="253" y="107"/>
                      </a:cubicBezTo>
                      <a:lnTo>
                        <a:pt x="253" y="106"/>
                      </a:lnTo>
                      <a:close/>
                      <a:moveTo>
                        <a:pt x="43" y="62"/>
                      </a:move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2" y="61"/>
                        <a:pt x="42" y="61"/>
                        <a:pt x="43" y="62"/>
                      </a:cubicBezTo>
                      <a:close/>
                      <a:moveTo>
                        <a:pt x="64" y="40"/>
                      </a:moveTo>
                      <a:cubicBezTo>
                        <a:pt x="63" y="40"/>
                        <a:pt x="63" y="41"/>
                        <a:pt x="62" y="42"/>
                      </a:cubicBezTo>
                      <a:cubicBezTo>
                        <a:pt x="62" y="43"/>
                        <a:pt x="64" y="40"/>
                        <a:pt x="64" y="40"/>
                      </a:cubicBezTo>
                      <a:close/>
                      <a:moveTo>
                        <a:pt x="42" y="59"/>
                      </a:moveTo>
                      <a:cubicBezTo>
                        <a:pt x="42" y="60"/>
                        <a:pt x="43" y="58"/>
                        <a:pt x="43" y="58"/>
                      </a:cubicBezTo>
                      <a:cubicBezTo>
                        <a:pt x="43" y="58"/>
                        <a:pt x="42" y="58"/>
                        <a:pt x="42" y="59"/>
                      </a:cubicBezTo>
                      <a:close/>
                      <a:moveTo>
                        <a:pt x="29" y="77"/>
                      </a:moveTo>
                      <a:cubicBezTo>
                        <a:pt x="30" y="77"/>
                        <a:pt x="30" y="78"/>
                        <a:pt x="31" y="77"/>
                      </a:cubicBezTo>
                      <a:cubicBezTo>
                        <a:pt x="30" y="76"/>
                        <a:pt x="28" y="76"/>
                        <a:pt x="27" y="78"/>
                      </a:cubicBezTo>
                      <a:cubicBezTo>
                        <a:pt x="27" y="78"/>
                        <a:pt x="27" y="78"/>
                        <a:pt x="27" y="78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78"/>
                        <a:pt x="29" y="78"/>
                        <a:pt x="29" y="77"/>
                      </a:cubicBezTo>
                      <a:close/>
                      <a:moveTo>
                        <a:pt x="31" y="74"/>
                      </a:moveTo>
                      <a:cubicBezTo>
                        <a:pt x="32" y="72"/>
                        <a:pt x="33" y="69"/>
                        <a:pt x="33" y="69"/>
                      </a:cubicBezTo>
                      <a:lnTo>
                        <a:pt x="31" y="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  <p:grpSp>
            <p:nvGrpSpPr>
              <p:cNvPr id="210" name="Gruppieren 209"/>
              <p:cNvGrpSpPr/>
              <p:nvPr/>
            </p:nvGrpSpPr>
            <p:grpSpPr bwMode="gray">
              <a:xfrm>
                <a:off x="245950" y="3074726"/>
                <a:ext cx="130222" cy="269819"/>
                <a:chOff x="403674" y="3539802"/>
                <a:chExt cx="1032033" cy="2138363"/>
              </a:xfrm>
            </p:grpSpPr>
            <p:sp>
              <p:nvSpPr>
                <p:cNvPr id="211" name="Freeform 8"/>
                <p:cNvSpPr>
                  <a:spLocks noEditPoints="1"/>
                </p:cNvSpPr>
                <p:nvPr/>
              </p:nvSpPr>
              <p:spPr bwMode="gray">
                <a:xfrm>
                  <a:off x="403674" y="3550975"/>
                  <a:ext cx="994285" cy="1453287"/>
                </a:xfrm>
                <a:custGeom>
                  <a:avLst/>
                  <a:gdLst>
                    <a:gd name="T0" fmla="*/ 275 w 320"/>
                    <a:gd name="T1" fmla="*/ 405 h 468"/>
                    <a:gd name="T2" fmla="*/ 286 w 320"/>
                    <a:gd name="T3" fmla="*/ 355 h 468"/>
                    <a:gd name="T4" fmla="*/ 234 w 320"/>
                    <a:gd name="T5" fmla="*/ 358 h 468"/>
                    <a:gd name="T6" fmla="*/ 241 w 320"/>
                    <a:gd name="T7" fmla="*/ 311 h 468"/>
                    <a:gd name="T8" fmla="*/ 207 w 320"/>
                    <a:gd name="T9" fmla="*/ 340 h 468"/>
                    <a:gd name="T10" fmla="*/ 188 w 320"/>
                    <a:gd name="T11" fmla="*/ 337 h 468"/>
                    <a:gd name="T12" fmla="*/ 138 w 320"/>
                    <a:gd name="T13" fmla="*/ 338 h 468"/>
                    <a:gd name="T14" fmla="*/ 146 w 320"/>
                    <a:gd name="T15" fmla="*/ 288 h 468"/>
                    <a:gd name="T16" fmla="*/ 138 w 320"/>
                    <a:gd name="T17" fmla="*/ 253 h 468"/>
                    <a:gd name="T18" fmla="*/ 80 w 320"/>
                    <a:gd name="T19" fmla="*/ 257 h 468"/>
                    <a:gd name="T20" fmla="*/ 89 w 320"/>
                    <a:gd name="T21" fmla="*/ 209 h 468"/>
                    <a:gd name="T22" fmla="*/ 82 w 320"/>
                    <a:gd name="T23" fmla="*/ 173 h 468"/>
                    <a:gd name="T24" fmla="*/ 83 w 320"/>
                    <a:gd name="T25" fmla="*/ 140 h 468"/>
                    <a:gd name="T26" fmla="*/ 109 w 320"/>
                    <a:gd name="T27" fmla="*/ 100 h 468"/>
                    <a:gd name="T28" fmla="*/ 132 w 320"/>
                    <a:gd name="T29" fmla="*/ 119 h 468"/>
                    <a:gd name="T30" fmla="*/ 156 w 320"/>
                    <a:gd name="T31" fmla="*/ 127 h 468"/>
                    <a:gd name="T32" fmla="*/ 150 w 320"/>
                    <a:gd name="T33" fmla="*/ 117 h 468"/>
                    <a:gd name="T34" fmla="*/ 144 w 320"/>
                    <a:gd name="T35" fmla="*/ 84 h 468"/>
                    <a:gd name="T36" fmla="*/ 123 w 320"/>
                    <a:gd name="T37" fmla="*/ 64 h 468"/>
                    <a:gd name="T38" fmla="*/ 149 w 320"/>
                    <a:gd name="T39" fmla="*/ 5 h 468"/>
                    <a:gd name="T40" fmla="*/ 109 w 320"/>
                    <a:gd name="T41" fmla="*/ 3 h 468"/>
                    <a:gd name="T42" fmla="*/ 93 w 320"/>
                    <a:gd name="T43" fmla="*/ 0 h 468"/>
                    <a:gd name="T44" fmla="*/ 31 w 320"/>
                    <a:gd name="T45" fmla="*/ 46 h 468"/>
                    <a:gd name="T46" fmla="*/ 22 w 320"/>
                    <a:gd name="T47" fmla="*/ 93 h 468"/>
                    <a:gd name="T48" fmla="*/ 46 w 320"/>
                    <a:gd name="T49" fmla="*/ 109 h 468"/>
                    <a:gd name="T50" fmla="*/ 7 w 320"/>
                    <a:gd name="T51" fmla="*/ 175 h 468"/>
                    <a:gd name="T52" fmla="*/ 58 w 320"/>
                    <a:gd name="T53" fmla="*/ 170 h 468"/>
                    <a:gd name="T54" fmla="*/ 31 w 320"/>
                    <a:gd name="T55" fmla="*/ 230 h 468"/>
                    <a:gd name="T56" fmla="*/ 40 w 320"/>
                    <a:gd name="T57" fmla="*/ 263 h 468"/>
                    <a:gd name="T58" fmla="*/ 83 w 320"/>
                    <a:gd name="T59" fmla="*/ 269 h 468"/>
                    <a:gd name="T60" fmla="*/ 51 w 320"/>
                    <a:gd name="T61" fmla="*/ 326 h 468"/>
                    <a:gd name="T62" fmla="*/ 86 w 320"/>
                    <a:gd name="T63" fmla="*/ 333 h 468"/>
                    <a:gd name="T64" fmla="*/ 97 w 320"/>
                    <a:gd name="T65" fmla="*/ 368 h 468"/>
                    <a:gd name="T66" fmla="*/ 150 w 320"/>
                    <a:gd name="T67" fmla="*/ 366 h 468"/>
                    <a:gd name="T68" fmla="*/ 143 w 320"/>
                    <a:gd name="T69" fmla="*/ 410 h 468"/>
                    <a:gd name="T70" fmla="*/ 156 w 320"/>
                    <a:gd name="T71" fmla="*/ 443 h 468"/>
                    <a:gd name="T72" fmla="*/ 194 w 320"/>
                    <a:gd name="T73" fmla="*/ 451 h 468"/>
                    <a:gd name="T74" fmla="*/ 244 w 320"/>
                    <a:gd name="T75" fmla="*/ 447 h 468"/>
                    <a:gd name="T76" fmla="*/ 257 w 320"/>
                    <a:gd name="T77" fmla="*/ 462 h 468"/>
                    <a:gd name="T78" fmla="*/ 261 w 320"/>
                    <a:gd name="T79" fmla="*/ 431 h 468"/>
                    <a:gd name="T80" fmla="*/ 265 w 320"/>
                    <a:gd name="T81" fmla="*/ 442 h 468"/>
                    <a:gd name="T82" fmla="*/ 305 w 320"/>
                    <a:gd name="T83" fmla="*/ 426 h 468"/>
                    <a:gd name="T84" fmla="*/ 97 w 320"/>
                    <a:gd name="T85" fmla="*/ 86 h 468"/>
                    <a:gd name="T86" fmla="*/ 108 w 320"/>
                    <a:gd name="T87" fmla="*/ 65 h 468"/>
                    <a:gd name="T88" fmla="*/ 115 w 320"/>
                    <a:gd name="T89" fmla="*/ 88 h 468"/>
                    <a:gd name="T90" fmla="*/ 74 w 320"/>
                    <a:gd name="T91" fmla="*/ 36 h 468"/>
                    <a:gd name="T92" fmla="*/ 103 w 320"/>
                    <a:gd name="T93" fmla="*/ 18 h 468"/>
                    <a:gd name="T94" fmla="*/ 94 w 320"/>
                    <a:gd name="T95" fmla="*/ 65 h 468"/>
                    <a:gd name="T96" fmla="*/ 61 w 320"/>
                    <a:gd name="T97" fmla="*/ 63 h 468"/>
                    <a:gd name="T98" fmla="*/ 194 w 320"/>
                    <a:gd name="T99" fmla="*/ 368 h 468"/>
                    <a:gd name="T100" fmla="*/ 200 w 320"/>
                    <a:gd name="T101" fmla="*/ 389 h 468"/>
                    <a:gd name="T102" fmla="*/ 254 w 320"/>
                    <a:gd name="T103" fmla="*/ 400 h 468"/>
                    <a:gd name="T104" fmla="*/ 243 w 320"/>
                    <a:gd name="T105" fmla="*/ 413 h 468"/>
                    <a:gd name="T106" fmla="*/ 218 w 320"/>
                    <a:gd name="T107" fmla="*/ 403 h 468"/>
                    <a:gd name="T108" fmla="*/ 258 w 320"/>
                    <a:gd name="T109" fmla="*/ 358 h 468"/>
                    <a:gd name="T110" fmla="*/ 254 w 320"/>
                    <a:gd name="T111" fmla="*/ 400 h 4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20" h="468">
                      <a:moveTo>
                        <a:pt x="304" y="415"/>
                      </a:moveTo>
                      <a:cubicBezTo>
                        <a:pt x="302" y="415"/>
                        <a:pt x="301" y="415"/>
                        <a:pt x="298" y="416"/>
                      </a:cubicBezTo>
                      <a:cubicBezTo>
                        <a:pt x="320" y="392"/>
                        <a:pt x="319" y="392"/>
                        <a:pt x="317" y="387"/>
                      </a:cubicBezTo>
                      <a:cubicBezTo>
                        <a:pt x="316" y="386"/>
                        <a:pt x="315" y="385"/>
                        <a:pt x="313" y="385"/>
                      </a:cubicBezTo>
                      <a:cubicBezTo>
                        <a:pt x="310" y="384"/>
                        <a:pt x="310" y="384"/>
                        <a:pt x="275" y="405"/>
                      </a:cubicBezTo>
                      <a:cubicBezTo>
                        <a:pt x="298" y="381"/>
                        <a:pt x="298" y="381"/>
                        <a:pt x="295" y="376"/>
                      </a:cubicBezTo>
                      <a:cubicBezTo>
                        <a:pt x="295" y="375"/>
                        <a:pt x="293" y="374"/>
                        <a:pt x="292" y="374"/>
                      </a:cubicBezTo>
                      <a:cubicBezTo>
                        <a:pt x="289" y="373"/>
                        <a:pt x="288" y="373"/>
                        <a:pt x="280" y="378"/>
                      </a:cubicBezTo>
                      <a:cubicBezTo>
                        <a:pt x="292" y="362"/>
                        <a:pt x="292" y="362"/>
                        <a:pt x="290" y="358"/>
                      </a:cubicBezTo>
                      <a:cubicBezTo>
                        <a:pt x="289" y="357"/>
                        <a:pt x="288" y="356"/>
                        <a:pt x="286" y="355"/>
                      </a:cubicBezTo>
                      <a:cubicBezTo>
                        <a:pt x="283" y="354"/>
                        <a:pt x="282" y="355"/>
                        <a:pt x="269" y="363"/>
                      </a:cubicBezTo>
                      <a:cubicBezTo>
                        <a:pt x="285" y="341"/>
                        <a:pt x="285" y="341"/>
                        <a:pt x="282" y="337"/>
                      </a:cubicBezTo>
                      <a:cubicBezTo>
                        <a:pt x="282" y="336"/>
                        <a:pt x="280" y="335"/>
                        <a:pt x="279" y="334"/>
                      </a:cubicBezTo>
                      <a:cubicBezTo>
                        <a:pt x="276" y="334"/>
                        <a:pt x="276" y="334"/>
                        <a:pt x="241" y="354"/>
                      </a:cubicBezTo>
                      <a:cubicBezTo>
                        <a:pt x="239" y="356"/>
                        <a:pt x="236" y="357"/>
                        <a:pt x="234" y="358"/>
                      </a:cubicBezTo>
                      <a:cubicBezTo>
                        <a:pt x="250" y="339"/>
                        <a:pt x="249" y="339"/>
                        <a:pt x="247" y="335"/>
                      </a:cubicBezTo>
                      <a:cubicBezTo>
                        <a:pt x="246" y="333"/>
                        <a:pt x="245" y="332"/>
                        <a:pt x="243" y="332"/>
                      </a:cubicBezTo>
                      <a:cubicBezTo>
                        <a:pt x="241" y="331"/>
                        <a:pt x="240" y="332"/>
                        <a:pt x="234" y="335"/>
                      </a:cubicBezTo>
                      <a:cubicBezTo>
                        <a:pt x="247" y="317"/>
                        <a:pt x="247" y="317"/>
                        <a:pt x="245" y="313"/>
                      </a:cubicBezTo>
                      <a:cubicBezTo>
                        <a:pt x="244" y="312"/>
                        <a:pt x="243" y="311"/>
                        <a:pt x="241" y="311"/>
                      </a:cubicBezTo>
                      <a:cubicBezTo>
                        <a:pt x="238" y="310"/>
                        <a:pt x="238" y="310"/>
                        <a:pt x="222" y="320"/>
                      </a:cubicBezTo>
                      <a:cubicBezTo>
                        <a:pt x="217" y="323"/>
                        <a:pt x="209" y="327"/>
                        <a:pt x="207" y="329"/>
                      </a:cubicBezTo>
                      <a:cubicBezTo>
                        <a:pt x="207" y="329"/>
                        <a:pt x="206" y="329"/>
                        <a:pt x="206" y="329"/>
                      </a:cubicBezTo>
                      <a:cubicBezTo>
                        <a:pt x="203" y="331"/>
                        <a:pt x="202" y="335"/>
                        <a:pt x="203" y="337"/>
                      </a:cubicBezTo>
                      <a:cubicBezTo>
                        <a:pt x="204" y="339"/>
                        <a:pt x="206" y="340"/>
                        <a:pt x="207" y="340"/>
                      </a:cubicBezTo>
                      <a:cubicBezTo>
                        <a:pt x="209" y="341"/>
                        <a:pt x="210" y="341"/>
                        <a:pt x="218" y="336"/>
                      </a:cubicBezTo>
                      <a:cubicBezTo>
                        <a:pt x="216" y="339"/>
                        <a:pt x="214" y="341"/>
                        <a:pt x="213" y="343"/>
                      </a:cubicBezTo>
                      <a:cubicBezTo>
                        <a:pt x="212" y="342"/>
                        <a:pt x="210" y="341"/>
                        <a:pt x="209" y="341"/>
                      </a:cubicBezTo>
                      <a:cubicBezTo>
                        <a:pt x="206" y="340"/>
                        <a:pt x="205" y="340"/>
                        <a:pt x="173" y="360"/>
                      </a:cubicBezTo>
                      <a:cubicBezTo>
                        <a:pt x="191" y="341"/>
                        <a:pt x="191" y="341"/>
                        <a:pt x="188" y="337"/>
                      </a:cubicBezTo>
                      <a:cubicBezTo>
                        <a:pt x="188" y="335"/>
                        <a:pt x="186" y="334"/>
                        <a:pt x="185" y="334"/>
                      </a:cubicBezTo>
                      <a:cubicBezTo>
                        <a:pt x="182" y="333"/>
                        <a:pt x="181" y="333"/>
                        <a:pt x="154" y="350"/>
                      </a:cubicBezTo>
                      <a:cubicBezTo>
                        <a:pt x="178" y="329"/>
                        <a:pt x="177" y="328"/>
                        <a:pt x="175" y="324"/>
                      </a:cubicBezTo>
                      <a:cubicBezTo>
                        <a:pt x="174" y="322"/>
                        <a:pt x="172" y="321"/>
                        <a:pt x="171" y="321"/>
                      </a:cubicBezTo>
                      <a:cubicBezTo>
                        <a:pt x="168" y="320"/>
                        <a:pt x="167" y="320"/>
                        <a:pt x="138" y="338"/>
                      </a:cubicBezTo>
                      <a:cubicBezTo>
                        <a:pt x="161" y="315"/>
                        <a:pt x="161" y="314"/>
                        <a:pt x="158" y="310"/>
                      </a:cubicBezTo>
                      <a:cubicBezTo>
                        <a:pt x="157" y="309"/>
                        <a:pt x="156" y="308"/>
                        <a:pt x="154" y="307"/>
                      </a:cubicBezTo>
                      <a:cubicBezTo>
                        <a:pt x="152" y="306"/>
                        <a:pt x="151" y="306"/>
                        <a:pt x="127" y="320"/>
                      </a:cubicBezTo>
                      <a:cubicBezTo>
                        <a:pt x="153" y="296"/>
                        <a:pt x="153" y="296"/>
                        <a:pt x="150" y="291"/>
                      </a:cubicBezTo>
                      <a:cubicBezTo>
                        <a:pt x="149" y="290"/>
                        <a:pt x="148" y="288"/>
                        <a:pt x="146" y="288"/>
                      </a:cubicBezTo>
                      <a:cubicBezTo>
                        <a:pt x="143" y="287"/>
                        <a:pt x="143" y="287"/>
                        <a:pt x="118" y="302"/>
                      </a:cubicBezTo>
                      <a:cubicBezTo>
                        <a:pt x="137" y="282"/>
                        <a:pt x="136" y="282"/>
                        <a:pt x="134" y="278"/>
                      </a:cubicBezTo>
                      <a:cubicBezTo>
                        <a:pt x="133" y="276"/>
                        <a:pt x="132" y="275"/>
                        <a:pt x="130" y="275"/>
                      </a:cubicBezTo>
                      <a:cubicBezTo>
                        <a:pt x="128" y="274"/>
                        <a:pt x="127" y="274"/>
                        <a:pt x="111" y="284"/>
                      </a:cubicBezTo>
                      <a:cubicBezTo>
                        <a:pt x="141" y="259"/>
                        <a:pt x="141" y="258"/>
                        <a:pt x="138" y="253"/>
                      </a:cubicBezTo>
                      <a:cubicBezTo>
                        <a:pt x="137" y="252"/>
                        <a:pt x="136" y="251"/>
                        <a:pt x="134" y="250"/>
                      </a:cubicBezTo>
                      <a:cubicBezTo>
                        <a:pt x="131" y="250"/>
                        <a:pt x="130" y="249"/>
                        <a:pt x="105" y="265"/>
                      </a:cubicBezTo>
                      <a:cubicBezTo>
                        <a:pt x="130" y="241"/>
                        <a:pt x="130" y="241"/>
                        <a:pt x="127" y="236"/>
                      </a:cubicBezTo>
                      <a:cubicBezTo>
                        <a:pt x="126" y="235"/>
                        <a:pt x="125" y="234"/>
                        <a:pt x="123" y="234"/>
                      </a:cubicBezTo>
                      <a:cubicBezTo>
                        <a:pt x="120" y="233"/>
                        <a:pt x="120" y="233"/>
                        <a:pt x="80" y="257"/>
                      </a:cubicBezTo>
                      <a:cubicBezTo>
                        <a:pt x="110" y="230"/>
                        <a:pt x="110" y="229"/>
                        <a:pt x="107" y="225"/>
                      </a:cubicBezTo>
                      <a:cubicBezTo>
                        <a:pt x="106" y="223"/>
                        <a:pt x="105" y="222"/>
                        <a:pt x="103" y="222"/>
                      </a:cubicBezTo>
                      <a:cubicBezTo>
                        <a:pt x="100" y="221"/>
                        <a:pt x="100" y="221"/>
                        <a:pt x="79" y="234"/>
                      </a:cubicBezTo>
                      <a:cubicBezTo>
                        <a:pt x="96" y="216"/>
                        <a:pt x="95" y="216"/>
                        <a:pt x="93" y="212"/>
                      </a:cubicBezTo>
                      <a:cubicBezTo>
                        <a:pt x="92" y="210"/>
                        <a:pt x="91" y="209"/>
                        <a:pt x="89" y="209"/>
                      </a:cubicBezTo>
                      <a:cubicBezTo>
                        <a:pt x="88" y="208"/>
                        <a:pt x="88" y="208"/>
                        <a:pt x="87" y="208"/>
                      </a:cubicBezTo>
                      <a:cubicBezTo>
                        <a:pt x="109" y="186"/>
                        <a:pt x="109" y="186"/>
                        <a:pt x="106" y="182"/>
                      </a:cubicBezTo>
                      <a:cubicBezTo>
                        <a:pt x="105" y="180"/>
                        <a:pt x="104" y="179"/>
                        <a:pt x="103" y="179"/>
                      </a:cubicBezTo>
                      <a:cubicBezTo>
                        <a:pt x="99" y="178"/>
                        <a:pt x="99" y="178"/>
                        <a:pt x="64" y="199"/>
                      </a:cubicBezTo>
                      <a:cubicBezTo>
                        <a:pt x="84" y="178"/>
                        <a:pt x="84" y="178"/>
                        <a:pt x="82" y="173"/>
                      </a:cubicBezTo>
                      <a:cubicBezTo>
                        <a:pt x="81" y="172"/>
                        <a:pt x="79" y="171"/>
                        <a:pt x="78" y="170"/>
                      </a:cubicBezTo>
                      <a:cubicBezTo>
                        <a:pt x="77" y="170"/>
                        <a:pt x="75" y="170"/>
                        <a:pt x="74" y="171"/>
                      </a:cubicBezTo>
                      <a:cubicBezTo>
                        <a:pt x="97" y="146"/>
                        <a:pt x="97" y="146"/>
                        <a:pt x="95" y="141"/>
                      </a:cubicBezTo>
                      <a:cubicBezTo>
                        <a:pt x="94" y="140"/>
                        <a:pt x="93" y="139"/>
                        <a:pt x="91" y="138"/>
                      </a:cubicBezTo>
                      <a:cubicBezTo>
                        <a:pt x="89" y="138"/>
                        <a:pt x="88" y="138"/>
                        <a:pt x="83" y="140"/>
                      </a:cubicBezTo>
                      <a:cubicBezTo>
                        <a:pt x="113" y="116"/>
                        <a:pt x="113" y="116"/>
                        <a:pt x="110" y="111"/>
                      </a:cubicBezTo>
                      <a:cubicBezTo>
                        <a:pt x="110" y="110"/>
                        <a:pt x="108" y="109"/>
                        <a:pt x="107" y="108"/>
                      </a:cubicBezTo>
                      <a:cubicBezTo>
                        <a:pt x="104" y="108"/>
                        <a:pt x="103" y="107"/>
                        <a:pt x="86" y="118"/>
                      </a:cubicBezTo>
                      <a:cubicBezTo>
                        <a:pt x="89" y="115"/>
                        <a:pt x="92" y="113"/>
                        <a:pt x="95" y="111"/>
                      </a:cubicBezTo>
                      <a:cubicBezTo>
                        <a:pt x="101" y="106"/>
                        <a:pt x="105" y="103"/>
                        <a:pt x="109" y="100"/>
                      </a:cubicBezTo>
                      <a:cubicBezTo>
                        <a:pt x="108" y="102"/>
                        <a:pt x="109" y="102"/>
                        <a:pt x="109" y="104"/>
                      </a:cubicBezTo>
                      <a:cubicBezTo>
                        <a:pt x="110" y="105"/>
                        <a:pt x="112" y="106"/>
                        <a:pt x="113" y="107"/>
                      </a:cubicBezTo>
                      <a:cubicBezTo>
                        <a:pt x="116" y="107"/>
                        <a:pt x="118" y="107"/>
                        <a:pt x="130" y="99"/>
                      </a:cubicBezTo>
                      <a:cubicBezTo>
                        <a:pt x="127" y="113"/>
                        <a:pt x="127" y="113"/>
                        <a:pt x="128" y="116"/>
                      </a:cubicBezTo>
                      <a:cubicBezTo>
                        <a:pt x="129" y="117"/>
                        <a:pt x="131" y="118"/>
                        <a:pt x="132" y="119"/>
                      </a:cubicBezTo>
                      <a:cubicBezTo>
                        <a:pt x="133" y="119"/>
                        <a:pt x="133" y="119"/>
                        <a:pt x="134" y="119"/>
                      </a:cubicBezTo>
                      <a:cubicBezTo>
                        <a:pt x="126" y="134"/>
                        <a:pt x="126" y="134"/>
                        <a:pt x="128" y="137"/>
                      </a:cubicBezTo>
                      <a:cubicBezTo>
                        <a:pt x="129" y="138"/>
                        <a:pt x="130" y="139"/>
                        <a:pt x="132" y="140"/>
                      </a:cubicBezTo>
                      <a:cubicBezTo>
                        <a:pt x="132" y="140"/>
                        <a:pt x="133" y="140"/>
                        <a:pt x="133" y="140"/>
                      </a:cubicBezTo>
                      <a:cubicBezTo>
                        <a:pt x="135" y="140"/>
                        <a:pt x="139" y="138"/>
                        <a:pt x="156" y="127"/>
                      </a:cubicBezTo>
                      <a:cubicBezTo>
                        <a:pt x="163" y="123"/>
                        <a:pt x="173" y="117"/>
                        <a:pt x="176" y="116"/>
                      </a:cubicBezTo>
                      <a:cubicBezTo>
                        <a:pt x="176" y="116"/>
                        <a:pt x="177" y="115"/>
                        <a:pt x="177" y="115"/>
                      </a:cubicBezTo>
                      <a:cubicBezTo>
                        <a:pt x="180" y="113"/>
                        <a:pt x="181" y="110"/>
                        <a:pt x="180" y="107"/>
                      </a:cubicBezTo>
                      <a:cubicBezTo>
                        <a:pt x="179" y="106"/>
                        <a:pt x="177" y="105"/>
                        <a:pt x="176" y="104"/>
                      </a:cubicBezTo>
                      <a:cubicBezTo>
                        <a:pt x="173" y="103"/>
                        <a:pt x="173" y="103"/>
                        <a:pt x="150" y="117"/>
                      </a:cubicBezTo>
                      <a:cubicBezTo>
                        <a:pt x="149" y="118"/>
                        <a:pt x="148" y="118"/>
                        <a:pt x="147" y="119"/>
                      </a:cubicBezTo>
                      <a:cubicBezTo>
                        <a:pt x="154" y="105"/>
                        <a:pt x="154" y="105"/>
                        <a:pt x="152" y="102"/>
                      </a:cubicBezTo>
                      <a:cubicBezTo>
                        <a:pt x="151" y="101"/>
                        <a:pt x="150" y="100"/>
                        <a:pt x="148" y="99"/>
                      </a:cubicBezTo>
                      <a:cubicBezTo>
                        <a:pt x="146" y="99"/>
                        <a:pt x="144" y="99"/>
                        <a:pt x="142" y="100"/>
                      </a:cubicBezTo>
                      <a:cubicBezTo>
                        <a:pt x="145" y="86"/>
                        <a:pt x="145" y="86"/>
                        <a:pt x="144" y="84"/>
                      </a:cubicBezTo>
                      <a:cubicBezTo>
                        <a:pt x="143" y="82"/>
                        <a:pt x="142" y="81"/>
                        <a:pt x="140" y="81"/>
                      </a:cubicBezTo>
                      <a:cubicBezTo>
                        <a:pt x="138" y="80"/>
                        <a:pt x="137" y="81"/>
                        <a:pt x="130" y="84"/>
                      </a:cubicBezTo>
                      <a:cubicBezTo>
                        <a:pt x="142" y="65"/>
                        <a:pt x="142" y="65"/>
                        <a:pt x="140" y="61"/>
                      </a:cubicBezTo>
                      <a:cubicBezTo>
                        <a:pt x="139" y="60"/>
                        <a:pt x="137" y="59"/>
                        <a:pt x="136" y="59"/>
                      </a:cubicBezTo>
                      <a:cubicBezTo>
                        <a:pt x="133" y="58"/>
                        <a:pt x="132" y="58"/>
                        <a:pt x="123" y="64"/>
                      </a:cubicBezTo>
                      <a:cubicBezTo>
                        <a:pt x="135" y="46"/>
                        <a:pt x="135" y="46"/>
                        <a:pt x="133" y="43"/>
                      </a:cubicBezTo>
                      <a:cubicBezTo>
                        <a:pt x="132" y="41"/>
                        <a:pt x="131" y="40"/>
                        <a:pt x="129" y="40"/>
                      </a:cubicBezTo>
                      <a:cubicBezTo>
                        <a:pt x="129" y="40"/>
                        <a:pt x="129" y="40"/>
                        <a:pt x="129" y="40"/>
                      </a:cubicBezTo>
                      <a:cubicBezTo>
                        <a:pt x="155" y="13"/>
                        <a:pt x="155" y="12"/>
                        <a:pt x="153" y="8"/>
                      </a:cubicBezTo>
                      <a:cubicBezTo>
                        <a:pt x="152" y="6"/>
                        <a:pt x="150" y="5"/>
                        <a:pt x="149" y="5"/>
                      </a:cubicBezTo>
                      <a:cubicBezTo>
                        <a:pt x="146" y="4"/>
                        <a:pt x="145" y="4"/>
                        <a:pt x="127" y="16"/>
                      </a:cubicBezTo>
                      <a:cubicBezTo>
                        <a:pt x="124" y="18"/>
                        <a:pt x="120" y="20"/>
                        <a:pt x="117" y="22"/>
                      </a:cubicBezTo>
                      <a:cubicBezTo>
                        <a:pt x="116" y="20"/>
                        <a:pt x="116" y="19"/>
                        <a:pt x="116" y="17"/>
                      </a:cubicBezTo>
                      <a:cubicBezTo>
                        <a:pt x="113" y="7"/>
                        <a:pt x="113" y="7"/>
                        <a:pt x="113" y="5"/>
                      </a:cubicBezTo>
                      <a:cubicBezTo>
                        <a:pt x="112" y="4"/>
                        <a:pt x="111" y="3"/>
                        <a:pt x="109" y="3"/>
                      </a:cubicBezTo>
                      <a:cubicBezTo>
                        <a:pt x="106" y="2"/>
                        <a:pt x="105" y="3"/>
                        <a:pt x="101" y="6"/>
                      </a:cubicBezTo>
                      <a:cubicBezTo>
                        <a:pt x="99" y="6"/>
                        <a:pt x="98" y="7"/>
                        <a:pt x="97" y="8"/>
                      </a:cubicBezTo>
                      <a:cubicBezTo>
                        <a:pt x="97" y="8"/>
                        <a:pt x="97" y="8"/>
                        <a:pt x="97" y="8"/>
                      </a:cubicBezTo>
                      <a:cubicBezTo>
                        <a:pt x="98" y="6"/>
                        <a:pt x="97" y="5"/>
                        <a:pt x="96" y="3"/>
                      </a:cubicBezTo>
                      <a:cubicBezTo>
                        <a:pt x="95" y="2"/>
                        <a:pt x="94" y="1"/>
                        <a:pt x="93" y="0"/>
                      </a:cubicBezTo>
                      <a:cubicBezTo>
                        <a:pt x="90" y="0"/>
                        <a:pt x="90" y="0"/>
                        <a:pt x="62" y="16"/>
                      </a:cubicBezTo>
                      <a:cubicBezTo>
                        <a:pt x="51" y="23"/>
                        <a:pt x="35" y="32"/>
                        <a:pt x="31" y="34"/>
                      </a:cubicBezTo>
                      <a:cubicBezTo>
                        <a:pt x="31" y="34"/>
                        <a:pt x="30" y="34"/>
                        <a:pt x="30" y="35"/>
                      </a:cubicBezTo>
                      <a:cubicBezTo>
                        <a:pt x="27" y="36"/>
                        <a:pt x="26" y="40"/>
                        <a:pt x="28" y="43"/>
                      </a:cubicBezTo>
                      <a:cubicBezTo>
                        <a:pt x="28" y="44"/>
                        <a:pt x="30" y="45"/>
                        <a:pt x="31" y="46"/>
                      </a:cubicBezTo>
                      <a:cubicBezTo>
                        <a:pt x="33" y="46"/>
                        <a:pt x="34" y="46"/>
                        <a:pt x="38" y="44"/>
                      </a:cubicBezTo>
                      <a:cubicBezTo>
                        <a:pt x="0" y="76"/>
                        <a:pt x="0" y="77"/>
                        <a:pt x="3" y="82"/>
                      </a:cubicBezTo>
                      <a:cubicBezTo>
                        <a:pt x="4" y="83"/>
                        <a:pt x="5" y="84"/>
                        <a:pt x="7" y="85"/>
                      </a:cubicBezTo>
                      <a:cubicBezTo>
                        <a:pt x="10" y="85"/>
                        <a:pt x="10" y="85"/>
                        <a:pt x="40" y="67"/>
                      </a:cubicBezTo>
                      <a:cubicBezTo>
                        <a:pt x="19" y="88"/>
                        <a:pt x="20" y="89"/>
                        <a:pt x="22" y="93"/>
                      </a:cubicBezTo>
                      <a:cubicBezTo>
                        <a:pt x="23" y="94"/>
                        <a:pt x="24" y="95"/>
                        <a:pt x="26" y="96"/>
                      </a:cubicBezTo>
                      <a:cubicBezTo>
                        <a:pt x="29" y="96"/>
                        <a:pt x="29" y="97"/>
                        <a:pt x="45" y="87"/>
                      </a:cubicBezTo>
                      <a:cubicBezTo>
                        <a:pt x="24" y="108"/>
                        <a:pt x="24" y="108"/>
                        <a:pt x="27" y="113"/>
                      </a:cubicBezTo>
                      <a:cubicBezTo>
                        <a:pt x="27" y="114"/>
                        <a:pt x="29" y="115"/>
                        <a:pt x="30" y="116"/>
                      </a:cubicBezTo>
                      <a:cubicBezTo>
                        <a:pt x="33" y="116"/>
                        <a:pt x="33" y="116"/>
                        <a:pt x="46" y="109"/>
                      </a:cubicBezTo>
                      <a:cubicBezTo>
                        <a:pt x="5" y="143"/>
                        <a:pt x="5" y="143"/>
                        <a:pt x="8" y="148"/>
                      </a:cubicBezTo>
                      <a:cubicBezTo>
                        <a:pt x="9" y="150"/>
                        <a:pt x="11" y="151"/>
                        <a:pt x="12" y="151"/>
                      </a:cubicBezTo>
                      <a:cubicBezTo>
                        <a:pt x="15" y="152"/>
                        <a:pt x="16" y="152"/>
                        <a:pt x="39" y="138"/>
                      </a:cubicBezTo>
                      <a:cubicBezTo>
                        <a:pt x="0" y="167"/>
                        <a:pt x="1" y="167"/>
                        <a:pt x="4" y="173"/>
                      </a:cubicBezTo>
                      <a:cubicBezTo>
                        <a:pt x="4" y="174"/>
                        <a:pt x="6" y="175"/>
                        <a:pt x="7" y="175"/>
                      </a:cubicBezTo>
                      <a:cubicBezTo>
                        <a:pt x="10" y="176"/>
                        <a:pt x="11" y="176"/>
                        <a:pt x="43" y="158"/>
                      </a:cubicBezTo>
                      <a:cubicBezTo>
                        <a:pt x="39" y="160"/>
                        <a:pt x="36" y="163"/>
                        <a:pt x="33" y="166"/>
                      </a:cubicBezTo>
                      <a:cubicBezTo>
                        <a:pt x="19" y="177"/>
                        <a:pt x="15" y="180"/>
                        <a:pt x="18" y="185"/>
                      </a:cubicBezTo>
                      <a:cubicBezTo>
                        <a:pt x="19" y="187"/>
                        <a:pt x="20" y="188"/>
                        <a:pt x="22" y="188"/>
                      </a:cubicBezTo>
                      <a:cubicBezTo>
                        <a:pt x="25" y="189"/>
                        <a:pt x="26" y="189"/>
                        <a:pt x="58" y="170"/>
                      </a:cubicBezTo>
                      <a:cubicBezTo>
                        <a:pt x="34" y="195"/>
                        <a:pt x="34" y="195"/>
                        <a:pt x="37" y="200"/>
                      </a:cubicBezTo>
                      <a:cubicBezTo>
                        <a:pt x="37" y="201"/>
                        <a:pt x="39" y="202"/>
                        <a:pt x="40" y="202"/>
                      </a:cubicBezTo>
                      <a:cubicBezTo>
                        <a:pt x="42" y="203"/>
                        <a:pt x="43" y="203"/>
                        <a:pt x="45" y="202"/>
                      </a:cubicBezTo>
                      <a:cubicBezTo>
                        <a:pt x="25" y="223"/>
                        <a:pt x="25" y="223"/>
                        <a:pt x="27" y="227"/>
                      </a:cubicBezTo>
                      <a:cubicBezTo>
                        <a:pt x="28" y="229"/>
                        <a:pt x="29" y="230"/>
                        <a:pt x="31" y="230"/>
                      </a:cubicBezTo>
                      <a:cubicBezTo>
                        <a:pt x="34" y="231"/>
                        <a:pt x="35" y="231"/>
                        <a:pt x="67" y="212"/>
                      </a:cubicBezTo>
                      <a:cubicBezTo>
                        <a:pt x="45" y="233"/>
                        <a:pt x="45" y="234"/>
                        <a:pt x="47" y="238"/>
                      </a:cubicBezTo>
                      <a:cubicBezTo>
                        <a:pt x="48" y="239"/>
                        <a:pt x="49" y="241"/>
                        <a:pt x="51" y="241"/>
                      </a:cubicBezTo>
                      <a:cubicBezTo>
                        <a:pt x="52" y="241"/>
                        <a:pt x="53" y="241"/>
                        <a:pt x="55" y="241"/>
                      </a:cubicBezTo>
                      <a:cubicBezTo>
                        <a:pt x="38" y="258"/>
                        <a:pt x="38" y="259"/>
                        <a:pt x="40" y="263"/>
                      </a:cubicBezTo>
                      <a:cubicBezTo>
                        <a:pt x="41" y="265"/>
                        <a:pt x="42" y="266"/>
                        <a:pt x="44" y="266"/>
                      </a:cubicBezTo>
                      <a:cubicBezTo>
                        <a:pt x="46" y="267"/>
                        <a:pt x="47" y="267"/>
                        <a:pt x="58" y="261"/>
                      </a:cubicBezTo>
                      <a:cubicBezTo>
                        <a:pt x="30" y="286"/>
                        <a:pt x="30" y="286"/>
                        <a:pt x="33" y="291"/>
                      </a:cubicBezTo>
                      <a:cubicBezTo>
                        <a:pt x="34" y="292"/>
                        <a:pt x="35" y="293"/>
                        <a:pt x="37" y="294"/>
                      </a:cubicBezTo>
                      <a:cubicBezTo>
                        <a:pt x="40" y="294"/>
                        <a:pt x="40" y="294"/>
                        <a:pt x="83" y="269"/>
                      </a:cubicBezTo>
                      <a:cubicBezTo>
                        <a:pt x="84" y="268"/>
                        <a:pt x="85" y="268"/>
                        <a:pt x="86" y="267"/>
                      </a:cubicBezTo>
                      <a:cubicBezTo>
                        <a:pt x="61" y="291"/>
                        <a:pt x="62" y="291"/>
                        <a:pt x="64" y="296"/>
                      </a:cubicBezTo>
                      <a:cubicBezTo>
                        <a:pt x="65" y="297"/>
                        <a:pt x="66" y="298"/>
                        <a:pt x="68" y="299"/>
                      </a:cubicBezTo>
                      <a:cubicBezTo>
                        <a:pt x="70" y="299"/>
                        <a:pt x="71" y="299"/>
                        <a:pt x="78" y="295"/>
                      </a:cubicBezTo>
                      <a:cubicBezTo>
                        <a:pt x="48" y="320"/>
                        <a:pt x="48" y="321"/>
                        <a:pt x="51" y="326"/>
                      </a:cubicBezTo>
                      <a:cubicBezTo>
                        <a:pt x="51" y="327"/>
                        <a:pt x="53" y="328"/>
                        <a:pt x="54" y="329"/>
                      </a:cubicBezTo>
                      <a:cubicBezTo>
                        <a:pt x="58" y="330"/>
                        <a:pt x="58" y="330"/>
                        <a:pt x="95" y="307"/>
                      </a:cubicBezTo>
                      <a:cubicBezTo>
                        <a:pt x="96" y="306"/>
                        <a:pt x="98" y="305"/>
                        <a:pt x="100" y="304"/>
                      </a:cubicBezTo>
                      <a:cubicBezTo>
                        <a:pt x="80" y="326"/>
                        <a:pt x="80" y="326"/>
                        <a:pt x="82" y="330"/>
                      </a:cubicBezTo>
                      <a:cubicBezTo>
                        <a:pt x="83" y="332"/>
                        <a:pt x="84" y="333"/>
                        <a:pt x="86" y="333"/>
                      </a:cubicBezTo>
                      <a:cubicBezTo>
                        <a:pt x="89" y="334"/>
                        <a:pt x="89" y="334"/>
                        <a:pt x="107" y="323"/>
                      </a:cubicBezTo>
                      <a:cubicBezTo>
                        <a:pt x="80" y="349"/>
                        <a:pt x="80" y="349"/>
                        <a:pt x="83" y="353"/>
                      </a:cubicBezTo>
                      <a:cubicBezTo>
                        <a:pt x="84" y="355"/>
                        <a:pt x="85" y="356"/>
                        <a:pt x="87" y="356"/>
                      </a:cubicBezTo>
                      <a:cubicBezTo>
                        <a:pt x="90" y="357"/>
                        <a:pt x="90" y="357"/>
                        <a:pt x="119" y="340"/>
                      </a:cubicBezTo>
                      <a:cubicBezTo>
                        <a:pt x="94" y="364"/>
                        <a:pt x="95" y="364"/>
                        <a:pt x="97" y="368"/>
                      </a:cubicBezTo>
                      <a:cubicBezTo>
                        <a:pt x="98" y="370"/>
                        <a:pt x="99" y="371"/>
                        <a:pt x="101" y="371"/>
                      </a:cubicBezTo>
                      <a:cubicBezTo>
                        <a:pt x="104" y="372"/>
                        <a:pt x="104" y="372"/>
                        <a:pt x="122" y="361"/>
                      </a:cubicBezTo>
                      <a:cubicBezTo>
                        <a:pt x="99" y="381"/>
                        <a:pt x="100" y="382"/>
                        <a:pt x="102" y="386"/>
                      </a:cubicBezTo>
                      <a:cubicBezTo>
                        <a:pt x="103" y="388"/>
                        <a:pt x="104" y="389"/>
                        <a:pt x="106" y="389"/>
                      </a:cubicBezTo>
                      <a:cubicBezTo>
                        <a:pt x="109" y="390"/>
                        <a:pt x="110" y="390"/>
                        <a:pt x="150" y="366"/>
                      </a:cubicBezTo>
                      <a:cubicBezTo>
                        <a:pt x="131" y="385"/>
                        <a:pt x="132" y="385"/>
                        <a:pt x="134" y="389"/>
                      </a:cubicBezTo>
                      <a:cubicBezTo>
                        <a:pt x="135" y="391"/>
                        <a:pt x="136" y="392"/>
                        <a:pt x="138" y="392"/>
                      </a:cubicBezTo>
                      <a:cubicBezTo>
                        <a:pt x="141" y="393"/>
                        <a:pt x="141" y="393"/>
                        <a:pt x="159" y="382"/>
                      </a:cubicBezTo>
                      <a:cubicBezTo>
                        <a:pt x="136" y="402"/>
                        <a:pt x="137" y="402"/>
                        <a:pt x="139" y="407"/>
                      </a:cubicBezTo>
                      <a:cubicBezTo>
                        <a:pt x="140" y="408"/>
                        <a:pt x="142" y="409"/>
                        <a:pt x="143" y="410"/>
                      </a:cubicBezTo>
                      <a:cubicBezTo>
                        <a:pt x="146" y="411"/>
                        <a:pt x="147" y="411"/>
                        <a:pt x="180" y="390"/>
                      </a:cubicBezTo>
                      <a:cubicBezTo>
                        <a:pt x="150" y="418"/>
                        <a:pt x="150" y="419"/>
                        <a:pt x="153" y="423"/>
                      </a:cubicBezTo>
                      <a:cubicBezTo>
                        <a:pt x="153" y="425"/>
                        <a:pt x="155" y="426"/>
                        <a:pt x="156" y="426"/>
                      </a:cubicBezTo>
                      <a:cubicBezTo>
                        <a:pt x="159" y="427"/>
                        <a:pt x="160" y="427"/>
                        <a:pt x="178" y="416"/>
                      </a:cubicBezTo>
                      <a:cubicBezTo>
                        <a:pt x="153" y="438"/>
                        <a:pt x="154" y="439"/>
                        <a:pt x="156" y="443"/>
                      </a:cubicBezTo>
                      <a:cubicBezTo>
                        <a:pt x="157" y="445"/>
                        <a:pt x="158" y="446"/>
                        <a:pt x="160" y="446"/>
                      </a:cubicBezTo>
                      <a:cubicBezTo>
                        <a:pt x="163" y="447"/>
                        <a:pt x="163" y="447"/>
                        <a:pt x="191" y="430"/>
                      </a:cubicBezTo>
                      <a:cubicBezTo>
                        <a:pt x="194" y="428"/>
                        <a:pt x="197" y="426"/>
                        <a:pt x="201" y="424"/>
                      </a:cubicBezTo>
                      <a:cubicBezTo>
                        <a:pt x="188" y="445"/>
                        <a:pt x="188" y="445"/>
                        <a:pt x="190" y="449"/>
                      </a:cubicBezTo>
                      <a:cubicBezTo>
                        <a:pt x="191" y="450"/>
                        <a:pt x="192" y="451"/>
                        <a:pt x="194" y="451"/>
                      </a:cubicBezTo>
                      <a:cubicBezTo>
                        <a:pt x="197" y="452"/>
                        <a:pt x="198" y="452"/>
                        <a:pt x="220" y="438"/>
                      </a:cubicBezTo>
                      <a:cubicBezTo>
                        <a:pt x="206" y="458"/>
                        <a:pt x="206" y="458"/>
                        <a:pt x="208" y="462"/>
                      </a:cubicBezTo>
                      <a:cubicBezTo>
                        <a:pt x="209" y="463"/>
                        <a:pt x="210" y="464"/>
                        <a:pt x="212" y="465"/>
                      </a:cubicBezTo>
                      <a:cubicBezTo>
                        <a:pt x="215" y="465"/>
                        <a:pt x="215" y="465"/>
                        <a:pt x="237" y="452"/>
                      </a:cubicBezTo>
                      <a:cubicBezTo>
                        <a:pt x="239" y="451"/>
                        <a:pt x="242" y="449"/>
                        <a:pt x="244" y="447"/>
                      </a:cubicBezTo>
                      <a:cubicBezTo>
                        <a:pt x="239" y="462"/>
                        <a:pt x="239" y="462"/>
                        <a:pt x="240" y="465"/>
                      </a:cubicBezTo>
                      <a:cubicBezTo>
                        <a:pt x="241" y="467"/>
                        <a:pt x="243" y="468"/>
                        <a:pt x="244" y="468"/>
                      </a:cubicBezTo>
                      <a:cubicBezTo>
                        <a:pt x="245" y="468"/>
                        <a:pt x="245" y="468"/>
                        <a:pt x="246" y="468"/>
                      </a:cubicBezTo>
                      <a:cubicBezTo>
                        <a:pt x="248" y="468"/>
                        <a:pt x="250" y="467"/>
                        <a:pt x="253" y="464"/>
                      </a:cubicBezTo>
                      <a:cubicBezTo>
                        <a:pt x="254" y="464"/>
                        <a:pt x="256" y="463"/>
                        <a:pt x="257" y="462"/>
                      </a:cubicBezTo>
                      <a:cubicBezTo>
                        <a:pt x="257" y="462"/>
                        <a:pt x="258" y="462"/>
                        <a:pt x="258" y="462"/>
                      </a:cubicBezTo>
                      <a:cubicBezTo>
                        <a:pt x="261" y="460"/>
                        <a:pt x="262" y="456"/>
                        <a:pt x="260" y="454"/>
                      </a:cubicBezTo>
                      <a:cubicBezTo>
                        <a:pt x="260" y="452"/>
                        <a:pt x="258" y="451"/>
                        <a:pt x="256" y="451"/>
                      </a:cubicBezTo>
                      <a:cubicBezTo>
                        <a:pt x="256" y="451"/>
                        <a:pt x="256" y="451"/>
                        <a:pt x="256" y="451"/>
                      </a:cubicBezTo>
                      <a:cubicBezTo>
                        <a:pt x="262" y="434"/>
                        <a:pt x="262" y="434"/>
                        <a:pt x="261" y="431"/>
                      </a:cubicBezTo>
                      <a:cubicBezTo>
                        <a:pt x="260" y="430"/>
                        <a:pt x="259" y="429"/>
                        <a:pt x="258" y="429"/>
                      </a:cubicBezTo>
                      <a:cubicBezTo>
                        <a:pt x="263" y="426"/>
                        <a:pt x="270" y="421"/>
                        <a:pt x="280" y="415"/>
                      </a:cubicBezTo>
                      <a:cubicBezTo>
                        <a:pt x="282" y="414"/>
                        <a:pt x="284" y="413"/>
                        <a:pt x="286" y="412"/>
                      </a:cubicBezTo>
                      <a:cubicBezTo>
                        <a:pt x="285" y="413"/>
                        <a:pt x="285" y="413"/>
                        <a:pt x="285" y="413"/>
                      </a:cubicBezTo>
                      <a:cubicBezTo>
                        <a:pt x="263" y="438"/>
                        <a:pt x="263" y="438"/>
                        <a:pt x="265" y="442"/>
                      </a:cubicBezTo>
                      <a:cubicBezTo>
                        <a:pt x="266" y="444"/>
                        <a:pt x="268" y="445"/>
                        <a:pt x="269" y="445"/>
                      </a:cubicBezTo>
                      <a:cubicBezTo>
                        <a:pt x="270" y="445"/>
                        <a:pt x="270" y="446"/>
                        <a:pt x="271" y="446"/>
                      </a:cubicBezTo>
                      <a:cubicBezTo>
                        <a:pt x="273" y="446"/>
                        <a:pt x="276" y="444"/>
                        <a:pt x="288" y="436"/>
                      </a:cubicBezTo>
                      <a:cubicBezTo>
                        <a:pt x="294" y="433"/>
                        <a:pt x="302" y="428"/>
                        <a:pt x="304" y="427"/>
                      </a:cubicBezTo>
                      <a:cubicBezTo>
                        <a:pt x="304" y="427"/>
                        <a:pt x="305" y="427"/>
                        <a:pt x="305" y="426"/>
                      </a:cubicBezTo>
                      <a:cubicBezTo>
                        <a:pt x="308" y="425"/>
                        <a:pt x="309" y="421"/>
                        <a:pt x="308" y="418"/>
                      </a:cubicBezTo>
                      <a:cubicBezTo>
                        <a:pt x="307" y="417"/>
                        <a:pt x="305" y="416"/>
                        <a:pt x="304" y="415"/>
                      </a:cubicBezTo>
                      <a:close/>
                      <a:moveTo>
                        <a:pt x="66" y="107"/>
                      </a:moveTo>
                      <a:cubicBezTo>
                        <a:pt x="82" y="94"/>
                        <a:pt x="92" y="86"/>
                        <a:pt x="97" y="81"/>
                      </a:cubicBezTo>
                      <a:cubicBezTo>
                        <a:pt x="96" y="83"/>
                        <a:pt x="97" y="84"/>
                        <a:pt x="97" y="86"/>
                      </a:cubicBezTo>
                      <a:cubicBezTo>
                        <a:pt x="98" y="87"/>
                        <a:pt x="99" y="87"/>
                        <a:pt x="100" y="88"/>
                      </a:cubicBezTo>
                      <a:cubicBezTo>
                        <a:pt x="94" y="91"/>
                        <a:pt x="84" y="97"/>
                        <a:pt x="66" y="107"/>
                      </a:cubicBezTo>
                      <a:close/>
                      <a:moveTo>
                        <a:pt x="102" y="69"/>
                      </a:moveTo>
                      <a:cubicBezTo>
                        <a:pt x="101" y="69"/>
                        <a:pt x="101" y="68"/>
                        <a:pt x="101" y="68"/>
                      </a:cubicBezTo>
                      <a:cubicBezTo>
                        <a:pt x="102" y="68"/>
                        <a:pt x="104" y="67"/>
                        <a:pt x="108" y="65"/>
                      </a:cubicBezTo>
                      <a:cubicBezTo>
                        <a:pt x="106" y="67"/>
                        <a:pt x="104" y="69"/>
                        <a:pt x="103" y="71"/>
                      </a:cubicBezTo>
                      <a:cubicBezTo>
                        <a:pt x="103" y="71"/>
                        <a:pt x="102" y="70"/>
                        <a:pt x="102" y="69"/>
                      </a:cubicBezTo>
                      <a:close/>
                      <a:moveTo>
                        <a:pt x="119" y="80"/>
                      </a:moveTo>
                      <a:cubicBezTo>
                        <a:pt x="119" y="81"/>
                        <a:pt x="119" y="81"/>
                        <a:pt x="119" y="81"/>
                      </a:cubicBezTo>
                      <a:cubicBezTo>
                        <a:pt x="117" y="84"/>
                        <a:pt x="116" y="86"/>
                        <a:pt x="115" y="88"/>
                      </a:cubicBezTo>
                      <a:cubicBezTo>
                        <a:pt x="115" y="88"/>
                        <a:pt x="114" y="87"/>
                        <a:pt x="114" y="87"/>
                      </a:cubicBezTo>
                      <a:cubicBezTo>
                        <a:pt x="114" y="86"/>
                        <a:pt x="113" y="85"/>
                        <a:pt x="112" y="85"/>
                      </a:cubicBezTo>
                      <a:cubicBezTo>
                        <a:pt x="114" y="84"/>
                        <a:pt x="116" y="82"/>
                        <a:pt x="119" y="80"/>
                      </a:cubicBezTo>
                      <a:close/>
                      <a:moveTo>
                        <a:pt x="78" y="39"/>
                      </a:moveTo>
                      <a:cubicBezTo>
                        <a:pt x="77" y="37"/>
                        <a:pt x="76" y="36"/>
                        <a:pt x="74" y="36"/>
                      </a:cubicBezTo>
                      <a:cubicBezTo>
                        <a:pt x="72" y="35"/>
                        <a:pt x="71" y="35"/>
                        <a:pt x="61" y="41"/>
                      </a:cubicBezTo>
                      <a:cubicBezTo>
                        <a:pt x="79" y="25"/>
                        <a:pt x="89" y="17"/>
                        <a:pt x="93" y="12"/>
                      </a:cubicBezTo>
                      <a:cubicBezTo>
                        <a:pt x="93" y="14"/>
                        <a:pt x="94" y="15"/>
                        <a:pt x="94" y="16"/>
                      </a:cubicBezTo>
                      <a:cubicBezTo>
                        <a:pt x="95" y="18"/>
                        <a:pt x="96" y="19"/>
                        <a:pt x="98" y="19"/>
                      </a:cubicBezTo>
                      <a:cubicBezTo>
                        <a:pt x="100" y="19"/>
                        <a:pt x="101" y="19"/>
                        <a:pt x="103" y="18"/>
                      </a:cubicBezTo>
                      <a:cubicBezTo>
                        <a:pt x="104" y="19"/>
                        <a:pt x="104" y="19"/>
                        <a:pt x="104" y="20"/>
                      </a:cubicBezTo>
                      <a:cubicBezTo>
                        <a:pt x="107" y="33"/>
                        <a:pt x="107" y="33"/>
                        <a:pt x="107" y="34"/>
                      </a:cubicBezTo>
                      <a:cubicBezTo>
                        <a:pt x="108" y="35"/>
                        <a:pt x="109" y="36"/>
                        <a:pt x="111" y="37"/>
                      </a:cubicBezTo>
                      <a:cubicBezTo>
                        <a:pt x="112" y="37"/>
                        <a:pt x="113" y="37"/>
                        <a:pt x="115" y="37"/>
                      </a:cubicBezTo>
                      <a:cubicBezTo>
                        <a:pt x="91" y="60"/>
                        <a:pt x="91" y="61"/>
                        <a:pt x="94" y="65"/>
                      </a:cubicBezTo>
                      <a:cubicBezTo>
                        <a:pt x="94" y="66"/>
                        <a:pt x="95" y="66"/>
                        <a:pt x="95" y="66"/>
                      </a:cubicBezTo>
                      <a:cubicBezTo>
                        <a:pt x="92" y="67"/>
                        <a:pt x="86" y="71"/>
                        <a:pt x="65" y="83"/>
                      </a:cubicBezTo>
                      <a:cubicBezTo>
                        <a:pt x="85" y="63"/>
                        <a:pt x="85" y="62"/>
                        <a:pt x="83" y="58"/>
                      </a:cubicBezTo>
                      <a:cubicBezTo>
                        <a:pt x="82" y="57"/>
                        <a:pt x="80" y="55"/>
                        <a:pt x="79" y="55"/>
                      </a:cubicBezTo>
                      <a:cubicBezTo>
                        <a:pt x="76" y="54"/>
                        <a:pt x="75" y="54"/>
                        <a:pt x="61" y="63"/>
                      </a:cubicBezTo>
                      <a:cubicBezTo>
                        <a:pt x="80" y="43"/>
                        <a:pt x="80" y="43"/>
                        <a:pt x="78" y="39"/>
                      </a:cubicBezTo>
                      <a:close/>
                      <a:moveTo>
                        <a:pt x="206" y="357"/>
                      </a:moveTo>
                      <a:cubicBezTo>
                        <a:pt x="207" y="357"/>
                        <a:pt x="207" y="358"/>
                        <a:pt x="207" y="358"/>
                      </a:cubicBezTo>
                      <a:cubicBezTo>
                        <a:pt x="207" y="359"/>
                        <a:pt x="208" y="359"/>
                        <a:pt x="208" y="360"/>
                      </a:cubicBezTo>
                      <a:cubicBezTo>
                        <a:pt x="205" y="362"/>
                        <a:pt x="200" y="364"/>
                        <a:pt x="194" y="368"/>
                      </a:cubicBezTo>
                      <a:cubicBezTo>
                        <a:pt x="199" y="363"/>
                        <a:pt x="203" y="360"/>
                        <a:pt x="206" y="357"/>
                      </a:cubicBezTo>
                      <a:close/>
                      <a:moveTo>
                        <a:pt x="200" y="389"/>
                      </a:moveTo>
                      <a:cubicBezTo>
                        <a:pt x="202" y="386"/>
                        <a:pt x="205" y="384"/>
                        <a:pt x="207" y="382"/>
                      </a:cubicBezTo>
                      <a:cubicBezTo>
                        <a:pt x="208" y="383"/>
                        <a:pt x="208" y="383"/>
                        <a:pt x="209" y="383"/>
                      </a:cubicBezTo>
                      <a:cubicBezTo>
                        <a:pt x="206" y="385"/>
                        <a:pt x="203" y="387"/>
                        <a:pt x="200" y="389"/>
                      </a:cubicBezTo>
                      <a:close/>
                      <a:moveTo>
                        <a:pt x="235" y="439"/>
                      </a:moveTo>
                      <a:cubicBezTo>
                        <a:pt x="236" y="438"/>
                        <a:pt x="237" y="436"/>
                        <a:pt x="238" y="434"/>
                      </a:cubicBezTo>
                      <a:cubicBezTo>
                        <a:pt x="239" y="435"/>
                        <a:pt x="240" y="436"/>
                        <a:pt x="240" y="436"/>
                      </a:cubicBezTo>
                      <a:cubicBezTo>
                        <a:pt x="239" y="437"/>
                        <a:pt x="237" y="438"/>
                        <a:pt x="235" y="439"/>
                      </a:cubicBezTo>
                      <a:close/>
                      <a:moveTo>
                        <a:pt x="254" y="400"/>
                      </a:moveTo>
                      <a:cubicBezTo>
                        <a:pt x="255" y="402"/>
                        <a:pt x="256" y="403"/>
                        <a:pt x="258" y="403"/>
                      </a:cubicBezTo>
                      <a:cubicBezTo>
                        <a:pt x="259" y="403"/>
                        <a:pt x="259" y="403"/>
                        <a:pt x="260" y="403"/>
                      </a:cubicBezTo>
                      <a:cubicBezTo>
                        <a:pt x="254" y="409"/>
                        <a:pt x="250" y="413"/>
                        <a:pt x="247" y="416"/>
                      </a:cubicBezTo>
                      <a:cubicBezTo>
                        <a:pt x="247" y="416"/>
                        <a:pt x="247" y="416"/>
                        <a:pt x="247" y="416"/>
                      </a:cubicBezTo>
                      <a:cubicBezTo>
                        <a:pt x="246" y="414"/>
                        <a:pt x="245" y="413"/>
                        <a:pt x="243" y="413"/>
                      </a:cubicBezTo>
                      <a:cubicBezTo>
                        <a:pt x="240" y="412"/>
                        <a:pt x="240" y="412"/>
                        <a:pt x="218" y="426"/>
                      </a:cubicBezTo>
                      <a:cubicBezTo>
                        <a:pt x="216" y="427"/>
                        <a:pt x="214" y="429"/>
                        <a:pt x="211" y="430"/>
                      </a:cubicBezTo>
                      <a:cubicBezTo>
                        <a:pt x="211" y="429"/>
                        <a:pt x="212" y="429"/>
                        <a:pt x="212" y="428"/>
                      </a:cubicBezTo>
                      <a:cubicBezTo>
                        <a:pt x="224" y="409"/>
                        <a:pt x="224" y="409"/>
                        <a:pt x="222" y="405"/>
                      </a:cubicBezTo>
                      <a:cubicBezTo>
                        <a:pt x="221" y="404"/>
                        <a:pt x="220" y="403"/>
                        <a:pt x="218" y="403"/>
                      </a:cubicBezTo>
                      <a:cubicBezTo>
                        <a:pt x="216" y="402"/>
                        <a:pt x="215" y="402"/>
                        <a:pt x="208" y="406"/>
                      </a:cubicBezTo>
                      <a:cubicBezTo>
                        <a:pt x="233" y="384"/>
                        <a:pt x="233" y="383"/>
                        <a:pt x="230" y="379"/>
                      </a:cubicBezTo>
                      <a:cubicBezTo>
                        <a:pt x="229" y="378"/>
                        <a:pt x="228" y="377"/>
                        <a:pt x="227" y="376"/>
                      </a:cubicBezTo>
                      <a:cubicBezTo>
                        <a:pt x="232" y="373"/>
                        <a:pt x="238" y="370"/>
                        <a:pt x="247" y="365"/>
                      </a:cubicBezTo>
                      <a:cubicBezTo>
                        <a:pt x="250" y="363"/>
                        <a:pt x="254" y="360"/>
                        <a:pt x="258" y="358"/>
                      </a:cubicBezTo>
                      <a:cubicBezTo>
                        <a:pt x="258" y="358"/>
                        <a:pt x="257" y="359"/>
                        <a:pt x="257" y="359"/>
                      </a:cubicBezTo>
                      <a:cubicBezTo>
                        <a:pt x="241" y="381"/>
                        <a:pt x="241" y="381"/>
                        <a:pt x="244" y="385"/>
                      </a:cubicBezTo>
                      <a:cubicBezTo>
                        <a:pt x="244" y="386"/>
                        <a:pt x="246" y="387"/>
                        <a:pt x="247" y="388"/>
                      </a:cubicBezTo>
                      <a:cubicBezTo>
                        <a:pt x="250" y="388"/>
                        <a:pt x="251" y="388"/>
                        <a:pt x="264" y="380"/>
                      </a:cubicBezTo>
                      <a:cubicBezTo>
                        <a:pt x="252" y="396"/>
                        <a:pt x="252" y="397"/>
                        <a:pt x="254" y="40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212" name="Freeform 7"/>
                <p:cNvSpPr>
                  <a:spLocks noEditPoints="1"/>
                </p:cNvSpPr>
                <p:nvPr/>
              </p:nvSpPr>
              <p:spPr bwMode="gray">
                <a:xfrm>
                  <a:off x="423565" y="3539802"/>
                  <a:ext cx="1012142" cy="2138363"/>
                </a:xfrm>
                <a:custGeom>
                  <a:avLst/>
                  <a:gdLst>
                    <a:gd name="T0" fmla="*/ 113 w 323"/>
                    <a:gd name="T1" fmla="*/ 674 h 682"/>
                    <a:gd name="T2" fmla="*/ 319 w 323"/>
                    <a:gd name="T3" fmla="*/ 576 h 682"/>
                    <a:gd name="T4" fmla="*/ 241 w 323"/>
                    <a:gd name="T5" fmla="*/ 611 h 682"/>
                    <a:gd name="T6" fmla="*/ 166 w 323"/>
                    <a:gd name="T7" fmla="*/ 551 h 682"/>
                    <a:gd name="T8" fmla="*/ 80 w 323"/>
                    <a:gd name="T9" fmla="*/ 614 h 682"/>
                    <a:gd name="T10" fmla="*/ 78 w 323"/>
                    <a:gd name="T11" fmla="*/ 585 h 682"/>
                    <a:gd name="T12" fmla="*/ 107 w 323"/>
                    <a:gd name="T13" fmla="*/ 678 h 682"/>
                    <a:gd name="T14" fmla="*/ 297 w 323"/>
                    <a:gd name="T15" fmla="*/ 535 h 682"/>
                    <a:gd name="T16" fmla="*/ 137 w 323"/>
                    <a:gd name="T17" fmla="*/ 424 h 682"/>
                    <a:gd name="T18" fmla="*/ 32 w 323"/>
                    <a:gd name="T19" fmla="*/ 260 h 682"/>
                    <a:gd name="T20" fmla="*/ 2 w 323"/>
                    <a:gd name="T21" fmla="*/ 109 h 682"/>
                    <a:gd name="T22" fmla="*/ 70 w 323"/>
                    <a:gd name="T23" fmla="*/ 14 h 682"/>
                    <a:gd name="T24" fmla="*/ 81 w 323"/>
                    <a:gd name="T25" fmla="*/ 176 h 682"/>
                    <a:gd name="T26" fmla="*/ 114 w 323"/>
                    <a:gd name="T27" fmla="*/ 267 h 682"/>
                    <a:gd name="T28" fmla="*/ 226 w 323"/>
                    <a:gd name="T29" fmla="*/ 408 h 682"/>
                    <a:gd name="T30" fmla="*/ 316 w 323"/>
                    <a:gd name="T31" fmla="*/ 520 h 682"/>
                    <a:gd name="T32" fmla="*/ 193 w 323"/>
                    <a:gd name="T33" fmla="*/ 379 h 682"/>
                    <a:gd name="T34" fmla="*/ 67 w 323"/>
                    <a:gd name="T35" fmla="*/ 75 h 682"/>
                    <a:gd name="T36" fmla="*/ 237 w 323"/>
                    <a:gd name="T37" fmla="*/ 451 h 682"/>
                    <a:gd name="T38" fmla="*/ 173 w 323"/>
                    <a:gd name="T39" fmla="*/ 349 h 682"/>
                    <a:gd name="T40" fmla="*/ 225 w 323"/>
                    <a:gd name="T41" fmla="*/ 604 h 682"/>
                    <a:gd name="T42" fmla="*/ 90 w 323"/>
                    <a:gd name="T43" fmla="*/ 643 h 682"/>
                    <a:gd name="T44" fmla="*/ 206 w 323"/>
                    <a:gd name="T45" fmla="*/ 327 h 682"/>
                    <a:gd name="T46" fmla="*/ 229 w 323"/>
                    <a:gd name="T47" fmla="*/ 316 h 682"/>
                    <a:gd name="T48" fmla="*/ 245 w 323"/>
                    <a:gd name="T49" fmla="*/ 325 h 682"/>
                    <a:gd name="T50" fmla="*/ 262 w 323"/>
                    <a:gd name="T51" fmla="*/ 351 h 682"/>
                    <a:gd name="T52" fmla="*/ 270 w 323"/>
                    <a:gd name="T53" fmla="*/ 363 h 682"/>
                    <a:gd name="T54" fmla="*/ 288 w 323"/>
                    <a:gd name="T55" fmla="*/ 387 h 682"/>
                    <a:gd name="T56" fmla="*/ 294 w 323"/>
                    <a:gd name="T57" fmla="*/ 410 h 682"/>
                    <a:gd name="T58" fmla="*/ 300 w 323"/>
                    <a:gd name="T59" fmla="*/ 430 h 682"/>
                    <a:gd name="T60" fmla="*/ 288 w 323"/>
                    <a:gd name="T61" fmla="*/ 442 h 682"/>
                    <a:gd name="T62" fmla="*/ 280 w 323"/>
                    <a:gd name="T63" fmla="*/ 446 h 682"/>
                    <a:gd name="T64" fmla="*/ 256 w 323"/>
                    <a:gd name="T65" fmla="*/ 429 h 682"/>
                    <a:gd name="T66" fmla="*/ 265 w 323"/>
                    <a:gd name="T67" fmla="*/ 432 h 682"/>
                    <a:gd name="T68" fmla="*/ 279 w 323"/>
                    <a:gd name="T69" fmla="*/ 396 h 682"/>
                    <a:gd name="T70" fmla="*/ 233 w 323"/>
                    <a:gd name="T71" fmla="*/ 331 h 682"/>
                    <a:gd name="T72" fmla="*/ 246 w 323"/>
                    <a:gd name="T73" fmla="*/ 399 h 682"/>
                    <a:gd name="T74" fmla="*/ 213 w 323"/>
                    <a:gd name="T75" fmla="*/ 367 h 682"/>
                    <a:gd name="T76" fmla="*/ 199 w 323"/>
                    <a:gd name="T77" fmla="*/ 336 h 682"/>
                    <a:gd name="T78" fmla="*/ 199 w 323"/>
                    <a:gd name="T79" fmla="*/ 327 h 682"/>
                    <a:gd name="T80" fmla="*/ 241 w 323"/>
                    <a:gd name="T81" fmla="*/ 322 h 682"/>
                    <a:gd name="T82" fmla="*/ 265 w 323"/>
                    <a:gd name="T83" fmla="*/ 445 h 682"/>
                    <a:gd name="T84" fmla="*/ 144 w 323"/>
                    <a:gd name="T85" fmla="*/ 139 h 682"/>
                    <a:gd name="T86" fmla="*/ 123 w 323"/>
                    <a:gd name="T87" fmla="*/ 138 h 682"/>
                    <a:gd name="T88" fmla="*/ 133 w 323"/>
                    <a:gd name="T89" fmla="*/ 63 h 682"/>
                    <a:gd name="T90" fmla="*/ 103 w 323"/>
                    <a:gd name="T91" fmla="*/ 2 h 682"/>
                    <a:gd name="T92" fmla="*/ 123 w 323"/>
                    <a:gd name="T93" fmla="*/ 5 h 682"/>
                    <a:gd name="T94" fmla="*/ 137 w 323"/>
                    <a:gd name="T95" fmla="*/ 32 h 682"/>
                    <a:gd name="T96" fmla="*/ 142 w 323"/>
                    <a:gd name="T97" fmla="*/ 44 h 682"/>
                    <a:gd name="T98" fmla="*/ 153 w 323"/>
                    <a:gd name="T99" fmla="*/ 82 h 682"/>
                    <a:gd name="T100" fmla="*/ 153 w 323"/>
                    <a:gd name="T101" fmla="*/ 94 h 682"/>
                    <a:gd name="T102" fmla="*/ 157 w 323"/>
                    <a:gd name="T103" fmla="*/ 108 h 682"/>
                    <a:gd name="T104" fmla="*/ 159 w 323"/>
                    <a:gd name="T105" fmla="*/ 124 h 682"/>
                    <a:gd name="T106" fmla="*/ 143 w 323"/>
                    <a:gd name="T107" fmla="*/ 136 h 682"/>
                    <a:gd name="T108" fmla="*/ 112 w 323"/>
                    <a:gd name="T109" fmla="*/ 125 h 682"/>
                    <a:gd name="T110" fmla="*/ 95 w 323"/>
                    <a:gd name="T111" fmla="*/ 75 h 682"/>
                    <a:gd name="T112" fmla="*/ 87 w 323"/>
                    <a:gd name="T113" fmla="*/ 30 h 682"/>
                    <a:gd name="T114" fmla="*/ 123 w 323"/>
                    <a:gd name="T115" fmla="*/ 140 h 682"/>
                    <a:gd name="T116" fmla="*/ 125 w 323"/>
                    <a:gd name="T117" fmla="*/ 137 h 682"/>
                    <a:gd name="T118" fmla="*/ 147 w 323"/>
                    <a:gd name="T119" fmla="*/ 106 h 682"/>
                    <a:gd name="T120" fmla="*/ 123 w 323"/>
                    <a:gd name="T121" fmla="*/ 23 h 682"/>
                    <a:gd name="T122" fmla="*/ 90 w 323"/>
                    <a:gd name="T123" fmla="*/ 16 h 6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23" h="682">
                      <a:moveTo>
                        <a:pt x="143" y="540"/>
                      </a:moveTo>
                      <a:cubicBezTo>
                        <a:pt x="146" y="541"/>
                        <a:pt x="150" y="540"/>
                        <a:pt x="154" y="542"/>
                      </a:cubicBezTo>
                      <a:cubicBezTo>
                        <a:pt x="154" y="542"/>
                        <a:pt x="147" y="541"/>
                        <a:pt x="143" y="540"/>
                      </a:cubicBezTo>
                      <a:close/>
                      <a:moveTo>
                        <a:pt x="178" y="562"/>
                      </a:moveTo>
                      <a:cubicBezTo>
                        <a:pt x="180" y="565"/>
                        <a:pt x="181" y="566"/>
                        <a:pt x="179" y="563"/>
                      </a:cubicBezTo>
                      <a:cubicBezTo>
                        <a:pt x="179" y="563"/>
                        <a:pt x="178" y="562"/>
                        <a:pt x="178" y="562"/>
                      </a:cubicBezTo>
                      <a:close/>
                      <a:moveTo>
                        <a:pt x="186" y="568"/>
                      </a:moveTo>
                      <a:cubicBezTo>
                        <a:pt x="186" y="568"/>
                        <a:pt x="186" y="568"/>
                        <a:pt x="185" y="568"/>
                      </a:cubicBezTo>
                      <a:cubicBezTo>
                        <a:pt x="185" y="568"/>
                        <a:pt x="186" y="568"/>
                        <a:pt x="186" y="568"/>
                      </a:cubicBezTo>
                      <a:close/>
                      <a:moveTo>
                        <a:pt x="20" y="241"/>
                      </a:moveTo>
                      <a:cubicBezTo>
                        <a:pt x="20" y="240"/>
                        <a:pt x="22" y="241"/>
                        <a:pt x="20" y="237"/>
                      </a:cubicBezTo>
                      <a:cubicBezTo>
                        <a:pt x="22" y="242"/>
                        <a:pt x="19" y="237"/>
                        <a:pt x="20" y="241"/>
                      </a:cubicBezTo>
                      <a:close/>
                      <a:moveTo>
                        <a:pt x="77" y="52"/>
                      </a:moveTo>
                      <a:cubicBezTo>
                        <a:pt x="76" y="48"/>
                        <a:pt x="76" y="48"/>
                        <a:pt x="76" y="48"/>
                      </a:cubicBezTo>
                      <a:cubicBezTo>
                        <a:pt x="77" y="51"/>
                        <a:pt x="77" y="51"/>
                        <a:pt x="77" y="51"/>
                      </a:cubicBezTo>
                      <a:lnTo>
                        <a:pt x="77" y="52"/>
                      </a:lnTo>
                      <a:close/>
                      <a:moveTo>
                        <a:pt x="185" y="568"/>
                      </a:moveTo>
                      <a:cubicBezTo>
                        <a:pt x="185" y="567"/>
                        <a:pt x="184" y="565"/>
                        <a:pt x="182" y="564"/>
                      </a:cubicBezTo>
                      <a:cubicBezTo>
                        <a:pt x="181" y="564"/>
                        <a:pt x="184" y="566"/>
                        <a:pt x="185" y="568"/>
                      </a:cubicBezTo>
                      <a:close/>
                      <a:moveTo>
                        <a:pt x="113" y="674"/>
                      </a:moveTo>
                      <a:cubicBezTo>
                        <a:pt x="115" y="676"/>
                        <a:pt x="116" y="677"/>
                        <a:pt x="117" y="678"/>
                      </a:cubicBezTo>
                      <a:cubicBezTo>
                        <a:pt x="111" y="670"/>
                        <a:pt x="119" y="680"/>
                        <a:pt x="113" y="674"/>
                      </a:cubicBezTo>
                      <a:close/>
                      <a:moveTo>
                        <a:pt x="120" y="545"/>
                      </a:moveTo>
                      <a:cubicBezTo>
                        <a:pt x="122" y="545"/>
                        <a:pt x="123" y="544"/>
                        <a:pt x="124" y="543"/>
                      </a:cubicBezTo>
                      <a:cubicBezTo>
                        <a:pt x="124" y="543"/>
                        <a:pt x="122" y="544"/>
                        <a:pt x="122" y="544"/>
                      </a:cubicBezTo>
                      <a:cubicBezTo>
                        <a:pt x="121" y="544"/>
                        <a:pt x="122" y="545"/>
                        <a:pt x="120" y="545"/>
                      </a:cubicBezTo>
                      <a:close/>
                      <a:moveTo>
                        <a:pt x="124" y="545"/>
                      </a:moveTo>
                      <a:cubicBezTo>
                        <a:pt x="126" y="544"/>
                        <a:pt x="127" y="543"/>
                        <a:pt x="127" y="543"/>
                      </a:cubicBezTo>
                      <a:cubicBezTo>
                        <a:pt x="126" y="543"/>
                        <a:pt x="125" y="543"/>
                        <a:pt x="124" y="545"/>
                      </a:cubicBezTo>
                      <a:close/>
                      <a:moveTo>
                        <a:pt x="106" y="663"/>
                      </a:moveTo>
                      <a:cubicBezTo>
                        <a:pt x="103" y="661"/>
                        <a:pt x="106" y="665"/>
                        <a:pt x="107" y="667"/>
                      </a:cubicBezTo>
                      <a:cubicBezTo>
                        <a:pt x="107" y="667"/>
                        <a:pt x="106" y="664"/>
                        <a:pt x="106" y="663"/>
                      </a:cubicBezTo>
                      <a:close/>
                      <a:moveTo>
                        <a:pt x="15" y="217"/>
                      </a:moveTo>
                      <a:cubicBezTo>
                        <a:pt x="15" y="217"/>
                        <a:pt x="15" y="217"/>
                        <a:pt x="15" y="216"/>
                      </a:cubicBezTo>
                      <a:cubicBezTo>
                        <a:pt x="15" y="216"/>
                        <a:pt x="15" y="217"/>
                        <a:pt x="15" y="217"/>
                      </a:cubicBezTo>
                      <a:close/>
                      <a:moveTo>
                        <a:pt x="98" y="150"/>
                      </a:moveTo>
                      <a:cubicBezTo>
                        <a:pt x="98" y="150"/>
                        <a:pt x="98" y="150"/>
                        <a:pt x="98" y="150"/>
                      </a:cubicBezTo>
                      <a:cubicBezTo>
                        <a:pt x="99" y="150"/>
                        <a:pt x="99" y="150"/>
                        <a:pt x="98" y="150"/>
                      </a:cubicBezTo>
                      <a:close/>
                      <a:moveTo>
                        <a:pt x="323" y="563"/>
                      </a:moveTo>
                      <a:cubicBezTo>
                        <a:pt x="320" y="567"/>
                        <a:pt x="321" y="572"/>
                        <a:pt x="319" y="576"/>
                      </a:cubicBezTo>
                      <a:cubicBezTo>
                        <a:pt x="319" y="577"/>
                        <a:pt x="319" y="577"/>
                        <a:pt x="319" y="577"/>
                      </a:cubicBezTo>
                      <a:cubicBezTo>
                        <a:pt x="318" y="579"/>
                        <a:pt x="315" y="584"/>
                        <a:pt x="315" y="586"/>
                      </a:cubicBezTo>
                      <a:cubicBezTo>
                        <a:pt x="316" y="584"/>
                        <a:pt x="315" y="584"/>
                        <a:pt x="314" y="586"/>
                      </a:cubicBezTo>
                      <a:cubicBezTo>
                        <a:pt x="313" y="589"/>
                        <a:pt x="313" y="589"/>
                        <a:pt x="313" y="589"/>
                      </a:cubicBezTo>
                      <a:cubicBezTo>
                        <a:pt x="308" y="597"/>
                        <a:pt x="310" y="589"/>
                        <a:pt x="304" y="596"/>
                      </a:cubicBezTo>
                      <a:cubicBezTo>
                        <a:pt x="308" y="591"/>
                        <a:pt x="308" y="591"/>
                        <a:pt x="308" y="591"/>
                      </a:cubicBezTo>
                      <a:cubicBezTo>
                        <a:pt x="307" y="592"/>
                        <a:pt x="305" y="594"/>
                        <a:pt x="302" y="597"/>
                      </a:cubicBezTo>
                      <a:cubicBezTo>
                        <a:pt x="301" y="599"/>
                        <a:pt x="300" y="602"/>
                        <a:pt x="299" y="603"/>
                      </a:cubicBezTo>
                      <a:cubicBezTo>
                        <a:pt x="296" y="606"/>
                        <a:pt x="296" y="605"/>
                        <a:pt x="294" y="606"/>
                      </a:cubicBezTo>
                      <a:cubicBezTo>
                        <a:pt x="295" y="605"/>
                        <a:pt x="296" y="604"/>
                        <a:pt x="297" y="603"/>
                      </a:cubicBezTo>
                      <a:cubicBezTo>
                        <a:pt x="298" y="602"/>
                        <a:pt x="293" y="604"/>
                        <a:pt x="287" y="607"/>
                      </a:cubicBezTo>
                      <a:cubicBezTo>
                        <a:pt x="283" y="609"/>
                        <a:pt x="277" y="613"/>
                        <a:pt x="284" y="611"/>
                      </a:cubicBezTo>
                      <a:cubicBezTo>
                        <a:pt x="281" y="612"/>
                        <a:pt x="276" y="613"/>
                        <a:pt x="278" y="612"/>
                      </a:cubicBezTo>
                      <a:cubicBezTo>
                        <a:pt x="271" y="614"/>
                        <a:pt x="280" y="613"/>
                        <a:pt x="273" y="615"/>
                      </a:cubicBezTo>
                      <a:cubicBezTo>
                        <a:pt x="270" y="615"/>
                        <a:pt x="261" y="614"/>
                        <a:pt x="256" y="613"/>
                      </a:cubicBezTo>
                      <a:cubicBezTo>
                        <a:pt x="258" y="613"/>
                        <a:pt x="261" y="612"/>
                        <a:pt x="263" y="611"/>
                      </a:cubicBezTo>
                      <a:cubicBezTo>
                        <a:pt x="258" y="611"/>
                        <a:pt x="258" y="611"/>
                        <a:pt x="258" y="611"/>
                      </a:cubicBezTo>
                      <a:cubicBezTo>
                        <a:pt x="264" y="610"/>
                        <a:pt x="255" y="610"/>
                        <a:pt x="259" y="609"/>
                      </a:cubicBezTo>
                      <a:cubicBezTo>
                        <a:pt x="256" y="608"/>
                        <a:pt x="252" y="608"/>
                        <a:pt x="249" y="608"/>
                      </a:cubicBezTo>
                      <a:cubicBezTo>
                        <a:pt x="258" y="612"/>
                        <a:pt x="239" y="609"/>
                        <a:pt x="241" y="611"/>
                      </a:cubicBezTo>
                      <a:cubicBezTo>
                        <a:pt x="229" y="607"/>
                        <a:pt x="236" y="604"/>
                        <a:pt x="223" y="601"/>
                      </a:cubicBezTo>
                      <a:cubicBezTo>
                        <a:pt x="224" y="602"/>
                        <a:pt x="221" y="601"/>
                        <a:pt x="223" y="602"/>
                      </a:cubicBezTo>
                      <a:cubicBezTo>
                        <a:pt x="219" y="601"/>
                        <a:pt x="218" y="602"/>
                        <a:pt x="213" y="597"/>
                      </a:cubicBezTo>
                      <a:cubicBezTo>
                        <a:pt x="219" y="600"/>
                        <a:pt x="209" y="591"/>
                        <a:pt x="217" y="596"/>
                      </a:cubicBezTo>
                      <a:cubicBezTo>
                        <a:pt x="216" y="596"/>
                        <a:pt x="221" y="600"/>
                        <a:pt x="222" y="600"/>
                      </a:cubicBezTo>
                      <a:cubicBezTo>
                        <a:pt x="220" y="598"/>
                        <a:pt x="224" y="599"/>
                        <a:pt x="218" y="594"/>
                      </a:cubicBezTo>
                      <a:cubicBezTo>
                        <a:pt x="214" y="592"/>
                        <a:pt x="209" y="588"/>
                        <a:pt x="209" y="589"/>
                      </a:cubicBezTo>
                      <a:cubicBezTo>
                        <a:pt x="209" y="590"/>
                        <a:pt x="215" y="594"/>
                        <a:pt x="212" y="593"/>
                      </a:cubicBezTo>
                      <a:cubicBezTo>
                        <a:pt x="204" y="587"/>
                        <a:pt x="205" y="584"/>
                        <a:pt x="200" y="583"/>
                      </a:cubicBezTo>
                      <a:cubicBezTo>
                        <a:pt x="205" y="587"/>
                        <a:pt x="205" y="589"/>
                        <a:pt x="204" y="590"/>
                      </a:cubicBezTo>
                      <a:cubicBezTo>
                        <a:pt x="199" y="585"/>
                        <a:pt x="199" y="585"/>
                        <a:pt x="199" y="585"/>
                      </a:cubicBezTo>
                      <a:cubicBezTo>
                        <a:pt x="201" y="586"/>
                        <a:pt x="201" y="586"/>
                        <a:pt x="201" y="586"/>
                      </a:cubicBezTo>
                      <a:cubicBezTo>
                        <a:pt x="193" y="578"/>
                        <a:pt x="197" y="584"/>
                        <a:pt x="190" y="577"/>
                      </a:cubicBezTo>
                      <a:cubicBezTo>
                        <a:pt x="188" y="572"/>
                        <a:pt x="188" y="572"/>
                        <a:pt x="188" y="572"/>
                      </a:cubicBezTo>
                      <a:cubicBezTo>
                        <a:pt x="191" y="573"/>
                        <a:pt x="198" y="583"/>
                        <a:pt x="198" y="581"/>
                      </a:cubicBezTo>
                      <a:cubicBezTo>
                        <a:pt x="194" y="576"/>
                        <a:pt x="192" y="575"/>
                        <a:pt x="188" y="570"/>
                      </a:cubicBezTo>
                      <a:cubicBezTo>
                        <a:pt x="189" y="571"/>
                        <a:pt x="190" y="572"/>
                        <a:pt x="191" y="573"/>
                      </a:cubicBezTo>
                      <a:cubicBezTo>
                        <a:pt x="190" y="571"/>
                        <a:pt x="190" y="568"/>
                        <a:pt x="183" y="562"/>
                      </a:cubicBezTo>
                      <a:cubicBezTo>
                        <a:pt x="179" y="559"/>
                        <a:pt x="181" y="562"/>
                        <a:pt x="181" y="562"/>
                      </a:cubicBezTo>
                      <a:cubicBezTo>
                        <a:pt x="173" y="556"/>
                        <a:pt x="171" y="555"/>
                        <a:pt x="166" y="551"/>
                      </a:cubicBezTo>
                      <a:cubicBezTo>
                        <a:pt x="168" y="550"/>
                        <a:pt x="157" y="545"/>
                        <a:pt x="163" y="547"/>
                      </a:cubicBezTo>
                      <a:cubicBezTo>
                        <a:pt x="166" y="549"/>
                        <a:pt x="176" y="558"/>
                        <a:pt x="180" y="560"/>
                      </a:cubicBezTo>
                      <a:cubicBezTo>
                        <a:pt x="179" y="556"/>
                        <a:pt x="185" y="566"/>
                        <a:pt x="188" y="566"/>
                      </a:cubicBezTo>
                      <a:cubicBezTo>
                        <a:pt x="183" y="560"/>
                        <a:pt x="184" y="559"/>
                        <a:pt x="184" y="557"/>
                      </a:cubicBezTo>
                      <a:cubicBezTo>
                        <a:pt x="182" y="555"/>
                        <a:pt x="180" y="554"/>
                        <a:pt x="179" y="554"/>
                      </a:cubicBezTo>
                      <a:cubicBezTo>
                        <a:pt x="178" y="554"/>
                        <a:pt x="180" y="556"/>
                        <a:pt x="179" y="557"/>
                      </a:cubicBezTo>
                      <a:cubicBezTo>
                        <a:pt x="173" y="550"/>
                        <a:pt x="165" y="546"/>
                        <a:pt x="161" y="545"/>
                      </a:cubicBezTo>
                      <a:cubicBezTo>
                        <a:pt x="159" y="543"/>
                        <a:pt x="160" y="542"/>
                        <a:pt x="163" y="544"/>
                      </a:cubicBezTo>
                      <a:cubicBezTo>
                        <a:pt x="154" y="539"/>
                        <a:pt x="143" y="536"/>
                        <a:pt x="134" y="538"/>
                      </a:cubicBezTo>
                      <a:cubicBezTo>
                        <a:pt x="139" y="538"/>
                        <a:pt x="128" y="540"/>
                        <a:pt x="127" y="541"/>
                      </a:cubicBezTo>
                      <a:cubicBezTo>
                        <a:pt x="127" y="541"/>
                        <a:pt x="125" y="540"/>
                        <a:pt x="126" y="540"/>
                      </a:cubicBezTo>
                      <a:cubicBezTo>
                        <a:pt x="120" y="543"/>
                        <a:pt x="126" y="538"/>
                        <a:pt x="119" y="541"/>
                      </a:cubicBezTo>
                      <a:cubicBezTo>
                        <a:pt x="114" y="546"/>
                        <a:pt x="107" y="551"/>
                        <a:pt x="102" y="557"/>
                      </a:cubicBezTo>
                      <a:cubicBezTo>
                        <a:pt x="94" y="563"/>
                        <a:pt x="87" y="577"/>
                        <a:pt x="85" y="585"/>
                      </a:cubicBezTo>
                      <a:cubicBezTo>
                        <a:pt x="83" y="589"/>
                        <a:pt x="82" y="586"/>
                        <a:pt x="80" y="590"/>
                      </a:cubicBezTo>
                      <a:cubicBezTo>
                        <a:pt x="79" y="596"/>
                        <a:pt x="83" y="587"/>
                        <a:pt x="80" y="595"/>
                      </a:cubicBezTo>
                      <a:cubicBezTo>
                        <a:pt x="80" y="594"/>
                        <a:pt x="80" y="594"/>
                        <a:pt x="80" y="594"/>
                      </a:cubicBezTo>
                      <a:cubicBezTo>
                        <a:pt x="80" y="596"/>
                        <a:pt x="78" y="607"/>
                        <a:pt x="81" y="611"/>
                      </a:cubicBezTo>
                      <a:cubicBezTo>
                        <a:pt x="79" y="610"/>
                        <a:pt x="79" y="610"/>
                        <a:pt x="79" y="610"/>
                      </a:cubicBezTo>
                      <a:cubicBezTo>
                        <a:pt x="79" y="611"/>
                        <a:pt x="80" y="613"/>
                        <a:pt x="80" y="614"/>
                      </a:cubicBezTo>
                      <a:cubicBezTo>
                        <a:pt x="80" y="614"/>
                        <a:pt x="80" y="616"/>
                        <a:pt x="79" y="614"/>
                      </a:cubicBezTo>
                      <a:cubicBezTo>
                        <a:pt x="79" y="619"/>
                        <a:pt x="82" y="625"/>
                        <a:pt x="85" y="630"/>
                      </a:cubicBezTo>
                      <a:cubicBezTo>
                        <a:pt x="84" y="626"/>
                        <a:pt x="84" y="626"/>
                        <a:pt x="84" y="626"/>
                      </a:cubicBezTo>
                      <a:cubicBezTo>
                        <a:pt x="89" y="635"/>
                        <a:pt x="92" y="641"/>
                        <a:pt x="98" y="649"/>
                      </a:cubicBezTo>
                      <a:cubicBezTo>
                        <a:pt x="97" y="649"/>
                        <a:pt x="97" y="649"/>
                        <a:pt x="97" y="649"/>
                      </a:cubicBezTo>
                      <a:cubicBezTo>
                        <a:pt x="101" y="654"/>
                        <a:pt x="101" y="654"/>
                        <a:pt x="101" y="654"/>
                      </a:cubicBezTo>
                      <a:cubicBezTo>
                        <a:pt x="100" y="653"/>
                        <a:pt x="101" y="656"/>
                        <a:pt x="103" y="658"/>
                      </a:cubicBezTo>
                      <a:cubicBezTo>
                        <a:pt x="100" y="655"/>
                        <a:pt x="97" y="652"/>
                        <a:pt x="93" y="649"/>
                      </a:cubicBezTo>
                      <a:cubicBezTo>
                        <a:pt x="91" y="645"/>
                        <a:pt x="97" y="652"/>
                        <a:pt x="96" y="649"/>
                      </a:cubicBezTo>
                      <a:cubicBezTo>
                        <a:pt x="96" y="647"/>
                        <a:pt x="90" y="639"/>
                        <a:pt x="89" y="639"/>
                      </a:cubicBezTo>
                      <a:cubicBezTo>
                        <a:pt x="91" y="642"/>
                        <a:pt x="91" y="642"/>
                        <a:pt x="93" y="644"/>
                      </a:cubicBezTo>
                      <a:cubicBezTo>
                        <a:pt x="92" y="646"/>
                        <a:pt x="89" y="641"/>
                        <a:pt x="87" y="639"/>
                      </a:cubicBezTo>
                      <a:cubicBezTo>
                        <a:pt x="88" y="640"/>
                        <a:pt x="88" y="641"/>
                        <a:pt x="89" y="642"/>
                      </a:cubicBezTo>
                      <a:cubicBezTo>
                        <a:pt x="87" y="640"/>
                        <a:pt x="85" y="637"/>
                        <a:pt x="82" y="632"/>
                      </a:cubicBezTo>
                      <a:cubicBezTo>
                        <a:pt x="84" y="635"/>
                        <a:pt x="83" y="631"/>
                        <a:pt x="83" y="631"/>
                      </a:cubicBezTo>
                      <a:cubicBezTo>
                        <a:pt x="82" y="630"/>
                        <a:pt x="79" y="625"/>
                        <a:pt x="77" y="618"/>
                      </a:cubicBezTo>
                      <a:cubicBezTo>
                        <a:pt x="77" y="613"/>
                        <a:pt x="73" y="604"/>
                        <a:pt x="75" y="595"/>
                      </a:cubicBezTo>
                      <a:cubicBezTo>
                        <a:pt x="76" y="598"/>
                        <a:pt x="76" y="603"/>
                        <a:pt x="77" y="608"/>
                      </a:cubicBezTo>
                      <a:cubicBezTo>
                        <a:pt x="78" y="603"/>
                        <a:pt x="77" y="602"/>
                        <a:pt x="78" y="597"/>
                      </a:cubicBezTo>
                      <a:cubicBezTo>
                        <a:pt x="77" y="594"/>
                        <a:pt x="76" y="592"/>
                        <a:pt x="78" y="585"/>
                      </a:cubicBezTo>
                      <a:cubicBezTo>
                        <a:pt x="79" y="585"/>
                        <a:pt x="79" y="585"/>
                        <a:pt x="79" y="585"/>
                      </a:cubicBezTo>
                      <a:cubicBezTo>
                        <a:pt x="80" y="580"/>
                        <a:pt x="80" y="578"/>
                        <a:pt x="81" y="575"/>
                      </a:cubicBezTo>
                      <a:cubicBezTo>
                        <a:pt x="70" y="595"/>
                        <a:pt x="70" y="616"/>
                        <a:pt x="80" y="635"/>
                      </a:cubicBezTo>
                      <a:cubicBezTo>
                        <a:pt x="85" y="645"/>
                        <a:pt x="91" y="654"/>
                        <a:pt x="99" y="663"/>
                      </a:cubicBezTo>
                      <a:cubicBezTo>
                        <a:pt x="102" y="667"/>
                        <a:pt x="106" y="671"/>
                        <a:pt x="110" y="676"/>
                      </a:cubicBezTo>
                      <a:cubicBezTo>
                        <a:pt x="114" y="671"/>
                        <a:pt x="114" y="671"/>
                        <a:pt x="114" y="671"/>
                      </a:cubicBezTo>
                      <a:cubicBezTo>
                        <a:pt x="114" y="671"/>
                        <a:pt x="114" y="673"/>
                        <a:pt x="111" y="677"/>
                      </a:cubicBezTo>
                      <a:cubicBezTo>
                        <a:pt x="111" y="677"/>
                        <a:pt x="111" y="677"/>
                        <a:pt x="111" y="677"/>
                      </a:cubicBezTo>
                      <a:cubicBezTo>
                        <a:pt x="113" y="680"/>
                        <a:pt x="113" y="680"/>
                        <a:pt x="113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4" y="680"/>
                        <a:pt x="114" y="680"/>
                        <a:pt x="114" y="680"/>
                      </a:cubicBezTo>
                      <a:cubicBezTo>
                        <a:pt x="110" y="680"/>
                        <a:pt x="121" y="681"/>
                        <a:pt x="109" y="680"/>
                      </a:cubicBezTo>
                      <a:cubicBezTo>
                        <a:pt x="109" y="680"/>
                        <a:pt x="109" y="680"/>
                        <a:pt x="109" y="680"/>
                      </a:cubicBezTo>
                      <a:cubicBezTo>
                        <a:pt x="109" y="680"/>
                        <a:pt x="109" y="680"/>
                        <a:pt x="109" y="680"/>
                      </a:cubicBezTo>
                      <a:cubicBezTo>
                        <a:pt x="108" y="680"/>
                        <a:pt x="106" y="680"/>
                        <a:pt x="105" y="680"/>
                      </a:cubicBezTo>
                      <a:cubicBezTo>
                        <a:pt x="106" y="679"/>
                        <a:pt x="106" y="679"/>
                        <a:pt x="106" y="679"/>
                      </a:cubicBezTo>
                      <a:cubicBezTo>
                        <a:pt x="107" y="678"/>
                        <a:pt x="107" y="678"/>
                        <a:pt x="107" y="678"/>
                      </a:cubicBezTo>
                      <a:cubicBezTo>
                        <a:pt x="105" y="677"/>
                        <a:pt x="103" y="675"/>
                        <a:pt x="101" y="673"/>
                      </a:cubicBezTo>
                      <a:cubicBezTo>
                        <a:pt x="82" y="656"/>
                        <a:pt x="62" y="625"/>
                        <a:pt x="65" y="595"/>
                      </a:cubicBezTo>
                      <a:cubicBezTo>
                        <a:pt x="65" y="592"/>
                        <a:pt x="66" y="596"/>
                        <a:pt x="68" y="589"/>
                      </a:cubicBezTo>
                      <a:cubicBezTo>
                        <a:pt x="69" y="562"/>
                        <a:pt x="104" y="522"/>
                        <a:pt x="138" y="523"/>
                      </a:cubicBezTo>
                      <a:cubicBezTo>
                        <a:pt x="136" y="524"/>
                        <a:pt x="136" y="524"/>
                        <a:pt x="136" y="524"/>
                      </a:cubicBezTo>
                      <a:cubicBezTo>
                        <a:pt x="142" y="523"/>
                        <a:pt x="150" y="522"/>
                        <a:pt x="156" y="524"/>
                      </a:cubicBezTo>
                      <a:cubicBezTo>
                        <a:pt x="156" y="525"/>
                        <a:pt x="154" y="524"/>
                        <a:pt x="155" y="525"/>
                      </a:cubicBezTo>
                      <a:cubicBezTo>
                        <a:pt x="157" y="524"/>
                        <a:pt x="166" y="529"/>
                        <a:pt x="169" y="530"/>
                      </a:cubicBezTo>
                      <a:cubicBezTo>
                        <a:pt x="171" y="531"/>
                        <a:pt x="171" y="532"/>
                        <a:pt x="173" y="534"/>
                      </a:cubicBezTo>
                      <a:cubicBezTo>
                        <a:pt x="177" y="535"/>
                        <a:pt x="177" y="535"/>
                        <a:pt x="177" y="535"/>
                      </a:cubicBezTo>
                      <a:cubicBezTo>
                        <a:pt x="188" y="539"/>
                        <a:pt x="197" y="552"/>
                        <a:pt x="208" y="562"/>
                      </a:cubicBezTo>
                      <a:cubicBezTo>
                        <a:pt x="207" y="562"/>
                        <a:pt x="206" y="561"/>
                        <a:pt x="206" y="562"/>
                      </a:cubicBezTo>
                      <a:cubicBezTo>
                        <a:pt x="222" y="578"/>
                        <a:pt x="249" y="601"/>
                        <a:pt x="275" y="590"/>
                      </a:cubicBezTo>
                      <a:cubicBezTo>
                        <a:pt x="274" y="591"/>
                        <a:pt x="274" y="592"/>
                        <a:pt x="275" y="592"/>
                      </a:cubicBezTo>
                      <a:cubicBezTo>
                        <a:pt x="276" y="590"/>
                        <a:pt x="283" y="587"/>
                        <a:pt x="288" y="582"/>
                      </a:cubicBezTo>
                      <a:cubicBezTo>
                        <a:pt x="291" y="580"/>
                        <a:pt x="296" y="572"/>
                        <a:pt x="299" y="565"/>
                      </a:cubicBezTo>
                      <a:cubicBezTo>
                        <a:pt x="299" y="566"/>
                        <a:pt x="299" y="566"/>
                        <a:pt x="299" y="566"/>
                      </a:cubicBezTo>
                      <a:cubicBezTo>
                        <a:pt x="299" y="560"/>
                        <a:pt x="301" y="557"/>
                        <a:pt x="299" y="553"/>
                      </a:cubicBezTo>
                      <a:cubicBezTo>
                        <a:pt x="300" y="549"/>
                        <a:pt x="300" y="549"/>
                        <a:pt x="300" y="549"/>
                      </a:cubicBezTo>
                      <a:cubicBezTo>
                        <a:pt x="298" y="547"/>
                        <a:pt x="300" y="540"/>
                        <a:pt x="297" y="535"/>
                      </a:cubicBezTo>
                      <a:cubicBezTo>
                        <a:pt x="297" y="536"/>
                        <a:pt x="297" y="536"/>
                        <a:pt x="297" y="536"/>
                      </a:cubicBezTo>
                      <a:cubicBezTo>
                        <a:pt x="295" y="531"/>
                        <a:pt x="295" y="529"/>
                        <a:pt x="293" y="525"/>
                      </a:cubicBezTo>
                      <a:cubicBezTo>
                        <a:pt x="293" y="524"/>
                        <a:pt x="293" y="524"/>
                        <a:pt x="293" y="524"/>
                      </a:cubicBezTo>
                      <a:cubicBezTo>
                        <a:pt x="288" y="515"/>
                        <a:pt x="285" y="510"/>
                        <a:pt x="284" y="511"/>
                      </a:cubicBezTo>
                      <a:cubicBezTo>
                        <a:pt x="283" y="507"/>
                        <a:pt x="290" y="519"/>
                        <a:pt x="289" y="513"/>
                      </a:cubicBezTo>
                      <a:cubicBezTo>
                        <a:pt x="279" y="499"/>
                        <a:pt x="267" y="487"/>
                        <a:pt x="255" y="474"/>
                      </a:cubicBezTo>
                      <a:cubicBezTo>
                        <a:pt x="246" y="465"/>
                        <a:pt x="246" y="465"/>
                        <a:pt x="246" y="465"/>
                      </a:cubicBezTo>
                      <a:cubicBezTo>
                        <a:pt x="245" y="464"/>
                        <a:pt x="243" y="462"/>
                        <a:pt x="243" y="461"/>
                      </a:cubicBezTo>
                      <a:cubicBezTo>
                        <a:pt x="237" y="463"/>
                        <a:pt x="237" y="463"/>
                        <a:pt x="237" y="463"/>
                      </a:cubicBezTo>
                      <a:cubicBezTo>
                        <a:pt x="228" y="466"/>
                        <a:pt x="220" y="467"/>
                        <a:pt x="211" y="467"/>
                      </a:cubicBezTo>
                      <a:cubicBezTo>
                        <a:pt x="207" y="466"/>
                        <a:pt x="204" y="466"/>
                        <a:pt x="204" y="465"/>
                      </a:cubicBezTo>
                      <a:cubicBezTo>
                        <a:pt x="200" y="466"/>
                        <a:pt x="191" y="463"/>
                        <a:pt x="188" y="463"/>
                      </a:cubicBezTo>
                      <a:cubicBezTo>
                        <a:pt x="188" y="463"/>
                        <a:pt x="186" y="461"/>
                        <a:pt x="184" y="460"/>
                      </a:cubicBezTo>
                      <a:cubicBezTo>
                        <a:pt x="179" y="457"/>
                        <a:pt x="177" y="459"/>
                        <a:pt x="172" y="454"/>
                      </a:cubicBezTo>
                      <a:cubicBezTo>
                        <a:pt x="174" y="456"/>
                        <a:pt x="175" y="456"/>
                        <a:pt x="175" y="455"/>
                      </a:cubicBezTo>
                      <a:cubicBezTo>
                        <a:pt x="169" y="452"/>
                        <a:pt x="163" y="448"/>
                        <a:pt x="158" y="443"/>
                      </a:cubicBezTo>
                      <a:cubicBezTo>
                        <a:pt x="159" y="444"/>
                        <a:pt x="160" y="445"/>
                        <a:pt x="160" y="444"/>
                      </a:cubicBezTo>
                      <a:cubicBezTo>
                        <a:pt x="153" y="440"/>
                        <a:pt x="150" y="435"/>
                        <a:pt x="145" y="431"/>
                      </a:cubicBezTo>
                      <a:cubicBezTo>
                        <a:pt x="147" y="432"/>
                        <a:pt x="147" y="432"/>
                        <a:pt x="147" y="432"/>
                      </a:cubicBezTo>
                      <a:cubicBezTo>
                        <a:pt x="140" y="424"/>
                        <a:pt x="143" y="431"/>
                        <a:pt x="137" y="424"/>
                      </a:cubicBezTo>
                      <a:cubicBezTo>
                        <a:pt x="139" y="425"/>
                        <a:pt x="139" y="425"/>
                        <a:pt x="139" y="425"/>
                      </a:cubicBezTo>
                      <a:cubicBezTo>
                        <a:pt x="132" y="420"/>
                        <a:pt x="122" y="410"/>
                        <a:pt x="116" y="403"/>
                      </a:cubicBezTo>
                      <a:cubicBezTo>
                        <a:pt x="117" y="403"/>
                        <a:pt x="117" y="403"/>
                        <a:pt x="117" y="403"/>
                      </a:cubicBezTo>
                      <a:cubicBezTo>
                        <a:pt x="111" y="396"/>
                        <a:pt x="104" y="389"/>
                        <a:pt x="97" y="381"/>
                      </a:cubicBezTo>
                      <a:cubicBezTo>
                        <a:pt x="96" y="378"/>
                        <a:pt x="100" y="381"/>
                        <a:pt x="94" y="373"/>
                      </a:cubicBezTo>
                      <a:cubicBezTo>
                        <a:pt x="92" y="374"/>
                        <a:pt x="83" y="360"/>
                        <a:pt x="85" y="366"/>
                      </a:cubicBezTo>
                      <a:cubicBezTo>
                        <a:pt x="81" y="358"/>
                        <a:pt x="73" y="347"/>
                        <a:pt x="70" y="342"/>
                      </a:cubicBezTo>
                      <a:cubicBezTo>
                        <a:pt x="73" y="345"/>
                        <a:pt x="70" y="337"/>
                        <a:pt x="74" y="343"/>
                      </a:cubicBezTo>
                      <a:cubicBezTo>
                        <a:pt x="72" y="338"/>
                        <a:pt x="72" y="338"/>
                        <a:pt x="72" y="338"/>
                      </a:cubicBezTo>
                      <a:cubicBezTo>
                        <a:pt x="73" y="339"/>
                        <a:pt x="74" y="343"/>
                        <a:pt x="74" y="341"/>
                      </a:cubicBezTo>
                      <a:cubicBezTo>
                        <a:pt x="72" y="338"/>
                        <a:pt x="67" y="330"/>
                        <a:pt x="65" y="327"/>
                      </a:cubicBezTo>
                      <a:cubicBezTo>
                        <a:pt x="61" y="322"/>
                        <a:pt x="57" y="317"/>
                        <a:pt x="51" y="308"/>
                      </a:cubicBezTo>
                      <a:cubicBezTo>
                        <a:pt x="54" y="312"/>
                        <a:pt x="52" y="306"/>
                        <a:pt x="53" y="307"/>
                      </a:cubicBezTo>
                      <a:cubicBezTo>
                        <a:pt x="44" y="296"/>
                        <a:pt x="44" y="296"/>
                        <a:pt x="44" y="296"/>
                      </a:cubicBezTo>
                      <a:cubicBezTo>
                        <a:pt x="43" y="292"/>
                        <a:pt x="45" y="294"/>
                        <a:pt x="43" y="290"/>
                      </a:cubicBezTo>
                      <a:cubicBezTo>
                        <a:pt x="42" y="290"/>
                        <a:pt x="41" y="288"/>
                        <a:pt x="40" y="287"/>
                      </a:cubicBezTo>
                      <a:cubicBezTo>
                        <a:pt x="40" y="286"/>
                        <a:pt x="34" y="273"/>
                        <a:pt x="35" y="271"/>
                      </a:cubicBezTo>
                      <a:cubicBezTo>
                        <a:pt x="35" y="270"/>
                        <a:pt x="38" y="277"/>
                        <a:pt x="37" y="273"/>
                      </a:cubicBezTo>
                      <a:cubicBezTo>
                        <a:pt x="35" y="267"/>
                        <a:pt x="34" y="267"/>
                        <a:pt x="32" y="260"/>
                      </a:cubicBezTo>
                      <a:cubicBezTo>
                        <a:pt x="32" y="260"/>
                        <a:pt x="32" y="260"/>
                        <a:pt x="32" y="260"/>
                      </a:cubicBezTo>
                      <a:cubicBezTo>
                        <a:pt x="31" y="256"/>
                        <a:pt x="27" y="248"/>
                        <a:pt x="28" y="253"/>
                      </a:cubicBezTo>
                      <a:cubicBezTo>
                        <a:pt x="29" y="256"/>
                        <a:pt x="28" y="252"/>
                        <a:pt x="29" y="256"/>
                      </a:cubicBezTo>
                      <a:cubicBezTo>
                        <a:pt x="27" y="254"/>
                        <a:pt x="24" y="247"/>
                        <a:pt x="23" y="240"/>
                      </a:cubicBezTo>
                      <a:cubicBezTo>
                        <a:pt x="23" y="242"/>
                        <a:pt x="24" y="242"/>
                        <a:pt x="25" y="243"/>
                      </a:cubicBezTo>
                      <a:cubicBezTo>
                        <a:pt x="21" y="235"/>
                        <a:pt x="18" y="226"/>
                        <a:pt x="15" y="217"/>
                      </a:cubicBezTo>
                      <a:cubicBezTo>
                        <a:pt x="16" y="218"/>
                        <a:pt x="17" y="219"/>
                        <a:pt x="17" y="220"/>
                      </a:cubicBezTo>
                      <a:cubicBezTo>
                        <a:pt x="15" y="208"/>
                        <a:pt x="10" y="196"/>
                        <a:pt x="9" y="185"/>
                      </a:cubicBezTo>
                      <a:cubicBezTo>
                        <a:pt x="10" y="187"/>
                        <a:pt x="8" y="186"/>
                        <a:pt x="9" y="186"/>
                      </a:cubicBezTo>
                      <a:cubicBezTo>
                        <a:pt x="8" y="180"/>
                        <a:pt x="9" y="180"/>
                        <a:pt x="8" y="176"/>
                      </a:cubicBezTo>
                      <a:cubicBezTo>
                        <a:pt x="9" y="176"/>
                        <a:pt x="7" y="171"/>
                        <a:pt x="6" y="167"/>
                      </a:cubicBezTo>
                      <a:cubicBezTo>
                        <a:pt x="5" y="166"/>
                        <a:pt x="6" y="166"/>
                        <a:pt x="6" y="168"/>
                      </a:cubicBezTo>
                      <a:cubicBezTo>
                        <a:pt x="5" y="160"/>
                        <a:pt x="2" y="140"/>
                        <a:pt x="2" y="128"/>
                      </a:cubicBezTo>
                      <a:cubicBezTo>
                        <a:pt x="2" y="129"/>
                        <a:pt x="0" y="120"/>
                        <a:pt x="0" y="117"/>
                      </a:cubicBezTo>
                      <a:cubicBezTo>
                        <a:pt x="2" y="118"/>
                        <a:pt x="2" y="118"/>
                        <a:pt x="2" y="118"/>
                      </a:cubicBezTo>
                      <a:cubicBezTo>
                        <a:pt x="2" y="118"/>
                        <a:pt x="2" y="116"/>
                        <a:pt x="2" y="115"/>
                      </a:cubicBezTo>
                      <a:cubicBezTo>
                        <a:pt x="2" y="114"/>
                        <a:pt x="2" y="114"/>
                        <a:pt x="2" y="113"/>
                      </a:cubicBezTo>
                      <a:cubicBezTo>
                        <a:pt x="2" y="112"/>
                        <a:pt x="2" y="110"/>
                        <a:pt x="2" y="109"/>
                      </a:cubicBezTo>
                      <a:cubicBezTo>
                        <a:pt x="2" y="110"/>
                        <a:pt x="2" y="112"/>
                        <a:pt x="2" y="114"/>
                      </a:cubicBezTo>
                      <a:cubicBezTo>
                        <a:pt x="2" y="114"/>
                        <a:pt x="2" y="114"/>
                        <a:pt x="2" y="114"/>
                      </a:cubicBezTo>
                      <a:cubicBezTo>
                        <a:pt x="2" y="112"/>
                        <a:pt x="2" y="110"/>
                        <a:pt x="2" y="109"/>
                      </a:cubicBezTo>
                      <a:cubicBezTo>
                        <a:pt x="2" y="108"/>
                        <a:pt x="2" y="108"/>
                        <a:pt x="2" y="108"/>
                      </a:cubicBezTo>
                      <a:cubicBezTo>
                        <a:pt x="2" y="107"/>
                        <a:pt x="2" y="107"/>
                        <a:pt x="2" y="107"/>
                      </a:cubicBezTo>
                      <a:cubicBezTo>
                        <a:pt x="2" y="103"/>
                        <a:pt x="2" y="100"/>
                        <a:pt x="3" y="96"/>
                      </a:cubicBezTo>
                      <a:cubicBezTo>
                        <a:pt x="2" y="97"/>
                        <a:pt x="4" y="101"/>
                        <a:pt x="4" y="96"/>
                      </a:cubicBezTo>
                      <a:cubicBezTo>
                        <a:pt x="4" y="87"/>
                        <a:pt x="3" y="93"/>
                        <a:pt x="4" y="86"/>
                      </a:cubicBezTo>
                      <a:cubicBezTo>
                        <a:pt x="4" y="82"/>
                        <a:pt x="4" y="82"/>
                        <a:pt x="4" y="82"/>
                      </a:cubicBezTo>
                      <a:cubicBezTo>
                        <a:pt x="3" y="81"/>
                        <a:pt x="5" y="74"/>
                        <a:pt x="4" y="77"/>
                      </a:cubicBezTo>
                      <a:cubicBezTo>
                        <a:pt x="4" y="76"/>
                        <a:pt x="5" y="64"/>
                        <a:pt x="7" y="66"/>
                      </a:cubicBezTo>
                      <a:cubicBezTo>
                        <a:pt x="8" y="67"/>
                        <a:pt x="8" y="67"/>
                        <a:pt x="8" y="67"/>
                      </a:cubicBezTo>
                      <a:cubicBezTo>
                        <a:pt x="9" y="63"/>
                        <a:pt x="8" y="60"/>
                        <a:pt x="9" y="57"/>
                      </a:cubicBezTo>
                      <a:cubicBezTo>
                        <a:pt x="9" y="57"/>
                        <a:pt x="10" y="56"/>
                        <a:pt x="10" y="56"/>
                      </a:cubicBezTo>
                      <a:cubicBezTo>
                        <a:pt x="8" y="55"/>
                        <a:pt x="13" y="48"/>
                        <a:pt x="15" y="43"/>
                      </a:cubicBezTo>
                      <a:cubicBezTo>
                        <a:pt x="20" y="36"/>
                        <a:pt x="29" y="27"/>
                        <a:pt x="32" y="25"/>
                      </a:cubicBezTo>
                      <a:cubicBezTo>
                        <a:pt x="37" y="21"/>
                        <a:pt x="41" y="17"/>
                        <a:pt x="48" y="14"/>
                      </a:cubicBezTo>
                      <a:cubicBezTo>
                        <a:pt x="47" y="15"/>
                        <a:pt x="45" y="16"/>
                        <a:pt x="45" y="16"/>
                      </a:cubicBezTo>
                      <a:cubicBezTo>
                        <a:pt x="49" y="15"/>
                        <a:pt x="50" y="14"/>
                        <a:pt x="53" y="12"/>
                      </a:cubicBezTo>
                      <a:cubicBezTo>
                        <a:pt x="53" y="12"/>
                        <a:pt x="55" y="11"/>
                        <a:pt x="58" y="11"/>
                      </a:cubicBezTo>
                      <a:cubicBezTo>
                        <a:pt x="63" y="10"/>
                        <a:pt x="63" y="10"/>
                        <a:pt x="63" y="10"/>
                      </a:cubicBezTo>
                      <a:cubicBezTo>
                        <a:pt x="65" y="9"/>
                        <a:pt x="65" y="9"/>
                        <a:pt x="65" y="9"/>
                      </a:cubicBezTo>
                      <a:cubicBezTo>
                        <a:pt x="75" y="15"/>
                        <a:pt x="68" y="12"/>
                        <a:pt x="70" y="14"/>
                      </a:cubicBezTo>
                      <a:cubicBezTo>
                        <a:pt x="71" y="19"/>
                        <a:pt x="72" y="17"/>
                        <a:pt x="73" y="18"/>
                      </a:cubicBezTo>
                      <a:cubicBezTo>
                        <a:pt x="71" y="23"/>
                        <a:pt x="76" y="34"/>
                        <a:pt x="75" y="41"/>
                      </a:cubicBezTo>
                      <a:cubicBezTo>
                        <a:pt x="74" y="39"/>
                        <a:pt x="73" y="33"/>
                        <a:pt x="73" y="37"/>
                      </a:cubicBezTo>
                      <a:cubicBezTo>
                        <a:pt x="71" y="43"/>
                        <a:pt x="76" y="48"/>
                        <a:pt x="77" y="57"/>
                      </a:cubicBezTo>
                      <a:cubicBezTo>
                        <a:pt x="78" y="54"/>
                        <a:pt x="78" y="54"/>
                        <a:pt x="78" y="54"/>
                      </a:cubicBezTo>
                      <a:cubicBezTo>
                        <a:pt x="78" y="58"/>
                        <a:pt x="81" y="66"/>
                        <a:pt x="80" y="66"/>
                      </a:cubicBezTo>
                      <a:cubicBezTo>
                        <a:pt x="81" y="69"/>
                        <a:pt x="81" y="76"/>
                        <a:pt x="82" y="75"/>
                      </a:cubicBezTo>
                      <a:cubicBezTo>
                        <a:pt x="84" y="89"/>
                        <a:pt x="91" y="108"/>
                        <a:pt x="91" y="117"/>
                      </a:cubicBezTo>
                      <a:cubicBezTo>
                        <a:pt x="92" y="119"/>
                        <a:pt x="93" y="124"/>
                        <a:pt x="93" y="123"/>
                      </a:cubicBezTo>
                      <a:cubicBezTo>
                        <a:pt x="93" y="120"/>
                        <a:pt x="92" y="119"/>
                        <a:pt x="92" y="117"/>
                      </a:cubicBezTo>
                      <a:cubicBezTo>
                        <a:pt x="92" y="119"/>
                        <a:pt x="93" y="119"/>
                        <a:pt x="93" y="120"/>
                      </a:cubicBezTo>
                      <a:cubicBezTo>
                        <a:pt x="94" y="124"/>
                        <a:pt x="95" y="127"/>
                        <a:pt x="92" y="124"/>
                      </a:cubicBezTo>
                      <a:cubicBezTo>
                        <a:pt x="93" y="135"/>
                        <a:pt x="100" y="128"/>
                        <a:pt x="98" y="150"/>
                      </a:cubicBezTo>
                      <a:cubicBezTo>
                        <a:pt x="98" y="150"/>
                        <a:pt x="95" y="152"/>
                        <a:pt x="93" y="153"/>
                      </a:cubicBezTo>
                      <a:cubicBezTo>
                        <a:pt x="91" y="154"/>
                        <a:pt x="90" y="156"/>
                        <a:pt x="89" y="157"/>
                      </a:cubicBezTo>
                      <a:cubicBezTo>
                        <a:pt x="85" y="162"/>
                        <a:pt x="86" y="159"/>
                        <a:pt x="84" y="158"/>
                      </a:cubicBezTo>
                      <a:cubicBezTo>
                        <a:pt x="82" y="161"/>
                        <a:pt x="81" y="166"/>
                        <a:pt x="82" y="168"/>
                      </a:cubicBezTo>
                      <a:cubicBezTo>
                        <a:pt x="81" y="169"/>
                        <a:pt x="81" y="170"/>
                        <a:pt x="81" y="172"/>
                      </a:cubicBezTo>
                      <a:cubicBezTo>
                        <a:pt x="81" y="170"/>
                        <a:pt x="81" y="175"/>
                        <a:pt x="82" y="177"/>
                      </a:cubicBezTo>
                      <a:cubicBezTo>
                        <a:pt x="81" y="176"/>
                        <a:pt x="81" y="176"/>
                        <a:pt x="81" y="176"/>
                      </a:cubicBezTo>
                      <a:cubicBezTo>
                        <a:pt x="81" y="176"/>
                        <a:pt x="82" y="181"/>
                        <a:pt x="83" y="183"/>
                      </a:cubicBezTo>
                      <a:cubicBezTo>
                        <a:pt x="83" y="183"/>
                        <a:pt x="83" y="178"/>
                        <a:pt x="83" y="175"/>
                      </a:cubicBezTo>
                      <a:cubicBezTo>
                        <a:pt x="83" y="177"/>
                        <a:pt x="84" y="180"/>
                        <a:pt x="85" y="183"/>
                      </a:cubicBezTo>
                      <a:cubicBezTo>
                        <a:pt x="84" y="182"/>
                        <a:pt x="86" y="190"/>
                        <a:pt x="87" y="193"/>
                      </a:cubicBezTo>
                      <a:cubicBezTo>
                        <a:pt x="88" y="197"/>
                        <a:pt x="90" y="197"/>
                        <a:pt x="90" y="198"/>
                      </a:cubicBezTo>
                      <a:cubicBezTo>
                        <a:pt x="89" y="198"/>
                        <a:pt x="92" y="204"/>
                        <a:pt x="90" y="201"/>
                      </a:cubicBezTo>
                      <a:cubicBezTo>
                        <a:pt x="89" y="200"/>
                        <a:pt x="90" y="198"/>
                        <a:pt x="88" y="196"/>
                      </a:cubicBezTo>
                      <a:cubicBezTo>
                        <a:pt x="89" y="199"/>
                        <a:pt x="88" y="199"/>
                        <a:pt x="90" y="204"/>
                      </a:cubicBezTo>
                      <a:cubicBezTo>
                        <a:pt x="92" y="207"/>
                        <a:pt x="92" y="202"/>
                        <a:pt x="94" y="210"/>
                      </a:cubicBezTo>
                      <a:cubicBezTo>
                        <a:pt x="93" y="208"/>
                        <a:pt x="93" y="208"/>
                        <a:pt x="92" y="206"/>
                      </a:cubicBezTo>
                      <a:cubicBezTo>
                        <a:pt x="94" y="213"/>
                        <a:pt x="94" y="213"/>
                        <a:pt x="94" y="213"/>
                      </a:cubicBezTo>
                      <a:cubicBezTo>
                        <a:pt x="95" y="213"/>
                        <a:pt x="95" y="213"/>
                        <a:pt x="95" y="213"/>
                      </a:cubicBezTo>
                      <a:cubicBezTo>
                        <a:pt x="95" y="214"/>
                        <a:pt x="94" y="214"/>
                        <a:pt x="94" y="214"/>
                      </a:cubicBezTo>
                      <a:cubicBezTo>
                        <a:pt x="96" y="216"/>
                        <a:pt x="99" y="225"/>
                        <a:pt x="100" y="226"/>
                      </a:cubicBezTo>
                      <a:cubicBezTo>
                        <a:pt x="102" y="229"/>
                        <a:pt x="102" y="233"/>
                        <a:pt x="103" y="236"/>
                      </a:cubicBezTo>
                      <a:cubicBezTo>
                        <a:pt x="103" y="236"/>
                        <a:pt x="103" y="236"/>
                        <a:pt x="103" y="236"/>
                      </a:cubicBezTo>
                      <a:cubicBezTo>
                        <a:pt x="104" y="240"/>
                        <a:pt x="106" y="245"/>
                        <a:pt x="108" y="248"/>
                      </a:cubicBezTo>
                      <a:cubicBezTo>
                        <a:pt x="108" y="248"/>
                        <a:pt x="108" y="248"/>
                        <a:pt x="108" y="248"/>
                      </a:cubicBezTo>
                      <a:cubicBezTo>
                        <a:pt x="109" y="250"/>
                        <a:pt x="111" y="255"/>
                        <a:pt x="113" y="258"/>
                      </a:cubicBezTo>
                      <a:cubicBezTo>
                        <a:pt x="114" y="263"/>
                        <a:pt x="110" y="261"/>
                        <a:pt x="114" y="267"/>
                      </a:cubicBezTo>
                      <a:cubicBezTo>
                        <a:pt x="116" y="272"/>
                        <a:pt x="119" y="274"/>
                        <a:pt x="119" y="272"/>
                      </a:cubicBezTo>
                      <a:cubicBezTo>
                        <a:pt x="122" y="282"/>
                        <a:pt x="130" y="292"/>
                        <a:pt x="133" y="301"/>
                      </a:cubicBezTo>
                      <a:cubicBezTo>
                        <a:pt x="134" y="303"/>
                        <a:pt x="134" y="302"/>
                        <a:pt x="135" y="304"/>
                      </a:cubicBezTo>
                      <a:cubicBezTo>
                        <a:pt x="142" y="319"/>
                        <a:pt x="151" y="333"/>
                        <a:pt x="159" y="337"/>
                      </a:cubicBezTo>
                      <a:cubicBezTo>
                        <a:pt x="156" y="336"/>
                        <a:pt x="159" y="339"/>
                        <a:pt x="159" y="339"/>
                      </a:cubicBezTo>
                      <a:cubicBezTo>
                        <a:pt x="162" y="339"/>
                        <a:pt x="162" y="341"/>
                        <a:pt x="163" y="339"/>
                      </a:cubicBezTo>
                      <a:cubicBezTo>
                        <a:pt x="163" y="339"/>
                        <a:pt x="163" y="338"/>
                        <a:pt x="160" y="337"/>
                      </a:cubicBezTo>
                      <a:cubicBezTo>
                        <a:pt x="164" y="338"/>
                        <a:pt x="164" y="336"/>
                        <a:pt x="173" y="335"/>
                      </a:cubicBezTo>
                      <a:cubicBezTo>
                        <a:pt x="179" y="332"/>
                        <a:pt x="187" y="342"/>
                        <a:pt x="186" y="342"/>
                      </a:cubicBezTo>
                      <a:cubicBezTo>
                        <a:pt x="187" y="344"/>
                        <a:pt x="188" y="346"/>
                        <a:pt x="188" y="347"/>
                      </a:cubicBezTo>
                      <a:cubicBezTo>
                        <a:pt x="187" y="344"/>
                        <a:pt x="188" y="346"/>
                        <a:pt x="190" y="347"/>
                      </a:cubicBezTo>
                      <a:cubicBezTo>
                        <a:pt x="188" y="348"/>
                        <a:pt x="191" y="354"/>
                        <a:pt x="195" y="358"/>
                      </a:cubicBezTo>
                      <a:cubicBezTo>
                        <a:pt x="196" y="358"/>
                        <a:pt x="196" y="358"/>
                        <a:pt x="196" y="358"/>
                      </a:cubicBezTo>
                      <a:cubicBezTo>
                        <a:pt x="197" y="361"/>
                        <a:pt x="197" y="361"/>
                        <a:pt x="197" y="361"/>
                      </a:cubicBezTo>
                      <a:cubicBezTo>
                        <a:pt x="198" y="363"/>
                        <a:pt x="200" y="362"/>
                        <a:pt x="202" y="367"/>
                      </a:cubicBezTo>
                      <a:cubicBezTo>
                        <a:pt x="202" y="368"/>
                        <a:pt x="201" y="368"/>
                        <a:pt x="202" y="369"/>
                      </a:cubicBezTo>
                      <a:cubicBezTo>
                        <a:pt x="205" y="373"/>
                        <a:pt x="210" y="379"/>
                        <a:pt x="213" y="385"/>
                      </a:cubicBezTo>
                      <a:cubicBezTo>
                        <a:pt x="214" y="389"/>
                        <a:pt x="214" y="389"/>
                        <a:pt x="214" y="389"/>
                      </a:cubicBezTo>
                      <a:cubicBezTo>
                        <a:pt x="216" y="391"/>
                        <a:pt x="219" y="394"/>
                        <a:pt x="217" y="391"/>
                      </a:cubicBezTo>
                      <a:cubicBezTo>
                        <a:pt x="221" y="399"/>
                        <a:pt x="225" y="405"/>
                        <a:pt x="226" y="408"/>
                      </a:cubicBezTo>
                      <a:cubicBezTo>
                        <a:pt x="238" y="421"/>
                        <a:pt x="253" y="440"/>
                        <a:pt x="266" y="455"/>
                      </a:cubicBezTo>
                      <a:cubicBezTo>
                        <a:pt x="265" y="455"/>
                        <a:pt x="265" y="455"/>
                        <a:pt x="265" y="455"/>
                      </a:cubicBezTo>
                      <a:cubicBezTo>
                        <a:pt x="269" y="459"/>
                        <a:pt x="268" y="456"/>
                        <a:pt x="271" y="459"/>
                      </a:cubicBezTo>
                      <a:cubicBezTo>
                        <a:pt x="269" y="458"/>
                        <a:pt x="272" y="463"/>
                        <a:pt x="269" y="461"/>
                      </a:cubicBezTo>
                      <a:cubicBezTo>
                        <a:pt x="274" y="467"/>
                        <a:pt x="277" y="467"/>
                        <a:pt x="280" y="471"/>
                      </a:cubicBezTo>
                      <a:cubicBezTo>
                        <a:pt x="281" y="471"/>
                        <a:pt x="277" y="468"/>
                        <a:pt x="279" y="468"/>
                      </a:cubicBezTo>
                      <a:cubicBezTo>
                        <a:pt x="279" y="468"/>
                        <a:pt x="285" y="477"/>
                        <a:pt x="287" y="477"/>
                      </a:cubicBezTo>
                      <a:cubicBezTo>
                        <a:pt x="288" y="478"/>
                        <a:pt x="286" y="478"/>
                        <a:pt x="285" y="478"/>
                      </a:cubicBezTo>
                      <a:cubicBezTo>
                        <a:pt x="289" y="481"/>
                        <a:pt x="289" y="481"/>
                        <a:pt x="289" y="481"/>
                      </a:cubicBezTo>
                      <a:cubicBezTo>
                        <a:pt x="291" y="486"/>
                        <a:pt x="278" y="472"/>
                        <a:pt x="280" y="479"/>
                      </a:cubicBezTo>
                      <a:cubicBezTo>
                        <a:pt x="283" y="482"/>
                        <a:pt x="283" y="482"/>
                        <a:pt x="283" y="482"/>
                      </a:cubicBezTo>
                      <a:cubicBezTo>
                        <a:pt x="285" y="486"/>
                        <a:pt x="275" y="474"/>
                        <a:pt x="281" y="483"/>
                      </a:cubicBezTo>
                      <a:cubicBezTo>
                        <a:pt x="285" y="486"/>
                        <a:pt x="289" y="488"/>
                        <a:pt x="287" y="484"/>
                      </a:cubicBezTo>
                      <a:cubicBezTo>
                        <a:pt x="293" y="492"/>
                        <a:pt x="293" y="485"/>
                        <a:pt x="299" y="495"/>
                      </a:cubicBezTo>
                      <a:cubicBezTo>
                        <a:pt x="300" y="498"/>
                        <a:pt x="294" y="487"/>
                        <a:pt x="294" y="490"/>
                      </a:cubicBezTo>
                      <a:cubicBezTo>
                        <a:pt x="296" y="495"/>
                        <a:pt x="300" y="498"/>
                        <a:pt x="303" y="502"/>
                      </a:cubicBezTo>
                      <a:cubicBezTo>
                        <a:pt x="300" y="498"/>
                        <a:pt x="304" y="500"/>
                        <a:pt x="306" y="503"/>
                      </a:cubicBezTo>
                      <a:cubicBezTo>
                        <a:pt x="308" y="509"/>
                        <a:pt x="303" y="501"/>
                        <a:pt x="307" y="508"/>
                      </a:cubicBezTo>
                      <a:cubicBezTo>
                        <a:pt x="308" y="508"/>
                        <a:pt x="312" y="515"/>
                        <a:pt x="310" y="509"/>
                      </a:cubicBezTo>
                      <a:cubicBezTo>
                        <a:pt x="313" y="511"/>
                        <a:pt x="313" y="517"/>
                        <a:pt x="316" y="520"/>
                      </a:cubicBezTo>
                      <a:cubicBezTo>
                        <a:pt x="316" y="523"/>
                        <a:pt x="310" y="514"/>
                        <a:pt x="313" y="522"/>
                      </a:cubicBezTo>
                      <a:cubicBezTo>
                        <a:pt x="314" y="520"/>
                        <a:pt x="318" y="532"/>
                        <a:pt x="318" y="527"/>
                      </a:cubicBezTo>
                      <a:cubicBezTo>
                        <a:pt x="319" y="531"/>
                        <a:pt x="318" y="531"/>
                        <a:pt x="317" y="529"/>
                      </a:cubicBezTo>
                      <a:cubicBezTo>
                        <a:pt x="318" y="534"/>
                        <a:pt x="322" y="541"/>
                        <a:pt x="320" y="543"/>
                      </a:cubicBezTo>
                      <a:cubicBezTo>
                        <a:pt x="322" y="544"/>
                        <a:pt x="322" y="544"/>
                        <a:pt x="322" y="544"/>
                      </a:cubicBezTo>
                      <a:cubicBezTo>
                        <a:pt x="321" y="546"/>
                        <a:pt x="321" y="548"/>
                        <a:pt x="321" y="551"/>
                      </a:cubicBezTo>
                      <a:cubicBezTo>
                        <a:pt x="321" y="555"/>
                        <a:pt x="322" y="566"/>
                        <a:pt x="320" y="566"/>
                      </a:cubicBezTo>
                      <a:cubicBezTo>
                        <a:pt x="320" y="567"/>
                        <a:pt x="316" y="577"/>
                        <a:pt x="319" y="574"/>
                      </a:cubicBezTo>
                      <a:cubicBezTo>
                        <a:pt x="322" y="568"/>
                        <a:pt x="320" y="566"/>
                        <a:pt x="323" y="563"/>
                      </a:cubicBezTo>
                      <a:close/>
                      <a:moveTo>
                        <a:pt x="3" y="123"/>
                      </a:moveTo>
                      <a:cubicBezTo>
                        <a:pt x="3" y="122"/>
                        <a:pt x="3" y="121"/>
                        <a:pt x="3" y="120"/>
                      </a:cubicBezTo>
                      <a:cubicBezTo>
                        <a:pt x="3" y="121"/>
                        <a:pt x="3" y="122"/>
                        <a:pt x="3" y="123"/>
                      </a:cubicBezTo>
                      <a:close/>
                      <a:moveTo>
                        <a:pt x="250" y="466"/>
                      </a:moveTo>
                      <a:cubicBezTo>
                        <a:pt x="250" y="466"/>
                        <a:pt x="250" y="466"/>
                        <a:pt x="250" y="466"/>
                      </a:cubicBezTo>
                      <a:cubicBezTo>
                        <a:pt x="250" y="465"/>
                        <a:pt x="250" y="466"/>
                        <a:pt x="250" y="466"/>
                      </a:cubicBezTo>
                      <a:close/>
                      <a:moveTo>
                        <a:pt x="250" y="459"/>
                      </a:moveTo>
                      <a:cubicBezTo>
                        <a:pt x="235" y="443"/>
                        <a:pt x="222" y="423"/>
                        <a:pt x="212" y="409"/>
                      </a:cubicBezTo>
                      <a:cubicBezTo>
                        <a:pt x="215" y="410"/>
                        <a:pt x="215" y="410"/>
                        <a:pt x="215" y="410"/>
                      </a:cubicBezTo>
                      <a:cubicBezTo>
                        <a:pt x="211" y="404"/>
                        <a:pt x="205" y="396"/>
                        <a:pt x="205" y="399"/>
                      </a:cubicBezTo>
                      <a:cubicBezTo>
                        <a:pt x="201" y="392"/>
                        <a:pt x="194" y="384"/>
                        <a:pt x="193" y="379"/>
                      </a:cubicBezTo>
                      <a:cubicBezTo>
                        <a:pt x="190" y="372"/>
                        <a:pt x="188" y="372"/>
                        <a:pt x="184" y="367"/>
                      </a:cubicBezTo>
                      <a:cubicBezTo>
                        <a:pt x="181" y="360"/>
                        <a:pt x="178" y="356"/>
                        <a:pt x="175" y="351"/>
                      </a:cubicBezTo>
                      <a:cubicBezTo>
                        <a:pt x="174" y="349"/>
                        <a:pt x="174" y="349"/>
                        <a:pt x="174" y="349"/>
                      </a:cubicBezTo>
                      <a:cubicBezTo>
                        <a:pt x="174" y="349"/>
                        <a:pt x="174" y="349"/>
                        <a:pt x="173" y="349"/>
                      </a:cubicBezTo>
                      <a:cubicBezTo>
                        <a:pt x="174" y="349"/>
                        <a:pt x="174" y="349"/>
                        <a:pt x="174" y="349"/>
                      </a:cubicBezTo>
                      <a:cubicBezTo>
                        <a:pt x="174" y="348"/>
                        <a:pt x="174" y="348"/>
                        <a:pt x="174" y="348"/>
                      </a:cubicBezTo>
                      <a:cubicBezTo>
                        <a:pt x="173" y="348"/>
                        <a:pt x="172" y="348"/>
                        <a:pt x="171" y="349"/>
                      </a:cubicBezTo>
                      <a:cubicBezTo>
                        <a:pt x="165" y="354"/>
                        <a:pt x="146" y="344"/>
                        <a:pt x="152" y="349"/>
                      </a:cubicBezTo>
                      <a:cubicBezTo>
                        <a:pt x="134" y="339"/>
                        <a:pt x="126" y="319"/>
                        <a:pt x="121" y="306"/>
                      </a:cubicBezTo>
                      <a:cubicBezTo>
                        <a:pt x="121" y="307"/>
                        <a:pt x="119" y="304"/>
                        <a:pt x="118" y="303"/>
                      </a:cubicBezTo>
                      <a:cubicBezTo>
                        <a:pt x="111" y="291"/>
                        <a:pt x="107" y="278"/>
                        <a:pt x="102" y="268"/>
                      </a:cubicBezTo>
                      <a:cubicBezTo>
                        <a:pt x="101" y="266"/>
                        <a:pt x="104" y="271"/>
                        <a:pt x="102" y="266"/>
                      </a:cubicBezTo>
                      <a:cubicBezTo>
                        <a:pt x="100" y="263"/>
                        <a:pt x="101" y="266"/>
                        <a:pt x="99" y="263"/>
                      </a:cubicBezTo>
                      <a:cubicBezTo>
                        <a:pt x="90" y="243"/>
                        <a:pt x="85" y="221"/>
                        <a:pt x="78" y="203"/>
                      </a:cubicBezTo>
                      <a:cubicBezTo>
                        <a:pt x="73" y="189"/>
                        <a:pt x="61" y="164"/>
                        <a:pt x="81" y="146"/>
                      </a:cubicBezTo>
                      <a:cubicBezTo>
                        <a:pt x="82" y="144"/>
                        <a:pt x="84" y="143"/>
                        <a:pt x="85" y="142"/>
                      </a:cubicBezTo>
                      <a:cubicBezTo>
                        <a:pt x="84" y="139"/>
                        <a:pt x="84" y="136"/>
                        <a:pt x="83" y="133"/>
                      </a:cubicBezTo>
                      <a:cubicBezTo>
                        <a:pt x="76" y="108"/>
                        <a:pt x="76" y="108"/>
                        <a:pt x="76" y="108"/>
                      </a:cubicBezTo>
                      <a:cubicBezTo>
                        <a:pt x="77" y="109"/>
                        <a:pt x="77" y="109"/>
                        <a:pt x="77" y="109"/>
                      </a:cubicBezTo>
                      <a:cubicBezTo>
                        <a:pt x="72" y="98"/>
                        <a:pt x="72" y="83"/>
                        <a:pt x="67" y="75"/>
                      </a:cubicBezTo>
                      <a:cubicBezTo>
                        <a:pt x="67" y="72"/>
                        <a:pt x="66" y="65"/>
                        <a:pt x="67" y="66"/>
                      </a:cubicBezTo>
                      <a:cubicBezTo>
                        <a:pt x="64" y="58"/>
                        <a:pt x="63" y="44"/>
                        <a:pt x="61" y="32"/>
                      </a:cubicBezTo>
                      <a:cubicBezTo>
                        <a:pt x="61" y="32"/>
                        <a:pt x="61" y="32"/>
                        <a:pt x="61" y="32"/>
                      </a:cubicBezTo>
                      <a:cubicBezTo>
                        <a:pt x="61" y="29"/>
                        <a:pt x="61" y="25"/>
                        <a:pt x="60" y="22"/>
                      </a:cubicBezTo>
                      <a:cubicBezTo>
                        <a:pt x="58" y="23"/>
                        <a:pt x="55" y="25"/>
                        <a:pt x="52" y="26"/>
                      </a:cubicBezTo>
                      <a:cubicBezTo>
                        <a:pt x="53" y="25"/>
                        <a:pt x="55" y="24"/>
                        <a:pt x="56" y="23"/>
                      </a:cubicBezTo>
                      <a:cubicBezTo>
                        <a:pt x="51" y="24"/>
                        <a:pt x="47" y="31"/>
                        <a:pt x="43" y="30"/>
                      </a:cubicBezTo>
                      <a:cubicBezTo>
                        <a:pt x="41" y="32"/>
                        <a:pt x="42" y="32"/>
                        <a:pt x="44" y="31"/>
                      </a:cubicBezTo>
                      <a:cubicBezTo>
                        <a:pt x="18" y="46"/>
                        <a:pt x="14" y="78"/>
                        <a:pt x="15" y="108"/>
                      </a:cubicBezTo>
                      <a:cubicBezTo>
                        <a:pt x="14" y="130"/>
                        <a:pt x="11" y="110"/>
                        <a:pt x="13" y="127"/>
                      </a:cubicBezTo>
                      <a:cubicBezTo>
                        <a:pt x="12" y="128"/>
                        <a:pt x="14" y="128"/>
                        <a:pt x="13" y="128"/>
                      </a:cubicBezTo>
                      <a:cubicBezTo>
                        <a:pt x="14" y="135"/>
                        <a:pt x="11" y="138"/>
                        <a:pt x="13" y="143"/>
                      </a:cubicBezTo>
                      <a:cubicBezTo>
                        <a:pt x="14" y="141"/>
                        <a:pt x="14" y="146"/>
                        <a:pt x="15" y="146"/>
                      </a:cubicBezTo>
                      <a:cubicBezTo>
                        <a:pt x="15" y="159"/>
                        <a:pt x="14" y="162"/>
                        <a:pt x="17" y="173"/>
                      </a:cubicBezTo>
                      <a:cubicBezTo>
                        <a:pt x="16" y="172"/>
                        <a:pt x="16" y="172"/>
                        <a:pt x="16" y="172"/>
                      </a:cubicBezTo>
                      <a:cubicBezTo>
                        <a:pt x="20" y="184"/>
                        <a:pt x="22" y="198"/>
                        <a:pt x="26" y="208"/>
                      </a:cubicBezTo>
                      <a:cubicBezTo>
                        <a:pt x="42" y="274"/>
                        <a:pt x="73" y="334"/>
                        <a:pt x="115" y="384"/>
                      </a:cubicBezTo>
                      <a:cubicBezTo>
                        <a:pt x="136" y="409"/>
                        <a:pt x="160" y="434"/>
                        <a:pt x="185" y="449"/>
                      </a:cubicBezTo>
                      <a:cubicBezTo>
                        <a:pt x="198" y="456"/>
                        <a:pt x="212" y="457"/>
                        <a:pt x="227" y="454"/>
                      </a:cubicBezTo>
                      <a:cubicBezTo>
                        <a:pt x="230" y="454"/>
                        <a:pt x="234" y="452"/>
                        <a:pt x="237" y="451"/>
                      </a:cubicBezTo>
                      <a:cubicBezTo>
                        <a:pt x="239" y="451"/>
                        <a:pt x="239" y="451"/>
                        <a:pt x="239" y="451"/>
                      </a:cubicBezTo>
                      <a:cubicBezTo>
                        <a:pt x="239" y="450"/>
                        <a:pt x="239" y="450"/>
                        <a:pt x="239" y="450"/>
                      </a:cubicBezTo>
                      <a:cubicBezTo>
                        <a:pt x="239" y="450"/>
                        <a:pt x="239" y="450"/>
                        <a:pt x="239" y="450"/>
                      </a:cubicBezTo>
                      <a:cubicBezTo>
                        <a:pt x="240" y="450"/>
                        <a:pt x="240" y="450"/>
                        <a:pt x="240" y="450"/>
                      </a:cubicBezTo>
                      <a:cubicBezTo>
                        <a:pt x="240" y="450"/>
                        <a:pt x="240" y="450"/>
                        <a:pt x="240" y="450"/>
                      </a:cubicBezTo>
                      <a:cubicBezTo>
                        <a:pt x="238" y="448"/>
                        <a:pt x="246" y="460"/>
                        <a:pt x="250" y="466"/>
                      </a:cubicBezTo>
                      <a:cubicBezTo>
                        <a:pt x="250" y="465"/>
                        <a:pt x="250" y="463"/>
                        <a:pt x="250" y="459"/>
                      </a:cubicBezTo>
                      <a:close/>
                      <a:moveTo>
                        <a:pt x="143" y="530"/>
                      </a:moveTo>
                      <a:cubicBezTo>
                        <a:pt x="132" y="529"/>
                        <a:pt x="122" y="532"/>
                        <a:pt x="112" y="539"/>
                      </a:cubicBezTo>
                      <a:cubicBezTo>
                        <a:pt x="102" y="544"/>
                        <a:pt x="91" y="557"/>
                        <a:pt x="84" y="569"/>
                      </a:cubicBezTo>
                      <a:cubicBezTo>
                        <a:pt x="92" y="557"/>
                        <a:pt x="102" y="547"/>
                        <a:pt x="111" y="541"/>
                      </a:cubicBezTo>
                      <a:cubicBezTo>
                        <a:pt x="112" y="541"/>
                        <a:pt x="112" y="541"/>
                        <a:pt x="112" y="541"/>
                      </a:cubicBezTo>
                      <a:cubicBezTo>
                        <a:pt x="115" y="536"/>
                        <a:pt x="129" y="530"/>
                        <a:pt x="138" y="530"/>
                      </a:cubicBezTo>
                      <a:cubicBezTo>
                        <a:pt x="140" y="530"/>
                        <a:pt x="141" y="530"/>
                        <a:pt x="143" y="530"/>
                      </a:cubicBezTo>
                      <a:close/>
                      <a:moveTo>
                        <a:pt x="179" y="547"/>
                      </a:moveTo>
                      <a:cubicBezTo>
                        <a:pt x="177" y="545"/>
                        <a:pt x="175" y="543"/>
                        <a:pt x="173" y="542"/>
                      </a:cubicBezTo>
                      <a:cubicBezTo>
                        <a:pt x="173" y="542"/>
                        <a:pt x="174" y="543"/>
                        <a:pt x="174" y="543"/>
                      </a:cubicBezTo>
                      <a:cubicBezTo>
                        <a:pt x="176" y="544"/>
                        <a:pt x="177" y="545"/>
                        <a:pt x="179" y="547"/>
                      </a:cubicBezTo>
                      <a:close/>
                      <a:moveTo>
                        <a:pt x="173" y="349"/>
                      </a:moveTo>
                      <a:cubicBezTo>
                        <a:pt x="173" y="349"/>
                        <a:pt x="173" y="349"/>
                        <a:pt x="173" y="349"/>
                      </a:cubicBezTo>
                      <a:cubicBezTo>
                        <a:pt x="173" y="349"/>
                        <a:pt x="171" y="349"/>
                        <a:pt x="170" y="350"/>
                      </a:cubicBezTo>
                      <a:cubicBezTo>
                        <a:pt x="171" y="350"/>
                        <a:pt x="172" y="350"/>
                        <a:pt x="173" y="349"/>
                      </a:cubicBezTo>
                      <a:close/>
                      <a:moveTo>
                        <a:pt x="61" y="32"/>
                      </a:moveTo>
                      <a:cubicBezTo>
                        <a:pt x="61" y="31"/>
                        <a:pt x="61" y="30"/>
                        <a:pt x="61" y="29"/>
                      </a:cubicBezTo>
                      <a:cubicBezTo>
                        <a:pt x="61" y="30"/>
                        <a:pt x="61" y="30"/>
                        <a:pt x="61" y="32"/>
                      </a:cubicBezTo>
                      <a:close/>
                      <a:moveTo>
                        <a:pt x="2" y="107"/>
                      </a:moveTo>
                      <a:cubicBezTo>
                        <a:pt x="2" y="108"/>
                        <a:pt x="2" y="108"/>
                        <a:pt x="2" y="109"/>
                      </a:cubicBezTo>
                      <a:cubicBezTo>
                        <a:pt x="2" y="109"/>
                        <a:pt x="2" y="109"/>
                        <a:pt x="2" y="109"/>
                      </a:cubicBezTo>
                      <a:cubicBezTo>
                        <a:pt x="2" y="108"/>
                        <a:pt x="2" y="108"/>
                        <a:pt x="2" y="107"/>
                      </a:cubicBezTo>
                      <a:close/>
                      <a:moveTo>
                        <a:pt x="255" y="615"/>
                      </a:moveTo>
                      <a:cubicBezTo>
                        <a:pt x="253" y="614"/>
                        <a:pt x="249" y="614"/>
                        <a:pt x="247" y="614"/>
                      </a:cubicBezTo>
                      <a:cubicBezTo>
                        <a:pt x="245" y="614"/>
                        <a:pt x="253" y="614"/>
                        <a:pt x="255" y="615"/>
                      </a:cubicBezTo>
                      <a:close/>
                      <a:moveTo>
                        <a:pt x="127" y="543"/>
                      </a:moveTo>
                      <a:cubicBezTo>
                        <a:pt x="129" y="542"/>
                        <a:pt x="131" y="543"/>
                        <a:pt x="133" y="541"/>
                      </a:cubicBezTo>
                      <a:cubicBezTo>
                        <a:pt x="135" y="541"/>
                        <a:pt x="132" y="543"/>
                        <a:pt x="135" y="542"/>
                      </a:cubicBezTo>
                      <a:cubicBezTo>
                        <a:pt x="137" y="541"/>
                        <a:pt x="133" y="540"/>
                        <a:pt x="128" y="541"/>
                      </a:cubicBezTo>
                      <a:cubicBezTo>
                        <a:pt x="128" y="541"/>
                        <a:pt x="128" y="541"/>
                        <a:pt x="128" y="541"/>
                      </a:cubicBezTo>
                      <a:cubicBezTo>
                        <a:pt x="128" y="542"/>
                        <a:pt x="128" y="542"/>
                        <a:pt x="127" y="543"/>
                      </a:cubicBezTo>
                      <a:close/>
                      <a:moveTo>
                        <a:pt x="223" y="602"/>
                      </a:moveTo>
                      <a:cubicBezTo>
                        <a:pt x="223" y="603"/>
                        <a:pt x="224" y="603"/>
                        <a:pt x="225" y="604"/>
                      </a:cubicBezTo>
                      <a:cubicBezTo>
                        <a:pt x="224" y="603"/>
                        <a:pt x="223" y="603"/>
                        <a:pt x="223" y="602"/>
                      </a:cubicBezTo>
                      <a:close/>
                      <a:moveTo>
                        <a:pt x="294" y="606"/>
                      </a:moveTo>
                      <a:cubicBezTo>
                        <a:pt x="293" y="606"/>
                        <a:pt x="293" y="607"/>
                        <a:pt x="292" y="607"/>
                      </a:cubicBezTo>
                      <a:cubicBezTo>
                        <a:pt x="293" y="607"/>
                        <a:pt x="293" y="606"/>
                        <a:pt x="294" y="606"/>
                      </a:cubicBezTo>
                      <a:close/>
                      <a:moveTo>
                        <a:pt x="291" y="607"/>
                      </a:moveTo>
                      <a:cubicBezTo>
                        <a:pt x="289" y="608"/>
                        <a:pt x="289" y="608"/>
                        <a:pt x="288" y="608"/>
                      </a:cubicBezTo>
                      <a:cubicBezTo>
                        <a:pt x="289" y="609"/>
                        <a:pt x="289" y="609"/>
                        <a:pt x="289" y="609"/>
                      </a:cubicBezTo>
                      <a:cubicBezTo>
                        <a:pt x="291" y="607"/>
                        <a:pt x="293" y="606"/>
                        <a:pt x="291" y="607"/>
                      </a:cubicBezTo>
                      <a:close/>
                      <a:moveTo>
                        <a:pt x="92" y="374"/>
                      </a:moveTo>
                      <a:cubicBezTo>
                        <a:pt x="93" y="375"/>
                        <a:pt x="93" y="375"/>
                        <a:pt x="93" y="375"/>
                      </a:cubicBezTo>
                      <a:cubicBezTo>
                        <a:pt x="94" y="374"/>
                        <a:pt x="94" y="374"/>
                        <a:pt x="94" y="374"/>
                      </a:cubicBezTo>
                      <a:lnTo>
                        <a:pt x="92" y="374"/>
                      </a:lnTo>
                      <a:close/>
                      <a:moveTo>
                        <a:pt x="111" y="682"/>
                      </a:moveTo>
                      <a:cubicBezTo>
                        <a:pt x="110" y="681"/>
                        <a:pt x="109" y="681"/>
                        <a:pt x="109" y="680"/>
                      </a:cubicBezTo>
                      <a:cubicBezTo>
                        <a:pt x="109" y="680"/>
                        <a:pt x="109" y="680"/>
                        <a:pt x="109" y="680"/>
                      </a:cubicBezTo>
                      <a:cubicBezTo>
                        <a:pt x="108" y="681"/>
                        <a:pt x="108" y="682"/>
                        <a:pt x="111" y="682"/>
                      </a:cubicBezTo>
                      <a:close/>
                      <a:moveTo>
                        <a:pt x="128" y="541"/>
                      </a:moveTo>
                      <a:cubicBezTo>
                        <a:pt x="128" y="541"/>
                        <a:pt x="127" y="541"/>
                        <a:pt x="127" y="541"/>
                      </a:cubicBezTo>
                      <a:cubicBezTo>
                        <a:pt x="127" y="541"/>
                        <a:pt x="127" y="541"/>
                        <a:pt x="128" y="541"/>
                      </a:cubicBezTo>
                      <a:close/>
                      <a:moveTo>
                        <a:pt x="90" y="643"/>
                      </a:moveTo>
                      <a:cubicBezTo>
                        <a:pt x="89" y="643"/>
                        <a:pt x="89" y="643"/>
                        <a:pt x="89" y="642"/>
                      </a:cubicBezTo>
                      <a:cubicBezTo>
                        <a:pt x="89" y="643"/>
                        <a:pt x="89" y="643"/>
                        <a:pt x="90" y="643"/>
                      </a:cubicBezTo>
                      <a:close/>
                      <a:moveTo>
                        <a:pt x="295" y="434"/>
                      </a:moveTo>
                      <a:cubicBezTo>
                        <a:pt x="296" y="434"/>
                        <a:pt x="296" y="434"/>
                        <a:pt x="296" y="434"/>
                      </a:cubicBezTo>
                      <a:cubicBezTo>
                        <a:pt x="296" y="434"/>
                        <a:pt x="296" y="433"/>
                        <a:pt x="295" y="434"/>
                      </a:cubicBezTo>
                      <a:cubicBezTo>
                        <a:pt x="295" y="434"/>
                        <a:pt x="295" y="434"/>
                        <a:pt x="295" y="434"/>
                      </a:cubicBezTo>
                      <a:close/>
                      <a:moveTo>
                        <a:pt x="269" y="448"/>
                      </a:moveTo>
                      <a:cubicBezTo>
                        <a:pt x="266" y="448"/>
                        <a:pt x="266" y="448"/>
                        <a:pt x="266" y="448"/>
                      </a:cubicBezTo>
                      <a:cubicBezTo>
                        <a:pt x="267" y="448"/>
                        <a:pt x="268" y="449"/>
                        <a:pt x="269" y="448"/>
                      </a:cubicBezTo>
                      <a:close/>
                      <a:moveTo>
                        <a:pt x="195" y="333"/>
                      </a:moveTo>
                      <a:cubicBezTo>
                        <a:pt x="194" y="331"/>
                        <a:pt x="197" y="328"/>
                        <a:pt x="198" y="328"/>
                      </a:cubicBezTo>
                      <a:cubicBezTo>
                        <a:pt x="198" y="328"/>
                        <a:pt x="199" y="330"/>
                        <a:pt x="200" y="329"/>
                      </a:cubicBezTo>
                      <a:cubicBezTo>
                        <a:pt x="199" y="327"/>
                        <a:pt x="202" y="327"/>
                        <a:pt x="200" y="326"/>
                      </a:cubicBezTo>
                      <a:cubicBezTo>
                        <a:pt x="201" y="325"/>
                        <a:pt x="203" y="325"/>
                        <a:pt x="204" y="324"/>
                      </a:cubicBezTo>
                      <a:cubicBezTo>
                        <a:pt x="203" y="325"/>
                        <a:pt x="205" y="326"/>
                        <a:pt x="204" y="326"/>
                      </a:cubicBezTo>
                      <a:cubicBezTo>
                        <a:pt x="205" y="326"/>
                        <a:pt x="205" y="326"/>
                        <a:pt x="205" y="326"/>
                      </a:cubicBezTo>
                      <a:cubicBezTo>
                        <a:pt x="205" y="326"/>
                        <a:pt x="205" y="326"/>
                        <a:pt x="205" y="326"/>
                      </a:cubicBezTo>
                      <a:cubicBezTo>
                        <a:pt x="205" y="326"/>
                        <a:pt x="205" y="326"/>
                        <a:pt x="205" y="326"/>
                      </a:cubicBezTo>
                      <a:cubicBezTo>
                        <a:pt x="205" y="327"/>
                        <a:pt x="205" y="327"/>
                        <a:pt x="205" y="327"/>
                      </a:cubicBezTo>
                      <a:cubicBezTo>
                        <a:pt x="206" y="327"/>
                        <a:pt x="206" y="327"/>
                        <a:pt x="206" y="327"/>
                      </a:cubicBezTo>
                      <a:cubicBezTo>
                        <a:pt x="206" y="327"/>
                        <a:pt x="205" y="327"/>
                        <a:pt x="205" y="327"/>
                      </a:cubicBezTo>
                      <a:cubicBezTo>
                        <a:pt x="205" y="327"/>
                        <a:pt x="205" y="327"/>
                        <a:pt x="205" y="327"/>
                      </a:cubicBezTo>
                      <a:cubicBezTo>
                        <a:pt x="206" y="328"/>
                        <a:pt x="206" y="328"/>
                        <a:pt x="206" y="328"/>
                      </a:cubicBezTo>
                      <a:cubicBezTo>
                        <a:pt x="206" y="327"/>
                        <a:pt x="207" y="326"/>
                        <a:pt x="207" y="326"/>
                      </a:cubicBezTo>
                      <a:cubicBezTo>
                        <a:pt x="208" y="325"/>
                        <a:pt x="207" y="322"/>
                        <a:pt x="209" y="321"/>
                      </a:cubicBezTo>
                      <a:cubicBezTo>
                        <a:pt x="208" y="322"/>
                        <a:pt x="210" y="323"/>
                        <a:pt x="210" y="323"/>
                      </a:cubicBezTo>
                      <a:cubicBezTo>
                        <a:pt x="210" y="319"/>
                        <a:pt x="210" y="319"/>
                        <a:pt x="210" y="319"/>
                      </a:cubicBezTo>
                      <a:cubicBezTo>
                        <a:pt x="211" y="319"/>
                        <a:pt x="211" y="321"/>
                        <a:pt x="212" y="320"/>
                      </a:cubicBezTo>
                      <a:cubicBezTo>
                        <a:pt x="211" y="319"/>
                        <a:pt x="211" y="319"/>
                        <a:pt x="212" y="318"/>
                      </a:cubicBezTo>
                      <a:cubicBezTo>
                        <a:pt x="212" y="319"/>
                        <a:pt x="214" y="317"/>
                        <a:pt x="214" y="319"/>
                      </a:cubicBezTo>
                      <a:cubicBezTo>
                        <a:pt x="215" y="319"/>
                        <a:pt x="214" y="319"/>
                        <a:pt x="215" y="320"/>
                      </a:cubicBezTo>
                      <a:cubicBezTo>
                        <a:pt x="215" y="319"/>
                        <a:pt x="215" y="319"/>
                        <a:pt x="216" y="318"/>
                      </a:cubicBezTo>
                      <a:cubicBezTo>
                        <a:pt x="216" y="319"/>
                        <a:pt x="216" y="319"/>
                        <a:pt x="216" y="319"/>
                      </a:cubicBezTo>
                      <a:cubicBezTo>
                        <a:pt x="217" y="319"/>
                        <a:pt x="218" y="317"/>
                        <a:pt x="217" y="317"/>
                      </a:cubicBezTo>
                      <a:cubicBezTo>
                        <a:pt x="217" y="317"/>
                        <a:pt x="218" y="318"/>
                        <a:pt x="217" y="317"/>
                      </a:cubicBezTo>
                      <a:cubicBezTo>
                        <a:pt x="217" y="316"/>
                        <a:pt x="218" y="316"/>
                        <a:pt x="219" y="315"/>
                      </a:cubicBezTo>
                      <a:cubicBezTo>
                        <a:pt x="219" y="316"/>
                        <a:pt x="219" y="316"/>
                        <a:pt x="219" y="317"/>
                      </a:cubicBezTo>
                      <a:cubicBezTo>
                        <a:pt x="220" y="315"/>
                        <a:pt x="222" y="314"/>
                        <a:pt x="223" y="314"/>
                      </a:cubicBezTo>
                      <a:cubicBezTo>
                        <a:pt x="223" y="314"/>
                        <a:pt x="223" y="315"/>
                        <a:pt x="223" y="315"/>
                      </a:cubicBezTo>
                      <a:cubicBezTo>
                        <a:pt x="225" y="316"/>
                        <a:pt x="228" y="313"/>
                        <a:pt x="229" y="316"/>
                      </a:cubicBezTo>
                      <a:cubicBezTo>
                        <a:pt x="229" y="316"/>
                        <a:pt x="229" y="315"/>
                        <a:pt x="229" y="315"/>
                      </a:cubicBezTo>
                      <a:cubicBezTo>
                        <a:pt x="230" y="315"/>
                        <a:pt x="230" y="316"/>
                        <a:pt x="231" y="316"/>
                      </a:cubicBezTo>
                      <a:cubicBezTo>
                        <a:pt x="231" y="317"/>
                        <a:pt x="232" y="316"/>
                        <a:pt x="233" y="316"/>
                      </a:cubicBezTo>
                      <a:cubicBezTo>
                        <a:pt x="233" y="316"/>
                        <a:pt x="233" y="317"/>
                        <a:pt x="232" y="317"/>
                      </a:cubicBezTo>
                      <a:cubicBezTo>
                        <a:pt x="233" y="316"/>
                        <a:pt x="237" y="318"/>
                        <a:pt x="238" y="320"/>
                      </a:cubicBezTo>
                      <a:cubicBezTo>
                        <a:pt x="239" y="319"/>
                        <a:pt x="241" y="319"/>
                        <a:pt x="241" y="320"/>
                      </a:cubicBezTo>
                      <a:cubicBezTo>
                        <a:pt x="240" y="320"/>
                        <a:pt x="240" y="320"/>
                        <a:pt x="240" y="320"/>
                      </a:cubicBezTo>
                      <a:cubicBezTo>
                        <a:pt x="240" y="321"/>
                        <a:pt x="240" y="321"/>
                        <a:pt x="240" y="321"/>
                      </a:cubicBezTo>
                      <a:cubicBezTo>
                        <a:pt x="240" y="321"/>
                        <a:pt x="241" y="321"/>
                        <a:pt x="240" y="321"/>
                      </a:cubicBezTo>
                      <a:cubicBezTo>
                        <a:pt x="241" y="321"/>
                        <a:pt x="241" y="322"/>
                        <a:pt x="241" y="322"/>
                      </a:cubicBezTo>
                      <a:cubicBezTo>
                        <a:pt x="241" y="322"/>
                        <a:pt x="241" y="321"/>
                        <a:pt x="240" y="321"/>
                      </a:cubicBezTo>
                      <a:cubicBezTo>
                        <a:pt x="240" y="321"/>
                        <a:pt x="240" y="321"/>
                        <a:pt x="240" y="321"/>
                      </a:cubicBezTo>
                      <a:cubicBezTo>
                        <a:pt x="240" y="322"/>
                        <a:pt x="241" y="322"/>
                        <a:pt x="241" y="322"/>
                      </a:cubicBezTo>
                      <a:cubicBezTo>
                        <a:pt x="241" y="322"/>
                        <a:pt x="241" y="322"/>
                        <a:pt x="241" y="322"/>
                      </a:cubicBezTo>
                      <a:cubicBezTo>
                        <a:pt x="241" y="322"/>
                        <a:pt x="241" y="322"/>
                        <a:pt x="241" y="322"/>
                      </a:cubicBezTo>
                      <a:cubicBezTo>
                        <a:pt x="242" y="322"/>
                        <a:pt x="243" y="322"/>
                        <a:pt x="243" y="323"/>
                      </a:cubicBezTo>
                      <a:cubicBezTo>
                        <a:pt x="242" y="323"/>
                        <a:pt x="241" y="324"/>
                        <a:pt x="242" y="324"/>
                      </a:cubicBezTo>
                      <a:cubicBezTo>
                        <a:pt x="243" y="325"/>
                        <a:pt x="242" y="324"/>
                        <a:pt x="243" y="325"/>
                      </a:cubicBezTo>
                      <a:cubicBezTo>
                        <a:pt x="244" y="325"/>
                        <a:pt x="244" y="325"/>
                        <a:pt x="244" y="325"/>
                      </a:cubicBezTo>
                      <a:cubicBezTo>
                        <a:pt x="245" y="324"/>
                        <a:pt x="245" y="326"/>
                        <a:pt x="245" y="325"/>
                      </a:cubicBezTo>
                      <a:cubicBezTo>
                        <a:pt x="245" y="325"/>
                        <a:pt x="247" y="326"/>
                        <a:pt x="246" y="327"/>
                      </a:cubicBezTo>
                      <a:cubicBezTo>
                        <a:pt x="244" y="328"/>
                        <a:pt x="244" y="328"/>
                        <a:pt x="244" y="328"/>
                      </a:cubicBezTo>
                      <a:cubicBezTo>
                        <a:pt x="245" y="328"/>
                        <a:pt x="246" y="327"/>
                        <a:pt x="247" y="327"/>
                      </a:cubicBezTo>
                      <a:cubicBezTo>
                        <a:pt x="247" y="328"/>
                        <a:pt x="247" y="328"/>
                        <a:pt x="247" y="328"/>
                      </a:cubicBezTo>
                      <a:cubicBezTo>
                        <a:pt x="248" y="327"/>
                        <a:pt x="247" y="329"/>
                        <a:pt x="249" y="329"/>
                      </a:cubicBezTo>
                      <a:cubicBezTo>
                        <a:pt x="249" y="330"/>
                        <a:pt x="251" y="331"/>
                        <a:pt x="250" y="332"/>
                      </a:cubicBezTo>
                      <a:cubicBezTo>
                        <a:pt x="251" y="333"/>
                        <a:pt x="252" y="333"/>
                        <a:pt x="253" y="334"/>
                      </a:cubicBezTo>
                      <a:cubicBezTo>
                        <a:pt x="252" y="334"/>
                        <a:pt x="252" y="334"/>
                        <a:pt x="252" y="334"/>
                      </a:cubicBezTo>
                      <a:cubicBezTo>
                        <a:pt x="252" y="335"/>
                        <a:pt x="252" y="335"/>
                        <a:pt x="253" y="335"/>
                      </a:cubicBezTo>
                      <a:cubicBezTo>
                        <a:pt x="253" y="335"/>
                        <a:pt x="253" y="337"/>
                        <a:pt x="252" y="338"/>
                      </a:cubicBezTo>
                      <a:cubicBezTo>
                        <a:pt x="253" y="338"/>
                        <a:pt x="254" y="337"/>
                        <a:pt x="255" y="337"/>
                      </a:cubicBezTo>
                      <a:cubicBezTo>
                        <a:pt x="253" y="339"/>
                        <a:pt x="257" y="339"/>
                        <a:pt x="256" y="341"/>
                      </a:cubicBezTo>
                      <a:cubicBezTo>
                        <a:pt x="256" y="340"/>
                        <a:pt x="255" y="340"/>
                        <a:pt x="255" y="341"/>
                      </a:cubicBezTo>
                      <a:cubicBezTo>
                        <a:pt x="253" y="343"/>
                        <a:pt x="257" y="341"/>
                        <a:pt x="257" y="343"/>
                      </a:cubicBezTo>
                      <a:cubicBezTo>
                        <a:pt x="258" y="342"/>
                        <a:pt x="258" y="342"/>
                        <a:pt x="258" y="342"/>
                      </a:cubicBezTo>
                      <a:cubicBezTo>
                        <a:pt x="257" y="343"/>
                        <a:pt x="260" y="343"/>
                        <a:pt x="258" y="344"/>
                      </a:cubicBezTo>
                      <a:cubicBezTo>
                        <a:pt x="259" y="344"/>
                        <a:pt x="259" y="346"/>
                        <a:pt x="260" y="344"/>
                      </a:cubicBezTo>
                      <a:cubicBezTo>
                        <a:pt x="260" y="347"/>
                        <a:pt x="264" y="349"/>
                        <a:pt x="262" y="351"/>
                      </a:cubicBezTo>
                      <a:cubicBezTo>
                        <a:pt x="262" y="351"/>
                        <a:pt x="262" y="352"/>
                        <a:pt x="263" y="352"/>
                      </a:cubicBezTo>
                      <a:cubicBezTo>
                        <a:pt x="263" y="351"/>
                        <a:pt x="262" y="351"/>
                        <a:pt x="262" y="351"/>
                      </a:cubicBezTo>
                      <a:cubicBezTo>
                        <a:pt x="262" y="351"/>
                        <a:pt x="263" y="351"/>
                        <a:pt x="263" y="351"/>
                      </a:cubicBezTo>
                      <a:cubicBezTo>
                        <a:pt x="263" y="351"/>
                        <a:pt x="263" y="352"/>
                        <a:pt x="262" y="352"/>
                      </a:cubicBezTo>
                      <a:cubicBezTo>
                        <a:pt x="262" y="354"/>
                        <a:pt x="265" y="352"/>
                        <a:pt x="265" y="354"/>
                      </a:cubicBezTo>
                      <a:cubicBezTo>
                        <a:pt x="265" y="354"/>
                        <a:pt x="265" y="354"/>
                        <a:pt x="265" y="355"/>
                      </a:cubicBezTo>
                      <a:cubicBezTo>
                        <a:pt x="267" y="355"/>
                        <a:pt x="267" y="355"/>
                        <a:pt x="267" y="355"/>
                      </a:cubicBezTo>
                      <a:cubicBezTo>
                        <a:pt x="267" y="356"/>
                        <a:pt x="266" y="356"/>
                        <a:pt x="265" y="357"/>
                      </a:cubicBezTo>
                      <a:cubicBezTo>
                        <a:pt x="265" y="358"/>
                        <a:pt x="265" y="358"/>
                        <a:pt x="266" y="358"/>
                      </a:cubicBezTo>
                      <a:cubicBezTo>
                        <a:pt x="266" y="360"/>
                        <a:pt x="266" y="360"/>
                        <a:pt x="266" y="360"/>
                      </a:cubicBezTo>
                      <a:cubicBezTo>
                        <a:pt x="266" y="358"/>
                        <a:pt x="266" y="360"/>
                        <a:pt x="267" y="360"/>
                      </a:cubicBezTo>
                      <a:cubicBezTo>
                        <a:pt x="266" y="360"/>
                        <a:pt x="266" y="360"/>
                        <a:pt x="266" y="360"/>
                      </a:cubicBezTo>
                      <a:cubicBezTo>
                        <a:pt x="266" y="360"/>
                        <a:pt x="267" y="360"/>
                        <a:pt x="267" y="361"/>
                      </a:cubicBezTo>
                      <a:cubicBezTo>
                        <a:pt x="268" y="360"/>
                        <a:pt x="267" y="359"/>
                        <a:pt x="267" y="359"/>
                      </a:cubicBezTo>
                      <a:cubicBezTo>
                        <a:pt x="268" y="359"/>
                        <a:pt x="268" y="359"/>
                        <a:pt x="269" y="359"/>
                      </a:cubicBezTo>
                      <a:cubicBezTo>
                        <a:pt x="268" y="360"/>
                        <a:pt x="269" y="361"/>
                        <a:pt x="269" y="361"/>
                      </a:cubicBezTo>
                      <a:cubicBezTo>
                        <a:pt x="269" y="362"/>
                        <a:pt x="270" y="361"/>
                        <a:pt x="270" y="361"/>
                      </a:cubicBezTo>
                      <a:cubicBezTo>
                        <a:pt x="270" y="362"/>
                        <a:pt x="271" y="362"/>
                        <a:pt x="270" y="362"/>
                      </a:cubicBezTo>
                      <a:cubicBezTo>
                        <a:pt x="270" y="362"/>
                        <a:pt x="270" y="362"/>
                        <a:pt x="269" y="362"/>
                      </a:cubicBezTo>
                      <a:cubicBezTo>
                        <a:pt x="269" y="362"/>
                        <a:pt x="268" y="363"/>
                        <a:pt x="270" y="363"/>
                      </a:cubicBezTo>
                      <a:cubicBezTo>
                        <a:pt x="270" y="363"/>
                        <a:pt x="271" y="362"/>
                        <a:pt x="271" y="363"/>
                      </a:cubicBezTo>
                      <a:cubicBezTo>
                        <a:pt x="270" y="363"/>
                        <a:pt x="270" y="363"/>
                        <a:pt x="270" y="363"/>
                      </a:cubicBezTo>
                      <a:cubicBezTo>
                        <a:pt x="270" y="364"/>
                        <a:pt x="270" y="364"/>
                        <a:pt x="270" y="364"/>
                      </a:cubicBezTo>
                      <a:cubicBezTo>
                        <a:pt x="271" y="364"/>
                        <a:pt x="271" y="364"/>
                        <a:pt x="271" y="364"/>
                      </a:cubicBezTo>
                      <a:cubicBezTo>
                        <a:pt x="271" y="364"/>
                        <a:pt x="271" y="364"/>
                        <a:pt x="271" y="364"/>
                      </a:cubicBezTo>
                      <a:cubicBezTo>
                        <a:pt x="272" y="364"/>
                        <a:pt x="272" y="365"/>
                        <a:pt x="273" y="365"/>
                      </a:cubicBezTo>
                      <a:cubicBezTo>
                        <a:pt x="274" y="365"/>
                        <a:pt x="273" y="366"/>
                        <a:pt x="273" y="367"/>
                      </a:cubicBezTo>
                      <a:cubicBezTo>
                        <a:pt x="273" y="367"/>
                        <a:pt x="273" y="367"/>
                        <a:pt x="273" y="367"/>
                      </a:cubicBezTo>
                      <a:cubicBezTo>
                        <a:pt x="273" y="368"/>
                        <a:pt x="274" y="368"/>
                        <a:pt x="275" y="368"/>
                      </a:cubicBezTo>
                      <a:cubicBezTo>
                        <a:pt x="275" y="368"/>
                        <a:pt x="275" y="368"/>
                        <a:pt x="275" y="368"/>
                      </a:cubicBezTo>
                      <a:cubicBezTo>
                        <a:pt x="275" y="369"/>
                        <a:pt x="275" y="369"/>
                        <a:pt x="276" y="369"/>
                      </a:cubicBezTo>
                      <a:cubicBezTo>
                        <a:pt x="276" y="370"/>
                        <a:pt x="273" y="372"/>
                        <a:pt x="275" y="372"/>
                      </a:cubicBezTo>
                      <a:cubicBezTo>
                        <a:pt x="275" y="372"/>
                        <a:pt x="277" y="372"/>
                        <a:pt x="277" y="371"/>
                      </a:cubicBezTo>
                      <a:cubicBezTo>
                        <a:pt x="278" y="373"/>
                        <a:pt x="280" y="373"/>
                        <a:pt x="280" y="376"/>
                      </a:cubicBezTo>
                      <a:cubicBezTo>
                        <a:pt x="280" y="376"/>
                        <a:pt x="280" y="375"/>
                        <a:pt x="281" y="376"/>
                      </a:cubicBezTo>
                      <a:cubicBezTo>
                        <a:pt x="282" y="378"/>
                        <a:pt x="284" y="379"/>
                        <a:pt x="284" y="382"/>
                      </a:cubicBezTo>
                      <a:cubicBezTo>
                        <a:pt x="283" y="381"/>
                        <a:pt x="283" y="382"/>
                        <a:pt x="282" y="383"/>
                      </a:cubicBezTo>
                      <a:cubicBezTo>
                        <a:pt x="283" y="383"/>
                        <a:pt x="282" y="384"/>
                        <a:pt x="283" y="383"/>
                      </a:cubicBezTo>
                      <a:cubicBezTo>
                        <a:pt x="284" y="382"/>
                        <a:pt x="285" y="382"/>
                        <a:pt x="285" y="381"/>
                      </a:cubicBezTo>
                      <a:cubicBezTo>
                        <a:pt x="286" y="382"/>
                        <a:pt x="287" y="384"/>
                        <a:pt x="287" y="385"/>
                      </a:cubicBezTo>
                      <a:cubicBezTo>
                        <a:pt x="287" y="385"/>
                        <a:pt x="287" y="385"/>
                        <a:pt x="288" y="385"/>
                      </a:cubicBezTo>
                      <a:cubicBezTo>
                        <a:pt x="286" y="386"/>
                        <a:pt x="287" y="387"/>
                        <a:pt x="288" y="387"/>
                      </a:cubicBezTo>
                      <a:cubicBezTo>
                        <a:pt x="288" y="387"/>
                        <a:pt x="288" y="387"/>
                        <a:pt x="288" y="387"/>
                      </a:cubicBezTo>
                      <a:cubicBezTo>
                        <a:pt x="288" y="388"/>
                        <a:pt x="288" y="388"/>
                        <a:pt x="288" y="388"/>
                      </a:cubicBezTo>
                      <a:cubicBezTo>
                        <a:pt x="288" y="388"/>
                        <a:pt x="290" y="387"/>
                        <a:pt x="289" y="388"/>
                      </a:cubicBezTo>
                      <a:cubicBezTo>
                        <a:pt x="289" y="389"/>
                        <a:pt x="289" y="389"/>
                        <a:pt x="289" y="389"/>
                      </a:cubicBezTo>
                      <a:cubicBezTo>
                        <a:pt x="290" y="389"/>
                        <a:pt x="292" y="389"/>
                        <a:pt x="291" y="390"/>
                      </a:cubicBezTo>
                      <a:cubicBezTo>
                        <a:pt x="291" y="392"/>
                        <a:pt x="291" y="392"/>
                        <a:pt x="291" y="392"/>
                      </a:cubicBezTo>
                      <a:cubicBezTo>
                        <a:pt x="291" y="392"/>
                        <a:pt x="292" y="392"/>
                        <a:pt x="292" y="391"/>
                      </a:cubicBezTo>
                      <a:cubicBezTo>
                        <a:pt x="292" y="393"/>
                        <a:pt x="293" y="394"/>
                        <a:pt x="292" y="395"/>
                      </a:cubicBezTo>
                      <a:cubicBezTo>
                        <a:pt x="296" y="396"/>
                        <a:pt x="298" y="398"/>
                        <a:pt x="300" y="402"/>
                      </a:cubicBezTo>
                      <a:cubicBezTo>
                        <a:pt x="299" y="402"/>
                        <a:pt x="299" y="402"/>
                        <a:pt x="299" y="402"/>
                      </a:cubicBezTo>
                      <a:cubicBezTo>
                        <a:pt x="299" y="404"/>
                        <a:pt x="300" y="402"/>
                        <a:pt x="300" y="403"/>
                      </a:cubicBezTo>
                      <a:cubicBezTo>
                        <a:pt x="299" y="403"/>
                        <a:pt x="299" y="405"/>
                        <a:pt x="298" y="404"/>
                      </a:cubicBezTo>
                      <a:cubicBezTo>
                        <a:pt x="298" y="406"/>
                        <a:pt x="300" y="405"/>
                        <a:pt x="301" y="406"/>
                      </a:cubicBezTo>
                      <a:cubicBezTo>
                        <a:pt x="302" y="406"/>
                        <a:pt x="300" y="406"/>
                        <a:pt x="301" y="406"/>
                      </a:cubicBezTo>
                      <a:cubicBezTo>
                        <a:pt x="301" y="406"/>
                        <a:pt x="301" y="408"/>
                        <a:pt x="302" y="408"/>
                      </a:cubicBezTo>
                      <a:cubicBezTo>
                        <a:pt x="302" y="408"/>
                        <a:pt x="301" y="408"/>
                        <a:pt x="300" y="408"/>
                      </a:cubicBezTo>
                      <a:cubicBezTo>
                        <a:pt x="301" y="409"/>
                        <a:pt x="301" y="409"/>
                        <a:pt x="301" y="409"/>
                      </a:cubicBezTo>
                      <a:cubicBezTo>
                        <a:pt x="300" y="410"/>
                        <a:pt x="298" y="407"/>
                        <a:pt x="296" y="409"/>
                      </a:cubicBezTo>
                      <a:cubicBezTo>
                        <a:pt x="297" y="409"/>
                        <a:pt x="297" y="409"/>
                        <a:pt x="297" y="409"/>
                      </a:cubicBezTo>
                      <a:cubicBezTo>
                        <a:pt x="295" y="410"/>
                        <a:pt x="295" y="408"/>
                        <a:pt x="294" y="410"/>
                      </a:cubicBezTo>
                      <a:cubicBezTo>
                        <a:pt x="295" y="410"/>
                        <a:pt x="297" y="411"/>
                        <a:pt x="298" y="410"/>
                      </a:cubicBezTo>
                      <a:cubicBezTo>
                        <a:pt x="298" y="412"/>
                        <a:pt x="301" y="410"/>
                        <a:pt x="301" y="412"/>
                      </a:cubicBezTo>
                      <a:cubicBezTo>
                        <a:pt x="300" y="413"/>
                        <a:pt x="301" y="411"/>
                        <a:pt x="300" y="411"/>
                      </a:cubicBezTo>
                      <a:cubicBezTo>
                        <a:pt x="299" y="412"/>
                        <a:pt x="301" y="413"/>
                        <a:pt x="300" y="414"/>
                      </a:cubicBezTo>
                      <a:cubicBezTo>
                        <a:pt x="301" y="413"/>
                        <a:pt x="302" y="414"/>
                        <a:pt x="303" y="415"/>
                      </a:cubicBezTo>
                      <a:cubicBezTo>
                        <a:pt x="302" y="416"/>
                        <a:pt x="301" y="414"/>
                        <a:pt x="301" y="415"/>
                      </a:cubicBezTo>
                      <a:cubicBezTo>
                        <a:pt x="302" y="416"/>
                        <a:pt x="302" y="417"/>
                        <a:pt x="303" y="416"/>
                      </a:cubicBezTo>
                      <a:cubicBezTo>
                        <a:pt x="305" y="417"/>
                        <a:pt x="302" y="418"/>
                        <a:pt x="303" y="419"/>
                      </a:cubicBezTo>
                      <a:cubicBezTo>
                        <a:pt x="302" y="419"/>
                        <a:pt x="301" y="417"/>
                        <a:pt x="300" y="418"/>
                      </a:cubicBezTo>
                      <a:cubicBezTo>
                        <a:pt x="301" y="418"/>
                        <a:pt x="301" y="420"/>
                        <a:pt x="303" y="420"/>
                      </a:cubicBezTo>
                      <a:cubicBezTo>
                        <a:pt x="303" y="421"/>
                        <a:pt x="302" y="420"/>
                        <a:pt x="301" y="420"/>
                      </a:cubicBezTo>
                      <a:cubicBezTo>
                        <a:pt x="300" y="420"/>
                        <a:pt x="303" y="423"/>
                        <a:pt x="300" y="422"/>
                      </a:cubicBezTo>
                      <a:cubicBezTo>
                        <a:pt x="301" y="423"/>
                        <a:pt x="301" y="423"/>
                        <a:pt x="301" y="423"/>
                      </a:cubicBezTo>
                      <a:cubicBezTo>
                        <a:pt x="301" y="423"/>
                        <a:pt x="301" y="423"/>
                        <a:pt x="300" y="424"/>
                      </a:cubicBezTo>
                      <a:cubicBezTo>
                        <a:pt x="299" y="424"/>
                        <a:pt x="300" y="427"/>
                        <a:pt x="298" y="426"/>
                      </a:cubicBezTo>
                      <a:cubicBezTo>
                        <a:pt x="298" y="426"/>
                        <a:pt x="298" y="428"/>
                        <a:pt x="299" y="428"/>
                      </a:cubicBezTo>
                      <a:cubicBezTo>
                        <a:pt x="300" y="427"/>
                        <a:pt x="299" y="426"/>
                        <a:pt x="301" y="426"/>
                      </a:cubicBezTo>
                      <a:cubicBezTo>
                        <a:pt x="299" y="426"/>
                        <a:pt x="300" y="428"/>
                        <a:pt x="300" y="429"/>
                      </a:cubicBezTo>
                      <a:cubicBezTo>
                        <a:pt x="300" y="428"/>
                        <a:pt x="300" y="428"/>
                        <a:pt x="300" y="428"/>
                      </a:cubicBezTo>
                      <a:cubicBezTo>
                        <a:pt x="300" y="429"/>
                        <a:pt x="299" y="430"/>
                        <a:pt x="300" y="430"/>
                      </a:cubicBezTo>
                      <a:cubicBezTo>
                        <a:pt x="299" y="430"/>
                        <a:pt x="299" y="430"/>
                        <a:pt x="299" y="430"/>
                      </a:cubicBezTo>
                      <a:cubicBezTo>
                        <a:pt x="299" y="431"/>
                        <a:pt x="299" y="431"/>
                        <a:pt x="299" y="431"/>
                      </a:cubicBezTo>
                      <a:cubicBezTo>
                        <a:pt x="299" y="432"/>
                        <a:pt x="298" y="430"/>
                        <a:pt x="297" y="431"/>
                      </a:cubicBezTo>
                      <a:cubicBezTo>
                        <a:pt x="297" y="430"/>
                        <a:pt x="297" y="430"/>
                        <a:pt x="297" y="430"/>
                      </a:cubicBezTo>
                      <a:cubicBezTo>
                        <a:pt x="297" y="430"/>
                        <a:pt x="296" y="430"/>
                        <a:pt x="296" y="431"/>
                      </a:cubicBezTo>
                      <a:cubicBezTo>
                        <a:pt x="296" y="432"/>
                        <a:pt x="297" y="433"/>
                        <a:pt x="298" y="433"/>
                      </a:cubicBezTo>
                      <a:cubicBezTo>
                        <a:pt x="297" y="434"/>
                        <a:pt x="296" y="433"/>
                        <a:pt x="297" y="434"/>
                      </a:cubicBezTo>
                      <a:cubicBezTo>
                        <a:pt x="296" y="433"/>
                        <a:pt x="296" y="433"/>
                        <a:pt x="296" y="433"/>
                      </a:cubicBezTo>
                      <a:cubicBezTo>
                        <a:pt x="296" y="432"/>
                        <a:pt x="295" y="432"/>
                        <a:pt x="294" y="433"/>
                      </a:cubicBezTo>
                      <a:cubicBezTo>
                        <a:pt x="294" y="434"/>
                        <a:pt x="294" y="436"/>
                        <a:pt x="295" y="435"/>
                      </a:cubicBezTo>
                      <a:cubicBezTo>
                        <a:pt x="295" y="436"/>
                        <a:pt x="294" y="436"/>
                        <a:pt x="294" y="435"/>
                      </a:cubicBezTo>
                      <a:cubicBezTo>
                        <a:pt x="293" y="436"/>
                        <a:pt x="295" y="436"/>
                        <a:pt x="295" y="437"/>
                      </a:cubicBezTo>
                      <a:cubicBezTo>
                        <a:pt x="294" y="437"/>
                        <a:pt x="292" y="437"/>
                        <a:pt x="291" y="437"/>
                      </a:cubicBezTo>
                      <a:cubicBezTo>
                        <a:pt x="290" y="435"/>
                        <a:pt x="290" y="435"/>
                        <a:pt x="290" y="435"/>
                      </a:cubicBezTo>
                      <a:cubicBezTo>
                        <a:pt x="290" y="436"/>
                        <a:pt x="290" y="436"/>
                        <a:pt x="290" y="436"/>
                      </a:cubicBezTo>
                      <a:cubicBezTo>
                        <a:pt x="290" y="434"/>
                        <a:pt x="289" y="435"/>
                        <a:pt x="288" y="434"/>
                      </a:cubicBezTo>
                      <a:cubicBezTo>
                        <a:pt x="288" y="434"/>
                        <a:pt x="288" y="435"/>
                        <a:pt x="288" y="435"/>
                      </a:cubicBezTo>
                      <a:cubicBezTo>
                        <a:pt x="290" y="436"/>
                        <a:pt x="289" y="439"/>
                        <a:pt x="291" y="440"/>
                      </a:cubicBezTo>
                      <a:cubicBezTo>
                        <a:pt x="290" y="442"/>
                        <a:pt x="286" y="437"/>
                        <a:pt x="287" y="441"/>
                      </a:cubicBezTo>
                      <a:cubicBezTo>
                        <a:pt x="288" y="441"/>
                        <a:pt x="288" y="442"/>
                        <a:pt x="288" y="442"/>
                      </a:cubicBezTo>
                      <a:cubicBezTo>
                        <a:pt x="288" y="443"/>
                        <a:pt x="289" y="444"/>
                        <a:pt x="288" y="444"/>
                      </a:cubicBezTo>
                      <a:cubicBezTo>
                        <a:pt x="288" y="442"/>
                        <a:pt x="286" y="443"/>
                        <a:pt x="286" y="441"/>
                      </a:cubicBezTo>
                      <a:cubicBezTo>
                        <a:pt x="286" y="442"/>
                        <a:pt x="287" y="441"/>
                        <a:pt x="287" y="441"/>
                      </a:cubicBezTo>
                      <a:cubicBezTo>
                        <a:pt x="286" y="440"/>
                        <a:pt x="285" y="439"/>
                        <a:pt x="285" y="440"/>
                      </a:cubicBezTo>
                      <a:cubicBezTo>
                        <a:pt x="284" y="440"/>
                        <a:pt x="284" y="441"/>
                        <a:pt x="284" y="442"/>
                      </a:cubicBezTo>
                      <a:cubicBezTo>
                        <a:pt x="285" y="443"/>
                        <a:pt x="285" y="441"/>
                        <a:pt x="286" y="442"/>
                      </a:cubicBezTo>
                      <a:cubicBezTo>
                        <a:pt x="285" y="443"/>
                        <a:pt x="283" y="442"/>
                        <a:pt x="284" y="444"/>
                      </a:cubicBezTo>
                      <a:cubicBezTo>
                        <a:pt x="285" y="443"/>
                        <a:pt x="286" y="444"/>
                        <a:pt x="286" y="445"/>
                      </a:cubicBezTo>
                      <a:cubicBezTo>
                        <a:pt x="286" y="446"/>
                        <a:pt x="286" y="446"/>
                        <a:pt x="286" y="446"/>
                      </a:cubicBezTo>
                      <a:cubicBezTo>
                        <a:pt x="286" y="445"/>
                        <a:pt x="286" y="445"/>
                        <a:pt x="286" y="445"/>
                      </a:cubicBezTo>
                      <a:cubicBezTo>
                        <a:pt x="284" y="446"/>
                        <a:pt x="286" y="447"/>
                        <a:pt x="285" y="448"/>
                      </a:cubicBezTo>
                      <a:cubicBezTo>
                        <a:pt x="283" y="447"/>
                        <a:pt x="283" y="447"/>
                        <a:pt x="283" y="447"/>
                      </a:cubicBezTo>
                      <a:cubicBezTo>
                        <a:pt x="283" y="445"/>
                        <a:pt x="285" y="446"/>
                        <a:pt x="284" y="444"/>
                      </a:cubicBezTo>
                      <a:cubicBezTo>
                        <a:pt x="283" y="445"/>
                        <a:pt x="283" y="446"/>
                        <a:pt x="282" y="446"/>
                      </a:cubicBezTo>
                      <a:cubicBezTo>
                        <a:pt x="283" y="445"/>
                        <a:pt x="283" y="445"/>
                        <a:pt x="283" y="445"/>
                      </a:cubicBezTo>
                      <a:cubicBezTo>
                        <a:pt x="282" y="445"/>
                        <a:pt x="280" y="443"/>
                        <a:pt x="280" y="446"/>
                      </a:cubicBezTo>
                      <a:cubicBezTo>
                        <a:pt x="280" y="447"/>
                        <a:pt x="280" y="446"/>
                        <a:pt x="281" y="447"/>
                      </a:cubicBezTo>
                      <a:cubicBezTo>
                        <a:pt x="280" y="448"/>
                        <a:pt x="280" y="449"/>
                        <a:pt x="279" y="450"/>
                      </a:cubicBezTo>
                      <a:cubicBezTo>
                        <a:pt x="278" y="449"/>
                        <a:pt x="278" y="451"/>
                        <a:pt x="277" y="449"/>
                      </a:cubicBezTo>
                      <a:cubicBezTo>
                        <a:pt x="278" y="449"/>
                        <a:pt x="280" y="448"/>
                        <a:pt x="280" y="446"/>
                      </a:cubicBezTo>
                      <a:cubicBezTo>
                        <a:pt x="278" y="445"/>
                        <a:pt x="281" y="446"/>
                        <a:pt x="280" y="444"/>
                      </a:cubicBezTo>
                      <a:cubicBezTo>
                        <a:pt x="279" y="445"/>
                        <a:pt x="278" y="443"/>
                        <a:pt x="277" y="442"/>
                      </a:cubicBezTo>
                      <a:cubicBezTo>
                        <a:pt x="277" y="442"/>
                        <a:pt x="277" y="443"/>
                        <a:pt x="277" y="443"/>
                      </a:cubicBezTo>
                      <a:cubicBezTo>
                        <a:pt x="277" y="444"/>
                        <a:pt x="277" y="444"/>
                        <a:pt x="278" y="445"/>
                      </a:cubicBezTo>
                      <a:cubicBezTo>
                        <a:pt x="277" y="446"/>
                        <a:pt x="276" y="447"/>
                        <a:pt x="276" y="448"/>
                      </a:cubicBezTo>
                      <a:cubicBezTo>
                        <a:pt x="276" y="448"/>
                        <a:pt x="275" y="447"/>
                        <a:pt x="275" y="447"/>
                      </a:cubicBezTo>
                      <a:cubicBezTo>
                        <a:pt x="265" y="447"/>
                        <a:pt x="270" y="445"/>
                        <a:pt x="267" y="444"/>
                      </a:cubicBezTo>
                      <a:cubicBezTo>
                        <a:pt x="267" y="446"/>
                        <a:pt x="266" y="444"/>
                        <a:pt x="265" y="444"/>
                      </a:cubicBezTo>
                      <a:cubicBezTo>
                        <a:pt x="265" y="444"/>
                        <a:pt x="266" y="443"/>
                        <a:pt x="266" y="443"/>
                      </a:cubicBezTo>
                      <a:cubicBezTo>
                        <a:pt x="265" y="443"/>
                        <a:pt x="267" y="442"/>
                        <a:pt x="266" y="441"/>
                      </a:cubicBezTo>
                      <a:cubicBezTo>
                        <a:pt x="265" y="441"/>
                        <a:pt x="263" y="441"/>
                        <a:pt x="262" y="440"/>
                      </a:cubicBezTo>
                      <a:cubicBezTo>
                        <a:pt x="262" y="438"/>
                        <a:pt x="259" y="437"/>
                        <a:pt x="258" y="436"/>
                      </a:cubicBezTo>
                      <a:cubicBezTo>
                        <a:pt x="258" y="435"/>
                        <a:pt x="260" y="435"/>
                        <a:pt x="259" y="434"/>
                      </a:cubicBezTo>
                      <a:cubicBezTo>
                        <a:pt x="259" y="433"/>
                        <a:pt x="259" y="435"/>
                        <a:pt x="258" y="434"/>
                      </a:cubicBezTo>
                      <a:cubicBezTo>
                        <a:pt x="259" y="434"/>
                        <a:pt x="259" y="434"/>
                        <a:pt x="259" y="434"/>
                      </a:cubicBezTo>
                      <a:cubicBezTo>
                        <a:pt x="258" y="434"/>
                        <a:pt x="258" y="431"/>
                        <a:pt x="256" y="432"/>
                      </a:cubicBezTo>
                      <a:cubicBezTo>
                        <a:pt x="257" y="432"/>
                        <a:pt x="257" y="432"/>
                        <a:pt x="257" y="432"/>
                      </a:cubicBezTo>
                      <a:cubicBezTo>
                        <a:pt x="257" y="431"/>
                        <a:pt x="257" y="431"/>
                        <a:pt x="257" y="431"/>
                      </a:cubicBezTo>
                      <a:cubicBezTo>
                        <a:pt x="257" y="431"/>
                        <a:pt x="257" y="430"/>
                        <a:pt x="258" y="430"/>
                      </a:cubicBezTo>
                      <a:cubicBezTo>
                        <a:pt x="258" y="429"/>
                        <a:pt x="257" y="429"/>
                        <a:pt x="256" y="429"/>
                      </a:cubicBezTo>
                      <a:cubicBezTo>
                        <a:pt x="255" y="430"/>
                        <a:pt x="255" y="430"/>
                        <a:pt x="255" y="430"/>
                      </a:cubicBezTo>
                      <a:cubicBezTo>
                        <a:pt x="254" y="429"/>
                        <a:pt x="254" y="428"/>
                        <a:pt x="253" y="427"/>
                      </a:cubicBezTo>
                      <a:cubicBezTo>
                        <a:pt x="254" y="426"/>
                        <a:pt x="254" y="426"/>
                        <a:pt x="254" y="426"/>
                      </a:cubicBezTo>
                      <a:cubicBezTo>
                        <a:pt x="252" y="426"/>
                        <a:pt x="252" y="426"/>
                        <a:pt x="252" y="426"/>
                      </a:cubicBezTo>
                      <a:cubicBezTo>
                        <a:pt x="253" y="425"/>
                        <a:pt x="253" y="424"/>
                        <a:pt x="252" y="424"/>
                      </a:cubicBezTo>
                      <a:cubicBezTo>
                        <a:pt x="256" y="424"/>
                        <a:pt x="256" y="424"/>
                        <a:pt x="256" y="424"/>
                      </a:cubicBezTo>
                      <a:cubicBezTo>
                        <a:pt x="256" y="425"/>
                        <a:pt x="254" y="425"/>
                        <a:pt x="254" y="426"/>
                      </a:cubicBezTo>
                      <a:cubicBezTo>
                        <a:pt x="253" y="427"/>
                        <a:pt x="255" y="427"/>
                        <a:pt x="255" y="427"/>
                      </a:cubicBezTo>
                      <a:cubicBezTo>
                        <a:pt x="255" y="426"/>
                        <a:pt x="255" y="427"/>
                        <a:pt x="254" y="427"/>
                      </a:cubicBezTo>
                      <a:cubicBezTo>
                        <a:pt x="255" y="425"/>
                        <a:pt x="256" y="426"/>
                        <a:pt x="257" y="426"/>
                      </a:cubicBezTo>
                      <a:cubicBezTo>
                        <a:pt x="257" y="426"/>
                        <a:pt x="257" y="425"/>
                        <a:pt x="257" y="425"/>
                      </a:cubicBezTo>
                      <a:cubicBezTo>
                        <a:pt x="257" y="425"/>
                        <a:pt x="258" y="426"/>
                        <a:pt x="258" y="426"/>
                      </a:cubicBezTo>
                      <a:cubicBezTo>
                        <a:pt x="258" y="426"/>
                        <a:pt x="258" y="427"/>
                        <a:pt x="257" y="427"/>
                      </a:cubicBezTo>
                      <a:cubicBezTo>
                        <a:pt x="258" y="426"/>
                        <a:pt x="259" y="427"/>
                        <a:pt x="260" y="428"/>
                      </a:cubicBezTo>
                      <a:cubicBezTo>
                        <a:pt x="259" y="429"/>
                        <a:pt x="262" y="429"/>
                        <a:pt x="262" y="430"/>
                      </a:cubicBezTo>
                      <a:cubicBezTo>
                        <a:pt x="261" y="430"/>
                        <a:pt x="260" y="431"/>
                        <a:pt x="259" y="430"/>
                      </a:cubicBezTo>
                      <a:cubicBezTo>
                        <a:pt x="259" y="432"/>
                        <a:pt x="259" y="431"/>
                        <a:pt x="260" y="432"/>
                      </a:cubicBezTo>
                      <a:cubicBezTo>
                        <a:pt x="261" y="432"/>
                        <a:pt x="262" y="431"/>
                        <a:pt x="263" y="431"/>
                      </a:cubicBezTo>
                      <a:cubicBezTo>
                        <a:pt x="262" y="432"/>
                        <a:pt x="262" y="432"/>
                        <a:pt x="262" y="432"/>
                      </a:cubicBezTo>
                      <a:cubicBezTo>
                        <a:pt x="263" y="432"/>
                        <a:pt x="264" y="431"/>
                        <a:pt x="265" y="432"/>
                      </a:cubicBezTo>
                      <a:cubicBezTo>
                        <a:pt x="266" y="434"/>
                        <a:pt x="268" y="435"/>
                        <a:pt x="269" y="437"/>
                      </a:cubicBezTo>
                      <a:cubicBezTo>
                        <a:pt x="268" y="437"/>
                        <a:pt x="268" y="437"/>
                        <a:pt x="268" y="437"/>
                      </a:cubicBezTo>
                      <a:cubicBezTo>
                        <a:pt x="270" y="436"/>
                        <a:pt x="271" y="439"/>
                        <a:pt x="272" y="439"/>
                      </a:cubicBezTo>
                      <a:cubicBezTo>
                        <a:pt x="272" y="439"/>
                        <a:pt x="273" y="439"/>
                        <a:pt x="273" y="440"/>
                      </a:cubicBezTo>
                      <a:cubicBezTo>
                        <a:pt x="275" y="437"/>
                        <a:pt x="277" y="435"/>
                        <a:pt x="279" y="433"/>
                      </a:cubicBezTo>
                      <a:cubicBezTo>
                        <a:pt x="280" y="435"/>
                        <a:pt x="280" y="435"/>
                        <a:pt x="280" y="435"/>
                      </a:cubicBezTo>
                      <a:cubicBezTo>
                        <a:pt x="280" y="434"/>
                        <a:pt x="281" y="435"/>
                        <a:pt x="281" y="434"/>
                      </a:cubicBezTo>
                      <a:cubicBezTo>
                        <a:pt x="280" y="434"/>
                        <a:pt x="281" y="433"/>
                        <a:pt x="280" y="432"/>
                      </a:cubicBezTo>
                      <a:cubicBezTo>
                        <a:pt x="282" y="431"/>
                        <a:pt x="283" y="429"/>
                        <a:pt x="283" y="428"/>
                      </a:cubicBezTo>
                      <a:cubicBezTo>
                        <a:pt x="284" y="428"/>
                        <a:pt x="284" y="428"/>
                        <a:pt x="284" y="428"/>
                      </a:cubicBezTo>
                      <a:cubicBezTo>
                        <a:pt x="283" y="426"/>
                        <a:pt x="285" y="426"/>
                        <a:pt x="287" y="425"/>
                      </a:cubicBezTo>
                      <a:cubicBezTo>
                        <a:pt x="287" y="425"/>
                        <a:pt x="288" y="425"/>
                        <a:pt x="288" y="424"/>
                      </a:cubicBezTo>
                      <a:cubicBezTo>
                        <a:pt x="287" y="423"/>
                        <a:pt x="287" y="423"/>
                        <a:pt x="287" y="421"/>
                      </a:cubicBezTo>
                      <a:cubicBezTo>
                        <a:pt x="288" y="420"/>
                        <a:pt x="289" y="419"/>
                        <a:pt x="289" y="419"/>
                      </a:cubicBezTo>
                      <a:cubicBezTo>
                        <a:pt x="288" y="415"/>
                        <a:pt x="289" y="413"/>
                        <a:pt x="287" y="410"/>
                      </a:cubicBezTo>
                      <a:cubicBezTo>
                        <a:pt x="288" y="410"/>
                        <a:pt x="288" y="410"/>
                        <a:pt x="288" y="410"/>
                      </a:cubicBezTo>
                      <a:cubicBezTo>
                        <a:pt x="285" y="408"/>
                        <a:pt x="284" y="403"/>
                        <a:pt x="281" y="401"/>
                      </a:cubicBezTo>
                      <a:cubicBezTo>
                        <a:pt x="283" y="400"/>
                        <a:pt x="283" y="400"/>
                        <a:pt x="283" y="400"/>
                      </a:cubicBezTo>
                      <a:cubicBezTo>
                        <a:pt x="283" y="399"/>
                        <a:pt x="281" y="398"/>
                        <a:pt x="280" y="399"/>
                      </a:cubicBezTo>
                      <a:cubicBezTo>
                        <a:pt x="280" y="398"/>
                        <a:pt x="278" y="397"/>
                        <a:pt x="279" y="396"/>
                      </a:cubicBezTo>
                      <a:cubicBezTo>
                        <a:pt x="278" y="395"/>
                        <a:pt x="277" y="395"/>
                        <a:pt x="277" y="395"/>
                      </a:cubicBezTo>
                      <a:cubicBezTo>
                        <a:pt x="276" y="393"/>
                        <a:pt x="275" y="392"/>
                        <a:pt x="274" y="391"/>
                      </a:cubicBezTo>
                      <a:cubicBezTo>
                        <a:pt x="275" y="391"/>
                        <a:pt x="275" y="390"/>
                        <a:pt x="275" y="390"/>
                      </a:cubicBezTo>
                      <a:cubicBezTo>
                        <a:pt x="274" y="389"/>
                        <a:pt x="274" y="387"/>
                        <a:pt x="272" y="389"/>
                      </a:cubicBezTo>
                      <a:cubicBezTo>
                        <a:pt x="272" y="386"/>
                        <a:pt x="269" y="385"/>
                        <a:pt x="269" y="383"/>
                      </a:cubicBezTo>
                      <a:cubicBezTo>
                        <a:pt x="268" y="383"/>
                        <a:pt x="268" y="383"/>
                        <a:pt x="267" y="383"/>
                      </a:cubicBezTo>
                      <a:cubicBezTo>
                        <a:pt x="266" y="381"/>
                        <a:pt x="266" y="379"/>
                        <a:pt x="264" y="378"/>
                      </a:cubicBezTo>
                      <a:cubicBezTo>
                        <a:pt x="265" y="377"/>
                        <a:pt x="266" y="378"/>
                        <a:pt x="265" y="377"/>
                      </a:cubicBezTo>
                      <a:cubicBezTo>
                        <a:pt x="265" y="377"/>
                        <a:pt x="265" y="377"/>
                        <a:pt x="264" y="377"/>
                      </a:cubicBezTo>
                      <a:cubicBezTo>
                        <a:pt x="261" y="375"/>
                        <a:pt x="261" y="371"/>
                        <a:pt x="260" y="369"/>
                      </a:cubicBezTo>
                      <a:cubicBezTo>
                        <a:pt x="256" y="365"/>
                        <a:pt x="253" y="360"/>
                        <a:pt x="250" y="356"/>
                      </a:cubicBezTo>
                      <a:cubicBezTo>
                        <a:pt x="251" y="356"/>
                        <a:pt x="251" y="356"/>
                        <a:pt x="251" y="356"/>
                      </a:cubicBezTo>
                      <a:cubicBezTo>
                        <a:pt x="248" y="355"/>
                        <a:pt x="250" y="351"/>
                        <a:pt x="247" y="352"/>
                      </a:cubicBezTo>
                      <a:cubicBezTo>
                        <a:pt x="247" y="351"/>
                        <a:pt x="247" y="350"/>
                        <a:pt x="248" y="350"/>
                      </a:cubicBezTo>
                      <a:cubicBezTo>
                        <a:pt x="246" y="350"/>
                        <a:pt x="247" y="347"/>
                        <a:pt x="245" y="346"/>
                      </a:cubicBezTo>
                      <a:cubicBezTo>
                        <a:pt x="245" y="344"/>
                        <a:pt x="243" y="343"/>
                        <a:pt x="242" y="341"/>
                      </a:cubicBezTo>
                      <a:cubicBezTo>
                        <a:pt x="243" y="341"/>
                        <a:pt x="243" y="341"/>
                        <a:pt x="243" y="341"/>
                      </a:cubicBezTo>
                      <a:cubicBezTo>
                        <a:pt x="244" y="340"/>
                        <a:pt x="241" y="341"/>
                        <a:pt x="242" y="339"/>
                      </a:cubicBezTo>
                      <a:cubicBezTo>
                        <a:pt x="242" y="339"/>
                        <a:pt x="241" y="340"/>
                        <a:pt x="241" y="340"/>
                      </a:cubicBezTo>
                      <a:cubicBezTo>
                        <a:pt x="240" y="336"/>
                        <a:pt x="236" y="333"/>
                        <a:pt x="233" y="331"/>
                      </a:cubicBezTo>
                      <a:cubicBezTo>
                        <a:pt x="231" y="329"/>
                        <a:pt x="235" y="328"/>
                        <a:pt x="232" y="328"/>
                      </a:cubicBezTo>
                      <a:cubicBezTo>
                        <a:pt x="232" y="328"/>
                        <a:pt x="232" y="329"/>
                        <a:pt x="232" y="329"/>
                      </a:cubicBezTo>
                      <a:cubicBezTo>
                        <a:pt x="231" y="329"/>
                        <a:pt x="232" y="326"/>
                        <a:pt x="231" y="326"/>
                      </a:cubicBezTo>
                      <a:cubicBezTo>
                        <a:pt x="230" y="328"/>
                        <a:pt x="230" y="327"/>
                        <a:pt x="230" y="328"/>
                      </a:cubicBezTo>
                      <a:cubicBezTo>
                        <a:pt x="229" y="326"/>
                        <a:pt x="229" y="324"/>
                        <a:pt x="228" y="325"/>
                      </a:cubicBezTo>
                      <a:cubicBezTo>
                        <a:pt x="228" y="325"/>
                        <a:pt x="228" y="325"/>
                        <a:pt x="228" y="325"/>
                      </a:cubicBezTo>
                      <a:cubicBezTo>
                        <a:pt x="226" y="326"/>
                        <a:pt x="225" y="325"/>
                        <a:pt x="224" y="327"/>
                      </a:cubicBezTo>
                      <a:cubicBezTo>
                        <a:pt x="220" y="327"/>
                        <a:pt x="215" y="330"/>
                        <a:pt x="209" y="335"/>
                      </a:cubicBezTo>
                      <a:cubicBezTo>
                        <a:pt x="211" y="339"/>
                        <a:pt x="211" y="339"/>
                        <a:pt x="211" y="339"/>
                      </a:cubicBezTo>
                      <a:cubicBezTo>
                        <a:pt x="213" y="343"/>
                        <a:pt x="215" y="348"/>
                        <a:pt x="217" y="352"/>
                      </a:cubicBezTo>
                      <a:cubicBezTo>
                        <a:pt x="217" y="355"/>
                        <a:pt x="217" y="355"/>
                        <a:pt x="219" y="357"/>
                      </a:cubicBezTo>
                      <a:cubicBezTo>
                        <a:pt x="218" y="357"/>
                        <a:pt x="218" y="357"/>
                        <a:pt x="218" y="357"/>
                      </a:cubicBezTo>
                      <a:cubicBezTo>
                        <a:pt x="220" y="357"/>
                        <a:pt x="219" y="359"/>
                        <a:pt x="221" y="358"/>
                      </a:cubicBezTo>
                      <a:cubicBezTo>
                        <a:pt x="222" y="362"/>
                        <a:pt x="224" y="365"/>
                        <a:pt x="226" y="368"/>
                      </a:cubicBezTo>
                      <a:cubicBezTo>
                        <a:pt x="226" y="367"/>
                        <a:pt x="224" y="368"/>
                        <a:pt x="225" y="368"/>
                      </a:cubicBezTo>
                      <a:cubicBezTo>
                        <a:pt x="226" y="368"/>
                        <a:pt x="226" y="368"/>
                        <a:pt x="226" y="368"/>
                      </a:cubicBezTo>
                      <a:cubicBezTo>
                        <a:pt x="226" y="369"/>
                        <a:pt x="226" y="369"/>
                        <a:pt x="226" y="369"/>
                      </a:cubicBezTo>
                      <a:cubicBezTo>
                        <a:pt x="226" y="369"/>
                        <a:pt x="227" y="369"/>
                        <a:pt x="227" y="369"/>
                      </a:cubicBezTo>
                      <a:cubicBezTo>
                        <a:pt x="233" y="376"/>
                        <a:pt x="236" y="385"/>
                        <a:pt x="241" y="393"/>
                      </a:cubicBezTo>
                      <a:cubicBezTo>
                        <a:pt x="241" y="395"/>
                        <a:pt x="244" y="398"/>
                        <a:pt x="246" y="399"/>
                      </a:cubicBezTo>
                      <a:cubicBezTo>
                        <a:pt x="248" y="406"/>
                        <a:pt x="251" y="412"/>
                        <a:pt x="256" y="417"/>
                      </a:cubicBezTo>
                      <a:cubicBezTo>
                        <a:pt x="256" y="417"/>
                        <a:pt x="252" y="419"/>
                        <a:pt x="250" y="417"/>
                      </a:cubicBezTo>
                      <a:cubicBezTo>
                        <a:pt x="245" y="416"/>
                        <a:pt x="244" y="410"/>
                        <a:pt x="240" y="408"/>
                      </a:cubicBezTo>
                      <a:cubicBezTo>
                        <a:pt x="240" y="408"/>
                        <a:pt x="242" y="407"/>
                        <a:pt x="241" y="406"/>
                      </a:cubicBezTo>
                      <a:cubicBezTo>
                        <a:pt x="236" y="405"/>
                        <a:pt x="233" y="398"/>
                        <a:pt x="233" y="393"/>
                      </a:cubicBezTo>
                      <a:cubicBezTo>
                        <a:pt x="233" y="393"/>
                        <a:pt x="233" y="393"/>
                        <a:pt x="233" y="393"/>
                      </a:cubicBezTo>
                      <a:cubicBezTo>
                        <a:pt x="233" y="392"/>
                        <a:pt x="231" y="392"/>
                        <a:pt x="231" y="391"/>
                      </a:cubicBezTo>
                      <a:cubicBezTo>
                        <a:pt x="231" y="391"/>
                        <a:pt x="231" y="391"/>
                        <a:pt x="232" y="390"/>
                      </a:cubicBezTo>
                      <a:cubicBezTo>
                        <a:pt x="230" y="391"/>
                        <a:pt x="230" y="389"/>
                        <a:pt x="229" y="389"/>
                      </a:cubicBezTo>
                      <a:cubicBezTo>
                        <a:pt x="229" y="389"/>
                        <a:pt x="230" y="388"/>
                        <a:pt x="230" y="387"/>
                      </a:cubicBezTo>
                      <a:cubicBezTo>
                        <a:pt x="229" y="388"/>
                        <a:pt x="229" y="388"/>
                        <a:pt x="229" y="388"/>
                      </a:cubicBezTo>
                      <a:cubicBezTo>
                        <a:pt x="225" y="388"/>
                        <a:pt x="227" y="384"/>
                        <a:pt x="224" y="383"/>
                      </a:cubicBezTo>
                      <a:cubicBezTo>
                        <a:pt x="225" y="383"/>
                        <a:pt x="225" y="383"/>
                        <a:pt x="225" y="383"/>
                      </a:cubicBezTo>
                      <a:cubicBezTo>
                        <a:pt x="222" y="381"/>
                        <a:pt x="220" y="377"/>
                        <a:pt x="217" y="374"/>
                      </a:cubicBezTo>
                      <a:cubicBezTo>
                        <a:pt x="218" y="374"/>
                        <a:pt x="218" y="373"/>
                        <a:pt x="219" y="373"/>
                      </a:cubicBezTo>
                      <a:cubicBezTo>
                        <a:pt x="218" y="373"/>
                        <a:pt x="217" y="373"/>
                        <a:pt x="216" y="372"/>
                      </a:cubicBezTo>
                      <a:cubicBezTo>
                        <a:pt x="217" y="371"/>
                        <a:pt x="214" y="371"/>
                        <a:pt x="214" y="369"/>
                      </a:cubicBezTo>
                      <a:cubicBezTo>
                        <a:pt x="214" y="369"/>
                        <a:pt x="214" y="369"/>
                        <a:pt x="214" y="369"/>
                      </a:cubicBezTo>
                      <a:cubicBezTo>
                        <a:pt x="213" y="369"/>
                        <a:pt x="214" y="368"/>
                        <a:pt x="212" y="368"/>
                      </a:cubicBezTo>
                      <a:cubicBezTo>
                        <a:pt x="213" y="367"/>
                        <a:pt x="213" y="367"/>
                        <a:pt x="213" y="367"/>
                      </a:cubicBezTo>
                      <a:cubicBezTo>
                        <a:pt x="211" y="367"/>
                        <a:pt x="213" y="365"/>
                        <a:pt x="212" y="365"/>
                      </a:cubicBezTo>
                      <a:cubicBezTo>
                        <a:pt x="212" y="365"/>
                        <a:pt x="212" y="365"/>
                        <a:pt x="212" y="365"/>
                      </a:cubicBezTo>
                      <a:cubicBezTo>
                        <a:pt x="211" y="365"/>
                        <a:pt x="212" y="364"/>
                        <a:pt x="211" y="364"/>
                      </a:cubicBezTo>
                      <a:cubicBezTo>
                        <a:pt x="211" y="363"/>
                        <a:pt x="211" y="363"/>
                        <a:pt x="211" y="363"/>
                      </a:cubicBezTo>
                      <a:cubicBezTo>
                        <a:pt x="210" y="362"/>
                        <a:pt x="211" y="361"/>
                        <a:pt x="209" y="362"/>
                      </a:cubicBezTo>
                      <a:cubicBezTo>
                        <a:pt x="210" y="361"/>
                        <a:pt x="210" y="363"/>
                        <a:pt x="212" y="361"/>
                      </a:cubicBezTo>
                      <a:cubicBezTo>
                        <a:pt x="208" y="358"/>
                        <a:pt x="205" y="353"/>
                        <a:pt x="203" y="348"/>
                      </a:cubicBezTo>
                      <a:cubicBezTo>
                        <a:pt x="203" y="347"/>
                        <a:pt x="203" y="347"/>
                        <a:pt x="204" y="346"/>
                      </a:cubicBezTo>
                      <a:cubicBezTo>
                        <a:pt x="203" y="346"/>
                        <a:pt x="203" y="345"/>
                        <a:pt x="202" y="345"/>
                      </a:cubicBezTo>
                      <a:cubicBezTo>
                        <a:pt x="202" y="345"/>
                        <a:pt x="202" y="344"/>
                        <a:pt x="202" y="344"/>
                      </a:cubicBezTo>
                      <a:cubicBezTo>
                        <a:pt x="203" y="343"/>
                        <a:pt x="200" y="344"/>
                        <a:pt x="201" y="342"/>
                      </a:cubicBezTo>
                      <a:cubicBezTo>
                        <a:pt x="201" y="343"/>
                        <a:pt x="202" y="343"/>
                        <a:pt x="202" y="342"/>
                      </a:cubicBezTo>
                      <a:cubicBezTo>
                        <a:pt x="201" y="342"/>
                        <a:pt x="201" y="341"/>
                        <a:pt x="200" y="341"/>
                      </a:cubicBezTo>
                      <a:cubicBezTo>
                        <a:pt x="200" y="340"/>
                        <a:pt x="200" y="340"/>
                        <a:pt x="199" y="340"/>
                      </a:cubicBezTo>
                      <a:cubicBezTo>
                        <a:pt x="200" y="340"/>
                        <a:pt x="200" y="340"/>
                        <a:pt x="200" y="340"/>
                      </a:cubicBezTo>
                      <a:cubicBezTo>
                        <a:pt x="200" y="340"/>
                        <a:pt x="200" y="340"/>
                        <a:pt x="200" y="340"/>
                      </a:cubicBezTo>
                      <a:cubicBezTo>
                        <a:pt x="199" y="339"/>
                        <a:pt x="200" y="338"/>
                        <a:pt x="199" y="337"/>
                      </a:cubicBezTo>
                      <a:cubicBezTo>
                        <a:pt x="200" y="337"/>
                        <a:pt x="200" y="337"/>
                        <a:pt x="200" y="337"/>
                      </a:cubicBezTo>
                      <a:cubicBezTo>
                        <a:pt x="200" y="336"/>
                        <a:pt x="198" y="338"/>
                        <a:pt x="198" y="336"/>
                      </a:cubicBezTo>
                      <a:cubicBezTo>
                        <a:pt x="198" y="336"/>
                        <a:pt x="198" y="336"/>
                        <a:pt x="199" y="336"/>
                      </a:cubicBezTo>
                      <a:cubicBezTo>
                        <a:pt x="197" y="336"/>
                        <a:pt x="196" y="334"/>
                        <a:pt x="195" y="333"/>
                      </a:cubicBezTo>
                      <a:close/>
                      <a:moveTo>
                        <a:pt x="200" y="340"/>
                      </a:moveTo>
                      <a:cubicBezTo>
                        <a:pt x="200" y="340"/>
                        <a:pt x="200" y="340"/>
                        <a:pt x="200" y="340"/>
                      </a:cubicBezTo>
                      <a:cubicBezTo>
                        <a:pt x="200" y="340"/>
                        <a:pt x="200" y="340"/>
                        <a:pt x="200" y="340"/>
                      </a:cubicBezTo>
                      <a:cubicBezTo>
                        <a:pt x="200" y="340"/>
                        <a:pt x="200" y="340"/>
                        <a:pt x="200" y="340"/>
                      </a:cubicBezTo>
                      <a:close/>
                      <a:moveTo>
                        <a:pt x="263" y="445"/>
                      </a:moveTo>
                      <a:cubicBezTo>
                        <a:pt x="264" y="445"/>
                        <a:pt x="264" y="445"/>
                        <a:pt x="264" y="445"/>
                      </a:cubicBezTo>
                      <a:cubicBezTo>
                        <a:pt x="264" y="445"/>
                        <a:pt x="264" y="445"/>
                        <a:pt x="263" y="445"/>
                      </a:cubicBezTo>
                      <a:close/>
                      <a:moveTo>
                        <a:pt x="282" y="448"/>
                      </a:moveTo>
                      <a:cubicBezTo>
                        <a:pt x="282" y="448"/>
                        <a:pt x="282" y="449"/>
                        <a:pt x="282" y="449"/>
                      </a:cubicBezTo>
                      <a:cubicBezTo>
                        <a:pt x="282" y="449"/>
                        <a:pt x="282" y="448"/>
                        <a:pt x="282" y="448"/>
                      </a:cubicBezTo>
                      <a:close/>
                      <a:moveTo>
                        <a:pt x="281" y="447"/>
                      </a:moveTo>
                      <a:cubicBezTo>
                        <a:pt x="281" y="447"/>
                        <a:pt x="282" y="447"/>
                        <a:pt x="282" y="447"/>
                      </a:cubicBezTo>
                      <a:cubicBezTo>
                        <a:pt x="282" y="446"/>
                        <a:pt x="281" y="446"/>
                        <a:pt x="281" y="447"/>
                      </a:cubicBezTo>
                      <a:close/>
                      <a:moveTo>
                        <a:pt x="292" y="440"/>
                      </a:moveTo>
                      <a:cubicBezTo>
                        <a:pt x="292" y="440"/>
                        <a:pt x="292" y="439"/>
                        <a:pt x="293" y="439"/>
                      </a:cubicBezTo>
                      <a:cubicBezTo>
                        <a:pt x="292" y="438"/>
                        <a:pt x="292" y="439"/>
                        <a:pt x="292" y="440"/>
                      </a:cubicBezTo>
                      <a:close/>
                      <a:moveTo>
                        <a:pt x="200" y="341"/>
                      </a:moveTo>
                      <a:cubicBezTo>
                        <a:pt x="199" y="343"/>
                        <a:pt x="199" y="344"/>
                        <a:pt x="200" y="341"/>
                      </a:cubicBezTo>
                      <a:close/>
                      <a:moveTo>
                        <a:pt x="199" y="327"/>
                      </a:moveTo>
                      <a:cubicBezTo>
                        <a:pt x="199" y="327"/>
                        <a:pt x="199" y="327"/>
                        <a:pt x="199" y="327"/>
                      </a:cubicBezTo>
                      <a:cubicBezTo>
                        <a:pt x="199" y="328"/>
                        <a:pt x="199" y="328"/>
                        <a:pt x="199" y="328"/>
                      </a:cubicBezTo>
                      <a:lnTo>
                        <a:pt x="199" y="327"/>
                      </a:lnTo>
                      <a:close/>
                      <a:moveTo>
                        <a:pt x="223" y="314"/>
                      </a:moveTo>
                      <a:cubicBezTo>
                        <a:pt x="223" y="314"/>
                        <a:pt x="224" y="314"/>
                        <a:pt x="224" y="314"/>
                      </a:cubicBezTo>
                      <a:cubicBezTo>
                        <a:pt x="224" y="314"/>
                        <a:pt x="224" y="314"/>
                        <a:pt x="223" y="314"/>
                      </a:cubicBezTo>
                      <a:close/>
                      <a:moveTo>
                        <a:pt x="220" y="314"/>
                      </a:moveTo>
                      <a:cubicBezTo>
                        <a:pt x="219" y="314"/>
                        <a:pt x="220" y="313"/>
                        <a:pt x="219" y="313"/>
                      </a:cubicBezTo>
                      <a:cubicBezTo>
                        <a:pt x="219" y="313"/>
                        <a:pt x="219" y="315"/>
                        <a:pt x="220" y="314"/>
                      </a:cubicBezTo>
                      <a:close/>
                      <a:moveTo>
                        <a:pt x="257" y="341"/>
                      </a:moveTo>
                      <a:cubicBezTo>
                        <a:pt x="257" y="342"/>
                        <a:pt x="257" y="342"/>
                        <a:pt x="257" y="342"/>
                      </a:cubicBezTo>
                      <a:cubicBezTo>
                        <a:pt x="258" y="342"/>
                        <a:pt x="258" y="342"/>
                        <a:pt x="258" y="342"/>
                      </a:cubicBezTo>
                      <a:lnTo>
                        <a:pt x="257" y="341"/>
                      </a:lnTo>
                      <a:close/>
                      <a:moveTo>
                        <a:pt x="289" y="441"/>
                      </a:moveTo>
                      <a:cubicBezTo>
                        <a:pt x="288" y="441"/>
                        <a:pt x="288" y="442"/>
                        <a:pt x="288" y="442"/>
                      </a:cubicBezTo>
                      <a:cubicBezTo>
                        <a:pt x="288" y="442"/>
                        <a:pt x="289" y="442"/>
                        <a:pt x="289" y="441"/>
                      </a:cubicBezTo>
                      <a:close/>
                      <a:moveTo>
                        <a:pt x="256" y="425"/>
                      </a:moveTo>
                      <a:cubicBezTo>
                        <a:pt x="257" y="425"/>
                        <a:pt x="257" y="425"/>
                        <a:pt x="257" y="425"/>
                      </a:cubicBezTo>
                      <a:cubicBezTo>
                        <a:pt x="257" y="425"/>
                        <a:pt x="257" y="425"/>
                        <a:pt x="256" y="425"/>
                      </a:cubicBezTo>
                      <a:close/>
                      <a:moveTo>
                        <a:pt x="241" y="322"/>
                      </a:moveTo>
                      <a:cubicBezTo>
                        <a:pt x="241" y="322"/>
                        <a:pt x="241" y="322"/>
                        <a:pt x="241" y="322"/>
                      </a:cubicBezTo>
                      <a:cubicBezTo>
                        <a:pt x="241" y="322"/>
                        <a:pt x="241" y="322"/>
                        <a:pt x="241" y="322"/>
                      </a:cubicBezTo>
                      <a:cubicBezTo>
                        <a:pt x="241" y="322"/>
                        <a:pt x="241" y="322"/>
                        <a:pt x="241" y="322"/>
                      </a:cubicBezTo>
                      <a:close/>
                      <a:moveTo>
                        <a:pt x="264" y="444"/>
                      </a:moveTo>
                      <a:cubicBezTo>
                        <a:pt x="264" y="444"/>
                        <a:pt x="264" y="443"/>
                        <a:pt x="264" y="444"/>
                      </a:cubicBezTo>
                      <a:cubicBezTo>
                        <a:pt x="264" y="444"/>
                        <a:pt x="264" y="444"/>
                        <a:pt x="263" y="444"/>
                      </a:cubicBezTo>
                      <a:cubicBezTo>
                        <a:pt x="263" y="444"/>
                        <a:pt x="264" y="444"/>
                        <a:pt x="264" y="444"/>
                      </a:cubicBezTo>
                      <a:close/>
                      <a:moveTo>
                        <a:pt x="245" y="346"/>
                      </a:moveTo>
                      <a:cubicBezTo>
                        <a:pt x="245" y="346"/>
                        <a:pt x="245" y="346"/>
                        <a:pt x="245" y="346"/>
                      </a:cubicBezTo>
                      <a:cubicBezTo>
                        <a:pt x="245" y="346"/>
                        <a:pt x="245" y="346"/>
                        <a:pt x="244" y="346"/>
                      </a:cubicBezTo>
                      <a:lnTo>
                        <a:pt x="245" y="346"/>
                      </a:lnTo>
                      <a:close/>
                      <a:moveTo>
                        <a:pt x="274" y="391"/>
                      </a:moveTo>
                      <a:cubicBezTo>
                        <a:pt x="274" y="391"/>
                        <a:pt x="274" y="391"/>
                        <a:pt x="274" y="391"/>
                      </a:cubicBezTo>
                      <a:cubicBezTo>
                        <a:pt x="274" y="391"/>
                        <a:pt x="274" y="390"/>
                        <a:pt x="274" y="390"/>
                      </a:cubicBezTo>
                      <a:lnTo>
                        <a:pt x="274" y="391"/>
                      </a:lnTo>
                      <a:close/>
                      <a:moveTo>
                        <a:pt x="264" y="445"/>
                      </a:moveTo>
                      <a:cubicBezTo>
                        <a:pt x="264" y="446"/>
                        <a:pt x="264" y="447"/>
                        <a:pt x="265" y="446"/>
                      </a:cubicBezTo>
                      <a:cubicBezTo>
                        <a:pt x="265" y="447"/>
                        <a:pt x="264" y="447"/>
                        <a:pt x="264" y="448"/>
                      </a:cubicBezTo>
                      <a:cubicBezTo>
                        <a:pt x="265" y="447"/>
                        <a:pt x="265" y="446"/>
                        <a:pt x="265" y="445"/>
                      </a:cubicBezTo>
                      <a:cubicBezTo>
                        <a:pt x="265" y="445"/>
                        <a:pt x="265" y="445"/>
                        <a:pt x="265" y="445"/>
                      </a:cubicBezTo>
                      <a:cubicBezTo>
                        <a:pt x="265" y="445"/>
                        <a:pt x="264" y="445"/>
                        <a:pt x="264" y="445"/>
                      </a:cubicBezTo>
                      <a:close/>
                      <a:moveTo>
                        <a:pt x="254" y="422"/>
                      </a:moveTo>
                      <a:cubicBezTo>
                        <a:pt x="254" y="422"/>
                        <a:pt x="253" y="423"/>
                        <a:pt x="253" y="423"/>
                      </a:cubicBezTo>
                      <a:cubicBezTo>
                        <a:pt x="254" y="423"/>
                        <a:pt x="254" y="422"/>
                        <a:pt x="254" y="422"/>
                      </a:cubicBezTo>
                      <a:close/>
                      <a:moveTo>
                        <a:pt x="252" y="420"/>
                      </a:moveTo>
                      <a:cubicBezTo>
                        <a:pt x="253" y="422"/>
                        <a:pt x="252" y="420"/>
                        <a:pt x="253" y="421"/>
                      </a:cubicBezTo>
                      <a:cubicBezTo>
                        <a:pt x="253" y="420"/>
                        <a:pt x="253" y="420"/>
                        <a:pt x="252" y="420"/>
                      </a:cubicBezTo>
                      <a:close/>
                      <a:moveTo>
                        <a:pt x="146" y="138"/>
                      </a:moveTo>
                      <a:cubicBezTo>
                        <a:pt x="147" y="139"/>
                        <a:pt x="147" y="140"/>
                        <a:pt x="147" y="139"/>
                      </a:cubicBezTo>
                      <a:cubicBezTo>
                        <a:pt x="147" y="138"/>
                        <a:pt x="146" y="138"/>
                        <a:pt x="145" y="138"/>
                      </a:cubicBezTo>
                      <a:cubicBezTo>
                        <a:pt x="145" y="138"/>
                        <a:pt x="144" y="138"/>
                        <a:pt x="144" y="138"/>
                      </a:cubicBezTo>
                      <a:cubicBezTo>
                        <a:pt x="145" y="138"/>
                        <a:pt x="145" y="138"/>
                        <a:pt x="145" y="139"/>
                      </a:cubicBezTo>
                      <a:cubicBezTo>
                        <a:pt x="145" y="139"/>
                        <a:pt x="146" y="139"/>
                        <a:pt x="146" y="138"/>
                      </a:cubicBezTo>
                      <a:close/>
                      <a:moveTo>
                        <a:pt x="144" y="140"/>
                      </a:moveTo>
                      <a:cubicBezTo>
                        <a:pt x="145" y="139"/>
                        <a:pt x="145" y="139"/>
                        <a:pt x="145" y="139"/>
                      </a:cubicBezTo>
                      <a:cubicBezTo>
                        <a:pt x="145" y="139"/>
                        <a:pt x="144" y="139"/>
                        <a:pt x="144" y="140"/>
                      </a:cubicBezTo>
                      <a:close/>
                      <a:moveTo>
                        <a:pt x="144" y="139"/>
                      </a:moveTo>
                      <a:cubicBezTo>
                        <a:pt x="144" y="138"/>
                        <a:pt x="143" y="138"/>
                        <a:pt x="143" y="138"/>
                      </a:cubicBezTo>
                      <a:cubicBezTo>
                        <a:pt x="143" y="139"/>
                        <a:pt x="144" y="139"/>
                        <a:pt x="143" y="139"/>
                      </a:cubicBezTo>
                      <a:cubicBezTo>
                        <a:pt x="144" y="140"/>
                        <a:pt x="144" y="139"/>
                        <a:pt x="144" y="139"/>
                      </a:cubicBezTo>
                      <a:close/>
                      <a:moveTo>
                        <a:pt x="149" y="134"/>
                      </a:moveTo>
                      <a:cubicBezTo>
                        <a:pt x="149" y="135"/>
                        <a:pt x="149" y="136"/>
                        <a:pt x="148" y="137"/>
                      </a:cubicBezTo>
                      <a:cubicBezTo>
                        <a:pt x="149" y="137"/>
                        <a:pt x="150" y="135"/>
                        <a:pt x="149" y="134"/>
                      </a:cubicBezTo>
                      <a:close/>
                      <a:moveTo>
                        <a:pt x="117" y="140"/>
                      </a:moveTo>
                      <a:cubicBezTo>
                        <a:pt x="117" y="139"/>
                        <a:pt x="116" y="140"/>
                        <a:pt x="116" y="140"/>
                      </a:cubicBezTo>
                      <a:cubicBezTo>
                        <a:pt x="118" y="140"/>
                        <a:pt x="116" y="140"/>
                        <a:pt x="117" y="140"/>
                      </a:cubicBezTo>
                      <a:close/>
                      <a:moveTo>
                        <a:pt x="83" y="12"/>
                      </a:moveTo>
                      <a:cubicBezTo>
                        <a:pt x="83" y="13"/>
                        <a:pt x="83" y="12"/>
                        <a:pt x="83" y="12"/>
                      </a:cubicBezTo>
                      <a:cubicBezTo>
                        <a:pt x="83" y="12"/>
                        <a:pt x="84" y="13"/>
                        <a:pt x="83" y="12"/>
                      </a:cubicBezTo>
                      <a:close/>
                      <a:moveTo>
                        <a:pt x="156" y="128"/>
                      </a:moveTo>
                      <a:cubicBezTo>
                        <a:pt x="155" y="128"/>
                        <a:pt x="155" y="128"/>
                        <a:pt x="155" y="128"/>
                      </a:cubicBezTo>
                      <a:cubicBezTo>
                        <a:pt x="155" y="129"/>
                        <a:pt x="155" y="128"/>
                        <a:pt x="156" y="128"/>
                      </a:cubicBezTo>
                      <a:close/>
                      <a:moveTo>
                        <a:pt x="88" y="36"/>
                      </a:moveTo>
                      <a:cubicBezTo>
                        <a:pt x="89" y="35"/>
                        <a:pt x="89" y="35"/>
                        <a:pt x="89" y="35"/>
                      </a:cubicBezTo>
                      <a:cubicBezTo>
                        <a:pt x="88" y="36"/>
                        <a:pt x="88" y="36"/>
                        <a:pt x="88" y="36"/>
                      </a:cubicBezTo>
                      <a:close/>
                      <a:moveTo>
                        <a:pt x="120" y="141"/>
                      </a:moveTo>
                      <a:cubicBezTo>
                        <a:pt x="120" y="140"/>
                        <a:pt x="119" y="140"/>
                        <a:pt x="118" y="139"/>
                      </a:cubicBezTo>
                      <a:cubicBezTo>
                        <a:pt x="119" y="140"/>
                        <a:pt x="119" y="140"/>
                        <a:pt x="120" y="141"/>
                      </a:cubicBezTo>
                      <a:close/>
                      <a:moveTo>
                        <a:pt x="123" y="138"/>
                      </a:moveTo>
                      <a:cubicBezTo>
                        <a:pt x="123" y="138"/>
                        <a:pt x="123" y="138"/>
                        <a:pt x="123" y="138"/>
                      </a:cubicBezTo>
                      <a:cubicBezTo>
                        <a:pt x="123" y="138"/>
                        <a:pt x="123" y="138"/>
                        <a:pt x="123" y="138"/>
                      </a:cubicBezTo>
                      <a:close/>
                      <a:moveTo>
                        <a:pt x="104" y="2"/>
                      </a:moveTo>
                      <a:cubicBezTo>
                        <a:pt x="104" y="2"/>
                        <a:pt x="104" y="2"/>
                        <a:pt x="104" y="2"/>
                      </a:cubicBezTo>
                      <a:cubicBezTo>
                        <a:pt x="104" y="2"/>
                        <a:pt x="104" y="2"/>
                        <a:pt x="104" y="2"/>
                      </a:cubicBezTo>
                      <a:cubicBezTo>
                        <a:pt x="104" y="2"/>
                        <a:pt x="104" y="2"/>
                        <a:pt x="104" y="2"/>
                      </a:cubicBezTo>
                      <a:close/>
                      <a:moveTo>
                        <a:pt x="131" y="10"/>
                      </a:moveTo>
                      <a:cubicBezTo>
                        <a:pt x="130" y="10"/>
                        <a:pt x="130" y="10"/>
                        <a:pt x="130" y="10"/>
                      </a:cubicBezTo>
                      <a:cubicBezTo>
                        <a:pt x="130" y="10"/>
                        <a:pt x="130" y="10"/>
                        <a:pt x="130" y="10"/>
                      </a:cubicBezTo>
                      <a:lnTo>
                        <a:pt x="131" y="10"/>
                      </a:lnTo>
                      <a:close/>
                      <a:moveTo>
                        <a:pt x="156" y="130"/>
                      </a:moveTo>
                      <a:cubicBezTo>
                        <a:pt x="157" y="130"/>
                        <a:pt x="157" y="129"/>
                        <a:pt x="156" y="130"/>
                      </a:cubicBezTo>
                      <a:cubicBezTo>
                        <a:pt x="156" y="130"/>
                        <a:pt x="156" y="130"/>
                        <a:pt x="156" y="130"/>
                      </a:cubicBezTo>
                      <a:close/>
                      <a:moveTo>
                        <a:pt x="159" y="114"/>
                      </a:moveTo>
                      <a:cubicBezTo>
                        <a:pt x="160" y="115"/>
                        <a:pt x="159" y="113"/>
                        <a:pt x="160" y="113"/>
                      </a:cubicBezTo>
                      <a:cubicBezTo>
                        <a:pt x="159" y="113"/>
                        <a:pt x="159" y="114"/>
                        <a:pt x="159" y="114"/>
                      </a:cubicBezTo>
                      <a:close/>
                      <a:moveTo>
                        <a:pt x="84" y="8"/>
                      </a:moveTo>
                      <a:cubicBezTo>
                        <a:pt x="84" y="8"/>
                        <a:pt x="84" y="9"/>
                        <a:pt x="84" y="9"/>
                      </a:cubicBezTo>
                      <a:cubicBezTo>
                        <a:pt x="84" y="9"/>
                        <a:pt x="84" y="9"/>
                        <a:pt x="84" y="8"/>
                      </a:cubicBezTo>
                      <a:close/>
                      <a:moveTo>
                        <a:pt x="132" y="63"/>
                      </a:moveTo>
                      <a:cubicBezTo>
                        <a:pt x="132" y="63"/>
                        <a:pt x="133" y="63"/>
                        <a:pt x="133" y="63"/>
                      </a:cubicBezTo>
                      <a:cubicBezTo>
                        <a:pt x="133" y="63"/>
                        <a:pt x="132" y="63"/>
                        <a:pt x="132" y="63"/>
                      </a:cubicBezTo>
                      <a:close/>
                      <a:moveTo>
                        <a:pt x="159" y="108"/>
                      </a:moveTo>
                      <a:cubicBezTo>
                        <a:pt x="159" y="107"/>
                        <a:pt x="158" y="107"/>
                        <a:pt x="158" y="108"/>
                      </a:cubicBezTo>
                      <a:cubicBezTo>
                        <a:pt x="158" y="108"/>
                        <a:pt x="158" y="108"/>
                        <a:pt x="158" y="108"/>
                      </a:cubicBezTo>
                      <a:lnTo>
                        <a:pt x="159" y="108"/>
                      </a:lnTo>
                      <a:close/>
                      <a:moveTo>
                        <a:pt x="86" y="13"/>
                      </a:moveTo>
                      <a:cubicBezTo>
                        <a:pt x="85" y="12"/>
                        <a:pt x="84" y="10"/>
                        <a:pt x="84" y="9"/>
                      </a:cubicBezTo>
                      <a:cubicBezTo>
                        <a:pt x="84" y="9"/>
                        <a:pt x="85" y="9"/>
                        <a:pt x="85" y="9"/>
                      </a:cubicBezTo>
                      <a:cubicBezTo>
                        <a:pt x="85" y="9"/>
                        <a:pt x="85" y="8"/>
                        <a:pt x="85" y="8"/>
                      </a:cubicBezTo>
                      <a:cubicBezTo>
                        <a:pt x="91" y="1"/>
                        <a:pt x="88" y="6"/>
                        <a:pt x="89" y="4"/>
                      </a:cubicBezTo>
                      <a:cubicBezTo>
                        <a:pt x="90" y="4"/>
                        <a:pt x="91" y="3"/>
                        <a:pt x="92" y="4"/>
                      </a:cubicBezTo>
                      <a:cubicBezTo>
                        <a:pt x="92" y="4"/>
                        <a:pt x="92" y="3"/>
                        <a:pt x="92" y="3"/>
                      </a:cubicBezTo>
                      <a:cubicBezTo>
                        <a:pt x="93" y="3"/>
                        <a:pt x="93" y="4"/>
                        <a:pt x="93" y="4"/>
                      </a:cubicBezTo>
                      <a:cubicBezTo>
                        <a:pt x="94" y="4"/>
                        <a:pt x="94" y="3"/>
                        <a:pt x="95" y="3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6" y="2"/>
                        <a:pt x="99" y="1"/>
                        <a:pt x="101" y="2"/>
                      </a:cubicBezTo>
                      <a:cubicBezTo>
                        <a:pt x="101" y="2"/>
                        <a:pt x="102" y="0"/>
                        <a:pt x="102" y="0"/>
                      </a:cubicBezTo>
                      <a:cubicBezTo>
                        <a:pt x="102" y="1"/>
                        <a:pt x="102" y="1"/>
                        <a:pt x="102" y="1"/>
                      </a:cubicBezTo>
                      <a:cubicBezTo>
                        <a:pt x="102" y="2"/>
                        <a:pt x="103" y="2"/>
                        <a:pt x="103" y="2"/>
                      </a:cubicBezTo>
                      <a:cubicBezTo>
                        <a:pt x="103" y="2"/>
                        <a:pt x="103" y="2"/>
                        <a:pt x="103" y="2"/>
                      </a:cubicBezTo>
                      <a:cubicBezTo>
                        <a:pt x="103" y="2"/>
                        <a:pt x="104" y="2"/>
                        <a:pt x="104" y="2"/>
                      </a:cubicBezTo>
                      <a:cubicBezTo>
                        <a:pt x="104" y="2"/>
                        <a:pt x="103" y="2"/>
                        <a:pt x="103" y="2"/>
                      </a:cubicBezTo>
                      <a:cubicBezTo>
                        <a:pt x="103" y="2"/>
                        <a:pt x="103" y="2"/>
                        <a:pt x="103" y="2"/>
                      </a:cubicBezTo>
                      <a:cubicBezTo>
                        <a:pt x="103" y="2"/>
                        <a:pt x="104" y="2"/>
                        <a:pt x="104" y="2"/>
                      </a:cubicBezTo>
                      <a:cubicBezTo>
                        <a:pt x="104" y="2"/>
                        <a:pt x="104" y="2"/>
                        <a:pt x="104" y="2"/>
                      </a:cubicBezTo>
                      <a:cubicBezTo>
                        <a:pt x="104" y="2"/>
                        <a:pt x="104" y="2"/>
                        <a:pt x="104" y="2"/>
                      </a:cubicBezTo>
                      <a:cubicBezTo>
                        <a:pt x="105" y="2"/>
                        <a:pt x="105" y="1"/>
                        <a:pt x="106" y="2"/>
                      </a:cubicBezTo>
                      <a:cubicBezTo>
                        <a:pt x="106" y="2"/>
                        <a:pt x="105" y="3"/>
                        <a:pt x="106" y="3"/>
                      </a:cubicBezTo>
                      <a:cubicBezTo>
                        <a:pt x="107" y="3"/>
                        <a:pt x="106" y="3"/>
                        <a:pt x="107" y="2"/>
                      </a:cubicBezTo>
                      <a:cubicBezTo>
                        <a:pt x="108" y="2"/>
                        <a:pt x="108" y="2"/>
                        <a:pt x="108" y="2"/>
                      </a:cubicBezTo>
                      <a:cubicBezTo>
                        <a:pt x="108" y="1"/>
                        <a:pt x="109" y="2"/>
                        <a:pt x="109" y="1"/>
                      </a:cubicBezTo>
                      <a:cubicBezTo>
                        <a:pt x="109" y="2"/>
                        <a:pt x="111" y="1"/>
                        <a:pt x="111" y="2"/>
                      </a:cubicBezTo>
                      <a:cubicBezTo>
                        <a:pt x="110" y="4"/>
                        <a:pt x="110" y="4"/>
                        <a:pt x="110" y="4"/>
                      </a:cubicBezTo>
                      <a:cubicBezTo>
                        <a:pt x="111" y="4"/>
                        <a:pt x="112" y="2"/>
                        <a:pt x="112" y="2"/>
                      </a:cubicBezTo>
                      <a:cubicBezTo>
                        <a:pt x="112" y="2"/>
                        <a:pt x="112" y="2"/>
                        <a:pt x="112" y="2"/>
                      </a:cubicBezTo>
                      <a:cubicBezTo>
                        <a:pt x="113" y="0"/>
                        <a:pt x="114" y="3"/>
                        <a:pt x="115" y="1"/>
                      </a:cubicBezTo>
                      <a:cubicBezTo>
                        <a:pt x="116" y="2"/>
                        <a:pt x="118" y="2"/>
                        <a:pt x="118" y="4"/>
                      </a:cubicBezTo>
                      <a:cubicBezTo>
                        <a:pt x="120" y="3"/>
                        <a:pt x="121" y="3"/>
                        <a:pt x="122" y="4"/>
                      </a:cubicBezTo>
                      <a:cubicBezTo>
                        <a:pt x="121" y="4"/>
                        <a:pt x="121" y="4"/>
                        <a:pt x="121" y="4"/>
                      </a:cubicBezTo>
                      <a:cubicBezTo>
                        <a:pt x="121" y="5"/>
                        <a:pt x="122" y="4"/>
                        <a:pt x="123" y="5"/>
                      </a:cubicBezTo>
                      <a:cubicBezTo>
                        <a:pt x="122" y="5"/>
                        <a:pt x="123" y="6"/>
                        <a:pt x="124" y="8"/>
                      </a:cubicBezTo>
                      <a:cubicBezTo>
                        <a:pt x="125" y="8"/>
                        <a:pt x="125" y="6"/>
                        <a:pt x="126" y="6"/>
                      </a:cubicBezTo>
                      <a:cubicBezTo>
                        <a:pt x="125" y="8"/>
                        <a:pt x="129" y="6"/>
                        <a:pt x="129" y="9"/>
                      </a:cubicBezTo>
                      <a:cubicBezTo>
                        <a:pt x="128" y="9"/>
                        <a:pt x="127" y="9"/>
                        <a:pt x="127" y="10"/>
                      </a:cubicBezTo>
                      <a:cubicBezTo>
                        <a:pt x="127" y="12"/>
                        <a:pt x="130" y="10"/>
                        <a:pt x="130" y="12"/>
                      </a:cubicBezTo>
                      <a:cubicBezTo>
                        <a:pt x="131" y="10"/>
                        <a:pt x="131" y="10"/>
                        <a:pt x="131" y="10"/>
                      </a:cubicBezTo>
                      <a:cubicBezTo>
                        <a:pt x="131" y="12"/>
                        <a:pt x="134" y="12"/>
                        <a:pt x="132" y="13"/>
                      </a:cubicBezTo>
                      <a:cubicBezTo>
                        <a:pt x="133" y="13"/>
                        <a:pt x="133" y="14"/>
                        <a:pt x="134" y="13"/>
                      </a:cubicBezTo>
                      <a:cubicBezTo>
                        <a:pt x="134" y="17"/>
                        <a:pt x="138" y="20"/>
                        <a:pt x="135" y="22"/>
                      </a:cubicBezTo>
                      <a:cubicBezTo>
                        <a:pt x="136" y="22"/>
                        <a:pt x="135" y="23"/>
                        <a:pt x="136" y="23"/>
                      </a:cubicBezTo>
                      <a:cubicBezTo>
                        <a:pt x="137" y="22"/>
                        <a:pt x="135" y="22"/>
                        <a:pt x="136" y="22"/>
                      </a:cubicBezTo>
                      <a:cubicBezTo>
                        <a:pt x="136" y="22"/>
                        <a:pt x="137" y="22"/>
                        <a:pt x="137" y="22"/>
                      </a:cubicBezTo>
                      <a:cubicBezTo>
                        <a:pt x="137" y="23"/>
                        <a:pt x="137" y="23"/>
                        <a:pt x="135" y="23"/>
                      </a:cubicBezTo>
                      <a:cubicBezTo>
                        <a:pt x="134" y="25"/>
                        <a:pt x="138" y="24"/>
                        <a:pt x="138" y="26"/>
                      </a:cubicBezTo>
                      <a:cubicBezTo>
                        <a:pt x="137" y="26"/>
                        <a:pt x="137" y="26"/>
                        <a:pt x="137" y="27"/>
                      </a:cubicBezTo>
                      <a:cubicBezTo>
                        <a:pt x="139" y="27"/>
                        <a:pt x="139" y="27"/>
                        <a:pt x="139" y="27"/>
                      </a:cubicBezTo>
                      <a:cubicBezTo>
                        <a:pt x="139" y="29"/>
                        <a:pt x="137" y="28"/>
                        <a:pt x="136" y="29"/>
                      </a:cubicBezTo>
                      <a:cubicBezTo>
                        <a:pt x="136" y="29"/>
                        <a:pt x="136" y="30"/>
                        <a:pt x="137" y="30"/>
                      </a:cubicBezTo>
                      <a:cubicBezTo>
                        <a:pt x="136" y="31"/>
                        <a:pt x="136" y="31"/>
                        <a:pt x="136" y="31"/>
                      </a:cubicBezTo>
                      <a:cubicBezTo>
                        <a:pt x="137" y="30"/>
                        <a:pt x="137" y="32"/>
                        <a:pt x="137" y="32"/>
                      </a:cubicBezTo>
                      <a:cubicBezTo>
                        <a:pt x="137" y="32"/>
                        <a:pt x="137" y="32"/>
                        <a:pt x="137" y="32"/>
                      </a:cubicBezTo>
                      <a:cubicBezTo>
                        <a:pt x="136" y="32"/>
                        <a:pt x="137" y="32"/>
                        <a:pt x="137" y="33"/>
                      </a:cubicBezTo>
                      <a:cubicBezTo>
                        <a:pt x="138" y="33"/>
                        <a:pt x="138" y="32"/>
                        <a:pt x="138" y="31"/>
                      </a:cubicBezTo>
                      <a:cubicBezTo>
                        <a:pt x="139" y="31"/>
                        <a:pt x="139" y="32"/>
                        <a:pt x="139" y="32"/>
                      </a:cubicBezTo>
                      <a:cubicBezTo>
                        <a:pt x="138" y="32"/>
                        <a:pt x="139" y="34"/>
                        <a:pt x="139" y="34"/>
                      </a:cubicBezTo>
                      <a:cubicBezTo>
                        <a:pt x="139" y="35"/>
                        <a:pt x="140" y="35"/>
                        <a:pt x="140" y="35"/>
                      </a:cubicBezTo>
                      <a:cubicBezTo>
                        <a:pt x="139" y="35"/>
                        <a:pt x="140" y="36"/>
                        <a:pt x="139" y="35"/>
                      </a:cubicBezTo>
                      <a:cubicBezTo>
                        <a:pt x="139" y="35"/>
                        <a:pt x="140" y="35"/>
                        <a:pt x="139" y="35"/>
                      </a:cubicBezTo>
                      <a:cubicBezTo>
                        <a:pt x="139" y="35"/>
                        <a:pt x="138" y="35"/>
                        <a:pt x="139" y="36"/>
                      </a:cubicBezTo>
                      <a:cubicBezTo>
                        <a:pt x="139" y="36"/>
                        <a:pt x="141" y="35"/>
                        <a:pt x="140" y="37"/>
                      </a:cubicBezTo>
                      <a:cubicBezTo>
                        <a:pt x="139" y="36"/>
                        <a:pt x="139" y="36"/>
                        <a:pt x="139" y="36"/>
                      </a:cubicBezTo>
                      <a:cubicBezTo>
                        <a:pt x="139" y="37"/>
                        <a:pt x="139" y="37"/>
                        <a:pt x="139" y="37"/>
                      </a:cubicBezTo>
                      <a:cubicBezTo>
                        <a:pt x="140" y="37"/>
                        <a:pt x="140" y="37"/>
                        <a:pt x="140" y="37"/>
                      </a:cubicBezTo>
                      <a:cubicBezTo>
                        <a:pt x="139" y="37"/>
                        <a:pt x="139" y="37"/>
                        <a:pt x="139" y="37"/>
                      </a:cubicBezTo>
                      <a:cubicBezTo>
                        <a:pt x="140" y="38"/>
                        <a:pt x="140" y="39"/>
                        <a:pt x="141" y="39"/>
                      </a:cubicBezTo>
                      <a:cubicBezTo>
                        <a:pt x="141" y="39"/>
                        <a:pt x="141" y="40"/>
                        <a:pt x="141" y="41"/>
                      </a:cubicBezTo>
                      <a:cubicBezTo>
                        <a:pt x="141" y="41"/>
                        <a:pt x="141" y="41"/>
                        <a:pt x="141" y="41"/>
                      </a:cubicBezTo>
                      <a:cubicBezTo>
                        <a:pt x="140" y="41"/>
                        <a:pt x="141" y="42"/>
                        <a:pt x="142" y="43"/>
                      </a:cubicBezTo>
                      <a:cubicBezTo>
                        <a:pt x="141" y="43"/>
                        <a:pt x="141" y="43"/>
                        <a:pt x="141" y="43"/>
                      </a:cubicBezTo>
                      <a:cubicBezTo>
                        <a:pt x="141" y="43"/>
                        <a:pt x="142" y="44"/>
                        <a:pt x="142" y="44"/>
                      </a:cubicBezTo>
                      <a:cubicBezTo>
                        <a:pt x="142" y="45"/>
                        <a:pt x="138" y="45"/>
                        <a:pt x="140" y="46"/>
                      </a:cubicBezTo>
                      <a:cubicBezTo>
                        <a:pt x="140" y="47"/>
                        <a:pt x="142" y="47"/>
                        <a:pt x="143" y="46"/>
                      </a:cubicBezTo>
                      <a:cubicBezTo>
                        <a:pt x="142" y="48"/>
                        <a:pt x="144" y="50"/>
                        <a:pt x="143" y="51"/>
                      </a:cubicBezTo>
                      <a:cubicBezTo>
                        <a:pt x="144" y="51"/>
                        <a:pt x="144" y="51"/>
                        <a:pt x="144" y="52"/>
                      </a:cubicBezTo>
                      <a:cubicBezTo>
                        <a:pt x="144" y="54"/>
                        <a:pt x="147" y="56"/>
                        <a:pt x="145" y="59"/>
                      </a:cubicBezTo>
                      <a:cubicBezTo>
                        <a:pt x="144" y="58"/>
                        <a:pt x="144" y="59"/>
                        <a:pt x="143" y="59"/>
                      </a:cubicBezTo>
                      <a:cubicBezTo>
                        <a:pt x="144" y="59"/>
                        <a:pt x="142" y="60"/>
                        <a:pt x="144" y="60"/>
                      </a:cubicBezTo>
                      <a:cubicBezTo>
                        <a:pt x="145" y="59"/>
                        <a:pt x="145" y="59"/>
                        <a:pt x="146" y="59"/>
                      </a:cubicBezTo>
                      <a:cubicBezTo>
                        <a:pt x="146" y="60"/>
                        <a:pt x="147" y="62"/>
                        <a:pt x="146" y="63"/>
                      </a:cubicBezTo>
                      <a:cubicBezTo>
                        <a:pt x="147" y="63"/>
                        <a:pt x="147" y="63"/>
                        <a:pt x="147" y="63"/>
                      </a:cubicBezTo>
                      <a:cubicBezTo>
                        <a:pt x="146" y="63"/>
                        <a:pt x="146" y="64"/>
                        <a:pt x="146" y="65"/>
                      </a:cubicBezTo>
                      <a:cubicBezTo>
                        <a:pt x="147" y="65"/>
                        <a:pt x="147" y="65"/>
                        <a:pt x="147" y="65"/>
                      </a:cubicBezTo>
                      <a:cubicBezTo>
                        <a:pt x="147" y="66"/>
                        <a:pt x="147" y="66"/>
                        <a:pt x="147" y="66"/>
                      </a:cubicBezTo>
                      <a:cubicBezTo>
                        <a:pt x="147" y="66"/>
                        <a:pt x="149" y="66"/>
                        <a:pt x="148" y="66"/>
                      </a:cubicBezTo>
                      <a:cubicBezTo>
                        <a:pt x="147" y="67"/>
                        <a:pt x="147" y="67"/>
                        <a:pt x="147" y="67"/>
                      </a:cubicBezTo>
                      <a:cubicBezTo>
                        <a:pt x="148" y="68"/>
                        <a:pt x="149" y="68"/>
                        <a:pt x="149" y="69"/>
                      </a:cubicBezTo>
                      <a:cubicBezTo>
                        <a:pt x="148" y="70"/>
                        <a:pt x="148" y="70"/>
                        <a:pt x="148" y="70"/>
                      </a:cubicBezTo>
                      <a:cubicBezTo>
                        <a:pt x="148" y="71"/>
                        <a:pt x="149" y="71"/>
                        <a:pt x="149" y="70"/>
                      </a:cubicBezTo>
                      <a:cubicBezTo>
                        <a:pt x="148" y="72"/>
                        <a:pt x="149" y="73"/>
                        <a:pt x="148" y="74"/>
                      </a:cubicBezTo>
                      <a:cubicBezTo>
                        <a:pt x="151" y="75"/>
                        <a:pt x="152" y="79"/>
                        <a:pt x="153" y="82"/>
                      </a:cubicBezTo>
                      <a:cubicBezTo>
                        <a:pt x="152" y="82"/>
                        <a:pt x="152" y="82"/>
                        <a:pt x="152" y="82"/>
                      </a:cubicBezTo>
                      <a:cubicBezTo>
                        <a:pt x="151" y="83"/>
                        <a:pt x="153" y="82"/>
                        <a:pt x="153" y="83"/>
                      </a:cubicBezTo>
                      <a:cubicBezTo>
                        <a:pt x="152" y="83"/>
                        <a:pt x="152" y="84"/>
                        <a:pt x="151" y="83"/>
                      </a:cubicBezTo>
                      <a:cubicBezTo>
                        <a:pt x="150" y="85"/>
                        <a:pt x="152" y="84"/>
                        <a:pt x="153" y="85"/>
                      </a:cubicBezTo>
                      <a:cubicBezTo>
                        <a:pt x="154" y="85"/>
                        <a:pt x="152" y="85"/>
                        <a:pt x="153" y="84"/>
                      </a:cubicBezTo>
                      <a:cubicBezTo>
                        <a:pt x="153" y="84"/>
                        <a:pt x="153" y="86"/>
                        <a:pt x="154" y="86"/>
                      </a:cubicBezTo>
                      <a:cubicBezTo>
                        <a:pt x="154" y="86"/>
                        <a:pt x="153" y="87"/>
                        <a:pt x="152" y="87"/>
                      </a:cubicBezTo>
                      <a:cubicBezTo>
                        <a:pt x="153" y="87"/>
                        <a:pt x="153" y="87"/>
                        <a:pt x="153" y="87"/>
                      </a:cubicBezTo>
                      <a:cubicBezTo>
                        <a:pt x="152" y="88"/>
                        <a:pt x="150" y="86"/>
                        <a:pt x="148" y="87"/>
                      </a:cubicBezTo>
                      <a:cubicBezTo>
                        <a:pt x="148" y="88"/>
                        <a:pt x="148" y="88"/>
                        <a:pt x="148" y="88"/>
                      </a:cubicBezTo>
                      <a:cubicBezTo>
                        <a:pt x="147" y="89"/>
                        <a:pt x="146" y="87"/>
                        <a:pt x="146" y="88"/>
                      </a:cubicBezTo>
                      <a:cubicBezTo>
                        <a:pt x="147" y="89"/>
                        <a:pt x="149" y="89"/>
                        <a:pt x="150" y="88"/>
                      </a:cubicBezTo>
                      <a:cubicBezTo>
                        <a:pt x="150" y="89"/>
                        <a:pt x="153" y="88"/>
                        <a:pt x="153" y="90"/>
                      </a:cubicBezTo>
                      <a:cubicBezTo>
                        <a:pt x="153" y="90"/>
                        <a:pt x="153" y="88"/>
                        <a:pt x="152" y="89"/>
                      </a:cubicBezTo>
                      <a:cubicBezTo>
                        <a:pt x="151" y="90"/>
                        <a:pt x="153" y="90"/>
                        <a:pt x="153" y="91"/>
                      </a:cubicBezTo>
                      <a:cubicBezTo>
                        <a:pt x="153" y="90"/>
                        <a:pt x="154" y="90"/>
                        <a:pt x="155" y="91"/>
                      </a:cubicBezTo>
                      <a:cubicBezTo>
                        <a:pt x="154" y="92"/>
                        <a:pt x="153" y="91"/>
                        <a:pt x="154" y="92"/>
                      </a:cubicBezTo>
                      <a:cubicBezTo>
                        <a:pt x="154" y="92"/>
                        <a:pt x="155" y="93"/>
                        <a:pt x="156" y="92"/>
                      </a:cubicBezTo>
                      <a:cubicBezTo>
                        <a:pt x="157" y="92"/>
                        <a:pt x="155" y="93"/>
                        <a:pt x="157" y="93"/>
                      </a:cubicBezTo>
                      <a:cubicBezTo>
                        <a:pt x="156" y="94"/>
                        <a:pt x="154" y="93"/>
                        <a:pt x="153" y="94"/>
                      </a:cubicBezTo>
                      <a:cubicBezTo>
                        <a:pt x="154" y="94"/>
                        <a:pt x="155" y="95"/>
                        <a:pt x="157" y="94"/>
                      </a:cubicBezTo>
                      <a:cubicBezTo>
                        <a:pt x="157" y="95"/>
                        <a:pt x="156" y="95"/>
                        <a:pt x="155" y="95"/>
                      </a:cubicBezTo>
                      <a:cubicBezTo>
                        <a:pt x="154" y="96"/>
                        <a:pt x="158" y="96"/>
                        <a:pt x="155" y="97"/>
                      </a:cubicBezTo>
                      <a:cubicBezTo>
                        <a:pt x="157" y="97"/>
                        <a:pt x="157" y="97"/>
                        <a:pt x="157" y="97"/>
                      </a:cubicBezTo>
                      <a:cubicBezTo>
                        <a:pt x="156" y="97"/>
                        <a:pt x="156" y="98"/>
                        <a:pt x="155" y="98"/>
                      </a:cubicBezTo>
                      <a:cubicBezTo>
                        <a:pt x="155" y="99"/>
                        <a:pt x="157" y="100"/>
                        <a:pt x="155" y="100"/>
                      </a:cubicBezTo>
                      <a:cubicBezTo>
                        <a:pt x="156" y="101"/>
                        <a:pt x="156" y="102"/>
                        <a:pt x="157" y="101"/>
                      </a:cubicBezTo>
                      <a:cubicBezTo>
                        <a:pt x="158" y="100"/>
                        <a:pt x="156" y="100"/>
                        <a:pt x="158" y="100"/>
                      </a:cubicBezTo>
                      <a:cubicBezTo>
                        <a:pt x="156" y="100"/>
                        <a:pt x="158" y="101"/>
                        <a:pt x="159" y="101"/>
                      </a:cubicBezTo>
                      <a:cubicBezTo>
                        <a:pt x="158" y="102"/>
                        <a:pt x="158" y="102"/>
                        <a:pt x="158" y="102"/>
                      </a:cubicBezTo>
                      <a:cubicBezTo>
                        <a:pt x="158" y="102"/>
                        <a:pt x="158" y="103"/>
                        <a:pt x="159" y="103"/>
                      </a:cubicBezTo>
                      <a:cubicBezTo>
                        <a:pt x="159" y="102"/>
                        <a:pt x="158" y="103"/>
                        <a:pt x="158" y="103"/>
                      </a:cubicBezTo>
                      <a:cubicBezTo>
                        <a:pt x="159" y="103"/>
                        <a:pt x="159" y="103"/>
                        <a:pt x="159" y="103"/>
                      </a:cubicBezTo>
                      <a:cubicBezTo>
                        <a:pt x="160" y="104"/>
                        <a:pt x="157" y="104"/>
                        <a:pt x="158" y="105"/>
                      </a:cubicBezTo>
                      <a:cubicBezTo>
                        <a:pt x="157" y="104"/>
                        <a:pt x="157" y="104"/>
                        <a:pt x="157" y="104"/>
                      </a:cubicBezTo>
                      <a:cubicBezTo>
                        <a:pt x="157" y="104"/>
                        <a:pt x="156" y="105"/>
                        <a:pt x="156" y="106"/>
                      </a:cubicBezTo>
                      <a:cubicBezTo>
                        <a:pt x="157" y="106"/>
                        <a:pt x="159" y="106"/>
                        <a:pt x="160" y="106"/>
                      </a:cubicBezTo>
                      <a:cubicBezTo>
                        <a:pt x="160" y="107"/>
                        <a:pt x="158" y="107"/>
                        <a:pt x="160" y="107"/>
                      </a:cubicBezTo>
                      <a:cubicBezTo>
                        <a:pt x="158" y="106"/>
                        <a:pt x="158" y="106"/>
                        <a:pt x="158" y="106"/>
                      </a:cubicBezTo>
                      <a:cubicBezTo>
                        <a:pt x="158" y="106"/>
                        <a:pt x="157" y="107"/>
                        <a:pt x="157" y="108"/>
                      </a:cubicBezTo>
                      <a:cubicBezTo>
                        <a:pt x="157" y="109"/>
                        <a:pt x="159" y="110"/>
                        <a:pt x="159" y="109"/>
                      </a:cubicBezTo>
                      <a:cubicBezTo>
                        <a:pt x="159" y="109"/>
                        <a:pt x="159" y="110"/>
                        <a:pt x="158" y="110"/>
                      </a:cubicBezTo>
                      <a:cubicBezTo>
                        <a:pt x="158" y="111"/>
                        <a:pt x="159" y="109"/>
                        <a:pt x="160" y="110"/>
                      </a:cubicBezTo>
                      <a:cubicBezTo>
                        <a:pt x="159" y="111"/>
                        <a:pt x="158" y="112"/>
                        <a:pt x="157" y="113"/>
                      </a:cubicBezTo>
                      <a:cubicBezTo>
                        <a:pt x="155" y="112"/>
                        <a:pt x="155" y="112"/>
                        <a:pt x="155" y="112"/>
                      </a:cubicBezTo>
                      <a:cubicBezTo>
                        <a:pt x="155" y="113"/>
                        <a:pt x="155" y="113"/>
                        <a:pt x="155" y="113"/>
                      </a:cubicBezTo>
                      <a:cubicBezTo>
                        <a:pt x="154" y="112"/>
                        <a:pt x="154" y="113"/>
                        <a:pt x="153" y="113"/>
                      </a:cubicBezTo>
                      <a:cubicBezTo>
                        <a:pt x="153" y="113"/>
                        <a:pt x="153" y="114"/>
                        <a:pt x="153" y="114"/>
                      </a:cubicBezTo>
                      <a:cubicBezTo>
                        <a:pt x="156" y="113"/>
                        <a:pt x="157" y="116"/>
                        <a:pt x="159" y="115"/>
                      </a:cubicBezTo>
                      <a:cubicBezTo>
                        <a:pt x="159" y="117"/>
                        <a:pt x="154" y="116"/>
                        <a:pt x="157" y="118"/>
                      </a:cubicBezTo>
                      <a:cubicBezTo>
                        <a:pt x="157" y="118"/>
                        <a:pt x="158" y="119"/>
                        <a:pt x="158" y="119"/>
                      </a:cubicBezTo>
                      <a:cubicBezTo>
                        <a:pt x="159" y="119"/>
                        <a:pt x="160" y="119"/>
                        <a:pt x="159" y="121"/>
                      </a:cubicBezTo>
                      <a:cubicBezTo>
                        <a:pt x="159" y="119"/>
                        <a:pt x="157" y="121"/>
                        <a:pt x="156" y="120"/>
                      </a:cubicBezTo>
                      <a:cubicBezTo>
                        <a:pt x="157" y="120"/>
                        <a:pt x="157" y="119"/>
                        <a:pt x="157" y="119"/>
                      </a:cubicBezTo>
                      <a:cubicBezTo>
                        <a:pt x="156" y="119"/>
                        <a:pt x="154" y="118"/>
                        <a:pt x="154" y="119"/>
                      </a:cubicBezTo>
                      <a:cubicBezTo>
                        <a:pt x="154" y="120"/>
                        <a:pt x="154" y="121"/>
                        <a:pt x="155" y="121"/>
                      </a:cubicBezTo>
                      <a:cubicBezTo>
                        <a:pt x="156" y="122"/>
                        <a:pt x="155" y="120"/>
                        <a:pt x="156" y="121"/>
                      </a:cubicBezTo>
                      <a:cubicBezTo>
                        <a:pt x="157" y="123"/>
                        <a:pt x="155" y="122"/>
                        <a:pt x="157" y="123"/>
                      </a:cubicBezTo>
                      <a:cubicBezTo>
                        <a:pt x="157" y="122"/>
                        <a:pt x="158" y="122"/>
                        <a:pt x="159" y="123"/>
                      </a:cubicBezTo>
                      <a:cubicBezTo>
                        <a:pt x="159" y="124"/>
                        <a:pt x="159" y="124"/>
                        <a:pt x="159" y="124"/>
                      </a:cubicBezTo>
                      <a:cubicBezTo>
                        <a:pt x="158" y="124"/>
                        <a:pt x="158" y="124"/>
                        <a:pt x="158" y="124"/>
                      </a:cubicBezTo>
                      <a:cubicBezTo>
                        <a:pt x="157" y="125"/>
                        <a:pt x="160" y="125"/>
                        <a:pt x="159" y="126"/>
                      </a:cubicBezTo>
                      <a:cubicBezTo>
                        <a:pt x="157" y="127"/>
                        <a:pt x="157" y="127"/>
                        <a:pt x="157" y="127"/>
                      </a:cubicBezTo>
                      <a:cubicBezTo>
                        <a:pt x="156" y="126"/>
                        <a:pt x="158" y="124"/>
                        <a:pt x="156" y="124"/>
                      </a:cubicBezTo>
                      <a:cubicBezTo>
                        <a:pt x="156" y="125"/>
                        <a:pt x="157" y="126"/>
                        <a:pt x="156" y="127"/>
                      </a:cubicBezTo>
                      <a:cubicBezTo>
                        <a:pt x="156" y="126"/>
                        <a:pt x="156" y="126"/>
                        <a:pt x="156" y="126"/>
                      </a:cubicBezTo>
                      <a:cubicBezTo>
                        <a:pt x="155" y="126"/>
                        <a:pt x="153" y="126"/>
                        <a:pt x="153" y="128"/>
                      </a:cubicBezTo>
                      <a:cubicBezTo>
                        <a:pt x="154" y="129"/>
                        <a:pt x="154" y="129"/>
                        <a:pt x="155" y="129"/>
                      </a:cubicBezTo>
                      <a:cubicBezTo>
                        <a:pt x="154" y="131"/>
                        <a:pt x="155" y="132"/>
                        <a:pt x="154" y="133"/>
                      </a:cubicBezTo>
                      <a:cubicBezTo>
                        <a:pt x="152" y="132"/>
                        <a:pt x="152" y="135"/>
                        <a:pt x="152" y="133"/>
                      </a:cubicBezTo>
                      <a:cubicBezTo>
                        <a:pt x="153" y="133"/>
                        <a:pt x="155" y="130"/>
                        <a:pt x="153" y="129"/>
                      </a:cubicBezTo>
                      <a:cubicBezTo>
                        <a:pt x="151" y="129"/>
                        <a:pt x="154" y="127"/>
                        <a:pt x="153" y="126"/>
                      </a:cubicBezTo>
                      <a:cubicBezTo>
                        <a:pt x="152" y="128"/>
                        <a:pt x="150" y="127"/>
                        <a:pt x="149" y="127"/>
                      </a:cubicBezTo>
                      <a:cubicBezTo>
                        <a:pt x="149" y="127"/>
                        <a:pt x="149" y="127"/>
                        <a:pt x="149" y="128"/>
                      </a:cubicBezTo>
                      <a:cubicBezTo>
                        <a:pt x="150" y="128"/>
                        <a:pt x="150" y="128"/>
                        <a:pt x="151" y="128"/>
                      </a:cubicBezTo>
                      <a:cubicBezTo>
                        <a:pt x="151" y="130"/>
                        <a:pt x="150" y="132"/>
                        <a:pt x="150" y="133"/>
                      </a:cubicBezTo>
                      <a:cubicBezTo>
                        <a:pt x="149" y="133"/>
                        <a:pt x="149" y="132"/>
                        <a:pt x="149" y="132"/>
                      </a:cubicBezTo>
                      <a:cubicBezTo>
                        <a:pt x="148" y="133"/>
                        <a:pt x="146" y="135"/>
                        <a:pt x="144" y="136"/>
                      </a:cubicBezTo>
                      <a:cubicBezTo>
                        <a:pt x="146" y="136"/>
                        <a:pt x="144" y="137"/>
                        <a:pt x="144" y="138"/>
                      </a:cubicBezTo>
                      <a:cubicBezTo>
                        <a:pt x="144" y="137"/>
                        <a:pt x="143" y="137"/>
                        <a:pt x="143" y="136"/>
                      </a:cubicBezTo>
                      <a:cubicBezTo>
                        <a:pt x="142" y="137"/>
                        <a:pt x="142" y="135"/>
                        <a:pt x="142" y="136"/>
                      </a:cubicBezTo>
                      <a:cubicBezTo>
                        <a:pt x="141" y="137"/>
                        <a:pt x="140" y="138"/>
                        <a:pt x="139" y="139"/>
                      </a:cubicBezTo>
                      <a:cubicBezTo>
                        <a:pt x="137" y="139"/>
                        <a:pt x="135" y="141"/>
                        <a:pt x="134" y="141"/>
                      </a:cubicBezTo>
                      <a:cubicBezTo>
                        <a:pt x="133" y="141"/>
                        <a:pt x="133" y="139"/>
                        <a:pt x="132" y="139"/>
                      </a:cubicBezTo>
                      <a:cubicBezTo>
                        <a:pt x="131" y="139"/>
                        <a:pt x="133" y="141"/>
                        <a:pt x="131" y="140"/>
                      </a:cubicBezTo>
                      <a:cubicBezTo>
                        <a:pt x="131" y="140"/>
                        <a:pt x="131" y="140"/>
                        <a:pt x="131" y="140"/>
                      </a:cubicBezTo>
                      <a:cubicBezTo>
                        <a:pt x="131" y="140"/>
                        <a:pt x="129" y="139"/>
                        <a:pt x="129" y="142"/>
                      </a:cubicBezTo>
                      <a:cubicBezTo>
                        <a:pt x="129" y="140"/>
                        <a:pt x="129" y="140"/>
                        <a:pt x="129" y="140"/>
                      </a:cubicBezTo>
                      <a:cubicBezTo>
                        <a:pt x="129" y="140"/>
                        <a:pt x="129" y="140"/>
                        <a:pt x="128" y="141"/>
                      </a:cubicBezTo>
                      <a:cubicBezTo>
                        <a:pt x="128" y="140"/>
                        <a:pt x="128" y="140"/>
                        <a:pt x="128" y="139"/>
                      </a:cubicBezTo>
                      <a:cubicBezTo>
                        <a:pt x="127" y="138"/>
                        <a:pt x="126" y="140"/>
                        <a:pt x="126" y="140"/>
                      </a:cubicBezTo>
                      <a:cubicBezTo>
                        <a:pt x="126" y="141"/>
                        <a:pt x="126" y="141"/>
                        <a:pt x="126" y="141"/>
                      </a:cubicBezTo>
                      <a:cubicBezTo>
                        <a:pt x="125" y="142"/>
                        <a:pt x="124" y="142"/>
                        <a:pt x="123" y="142"/>
                      </a:cubicBezTo>
                      <a:cubicBezTo>
                        <a:pt x="122" y="141"/>
                        <a:pt x="122" y="141"/>
                        <a:pt x="122" y="141"/>
                      </a:cubicBezTo>
                      <a:cubicBezTo>
                        <a:pt x="122" y="142"/>
                        <a:pt x="122" y="142"/>
                        <a:pt x="122" y="142"/>
                      </a:cubicBezTo>
                      <a:cubicBezTo>
                        <a:pt x="122" y="141"/>
                        <a:pt x="121" y="141"/>
                        <a:pt x="120" y="142"/>
                      </a:cubicBezTo>
                      <a:cubicBezTo>
                        <a:pt x="121" y="140"/>
                        <a:pt x="121" y="140"/>
                        <a:pt x="121" y="140"/>
                      </a:cubicBezTo>
                      <a:cubicBezTo>
                        <a:pt x="120" y="140"/>
                        <a:pt x="119" y="139"/>
                        <a:pt x="118" y="138"/>
                      </a:cubicBezTo>
                      <a:cubicBezTo>
                        <a:pt x="113" y="135"/>
                        <a:pt x="115" y="129"/>
                        <a:pt x="111" y="126"/>
                      </a:cubicBezTo>
                      <a:cubicBezTo>
                        <a:pt x="111" y="126"/>
                        <a:pt x="113" y="126"/>
                        <a:pt x="112" y="125"/>
                      </a:cubicBezTo>
                      <a:cubicBezTo>
                        <a:pt x="108" y="122"/>
                        <a:pt x="107" y="115"/>
                        <a:pt x="108" y="109"/>
                      </a:cubicBezTo>
                      <a:cubicBezTo>
                        <a:pt x="109" y="110"/>
                        <a:pt x="109" y="110"/>
                        <a:pt x="109" y="110"/>
                      </a:cubicBezTo>
                      <a:cubicBezTo>
                        <a:pt x="109" y="109"/>
                        <a:pt x="107" y="108"/>
                        <a:pt x="107" y="107"/>
                      </a:cubicBezTo>
                      <a:cubicBezTo>
                        <a:pt x="107" y="107"/>
                        <a:pt x="107" y="107"/>
                        <a:pt x="108" y="107"/>
                      </a:cubicBezTo>
                      <a:cubicBezTo>
                        <a:pt x="107" y="107"/>
                        <a:pt x="107" y="105"/>
                        <a:pt x="106" y="105"/>
                      </a:cubicBezTo>
                      <a:cubicBezTo>
                        <a:pt x="106" y="104"/>
                        <a:pt x="107" y="104"/>
                        <a:pt x="107" y="104"/>
                      </a:cubicBezTo>
                      <a:cubicBezTo>
                        <a:pt x="106" y="103"/>
                        <a:pt x="106" y="103"/>
                        <a:pt x="106" y="103"/>
                      </a:cubicBezTo>
                      <a:cubicBezTo>
                        <a:pt x="103" y="103"/>
                        <a:pt x="105" y="100"/>
                        <a:pt x="103" y="98"/>
                      </a:cubicBezTo>
                      <a:cubicBezTo>
                        <a:pt x="103" y="98"/>
                        <a:pt x="103" y="98"/>
                        <a:pt x="104" y="98"/>
                      </a:cubicBezTo>
                      <a:cubicBezTo>
                        <a:pt x="101" y="95"/>
                        <a:pt x="100" y="91"/>
                        <a:pt x="98" y="87"/>
                      </a:cubicBezTo>
                      <a:cubicBezTo>
                        <a:pt x="99" y="87"/>
                        <a:pt x="100" y="87"/>
                        <a:pt x="100" y="87"/>
                      </a:cubicBezTo>
                      <a:cubicBezTo>
                        <a:pt x="99" y="87"/>
                        <a:pt x="98" y="86"/>
                        <a:pt x="98" y="85"/>
                      </a:cubicBezTo>
                      <a:cubicBezTo>
                        <a:pt x="99" y="84"/>
                        <a:pt x="96" y="83"/>
                        <a:pt x="96" y="82"/>
                      </a:cubicBezTo>
                      <a:cubicBezTo>
                        <a:pt x="97" y="82"/>
                        <a:pt x="97" y="82"/>
                        <a:pt x="97" y="82"/>
                      </a:cubicBezTo>
                      <a:cubicBezTo>
                        <a:pt x="95" y="81"/>
                        <a:pt x="97" y="80"/>
                        <a:pt x="95" y="80"/>
                      </a:cubicBezTo>
                      <a:cubicBezTo>
                        <a:pt x="96" y="79"/>
                        <a:pt x="96" y="79"/>
                        <a:pt x="96" y="79"/>
                      </a:cubicBezTo>
                      <a:cubicBezTo>
                        <a:pt x="94" y="79"/>
                        <a:pt x="97" y="78"/>
                        <a:pt x="96" y="77"/>
                      </a:cubicBezTo>
                      <a:cubicBezTo>
                        <a:pt x="95" y="77"/>
                        <a:pt x="95" y="77"/>
                        <a:pt x="95" y="77"/>
                      </a:cubicBezTo>
                      <a:cubicBezTo>
                        <a:pt x="95" y="77"/>
                        <a:pt x="96" y="76"/>
                        <a:pt x="95" y="75"/>
                      </a:cubicBezTo>
                      <a:cubicBezTo>
                        <a:pt x="95" y="75"/>
                        <a:pt x="95" y="75"/>
                        <a:pt x="95" y="75"/>
                      </a:cubicBezTo>
                      <a:cubicBezTo>
                        <a:pt x="95" y="74"/>
                        <a:pt x="95" y="73"/>
                        <a:pt x="94" y="73"/>
                      </a:cubicBezTo>
                      <a:cubicBezTo>
                        <a:pt x="95" y="72"/>
                        <a:pt x="95" y="75"/>
                        <a:pt x="96" y="73"/>
                      </a:cubicBezTo>
                      <a:cubicBezTo>
                        <a:pt x="93" y="69"/>
                        <a:pt x="93" y="63"/>
                        <a:pt x="92" y="58"/>
                      </a:cubicBezTo>
                      <a:cubicBezTo>
                        <a:pt x="92" y="58"/>
                        <a:pt x="93" y="57"/>
                        <a:pt x="93" y="57"/>
                      </a:cubicBezTo>
                      <a:cubicBezTo>
                        <a:pt x="93" y="57"/>
                        <a:pt x="93" y="55"/>
                        <a:pt x="92" y="55"/>
                      </a:cubicBezTo>
                      <a:cubicBezTo>
                        <a:pt x="92" y="55"/>
                        <a:pt x="92" y="54"/>
                        <a:pt x="92" y="54"/>
                      </a:cubicBezTo>
                      <a:cubicBezTo>
                        <a:pt x="93" y="53"/>
                        <a:pt x="91" y="53"/>
                        <a:pt x="91" y="52"/>
                      </a:cubicBezTo>
                      <a:cubicBezTo>
                        <a:pt x="92" y="53"/>
                        <a:pt x="92" y="53"/>
                        <a:pt x="93" y="52"/>
                      </a:cubicBezTo>
                      <a:cubicBezTo>
                        <a:pt x="91" y="52"/>
                        <a:pt x="91" y="50"/>
                        <a:pt x="91" y="50"/>
                      </a:cubicBezTo>
                      <a:cubicBezTo>
                        <a:pt x="91" y="50"/>
                        <a:pt x="91" y="50"/>
                        <a:pt x="92" y="50"/>
                      </a:cubicBezTo>
                      <a:cubicBezTo>
                        <a:pt x="90" y="49"/>
                        <a:pt x="92" y="48"/>
                        <a:pt x="91" y="47"/>
                      </a:cubicBezTo>
                      <a:cubicBezTo>
                        <a:pt x="92" y="47"/>
                        <a:pt x="92" y="47"/>
                        <a:pt x="92" y="47"/>
                      </a:cubicBezTo>
                      <a:cubicBezTo>
                        <a:pt x="92" y="45"/>
                        <a:pt x="90" y="47"/>
                        <a:pt x="90" y="45"/>
                      </a:cubicBezTo>
                      <a:cubicBezTo>
                        <a:pt x="90" y="46"/>
                        <a:pt x="91" y="46"/>
                        <a:pt x="91" y="46"/>
                      </a:cubicBezTo>
                      <a:cubicBezTo>
                        <a:pt x="89" y="44"/>
                        <a:pt x="89" y="42"/>
                        <a:pt x="89" y="41"/>
                      </a:cubicBezTo>
                      <a:cubicBezTo>
                        <a:pt x="89" y="41"/>
                        <a:pt x="89" y="41"/>
                        <a:pt x="89" y="41"/>
                      </a:cubicBezTo>
                      <a:cubicBezTo>
                        <a:pt x="89" y="40"/>
                        <a:pt x="89" y="38"/>
                        <a:pt x="88" y="37"/>
                      </a:cubicBezTo>
                      <a:cubicBezTo>
                        <a:pt x="88" y="36"/>
                        <a:pt x="90" y="37"/>
                        <a:pt x="90" y="35"/>
                      </a:cubicBezTo>
                      <a:cubicBezTo>
                        <a:pt x="88" y="36"/>
                        <a:pt x="89" y="33"/>
                        <a:pt x="87" y="34"/>
                      </a:cubicBezTo>
                      <a:cubicBezTo>
                        <a:pt x="87" y="33"/>
                        <a:pt x="87" y="31"/>
                        <a:pt x="87" y="30"/>
                      </a:cubicBezTo>
                      <a:cubicBezTo>
                        <a:pt x="87" y="30"/>
                        <a:pt x="89" y="29"/>
                        <a:pt x="89" y="30"/>
                      </a:cubicBezTo>
                      <a:cubicBezTo>
                        <a:pt x="90" y="29"/>
                        <a:pt x="90" y="29"/>
                        <a:pt x="90" y="29"/>
                      </a:cubicBezTo>
                      <a:cubicBezTo>
                        <a:pt x="91" y="29"/>
                        <a:pt x="90" y="30"/>
                        <a:pt x="91" y="30"/>
                      </a:cubicBezTo>
                      <a:cubicBezTo>
                        <a:pt x="91" y="29"/>
                        <a:pt x="90" y="28"/>
                        <a:pt x="90" y="27"/>
                      </a:cubicBezTo>
                      <a:cubicBezTo>
                        <a:pt x="89" y="26"/>
                        <a:pt x="87" y="25"/>
                        <a:pt x="86" y="24"/>
                      </a:cubicBezTo>
                      <a:cubicBezTo>
                        <a:pt x="87" y="25"/>
                        <a:pt x="88" y="23"/>
                        <a:pt x="89" y="24"/>
                      </a:cubicBezTo>
                      <a:cubicBezTo>
                        <a:pt x="85" y="22"/>
                        <a:pt x="85" y="22"/>
                        <a:pt x="85" y="22"/>
                      </a:cubicBezTo>
                      <a:cubicBezTo>
                        <a:pt x="85" y="21"/>
                        <a:pt x="87" y="22"/>
                        <a:pt x="86" y="21"/>
                      </a:cubicBezTo>
                      <a:cubicBezTo>
                        <a:pt x="86" y="21"/>
                        <a:pt x="85" y="21"/>
                        <a:pt x="85" y="20"/>
                      </a:cubicBezTo>
                      <a:cubicBezTo>
                        <a:pt x="85" y="20"/>
                        <a:pt x="85" y="18"/>
                        <a:pt x="86" y="18"/>
                      </a:cubicBezTo>
                      <a:cubicBezTo>
                        <a:pt x="87" y="18"/>
                        <a:pt x="87" y="19"/>
                        <a:pt x="87" y="18"/>
                      </a:cubicBezTo>
                      <a:cubicBezTo>
                        <a:pt x="87" y="17"/>
                        <a:pt x="87" y="17"/>
                        <a:pt x="87" y="16"/>
                      </a:cubicBezTo>
                      <a:cubicBezTo>
                        <a:pt x="87" y="16"/>
                        <a:pt x="87" y="16"/>
                        <a:pt x="87" y="16"/>
                      </a:cubicBezTo>
                      <a:cubicBezTo>
                        <a:pt x="87" y="15"/>
                        <a:pt x="86" y="14"/>
                        <a:pt x="85" y="15"/>
                      </a:cubicBezTo>
                      <a:cubicBezTo>
                        <a:pt x="85" y="15"/>
                        <a:pt x="86" y="15"/>
                        <a:pt x="86" y="15"/>
                      </a:cubicBezTo>
                      <a:cubicBezTo>
                        <a:pt x="85" y="15"/>
                        <a:pt x="85" y="14"/>
                        <a:pt x="85" y="13"/>
                      </a:cubicBezTo>
                      <a:cubicBezTo>
                        <a:pt x="85" y="13"/>
                        <a:pt x="85" y="13"/>
                        <a:pt x="86" y="13"/>
                      </a:cubicBezTo>
                      <a:close/>
                      <a:moveTo>
                        <a:pt x="124" y="140"/>
                      </a:moveTo>
                      <a:cubicBezTo>
                        <a:pt x="124" y="140"/>
                        <a:pt x="124" y="140"/>
                        <a:pt x="123" y="141"/>
                      </a:cubicBezTo>
                      <a:cubicBezTo>
                        <a:pt x="123" y="140"/>
                        <a:pt x="123" y="140"/>
                        <a:pt x="123" y="140"/>
                      </a:cubicBezTo>
                      <a:cubicBezTo>
                        <a:pt x="123" y="140"/>
                        <a:pt x="122" y="140"/>
                        <a:pt x="122" y="140"/>
                      </a:cubicBezTo>
                      <a:cubicBezTo>
                        <a:pt x="122" y="140"/>
                        <a:pt x="122" y="141"/>
                        <a:pt x="122" y="141"/>
                      </a:cubicBezTo>
                      <a:cubicBezTo>
                        <a:pt x="123" y="142"/>
                        <a:pt x="124" y="141"/>
                        <a:pt x="124" y="140"/>
                      </a:cubicBezTo>
                      <a:close/>
                      <a:moveTo>
                        <a:pt x="97" y="12"/>
                      </a:moveTo>
                      <a:cubicBezTo>
                        <a:pt x="97" y="21"/>
                        <a:pt x="99" y="29"/>
                        <a:pt x="100" y="37"/>
                      </a:cubicBezTo>
                      <a:cubicBezTo>
                        <a:pt x="101" y="47"/>
                        <a:pt x="103" y="56"/>
                        <a:pt x="104" y="66"/>
                      </a:cubicBezTo>
                      <a:cubicBezTo>
                        <a:pt x="103" y="69"/>
                        <a:pt x="103" y="69"/>
                        <a:pt x="104" y="71"/>
                      </a:cubicBezTo>
                      <a:cubicBezTo>
                        <a:pt x="104" y="71"/>
                        <a:pt x="104" y="71"/>
                        <a:pt x="104" y="71"/>
                      </a:cubicBezTo>
                      <a:cubicBezTo>
                        <a:pt x="105" y="71"/>
                        <a:pt x="104" y="73"/>
                        <a:pt x="106" y="73"/>
                      </a:cubicBezTo>
                      <a:cubicBezTo>
                        <a:pt x="106" y="77"/>
                        <a:pt x="108" y="80"/>
                        <a:pt x="108" y="84"/>
                      </a:cubicBezTo>
                      <a:cubicBezTo>
                        <a:pt x="108" y="83"/>
                        <a:pt x="107" y="83"/>
                        <a:pt x="107" y="84"/>
                      </a:cubicBezTo>
                      <a:cubicBezTo>
                        <a:pt x="108" y="84"/>
                        <a:pt x="108" y="84"/>
                        <a:pt x="108" y="84"/>
                      </a:cubicBezTo>
                      <a:cubicBezTo>
                        <a:pt x="108" y="84"/>
                        <a:pt x="108" y="84"/>
                        <a:pt x="108" y="84"/>
                      </a:cubicBezTo>
                      <a:cubicBezTo>
                        <a:pt x="108" y="85"/>
                        <a:pt x="109" y="85"/>
                        <a:pt x="109" y="84"/>
                      </a:cubicBezTo>
                      <a:cubicBezTo>
                        <a:pt x="113" y="93"/>
                        <a:pt x="113" y="103"/>
                        <a:pt x="116" y="112"/>
                      </a:cubicBezTo>
                      <a:cubicBezTo>
                        <a:pt x="116" y="114"/>
                        <a:pt x="118" y="117"/>
                        <a:pt x="119" y="119"/>
                      </a:cubicBezTo>
                      <a:cubicBezTo>
                        <a:pt x="119" y="126"/>
                        <a:pt x="120" y="133"/>
                        <a:pt x="123" y="139"/>
                      </a:cubicBezTo>
                      <a:cubicBezTo>
                        <a:pt x="123" y="139"/>
                        <a:pt x="124" y="139"/>
                        <a:pt x="124" y="138"/>
                      </a:cubicBezTo>
                      <a:cubicBezTo>
                        <a:pt x="123" y="138"/>
                        <a:pt x="123" y="138"/>
                        <a:pt x="123" y="138"/>
                      </a:cubicBezTo>
                      <a:cubicBezTo>
                        <a:pt x="123" y="138"/>
                        <a:pt x="124" y="137"/>
                        <a:pt x="125" y="137"/>
                      </a:cubicBezTo>
                      <a:cubicBezTo>
                        <a:pt x="124" y="138"/>
                        <a:pt x="125" y="138"/>
                        <a:pt x="125" y="138"/>
                      </a:cubicBezTo>
                      <a:cubicBezTo>
                        <a:pt x="125" y="137"/>
                        <a:pt x="125" y="136"/>
                        <a:pt x="127" y="136"/>
                      </a:cubicBezTo>
                      <a:cubicBezTo>
                        <a:pt x="128" y="138"/>
                        <a:pt x="128" y="135"/>
                        <a:pt x="130" y="135"/>
                      </a:cubicBezTo>
                      <a:cubicBezTo>
                        <a:pt x="130" y="136"/>
                        <a:pt x="129" y="137"/>
                        <a:pt x="129" y="138"/>
                      </a:cubicBezTo>
                      <a:cubicBezTo>
                        <a:pt x="130" y="139"/>
                        <a:pt x="129" y="138"/>
                        <a:pt x="130" y="138"/>
                      </a:cubicBezTo>
                      <a:cubicBezTo>
                        <a:pt x="131" y="137"/>
                        <a:pt x="130" y="136"/>
                        <a:pt x="131" y="135"/>
                      </a:cubicBezTo>
                      <a:cubicBezTo>
                        <a:pt x="131" y="136"/>
                        <a:pt x="131" y="136"/>
                        <a:pt x="131" y="136"/>
                      </a:cubicBezTo>
                      <a:cubicBezTo>
                        <a:pt x="132" y="135"/>
                        <a:pt x="132" y="134"/>
                        <a:pt x="133" y="133"/>
                      </a:cubicBezTo>
                      <a:cubicBezTo>
                        <a:pt x="135" y="133"/>
                        <a:pt x="137" y="132"/>
                        <a:pt x="138" y="132"/>
                      </a:cubicBezTo>
                      <a:cubicBezTo>
                        <a:pt x="139" y="133"/>
                        <a:pt x="139" y="133"/>
                        <a:pt x="139" y="133"/>
                      </a:cubicBezTo>
                      <a:cubicBezTo>
                        <a:pt x="138" y="131"/>
                        <a:pt x="140" y="130"/>
                        <a:pt x="141" y="129"/>
                      </a:cubicBezTo>
                      <a:cubicBezTo>
                        <a:pt x="143" y="129"/>
                        <a:pt x="142" y="126"/>
                        <a:pt x="144" y="127"/>
                      </a:cubicBezTo>
                      <a:cubicBezTo>
                        <a:pt x="145" y="124"/>
                        <a:pt x="145" y="121"/>
                        <a:pt x="146" y="118"/>
                      </a:cubicBezTo>
                      <a:cubicBezTo>
                        <a:pt x="147" y="119"/>
                        <a:pt x="147" y="119"/>
                        <a:pt x="147" y="119"/>
                      </a:cubicBezTo>
                      <a:cubicBezTo>
                        <a:pt x="146" y="118"/>
                        <a:pt x="148" y="118"/>
                        <a:pt x="148" y="118"/>
                      </a:cubicBezTo>
                      <a:cubicBezTo>
                        <a:pt x="147" y="118"/>
                        <a:pt x="147" y="117"/>
                        <a:pt x="146" y="116"/>
                      </a:cubicBezTo>
                      <a:cubicBezTo>
                        <a:pt x="147" y="115"/>
                        <a:pt x="146" y="113"/>
                        <a:pt x="145" y="112"/>
                      </a:cubicBezTo>
                      <a:cubicBezTo>
                        <a:pt x="146" y="111"/>
                        <a:pt x="146" y="111"/>
                        <a:pt x="146" y="111"/>
                      </a:cubicBezTo>
                      <a:cubicBezTo>
                        <a:pt x="144" y="110"/>
                        <a:pt x="145" y="109"/>
                        <a:pt x="145" y="107"/>
                      </a:cubicBezTo>
                      <a:cubicBezTo>
                        <a:pt x="146" y="106"/>
                        <a:pt x="147" y="106"/>
                        <a:pt x="147" y="106"/>
                      </a:cubicBezTo>
                      <a:cubicBezTo>
                        <a:pt x="145" y="105"/>
                        <a:pt x="145" y="104"/>
                        <a:pt x="144" y="103"/>
                      </a:cubicBezTo>
                      <a:cubicBezTo>
                        <a:pt x="143" y="102"/>
                        <a:pt x="144" y="100"/>
                        <a:pt x="144" y="99"/>
                      </a:cubicBezTo>
                      <a:cubicBezTo>
                        <a:pt x="141" y="96"/>
                        <a:pt x="141" y="92"/>
                        <a:pt x="139" y="88"/>
                      </a:cubicBezTo>
                      <a:cubicBezTo>
                        <a:pt x="140" y="87"/>
                        <a:pt x="140" y="87"/>
                        <a:pt x="140" y="87"/>
                      </a:cubicBezTo>
                      <a:cubicBezTo>
                        <a:pt x="137" y="84"/>
                        <a:pt x="137" y="79"/>
                        <a:pt x="135" y="75"/>
                      </a:cubicBezTo>
                      <a:cubicBezTo>
                        <a:pt x="137" y="75"/>
                        <a:pt x="137" y="75"/>
                        <a:pt x="137" y="75"/>
                      </a:cubicBezTo>
                      <a:cubicBezTo>
                        <a:pt x="138" y="74"/>
                        <a:pt x="136" y="73"/>
                        <a:pt x="135" y="73"/>
                      </a:cubicBezTo>
                      <a:cubicBezTo>
                        <a:pt x="135" y="72"/>
                        <a:pt x="133" y="71"/>
                        <a:pt x="135" y="70"/>
                      </a:cubicBezTo>
                      <a:cubicBezTo>
                        <a:pt x="135" y="69"/>
                        <a:pt x="134" y="69"/>
                        <a:pt x="133" y="68"/>
                      </a:cubicBezTo>
                      <a:cubicBezTo>
                        <a:pt x="133" y="66"/>
                        <a:pt x="133" y="65"/>
                        <a:pt x="133" y="63"/>
                      </a:cubicBezTo>
                      <a:cubicBezTo>
                        <a:pt x="133" y="63"/>
                        <a:pt x="134" y="63"/>
                        <a:pt x="134" y="63"/>
                      </a:cubicBezTo>
                      <a:cubicBezTo>
                        <a:pt x="133" y="62"/>
                        <a:pt x="134" y="60"/>
                        <a:pt x="131" y="61"/>
                      </a:cubicBezTo>
                      <a:cubicBezTo>
                        <a:pt x="132" y="59"/>
                        <a:pt x="129" y="56"/>
                        <a:pt x="131" y="54"/>
                      </a:cubicBezTo>
                      <a:cubicBezTo>
                        <a:pt x="130" y="54"/>
                        <a:pt x="130" y="53"/>
                        <a:pt x="129" y="53"/>
                      </a:cubicBezTo>
                      <a:cubicBezTo>
                        <a:pt x="129" y="51"/>
                        <a:pt x="130" y="49"/>
                        <a:pt x="128" y="48"/>
                      </a:cubicBezTo>
                      <a:cubicBezTo>
                        <a:pt x="129" y="47"/>
                        <a:pt x="129" y="48"/>
                        <a:pt x="129" y="47"/>
                      </a:cubicBezTo>
                      <a:cubicBezTo>
                        <a:pt x="129" y="47"/>
                        <a:pt x="129" y="47"/>
                        <a:pt x="128" y="47"/>
                      </a:cubicBezTo>
                      <a:cubicBezTo>
                        <a:pt x="126" y="44"/>
                        <a:pt x="128" y="40"/>
                        <a:pt x="127" y="38"/>
                      </a:cubicBezTo>
                      <a:cubicBezTo>
                        <a:pt x="125" y="33"/>
                        <a:pt x="124" y="26"/>
                        <a:pt x="123" y="23"/>
                      </a:cubicBezTo>
                      <a:cubicBezTo>
                        <a:pt x="123" y="23"/>
                        <a:pt x="123" y="23"/>
                        <a:pt x="123" y="23"/>
                      </a:cubicBezTo>
                      <a:cubicBezTo>
                        <a:pt x="121" y="23"/>
                        <a:pt x="124" y="20"/>
                        <a:pt x="121" y="21"/>
                      </a:cubicBezTo>
                      <a:cubicBezTo>
                        <a:pt x="122" y="20"/>
                        <a:pt x="121" y="20"/>
                        <a:pt x="122" y="20"/>
                      </a:cubicBezTo>
                      <a:cubicBezTo>
                        <a:pt x="120" y="20"/>
                        <a:pt x="121" y="17"/>
                        <a:pt x="120" y="18"/>
                      </a:cubicBezTo>
                      <a:cubicBezTo>
                        <a:pt x="119" y="16"/>
                        <a:pt x="118" y="17"/>
                        <a:pt x="117" y="15"/>
                      </a:cubicBezTo>
                      <a:cubicBezTo>
                        <a:pt x="117" y="15"/>
                        <a:pt x="117" y="15"/>
                        <a:pt x="118" y="15"/>
                      </a:cubicBezTo>
                      <a:cubicBezTo>
                        <a:pt x="117" y="14"/>
                        <a:pt x="116" y="16"/>
                        <a:pt x="116" y="14"/>
                      </a:cubicBezTo>
                      <a:cubicBezTo>
                        <a:pt x="116" y="14"/>
                        <a:pt x="115" y="15"/>
                        <a:pt x="116" y="15"/>
                      </a:cubicBezTo>
                      <a:cubicBezTo>
                        <a:pt x="113" y="13"/>
                        <a:pt x="108" y="14"/>
                        <a:pt x="104" y="15"/>
                      </a:cubicBezTo>
                      <a:cubicBezTo>
                        <a:pt x="101" y="13"/>
                        <a:pt x="104" y="11"/>
                        <a:pt x="102" y="13"/>
                      </a:cubicBezTo>
                      <a:cubicBezTo>
                        <a:pt x="101" y="12"/>
                        <a:pt x="102" y="13"/>
                        <a:pt x="101" y="13"/>
                      </a:cubicBezTo>
                      <a:cubicBezTo>
                        <a:pt x="101" y="14"/>
                        <a:pt x="100" y="11"/>
                        <a:pt x="99" y="12"/>
                      </a:cubicBezTo>
                      <a:cubicBezTo>
                        <a:pt x="100" y="13"/>
                        <a:pt x="99" y="13"/>
                        <a:pt x="99" y="14"/>
                      </a:cubicBezTo>
                      <a:cubicBezTo>
                        <a:pt x="98" y="13"/>
                        <a:pt x="97" y="13"/>
                        <a:pt x="97" y="12"/>
                      </a:cubicBezTo>
                      <a:close/>
                      <a:moveTo>
                        <a:pt x="92" y="14"/>
                      </a:moveTo>
                      <a:cubicBezTo>
                        <a:pt x="91" y="15"/>
                        <a:pt x="91" y="15"/>
                        <a:pt x="91" y="15"/>
                      </a:cubicBezTo>
                      <a:cubicBezTo>
                        <a:pt x="91" y="15"/>
                        <a:pt x="91" y="15"/>
                        <a:pt x="91" y="15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6"/>
                        <a:pt x="90" y="16"/>
                        <a:pt x="90" y="16"/>
                      </a:cubicBezTo>
                      <a:cubicBezTo>
                        <a:pt x="90" y="17"/>
                        <a:pt x="91" y="16"/>
                        <a:pt x="92" y="14"/>
                      </a:cubicBezTo>
                      <a:close/>
                      <a:moveTo>
                        <a:pt x="120" y="18"/>
                      </a:moveTo>
                      <a:cubicBezTo>
                        <a:pt x="120" y="18"/>
                        <a:pt x="120" y="18"/>
                        <a:pt x="120" y="18"/>
                      </a:cubicBezTo>
                      <a:cubicBezTo>
                        <a:pt x="120" y="18"/>
                        <a:pt x="119" y="18"/>
                        <a:pt x="119" y="18"/>
                      </a:cubicBezTo>
                      <a:lnTo>
                        <a:pt x="120" y="1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</p:grpSp>
        <p:grpSp>
          <p:nvGrpSpPr>
            <p:cNvPr id="44" name="Gruppieren 43"/>
            <p:cNvGrpSpPr/>
            <p:nvPr/>
          </p:nvGrpSpPr>
          <p:grpSpPr>
            <a:xfrm>
              <a:off x="6317830" y="1716386"/>
              <a:ext cx="594600" cy="575171"/>
              <a:chOff x="7601098" y="-47918"/>
              <a:chExt cx="539708" cy="522072"/>
            </a:xfrm>
          </p:grpSpPr>
          <p:grpSp>
            <p:nvGrpSpPr>
              <p:cNvPr id="46" name="Gruppieren 45"/>
              <p:cNvGrpSpPr/>
              <p:nvPr/>
            </p:nvGrpSpPr>
            <p:grpSpPr>
              <a:xfrm>
                <a:off x="7601098" y="-47918"/>
                <a:ext cx="539708" cy="522072"/>
                <a:chOff x="3035589" y="1450709"/>
                <a:chExt cx="861234" cy="833095"/>
              </a:xfrm>
            </p:grpSpPr>
            <p:sp>
              <p:nvSpPr>
                <p:cNvPr id="207" name="Freeform 9"/>
                <p:cNvSpPr>
                  <a:spLocks/>
                </p:cNvSpPr>
                <p:nvPr/>
              </p:nvSpPr>
              <p:spPr bwMode="gray">
                <a:xfrm>
                  <a:off x="3035589" y="1454026"/>
                  <a:ext cx="861234" cy="805470"/>
                </a:xfrm>
                <a:custGeom>
                  <a:avLst/>
                  <a:gdLst>
                    <a:gd name="T0" fmla="*/ 111 w 294"/>
                    <a:gd name="T1" fmla="*/ 275 h 275"/>
                    <a:gd name="T2" fmla="*/ 135 w 294"/>
                    <a:gd name="T3" fmla="*/ 244 h 275"/>
                    <a:gd name="T4" fmla="*/ 105 w 294"/>
                    <a:gd name="T5" fmla="*/ 256 h 275"/>
                    <a:gd name="T6" fmla="*/ 125 w 294"/>
                    <a:gd name="T7" fmla="*/ 228 h 275"/>
                    <a:gd name="T8" fmla="*/ 154 w 294"/>
                    <a:gd name="T9" fmla="*/ 206 h 275"/>
                    <a:gd name="T10" fmla="*/ 60 w 294"/>
                    <a:gd name="T11" fmla="*/ 253 h 275"/>
                    <a:gd name="T12" fmla="*/ 63 w 294"/>
                    <a:gd name="T13" fmla="*/ 235 h 275"/>
                    <a:gd name="T14" fmla="*/ 88 w 294"/>
                    <a:gd name="T15" fmla="*/ 203 h 275"/>
                    <a:gd name="T16" fmla="*/ 41 w 294"/>
                    <a:gd name="T17" fmla="*/ 224 h 275"/>
                    <a:gd name="T18" fmla="*/ 76 w 294"/>
                    <a:gd name="T19" fmla="*/ 185 h 275"/>
                    <a:gd name="T20" fmla="*/ 23 w 294"/>
                    <a:gd name="T21" fmla="*/ 212 h 275"/>
                    <a:gd name="T22" fmla="*/ 57 w 294"/>
                    <a:gd name="T23" fmla="*/ 175 h 275"/>
                    <a:gd name="T24" fmla="*/ 24 w 294"/>
                    <a:gd name="T25" fmla="*/ 184 h 275"/>
                    <a:gd name="T26" fmla="*/ 75 w 294"/>
                    <a:gd name="T27" fmla="*/ 142 h 275"/>
                    <a:gd name="T28" fmla="*/ 3 w 294"/>
                    <a:gd name="T29" fmla="*/ 175 h 275"/>
                    <a:gd name="T30" fmla="*/ 80 w 294"/>
                    <a:gd name="T31" fmla="*/ 115 h 275"/>
                    <a:gd name="T32" fmla="*/ 17 w 294"/>
                    <a:gd name="T33" fmla="*/ 143 h 275"/>
                    <a:gd name="T34" fmla="*/ 60 w 294"/>
                    <a:gd name="T35" fmla="*/ 104 h 275"/>
                    <a:gd name="T36" fmla="*/ 35 w 294"/>
                    <a:gd name="T37" fmla="*/ 110 h 275"/>
                    <a:gd name="T38" fmla="*/ 43 w 294"/>
                    <a:gd name="T39" fmla="*/ 86 h 275"/>
                    <a:gd name="T40" fmla="*/ 66 w 294"/>
                    <a:gd name="T41" fmla="*/ 51 h 275"/>
                    <a:gd name="T42" fmla="*/ 50 w 294"/>
                    <a:gd name="T43" fmla="*/ 52 h 275"/>
                    <a:gd name="T44" fmla="*/ 54 w 294"/>
                    <a:gd name="T45" fmla="*/ 43 h 275"/>
                    <a:gd name="T46" fmla="*/ 110 w 294"/>
                    <a:gd name="T47" fmla="*/ 13 h 275"/>
                    <a:gd name="T48" fmla="*/ 83 w 294"/>
                    <a:gd name="T49" fmla="*/ 51 h 275"/>
                    <a:gd name="T50" fmla="*/ 171 w 294"/>
                    <a:gd name="T51" fmla="*/ 1 h 275"/>
                    <a:gd name="T52" fmla="*/ 119 w 294"/>
                    <a:gd name="T53" fmla="*/ 55 h 275"/>
                    <a:gd name="T54" fmla="*/ 211 w 294"/>
                    <a:gd name="T55" fmla="*/ 9 h 275"/>
                    <a:gd name="T56" fmla="*/ 156 w 294"/>
                    <a:gd name="T57" fmla="*/ 54 h 275"/>
                    <a:gd name="T58" fmla="*/ 227 w 294"/>
                    <a:gd name="T59" fmla="*/ 21 h 275"/>
                    <a:gd name="T60" fmla="*/ 220 w 294"/>
                    <a:gd name="T61" fmla="*/ 45 h 275"/>
                    <a:gd name="T62" fmla="*/ 190 w 294"/>
                    <a:gd name="T63" fmla="*/ 81 h 275"/>
                    <a:gd name="T64" fmla="*/ 264 w 294"/>
                    <a:gd name="T65" fmla="*/ 41 h 275"/>
                    <a:gd name="T66" fmla="*/ 257 w 294"/>
                    <a:gd name="T67" fmla="*/ 59 h 275"/>
                    <a:gd name="T68" fmla="*/ 228 w 294"/>
                    <a:gd name="T69" fmla="*/ 79 h 275"/>
                    <a:gd name="T70" fmla="*/ 272 w 294"/>
                    <a:gd name="T71" fmla="*/ 63 h 275"/>
                    <a:gd name="T72" fmla="*/ 233 w 294"/>
                    <a:gd name="T73" fmla="*/ 99 h 275"/>
                    <a:gd name="T74" fmla="*/ 256 w 294"/>
                    <a:gd name="T75" fmla="*/ 94 h 275"/>
                    <a:gd name="T76" fmla="*/ 190 w 294"/>
                    <a:gd name="T77" fmla="*/ 149 h 275"/>
                    <a:gd name="T78" fmla="*/ 291 w 294"/>
                    <a:gd name="T79" fmla="*/ 98 h 275"/>
                    <a:gd name="T80" fmla="*/ 242 w 294"/>
                    <a:gd name="T81" fmla="*/ 139 h 275"/>
                    <a:gd name="T82" fmla="*/ 265 w 294"/>
                    <a:gd name="T83" fmla="*/ 135 h 275"/>
                    <a:gd name="T84" fmla="*/ 216 w 294"/>
                    <a:gd name="T85" fmla="*/ 179 h 275"/>
                    <a:gd name="T86" fmla="*/ 287 w 294"/>
                    <a:gd name="T87" fmla="*/ 146 h 275"/>
                    <a:gd name="T88" fmla="*/ 245 w 294"/>
                    <a:gd name="T89" fmla="*/ 184 h 275"/>
                    <a:gd name="T90" fmla="*/ 265 w 294"/>
                    <a:gd name="T91" fmla="*/ 181 h 275"/>
                    <a:gd name="T92" fmla="*/ 231 w 294"/>
                    <a:gd name="T93" fmla="*/ 215 h 275"/>
                    <a:gd name="T94" fmla="*/ 263 w 294"/>
                    <a:gd name="T95" fmla="*/ 205 h 275"/>
                    <a:gd name="T96" fmla="*/ 258 w 294"/>
                    <a:gd name="T97" fmla="*/ 214 h 275"/>
                    <a:gd name="T98" fmla="*/ 161 w 294"/>
                    <a:gd name="T99" fmla="*/ 268 h 275"/>
                    <a:gd name="T100" fmla="*/ 173 w 294"/>
                    <a:gd name="T101" fmla="*/ 245 h 275"/>
                    <a:gd name="T102" fmla="*/ 183 w 294"/>
                    <a:gd name="T103" fmla="*/ 235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94" h="275">
                      <a:moveTo>
                        <a:pt x="113" y="275"/>
                      </a:moveTo>
                      <a:cubicBezTo>
                        <a:pt x="112" y="275"/>
                        <a:pt x="112" y="275"/>
                        <a:pt x="111" y="275"/>
                      </a:cubicBezTo>
                      <a:cubicBezTo>
                        <a:pt x="110" y="274"/>
                        <a:pt x="108" y="273"/>
                        <a:pt x="107" y="272"/>
                      </a:cubicBezTo>
                      <a:cubicBezTo>
                        <a:pt x="104" y="266"/>
                        <a:pt x="107" y="263"/>
                        <a:pt x="135" y="244"/>
                      </a:cubicBezTo>
                      <a:cubicBezTo>
                        <a:pt x="139" y="241"/>
                        <a:pt x="145" y="237"/>
                        <a:pt x="150" y="234"/>
                      </a:cubicBezTo>
                      <a:cubicBezTo>
                        <a:pt x="114" y="255"/>
                        <a:pt x="108" y="257"/>
                        <a:pt x="105" y="256"/>
                      </a:cubicBezTo>
                      <a:cubicBezTo>
                        <a:pt x="103" y="256"/>
                        <a:pt x="101" y="255"/>
                        <a:pt x="101" y="253"/>
                      </a:cubicBezTo>
                      <a:cubicBezTo>
                        <a:pt x="97" y="248"/>
                        <a:pt x="100" y="245"/>
                        <a:pt x="125" y="228"/>
                      </a:cubicBezTo>
                      <a:cubicBezTo>
                        <a:pt x="137" y="219"/>
                        <a:pt x="154" y="207"/>
                        <a:pt x="172" y="195"/>
                      </a:cubicBezTo>
                      <a:cubicBezTo>
                        <a:pt x="166" y="199"/>
                        <a:pt x="160" y="202"/>
                        <a:pt x="154" y="206"/>
                      </a:cubicBezTo>
                      <a:cubicBezTo>
                        <a:pt x="69" y="258"/>
                        <a:pt x="68" y="257"/>
                        <a:pt x="64" y="256"/>
                      </a:cubicBezTo>
                      <a:cubicBezTo>
                        <a:pt x="62" y="256"/>
                        <a:pt x="61" y="255"/>
                        <a:pt x="60" y="253"/>
                      </a:cubicBezTo>
                      <a:cubicBezTo>
                        <a:pt x="57" y="248"/>
                        <a:pt x="57" y="245"/>
                        <a:pt x="93" y="222"/>
                      </a:cubicBezTo>
                      <a:cubicBezTo>
                        <a:pt x="71" y="234"/>
                        <a:pt x="66" y="236"/>
                        <a:pt x="63" y="235"/>
                      </a:cubicBezTo>
                      <a:cubicBezTo>
                        <a:pt x="61" y="234"/>
                        <a:pt x="60" y="233"/>
                        <a:pt x="59" y="232"/>
                      </a:cubicBezTo>
                      <a:cubicBezTo>
                        <a:pt x="56" y="226"/>
                        <a:pt x="58" y="223"/>
                        <a:pt x="88" y="203"/>
                      </a:cubicBezTo>
                      <a:cubicBezTo>
                        <a:pt x="101" y="194"/>
                        <a:pt x="118" y="182"/>
                        <a:pt x="137" y="170"/>
                      </a:cubicBezTo>
                      <a:cubicBezTo>
                        <a:pt x="51" y="223"/>
                        <a:pt x="46" y="225"/>
                        <a:pt x="41" y="224"/>
                      </a:cubicBezTo>
                      <a:cubicBezTo>
                        <a:pt x="39" y="223"/>
                        <a:pt x="38" y="222"/>
                        <a:pt x="37" y="221"/>
                      </a:cubicBezTo>
                      <a:cubicBezTo>
                        <a:pt x="34" y="215"/>
                        <a:pt x="35" y="212"/>
                        <a:pt x="76" y="185"/>
                      </a:cubicBezTo>
                      <a:cubicBezTo>
                        <a:pt x="76" y="185"/>
                        <a:pt x="77" y="185"/>
                        <a:pt x="77" y="184"/>
                      </a:cubicBezTo>
                      <a:cubicBezTo>
                        <a:pt x="31" y="212"/>
                        <a:pt x="27" y="213"/>
                        <a:pt x="23" y="212"/>
                      </a:cubicBezTo>
                      <a:cubicBezTo>
                        <a:pt x="22" y="212"/>
                        <a:pt x="20" y="211"/>
                        <a:pt x="20" y="209"/>
                      </a:cubicBezTo>
                      <a:cubicBezTo>
                        <a:pt x="17" y="204"/>
                        <a:pt x="16" y="202"/>
                        <a:pt x="57" y="175"/>
                      </a:cubicBezTo>
                      <a:cubicBezTo>
                        <a:pt x="36" y="187"/>
                        <a:pt x="31" y="188"/>
                        <a:pt x="28" y="187"/>
                      </a:cubicBezTo>
                      <a:cubicBezTo>
                        <a:pt x="27" y="187"/>
                        <a:pt x="25" y="186"/>
                        <a:pt x="24" y="184"/>
                      </a:cubicBezTo>
                      <a:cubicBezTo>
                        <a:pt x="21" y="178"/>
                        <a:pt x="24" y="176"/>
                        <a:pt x="52" y="157"/>
                      </a:cubicBezTo>
                      <a:cubicBezTo>
                        <a:pt x="59" y="152"/>
                        <a:pt x="67" y="147"/>
                        <a:pt x="75" y="142"/>
                      </a:cubicBezTo>
                      <a:cubicBezTo>
                        <a:pt x="15" y="178"/>
                        <a:pt x="11" y="179"/>
                        <a:pt x="7" y="178"/>
                      </a:cubicBezTo>
                      <a:cubicBezTo>
                        <a:pt x="6" y="178"/>
                        <a:pt x="4" y="177"/>
                        <a:pt x="3" y="175"/>
                      </a:cubicBezTo>
                      <a:cubicBezTo>
                        <a:pt x="0" y="169"/>
                        <a:pt x="2" y="167"/>
                        <a:pt x="36" y="144"/>
                      </a:cubicBezTo>
                      <a:cubicBezTo>
                        <a:pt x="48" y="136"/>
                        <a:pt x="63" y="126"/>
                        <a:pt x="80" y="115"/>
                      </a:cubicBezTo>
                      <a:cubicBezTo>
                        <a:pt x="29" y="145"/>
                        <a:pt x="25" y="147"/>
                        <a:pt x="21" y="146"/>
                      </a:cubicBezTo>
                      <a:cubicBezTo>
                        <a:pt x="19" y="145"/>
                        <a:pt x="18" y="144"/>
                        <a:pt x="17" y="143"/>
                      </a:cubicBezTo>
                      <a:cubicBezTo>
                        <a:pt x="14" y="137"/>
                        <a:pt x="15" y="135"/>
                        <a:pt x="49" y="111"/>
                      </a:cubicBezTo>
                      <a:cubicBezTo>
                        <a:pt x="53" y="109"/>
                        <a:pt x="56" y="107"/>
                        <a:pt x="60" y="104"/>
                      </a:cubicBezTo>
                      <a:cubicBezTo>
                        <a:pt x="44" y="113"/>
                        <a:pt x="42" y="114"/>
                        <a:pt x="39" y="113"/>
                      </a:cubicBezTo>
                      <a:cubicBezTo>
                        <a:pt x="38" y="112"/>
                        <a:pt x="36" y="111"/>
                        <a:pt x="35" y="110"/>
                      </a:cubicBezTo>
                      <a:cubicBezTo>
                        <a:pt x="32" y="104"/>
                        <a:pt x="32" y="104"/>
                        <a:pt x="89" y="62"/>
                      </a:cubicBezTo>
                      <a:cubicBezTo>
                        <a:pt x="47" y="87"/>
                        <a:pt x="46" y="86"/>
                        <a:pt x="43" y="86"/>
                      </a:cubicBezTo>
                      <a:cubicBezTo>
                        <a:pt x="41" y="85"/>
                        <a:pt x="40" y="84"/>
                        <a:pt x="39" y="83"/>
                      </a:cubicBezTo>
                      <a:cubicBezTo>
                        <a:pt x="36" y="78"/>
                        <a:pt x="36" y="78"/>
                        <a:pt x="66" y="51"/>
                      </a:cubicBezTo>
                      <a:cubicBezTo>
                        <a:pt x="57" y="56"/>
                        <a:pt x="56" y="56"/>
                        <a:pt x="54" y="55"/>
                      </a:cubicBezTo>
                      <a:cubicBezTo>
                        <a:pt x="53" y="55"/>
                        <a:pt x="51" y="54"/>
                        <a:pt x="50" y="52"/>
                      </a:cubicBezTo>
                      <a:cubicBezTo>
                        <a:pt x="49" y="49"/>
                        <a:pt x="50" y="46"/>
                        <a:pt x="53" y="44"/>
                      </a:cubicBezTo>
                      <a:cubicBezTo>
                        <a:pt x="53" y="44"/>
                        <a:pt x="54" y="43"/>
                        <a:pt x="54" y="43"/>
                      </a:cubicBezTo>
                      <a:cubicBezTo>
                        <a:pt x="58" y="42"/>
                        <a:pt x="70" y="34"/>
                        <a:pt x="80" y="28"/>
                      </a:cubicBezTo>
                      <a:cubicBezTo>
                        <a:pt x="107" y="12"/>
                        <a:pt x="107" y="12"/>
                        <a:pt x="110" y="13"/>
                      </a:cubicBezTo>
                      <a:cubicBezTo>
                        <a:pt x="112" y="13"/>
                        <a:pt x="113" y="14"/>
                        <a:pt x="114" y="16"/>
                      </a:cubicBezTo>
                      <a:cubicBezTo>
                        <a:pt x="117" y="21"/>
                        <a:pt x="117" y="21"/>
                        <a:pt x="83" y="51"/>
                      </a:cubicBezTo>
                      <a:cubicBezTo>
                        <a:pt x="92" y="46"/>
                        <a:pt x="100" y="41"/>
                        <a:pt x="107" y="36"/>
                      </a:cubicBezTo>
                      <a:cubicBezTo>
                        <a:pt x="167" y="0"/>
                        <a:pt x="168" y="0"/>
                        <a:pt x="171" y="1"/>
                      </a:cubicBezTo>
                      <a:cubicBezTo>
                        <a:pt x="173" y="2"/>
                        <a:pt x="174" y="3"/>
                        <a:pt x="175" y="4"/>
                      </a:cubicBezTo>
                      <a:cubicBezTo>
                        <a:pt x="179" y="10"/>
                        <a:pt x="179" y="10"/>
                        <a:pt x="119" y="55"/>
                      </a:cubicBezTo>
                      <a:cubicBezTo>
                        <a:pt x="194" y="8"/>
                        <a:pt x="202" y="4"/>
                        <a:pt x="207" y="6"/>
                      </a:cubicBezTo>
                      <a:cubicBezTo>
                        <a:pt x="209" y="6"/>
                        <a:pt x="210" y="7"/>
                        <a:pt x="211" y="9"/>
                      </a:cubicBezTo>
                      <a:cubicBezTo>
                        <a:pt x="214" y="14"/>
                        <a:pt x="211" y="17"/>
                        <a:pt x="184" y="36"/>
                      </a:cubicBezTo>
                      <a:cubicBezTo>
                        <a:pt x="176" y="41"/>
                        <a:pt x="166" y="47"/>
                        <a:pt x="156" y="54"/>
                      </a:cubicBezTo>
                      <a:cubicBezTo>
                        <a:pt x="215" y="19"/>
                        <a:pt x="219" y="17"/>
                        <a:pt x="223" y="18"/>
                      </a:cubicBezTo>
                      <a:cubicBezTo>
                        <a:pt x="225" y="19"/>
                        <a:pt x="226" y="20"/>
                        <a:pt x="227" y="21"/>
                      </a:cubicBezTo>
                      <a:cubicBezTo>
                        <a:pt x="231" y="27"/>
                        <a:pt x="232" y="29"/>
                        <a:pt x="167" y="72"/>
                      </a:cubicBezTo>
                      <a:cubicBezTo>
                        <a:pt x="209" y="47"/>
                        <a:pt x="216" y="44"/>
                        <a:pt x="220" y="45"/>
                      </a:cubicBezTo>
                      <a:cubicBezTo>
                        <a:pt x="221" y="46"/>
                        <a:pt x="223" y="47"/>
                        <a:pt x="224" y="48"/>
                      </a:cubicBezTo>
                      <a:cubicBezTo>
                        <a:pt x="227" y="54"/>
                        <a:pt x="225" y="57"/>
                        <a:pt x="190" y="81"/>
                      </a:cubicBezTo>
                      <a:cubicBezTo>
                        <a:pt x="188" y="82"/>
                        <a:pt x="187" y="83"/>
                        <a:pt x="185" y="84"/>
                      </a:cubicBezTo>
                      <a:cubicBezTo>
                        <a:pt x="256" y="41"/>
                        <a:pt x="260" y="40"/>
                        <a:pt x="264" y="41"/>
                      </a:cubicBezTo>
                      <a:cubicBezTo>
                        <a:pt x="266" y="41"/>
                        <a:pt x="267" y="42"/>
                        <a:pt x="268" y="44"/>
                      </a:cubicBezTo>
                      <a:cubicBezTo>
                        <a:pt x="271" y="49"/>
                        <a:pt x="266" y="53"/>
                        <a:pt x="257" y="59"/>
                      </a:cubicBezTo>
                      <a:cubicBezTo>
                        <a:pt x="252" y="63"/>
                        <a:pt x="243" y="69"/>
                        <a:pt x="232" y="77"/>
                      </a:cubicBezTo>
                      <a:cubicBezTo>
                        <a:pt x="230" y="78"/>
                        <a:pt x="229" y="78"/>
                        <a:pt x="228" y="79"/>
                      </a:cubicBezTo>
                      <a:cubicBezTo>
                        <a:pt x="258" y="62"/>
                        <a:pt x="265" y="59"/>
                        <a:pt x="268" y="60"/>
                      </a:cubicBezTo>
                      <a:cubicBezTo>
                        <a:pt x="270" y="61"/>
                        <a:pt x="271" y="62"/>
                        <a:pt x="272" y="63"/>
                      </a:cubicBezTo>
                      <a:cubicBezTo>
                        <a:pt x="276" y="69"/>
                        <a:pt x="274" y="71"/>
                        <a:pt x="239" y="94"/>
                      </a:cubicBezTo>
                      <a:cubicBezTo>
                        <a:pt x="237" y="96"/>
                        <a:pt x="235" y="97"/>
                        <a:pt x="233" y="99"/>
                      </a:cubicBezTo>
                      <a:cubicBezTo>
                        <a:pt x="246" y="92"/>
                        <a:pt x="250" y="91"/>
                        <a:pt x="252" y="91"/>
                      </a:cubicBezTo>
                      <a:cubicBezTo>
                        <a:pt x="254" y="92"/>
                        <a:pt x="255" y="93"/>
                        <a:pt x="256" y="94"/>
                      </a:cubicBezTo>
                      <a:cubicBezTo>
                        <a:pt x="259" y="100"/>
                        <a:pt x="258" y="103"/>
                        <a:pt x="225" y="125"/>
                      </a:cubicBezTo>
                      <a:cubicBezTo>
                        <a:pt x="215" y="132"/>
                        <a:pt x="203" y="140"/>
                        <a:pt x="190" y="149"/>
                      </a:cubicBezTo>
                      <a:cubicBezTo>
                        <a:pt x="277" y="96"/>
                        <a:pt x="282" y="94"/>
                        <a:pt x="287" y="95"/>
                      </a:cubicBezTo>
                      <a:cubicBezTo>
                        <a:pt x="289" y="96"/>
                        <a:pt x="290" y="97"/>
                        <a:pt x="291" y="98"/>
                      </a:cubicBezTo>
                      <a:cubicBezTo>
                        <a:pt x="294" y="104"/>
                        <a:pt x="292" y="106"/>
                        <a:pt x="260" y="128"/>
                      </a:cubicBezTo>
                      <a:cubicBezTo>
                        <a:pt x="254" y="131"/>
                        <a:pt x="248" y="135"/>
                        <a:pt x="242" y="139"/>
                      </a:cubicBezTo>
                      <a:cubicBezTo>
                        <a:pt x="255" y="132"/>
                        <a:pt x="259" y="131"/>
                        <a:pt x="261" y="132"/>
                      </a:cubicBezTo>
                      <a:cubicBezTo>
                        <a:pt x="263" y="132"/>
                        <a:pt x="265" y="134"/>
                        <a:pt x="265" y="135"/>
                      </a:cubicBezTo>
                      <a:cubicBezTo>
                        <a:pt x="269" y="141"/>
                        <a:pt x="266" y="143"/>
                        <a:pt x="239" y="163"/>
                      </a:cubicBezTo>
                      <a:cubicBezTo>
                        <a:pt x="232" y="168"/>
                        <a:pt x="224" y="173"/>
                        <a:pt x="216" y="179"/>
                      </a:cubicBezTo>
                      <a:cubicBezTo>
                        <a:pt x="271" y="145"/>
                        <a:pt x="278" y="142"/>
                        <a:pt x="283" y="143"/>
                      </a:cubicBezTo>
                      <a:cubicBezTo>
                        <a:pt x="284" y="143"/>
                        <a:pt x="286" y="145"/>
                        <a:pt x="287" y="146"/>
                      </a:cubicBezTo>
                      <a:cubicBezTo>
                        <a:pt x="290" y="152"/>
                        <a:pt x="288" y="154"/>
                        <a:pt x="259" y="174"/>
                      </a:cubicBezTo>
                      <a:cubicBezTo>
                        <a:pt x="255" y="177"/>
                        <a:pt x="250" y="180"/>
                        <a:pt x="245" y="184"/>
                      </a:cubicBezTo>
                      <a:cubicBezTo>
                        <a:pt x="256" y="177"/>
                        <a:pt x="258" y="177"/>
                        <a:pt x="261" y="178"/>
                      </a:cubicBezTo>
                      <a:cubicBezTo>
                        <a:pt x="262" y="178"/>
                        <a:pt x="264" y="179"/>
                        <a:pt x="265" y="181"/>
                      </a:cubicBezTo>
                      <a:cubicBezTo>
                        <a:pt x="268" y="186"/>
                        <a:pt x="264" y="189"/>
                        <a:pt x="248" y="202"/>
                      </a:cubicBezTo>
                      <a:cubicBezTo>
                        <a:pt x="243" y="206"/>
                        <a:pt x="237" y="211"/>
                        <a:pt x="231" y="215"/>
                      </a:cubicBezTo>
                      <a:cubicBezTo>
                        <a:pt x="255" y="201"/>
                        <a:pt x="256" y="201"/>
                        <a:pt x="259" y="202"/>
                      </a:cubicBezTo>
                      <a:cubicBezTo>
                        <a:pt x="261" y="202"/>
                        <a:pt x="262" y="203"/>
                        <a:pt x="263" y="205"/>
                      </a:cubicBezTo>
                      <a:cubicBezTo>
                        <a:pt x="264" y="207"/>
                        <a:pt x="263" y="211"/>
                        <a:pt x="261" y="213"/>
                      </a:cubicBezTo>
                      <a:cubicBezTo>
                        <a:pt x="260" y="213"/>
                        <a:pt x="259" y="213"/>
                        <a:pt x="258" y="214"/>
                      </a:cubicBezTo>
                      <a:cubicBezTo>
                        <a:pt x="254" y="216"/>
                        <a:pt x="234" y="228"/>
                        <a:pt x="218" y="238"/>
                      </a:cubicBezTo>
                      <a:cubicBezTo>
                        <a:pt x="166" y="270"/>
                        <a:pt x="165" y="269"/>
                        <a:pt x="161" y="268"/>
                      </a:cubicBezTo>
                      <a:cubicBezTo>
                        <a:pt x="159" y="268"/>
                        <a:pt x="158" y="267"/>
                        <a:pt x="157" y="266"/>
                      </a:cubicBezTo>
                      <a:cubicBezTo>
                        <a:pt x="154" y="260"/>
                        <a:pt x="158" y="257"/>
                        <a:pt x="173" y="245"/>
                      </a:cubicBezTo>
                      <a:cubicBezTo>
                        <a:pt x="180" y="240"/>
                        <a:pt x="189" y="232"/>
                        <a:pt x="199" y="225"/>
                      </a:cubicBezTo>
                      <a:cubicBezTo>
                        <a:pt x="193" y="228"/>
                        <a:pt x="188" y="232"/>
                        <a:pt x="183" y="235"/>
                      </a:cubicBezTo>
                      <a:cubicBezTo>
                        <a:pt x="125" y="270"/>
                        <a:pt x="117" y="275"/>
                        <a:pt x="113" y="275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208" name="Freeform 240"/>
                <p:cNvSpPr>
                  <a:spLocks noEditPoints="1"/>
                </p:cNvSpPr>
                <p:nvPr/>
              </p:nvSpPr>
              <p:spPr bwMode="gray">
                <a:xfrm>
                  <a:off x="3071060" y="1450709"/>
                  <a:ext cx="811373" cy="833095"/>
                </a:xfrm>
                <a:custGeom>
                  <a:avLst/>
                  <a:gdLst>
                    <a:gd name="T0" fmla="*/ 261 w 269"/>
                    <a:gd name="T1" fmla="*/ 179 h 276"/>
                    <a:gd name="T2" fmla="*/ 108 w 269"/>
                    <a:gd name="T3" fmla="*/ 269 h 276"/>
                    <a:gd name="T4" fmla="*/ 74 w 269"/>
                    <a:gd name="T5" fmla="*/ 258 h 276"/>
                    <a:gd name="T6" fmla="*/ 14 w 269"/>
                    <a:gd name="T7" fmla="*/ 177 h 276"/>
                    <a:gd name="T8" fmla="*/ 40 w 269"/>
                    <a:gd name="T9" fmla="*/ 223 h 276"/>
                    <a:gd name="T10" fmla="*/ 77 w 269"/>
                    <a:gd name="T11" fmla="*/ 251 h 276"/>
                    <a:gd name="T12" fmla="*/ 101 w 269"/>
                    <a:gd name="T13" fmla="*/ 258 h 276"/>
                    <a:gd name="T14" fmla="*/ 147 w 269"/>
                    <a:gd name="T15" fmla="*/ 262 h 276"/>
                    <a:gd name="T16" fmla="*/ 168 w 269"/>
                    <a:gd name="T17" fmla="*/ 258 h 276"/>
                    <a:gd name="T18" fmla="*/ 187 w 269"/>
                    <a:gd name="T19" fmla="*/ 250 h 276"/>
                    <a:gd name="T20" fmla="*/ 211 w 269"/>
                    <a:gd name="T21" fmla="*/ 238 h 276"/>
                    <a:gd name="T22" fmla="*/ 224 w 269"/>
                    <a:gd name="T23" fmla="*/ 222 h 276"/>
                    <a:gd name="T24" fmla="*/ 234 w 269"/>
                    <a:gd name="T25" fmla="*/ 213 h 276"/>
                    <a:gd name="T26" fmla="*/ 240 w 269"/>
                    <a:gd name="T27" fmla="*/ 199 h 276"/>
                    <a:gd name="T28" fmla="*/ 252 w 269"/>
                    <a:gd name="T29" fmla="*/ 169 h 276"/>
                    <a:gd name="T30" fmla="*/ 254 w 269"/>
                    <a:gd name="T31" fmla="*/ 165 h 276"/>
                    <a:gd name="T32" fmla="*/ 256 w 269"/>
                    <a:gd name="T33" fmla="*/ 159 h 276"/>
                    <a:gd name="T34" fmla="*/ 256 w 269"/>
                    <a:gd name="T35" fmla="*/ 145 h 276"/>
                    <a:gd name="T36" fmla="*/ 256 w 269"/>
                    <a:gd name="T37" fmla="*/ 124 h 276"/>
                    <a:gd name="T38" fmla="*/ 252 w 269"/>
                    <a:gd name="T39" fmla="*/ 105 h 276"/>
                    <a:gd name="T40" fmla="*/ 244 w 269"/>
                    <a:gd name="T41" fmla="*/ 83 h 276"/>
                    <a:gd name="T42" fmla="*/ 235 w 269"/>
                    <a:gd name="T43" fmla="*/ 66 h 276"/>
                    <a:gd name="T44" fmla="*/ 231 w 269"/>
                    <a:gd name="T45" fmla="*/ 62 h 276"/>
                    <a:gd name="T46" fmla="*/ 224 w 269"/>
                    <a:gd name="T47" fmla="*/ 54 h 276"/>
                    <a:gd name="T48" fmla="*/ 218 w 269"/>
                    <a:gd name="T49" fmla="*/ 47 h 276"/>
                    <a:gd name="T50" fmla="*/ 207 w 269"/>
                    <a:gd name="T51" fmla="*/ 39 h 276"/>
                    <a:gd name="T52" fmla="*/ 182 w 269"/>
                    <a:gd name="T53" fmla="*/ 24 h 276"/>
                    <a:gd name="T54" fmla="*/ 164 w 269"/>
                    <a:gd name="T55" fmla="*/ 19 h 276"/>
                    <a:gd name="T56" fmla="*/ 126 w 269"/>
                    <a:gd name="T57" fmla="*/ 16 h 276"/>
                    <a:gd name="T58" fmla="*/ 116 w 269"/>
                    <a:gd name="T59" fmla="*/ 18 h 276"/>
                    <a:gd name="T60" fmla="*/ 114 w 269"/>
                    <a:gd name="T61" fmla="*/ 13 h 276"/>
                    <a:gd name="T62" fmla="*/ 104 w 269"/>
                    <a:gd name="T63" fmla="*/ 21 h 276"/>
                    <a:gd name="T64" fmla="*/ 92 w 269"/>
                    <a:gd name="T65" fmla="*/ 24 h 276"/>
                    <a:gd name="T66" fmla="*/ 84 w 269"/>
                    <a:gd name="T67" fmla="*/ 28 h 276"/>
                    <a:gd name="T68" fmla="*/ 76 w 269"/>
                    <a:gd name="T69" fmla="*/ 30 h 276"/>
                    <a:gd name="T70" fmla="*/ 69 w 269"/>
                    <a:gd name="T71" fmla="*/ 35 h 276"/>
                    <a:gd name="T72" fmla="*/ 59 w 269"/>
                    <a:gd name="T73" fmla="*/ 37 h 276"/>
                    <a:gd name="T74" fmla="*/ 54 w 269"/>
                    <a:gd name="T75" fmla="*/ 45 h 276"/>
                    <a:gd name="T76" fmla="*/ 50 w 269"/>
                    <a:gd name="T77" fmla="*/ 54 h 276"/>
                    <a:gd name="T78" fmla="*/ 45 w 269"/>
                    <a:gd name="T79" fmla="*/ 55 h 276"/>
                    <a:gd name="T80" fmla="*/ 41 w 269"/>
                    <a:gd name="T81" fmla="*/ 56 h 276"/>
                    <a:gd name="T82" fmla="*/ 27 w 269"/>
                    <a:gd name="T83" fmla="*/ 75 h 276"/>
                    <a:gd name="T84" fmla="*/ 13 w 269"/>
                    <a:gd name="T85" fmla="*/ 101 h 276"/>
                    <a:gd name="T86" fmla="*/ 10 w 269"/>
                    <a:gd name="T87" fmla="*/ 109 h 276"/>
                    <a:gd name="T88" fmla="*/ 7 w 269"/>
                    <a:gd name="T89" fmla="*/ 127 h 276"/>
                    <a:gd name="T90" fmla="*/ 6 w 269"/>
                    <a:gd name="T91" fmla="*/ 119 h 276"/>
                    <a:gd name="T92" fmla="*/ 11 w 269"/>
                    <a:gd name="T93" fmla="*/ 103 h 276"/>
                    <a:gd name="T94" fmla="*/ 21 w 269"/>
                    <a:gd name="T95" fmla="*/ 69 h 276"/>
                    <a:gd name="T96" fmla="*/ 59 w 269"/>
                    <a:gd name="T97" fmla="*/ 26 h 276"/>
                    <a:gd name="T98" fmla="*/ 119 w 269"/>
                    <a:gd name="T99" fmla="*/ 2 h 276"/>
                    <a:gd name="T100" fmla="*/ 171 w 269"/>
                    <a:gd name="T101" fmla="*/ 6 h 276"/>
                    <a:gd name="T102" fmla="*/ 219 w 269"/>
                    <a:gd name="T103" fmla="*/ 30 h 276"/>
                    <a:gd name="T104" fmla="*/ 264 w 269"/>
                    <a:gd name="T105" fmla="*/ 95 h 276"/>
                    <a:gd name="T106" fmla="*/ 268 w 269"/>
                    <a:gd name="T107" fmla="*/ 130 h 276"/>
                    <a:gd name="T108" fmla="*/ 26 w 269"/>
                    <a:gd name="T109" fmla="*/ 80 h 276"/>
                    <a:gd name="T110" fmla="*/ 56 w 269"/>
                    <a:gd name="T111" fmla="*/ 46 h 276"/>
                    <a:gd name="T112" fmla="*/ 183 w 269"/>
                    <a:gd name="T113" fmla="*/ 10 h 276"/>
                    <a:gd name="T114" fmla="*/ 235 w 269"/>
                    <a:gd name="T115" fmla="*/ 204 h 276"/>
                    <a:gd name="T116" fmla="*/ 27 w 269"/>
                    <a:gd name="T117" fmla="*/ 80 h 276"/>
                    <a:gd name="T118" fmla="*/ 253 w 269"/>
                    <a:gd name="T119" fmla="*/ 106 h 276"/>
                    <a:gd name="T120" fmla="*/ 64 w 269"/>
                    <a:gd name="T121" fmla="*/ 40 h 276"/>
                    <a:gd name="T122" fmla="*/ 27 w 269"/>
                    <a:gd name="T123" fmla="*/ 78 h 276"/>
                    <a:gd name="T124" fmla="*/ 31 w 269"/>
                    <a:gd name="T125" fmla="*/ 74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69" h="276">
                      <a:moveTo>
                        <a:pt x="268" y="130"/>
                      </a:moveTo>
                      <a:cubicBezTo>
                        <a:pt x="268" y="141"/>
                        <a:pt x="268" y="153"/>
                        <a:pt x="266" y="165"/>
                      </a:cubicBezTo>
                      <a:cubicBezTo>
                        <a:pt x="263" y="173"/>
                        <a:pt x="263" y="165"/>
                        <a:pt x="263" y="172"/>
                      </a:cubicBezTo>
                      <a:cubicBezTo>
                        <a:pt x="262" y="172"/>
                        <a:pt x="263" y="173"/>
                        <a:pt x="263" y="172"/>
                      </a:cubicBezTo>
                      <a:cubicBezTo>
                        <a:pt x="263" y="175"/>
                        <a:pt x="259" y="176"/>
                        <a:pt x="260" y="178"/>
                      </a:cubicBezTo>
                      <a:cubicBezTo>
                        <a:pt x="261" y="177"/>
                        <a:pt x="260" y="179"/>
                        <a:pt x="261" y="179"/>
                      </a:cubicBezTo>
                      <a:cubicBezTo>
                        <a:pt x="258" y="184"/>
                        <a:pt x="257" y="184"/>
                        <a:pt x="256" y="189"/>
                      </a:cubicBezTo>
                      <a:cubicBezTo>
                        <a:pt x="256" y="188"/>
                        <a:pt x="256" y="188"/>
                        <a:pt x="256" y="188"/>
                      </a:cubicBezTo>
                      <a:cubicBezTo>
                        <a:pt x="255" y="193"/>
                        <a:pt x="252" y="198"/>
                        <a:pt x="252" y="202"/>
                      </a:cubicBezTo>
                      <a:cubicBezTo>
                        <a:pt x="239" y="226"/>
                        <a:pt x="221" y="246"/>
                        <a:pt x="197" y="258"/>
                      </a:cubicBezTo>
                      <a:cubicBezTo>
                        <a:pt x="174" y="270"/>
                        <a:pt x="148" y="276"/>
                        <a:pt x="121" y="272"/>
                      </a:cubicBezTo>
                      <a:cubicBezTo>
                        <a:pt x="115" y="270"/>
                        <a:pt x="115" y="270"/>
                        <a:pt x="108" y="269"/>
                      </a:cubicBezTo>
                      <a:cubicBezTo>
                        <a:pt x="108" y="269"/>
                        <a:pt x="109" y="269"/>
                        <a:pt x="108" y="269"/>
                      </a:cubicBezTo>
                      <a:cubicBezTo>
                        <a:pt x="108" y="270"/>
                        <a:pt x="104" y="268"/>
                        <a:pt x="103" y="269"/>
                      </a:cubicBezTo>
                      <a:cubicBezTo>
                        <a:pt x="93" y="267"/>
                        <a:pt x="85" y="264"/>
                        <a:pt x="75" y="260"/>
                      </a:cubicBezTo>
                      <a:cubicBezTo>
                        <a:pt x="77" y="260"/>
                        <a:pt x="78" y="259"/>
                        <a:pt x="76" y="259"/>
                      </a:cubicBezTo>
                      <a:cubicBezTo>
                        <a:pt x="74" y="259"/>
                        <a:pt x="74" y="259"/>
                        <a:pt x="74" y="259"/>
                      </a:cubicBezTo>
                      <a:cubicBezTo>
                        <a:pt x="74" y="258"/>
                        <a:pt x="74" y="258"/>
                        <a:pt x="74" y="258"/>
                      </a:cubicBezTo>
                      <a:cubicBezTo>
                        <a:pt x="73" y="258"/>
                        <a:pt x="71" y="258"/>
                        <a:pt x="72" y="259"/>
                      </a:cubicBezTo>
                      <a:cubicBezTo>
                        <a:pt x="49" y="248"/>
                        <a:pt x="31" y="228"/>
                        <a:pt x="18" y="208"/>
                      </a:cubicBezTo>
                      <a:cubicBezTo>
                        <a:pt x="16" y="203"/>
                        <a:pt x="12" y="195"/>
                        <a:pt x="9" y="190"/>
                      </a:cubicBezTo>
                      <a:cubicBezTo>
                        <a:pt x="3" y="171"/>
                        <a:pt x="2" y="155"/>
                        <a:pt x="0" y="136"/>
                      </a:cubicBezTo>
                      <a:cubicBezTo>
                        <a:pt x="0" y="136"/>
                        <a:pt x="4" y="138"/>
                        <a:pt x="5" y="146"/>
                      </a:cubicBezTo>
                      <a:cubicBezTo>
                        <a:pt x="10" y="155"/>
                        <a:pt x="8" y="168"/>
                        <a:pt x="14" y="177"/>
                      </a:cubicBezTo>
                      <a:cubicBezTo>
                        <a:pt x="15" y="178"/>
                        <a:pt x="12" y="177"/>
                        <a:pt x="14" y="180"/>
                      </a:cubicBezTo>
                      <a:cubicBezTo>
                        <a:pt x="19" y="188"/>
                        <a:pt x="25" y="203"/>
                        <a:pt x="31" y="214"/>
                      </a:cubicBezTo>
                      <a:cubicBezTo>
                        <a:pt x="30" y="214"/>
                        <a:pt x="30" y="214"/>
                        <a:pt x="30" y="214"/>
                      </a:cubicBezTo>
                      <a:cubicBezTo>
                        <a:pt x="31" y="216"/>
                        <a:pt x="34" y="217"/>
                        <a:pt x="36" y="219"/>
                      </a:cubicBezTo>
                      <a:cubicBezTo>
                        <a:pt x="36" y="219"/>
                        <a:pt x="35" y="219"/>
                        <a:pt x="35" y="220"/>
                      </a:cubicBezTo>
                      <a:cubicBezTo>
                        <a:pt x="36" y="219"/>
                        <a:pt x="38" y="223"/>
                        <a:pt x="40" y="223"/>
                      </a:cubicBezTo>
                      <a:cubicBezTo>
                        <a:pt x="40" y="224"/>
                        <a:pt x="39" y="224"/>
                        <a:pt x="40" y="226"/>
                      </a:cubicBezTo>
                      <a:cubicBezTo>
                        <a:pt x="42" y="226"/>
                        <a:pt x="42" y="226"/>
                        <a:pt x="42" y="226"/>
                      </a:cubicBezTo>
                      <a:cubicBezTo>
                        <a:pt x="46" y="227"/>
                        <a:pt x="49" y="233"/>
                        <a:pt x="54" y="235"/>
                      </a:cubicBezTo>
                      <a:cubicBezTo>
                        <a:pt x="53" y="235"/>
                        <a:pt x="53" y="235"/>
                        <a:pt x="53" y="236"/>
                      </a:cubicBezTo>
                      <a:cubicBezTo>
                        <a:pt x="61" y="239"/>
                        <a:pt x="69" y="246"/>
                        <a:pt x="78" y="249"/>
                      </a:cubicBezTo>
                      <a:cubicBezTo>
                        <a:pt x="78" y="250"/>
                        <a:pt x="77" y="250"/>
                        <a:pt x="77" y="251"/>
                      </a:cubicBezTo>
                      <a:cubicBezTo>
                        <a:pt x="78" y="250"/>
                        <a:pt x="81" y="251"/>
                        <a:pt x="84" y="252"/>
                      </a:cubicBezTo>
                      <a:cubicBezTo>
                        <a:pt x="84" y="254"/>
                        <a:pt x="88" y="252"/>
                        <a:pt x="91" y="254"/>
                      </a:cubicBezTo>
                      <a:cubicBezTo>
                        <a:pt x="90" y="254"/>
                        <a:pt x="90" y="254"/>
                        <a:pt x="90" y="254"/>
                      </a:cubicBezTo>
                      <a:cubicBezTo>
                        <a:pt x="93" y="253"/>
                        <a:pt x="93" y="256"/>
                        <a:pt x="95" y="255"/>
                      </a:cubicBezTo>
                      <a:cubicBezTo>
                        <a:pt x="96" y="256"/>
                        <a:pt x="96" y="256"/>
                        <a:pt x="96" y="256"/>
                      </a:cubicBezTo>
                      <a:cubicBezTo>
                        <a:pt x="98" y="255"/>
                        <a:pt x="99" y="258"/>
                        <a:pt x="101" y="258"/>
                      </a:cubicBezTo>
                      <a:cubicBezTo>
                        <a:pt x="101" y="257"/>
                        <a:pt x="101" y="257"/>
                        <a:pt x="101" y="257"/>
                      </a:cubicBezTo>
                      <a:cubicBezTo>
                        <a:pt x="103" y="257"/>
                        <a:pt x="104" y="259"/>
                        <a:pt x="105" y="259"/>
                      </a:cubicBezTo>
                      <a:cubicBezTo>
                        <a:pt x="105" y="259"/>
                        <a:pt x="105" y="259"/>
                        <a:pt x="105" y="259"/>
                      </a:cubicBezTo>
                      <a:cubicBezTo>
                        <a:pt x="109" y="259"/>
                        <a:pt x="111" y="261"/>
                        <a:pt x="111" y="259"/>
                      </a:cubicBezTo>
                      <a:cubicBezTo>
                        <a:pt x="112" y="261"/>
                        <a:pt x="108" y="259"/>
                        <a:pt x="109" y="261"/>
                      </a:cubicBezTo>
                      <a:cubicBezTo>
                        <a:pt x="122" y="262"/>
                        <a:pt x="134" y="263"/>
                        <a:pt x="147" y="262"/>
                      </a:cubicBezTo>
                      <a:cubicBezTo>
                        <a:pt x="148" y="262"/>
                        <a:pt x="149" y="262"/>
                        <a:pt x="150" y="263"/>
                      </a:cubicBezTo>
                      <a:cubicBezTo>
                        <a:pt x="151" y="262"/>
                        <a:pt x="154" y="262"/>
                        <a:pt x="155" y="261"/>
                      </a:cubicBezTo>
                      <a:cubicBezTo>
                        <a:pt x="155" y="261"/>
                        <a:pt x="156" y="261"/>
                        <a:pt x="157" y="261"/>
                      </a:cubicBezTo>
                      <a:cubicBezTo>
                        <a:pt x="159" y="262"/>
                        <a:pt x="159" y="259"/>
                        <a:pt x="162" y="259"/>
                      </a:cubicBezTo>
                      <a:cubicBezTo>
                        <a:pt x="161" y="260"/>
                        <a:pt x="160" y="261"/>
                        <a:pt x="161" y="261"/>
                      </a:cubicBezTo>
                      <a:cubicBezTo>
                        <a:pt x="163" y="259"/>
                        <a:pt x="166" y="259"/>
                        <a:pt x="168" y="258"/>
                      </a:cubicBezTo>
                      <a:cubicBezTo>
                        <a:pt x="168" y="258"/>
                        <a:pt x="167" y="259"/>
                        <a:pt x="167" y="259"/>
                      </a:cubicBezTo>
                      <a:cubicBezTo>
                        <a:pt x="170" y="257"/>
                        <a:pt x="172" y="258"/>
                        <a:pt x="174" y="256"/>
                      </a:cubicBezTo>
                      <a:cubicBezTo>
                        <a:pt x="174" y="258"/>
                        <a:pt x="174" y="258"/>
                        <a:pt x="174" y="258"/>
                      </a:cubicBezTo>
                      <a:cubicBezTo>
                        <a:pt x="178" y="257"/>
                        <a:pt x="174" y="255"/>
                        <a:pt x="177" y="255"/>
                      </a:cubicBezTo>
                      <a:cubicBezTo>
                        <a:pt x="177" y="255"/>
                        <a:pt x="177" y="256"/>
                        <a:pt x="177" y="256"/>
                      </a:cubicBezTo>
                      <a:cubicBezTo>
                        <a:pt x="180" y="253"/>
                        <a:pt x="185" y="252"/>
                        <a:pt x="187" y="250"/>
                      </a:cubicBezTo>
                      <a:cubicBezTo>
                        <a:pt x="187" y="251"/>
                        <a:pt x="187" y="251"/>
                        <a:pt x="187" y="251"/>
                      </a:cubicBezTo>
                      <a:cubicBezTo>
                        <a:pt x="190" y="249"/>
                        <a:pt x="194" y="248"/>
                        <a:pt x="196" y="245"/>
                      </a:cubicBezTo>
                      <a:cubicBezTo>
                        <a:pt x="198" y="245"/>
                        <a:pt x="197" y="248"/>
                        <a:pt x="200" y="245"/>
                      </a:cubicBezTo>
                      <a:cubicBezTo>
                        <a:pt x="199" y="244"/>
                        <a:pt x="205" y="242"/>
                        <a:pt x="202" y="241"/>
                      </a:cubicBezTo>
                      <a:cubicBezTo>
                        <a:pt x="205" y="240"/>
                        <a:pt x="209" y="237"/>
                        <a:pt x="210" y="236"/>
                      </a:cubicBezTo>
                      <a:cubicBezTo>
                        <a:pt x="209" y="237"/>
                        <a:pt x="213" y="236"/>
                        <a:pt x="211" y="238"/>
                      </a:cubicBezTo>
                      <a:cubicBezTo>
                        <a:pt x="213" y="238"/>
                        <a:pt x="213" y="238"/>
                        <a:pt x="213" y="238"/>
                      </a:cubicBezTo>
                      <a:cubicBezTo>
                        <a:pt x="213" y="238"/>
                        <a:pt x="211" y="239"/>
                        <a:pt x="212" y="239"/>
                      </a:cubicBezTo>
                      <a:cubicBezTo>
                        <a:pt x="213" y="238"/>
                        <a:pt x="216" y="235"/>
                        <a:pt x="217" y="235"/>
                      </a:cubicBezTo>
                      <a:cubicBezTo>
                        <a:pt x="218" y="232"/>
                        <a:pt x="218" y="229"/>
                        <a:pt x="221" y="227"/>
                      </a:cubicBezTo>
                      <a:cubicBezTo>
                        <a:pt x="220" y="228"/>
                        <a:pt x="222" y="228"/>
                        <a:pt x="222" y="228"/>
                      </a:cubicBezTo>
                      <a:cubicBezTo>
                        <a:pt x="224" y="222"/>
                        <a:pt x="224" y="222"/>
                        <a:pt x="224" y="222"/>
                      </a:cubicBezTo>
                      <a:cubicBezTo>
                        <a:pt x="224" y="221"/>
                        <a:pt x="225" y="223"/>
                        <a:pt x="226" y="221"/>
                      </a:cubicBezTo>
                      <a:cubicBezTo>
                        <a:pt x="225" y="221"/>
                        <a:pt x="226" y="220"/>
                        <a:pt x="226" y="220"/>
                      </a:cubicBezTo>
                      <a:cubicBezTo>
                        <a:pt x="226" y="220"/>
                        <a:pt x="229" y="216"/>
                        <a:pt x="231" y="216"/>
                      </a:cubicBezTo>
                      <a:cubicBezTo>
                        <a:pt x="232" y="216"/>
                        <a:pt x="229" y="218"/>
                        <a:pt x="231" y="217"/>
                      </a:cubicBezTo>
                      <a:cubicBezTo>
                        <a:pt x="232" y="216"/>
                        <a:pt x="232" y="215"/>
                        <a:pt x="233" y="213"/>
                      </a:cubicBezTo>
                      <a:cubicBezTo>
                        <a:pt x="234" y="213"/>
                        <a:pt x="234" y="213"/>
                        <a:pt x="234" y="213"/>
                      </a:cubicBezTo>
                      <a:cubicBezTo>
                        <a:pt x="235" y="212"/>
                        <a:pt x="236" y="209"/>
                        <a:pt x="234" y="210"/>
                      </a:cubicBezTo>
                      <a:cubicBezTo>
                        <a:pt x="233" y="211"/>
                        <a:pt x="235" y="210"/>
                        <a:pt x="234" y="211"/>
                      </a:cubicBezTo>
                      <a:cubicBezTo>
                        <a:pt x="234" y="210"/>
                        <a:pt x="235" y="208"/>
                        <a:pt x="236" y="206"/>
                      </a:cubicBezTo>
                      <a:cubicBezTo>
                        <a:pt x="236" y="206"/>
                        <a:pt x="236" y="207"/>
                        <a:pt x="237" y="207"/>
                      </a:cubicBezTo>
                      <a:cubicBezTo>
                        <a:pt x="237" y="204"/>
                        <a:pt x="238" y="201"/>
                        <a:pt x="240" y="198"/>
                      </a:cubicBezTo>
                      <a:cubicBezTo>
                        <a:pt x="240" y="198"/>
                        <a:pt x="240" y="199"/>
                        <a:pt x="240" y="199"/>
                      </a:cubicBezTo>
                      <a:cubicBezTo>
                        <a:pt x="243" y="196"/>
                        <a:pt x="243" y="191"/>
                        <a:pt x="246" y="188"/>
                      </a:cubicBezTo>
                      <a:cubicBezTo>
                        <a:pt x="246" y="189"/>
                        <a:pt x="245" y="188"/>
                        <a:pt x="245" y="188"/>
                      </a:cubicBezTo>
                      <a:cubicBezTo>
                        <a:pt x="246" y="186"/>
                        <a:pt x="247" y="187"/>
                        <a:pt x="247" y="186"/>
                      </a:cubicBezTo>
                      <a:cubicBezTo>
                        <a:pt x="248" y="186"/>
                        <a:pt x="248" y="184"/>
                        <a:pt x="248" y="182"/>
                      </a:cubicBezTo>
                      <a:cubicBezTo>
                        <a:pt x="248" y="182"/>
                        <a:pt x="248" y="182"/>
                        <a:pt x="248" y="183"/>
                      </a:cubicBezTo>
                      <a:cubicBezTo>
                        <a:pt x="249" y="180"/>
                        <a:pt x="250" y="173"/>
                        <a:pt x="252" y="169"/>
                      </a:cubicBezTo>
                      <a:cubicBezTo>
                        <a:pt x="252" y="169"/>
                        <a:pt x="251" y="166"/>
                        <a:pt x="252" y="165"/>
                      </a:cubicBezTo>
                      <a:cubicBezTo>
                        <a:pt x="253" y="166"/>
                        <a:pt x="253" y="166"/>
                        <a:pt x="253" y="166"/>
                      </a:cubicBezTo>
                      <a:cubicBezTo>
                        <a:pt x="253" y="166"/>
                        <a:pt x="253" y="165"/>
                        <a:pt x="253" y="165"/>
                      </a:cubicBezTo>
                      <a:cubicBezTo>
                        <a:pt x="253" y="165"/>
                        <a:pt x="253" y="164"/>
                        <a:pt x="253" y="164"/>
                      </a:cubicBezTo>
                      <a:cubicBezTo>
                        <a:pt x="253" y="164"/>
                        <a:pt x="254" y="163"/>
                        <a:pt x="254" y="163"/>
                      </a:cubicBezTo>
                      <a:cubicBezTo>
                        <a:pt x="254" y="163"/>
                        <a:pt x="254" y="164"/>
                        <a:pt x="254" y="165"/>
                      </a:cubicBezTo>
                      <a:cubicBezTo>
                        <a:pt x="254" y="165"/>
                        <a:pt x="254" y="165"/>
                        <a:pt x="254" y="165"/>
                      </a:cubicBezTo>
                      <a:cubicBezTo>
                        <a:pt x="254" y="164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2"/>
                        <a:pt x="254" y="162"/>
                        <a:pt x="254" y="163"/>
                      </a:cubicBezTo>
                      <a:cubicBezTo>
                        <a:pt x="254" y="161"/>
                        <a:pt x="254" y="160"/>
                        <a:pt x="255" y="158"/>
                      </a:cubicBezTo>
                      <a:cubicBezTo>
                        <a:pt x="254" y="159"/>
                        <a:pt x="256" y="160"/>
                        <a:pt x="256" y="159"/>
                      </a:cubicBezTo>
                      <a:cubicBezTo>
                        <a:pt x="256" y="156"/>
                        <a:pt x="256" y="158"/>
                        <a:pt x="256" y="155"/>
                      </a:cubicBezTo>
                      <a:cubicBezTo>
                        <a:pt x="256" y="154"/>
                        <a:pt x="256" y="154"/>
                        <a:pt x="256" y="154"/>
                      </a:cubicBezTo>
                      <a:cubicBezTo>
                        <a:pt x="254" y="153"/>
                        <a:pt x="256" y="151"/>
                        <a:pt x="255" y="152"/>
                      </a:cubicBezTo>
                      <a:cubicBezTo>
                        <a:pt x="256" y="152"/>
                        <a:pt x="255" y="148"/>
                        <a:pt x="257" y="148"/>
                      </a:cubicBezTo>
                      <a:cubicBezTo>
                        <a:pt x="258" y="149"/>
                        <a:pt x="258" y="149"/>
                        <a:pt x="258" y="149"/>
                      </a:cubicBezTo>
                      <a:cubicBezTo>
                        <a:pt x="258" y="147"/>
                        <a:pt x="257" y="146"/>
                        <a:pt x="256" y="145"/>
                      </a:cubicBezTo>
                      <a:cubicBezTo>
                        <a:pt x="256" y="145"/>
                        <a:pt x="256" y="145"/>
                        <a:pt x="257" y="145"/>
                      </a:cubicBezTo>
                      <a:cubicBezTo>
                        <a:pt x="254" y="145"/>
                        <a:pt x="257" y="142"/>
                        <a:pt x="255" y="140"/>
                      </a:cubicBezTo>
                      <a:cubicBezTo>
                        <a:pt x="256" y="138"/>
                        <a:pt x="256" y="133"/>
                        <a:pt x="257" y="132"/>
                      </a:cubicBezTo>
                      <a:cubicBezTo>
                        <a:pt x="256" y="130"/>
                        <a:pt x="255" y="128"/>
                        <a:pt x="256" y="126"/>
                      </a:cubicBezTo>
                      <a:cubicBezTo>
                        <a:pt x="256" y="126"/>
                        <a:pt x="256" y="127"/>
                        <a:pt x="256" y="127"/>
                      </a:cubicBezTo>
                      <a:cubicBezTo>
                        <a:pt x="257" y="126"/>
                        <a:pt x="256" y="125"/>
                        <a:pt x="256" y="124"/>
                      </a:cubicBezTo>
                      <a:cubicBezTo>
                        <a:pt x="256" y="124"/>
                        <a:pt x="257" y="121"/>
                        <a:pt x="257" y="119"/>
                      </a:cubicBezTo>
                      <a:cubicBezTo>
                        <a:pt x="256" y="117"/>
                        <a:pt x="255" y="118"/>
                        <a:pt x="255" y="118"/>
                      </a:cubicBezTo>
                      <a:cubicBezTo>
                        <a:pt x="256" y="116"/>
                        <a:pt x="252" y="112"/>
                        <a:pt x="254" y="110"/>
                      </a:cubicBezTo>
                      <a:cubicBezTo>
                        <a:pt x="254" y="110"/>
                        <a:pt x="255" y="112"/>
                        <a:pt x="256" y="111"/>
                      </a:cubicBezTo>
                      <a:cubicBezTo>
                        <a:pt x="257" y="108"/>
                        <a:pt x="253" y="107"/>
                        <a:pt x="253" y="104"/>
                      </a:cubicBezTo>
                      <a:cubicBezTo>
                        <a:pt x="252" y="105"/>
                        <a:pt x="252" y="105"/>
                        <a:pt x="252" y="105"/>
                      </a:cubicBezTo>
                      <a:cubicBezTo>
                        <a:pt x="252" y="104"/>
                        <a:pt x="250" y="101"/>
                        <a:pt x="251" y="101"/>
                      </a:cubicBezTo>
                      <a:cubicBezTo>
                        <a:pt x="251" y="100"/>
                        <a:pt x="251" y="97"/>
                        <a:pt x="249" y="98"/>
                      </a:cubicBezTo>
                      <a:cubicBezTo>
                        <a:pt x="249" y="93"/>
                        <a:pt x="245" y="87"/>
                        <a:pt x="246" y="83"/>
                      </a:cubicBezTo>
                      <a:cubicBezTo>
                        <a:pt x="245" y="83"/>
                        <a:pt x="245" y="81"/>
                        <a:pt x="244" y="82"/>
                      </a:cubicBezTo>
                      <a:cubicBezTo>
                        <a:pt x="244" y="83"/>
                        <a:pt x="245" y="83"/>
                        <a:pt x="245" y="83"/>
                      </a:cubicBezTo>
                      <a:cubicBezTo>
                        <a:pt x="245" y="83"/>
                        <a:pt x="244" y="83"/>
                        <a:pt x="244" y="83"/>
                      </a:cubicBezTo>
                      <a:cubicBezTo>
                        <a:pt x="244" y="81"/>
                        <a:pt x="243" y="80"/>
                        <a:pt x="245" y="81"/>
                      </a:cubicBezTo>
                      <a:cubicBezTo>
                        <a:pt x="244" y="77"/>
                        <a:pt x="241" y="79"/>
                        <a:pt x="239" y="75"/>
                      </a:cubicBezTo>
                      <a:cubicBezTo>
                        <a:pt x="240" y="75"/>
                        <a:pt x="240" y="74"/>
                        <a:pt x="239" y="73"/>
                      </a:cubicBezTo>
                      <a:cubicBezTo>
                        <a:pt x="237" y="72"/>
                        <a:pt x="237" y="72"/>
                        <a:pt x="237" y="72"/>
                      </a:cubicBezTo>
                      <a:cubicBezTo>
                        <a:pt x="236" y="69"/>
                        <a:pt x="238" y="70"/>
                        <a:pt x="239" y="69"/>
                      </a:cubicBezTo>
                      <a:cubicBezTo>
                        <a:pt x="238" y="68"/>
                        <a:pt x="237" y="66"/>
                        <a:pt x="235" y="66"/>
                      </a:cubicBezTo>
                      <a:cubicBezTo>
                        <a:pt x="236" y="64"/>
                        <a:pt x="236" y="64"/>
                        <a:pt x="236" y="64"/>
                      </a:cubicBezTo>
                      <a:cubicBezTo>
                        <a:pt x="236" y="65"/>
                        <a:pt x="234" y="63"/>
                        <a:pt x="234" y="63"/>
                      </a:cubicBezTo>
                      <a:cubicBezTo>
                        <a:pt x="234" y="63"/>
                        <a:pt x="234" y="63"/>
                        <a:pt x="234" y="63"/>
                      </a:cubicBezTo>
                      <a:cubicBezTo>
                        <a:pt x="234" y="63"/>
                        <a:pt x="233" y="61"/>
                        <a:pt x="233" y="61"/>
                      </a:cubicBezTo>
                      <a:cubicBezTo>
                        <a:pt x="232" y="61"/>
                        <a:pt x="233" y="63"/>
                        <a:pt x="233" y="64"/>
                      </a:cubicBezTo>
                      <a:cubicBezTo>
                        <a:pt x="232" y="63"/>
                        <a:pt x="232" y="62"/>
                        <a:pt x="231" y="62"/>
                      </a:cubicBezTo>
                      <a:cubicBezTo>
                        <a:pt x="232" y="62"/>
                        <a:pt x="230" y="59"/>
                        <a:pt x="229" y="58"/>
                      </a:cubicBezTo>
                      <a:cubicBezTo>
                        <a:pt x="229" y="57"/>
                        <a:pt x="227" y="58"/>
                        <a:pt x="227" y="58"/>
                      </a:cubicBezTo>
                      <a:cubicBezTo>
                        <a:pt x="228" y="57"/>
                        <a:pt x="226" y="56"/>
                        <a:pt x="227" y="56"/>
                      </a:cubicBezTo>
                      <a:cubicBezTo>
                        <a:pt x="228" y="56"/>
                        <a:pt x="227" y="57"/>
                        <a:pt x="228" y="57"/>
                      </a:cubicBezTo>
                      <a:cubicBezTo>
                        <a:pt x="228" y="57"/>
                        <a:pt x="229" y="56"/>
                        <a:pt x="227" y="55"/>
                      </a:cubicBezTo>
                      <a:cubicBezTo>
                        <a:pt x="226" y="54"/>
                        <a:pt x="226" y="57"/>
                        <a:pt x="224" y="54"/>
                      </a:cubicBezTo>
                      <a:cubicBezTo>
                        <a:pt x="225" y="55"/>
                        <a:pt x="225" y="54"/>
                        <a:pt x="226" y="55"/>
                      </a:cubicBezTo>
                      <a:cubicBezTo>
                        <a:pt x="225" y="52"/>
                        <a:pt x="225" y="52"/>
                        <a:pt x="225" y="52"/>
                      </a:cubicBezTo>
                      <a:cubicBezTo>
                        <a:pt x="224" y="53"/>
                        <a:pt x="224" y="53"/>
                        <a:pt x="224" y="53"/>
                      </a:cubicBezTo>
                      <a:cubicBezTo>
                        <a:pt x="224" y="52"/>
                        <a:pt x="224" y="53"/>
                        <a:pt x="224" y="52"/>
                      </a:cubicBezTo>
                      <a:cubicBezTo>
                        <a:pt x="223" y="53"/>
                        <a:pt x="221" y="50"/>
                        <a:pt x="220" y="50"/>
                      </a:cubicBezTo>
                      <a:cubicBezTo>
                        <a:pt x="219" y="49"/>
                        <a:pt x="219" y="48"/>
                        <a:pt x="218" y="47"/>
                      </a:cubicBezTo>
                      <a:cubicBezTo>
                        <a:pt x="218" y="47"/>
                        <a:pt x="218" y="47"/>
                        <a:pt x="218" y="47"/>
                      </a:cubicBezTo>
                      <a:cubicBezTo>
                        <a:pt x="217" y="46"/>
                        <a:pt x="216" y="44"/>
                        <a:pt x="214" y="44"/>
                      </a:cubicBezTo>
                      <a:cubicBezTo>
                        <a:pt x="214" y="44"/>
                        <a:pt x="214" y="44"/>
                        <a:pt x="214" y="44"/>
                      </a:cubicBezTo>
                      <a:cubicBezTo>
                        <a:pt x="214" y="43"/>
                        <a:pt x="212" y="42"/>
                        <a:pt x="211" y="42"/>
                      </a:cubicBezTo>
                      <a:cubicBezTo>
                        <a:pt x="210" y="40"/>
                        <a:pt x="213" y="39"/>
                        <a:pt x="210" y="38"/>
                      </a:cubicBezTo>
                      <a:cubicBezTo>
                        <a:pt x="209" y="37"/>
                        <a:pt x="207" y="38"/>
                        <a:pt x="207" y="39"/>
                      </a:cubicBezTo>
                      <a:cubicBezTo>
                        <a:pt x="204" y="36"/>
                        <a:pt x="200" y="35"/>
                        <a:pt x="198" y="32"/>
                      </a:cubicBezTo>
                      <a:cubicBezTo>
                        <a:pt x="197" y="32"/>
                        <a:pt x="197" y="32"/>
                        <a:pt x="196" y="32"/>
                      </a:cubicBezTo>
                      <a:cubicBezTo>
                        <a:pt x="192" y="28"/>
                        <a:pt x="185" y="28"/>
                        <a:pt x="182" y="24"/>
                      </a:cubicBezTo>
                      <a:cubicBezTo>
                        <a:pt x="184" y="24"/>
                        <a:pt x="183" y="23"/>
                        <a:pt x="183" y="22"/>
                      </a:cubicBezTo>
                      <a:cubicBezTo>
                        <a:pt x="182" y="23"/>
                        <a:pt x="182" y="21"/>
                        <a:pt x="181" y="22"/>
                      </a:cubicBezTo>
                      <a:cubicBezTo>
                        <a:pt x="181" y="23"/>
                        <a:pt x="180" y="23"/>
                        <a:pt x="182" y="24"/>
                      </a:cubicBezTo>
                      <a:cubicBezTo>
                        <a:pt x="178" y="24"/>
                        <a:pt x="174" y="22"/>
                        <a:pt x="172" y="21"/>
                      </a:cubicBezTo>
                      <a:cubicBezTo>
                        <a:pt x="173" y="21"/>
                        <a:pt x="172" y="21"/>
                        <a:pt x="172" y="21"/>
                      </a:cubicBezTo>
                      <a:cubicBezTo>
                        <a:pt x="172" y="20"/>
                        <a:pt x="170" y="19"/>
                        <a:pt x="168" y="19"/>
                      </a:cubicBezTo>
                      <a:cubicBezTo>
                        <a:pt x="168" y="20"/>
                        <a:pt x="168" y="20"/>
                        <a:pt x="168" y="20"/>
                      </a:cubicBezTo>
                      <a:cubicBezTo>
                        <a:pt x="167" y="19"/>
                        <a:pt x="167" y="19"/>
                        <a:pt x="167" y="19"/>
                      </a:cubicBezTo>
                      <a:cubicBezTo>
                        <a:pt x="166" y="19"/>
                        <a:pt x="165" y="20"/>
                        <a:pt x="164" y="19"/>
                      </a:cubicBezTo>
                      <a:cubicBezTo>
                        <a:pt x="164" y="19"/>
                        <a:pt x="164" y="18"/>
                        <a:pt x="164" y="18"/>
                      </a:cubicBezTo>
                      <a:cubicBezTo>
                        <a:pt x="162" y="18"/>
                        <a:pt x="159" y="19"/>
                        <a:pt x="157" y="18"/>
                      </a:cubicBezTo>
                      <a:cubicBezTo>
                        <a:pt x="156" y="16"/>
                        <a:pt x="156" y="16"/>
                        <a:pt x="156" y="16"/>
                      </a:cubicBezTo>
                      <a:cubicBezTo>
                        <a:pt x="155" y="16"/>
                        <a:pt x="153" y="17"/>
                        <a:pt x="155" y="17"/>
                      </a:cubicBezTo>
                      <a:cubicBezTo>
                        <a:pt x="151" y="16"/>
                        <a:pt x="149" y="15"/>
                        <a:pt x="148" y="14"/>
                      </a:cubicBezTo>
                      <a:cubicBezTo>
                        <a:pt x="142" y="16"/>
                        <a:pt x="133" y="16"/>
                        <a:pt x="126" y="16"/>
                      </a:cubicBezTo>
                      <a:cubicBezTo>
                        <a:pt x="126" y="16"/>
                        <a:pt x="126" y="16"/>
                        <a:pt x="126" y="16"/>
                      </a:cubicBezTo>
                      <a:cubicBezTo>
                        <a:pt x="125" y="15"/>
                        <a:pt x="126" y="17"/>
                        <a:pt x="124" y="17"/>
                      </a:cubicBezTo>
                      <a:cubicBezTo>
                        <a:pt x="125" y="16"/>
                        <a:pt x="123" y="15"/>
                        <a:pt x="124" y="14"/>
                      </a:cubicBezTo>
                      <a:cubicBezTo>
                        <a:pt x="121" y="14"/>
                        <a:pt x="121" y="16"/>
                        <a:pt x="119" y="16"/>
                      </a:cubicBezTo>
                      <a:cubicBezTo>
                        <a:pt x="119" y="17"/>
                        <a:pt x="120" y="16"/>
                        <a:pt x="120" y="17"/>
                      </a:cubicBezTo>
                      <a:cubicBezTo>
                        <a:pt x="120" y="17"/>
                        <a:pt x="116" y="17"/>
                        <a:pt x="116" y="18"/>
                      </a:cubicBezTo>
                      <a:cubicBezTo>
                        <a:pt x="116" y="18"/>
                        <a:pt x="116" y="17"/>
                        <a:pt x="116" y="16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2" y="16"/>
                        <a:pt x="119" y="13"/>
                        <a:pt x="116" y="12"/>
                      </a:cubicBezTo>
                      <a:cubicBezTo>
                        <a:pt x="115" y="12"/>
                        <a:pt x="115" y="12"/>
                        <a:pt x="115" y="12"/>
                      </a:cubicBezTo>
                      <a:cubicBezTo>
                        <a:pt x="113" y="11"/>
                        <a:pt x="119" y="10"/>
                        <a:pt x="115" y="10"/>
                      </a:cubicBezTo>
                      <a:cubicBezTo>
                        <a:pt x="113" y="11"/>
                        <a:pt x="112" y="13"/>
                        <a:pt x="114" y="13"/>
                      </a:cubicBezTo>
                      <a:cubicBezTo>
                        <a:pt x="110" y="14"/>
                        <a:pt x="113" y="17"/>
                        <a:pt x="109" y="18"/>
                      </a:cubicBezTo>
                      <a:cubicBezTo>
                        <a:pt x="108" y="17"/>
                        <a:pt x="112" y="17"/>
                        <a:pt x="111" y="16"/>
                      </a:cubicBezTo>
                      <a:cubicBezTo>
                        <a:pt x="109" y="15"/>
                        <a:pt x="108" y="17"/>
                        <a:pt x="106" y="17"/>
                      </a:cubicBezTo>
                      <a:cubicBezTo>
                        <a:pt x="108" y="17"/>
                        <a:pt x="107" y="19"/>
                        <a:pt x="106" y="20"/>
                      </a:cubicBezTo>
                      <a:cubicBezTo>
                        <a:pt x="104" y="19"/>
                        <a:pt x="107" y="18"/>
                        <a:pt x="104" y="18"/>
                      </a:cubicBezTo>
                      <a:cubicBezTo>
                        <a:pt x="104" y="19"/>
                        <a:pt x="102" y="21"/>
                        <a:pt x="104" y="21"/>
                      </a:cubicBezTo>
                      <a:cubicBezTo>
                        <a:pt x="103" y="23"/>
                        <a:pt x="101" y="21"/>
                        <a:pt x="100" y="22"/>
                      </a:cubicBezTo>
                      <a:cubicBezTo>
                        <a:pt x="99" y="21"/>
                        <a:pt x="102" y="19"/>
                        <a:pt x="99" y="19"/>
                      </a:cubicBezTo>
                      <a:cubicBezTo>
                        <a:pt x="99" y="20"/>
                        <a:pt x="96" y="22"/>
                        <a:pt x="98" y="23"/>
                      </a:cubicBezTo>
                      <a:cubicBezTo>
                        <a:pt x="97" y="23"/>
                        <a:pt x="96" y="22"/>
                        <a:pt x="97" y="21"/>
                      </a:cubicBezTo>
                      <a:cubicBezTo>
                        <a:pt x="95" y="21"/>
                        <a:pt x="94" y="25"/>
                        <a:pt x="93" y="23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1" y="24"/>
                        <a:pt x="90" y="23"/>
                      </a:cubicBezTo>
                      <a:cubicBezTo>
                        <a:pt x="89" y="24"/>
                        <a:pt x="86" y="27"/>
                        <a:pt x="86" y="25"/>
                      </a:cubicBezTo>
                      <a:cubicBezTo>
                        <a:pt x="85" y="25"/>
                        <a:pt x="82" y="27"/>
                        <a:pt x="84" y="27"/>
                      </a:cubicBezTo>
                      <a:cubicBezTo>
                        <a:pt x="86" y="27"/>
                        <a:pt x="86" y="25"/>
                        <a:pt x="88" y="26"/>
                      </a:cubicBezTo>
                      <a:cubicBezTo>
                        <a:pt x="86" y="26"/>
                        <a:pt x="85" y="28"/>
                        <a:pt x="84" y="29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3" y="29"/>
                        <a:pt x="82" y="29"/>
                        <a:pt x="82" y="30"/>
                      </a:cubicBezTo>
                      <a:cubicBezTo>
                        <a:pt x="82" y="30"/>
                        <a:pt x="81" y="29"/>
                        <a:pt x="81" y="29"/>
                      </a:cubicBezTo>
                      <a:cubicBezTo>
                        <a:pt x="81" y="31"/>
                        <a:pt x="81" y="31"/>
                        <a:pt x="81" y="31"/>
                      </a:cubicBezTo>
                      <a:cubicBezTo>
                        <a:pt x="79" y="32"/>
                        <a:pt x="79" y="29"/>
                        <a:pt x="77" y="31"/>
                      </a:cubicBezTo>
                      <a:cubicBezTo>
                        <a:pt x="78" y="29"/>
                        <a:pt x="78" y="29"/>
                        <a:pt x="78" y="29"/>
                      </a:cubicBezTo>
                      <a:cubicBezTo>
                        <a:pt x="78" y="29"/>
                        <a:pt x="77" y="29"/>
                        <a:pt x="76" y="30"/>
                      </a:cubicBezTo>
                      <a:cubicBezTo>
                        <a:pt x="76" y="31"/>
                        <a:pt x="76" y="33"/>
                        <a:pt x="76" y="34"/>
                      </a:cubicBezTo>
                      <a:cubicBezTo>
                        <a:pt x="75" y="35"/>
                        <a:pt x="74" y="33"/>
                        <a:pt x="74" y="35"/>
                      </a:cubicBezTo>
                      <a:cubicBezTo>
                        <a:pt x="75" y="32"/>
                        <a:pt x="75" y="32"/>
                        <a:pt x="75" y="32"/>
                      </a:cubicBezTo>
                      <a:cubicBezTo>
                        <a:pt x="75" y="32"/>
                        <a:pt x="73" y="32"/>
                        <a:pt x="71" y="33"/>
                      </a:cubicBezTo>
                      <a:cubicBezTo>
                        <a:pt x="70" y="34"/>
                        <a:pt x="69" y="36"/>
                        <a:pt x="71" y="36"/>
                      </a:cubicBezTo>
                      <a:cubicBezTo>
                        <a:pt x="70" y="36"/>
                        <a:pt x="69" y="36"/>
                        <a:pt x="69" y="35"/>
                      </a:cubicBezTo>
                      <a:cubicBezTo>
                        <a:pt x="67" y="37"/>
                        <a:pt x="70" y="36"/>
                        <a:pt x="68" y="38"/>
                      </a:cubicBezTo>
                      <a:cubicBezTo>
                        <a:pt x="67" y="37"/>
                        <a:pt x="65" y="38"/>
                        <a:pt x="63" y="38"/>
                      </a:cubicBezTo>
                      <a:cubicBezTo>
                        <a:pt x="64" y="36"/>
                        <a:pt x="64" y="36"/>
                        <a:pt x="64" y="36"/>
                      </a:cubicBezTo>
                      <a:cubicBezTo>
                        <a:pt x="63" y="37"/>
                        <a:pt x="63" y="37"/>
                        <a:pt x="63" y="37"/>
                      </a:cubicBezTo>
                      <a:cubicBezTo>
                        <a:pt x="63" y="34"/>
                        <a:pt x="61" y="36"/>
                        <a:pt x="61" y="34"/>
                      </a:cubicBezTo>
                      <a:cubicBezTo>
                        <a:pt x="60" y="35"/>
                        <a:pt x="60" y="36"/>
                        <a:pt x="59" y="37"/>
                      </a:cubicBezTo>
                      <a:cubicBezTo>
                        <a:pt x="63" y="37"/>
                        <a:pt x="58" y="41"/>
                        <a:pt x="60" y="42"/>
                      </a:cubicBezTo>
                      <a:cubicBezTo>
                        <a:pt x="58" y="45"/>
                        <a:pt x="55" y="40"/>
                        <a:pt x="54" y="45"/>
                      </a:cubicBezTo>
                      <a:cubicBezTo>
                        <a:pt x="55" y="45"/>
                        <a:pt x="55" y="47"/>
                        <a:pt x="55" y="46"/>
                      </a:cubicBezTo>
                      <a:cubicBezTo>
                        <a:pt x="55" y="47"/>
                        <a:pt x="56" y="49"/>
                        <a:pt x="54" y="50"/>
                      </a:cubicBezTo>
                      <a:cubicBezTo>
                        <a:pt x="55" y="47"/>
                        <a:pt x="51" y="49"/>
                        <a:pt x="52" y="47"/>
                      </a:cubicBezTo>
                      <a:cubicBezTo>
                        <a:pt x="52" y="47"/>
                        <a:pt x="54" y="46"/>
                        <a:pt x="54" y="45"/>
                      </a:cubicBezTo>
                      <a:cubicBezTo>
                        <a:pt x="53" y="45"/>
                        <a:pt x="53" y="44"/>
                        <a:pt x="51" y="45"/>
                      </a:cubicBezTo>
                      <a:cubicBezTo>
                        <a:pt x="50" y="46"/>
                        <a:pt x="48" y="48"/>
                        <a:pt x="49" y="48"/>
                      </a:cubicBezTo>
                      <a:cubicBezTo>
                        <a:pt x="50" y="49"/>
                        <a:pt x="51" y="47"/>
                        <a:pt x="51" y="48"/>
                      </a:cubicBezTo>
                      <a:cubicBezTo>
                        <a:pt x="49" y="51"/>
                        <a:pt x="47" y="50"/>
                        <a:pt x="48" y="52"/>
                      </a:cubicBezTo>
                      <a:cubicBezTo>
                        <a:pt x="49" y="51"/>
                        <a:pt x="50" y="51"/>
                        <a:pt x="51" y="52"/>
                      </a:cubicBezTo>
                      <a:cubicBezTo>
                        <a:pt x="50" y="54"/>
                        <a:pt x="50" y="54"/>
                        <a:pt x="50" y="54"/>
                      </a:cubicBezTo>
                      <a:cubicBezTo>
                        <a:pt x="50" y="53"/>
                        <a:pt x="50" y="53"/>
                        <a:pt x="50" y="53"/>
                      </a:cubicBezTo>
                      <a:cubicBezTo>
                        <a:pt x="47" y="55"/>
                        <a:pt x="50" y="55"/>
                        <a:pt x="48" y="57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5" y="56"/>
                        <a:pt x="49" y="54"/>
                        <a:pt x="47" y="53"/>
                      </a:cubicBezTo>
                      <a:cubicBezTo>
                        <a:pt x="45" y="54"/>
                        <a:pt x="46" y="56"/>
                        <a:pt x="44" y="57"/>
                      </a:cubicBezTo>
                      <a:cubicBezTo>
                        <a:pt x="45" y="55"/>
                        <a:pt x="45" y="55"/>
                        <a:pt x="45" y="55"/>
                      </a:cubicBezTo>
                      <a:cubicBezTo>
                        <a:pt x="44" y="56"/>
                        <a:pt x="41" y="55"/>
                        <a:pt x="40" y="58"/>
                      </a:cubicBezTo>
                      <a:cubicBezTo>
                        <a:pt x="40" y="60"/>
                        <a:pt x="41" y="59"/>
                        <a:pt x="41" y="60"/>
                      </a:cubicBezTo>
                      <a:cubicBezTo>
                        <a:pt x="39" y="63"/>
                        <a:pt x="40" y="64"/>
                        <a:pt x="38" y="66"/>
                      </a:cubicBezTo>
                      <a:cubicBezTo>
                        <a:pt x="37" y="64"/>
                        <a:pt x="36" y="69"/>
                        <a:pt x="36" y="66"/>
                      </a:cubicBezTo>
                      <a:cubicBezTo>
                        <a:pt x="37" y="66"/>
                        <a:pt x="40" y="61"/>
                        <a:pt x="40" y="59"/>
                      </a:cubicBezTo>
                      <a:cubicBezTo>
                        <a:pt x="38" y="59"/>
                        <a:pt x="42" y="57"/>
                        <a:pt x="41" y="56"/>
                      </a:cubicBezTo>
                      <a:cubicBezTo>
                        <a:pt x="39" y="58"/>
                        <a:pt x="38" y="56"/>
                        <a:pt x="36" y="56"/>
                      </a:cubicBezTo>
                      <a:cubicBezTo>
                        <a:pt x="36" y="57"/>
                        <a:pt x="36" y="58"/>
                        <a:pt x="36" y="58"/>
                      </a:cubicBezTo>
                      <a:cubicBezTo>
                        <a:pt x="36" y="59"/>
                        <a:pt x="37" y="58"/>
                        <a:pt x="38" y="59"/>
                      </a:cubicBezTo>
                      <a:cubicBezTo>
                        <a:pt x="36" y="61"/>
                        <a:pt x="34" y="64"/>
                        <a:pt x="34" y="66"/>
                      </a:cubicBezTo>
                      <a:cubicBezTo>
                        <a:pt x="33" y="67"/>
                        <a:pt x="32" y="66"/>
                        <a:pt x="33" y="65"/>
                      </a:cubicBezTo>
                      <a:cubicBezTo>
                        <a:pt x="31" y="68"/>
                        <a:pt x="29" y="72"/>
                        <a:pt x="27" y="75"/>
                      </a:cubicBezTo>
                      <a:cubicBezTo>
                        <a:pt x="29" y="74"/>
                        <a:pt x="26" y="77"/>
                        <a:pt x="26" y="78"/>
                      </a:cubicBezTo>
                      <a:cubicBezTo>
                        <a:pt x="26" y="78"/>
                        <a:pt x="25" y="78"/>
                        <a:pt x="25" y="77"/>
                      </a:cubicBezTo>
                      <a:cubicBezTo>
                        <a:pt x="24" y="80"/>
                        <a:pt x="24" y="77"/>
                        <a:pt x="23" y="79"/>
                      </a:cubicBezTo>
                      <a:cubicBezTo>
                        <a:pt x="22" y="82"/>
                        <a:pt x="21" y="85"/>
                        <a:pt x="21" y="88"/>
                      </a:cubicBezTo>
                      <a:cubicBezTo>
                        <a:pt x="18" y="90"/>
                        <a:pt x="17" y="96"/>
                        <a:pt x="16" y="99"/>
                      </a:cubicBezTo>
                      <a:cubicBezTo>
                        <a:pt x="15" y="100"/>
                        <a:pt x="14" y="99"/>
                        <a:pt x="13" y="101"/>
                      </a:cubicBezTo>
                      <a:cubicBezTo>
                        <a:pt x="13" y="103"/>
                        <a:pt x="15" y="100"/>
                        <a:pt x="14" y="102"/>
                      </a:cubicBezTo>
                      <a:cubicBezTo>
                        <a:pt x="13" y="102"/>
                        <a:pt x="13" y="102"/>
                        <a:pt x="13" y="102"/>
                      </a:cubicBezTo>
                      <a:cubicBezTo>
                        <a:pt x="14" y="103"/>
                        <a:pt x="11" y="107"/>
                        <a:pt x="13" y="109"/>
                      </a:cubicBezTo>
                      <a:cubicBezTo>
                        <a:pt x="11" y="108"/>
                        <a:pt x="11" y="108"/>
                        <a:pt x="11" y="108"/>
                      </a:cubicBezTo>
                      <a:cubicBezTo>
                        <a:pt x="11" y="108"/>
                        <a:pt x="11" y="109"/>
                        <a:pt x="11" y="109"/>
                      </a:cubicBezTo>
                      <a:cubicBezTo>
                        <a:pt x="11" y="109"/>
                        <a:pt x="10" y="110"/>
                        <a:pt x="10" y="109"/>
                      </a:cubicBezTo>
                      <a:cubicBezTo>
                        <a:pt x="8" y="110"/>
                        <a:pt x="10" y="113"/>
                        <a:pt x="9" y="115"/>
                      </a:cubicBezTo>
                      <a:cubicBezTo>
                        <a:pt x="10" y="114"/>
                        <a:pt x="10" y="114"/>
                        <a:pt x="10" y="114"/>
                      </a:cubicBezTo>
                      <a:cubicBezTo>
                        <a:pt x="11" y="118"/>
                        <a:pt x="9" y="120"/>
                        <a:pt x="9" y="123"/>
                      </a:cubicBezTo>
                      <a:cubicBezTo>
                        <a:pt x="8" y="123"/>
                        <a:pt x="8" y="123"/>
                        <a:pt x="8" y="123"/>
                      </a:cubicBezTo>
                      <a:cubicBezTo>
                        <a:pt x="9" y="125"/>
                        <a:pt x="9" y="125"/>
                        <a:pt x="9" y="125"/>
                      </a:cubicBezTo>
                      <a:cubicBezTo>
                        <a:pt x="8" y="125"/>
                        <a:pt x="7" y="126"/>
                        <a:pt x="7" y="127"/>
                      </a:cubicBezTo>
                      <a:cubicBezTo>
                        <a:pt x="5" y="122"/>
                        <a:pt x="5" y="122"/>
                        <a:pt x="5" y="122"/>
                      </a:cubicBezTo>
                      <a:cubicBezTo>
                        <a:pt x="6" y="121"/>
                        <a:pt x="7" y="124"/>
                        <a:pt x="8" y="123"/>
                      </a:cubicBezTo>
                      <a:cubicBezTo>
                        <a:pt x="9" y="122"/>
                        <a:pt x="9" y="119"/>
                        <a:pt x="8" y="118"/>
                      </a:cubicBezTo>
                      <a:cubicBezTo>
                        <a:pt x="8" y="120"/>
                        <a:pt x="8" y="120"/>
                        <a:pt x="8" y="121"/>
                      </a:cubicBezTo>
                      <a:cubicBezTo>
                        <a:pt x="7" y="121"/>
                        <a:pt x="7" y="119"/>
                        <a:pt x="6" y="118"/>
                      </a:cubicBezTo>
                      <a:cubicBezTo>
                        <a:pt x="6" y="118"/>
                        <a:pt x="6" y="119"/>
                        <a:pt x="6" y="119"/>
                      </a:cubicBezTo>
                      <a:cubicBezTo>
                        <a:pt x="5" y="118"/>
                        <a:pt x="6" y="117"/>
                        <a:pt x="6" y="115"/>
                      </a:cubicBezTo>
                      <a:cubicBezTo>
                        <a:pt x="6" y="116"/>
                        <a:pt x="7" y="115"/>
                        <a:pt x="7" y="115"/>
                      </a:cubicBezTo>
                      <a:cubicBezTo>
                        <a:pt x="6" y="114"/>
                        <a:pt x="6" y="112"/>
                        <a:pt x="7" y="109"/>
                      </a:cubicBezTo>
                      <a:cubicBezTo>
                        <a:pt x="9" y="108"/>
                        <a:pt x="7" y="104"/>
                        <a:pt x="8" y="101"/>
                      </a:cubicBezTo>
                      <a:cubicBezTo>
                        <a:pt x="9" y="103"/>
                        <a:pt x="10" y="105"/>
                        <a:pt x="10" y="107"/>
                      </a:cubicBezTo>
                      <a:cubicBezTo>
                        <a:pt x="11" y="105"/>
                        <a:pt x="10" y="104"/>
                        <a:pt x="11" y="103"/>
                      </a:cubicBezTo>
                      <a:cubicBezTo>
                        <a:pt x="11" y="102"/>
                        <a:pt x="9" y="100"/>
                        <a:pt x="10" y="98"/>
                      </a:cubicBezTo>
                      <a:cubicBezTo>
                        <a:pt x="10" y="98"/>
                        <a:pt x="10" y="98"/>
                        <a:pt x="10" y="98"/>
                      </a:cubicBezTo>
                      <a:cubicBezTo>
                        <a:pt x="11" y="95"/>
                        <a:pt x="9" y="95"/>
                        <a:pt x="11" y="92"/>
                      </a:cubicBezTo>
                      <a:cubicBezTo>
                        <a:pt x="13" y="87"/>
                        <a:pt x="15" y="82"/>
                        <a:pt x="17" y="79"/>
                      </a:cubicBezTo>
                      <a:cubicBezTo>
                        <a:pt x="18" y="79"/>
                        <a:pt x="18" y="79"/>
                        <a:pt x="18" y="79"/>
                      </a:cubicBezTo>
                      <a:cubicBezTo>
                        <a:pt x="17" y="76"/>
                        <a:pt x="20" y="72"/>
                        <a:pt x="21" y="69"/>
                      </a:cubicBezTo>
                      <a:cubicBezTo>
                        <a:pt x="24" y="65"/>
                        <a:pt x="26" y="59"/>
                        <a:pt x="29" y="58"/>
                      </a:cubicBezTo>
                      <a:cubicBezTo>
                        <a:pt x="34" y="51"/>
                        <a:pt x="39" y="44"/>
                        <a:pt x="46" y="38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46" y="39"/>
                        <a:pt x="47" y="40"/>
                        <a:pt x="48" y="39"/>
                      </a:cubicBezTo>
                      <a:cubicBezTo>
                        <a:pt x="46" y="39"/>
                        <a:pt x="49" y="36"/>
                        <a:pt x="49" y="35"/>
                      </a:cubicBezTo>
                      <a:cubicBezTo>
                        <a:pt x="53" y="33"/>
                        <a:pt x="57" y="29"/>
                        <a:pt x="59" y="26"/>
                      </a:cubicBezTo>
                      <a:cubicBezTo>
                        <a:pt x="60" y="27"/>
                        <a:pt x="60" y="27"/>
                        <a:pt x="60" y="27"/>
                      </a:cubicBezTo>
                      <a:cubicBezTo>
                        <a:pt x="62" y="23"/>
                        <a:pt x="67" y="22"/>
                        <a:pt x="71" y="20"/>
                      </a:cubicBezTo>
                      <a:cubicBezTo>
                        <a:pt x="71" y="20"/>
                        <a:pt x="73" y="21"/>
                        <a:pt x="74" y="20"/>
                      </a:cubicBezTo>
                      <a:cubicBezTo>
                        <a:pt x="75" y="17"/>
                        <a:pt x="76" y="17"/>
                        <a:pt x="79" y="14"/>
                      </a:cubicBezTo>
                      <a:cubicBezTo>
                        <a:pt x="82" y="13"/>
                        <a:pt x="86" y="12"/>
                        <a:pt x="89" y="12"/>
                      </a:cubicBezTo>
                      <a:cubicBezTo>
                        <a:pt x="98" y="6"/>
                        <a:pt x="109" y="5"/>
                        <a:pt x="119" y="2"/>
                      </a:cubicBezTo>
                      <a:cubicBezTo>
                        <a:pt x="120" y="3"/>
                        <a:pt x="120" y="3"/>
                        <a:pt x="120" y="3"/>
                      </a:cubicBezTo>
                      <a:cubicBezTo>
                        <a:pt x="130" y="0"/>
                        <a:pt x="143" y="2"/>
                        <a:pt x="152" y="2"/>
                      </a:cubicBezTo>
                      <a:cubicBezTo>
                        <a:pt x="151" y="4"/>
                        <a:pt x="151" y="4"/>
                        <a:pt x="151" y="4"/>
                      </a:cubicBezTo>
                      <a:cubicBezTo>
                        <a:pt x="154" y="5"/>
                        <a:pt x="157" y="5"/>
                        <a:pt x="157" y="3"/>
                      </a:cubicBezTo>
                      <a:cubicBezTo>
                        <a:pt x="159" y="4"/>
                        <a:pt x="164" y="3"/>
                        <a:pt x="165" y="6"/>
                      </a:cubicBezTo>
                      <a:cubicBezTo>
                        <a:pt x="168" y="7"/>
                        <a:pt x="169" y="5"/>
                        <a:pt x="171" y="6"/>
                      </a:cubicBezTo>
                      <a:cubicBezTo>
                        <a:pt x="176" y="8"/>
                        <a:pt x="178" y="9"/>
                        <a:pt x="182" y="10"/>
                      </a:cubicBezTo>
                      <a:cubicBezTo>
                        <a:pt x="182" y="10"/>
                        <a:pt x="182" y="11"/>
                        <a:pt x="183" y="11"/>
                      </a:cubicBezTo>
                      <a:cubicBezTo>
                        <a:pt x="185" y="11"/>
                        <a:pt x="189" y="15"/>
                        <a:pt x="188" y="12"/>
                      </a:cubicBezTo>
                      <a:cubicBezTo>
                        <a:pt x="193" y="15"/>
                        <a:pt x="201" y="17"/>
                        <a:pt x="205" y="21"/>
                      </a:cubicBezTo>
                      <a:cubicBezTo>
                        <a:pt x="205" y="20"/>
                        <a:pt x="206" y="21"/>
                        <a:pt x="207" y="21"/>
                      </a:cubicBezTo>
                      <a:cubicBezTo>
                        <a:pt x="211" y="24"/>
                        <a:pt x="215" y="28"/>
                        <a:pt x="219" y="30"/>
                      </a:cubicBezTo>
                      <a:cubicBezTo>
                        <a:pt x="219" y="30"/>
                        <a:pt x="217" y="30"/>
                        <a:pt x="219" y="31"/>
                      </a:cubicBezTo>
                      <a:cubicBezTo>
                        <a:pt x="220" y="32"/>
                        <a:pt x="219" y="30"/>
                        <a:pt x="221" y="31"/>
                      </a:cubicBezTo>
                      <a:cubicBezTo>
                        <a:pt x="228" y="36"/>
                        <a:pt x="232" y="43"/>
                        <a:pt x="237" y="49"/>
                      </a:cubicBezTo>
                      <a:cubicBezTo>
                        <a:pt x="247" y="58"/>
                        <a:pt x="254" y="71"/>
                        <a:pt x="259" y="82"/>
                      </a:cubicBezTo>
                      <a:cubicBezTo>
                        <a:pt x="258" y="82"/>
                        <a:pt x="258" y="82"/>
                        <a:pt x="258" y="82"/>
                      </a:cubicBezTo>
                      <a:cubicBezTo>
                        <a:pt x="262" y="86"/>
                        <a:pt x="260" y="92"/>
                        <a:pt x="264" y="95"/>
                      </a:cubicBezTo>
                      <a:cubicBezTo>
                        <a:pt x="264" y="96"/>
                        <a:pt x="265" y="99"/>
                        <a:pt x="264" y="98"/>
                      </a:cubicBezTo>
                      <a:cubicBezTo>
                        <a:pt x="265" y="101"/>
                        <a:pt x="265" y="107"/>
                        <a:pt x="267" y="111"/>
                      </a:cubicBezTo>
                      <a:cubicBezTo>
                        <a:pt x="266" y="116"/>
                        <a:pt x="269" y="120"/>
                        <a:pt x="268" y="125"/>
                      </a:cubicBezTo>
                      <a:cubicBezTo>
                        <a:pt x="268" y="125"/>
                        <a:pt x="268" y="124"/>
                        <a:pt x="267" y="124"/>
                      </a:cubicBezTo>
                      <a:cubicBezTo>
                        <a:pt x="266" y="126"/>
                        <a:pt x="269" y="129"/>
                        <a:pt x="267" y="130"/>
                      </a:cubicBezTo>
                      <a:cubicBezTo>
                        <a:pt x="267" y="131"/>
                        <a:pt x="268" y="131"/>
                        <a:pt x="268" y="130"/>
                      </a:cubicBezTo>
                      <a:close/>
                      <a:moveTo>
                        <a:pt x="254" y="163"/>
                      </a:move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ubicBezTo>
                        <a:pt x="254" y="163"/>
                        <a:pt x="254" y="163"/>
                        <a:pt x="254" y="163"/>
                      </a:cubicBezTo>
                      <a:close/>
                      <a:moveTo>
                        <a:pt x="26" y="79"/>
                      </a:moveTo>
                      <a:cubicBezTo>
                        <a:pt x="26" y="80"/>
                        <a:pt x="25" y="80"/>
                        <a:pt x="26" y="80"/>
                      </a:cubicBezTo>
                      <a:cubicBezTo>
                        <a:pt x="26" y="81"/>
                        <a:pt x="26" y="81"/>
                        <a:pt x="26" y="81"/>
                      </a:cubicBezTo>
                      <a:cubicBezTo>
                        <a:pt x="26" y="81"/>
                        <a:pt x="26" y="80"/>
                        <a:pt x="26" y="79"/>
                      </a:cubicBezTo>
                      <a:close/>
                      <a:moveTo>
                        <a:pt x="240" y="198"/>
                      </a:moveTo>
                      <a:cubicBezTo>
                        <a:pt x="240" y="198"/>
                        <a:pt x="240" y="198"/>
                        <a:pt x="240" y="198"/>
                      </a:cubicBezTo>
                      <a:cubicBezTo>
                        <a:pt x="240" y="197"/>
                        <a:pt x="240" y="198"/>
                        <a:pt x="240" y="198"/>
                      </a:cubicBezTo>
                      <a:close/>
                      <a:moveTo>
                        <a:pt x="56" y="46"/>
                      </a:moveTo>
                      <a:cubicBezTo>
                        <a:pt x="56" y="46"/>
                        <a:pt x="56" y="46"/>
                        <a:pt x="55" y="46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lose/>
                      <a:moveTo>
                        <a:pt x="183" y="10"/>
                      </a:moveTo>
                      <a:cubicBezTo>
                        <a:pt x="182" y="10"/>
                        <a:pt x="182" y="10"/>
                        <a:pt x="182" y="10"/>
                      </a:cubicBezTo>
                      <a:cubicBezTo>
                        <a:pt x="183" y="10"/>
                        <a:pt x="183" y="10"/>
                        <a:pt x="184" y="10"/>
                      </a:cubicBezTo>
                      <a:lnTo>
                        <a:pt x="183" y="10"/>
                      </a:lnTo>
                      <a:close/>
                      <a:moveTo>
                        <a:pt x="267" y="111"/>
                      </a:moveTo>
                      <a:cubicBezTo>
                        <a:pt x="267" y="111"/>
                        <a:pt x="267" y="111"/>
                        <a:pt x="267" y="111"/>
                      </a:cubicBezTo>
                      <a:cubicBezTo>
                        <a:pt x="267" y="111"/>
                        <a:pt x="267" y="112"/>
                        <a:pt x="267" y="112"/>
                      </a:cubicBezTo>
                      <a:lnTo>
                        <a:pt x="267" y="111"/>
                      </a:lnTo>
                      <a:close/>
                      <a:moveTo>
                        <a:pt x="236" y="204"/>
                      </a:moveTo>
                      <a:cubicBezTo>
                        <a:pt x="235" y="205"/>
                        <a:pt x="235" y="203"/>
                        <a:pt x="235" y="204"/>
                      </a:cubicBezTo>
                      <a:cubicBezTo>
                        <a:pt x="235" y="204"/>
                        <a:pt x="235" y="205"/>
                        <a:pt x="236" y="204"/>
                      </a:cubicBezTo>
                      <a:close/>
                      <a:moveTo>
                        <a:pt x="73" y="34"/>
                      </a:move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3" y="35"/>
                        <a:pt x="73" y="35"/>
                        <a:pt x="73" y="35"/>
                      </a:cubicBezTo>
                      <a:cubicBezTo>
                        <a:pt x="73" y="34"/>
                        <a:pt x="73" y="33"/>
                        <a:pt x="73" y="34"/>
                      </a:cubicBezTo>
                      <a:close/>
                      <a:moveTo>
                        <a:pt x="27" y="80"/>
                      </a:moveTo>
                      <a:cubicBezTo>
                        <a:pt x="28" y="80"/>
                        <a:pt x="28" y="79"/>
                        <a:pt x="28" y="79"/>
                      </a:cubicBezTo>
                      <a:cubicBezTo>
                        <a:pt x="27" y="79"/>
                        <a:pt x="27" y="80"/>
                        <a:pt x="27" y="80"/>
                      </a:cubicBezTo>
                      <a:close/>
                      <a:moveTo>
                        <a:pt x="253" y="106"/>
                      </a:moveTo>
                      <a:cubicBezTo>
                        <a:pt x="252" y="106"/>
                        <a:pt x="252" y="106"/>
                        <a:pt x="252" y="106"/>
                      </a:cubicBezTo>
                      <a:cubicBezTo>
                        <a:pt x="253" y="107"/>
                        <a:pt x="253" y="107"/>
                        <a:pt x="253" y="107"/>
                      </a:cubicBezTo>
                      <a:lnTo>
                        <a:pt x="253" y="106"/>
                      </a:lnTo>
                      <a:close/>
                      <a:moveTo>
                        <a:pt x="43" y="62"/>
                      </a:move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2" y="61"/>
                        <a:pt x="42" y="61"/>
                        <a:pt x="43" y="62"/>
                      </a:cubicBezTo>
                      <a:close/>
                      <a:moveTo>
                        <a:pt x="64" y="40"/>
                      </a:moveTo>
                      <a:cubicBezTo>
                        <a:pt x="63" y="40"/>
                        <a:pt x="63" y="41"/>
                        <a:pt x="62" y="42"/>
                      </a:cubicBezTo>
                      <a:cubicBezTo>
                        <a:pt x="62" y="43"/>
                        <a:pt x="64" y="40"/>
                        <a:pt x="64" y="40"/>
                      </a:cubicBezTo>
                      <a:close/>
                      <a:moveTo>
                        <a:pt x="42" y="59"/>
                      </a:moveTo>
                      <a:cubicBezTo>
                        <a:pt x="42" y="60"/>
                        <a:pt x="43" y="58"/>
                        <a:pt x="43" y="58"/>
                      </a:cubicBezTo>
                      <a:cubicBezTo>
                        <a:pt x="43" y="58"/>
                        <a:pt x="42" y="58"/>
                        <a:pt x="42" y="59"/>
                      </a:cubicBezTo>
                      <a:close/>
                      <a:moveTo>
                        <a:pt x="29" y="77"/>
                      </a:moveTo>
                      <a:cubicBezTo>
                        <a:pt x="30" y="77"/>
                        <a:pt x="30" y="78"/>
                        <a:pt x="31" y="77"/>
                      </a:cubicBezTo>
                      <a:cubicBezTo>
                        <a:pt x="30" y="76"/>
                        <a:pt x="28" y="76"/>
                        <a:pt x="27" y="78"/>
                      </a:cubicBezTo>
                      <a:cubicBezTo>
                        <a:pt x="27" y="78"/>
                        <a:pt x="27" y="78"/>
                        <a:pt x="27" y="78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78"/>
                        <a:pt x="29" y="78"/>
                        <a:pt x="29" y="77"/>
                      </a:cubicBezTo>
                      <a:close/>
                      <a:moveTo>
                        <a:pt x="31" y="74"/>
                      </a:moveTo>
                      <a:cubicBezTo>
                        <a:pt x="32" y="72"/>
                        <a:pt x="33" y="69"/>
                        <a:pt x="33" y="69"/>
                      </a:cubicBezTo>
                      <a:lnTo>
                        <a:pt x="31" y="7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accent2"/>
                  </a:solidFill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>
                    <a:latin typeface="Calibri Light" panose="020F0302020204030204" pitchFamily="34" charset="0"/>
                  </a:endParaRPr>
                </a:p>
              </p:txBody>
            </p:sp>
          </p:grpSp>
          <p:grpSp>
            <p:nvGrpSpPr>
              <p:cNvPr id="47" name="Gruppieren 46"/>
              <p:cNvGrpSpPr/>
              <p:nvPr/>
            </p:nvGrpSpPr>
            <p:grpSpPr>
              <a:xfrm>
                <a:off x="7732728" y="25563"/>
                <a:ext cx="301196" cy="351348"/>
                <a:chOff x="-5584825" y="-7468393"/>
                <a:chExt cx="3536951" cy="4125912"/>
              </a:xfrm>
            </p:grpSpPr>
            <p:sp>
              <p:nvSpPr>
                <p:cNvPr id="48" name="Freeform 6"/>
                <p:cNvSpPr>
                  <a:spLocks/>
                </p:cNvSpPr>
                <p:nvPr/>
              </p:nvSpPr>
              <p:spPr bwMode="auto">
                <a:xfrm>
                  <a:off x="-3476625" y="-6395244"/>
                  <a:ext cx="446088" cy="484187"/>
                </a:xfrm>
                <a:custGeom>
                  <a:avLst/>
                  <a:gdLst>
                    <a:gd name="T0" fmla="*/ 28 w 119"/>
                    <a:gd name="T1" fmla="*/ 129 h 129"/>
                    <a:gd name="T2" fmla="*/ 26 w 119"/>
                    <a:gd name="T3" fmla="*/ 129 h 129"/>
                    <a:gd name="T4" fmla="*/ 22 w 119"/>
                    <a:gd name="T5" fmla="*/ 126 h 129"/>
                    <a:gd name="T6" fmla="*/ 48 w 119"/>
                    <a:gd name="T7" fmla="*/ 97 h 129"/>
                    <a:gd name="T8" fmla="*/ 24 w 119"/>
                    <a:gd name="T9" fmla="*/ 109 h 129"/>
                    <a:gd name="T10" fmla="*/ 20 w 119"/>
                    <a:gd name="T11" fmla="*/ 106 h 129"/>
                    <a:gd name="T12" fmla="*/ 50 w 119"/>
                    <a:gd name="T13" fmla="*/ 73 h 129"/>
                    <a:gd name="T14" fmla="*/ 7 w 119"/>
                    <a:gd name="T15" fmla="*/ 95 h 129"/>
                    <a:gd name="T16" fmla="*/ 3 w 119"/>
                    <a:gd name="T17" fmla="*/ 92 h 129"/>
                    <a:gd name="T18" fmla="*/ 44 w 119"/>
                    <a:gd name="T19" fmla="*/ 52 h 129"/>
                    <a:gd name="T20" fmla="*/ 15 w 119"/>
                    <a:gd name="T21" fmla="*/ 66 h 129"/>
                    <a:gd name="T22" fmla="*/ 11 w 119"/>
                    <a:gd name="T23" fmla="*/ 63 h 129"/>
                    <a:gd name="T24" fmla="*/ 13 w 119"/>
                    <a:gd name="T25" fmla="*/ 55 h 129"/>
                    <a:gd name="T26" fmla="*/ 16 w 119"/>
                    <a:gd name="T27" fmla="*/ 54 h 129"/>
                    <a:gd name="T28" fmla="*/ 57 w 119"/>
                    <a:gd name="T29" fmla="*/ 30 h 129"/>
                    <a:gd name="T30" fmla="*/ 110 w 119"/>
                    <a:gd name="T31" fmla="*/ 1 h 129"/>
                    <a:gd name="T32" fmla="*/ 114 w 119"/>
                    <a:gd name="T33" fmla="*/ 4 h 129"/>
                    <a:gd name="T34" fmla="*/ 70 w 119"/>
                    <a:gd name="T35" fmla="*/ 47 h 129"/>
                    <a:gd name="T36" fmla="*/ 112 w 119"/>
                    <a:gd name="T37" fmla="*/ 25 h 129"/>
                    <a:gd name="T38" fmla="*/ 115 w 119"/>
                    <a:gd name="T39" fmla="*/ 28 h 129"/>
                    <a:gd name="T40" fmla="*/ 84 w 119"/>
                    <a:gd name="T41" fmla="*/ 61 h 129"/>
                    <a:gd name="T42" fmla="*/ 107 w 119"/>
                    <a:gd name="T43" fmla="*/ 50 h 129"/>
                    <a:gd name="T44" fmla="*/ 111 w 119"/>
                    <a:gd name="T45" fmla="*/ 53 h 129"/>
                    <a:gd name="T46" fmla="*/ 85 w 119"/>
                    <a:gd name="T47" fmla="*/ 83 h 129"/>
                    <a:gd name="T48" fmla="*/ 114 w 119"/>
                    <a:gd name="T49" fmla="*/ 68 h 129"/>
                    <a:gd name="T50" fmla="*/ 118 w 119"/>
                    <a:gd name="T51" fmla="*/ 71 h 129"/>
                    <a:gd name="T52" fmla="*/ 115 w 119"/>
                    <a:gd name="T53" fmla="*/ 79 h 129"/>
                    <a:gd name="T54" fmla="*/ 113 w 119"/>
                    <a:gd name="T55" fmla="*/ 80 h 129"/>
                    <a:gd name="T56" fmla="*/ 73 w 119"/>
                    <a:gd name="T57" fmla="*/ 104 h 129"/>
                    <a:gd name="T58" fmla="*/ 28 w 119"/>
                    <a:gd name="T59" fmla="*/ 129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19" h="129">
                      <a:moveTo>
                        <a:pt x="28" y="129"/>
                      </a:moveTo>
                      <a:cubicBezTo>
                        <a:pt x="27" y="129"/>
                        <a:pt x="27" y="129"/>
                        <a:pt x="26" y="129"/>
                      </a:cubicBezTo>
                      <a:cubicBezTo>
                        <a:pt x="25" y="129"/>
                        <a:pt x="23" y="128"/>
                        <a:pt x="22" y="126"/>
                      </a:cubicBezTo>
                      <a:cubicBezTo>
                        <a:pt x="20" y="121"/>
                        <a:pt x="19" y="121"/>
                        <a:pt x="48" y="97"/>
                      </a:cubicBezTo>
                      <a:cubicBezTo>
                        <a:pt x="28" y="109"/>
                        <a:pt x="27" y="109"/>
                        <a:pt x="24" y="109"/>
                      </a:cubicBezTo>
                      <a:cubicBezTo>
                        <a:pt x="22" y="108"/>
                        <a:pt x="21" y="107"/>
                        <a:pt x="20" y="106"/>
                      </a:cubicBezTo>
                      <a:cubicBezTo>
                        <a:pt x="17" y="101"/>
                        <a:pt x="17" y="100"/>
                        <a:pt x="50" y="73"/>
                      </a:cubicBezTo>
                      <a:cubicBezTo>
                        <a:pt x="11" y="96"/>
                        <a:pt x="10" y="96"/>
                        <a:pt x="7" y="95"/>
                      </a:cubicBezTo>
                      <a:cubicBezTo>
                        <a:pt x="5" y="95"/>
                        <a:pt x="4" y="94"/>
                        <a:pt x="3" y="92"/>
                      </a:cubicBezTo>
                      <a:cubicBezTo>
                        <a:pt x="0" y="87"/>
                        <a:pt x="0" y="86"/>
                        <a:pt x="44" y="52"/>
                      </a:cubicBezTo>
                      <a:cubicBezTo>
                        <a:pt x="19" y="67"/>
                        <a:pt x="18" y="67"/>
                        <a:pt x="15" y="66"/>
                      </a:cubicBezTo>
                      <a:cubicBezTo>
                        <a:pt x="13" y="66"/>
                        <a:pt x="12" y="65"/>
                        <a:pt x="11" y="63"/>
                      </a:cubicBezTo>
                      <a:cubicBezTo>
                        <a:pt x="9" y="61"/>
                        <a:pt x="10" y="57"/>
                        <a:pt x="13" y="55"/>
                      </a:cubicBezTo>
                      <a:cubicBezTo>
                        <a:pt x="14" y="55"/>
                        <a:pt x="15" y="55"/>
                        <a:pt x="16" y="54"/>
                      </a:cubicBezTo>
                      <a:cubicBezTo>
                        <a:pt x="21" y="52"/>
                        <a:pt x="41" y="40"/>
                        <a:pt x="57" y="30"/>
                      </a:cubicBezTo>
                      <a:cubicBezTo>
                        <a:pt x="105" y="0"/>
                        <a:pt x="106" y="0"/>
                        <a:pt x="110" y="1"/>
                      </a:cubicBezTo>
                      <a:cubicBezTo>
                        <a:pt x="111" y="2"/>
                        <a:pt x="113" y="3"/>
                        <a:pt x="114" y="4"/>
                      </a:cubicBezTo>
                      <a:cubicBezTo>
                        <a:pt x="117" y="10"/>
                        <a:pt x="117" y="10"/>
                        <a:pt x="70" y="47"/>
                      </a:cubicBezTo>
                      <a:cubicBezTo>
                        <a:pt x="108" y="24"/>
                        <a:pt x="108" y="24"/>
                        <a:pt x="112" y="25"/>
                      </a:cubicBezTo>
                      <a:cubicBezTo>
                        <a:pt x="113" y="25"/>
                        <a:pt x="115" y="26"/>
                        <a:pt x="115" y="28"/>
                      </a:cubicBezTo>
                      <a:cubicBezTo>
                        <a:pt x="118" y="33"/>
                        <a:pt x="118" y="33"/>
                        <a:pt x="84" y="61"/>
                      </a:cubicBezTo>
                      <a:cubicBezTo>
                        <a:pt x="104" y="49"/>
                        <a:pt x="105" y="49"/>
                        <a:pt x="107" y="50"/>
                      </a:cubicBezTo>
                      <a:cubicBezTo>
                        <a:pt x="109" y="50"/>
                        <a:pt x="110" y="52"/>
                        <a:pt x="111" y="53"/>
                      </a:cubicBezTo>
                      <a:cubicBezTo>
                        <a:pt x="114" y="58"/>
                        <a:pt x="114" y="58"/>
                        <a:pt x="85" y="83"/>
                      </a:cubicBezTo>
                      <a:cubicBezTo>
                        <a:pt x="110" y="67"/>
                        <a:pt x="111" y="68"/>
                        <a:pt x="114" y="68"/>
                      </a:cubicBezTo>
                      <a:cubicBezTo>
                        <a:pt x="115" y="69"/>
                        <a:pt x="117" y="70"/>
                        <a:pt x="118" y="71"/>
                      </a:cubicBezTo>
                      <a:cubicBezTo>
                        <a:pt x="119" y="74"/>
                        <a:pt x="118" y="78"/>
                        <a:pt x="115" y="79"/>
                      </a:cubicBezTo>
                      <a:cubicBezTo>
                        <a:pt x="115" y="80"/>
                        <a:pt x="114" y="80"/>
                        <a:pt x="113" y="80"/>
                      </a:cubicBezTo>
                      <a:cubicBezTo>
                        <a:pt x="108" y="82"/>
                        <a:pt x="88" y="95"/>
                        <a:pt x="73" y="104"/>
                      </a:cubicBezTo>
                      <a:cubicBezTo>
                        <a:pt x="37" y="126"/>
                        <a:pt x="31" y="129"/>
                        <a:pt x="28" y="12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49" name="Freeform 7"/>
                <p:cNvSpPr>
                  <a:spLocks noEditPoints="1"/>
                </p:cNvSpPr>
                <p:nvPr/>
              </p:nvSpPr>
              <p:spPr bwMode="auto">
                <a:xfrm>
                  <a:off x="-2963862" y="-6612731"/>
                  <a:ext cx="341313" cy="1031875"/>
                </a:xfrm>
                <a:custGeom>
                  <a:avLst/>
                  <a:gdLst>
                    <a:gd name="T0" fmla="*/ 20 w 91"/>
                    <a:gd name="T1" fmla="*/ 274 h 275"/>
                    <a:gd name="T2" fmla="*/ 40 w 91"/>
                    <a:gd name="T3" fmla="*/ 240 h 275"/>
                    <a:gd name="T4" fmla="*/ 4 w 91"/>
                    <a:gd name="T5" fmla="*/ 253 h 275"/>
                    <a:gd name="T6" fmla="*/ 12 w 91"/>
                    <a:gd name="T7" fmla="*/ 232 h 275"/>
                    <a:gd name="T8" fmla="*/ 27 w 91"/>
                    <a:gd name="T9" fmla="*/ 203 h 275"/>
                    <a:gd name="T10" fmla="*/ 21 w 91"/>
                    <a:gd name="T11" fmla="*/ 200 h 275"/>
                    <a:gd name="T12" fmla="*/ 7 w 91"/>
                    <a:gd name="T13" fmla="*/ 189 h 275"/>
                    <a:gd name="T14" fmla="*/ 33 w 91"/>
                    <a:gd name="T15" fmla="*/ 152 h 275"/>
                    <a:gd name="T16" fmla="*/ 4 w 91"/>
                    <a:gd name="T17" fmla="*/ 161 h 275"/>
                    <a:gd name="T18" fmla="*/ 21 w 91"/>
                    <a:gd name="T19" fmla="*/ 133 h 275"/>
                    <a:gd name="T20" fmla="*/ 34 w 91"/>
                    <a:gd name="T21" fmla="*/ 104 h 275"/>
                    <a:gd name="T22" fmla="*/ 25 w 91"/>
                    <a:gd name="T23" fmla="*/ 102 h 275"/>
                    <a:gd name="T24" fmla="*/ 14 w 91"/>
                    <a:gd name="T25" fmla="*/ 93 h 275"/>
                    <a:gd name="T26" fmla="*/ 31 w 91"/>
                    <a:gd name="T27" fmla="*/ 62 h 275"/>
                    <a:gd name="T28" fmla="*/ 13 w 91"/>
                    <a:gd name="T29" fmla="*/ 66 h 275"/>
                    <a:gd name="T30" fmla="*/ 28 w 91"/>
                    <a:gd name="T31" fmla="*/ 39 h 275"/>
                    <a:gd name="T32" fmla="*/ 26 w 91"/>
                    <a:gd name="T33" fmla="*/ 28 h 275"/>
                    <a:gd name="T34" fmla="*/ 51 w 91"/>
                    <a:gd name="T35" fmla="*/ 13 h 275"/>
                    <a:gd name="T36" fmla="*/ 80 w 91"/>
                    <a:gd name="T37" fmla="*/ 4 h 275"/>
                    <a:gd name="T38" fmla="*/ 72 w 91"/>
                    <a:gd name="T39" fmla="*/ 27 h 275"/>
                    <a:gd name="T40" fmla="*/ 55 w 91"/>
                    <a:gd name="T41" fmla="*/ 57 h 275"/>
                    <a:gd name="T42" fmla="*/ 88 w 91"/>
                    <a:gd name="T43" fmla="*/ 45 h 275"/>
                    <a:gd name="T44" fmla="*/ 67 w 91"/>
                    <a:gd name="T45" fmla="*/ 73 h 275"/>
                    <a:gd name="T46" fmla="*/ 53 w 91"/>
                    <a:gd name="T47" fmla="*/ 102 h 275"/>
                    <a:gd name="T48" fmla="*/ 87 w 91"/>
                    <a:gd name="T49" fmla="*/ 89 h 275"/>
                    <a:gd name="T50" fmla="*/ 80 w 91"/>
                    <a:gd name="T51" fmla="*/ 113 h 275"/>
                    <a:gd name="T52" fmla="*/ 54 w 91"/>
                    <a:gd name="T53" fmla="*/ 150 h 275"/>
                    <a:gd name="T54" fmla="*/ 83 w 91"/>
                    <a:gd name="T55" fmla="*/ 140 h 275"/>
                    <a:gd name="T56" fmla="*/ 60 w 91"/>
                    <a:gd name="T57" fmla="*/ 172 h 275"/>
                    <a:gd name="T58" fmla="*/ 48 w 91"/>
                    <a:gd name="T59" fmla="*/ 199 h 275"/>
                    <a:gd name="T60" fmla="*/ 75 w 91"/>
                    <a:gd name="T61" fmla="*/ 190 h 275"/>
                    <a:gd name="T62" fmla="*/ 73 w 91"/>
                    <a:gd name="T63" fmla="*/ 208 h 275"/>
                    <a:gd name="T64" fmla="*/ 54 w 91"/>
                    <a:gd name="T65" fmla="*/ 242 h 275"/>
                    <a:gd name="T66" fmla="*/ 63 w 91"/>
                    <a:gd name="T67" fmla="*/ 244 h 275"/>
                    <a:gd name="T68" fmla="*/ 59 w 91"/>
                    <a:gd name="T69" fmla="*/ 253 h 275"/>
                    <a:gd name="T70" fmla="*/ 21 w 91"/>
                    <a:gd name="T71" fmla="*/ 275 h 275"/>
                    <a:gd name="T72" fmla="*/ 54 w 91"/>
                    <a:gd name="T73" fmla="*/ 252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91" h="275">
                      <a:moveTo>
                        <a:pt x="21" y="275"/>
                      </a:moveTo>
                      <a:cubicBezTo>
                        <a:pt x="21" y="275"/>
                        <a:pt x="20" y="275"/>
                        <a:pt x="20" y="274"/>
                      </a:cubicBezTo>
                      <a:cubicBezTo>
                        <a:pt x="18" y="274"/>
                        <a:pt x="17" y="273"/>
                        <a:pt x="16" y="272"/>
                      </a:cubicBezTo>
                      <a:cubicBezTo>
                        <a:pt x="13" y="267"/>
                        <a:pt x="13" y="267"/>
                        <a:pt x="40" y="240"/>
                      </a:cubicBezTo>
                      <a:cubicBezTo>
                        <a:pt x="11" y="257"/>
                        <a:pt x="11" y="257"/>
                        <a:pt x="8" y="256"/>
                      </a:cubicBezTo>
                      <a:cubicBezTo>
                        <a:pt x="7" y="256"/>
                        <a:pt x="5" y="255"/>
                        <a:pt x="4" y="253"/>
                      </a:cubicBezTo>
                      <a:cubicBezTo>
                        <a:pt x="2" y="249"/>
                        <a:pt x="2" y="248"/>
                        <a:pt x="25" y="227"/>
                      </a:cubicBezTo>
                      <a:cubicBezTo>
                        <a:pt x="15" y="232"/>
                        <a:pt x="15" y="232"/>
                        <a:pt x="12" y="232"/>
                      </a:cubicBezTo>
                      <a:cubicBezTo>
                        <a:pt x="11" y="231"/>
                        <a:pt x="10" y="230"/>
                        <a:pt x="9" y="229"/>
                      </a:cubicBezTo>
                      <a:cubicBezTo>
                        <a:pt x="6" y="224"/>
                        <a:pt x="6" y="224"/>
                        <a:pt x="27" y="203"/>
                      </a:cubicBezTo>
                      <a:cubicBezTo>
                        <a:pt x="26" y="203"/>
                        <a:pt x="25" y="203"/>
                        <a:pt x="25" y="203"/>
                      </a:cubicBezTo>
                      <a:cubicBezTo>
                        <a:pt x="23" y="203"/>
                        <a:pt x="22" y="202"/>
                        <a:pt x="21" y="200"/>
                      </a:cubicBezTo>
                      <a:cubicBezTo>
                        <a:pt x="18" y="196"/>
                        <a:pt x="18" y="196"/>
                        <a:pt x="45" y="169"/>
                      </a:cubicBezTo>
                      <a:cubicBezTo>
                        <a:pt x="10" y="190"/>
                        <a:pt x="10" y="190"/>
                        <a:pt x="7" y="189"/>
                      </a:cubicBezTo>
                      <a:cubicBezTo>
                        <a:pt x="5" y="189"/>
                        <a:pt x="4" y="188"/>
                        <a:pt x="3" y="186"/>
                      </a:cubicBezTo>
                      <a:cubicBezTo>
                        <a:pt x="0" y="181"/>
                        <a:pt x="0" y="181"/>
                        <a:pt x="33" y="152"/>
                      </a:cubicBezTo>
                      <a:cubicBezTo>
                        <a:pt x="12" y="165"/>
                        <a:pt x="11" y="165"/>
                        <a:pt x="8" y="164"/>
                      </a:cubicBezTo>
                      <a:cubicBezTo>
                        <a:pt x="7" y="164"/>
                        <a:pt x="5" y="163"/>
                        <a:pt x="4" y="161"/>
                      </a:cubicBezTo>
                      <a:cubicBezTo>
                        <a:pt x="2" y="156"/>
                        <a:pt x="1" y="156"/>
                        <a:pt x="35" y="127"/>
                      </a:cubicBezTo>
                      <a:cubicBezTo>
                        <a:pt x="24" y="133"/>
                        <a:pt x="23" y="133"/>
                        <a:pt x="21" y="133"/>
                      </a:cubicBezTo>
                      <a:cubicBezTo>
                        <a:pt x="19" y="132"/>
                        <a:pt x="18" y="131"/>
                        <a:pt x="17" y="130"/>
                      </a:cubicBezTo>
                      <a:cubicBezTo>
                        <a:pt x="14" y="126"/>
                        <a:pt x="14" y="125"/>
                        <a:pt x="34" y="104"/>
                      </a:cubicBezTo>
                      <a:cubicBezTo>
                        <a:pt x="31" y="106"/>
                        <a:pt x="30" y="106"/>
                        <a:pt x="29" y="105"/>
                      </a:cubicBezTo>
                      <a:cubicBezTo>
                        <a:pt x="27" y="105"/>
                        <a:pt x="26" y="104"/>
                        <a:pt x="25" y="102"/>
                      </a:cubicBezTo>
                      <a:cubicBezTo>
                        <a:pt x="22" y="98"/>
                        <a:pt x="22" y="97"/>
                        <a:pt x="42" y="78"/>
                      </a:cubicBezTo>
                      <a:cubicBezTo>
                        <a:pt x="17" y="93"/>
                        <a:pt x="17" y="93"/>
                        <a:pt x="14" y="93"/>
                      </a:cubicBezTo>
                      <a:cubicBezTo>
                        <a:pt x="12" y="92"/>
                        <a:pt x="11" y="91"/>
                        <a:pt x="10" y="90"/>
                      </a:cubicBezTo>
                      <a:cubicBezTo>
                        <a:pt x="8" y="85"/>
                        <a:pt x="7" y="85"/>
                        <a:pt x="31" y="62"/>
                      </a:cubicBezTo>
                      <a:cubicBezTo>
                        <a:pt x="20" y="69"/>
                        <a:pt x="19" y="69"/>
                        <a:pt x="17" y="68"/>
                      </a:cubicBezTo>
                      <a:cubicBezTo>
                        <a:pt x="15" y="68"/>
                        <a:pt x="14" y="67"/>
                        <a:pt x="13" y="66"/>
                      </a:cubicBezTo>
                      <a:cubicBezTo>
                        <a:pt x="11" y="61"/>
                        <a:pt x="11" y="61"/>
                        <a:pt x="36" y="36"/>
                      </a:cubicBezTo>
                      <a:cubicBezTo>
                        <a:pt x="31" y="39"/>
                        <a:pt x="30" y="39"/>
                        <a:pt x="28" y="39"/>
                      </a:cubicBezTo>
                      <a:cubicBezTo>
                        <a:pt x="26" y="38"/>
                        <a:pt x="25" y="37"/>
                        <a:pt x="24" y="36"/>
                      </a:cubicBezTo>
                      <a:cubicBezTo>
                        <a:pt x="22" y="33"/>
                        <a:pt x="23" y="29"/>
                        <a:pt x="26" y="28"/>
                      </a:cubicBezTo>
                      <a:cubicBezTo>
                        <a:pt x="27" y="27"/>
                        <a:pt x="28" y="27"/>
                        <a:pt x="28" y="27"/>
                      </a:cubicBezTo>
                      <a:cubicBezTo>
                        <a:pt x="32" y="25"/>
                        <a:pt x="43" y="18"/>
                        <a:pt x="51" y="13"/>
                      </a:cubicBezTo>
                      <a:cubicBezTo>
                        <a:pt x="73" y="0"/>
                        <a:pt x="73" y="0"/>
                        <a:pt x="76" y="1"/>
                      </a:cubicBezTo>
                      <a:cubicBezTo>
                        <a:pt x="77" y="1"/>
                        <a:pt x="79" y="2"/>
                        <a:pt x="80" y="4"/>
                      </a:cubicBezTo>
                      <a:cubicBezTo>
                        <a:pt x="82" y="8"/>
                        <a:pt x="82" y="9"/>
                        <a:pt x="57" y="33"/>
                      </a:cubicBezTo>
                      <a:cubicBezTo>
                        <a:pt x="69" y="26"/>
                        <a:pt x="69" y="26"/>
                        <a:pt x="72" y="27"/>
                      </a:cubicBezTo>
                      <a:cubicBezTo>
                        <a:pt x="73" y="27"/>
                        <a:pt x="75" y="28"/>
                        <a:pt x="76" y="30"/>
                      </a:cubicBezTo>
                      <a:cubicBezTo>
                        <a:pt x="78" y="34"/>
                        <a:pt x="79" y="35"/>
                        <a:pt x="55" y="57"/>
                      </a:cubicBezTo>
                      <a:cubicBezTo>
                        <a:pt x="81" y="41"/>
                        <a:pt x="82" y="41"/>
                        <a:pt x="84" y="42"/>
                      </a:cubicBezTo>
                      <a:cubicBezTo>
                        <a:pt x="86" y="42"/>
                        <a:pt x="87" y="43"/>
                        <a:pt x="88" y="45"/>
                      </a:cubicBezTo>
                      <a:cubicBezTo>
                        <a:pt x="91" y="49"/>
                        <a:pt x="91" y="50"/>
                        <a:pt x="66" y="73"/>
                      </a:cubicBezTo>
                      <a:cubicBezTo>
                        <a:pt x="66" y="73"/>
                        <a:pt x="67" y="73"/>
                        <a:pt x="67" y="73"/>
                      </a:cubicBezTo>
                      <a:cubicBezTo>
                        <a:pt x="69" y="73"/>
                        <a:pt x="70" y="74"/>
                        <a:pt x="71" y="76"/>
                      </a:cubicBezTo>
                      <a:cubicBezTo>
                        <a:pt x="73" y="80"/>
                        <a:pt x="74" y="80"/>
                        <a:pt x="53" y="102"/>
                      </a:cubicBezTo>
                      <a:cubicBezTo>
                        <a:pt x="80" y="86"/>
                        <a:pt x="80" y="86"/>
                        <a:pt x="83" y="87"/>
                      </a:cubicBezTo>
                      <a:cubicBezTo>
                        <a:pt x="84" y="87"/>
                        <a:pt x="86" y="88"/>
                        <a:pt x="87" y="89"/>
                      </a:cubicBezTo>
                      <a:cubicBezTo>
                        <a:pt x="89" y="94"/>
                        <a:pt x="90" y="95"/>
                        <a:pt x="55" y="125"/>
                      </a:cubicBezTo>
                      <a:cubicBezTo>
                        <a:pt x="77" y="112"/>
                        <a:pt x="78" y="112"/>
                        <a:pt x="80" y="113"/>
                      </a:cubicBezTo>
                      <a:cubicBezTo>
                        <a:pt x="82" y="113"/>
                        <a:pt x="83" y="114"/>
                        <a:pt x="84" y="115"/>
                      </a:cubicBezTo>
                      <a:cubicBezTo>
                        <a:pt x="87" y="120"/>
                        <a:pt x="87" y="121"/>
                        <a:pt x="54" y="150"/>
                      </a:cubicBezTo>
                      <a:cubicBezTo>
                        <a:pt x="76" y="137"/>
                        <a:pt x="76" y="137"/>
                        <a:pt x="79" y="137"/>
                      </a:cubicBezTo>
                      <a:cubicBezTo>
                        <a:pt x="81" y="138"/>
                        <a:pt x="82" y="139"/>
                        <a:pt x="83" y="140"/>
                      </a:cubicBezTo>
                      <a:cubicBezTo>
                        <a:pt x="86" y="145"/>
                        <a:pt x="86" y="145"/>
                        <a:pt x="59" y="172"/>
                      </a:cubicBezTo>
                      <a:cubicBezTo>
                        <a:pt x="59" y="172"/>
                        <a:pt x="60" y="172"/>
                        <a:pt x="60" y="172"/>
                      </a:cubicBezTo>
                      <a:cubicBezTo>
                        <a:pt x="62" y="173"/>
                        <a:pt x="63" y="174"/>
                        <a:pt x="64" y="175"/>
                      </a:cubicBezTo>
                      <a:cubicBezTo>
                        <a:pt x="67" y="180"/>
                        <a:pt x="67" y="180"/>
                        <a:pt x="48" y="199"/>
                      </a:cubicBezTo>
                      <a:cubicBezTo>
                        <a:pt x="69" y="187"/>
                        <a:pt x="69" y="187"/>
                        <a:pt x="72" y="187"/>
                      </a:cubicBezTo>
                      <a:cubicBezTo>
                        <a:pt x="73" y="188"/>
                        <a:pt x="75" y="189"/>
                        <a:pt x="75" y="190"/>
                      </a:cubicBezTo>
                      <a:cubicBezTo>
                        <a:pt x="78" y="195"/>
                        <a:pt x="78" y="195"/>
                        <a:pt x="53" y="218"/>
                      </a:cubicBezTo>
                      <a:cubicBezTo>
                        <a:pt x="70" y="208"/>
                        <a:pt x="71" y="208"/>
                        <a:pt x="73" y="208"/>
                      </a:cubicBezTo>
                      <a:cubicBezTo>
                        <a:pt x="75" y="209"/>
                        <a:pt x="76" y="210"/>
                        <a:pt x="77" y="211"/>
                      </a:cubicBezTo>
                      <a:cubicBezTo>
                        <a:pt x="80" y="216"/>
                        <a:pt x="80" y="216"/>
                        <a:pt x="54" y="242"/>
                      </a:cubicBezTo>
                      <a:cubicBezTo>
                        <a:pt x="57" y="241"/>
                        <a:pt x="58" y="241"/>
                        <a:pt x="59" y="241"/>
                      </a:cubicBezTo>
                      <a:cubicBezTo>
                        <a:pt x="61" y="242"/>
                        <a:pt x="62" y="243"/>
                        <a:pt x="63" y="244"/>
                      </a:cubicBezTo>
                      <a:cubicBezTo>
                        <a:pt x="65" y="247"/>
                        <a:pt x="64" y="251"/>
                        <a:pt x="61" y="252"/>
                      </a:cubicBezTo>
                      <a:cubicBezTo>
                        <a:pt x="60" y="253"/>
                        <a:pt x="60" y="253"/>
                        <a:pt x="59" y="253"/>
                      </a:cubicBezTo>
                      <a:cubicBezTo>
                        <a:pt x="57" y="254"/>
                        <a:pt x="50" y="259"/>
                        <a:pt x="44" y="262"/>
                      </a:cubicBezTo>
                      <a:cubicBezTo>
                        <a:pt x="28" y="272"/>
                        <a:pt x="24" y="275"/>
                        <a:pt x="21" y="275"/>
                      </a:cubicBezTo>
                      <a:close/>
                      <a:moveTo>
                        <a:pt x="53" y="250"/>
                      </a:moveTo>
                      <a:cubicBezTo>
                        <a:pt x="53" y="251"/>
                        <a:pt x="54" y="251"/>
                        <a:pt x="54" y="252"/>
                      </a:cubicBezTo>
                      <a:cubicBezTo>
                        <a:pt x="54" y="251"/>
                        <a:pt x="53" y="251"/>
                        <a:pt x="53" y="25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50" name="Freeform 8"/>
                <p:cNvSpPr>
                  <a:spLocks noEditPoints="1"/>
                </p:cNvSpPr>
                <p:nvPr/>
              </p:nvSpPr>
              <p:spPr bwMode="auto">
                <a:xfrm>
                  <a:off x="-3983037" y="-7333456"/>
                  <a:ext cx="1208088" cy="682625"/>
                </a:xfrm>
                <a:custGeom>
                  <a:avLst/>
                  <a:gdLst>
                    <a:gd name="T0" fmla="*/ 249 w 322"/>
                    <a:gd name="T1" fmla="*/ 181 h 182"/>
                    <a:gd name="T2" fmla="*/ 260 w 322"/>
                    <a:gd name="T3" fmla="*/ 156 h 182"/>
                    <a:gd name="T4" fmla="*/ 246 w 322"/>
                    <a:gd name="T5" fmla="*/ 157 h 182"/>
                    <a:gd name="T6" fmla="*/ 248 w 322"/>
                    <a:gd name="T7" fmla="*/ 139 h 182"/>
                    <a:gd name="T8" fmla="*/ 204 w 322"/>
                    <a:gd name="T9" fmla="*/ 163 h 182"/>
                    <a:gd name="T10" fmla="*/ 215 w 322"/>
                    <a:gd name="T11" fmla="*/ 134 h 182"/>
                    <a:gd name="T12" fmla="*/ 213 w 322"/>
                    <a:gd name="T13" fmla="*/ 135 h 182"/>
                    <a:gd name="T14" fmla="*/ 180 w 322"/>
                    <a:gd name="T15" fmla="*/ 146 h 182"/>
                    <a:gd name="T16" fmla="*/ 166 w 322"/>
                    <a:gd name="T17" fmla="*/ 135 h 182"/>
                    <a:gd name="T18" fmla="*/ 174 w 322"/>
                    <a:gd name="T19" fmla="*/ 108 h 182"/>
                    <a:gd name="T20" fmla="*/ 150 w 322"/>
                    <a:gd name="T21" fmla="*/ 115 h 182"/>
                    <a:gd name="T22" fmla="*/ 145 w 322"/>
                    <a:gd name="T23" fmla="*/ 99 h 182"/>
                    <a:gd name="T24" fmla="*/ 151 w 322"/>
                    <a:gd name="T25" fmla="*/ 74 h 182"/>
                    <a:gd name="T26" fmla="*/ 99 w 322"/>
                    <a:gd name="T27" fmla="*/ 102 h 182"/>
                    <a:gd name="T28" fmla="*/ 112 w 322"/>
                    <a:gd name="T29" fmla="*/ 75 h 182"/>
                    <a:gd name="T30" fmla="*/ 93 w 322"/>
                    <a:gd name="T31" fmla="*/ 79 h 182"/>
                    <a:gd name="T32" fmla="*/ 84 w 322"/>
                    <a:gd name="T33" fmla="*/ 65 h 182"/>
                    <a:gd name="T34" fmla="*/ 91 w 322"/>
                    <a:gd name="T35" fmla="*/ 38 h 182"/>
                    <a:gd name="T36" fmla="*/ 64 w 322"/>
                    <a:gd name="T37" fmla="*/ 52 h 182"/>
                    <a:gd name="T38" fmla="*/ 69 w 322"/>
                    <a:gd name="T39" fmla="*/ 28 h 182"/>
                    <a:gd name="T40" fmla="*/ 40 w 322"/>
                    <a:gd name="T41" fmla="*/ 43 h 182"/>
                    <a:gd name="T42" fmla="*/ 42 w 322"/>
                    <a:gd name="T43" fmla="*/ 21 h 182"/>
                    <a:gd name="T44" fmla="*/ 5 w 322"/>
                    <a:gd name="T45" fmla="*/ 41 h 182"/>
                    <a:gd name="T46" fmla="*/ 3 w 322"/>
                    <a:gd name="T47" fmla="*/ 30 h 182"/>
                    <a:gd name="T48" fmla="*/ 30 w 322"/>
                    <a:gd name="T49" fmla="*/ 15 h 182"/>
                    <a:gd name="T50" fmla="*/ 60 w 322"/>
                    <a:gd name="T51" fmla="*/ 4 h 182"/>
                    <a:gd name="T52" fmla="*/ 59 w 322"/>
                    <a:gd name="T53" fmla="*/ 20 h 182"/>
                    <a:gd name="T54" fmla="*/ 92 w 322"/>
                    <a:gd name="T55" fmla="*/ 8 h 182"/>
                    <a:gd name="T56" fmla="*/ 84 w 322"/>
                    <a:gd name="T57" fmla="*/ 28 h 182"/>
                    <a:gd name="T58" fmla="*/ 113 w 322"/>
                    <a:gd name="T59" fmla="*/ 18 h 182"/>
                    <a:gd name="T60" fmla="*/ 118 w 322"/>
                    <a:gd name="T61" fmla="*/ 35 h 182"/>
                    <a:gd name="T62" fmla="*/ 113 w 322"/>
                    <a:gd name="T63" fmla="*/ 60 h 182"/>
                    <a:gd name="T64" fmla="*/ 146 w 322"/>
                    <a:gd name="T65" fmla="*/ 43 h 182"/>
                    <a:gd name="T66" fmla="*/ 133 w 322"/>
                    <a:gd name="T67" fmla="*/ 71 h 182"/>
                    <a:gd name="T68" fmla="*/ 173 w 322"/>
                    <a:gd name="T69" fmla="*/ 55 h 182"/>
                    <a:gd name="T70" fmla="*/ 172 w 322"/>
                    <a:gd name="T71" fmla="*/ 73 h 182"/>
                    <a:gd name="T72" fmla="*/ 169 w 322"/>
                    <a:gd name="T73" fmla="*/ 97 h 182"/>
                    <a:gd name="T74" fmla="*/ 195 w 322"/>
                    <a:gd name="T75" fmla="*/ 84 h 182"/>
                    <a:gd name="T76" fmla="*/ 187 w 322"/>
                    <a:gd name="T77" fmla="*/ 110 h 182"/>
                    <a:gd name="T78" fmla="*/ 199 w 322"/>
                    <a:gd name="T79" fmla="*/ 104 h 182"/>
                    <a:gd name="T80" fmla="*/ 241 w 322"/>
                    <a:gd name="T81" fmla="*/ 87 h 182"/>
                    <a:gd name="T82" fmla="*/ 240 w 322"/>
                    <a:gd name="T83" fmla="*/ 107 h 182"/>
                    <a:gd name="T84" fmla="*/ 228 w 322"/>
                    <a:gd name="T85" fmla="*/ 138 h 182"/>
                    <a:gd name="T86" fmla="*/ 258 w 322"/>
                    <a:gd name="T87" fmla="*/ 122 h 182"/>
                    <a:gd name="T88" fmla="*/ 259 w 322"/>
                    <a:gd name="T89" fmla="*/ 143 h 182"/>
                    <a:gd name="T90" fmla="*/ 293 w 322"/>
                    <a:gd name="T91" fmla="*/ 125 h 182"/>
                    <a:gd name="T92" fmla="*/ 281 w 322"/>
                    <a:gd name="T93" fmla="*/ 151 h 182"/>
                    <a:gd name="T94" fmla="*/ 316 w 322"/>
                    <a:gd name="T95" fmla="*/ 133 h 182"/>
                    <a:gd name="T96" fmla="*/ 318 w 322"/>
                    <a:gd name="T97" fmla="*/ 144 h 182"/>
                    <a:gd name="T98" fmla="*/ 290 w 322"/>
                    <a:gd name="T99" fmla="*/ 160 h 182"/>
                    <a:gd name="T100" fmla="*/ 310 w 322"/>
                    <a:gd name="T101" fmla="*/ 142 h 182"/>
                    <a:gd name="T102" fmla="*/ 310 w 322"/>
                    <a:gd name="T103" fmla="*/ 142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22" h="182">
                      <a:moveTo>
                        <a:pt x="251" y="182"/>
                      </a:moveTo>
                      <a:cubicBezTo>
                        <a:pt x="250" y="182"/>
                        <a:pt x="250" y="182"/>
                        <a:pt x="249" y="181"/>
                      </a:cubicBezTo>
                      <a:cubicBezTo>
                        <a:pt x="248" y="181"/>
                        <a:pt x="246" y="180"/>
                        <a:pt x="246" y="179"/>
                      </a:cubicBezTo>
                      <a:cubicBezTo>
                        <a:pt x="243" y="175"/>
                        <a:pt x="243" y="174"/>
                        <a:pt x="260" y="156"/>
                      </a:cubicBezTo>
                      <a:cubicBezTo>
                        <a:pt x="253" y="161"/>
                        <a:pt x="252" y="161"/>
                        <a:pt x="249" y="160"/>
                      </a:cubicBezTo>
                      <a:cubicBezTo>
                        <a:pt x="248" y="160"/>
                        <a:pt x="246" y="158"/>
                        <a:pt x="246" y="157"/>
                      </a:cubicBezTo>
                      <a:cubicBezTo>
                        <a:pt x="244" y="155"/>
                        <a:pt x="244" y="155"/>
                        <a:pt x="247" y="141"/>
                      </a:cubicBezTo>
                      <a:cubicBezTo>
                        <a:pt x="248" y="140"/>
                        <a:pt x="248" y="140"/>
                        <a:pt x="248" y="139"/>
                      </a:cubicBezTo>
                      <a:cubicBezTo>
                        <a:pt x="244" y="142"/>
                        <a:pt x="239" y="145"/>
                        <a:pt x="235" y="147"/>
                      </a:cubicBezTo>
                      <a:cubicBezTo>
                        <a:pt x="207" y="164"/>
                        <a:pt x="207" y="164"/>
                        <a:pt x="204" y="163"/>
                      </a:cubicBezTo>
                      <a:cubicBezTo>
                        <a:pt x="202" y="163"/>
                        <a:pt x="201" y="162"/>
                        <a:pt x="200" y="160"/>
                      </a:cubicBezTo>
                      <a:cubicBezTo>
                        <a:pt x="198" y="156"/>
                        <a:pt x="198" y="156"/>
                        <a:pt x="215" y="134"/>
                      </a:cubicBezTo>
                      <a:cubicBezTo>
                        <a:pt x="216" y="134"/>
                        <a:pt x="216" y="133"/>
                        <a:pt x="216" y="132"/>
                      </a:cubicBezTo>
                      <a:cubicBezTo>
                        <a:pt x="215" y="133"/>
                        <a:pt x="214" y="134"/>
                        <a:pt x="213" y="135"/>
                      </a:cubicBezTo>
                      <a:cubicBezTo>
                        <a:pt x="187" y="150"/>
                        <a:pt x="187" y="150"/>
                        <a:pt x="184" y="149"/>
                      </a:cubicBezTo>
                      <a:cubicBezTo>
                        <a:pt x="183" y="149"/>
                        <a:pt x="181" y="148"/>
                        <a:pt x="180" y="146"/>
                      </a:cubicBezTo>
                      <a:cubicBezTo>
                        <a:pt x="178" y="142"/>
                        <a:pt x="178" y="142"/>
                        <a:pt x="202" y="117"/>
                      </a:cubicBezTo>
                      <a:cubicBezTo>
                        <a:pt x="170" y="136"/>
                        <a:pt x="170" y="136"/>
                        <a:pt x="166" y="135"/>
                      </a:cubicBezTo>
                      <a:cubicBezTo>
                        <a:pt x="165" y="135"/>
                        <a:pt x="163" y="134"/>
                        <a:pt x="163" y="132"/>
                      </a:cubicBezTo>
                      <a:cubicBezTo>
                        <a:pt x="160" y="129"/>
                        <a:pt x="160" y="129"/>
                        <a:pt x="174" y="108"/>
                      </a:cubicBezTo>
                      <a:cubicBezTo>
                        <a:pt x="158" y="118"/>
                        <a:pt x="157" y="118"/>
                        <a:pt x="154" y="117"/>
                      </a:cubicBezTo>
                      <a:cubicBezTo>
                        <a:pt x="152" y="117"/>
                        <a:pt x="151" y="116"/>
                        <a:pt x="150" y="115"/>
                      </a:cubicBezTo>
                      <a:cubicBezTo>
                        <a:pt x="148" y="111"/>
                        <a:pt x="148" y="111"/>
                        <a:pt x="157" y="95"/>
                      </a:cubicBezTo>
                      <a:cubicBezTo>
                        <a:pt x="150" y="99"/>
                        <a:pt x="148" y="100"/>
                        <a:pt x="145" y="99"/>
                      </a:cubicBezTo>
                      <a:cubicBezTo>
                        <a:pt x="144" y="99"/>
                        <a:pt x="142" y="98"/>
                        <a:pt x="141" y="96"/>
                      </a:cubicBezTo>
                      <a:cubicBezTo>
                        <a:pt x="139" y="93"/>
                        <a:pt x="139" y="93"/>
                        <a:pt x="151" y="74"/>
                      </a:cubicBezTo>
                      <a:cubicBezTo>
                        <a:pt x="146" y="77"/>
                        <a:pt x="140" y="80"/>
                        <a:pt x="135" y="83"/>
                      </a:cubicBezTo>
                      <a:cubicBezTo>
                        <a:pt x="102" y="103"/>
                        <a:pt x="102" y="103"/>
                        <a:pt x="99" y="102"/>
                      </a:cubicBezTo>
                      <a:cubicBezTo>
                        <a:pt x="97" y="102"/>
                        <a:pt x="96" y="101"/>
                        <a:pt x="95" y="100"/>
                      </a:cubicBezTo>
                      <a:cubicBezTo>
                        <a:pt x="93" y="95"/>
                        <a:pt x="93" y="95"/>
                        <a:pt x="112" y="75"/>
                      </a:cubicBezTo>
                      <a:cubicBezTo>
                        <a:pt x="100" y="82"/>
                        <a:pt x="100" y="82"/>
                        <a:pt x="97" y="81"/>
                      </a:cubicBezTo>
                      <a:cubicBezTo>
                        <a:pt x="96" y="81"/>
                        <a:pt x="94" y="80"/>
                        <a:pt x="93" y="79"/>
                      </a:cubicBezTo>
                      <a:cubicBezTo>
                        <a:pt x="92" y="75"/>
                        <a:pt x="92" y="75"/>
                        <a:pt x="102" y="57"/>
                      </a:cubicBezTo>
                      <a:cubicBezTo>
                        <a:pt x="88" y="65"/>
                        <a:pt x="87" y="66"/>
                        <a:pt x="84" y="65"/>
                      </a:cubicBezTo>
                      <a:cubicBezTo>
                        <a:pt x="82" y="64"/>
                        <a:pt x="81" y="63"/>
                        <a:pt x="80" y="62"/>
                      </a:cubicBezTo>
                      <a:cubicBezTo>
                        <a:pt x="78" y="59"/>
                        <a:pt x="78" y="58"/>
                        <a:pt x="91" y="38"/>
                      </a:cubicBezTo>
                      <a:cubicBezTo>
                        <a:pt x="91" y="38"/>
                        <a:pt x="91" y="38"/>
                        <a:pt x="91" y="38"/>
                      </a:cubicBezTo>
                      <a:cubicBezTo>
                        <a:pt x="67" y="53"/>
                        <a:pt x="67" y="53"/>
                        <a:pt x="64" y="52"/>
                      </a:cubicBezTo>
                      <a:cubicBezTo>
                        <a:pt x="62" y="51"/>
                        <a:pt x="61" y="50"/>
                        <a:pt x="60" y="49"/>
                      </a:cubicBezTo>
                      <a:cubicBezTo>
                        <a:pt x="58" y="45"/>
                        <a:pt x="58" y="45"/>
                        <a:pt x="69" y="28"/>
                      </a:cubicBezTo>
                      <a:cubicBezTo>
                        <a:pt x="68" y="29"/>
                        <a:pt x="67" y="30"/>
                        <a:pt x="65" y="31"/>
                      </a:cubicBezTo>
                      <a:cubicBezTo>
                        <a:pt x="43" y="44"/>
                        <a:pt x="43" y="44"/>
                        <a:pt x="40" y="43"/>
                      </a:cubicBezTo>
                      <a:cubicBezTo>
                        <a:pt x="39" y="43"/>
                        <a:pt x="37" y="42"/>
                        <a:pt x="36" y="40"/>
                      </a:cubicBezTo>
                      <a:cubicBezTo>
                        <a:pt x="35" y="37"/>
                        <a:pt x="35" y="37"/>
                        <a:pt x="42" y="21"/>
                      </a:cubicBezTo>
                      <a:cubicBezTo>
                        <a:pt x="40" y="23"/>
                        <a:pt x="38" y="24"/>
                        <a:pt x="36" y="25"/>
                      </a:cubicBezTo>
                      <a:cubicBezTo>
                        <a:pt x="9" y="42"/>
                        <a:pt x="8" y="42"/>
                        <a:pt x="5" y="41"/>
                      </a:cubicBezTo>
                      <a:cubicBezTo>
                        <a:pt x="3" y="41"/>
                        <a:pt x="2" y="40"/>
                        <a:pt x="1" y="38"/>
                      </a:cubicBezTo>
                      <a:cubicBezTo>
                        <a:pt x="0" y="35"/>
                        <a:pt x="1" y="32"/>
                        <a:pt x="3" y="30"/>
                      </a:cubicBezTo>
                      <a:cubicBezTo>
                        <a:pt x="4" y="30"/>
                        <a:pt x="5" y="29"/>
                        <a:pt x="6" y="29"/>
                      </a:cubicBezTo>
                      <a:cubicBezTo>
                        <a:pt x="9" y="28"/>
                        <a:pt x="21" y="20"/>
                        <a:pt x="30" y="15"/>
                      </a:cubicBezTo>
                      <a:cubicBezTo>
                        <a:pt x="53" y="0"/>
                        <a:pt x="53" y="0"/>
                        <a:pt x="56" y="1"/>
                      </a:cubicBezTo>
                      <a:cubicBezTo>
                        <a:pt x="58" y="2"/>
                        <a:pt x="59" y="3"/>
                        <a:pt x="60" y="4"/>
                      </a:cubicBezTo>
                      <a:cubicBezTo>
                        <a:pt x="62" y="7"/>
                        <a:pt x="62" y="7"/>
                        <a:pt x="55" y="23"/>
                      </a:cubicBezTo>
                      <a:cubicBezTo>
                        <a:pt x="56" y="22"/>
                        <a:pt x="58" y="21"/>
                        <a:pt x="59" y="20"/>
                      </a:cubicBezTo>
                      <a:cubicBezTo>
                        <a:pt x="85" y="4"/>
                        <a:pt x="85" y="5"/>
                        <a:pt x="88" y="5"/>
                      </a:cubicBezTo>
                      <a:cubicBezTo>
                        <a:pt x="90" y="6"/>
                        <a:pt x="91" y="7"/>
                        <a:pt x="92" y="8"/>
                      </a:cubicBezTo>
                      <a:cubicBezTo>
                        <a:pt x="94" y="12"/>
                        <a:pt x="94" y="12"/>
                        <a:pt x="83" y="29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106" y="15"/>
                        <a:pt x="106" y="15"/>
                        <a:pt x="109" y="15"/>
                      </a:cubicBezTo>
                      <a:cubicBezTo>
                        <a:pt x="111" y="16"/>
                        <a:pt x="112" y="17"/>
                        <a:pt x="113" y="18"/>
                      </a:cubicBezTo>
                      <a:cubicBezTo>
                        <a:pt x="115" y="22"/>
                        <a:pt x="115" y="22"/>
                        <a:pt x="103" y="42"/>
                      </a:cubicBezTo>
                      <a:cubicBezTo>
                        <a:pt x="114" y="35"/>
                        <a:pt x="115" y="34"/>
                        <a:pt x="118" y="35"/>
                      </a:cubicBezTo>
                      <a:cubicBezTo>
                        <a:pt x="120" y="35"/>
                        <a:pt x="121" y="36"/>
                        <a:pt x="122" y="38"/>
                      </a:cubicBezTo>
                      <a:cubicBezTo>
                        <a:pt x="124" y="41"/>
                        <a:pt x="124" y="41"/>
                        <a:pt x="113" y="60"/>
                      </a:cubicBezTo>
                      <a:cubicBezTo>
                        <a:pt x="115" y="59"/>
                        <a:pt x="117" y="58"/>
                        <a:pt x="119" y="57"/>
                      </a:cubicBezTo>
                      <a:cubicBezTo>
                        <a:pt x="143" y="42"/>
                        <a:pt x="143" y="42"/>
                        <a:pt x="146" y="43"/>
                      </a:cubicBezTo>
                      <a:cubicBezTo>
                        <a:pt x="147" y="44"/>
                        <a:pt x="149" y="45"/>
                        <a:pt x="150" y="46"/>
                      </a:cubicBezTo>
                      <a:cubicBezTo>
                        <a:pt x="152" y="50"/>
                        <a:pt x="152" y="51"/>
                        <a:pt x="133" y="71"/>
                      </a:cubicBezTo>
                      <a:cubicBezTo>
                        <a:pt x="166" y="51"/>
                        <a:pt x="166" y="51"/>
                        <a:pt x="170" y="52"/>
                      </a:cubicBezTo>
                      <a:cubicBezTo>
                        <a:pt x="171" y="52"/>
                        <a:pt x="173" y="53"/>
                        <a:pt x="173" y="55"/>
                      </a:cubicBezTo>
                      <a:cubicBezTo>
                        <a:pt x="175" y="58"/>
                        <a:pt x="175" y="58"/>
                        <a:pt x="164" y="76"/>
                      </a:cubicBezTo>
                      <a:cubicBezTo>
                        <a:pt x="168" y="73"/>
                        <a:pt x="170" y="73"/>
                        <a:pt x="172" y="73"/>
                      </a:cubicBezTo>
                      <a:cubicBezTo>
                        <a:pt x="174" y="74"/>
                        <a:pt x="175" y="75"/>
                        <a:pt x="176" y="76"/>
                      </a:cubicBezTo>
                      <a:cubicBezTo>
                        <a:pt x="178" y="80"/>
                        <a:pt x="178" y="80"/>
                        <a:pt x="169" y="97"/>
                      </a:cubicBezTo>
                      <a:cubicBezTo>
                        <a:pt x="170" y="96"/>
                        <a:pt x="170" y="96"/>
                        <a:pt x="170" y="96"/>
                      </a:cubicBezTo>
                      <a:cubicBezTo>
                        <a:pt x="190" y="84"/>
                        <a:pt x="191" y="83"/>
                        <a:pt x="195" y="84"/>
                      </a:cubicBezTo>
                      <a:cubicBezTo>
                        <a:pt x="196" y="84"/>
                        <a:pt x="198" y="85"/>
                        <a:pt x="198" y="87"/>
                      </a:cubicBezTo>
                      <a:cubicBezTo>
                        <a:pt x="201" y="90"/>
                        <a:pt x="201" y="90"/>
                        <a:pt x="187" y="110"/>
                      </a:cubicBezTo>
                      <a:cubicBezTo>
                        <a:pt x="186" y="111"/>
                        <a:pt x="186" y="112"/>
                        <a:pt x="186" y="113"/>
                      </a:cubicBezTo>
                      <a:cubicBezTo>
                        <a:pt x="190" y="110"/>
                        <a:pt x="195" y="107"/>
                        <a:pt x="199" y="104"/>
                      </a:cubicBezTo>
                      <a:cubicBezTo>
                        <a:pt x="233" y="84"/>
                        <a:pt x="233" y="84"/>
                        <a:pt x="237" y="85"/>
                      </a:cubicBezTo>
                      <a:cubicBezTo>
                        <a:pt x="238" y="85"/>
                        <a:pt x="240" y="86"/>
                        <a:pt x="241" y="87"/>
                      </a:cubicBezTo>
                      <a:cubicBezTo>
                        <a:pt x="243" y="92"/>
                        <a:pt x="243" y="92"/>
                        <a:pt x="219" y="117"/>
                      </a:cubicBezTo>
                      <a:cubicBezTo>
                        <a:pt x="236" y="106"/>
                        <a:pt x="237" y="107"/>
                        <a:pt x="240" y="107"/>
                      </a:cubicBezTo>
                      <a:cubicBezTo>
                        <a:pt x="241" y="108"/>
                        <a:pt x="242" y="109"/>
                        <a:pt x="243" y="110"/>
                      </a:cubicBezTo>
                      <a:cubicBezTo>
                        <a:pt x="246" y="114"/>
                        <a:pt x="246" y="114"/>
                        <a:pt x="228" y="138"/>
                      </a:cubicBezTo>
                      <a:cubicBezTo>
                        <a:pt x="228" y="137"/>
                        <a:pt x="229" y="137"/>
                        <a:pt x="229" y="137"/>
                      </a:cubicBezTo>
                      <a:cubicBezTo>
                        <a:pt x="254" y="121"/>
                        <a:pt x="254" y="121"/>
                        <a:pt x="258" y="122"/>
                      </a:cubicBezTo>
                      <a:cubicBezTo>
                        <a:pt x="259" y="122"/>
                        <a:pt x="261" y="124"/>
                        <a:pt x="261" y="125"/>
                      </a:cubicBezTo>
                      <a:cubicBezTo>
                        <a:pt x="263" y="127"/>
                        <a:pt x="263" y="127"/>
                        <a:pt x="259" y="143"/>
                      </a:cubicBezTo>
                      <a:cubicBezTo>
                        <a:pt x="262" y="141"/>
                        <a:pt x="265" y="139"/>
                        <a:pt x="268" y="137"/>
                      </a:cubicBezTo>
                      <a:cubicBezTo>
                        <a:pt x="289" y="124"/>
                        <a:pt x="289" y="124"/>
                        <a:pt x="293" y="125"/>
                      </a:cubicBezTo>
                      <a:cubicBezTo>
                        <a:pt x="294" y="125"/>
                        <a:pt x="296" y="126"/>
                        <a:pt x="296" y="128"/>
                      </a:cubicBezTo>
                      <a:cubicBezTo>
                        <a:pt x="299" y="132"/>
                        <a:pt x="299" y="132"/>
                        <a:pt x="281" y="151"/>
                      </a:cubicBezTo>
                      <a:cubicBezTo>
                        <a:pt x="282" y="151"/>
                        <a:pt x="283" y="150"/>
                        <a:pt x="284" y="150"/>
                      </a:cubicBezTo>
                      <a:cubicBezTo>
                        <a:pt x="313" y="132"/>
                        <a:pt x="313" y="132"/>
                        <a:pt x="316" y="133"/>
                      </a:cubicBezTo>
                      <a:cubicBezTo>
                        <a:pt x="318" y="133"/>
                        <a:pt x="319" y="134"/>
                        <a:pt x="320" y="136"/>
                      </a:cubicBezTo>
                      <a:cubicBezTo>
                        <a:pt x="322" y="139"/>
                        <a:pt x="321" y="142"/>
                        <a:pt x="318" y="144"/>
                      </a:cubicBezTo>
                      <a:cubicBezTo>
                        <a:pt x="317" y="144"/>
                        <a:pt x="317" y="144"/>
                        <a:pt x="316" y="144"/>
                      </a:cubicBezTo>
                      <a:cubicBezTo>
                        <a:pt x="313" y="146"/>
                        <a:pt x="301" y="154"/>
                        <a:pt x="290" y="160"/>
                      </a:cubicBezTo>
                      <a:cubicBezTo>
                        <a:pt x="259" y="179"/>
                        <a:pt x="254" y="182"/>
                        <a:pt x="251" y="182"/>
                      </a:cubicBezTo>
                      <a:close/>
                      <a:moveTo>
                        <a:pt x="310" y="142"/>
                      </a:moveTo>
                      <a:cubicBezTo>
                        <a:pt x="310" y="142"/>
                        <a:pt x="310" y="143"/>
                        <a:pt x="311" y="143"/>
                      </a:cubicBezTo>
                      <a:cubicBezTo>
                        <a:pt x="310" y="143"/>
                        <a:pt x="310" y="142"/>
                        <a:pt x="310" y="142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51" name="Freeform 9"/>
                <p:cNvSpPr>
                  <a:spLocks/>
                </p:cNvSpPr>
                <p:nvPr/>
              </p:nvSpPr>
              <p:spPr bwMode="auto">
                <a:xfrm>
                  <a:off x="-4451350" y="-7149306"/>
                  <a:ext cx="1296988" cy="806450"/>
                </a:xfrm>
                <a:custGeom>
                  <a:avLst/>
                  <a:gdLst>
                    <a:gd name="T0" fmla="*/ 257 w 346"/>
                    <a:gd name="T1" fmla="*/ 214 h 215"/>
                    <a:gd name="T2" fmla="*/ 278 w 346"/>
                    <a:gd name="T3" fmla="*/ 181 h 215"/>
                    <a:gd name="T4" fmla="*/ 218 w 346"/>
                    <a:gd name="T5" fmla="*/ 209 h 215"/>
                    <a:gd name="T6" fmla="*/ 204 w 346"/>
                    <a:gd name="T7" fmla="*/ 197 h 215"/>
                    <a:gd name="T8" fmla="*/ 227 w 346"/>
                    <a:gd name="T9" fmla="*/ 163 h 215"/>
                    <a:gd name="T10" fmla="*/ 186 w 346"/>
                    <a:gd name="T11" fmla="*/ 179 h 215"/>
                    <a:gd name="T12" fmla="*/ 212 w 346"/>
                    <a:gd name="T13" fmla="*/ 151 h 215"/>
                    <a:gd name="T14" fmla="*/ 161 w 346"/>
                    <a:gd name="T15" fmla="*/ 173 h 215"/>
                    <a:gd name="T16" fmla="*/ 149 w 346"/>
                    <a:gd name="T17" fmla="*/ 163 h 215"/>
                    <a:gd name="T18" fmla="*/ 175 w 346"/>
                    <a:gd name="T19" fmla="*/ 126 h 215"/>
                    <a:gd name="T20" fmla="*/ 175 w 346"/>
                    <a:gd name="T21" fmla="*/ 126 h 215"/>
                    <a:gd name="T22" fmla="*/ 131 w 346"/>
                    <a:gd name="T23" fmla="*/ 145 h 215"/>
                    <a:gd name="T24" fmla="*/ 128 w 346"/>
                    <a:gd name="T25" fmla="*/ 129 h 215"/>
                    <a:gd name="T26" fmla="*/ 150 w 346"/>
                    <a:gd name="T27" fmla="*/ 95 h 215"/>
                    <a:gd name="T28" fmla="*/ 82 w 346"/>
                    <a:gd name="T29" fmla="*/ 133 h 215"/>
                    <a:gd name="T30" fmla="*/ 108 w 346"/>
                    <a:gd name="T31" fmla="*/ 96 h 215"/>
                    <a:gd name="T32" fmla="*/ 79 w 346"/>
                    <a:gd name="T33" fmla="*/ 105 h 215"/>
                    <a:gd name="T34" fmla="*/ 93 w 346"/>
                    <a:gd name="T35" fmla="*/ 83 h 215"/>
                    <a:gd name="T36" fmla="*/ 40 w 346"/>
                    <a:gd name="T37" fmla="*/ 107 h 215"/>
                    <a:gd name="T38" fmla="*/ 40 w 346"/>
                    <a:gd name="T39" fmla="*/ 88 h 215"/>
                    <a:gd name="T40" fmla="*/ 65 w 346"/>
                    <a:gd name="T41" fmla="*/ 54 h 215"/>
                    <a:gd name="T42" fmla="*/ 5 w 346"/>
                    <a:gd name="T43" fmla="*/ 81 h 215"/>
                    <a:gd name="T44" fmla="*/ 32 w 346"/>
                    <a:gd name="T45" fmla="*/ 52 h 215"/>
                    <a:gd name="T46" fmla="*/ 2 w 346"/>
                    <a:gd name="T47" fmla="*/ 62 h 215"/>
                    <a:gd name="T48" fmla="*/ 7 w 346"/>
                    <a:gd name="T49" fmla="*/ 53 h 215"/>
                    <a:gd name="T50" fmla="*/ 98 w 346"/>
                    <a:gd name="T51" fmla="*/ 1 h 215"/>
                    <a:gd name="T52" fmla="*/ 86 w 346"/>
                    <a:gd name="T53" fmla="*/ 25 h 215"/>
                    <a:gd name="T54" fmla="*/ 118 w 346"/>
                    <a:gd name="T55" fmla="*/ 11 h 215"/>
                    <a:gd name="T56" fmla="*/ 98 w 346"/>
                    <a:gd name="T57" fmla="*/ 42 h 215"/>
                    <a:gd name="T58" fmla="*/ 132 w 346"/>
                    <a:gd name="T59" fmla="*/ 30 h 215"/>
                    <a:gd name="T60" fmla="*/ 141 w 346"/>
                    <a:gd name="T61" fmla="*/ 43 h 215"/>
                    <a:gd name="T62" fmla="*/ 126 w 346"/>
                    <a:gd name="T63" fmla="*/ 71 h 215"/>
                    <a:gd name="T64" fmla="*/ 161 w 346"/>
                    <a:gd name="T65" fmla="*/ 58 h 215"/>
                    <a:gd name="T66" fmla="*/ 131 w 346"/>
                    <a:gd name="T67" fmla="*/ 93 h 215"/>
                    <a:gd name="T68" fmla="*/ 194 w 346"/>
                    <a:gd name="T69" fmla="*/ 63 h 215"/>
                    <a:gd name="T70" fmla="*/ 203 w 346"/>
                    <a:gd name="T71" fmla="*/ 75 h 215"/>
                    <a:gd name="T72" fmla="*/ 184 w 346"/>
                    <a:gd name="T73" fmla="*/ 106 h 215"/>
                    <a:gd name="T74" fmla="*/ 222 w 346"/>
                    <a:gd name="T75" fmla="*/ 92 h 215"/>
                    <a:gd name="T76" fmla="*/ 241 w 346"/>
                    <a:gd name="T77" fmla="*/ 100 h 215"/>
                    <a:gd name="T78" fmla="*/ 217 w 346"/>
                    <a:gd name="T79" fmla="*/ 133 h 215"/>
                    <a:gd name="T80" fmla="*/ 281 w 346"/>
                    <a:gd name="T81" fmla="*/ 104 h 215"/>
                    <a:gd name="T82" fmla="*/ 257 w 346"/>
                    <a:gd name="T83" fmla="*/ 131 h 215"/>
                    <a:gd name="T84" fmla="*/ 278 w 346"/>
                    <a:gd name="T85" fmla="*/ 127 h 215"/>
                    <a:gd name="T86" fmla="*/ 256 w 346"/>
                    <a:gd name="T87" fmla="*/ 156 h 215"/>
                    <a:gd name="T88" fmla="*/ 315 w 346"/>
                    <a:gd name="T89" fmla="*/ 128 h 215"/>
                    <a:gd name="T90" fmla="*/ 323 w 346"/>
                    <a:gd name="T91" fmla="*/ 143 h 215"/>
                    <a:gd name="T92" fmla="*/ 302 w 346"/>
                    <a:gd name="T93" fmla="*/ 176 h 215"/>
                    <a:gd name="T94" fmla="*/ 344 w 346"/>
                    <a:gd name="T95" fmla="*/ 159 h 215"/>
                    <a:gd name="T96" fmla="*/ 339 w 346"/>
                    <a:gd name="T97" fmla="*/ 168 h 215"/>
                    <a:gd name="T98" fmla="*/ 259 w 346"/>
                    <a:gd name="T99" fmla="*/ 215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46" h="215">
                      <a:moveTo>
                        <a:pt x="259" y="215"/>
                      </a:moveTo>
                      <a:cubicBezTo>
                        <a:pt x="258" y="215"/>
                        <a:pt x="257" y="214"/>
                        <a:pt x="257" y="214"/>
                      </a:cubicBezTo>
                      <a:cubicBezTo>
                        <a:pt x="255" y="214"/>
                        <a:pt x="254" y="213"/>
                        <a:pt x="253" y="211"/>
                      </a:cubicBezTo>
                      <a:cubicBezTo>
                        <a:pt x="250" y="207"/>
                        <a:pt x="250" y="206"/>
                        <a:pt x="278" y="181"/>
                      </a:cubicBezTo>
                      <a:cubicBezTo>
                        <a:pt x="226" y="213"/>
                        <a:pt x="225" y="213"/>
                        <a:pt x="222" y="212"/>
                      </a:cubicBezTo>
                      <a:cubicBezTo>
                        <a:pt x="220" y="211"/>
                        <a:pt x="219" y="210"/>
                        <a:pt x="218" y="209"/>
                      </a:cubicBezTo>
                      <a:cubicBezTo>
                        <a:pt x="215" y="204"/>
                        <a:pt x="215" y="203"/>
                        <a:pt x="255" y="170"/>
                      </a:cubicBezTo>
                      <a:cubicBezTo>
                        <a:pt x="208" y="198"/>
                        <a:pt x="208" y="198"/>
                        <a:pt x="204" y="197"/>
                      </a:cubicBezTo>
                      <a:cubicBezTo>
                        <a:pt x="203" y="197"/>
                        <a:pt x="202" y="196"/>
                        <a:pt x="201" y="194"/>
                      </a:cubicBezTo>
                      <a:cubicBezTo>
                        <a:pt x="198" y="190"/>
                        <a:pt x="198" y="189"/>
                        <a:pt x="227" y="163"/>
                      </a:cubicBezTo>
                      <a:cubicBezTo>
                        <a:pt x="195" y="183"/>
                        <a:pt x="194" y="183"/>
                        <a:pt x="190" y="182"/>
                      </a:cubicBezTo>
                      <a:cubicBezTo>
                        <a:pt x="189" y="182"/>
                        <a:pt x="187" y="181"/>
                        <a:pt x="186" y="179"/>
                      </a:cubicBezTo>
                      <a:cubicBezTo>
                        <a:pt x="183" y="174"/>
                        <a:pt x="187" y="171"/>
                        <a:pt x="201" y="159"/>
                      </a:cubicBezTo>
                      <a:cubicBezTo>
                        <a:pt x="204" y="157"/>
                        <a:pt x="208" y="154"/>
                        <a:pt x="212" y="151"/>
                      </a:cubicBezTo>
                      <a:cubicBezTo>
                        <a:pt x="169" y="177"/>
                        <a:pt x="168" y="177"/>
                        <a:pt x="165" y="176"/>
                      </a:cubicBezTo>
                      <a:cubicBezTo>
                        <a:pt x="163" y="176"/>
                        <a:pt x="162" y="175"/>
                        <a:pt x="161" y="173"/>
                      </a:cubicBezTo>
                      <a:cubicBezTo>
                        <a:pt x="158" y="168"/>
                        <a:pt x="158" y="168"/>
                        <a:pt x="186" y="144"/>
                      </a:cubicBezTo>
                      <a:cubicBezTo>
                        <a:pt x="153" y="164"/>
                        <a:pt x="152" y="164"/>
                        <a:pt x="149" y="163"/>
                      </a:cubicBezTo>
                      <a:cubicBezTo>
                        <a:pt x="148" y="163"/>
                        <a:pt x="146" y="162"/>
                        <a:pt x="145" y="160"/>
                      </a:cubicBezTo>
                      <a:cubicBezTo>
                        <a:pt x="142" y="155"/>
                        <a:pt x="142" y="155"/>
                        <a:pt x="175" y="126"/>
                      </a:cubicBezTo>
                      <a:cubicBezTo>
                        <a:pt x="175" y="126"/>
                        <a:pt x="176" y="125"/>
                        <a:pt x="176" y="125"/>
                      </a:cubicBezTo>
                      <a:cubicBezTo>
                        <a:pt x="176" y="125"/>
                        <a:pt x="175" y="126"/>
                        <a:pt x="175" y="126"/>
                      </a:cubicBezTo>
                      <a:cubicBezTo>
                        <a:pt x="138" y="148"/>
                        <a:pt x="138" y="148"/>
                        <a:pt x="134" y="148"/>
                      </a:cubicBezTo>
                      <a:cubicBezTo>
                        <a:pt x="133" y="147"/>
                        <a:pt x="131" y="146"/>
                        <a:pt x="131" y="145"/>
                      </a:cubicBezTo>
                      <a:cubicBezTo>
                        <a:pt x="128" y="140"/>
                        <a:pt x="128" y="140"/>
                        <a:pt x="153" y="117"/>
                      </a:cubicBezTo>
                      <a:cubicBezTo>
                        <a:pt x="133" y="130"/>
                        <a:pt x="131" y="130"/>
                        <a:pt x="128" y="129"/>
                      </a:cubicBezTo>
                      <a:cubicBezTo>
                        <a:pt x="127" y="129"/>
                        <a:pt x="125" y="128"/>
                        <a:pt x="124" y="126"/>
                      </a:cubicBezTo>
                      <a:cubicBezTo>
                        <a:pt x="122" y="121"/>
                        <a:pt x="122" y="121"/>
                        <a:pt x="150" y="95"/>
                      </a:cubicBezTo>
                      <a:cubicBezTo>
                        <a:pt x="145" y="98"/>
                        <a:pt x="141" y="100"/>
                        <a:pt x="137" y="103"/>
                      </a:cubicBezTo>
                      <a:cubicBezTo>
                        <a:pt x="86" y="134"/>
                        <a:pt x="86" y="134"/>
                        <a:pt x="82" y="133"/>
                      </a:cubicBezTo>
                      <a:cubicBezTo>
                        <a:pt x="81" y="132"/>
                        <a:pt x="79" y="131"/>
                        <a:pt x="78" y="130"/>
                      </a:cubicBezTo>
                      <a:cubicBezTo>
                        <a:pt x="76" y="125"/>
                        <a:pt x="75" y="125"/>
                        <a:pt x="108" y="96"/>
                      </a:cubicBezTo>
                      <a:cubicBezTo>
                        <a:pt x="87" y="109"/>
                        <a:pt x="86" y="109"/>
                        <a:pt x="83" y="108"/>
                      </a:cubicBezTo>
                      <a:cubicBezTo>
                        <a:pt x="81" y="108"/>
                        <a:pt x="80" y="107"/>
                        <a:pt x="79" y="105"/>
                      </a:cubicBezTo>
                      <a:cubicBezTo>
                        <a:pt x="77" y="101"/>
                        <a:pt x="76" y="100"/>
                        <a:pt x="99" y="80"/>
                      </a:cubicBezTo>
                      <a:cubicBezTo>
                        <a:pt x="97" y="81"/>
                        <a:pt x="95" y="82"/>
                        <a:pt x="93" y="83"/>
                      </a:cubicBezTo>
                      <a:cubicBezTo>
                        <a:pt x="48" y="111"/>
                        <a:pt x="47" y="110"/>
                        <a:pt x="44" y="110"/>
                      </a:cubicBezTo>
                      <a:cubicBezTo>
                        <a:pt x="42" y="109"/>
                        <a:pt x="41" y="108"/>
                        <a:pt x="40" y="107"/>
                      </a:cubicBezTo>
                      <a:cubicBezTo>
                        <a:pt x="37" y="101"/>
                        <a:pt x="37" y="101"/>
                        <a:pt x="74" y="71"/>
                      </a:cubicBezTo>
                      <a:cubicBezTo>
                        <a:pt x="44" y="89"/>
                        <a:pt x="43" y="89"/>
                        <a:pt x="40" y="88"/>
                      </a:cubicBezTo>
                      <a:cubicBezTo>
                        <a:pt x="38" y="88"/>
                        <a:pt x="37" y="87"/>
                        <a:pt x="36" y="85"/>
                      </a:cubicBezTo>
                      <a:cubicBezTo>
                        <a:pt x="33" y="80"/>
                        <a:pt x="33" y="80"/>
                        <a:pt x="65" y="54"/>
                      </a:cubicBezTo>
                      <a:cubicBezTo>
                        <a:pt x="13" y="85"/>
                        <a:pt x="12" y="85"/>
                        <a:pt x="9" y="84"/>
                      </a:cubicBezTo>
                      <a:cubicBezTo>
                        <a:pt x="7" y="84"/>
                        <a:pt x="6" y="83"/>
                        <a:pt x="5" y="81"/>
                      </a:cubicBezTo>
                      <a:cubicBezTo>
                        <a:pt x="2" y="76"/>
                        <a:pt x="5" y="74"/>
                        <a:pt x="18" y="63"/>
                      </a:cubicBezTo>
                      <a:cubicBezTo>
                        <a:pt x="22" y="60"/>
                        <a:pt x="27" y="56"/>
                        <a:pt x="32" y="52"/>
                      </a:cubicBezTo>
                      <a:cubicBezTo>
                        <a:pt x="10" y="65"/>
                        <a:pt x="9" y="65"/>
                        <a:pt x="6" y="64"/>
                      </a:cubicBezTo>
                      <a:cubicBezTo>
                        <a:pt x="4" y="64"/>
                        <a:pt x="3" y="63"/>
                        <a:pt x="2" y="62"/>
                      </a:cubicBezTo>
                      <a:cubicBezTo>
                        <a:pt x="0" y="59"/>
                        <a:pt x="1" y="55"/>
                        <a:pt x="4" y="53"/>
                      </a:cubicBezTo>
                      <a:cubicBezTo>
                        <a:pt x="5" y="53"/>
                        <a:pt x="6" y="53"/>
                        <a:pt x="7" y="53"/>
                      </a:cubicBezTo>
                      <a:cubicBezTo>
                        <a:pt x="12" y="50"/>
                        <a:pt x="35" y="36"/>
                        <a:pt x="52" y="26"/>
                      </a:cubicBezTo>
                      <a:cubicBezTo>
                        <a:pt x="94" y="0"/>
                        <a:pt x="94" y="0"/>
                        <a:pt x="98" y="1"/>
                      </a:cubicBezTo>
                      <a:cubicBezTo>
                        <a:pt x="99" y="2"/>
                        <a:pt x="101" y="3"/>
                        <a:pt x="102" y="4"/>
                      </a:cubicBezTo>
                      <a:cubicBezTo>
                        <a:pt x="105" y="9"/>
                        <a:pt x="101" y="13"/>
                        <a:pt x="86" y="25"/>
                      </a:cubicBezTo>
                      <a:cubicBezTo>
                        <a:pt x="82" y="28"/>
                        <a:pt x="78" y="31"/>
                        <a:pt x="74" y="34"/>
                      </a:cubicBezTo>
                      <a:cubicBezTo>
                        <a:pt x="114" y="10"/>
                        <a:pt x="115" y="10"/>
                        <a:pt x="118" y="11"/>
                      </a:cubicBezTo>
                      <a:cubicBezTo>
                        <a:pt x="120" y="11"/>
                        <a:pt x="121" y="12"/>
                        <a:pt x="122" y="14"/>
                      </a:cubicBezTo>
                      <a:cubicBezTo>
                        <a:pt x="124" y="19"/>
                        <a:pt x="125" y="19"/>
                        <a:pt x="98" y="42"/>
                      </a:cubicBezTo>
                      <a:cubicBezTo>
                        <a:pt x="124" y="26"/>
                        <a:pt x="125" y="26"/>
                        <a:pt x="128" y="27"/>
                      </a:cubicBezTo>
                      <a:cubicBezTo>
                        <a:pt x="130" y="27"/>
                        <a:pt x="131" y="28"/>
                        <a:pt x="132" y="30"/>
                      </a:cubicBezTo>
                      <a:cubicBezTo>
                        <a:pt x="135" y="35"/>
                        <a:pt x="135" y="36"/>
                        <a:pt x="100" y="65"/>
                      </a:cubicBezTo>
                      <a:cubicBezTo>
                        <a:pt x="137" y="42"/>
                        <a:pt x="138" y="43"/>
                        <a:pt x="141" y="43"/>
                      </a:cubicBezTo>
                      <a:cubicBezTo>
                        <a:pt x="143" y="44"/>
                        <a:pt x="144" y="45"/>
                        <a:pt x="145" y="46"/>
                      </a:cubicBezTo>
                      <a:cubicBezTo>
                        <a:pt x="147" y="51"/>
                        <a:pt x="147" y="51"/>
                        <a:pt x="126" y="71"/>
                      </a:cubicBezTo>
                      <a:cubicBezTo>
                        <a:pt x="153" y="54"/>
                        <a:pt x="154" y="54"/>
                        <a:pt x="157" y="55"/>
                      </a:cubicBezTo>
                      <a:cubicBezTo>
                        <a:pt x="159" y="55"/>
                        <a:pt x="160" y="56"/>
                        <a:pt x="161" y="58"/>
                      </a:cubicBezTo>
                      <a:cubicBezTo>
                        <a:pt x="164" y="63"/>
                        <a:pt x="164" y="63"/>
                        <a:pt x="128" y="94"/>
                      </a:cubicBezTo>
                      <a:cubicBezTo>
                        <a:pt x="129" y="94"/>
                        <a:pt x="130" y="93"/>
                        <a:pt x="131" y="93"/>
                      </a:cubicBezTo>
                      <a:cubicBezTo>
                        <a:pt x="186" y="59"/>
                        <a:pt x="186" y="60"/>
                        <a:pt x="190" y="60"/>
                      </a:cubicBezTo>
                      <a:cubicBezTo>
                        <a:pt x="191" y="61"/>
                        <a:pt x="193" y="62"/>
                        <a:pt x="194" y="63"/>
                      </a:cubicBezTo>
                      <a:cubicBezTo>
                        <a:pt x="196" y="68"/>
                        <a:pt x="197" y="68"/>
                        <a:pt x="170" y="93"/>
                      </a:cubicBezTo>
                      <a:cubicBezTo>
                        <a:pt x="200" y="74"/>
                        <a:pt x="200" y="75"/>
                        <a:pt x="203" y="75"/>
                      </a:cubicBezTo>
                      <a:cubicBezTo>
                        <a:pt x="205" y="76"/>
                        <a:pt x="206" y="77"/>
                        <a:pt x="207" y="78"/>
                      </a:cubicBezTo>
                      <a:cubicBezTo>
                        <a:pt x="210" y="83"/>
                        <a:pt x="210" y="83"/>
                        <a:pt x="184" y="106"/>
                      </a:cubicBezTo>
                      <a:cubicBezTo>
                        <a:pt x="214" y="88"/>
                        <a:pt x="215" y="88"/>
                        <a:pt x="218" y="89"/>
                      </a:cubicBezTo>
                      <a:cubicBezTo>
                        <a:pt x="220" y="90"/>
                        <a:pt x="221" y="91"/>
                        <a:pt x="222" y="92"/>
                      </a:cubicBezTo>
                      <a:cubicBezTo>
                        <a:pt x="225" y="97"/>
                        <a:pt x="225" y="97"/>
                        <a:pt x="195" y="125"/>
                      </a:cubicBezTo>
                      <a:cubicBezTo>
                        <a:pt x="237" y="99"/>
                        <a:pt x="237" y="99"/>
                        <a:pt x="241" y="100"/>
                      </a:cubicBezTo>
                      <a:cubicBezTo>
                        <a:pt x="243" y="100"/>
                        <a:pt x="244" y="101"/>
                        <a:pt x="245" y="103"/>
                      </a:cubicBezTo>
                      <a:cubicBezTo>
                        <a:pt x="248" y="108"/>
                        <a:pt x="248" y="108"/>
                        <a:pt x="217" y="133"/>
                      </a:cubicBezTo>
                      <a:cubicBezTo>
                        <a:pt x="272" y="100"/>
                        <a:pt x="273" y="100"/>
                        <a:pt x="277" y="101"/>
                      </a:cubicBezTo>
                      <a:cubicBezTo>
                        <a:pt x="278" y="102"/>
                        <a:pt x="280" y="103"/>
                        <a:pt x="281" y="104"/>
                      </a:cubicBezTo>
                      <a:cubicBezTo>
                        <a:pt x="284" y="109"/>
                        <a:pt x="280" y="112"/>
                        <a:pt x="267" y="123"/>
                      </a:cubicBezTo>
                      <a:cubicBezTo>
                        <a:pt x="264" y="125"/>
                        <a:pt x="261" y="128"/>
                        <a:pt x="257" y="131"/>
                      </a:cubicBezTo>
                      <a:cubicBezTo>
                        <a:pt x="270" y="123"/>
                        <a:pt x="271" y="123"/>
                        <a:pt x="274" y="124"/>
                      </a:cubicBezTo>
                      <a:cubicBezTo>
                        <a:pt x="275" y="124"/>
                        <a:pt x="277" y="125"/>
                        <a:pt x="278" y="127"/>
                      </a:cubicBezTo>
                      <a:cubicBezTo>
                        <a:pt x="280" y="131"/>
                        <a:pt x="281" y="132"/>
                        <a:pt x="249" y="159"/>
                      </a:cubicBezTo>
                      <a:cubicBezTo>
                        <a:pt x="251" y="158"/>
                        <a:pt x="254" y="157"/>
                        <a:pt x="256" y="156"/>
                      </a:cubicBezTo>
                      <a:cubicBezTo>
                        <a:pt x="308" y="124"/>
                        <a:pt x="308" y="124"/>
                        <a:pt x="312" y="125"/>
                      </a:cubicBezTo>
                      <a:cubicBezTo>
                        <a:pt x="313" y="126"/>
                        <a:pt x="314" y="127"/>
                        <a:pt x="315" y="128"/>
                      </a:cubicBezTo>
                      <a:cubicBezTo>
                        <a:pt x="318" y="133"/>
                        <a:pt x="318" y="134"/>
                        <a:pt x="277" y="168"/>
                      </a:cubicBezTo>
                      <a:cubicBezTo>
                        <a:pt x="319" y="142"/>
                        <a:pt x="319" y="142"/>
                        <a:pt x="323" y="143"/>
                      </a:cubicBezTo>
                      <a:cubicBezTo>
                        <a:pt x="324" y="144"/>
                        <a:pt x="326" y="145"/>
                        <a:pt x="327" y="146"/>
                      </a:cubicBezTo>
                      <a:cubicBezTo>
                        <a:pt x="329" y="151"/>
                        <a:pt x="329" y="151"/>
                        <a:pt x="302" y="176"/>
                      </a:cubicBezTo>
                      <a:cubicBezTo>
                        <a:pt x="335" y="155"/>
                        <a:pt x="337" y="155"/>
                        <a:pt x="340" y="156"/>
                      </a:cubicBezTo>
                      <a:cubicBezTo>
                        <a:pt x="342" y="156"/>
                        <a:pt x="343" y="157"/>
                        <a:pt x="344" y="159"/>
                      </a:cubicBezTo>
                      <a:cubicBezTo>
                        <a:pt x="346" y="162"/>
                        <a:pt x="345" y="165"/>
                        <a:pt x="342" y="167"/>
                      </a:cubicBezTo>
                      <a:cubicBezTo>
                        <a:pt x="341" y="167"/>
                        <a:pt x="340" y="168"/>
                        <a:pt x="339" y="168"/>
                      </a:cubicBezTo>
                      <a:cubicBezTo>
                        <a:pt x="334" y="170"/>
                        <a:pt x="315" y="182"/>
                        <a:pt x="300" y="191"/>
                      </a:cubicBezTo>
                      <a:cubicBezTo>
                        <a:pt x="267" y="211"/>
                        <a:pt x="262" y="215"/>
                        <a:pt x="259" y="21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52" name="Freeform 10"/>
                <p:cNvSpPr>
                  <a:spLocks noEditPoints="1"/>
                </p:cNvSpPr>
                <p:nvPr/>
              </p:nvSpPr>
              <p:spPr bwMode="auto">
                <a:xfrm>
                  <a:off x="-4792662" y="-6755606"/>
                  <a:ext cx="2159000" cy="1541462"/>
                </a:xfrm>
                <a:custGeom>
                  <a:avLst/>
                  <a:gdLst>
                    <a:gd name="T0" fmla="*/ 258 w 576"/>
                    <a:gd name="T1" fmla="*/ 407 h 411"/>
                    <a:gd name="T2" fmla="*/ 254 w 576"/>
                    <a:gd name="T3" fmla="*/ 388 h 411"/>
                    <a:gd name="T4" fmla="*/ 264 w 576"/>
                    <a:gd name="T5" fmla="*/ 359 h 411"/>
                    <a:gd name="T6" fmla="*/ 258 w 576"/>
                    <a:gd name="T7" fmla="*/ 340 h 411"/>
                    <a:gd name="T8" fmla="*/ 261 w 576"/>
                    <a:gd name="T9" fmla="*/ 315 h 411"/>
                    <a:gd name="T10" fmla="*/ 254 w 576"/>
                    <a:gd name="T11" fmla="*/ 298 h 411"/>
                    <a:gd name="T12" fmla="*/ 260 w 576"/>
                    <a:gd name="T13" fmla="*/ 274 h 411"/>
                    <a:gd name="T14" fmla="*/ 273 w 576"/>
                    <a:gd name="T15" fmla="*/ 243 h 411"/>
                    <a:gd name="T16" fmla="*/ 263 w 576"/>
                    <a:gd name="T17" fmla="*/ 227 h 411"/>
                    <a:gd name="T18" fmla="*/ 256 w 576"/>
                    <a:gd name="T19" fmla="*/ 208 h 411"/>
                    <a:gd name="T20" fmla="*/ 266 w 576"/>
                    <a:gd name="T21" fmla="*/ 179 h 411"/>
                    <a:gd name="T22" fmla="*/ 235 w 576"/>
                    <a:gd name="T23" fmla="*/ 181 h 411"/>
                    <a:gd name="T24" fmla="*/ 231 w 576"/>
                    <a:gd name="T25" fmla="*/ 160 h 411"/>
                    <a:gd name="T26" fmla="*/ 219 w 576"/>
                    <a:gd name="T27" fmla="*/ 144 h 411"/>
                    <a:gd name="T28" fmla="*/ 217 w 576"/>
                    <a:gd name="T29" fmla="*/ 126 h 411"/>
                    <a:gd name="T30" fmla="*/ 197 w 576"/>
                    <a:gd name="T31" fmla="*/ 113 h 411"/>
                    <a:gd name="T32" fmla="*/ 172 w 576"/>
                    <a:gd name="T33" fmla="*/ 104 h 411"/>
                    <a:gd name="T34" fmla="*/ 156 w 576"/>
                    <a:gd name="T35" fmla="*/ 93 h 411"/>
                    <a:gd name="T36" fmla="*/ 145 w 576"/>
                    <a:gd name="T37" fmla="*/ 76 h 411"/>
                    <a:gd name="T38" fmla="*/ 130 w 576"/>
                    <a:gd name="T39" fmla="*/ 63 h 411"/>
                    <a:gd name="T40" fmla="*/ 100 w 576"/>
                    <a:gd name="T41" fmla="*/ 74 h 411"/>
                    <a:gd name="T42" fmla="*/ 62 w 576"/>
                    <a:gd name="T43" fmla="*/ 78 h 411"/>
                    <a:gd name="T44" fmla="*/ 46 w 576"/>
                    <a:gd name="T45" fmla="*/ 64 h 411"/>
                    <a:gd name="T46" fmla="*/ 35 w 576"/>
                    <a:gd name="T47" fmla="*/ 50 h 411"/>
                    <a:gd name="T48" fmla="*/ 33 w 576"/>
                    <a:gd name="T49" fmla="*/ 27 h 411"/>
                    <a:gd name="T50" fmla="*/ 4 w 576"/>
                    <a:gd name="T51" fmla="*/ 30 h 411"/>
                    <a:gd name="T52" fmla="*/ 58 w 576"/>
                    <a:gd name="T53" fmla="*/ 1 h 411"/>
                    <a:gd name="T54" fmla="*/ 51 w 576"/>
                    <a:gd name="T55" fmla="*/ 28 h 411"/>
                    <a:gd name="T56" fmla="*/ 101 w 576"/>
                    <a:gd name="T57" fmla="*/ 6 h 411"/>
                    <a:gd name="T58" fmla="*/ 101 w 576"/>
                    <a:gd name="T59" fmla="*/ 28 h 411"/>
                    <a:gd name="T60" fmla="*/ 118 w 576"/>
                    <a:gd name="T61" fmla="*/ 41 h 411"/>
                    <a:gd name="T62" fmla="*/ 123 w 576"/>
                    <a:gd name="T63" fmla="*/ 53 h 411"/>
                    <a:gd name="T64" fmla="*/ 145 w 576"/>
                    <a:gd name="T65" fmla="*/ 62 h 411"/>
                    <a:gd name="T66" fmla="*/ 159 w 576"/>
                    <a:gd name="T67" fmla="*/ 77 h 411"/>
                    <a:gd name="T68" fmla="*/ 190 w 576"/>
                    <a:gd name="T69" fmla="*/ 66 h 411"/>
                    <a:gd name="T70" fmla="*/ 197 w 576"/>
                    <a:gd name="T71" fmla="*/ 83 h 411"/>
                    <a:gd name="T72" fmla="*/ 225 w 576"/>
                    <a:gd name="T73" fmla="*/ 85 h 411"/>
                    <a:gd name="T74" fmla="*/ 243 w 576"/>
                    <a:gd name="T75" fmla="*/ 99 h 411"/>
                    <a:gd name="T76" fmla="*/ 251 w 576"/>
                    <a:gd name="T77" fmla="*/ 115 h 411"/>
                    <a:gd name="T78" fmla="*/ 258 w 576"/>
                    <a:gd name="T79" fmla="*/ 132 h 411"/>
                    <a:gd name="T80" fmla="*/ 267 w 576"/>
                    <a:gd name="T81" fmla="*/ 152 h 411"/>
                    <a:gd name="T82" fmla="*/ 452 w 576"/>
                    <a:gd name="T83" fmla="*/ 50 h 411"/>
                    <a:gd name="T84" fmla="*/ 415 w 576"/>
                    <a:gd name="T85" fmla="*/ 86 h 411"/>
                    <a:gd name="T86" fmla="*/ 541 w 576"/>
                    <a:gd name="T87" fmla="*/ 31 h 411"/>
                    <a:gd name="T88" fmla="*/ 571 w 576"/>
                    <a:gd name="T89" fmla="*/ 25 h 411"/>
                    <a:gd name="T90" fmla="*/ 326 w 576"/>
                    <a:gd name="T91" fmla="*/ 191 h 411"/>
                    <a:gd name="T92" fmla="*/ 337 w 576"/>
                    <a:gd name="T93" fmla="*/ 206 h 411"/>
                    <a:gd name="T94" fmla="*/ 327 w 576"/>
                    <a:gd name="T95" fmla="*/ 235 h 411"/>
                    <a:gd name="T96" fmla="*/ 311 w 576"/>
                    <a:gd name="T97" fmla="*/ 265 h 411"/>
                    <a:gd name="T98" fmla="*/ 314 w 576"/>
                    <a:gd name="T99" fmla="*/ 284 h 411"/>
                    <a:gd name="T100" fmla="*/ 314 w 576"/>
                    <a:gd name="T101" fmla="*/ 308 h 411"/>
                    <a:gd name="T102" fmla="*/ 336 w 576"/>
                    <a:gd name="T103" fmla="*/ 317 h 411"/>
                    <a:gd name="T104" fmla="*/ 325 w 576"/>
                    <a:gd name="T105" fmla="*/ 347 h 411"/>
                    <a:gd name="T106" fmla="*/ 322 w 576"/>
                    <a:gd name="T107" fmla="*/ 371 h 411"/>
                    <a:gd name="T108" fmla="*/ 297 w 576"/>
                    <a:gd name="T109" fmla="*/ 392 h 411"/>
                    <a:gd name="T110" fmla="*/ 312 w 576"/>
                    <a:gd name="T111" fmla="*/ 379 h 4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576" h="411">
                      <a:moveTo>
                        <a:pt x="264" y="411"/>
                      </a:moveTo>
                      <a:cubicBezTo>
                        <a:pt x="263" y="411"/>
                        <a:pt x="263" y="410"/>
                        <a:pt x="262" y="410"/>
                      </a:cubicBezTo>
                      <a:cubicBezTo>
                        <a:pt x="261" y="410"/>
                        <a:pt x="259" y="409"/>
                        <a:pt x="258" y="407"/>
                      </a:cubicBezTo>
                      <a:cubicBezTo>
                        <a:pt x="256" y="403"/>
                        <a:pt x="256" y="403"/>
                        <a:pt x="279" y="381"/>
                      </a:cubicBezTo>
                      <a:cubicBezTo>
                        <a:pt x="261" y="391"/>
                        <a:pt x="261" y="391"/>
                        <a:pt x="258" y="391"/>
                      </a:cubicBezTo>
                      <a:cubicBezTo>
                        <a:pt x="256" y="390"/>
                        <a:pt x="255" y="389"/>
                        <a:pt x="254" y="388"/>
                      </a:cubicBezTo>
                      <a:cubicBezTo>
                        <a:pt x="251" y="383"/>
                        <a:pt x="251" y="382"/>
                        <a:pt x="283" y="355"/>
                      </a:cubicBezTo>
                      <a:cubicBezTo>
                        <a:pt x="271" y="362"/>
                        <a:pt x="270" y="362"/>
                        <a:pt x="268" y="362"/>
                      </a:cubicBezTo>
                      <a:cubicBezTo>
                        <a:pt x="266" y="361"/>
                        <a:pt x="265" y="360"/>
                        <a:pt x="264" y="359"/>
                      </a:cubicBezTo>
                      <a:cubicBezTo>
                        <a:pt x="262" y="355"/>
                        <a:pt x="261" y="354"/>
                        <a:pt x="279" y="336"/>
                      </a:cubicBezTo>
                      <a:cubicBezTo>
                        <a:pt x="265" y="344"/>
                        <a:pt x="264" y="344"/>
                        <a:pt x="262" y="343"/>
                      </a:cubicBezTo>
                      <a:cubicBezTo>
                        <a:pt x="260" y="343"/>
                        <a:pt x="259" y="342"/>
                        <a:pt x="258" y="340"/>
                      </a:cubicBezTo>
                      <a:cubicBezTo>
                        <a:pt x="255" y="336"/>
                        <a:pt x="255" y="336"/>
                        <a:pt x="276" y="314"/>
                      </a:cubicBezTo>
                      <a:cubicBezTo>
                        <a:pt x="267" y="319"/>
                        <a:pt x="267" y="319"/>
                        <a:pt x="264" y="318"/>
                      </a:cubicBezTo>
                      <a:cubicBezTo>
                        <a:pt x="263" y="318"/>
                        <a:pt x="261" y="317"/>
                        <a:pt x="261" y="315"/>
                      </a:cubicBezTo>
                      <a:cubicBezTo>
                        <a:pt x="258" y="311"/>
                        <a:pt x="258" y="311"/>
                        <a:pt x="274" y="294"/>
                      </a:cubicBezTo>
                      <a:cubicBezTo>
                        <a:pt x="261" y="302"/>
                        <a:pt x="261" y="302"/>
                        <a:pt x="258" y="301"/>
                      </a:cubicBezTo>
                      <a:cubicBezTo>
                        <a:pt x="257" y="301"/>
                        <a:pt x="255" y="300"/>
                        <a:pt x="254" y="298"/>
                      </a:cubicBezTo>
                      <a:cubicBezTo>
                        <a:pt x="252" y="294"/>
                        <a:pt x="251" y="293"/>
                        <a:pt x="273" y="274"/>
                      </a:cubicBezTo>
                      <a:cubicBezTo>
                        <a:pt x="267" y="277"/>
                        <a:pt x="266" y="277"/>
                        <a:pt x="264" y="277"/>
                      </a:cubicBezTo>
                      <a:cubicBezTo>
                        <a:pt x="263" y="276"/>
                        <a:pt x="261" y="275"/>
                        <a:pt x="260" y="274"/>
                      </a:cubicBezTo>
                      <a:cubicBezTo>
                        <a:pt x="258" y="269"/>
                        <a:pt x="257" y="269"/>
                        <a:pt x="288" y="242"/>
                      </a:cubicBezTo>
                      <a:cubicBezTo>
                        <a:pt x="280" y="246"/>
                        <a:pt x="279" y="246"/>
                        <a:pt x="277" y="246"/>
                      </a:cubicBezTo>
                      <a:cubicBezTo>
                        <a:pt x="275" y="245"/>
                        <a:pt x="274" y="244"/>
                        <a:pt x="273" y="243"/>
                      </a:cubicBezTo>
                      <a:cubicBezTo>
                        <a:pt x="270" y="239"/>
                        <a:pt x="270" y="238"/>
                        <a:pt x="288" y="220"/>
                      </a:cubicBezTo>
                      <a:cubicBezTo>
                        <a:pt x="270" y="231"/>
                        <a:pt x="270" y="231"/>
                        <a:pt x="267" y="230"/>
                      </a:cubicBezTo>
                      <a:cubicBezTo>
                        <a:pt x="265" y="229"/>
                        <a:pt x="264" y="228"/>
                        <a:pt x="263" y="227"/>
                      </a:cubicBezTo>
                      <a:cubicBezTo>
                        <a:pt x="260" y="222"/>
                        <a:pt x="259" y="219"/>
                        <a:pt x="316" y="182"/>
                      </a:cubicBezTo>
                      <a:cubicBezTo>
                        <a:pt x="273" y="208"/>
                        <a:pt x="264" y="212"/>
                        <a:pt x="260" y="211"/>
                      </a:cubicBezTo>
                      <a:cubicBezTo>
                        <a:pt x="258" y="210"/>
                        <a:pt x="257" y="209"/>
                        <a:pt x="256" y="208"/>
                      </a:cubicBezTo>
                      <a:cubicBezTo>
                        <a:pt x="252" y="202"/>
                        <a:pt x="253" y="199"/>
                        <a:pt x="296" y="172"/>
                      </a:cubicBezTo>
                      <a:cubicBezTo>
                        <a:pt x="279" y="181"/>
                        <a:pt x="273" y="183"/>
                        <a:pt x="270" y="182"/>
                      </a:cubicBezTo>
                      <a:cubicBezTo>
                        <a:pt x="269" y="182"/>
                        <a:pt x="267" y="180"/>
                        <a:pt x="266" y="179"/>
                      </a:cubicBezTo>
                      <a:cubicBezTo>
                        <a:pt x="263" y="173"/>
                        <a:pt x="266" y="170"/>
                        <a:pt x="293" y="152"/>
                      </a:cubicBezTo>
                      <a:cubicBezTo>
                        <a:pt x="299" y="148"/>
                        <a:pt x="306" y="143"/>
                        <a:pt x="313" y="138"/>
                      </a:cubicBezTo>
                      <a:cubicBezTo>
                        <a:pt x="248" y="178"/>
                        <a:pt x="239" y="182"/>
                        <a:pt x="235" y="181"/>
                      </a:cubicBezTo>
                      <a:cubicBezTo>
                        <a:pt x="233" y="180"/>
                        <a:pt x="231" y="179"/>
                        <a:pt x="231" y="178"/>
                      </a:cubicBezTo>
                      <a:cubicBezTo>
                        <a:pt x="228" y="173"/>
                        <a:pt x="228" y="173"/>
                        <a:pt x="251" y="151"/>
                      </a:cubicBezTo>
                      <a:cubicBezTo>
                        <a:pt x="234" y="161"/>
                        <a:pt x="233" y="161"/>
                        <a:pt x="231" y="160"/>
                      </a:cubicBezTo>
                      <a:cubicBezTo>
                        <a:pt x="229" y="160"/>
                        <a:pt x="228" y="159"/>
                        <a:pt x="227" y="158"/>
                      </a:cubicBezTo>
                      <a:cubicBezTo>
                        <a:pt x="225" y="154"/>
                        <a:pt x="225" y="154"/>
                        <a:pt x="234" y="137"/>
                      </a:cubicBezTo>
                      <a:cubicBezTo>
                        <a:pt x="223" y="144"/>
                        <a:pt x="222" y="145"/>
                        <a:pt x="219" y="144"/>
                      </a:cubicBezTo>
                      <a:cubicBezTo>
                        <a:pt x="217" y="143"/>
                        <a:pt x="216" y="142"/>
                        <a:pt x="215" y="141"/>
                      </a:cubicBezTo>
                      <a:cubicBezTo>
                        <a:pt x="213" y="138"/>
                        <a:pt x="213" y="137"/>
                        <a:pt x="223" y="122"/>
                      </a:cubicBezTo>
                      <a:cubicBezTo>
                        <a:pt x="221" y="123"/>
                        <a:pt x="219" y="124"/>
                        <a:pt x="217" y="126"/>
                      </a:cubicBezTo>
                      <a:cubicBezTo>
                        <a:pt x="187" y="144"/>
                        <a:pt x="187" y="144"/>
                        <a:pt x="183" y="143"/>
                      </a:cubicBezTo>
                      <a:cubicBezTo>
                        <a:pt x="182" y="143"/>
                        <a:pt x="180" y="142"/>
                        <a:pt x="180" y="140"/>
                      </a:cubicBezTo>
                      <a:cubicBezTo>
                        <a:pt x="177" y="136"/>
                        <a:pt x="177" y="136"/>
                        <a:pt x="197" y="113"/>
                      </a:cubicBezTo>
                      <a:cubicBezTo>
                        <a:pt x="168" y="130"/>
                        <a:pt x="168" y="130"/>
                        <a:pt x="165" y="129"/>
                      </a:cubicBezTo>
                      <a:cubicBezTo>
                        <a:pt x="163" y="129"/>
                        <a:pt x="162" y="128"/>
                        <a:pt x="161" y="127"/>
                      </a:cubicBezTo>
                      <a:cubicBezTo>
                        <a:pt x="159" y="123"/>
                        <a:pt x="159" y="123"/>
                        <a:pt x="172" y="104"/>
                      </a:cubicBezTo>
                      <a:cubicBezTo>
                        <a:pt x="151" y="117"/>
                        <a:pt x="150" y="117"/>
                        <a:pt x="147" y="117"/>
                      </a:cubicBezTo>
                      <a:cubicBezTo>
                        <a:pt x="146" y="116"/>
                        <a:pt x="144" y="115"/>
                        <a:pt x="143" y="114"/>
                      </a:cubicBezTo>
                      <a:cubicBezTo>
                        <a:pt x="141" y="110"/>
                        <a:pt x="141" y="109"/>
                        <a:pt x="156" y="93"/>
                      </a:cubicBezTo>
                      <a:cubicBezTo>
                        <a:pt x="146" y="99"/>
                        <a:pt x="145" y="99"/>
                        <a:pt x="143" y="98"/>
                      </a:cubicBezTo>
                      <a:cubicBezTo>
                        <a:pt x="141" y="98"/>
                        <a:pt x="140" y="97"/>
                        <a:pt x="139" y="95"/>
                      </a:cubicBezTo>
                      <a:cubicBezTo>
                        <a:pt x="137" y="92"/>
                        <a:pt x="137" y="92"/>
                        <a:pt x="145" y="76"/>
                      </a:cubicBezTo>
                      <a:cubicBezTo>
                        <a:pt x="128" y="87"/>
                        <a:pt x="127" y="88"/>
                        <a:pt x="124" y="87"/>
                      </a:cubicBezTo>
                      <a:cubicBezTo>
                        <a:pt x="123" y="86"/>
                        <a:pt x="121" y="85"/>
                        <a:pt x="120" y="84"/>
                      </a:cubicBezTo>
                      <a:cubicBezTo>
                        <a:pt x="118" y="80"/>
                        <a:pt x="118" y="80"/>
                        <a:pt x="130" y="63"/>
                      </a:cubicBezTo>
                      <a:cubicBezTo>
                        <a:pt x="130" y="63"/>
                        <a:pt x="129" y="64"/>
                        <a:pt x="129" y="64"/>
                      </a:cubicBezTo>
                      <a:cubicBezTo>
                        <a:pt x="107" y="78"/>
                        <a:pt x="107" y="78"/>
                        <a:pt x="103" y="77"/>
                      </a:cubicBezTo>
                      <a:cubicBezTo>
                        <a:pt x="102" y="76"/>
                        <a:pt x="100" y="75"/>
                        <a:pt x="100" y="74"/>
                      </a:cubicBezTo>
                      <a:cubicBezTo>
                        <a:pt x="98" y="71"/>
                        <a:pt x="98" y="71"/>
                        <a:pt x="103" y="56"/>
                      </a:cubicBezTo>
                      <a:cubicBezTo>
                        <a:pt x="99" y="59"/>
                        <a:pt x="95" y="61"/>
                        <a:pt x="91" y="63"/>
                      </a:cubicBezTo>
                      <a:cubicBezTo>
                        <a:pt x="65" y="79"/>
                        <a:pt x="65" y="79"/>
                        <a:pt x="62" y="78"/>
                      </a:cubicBezTo>
                      <a:cubicBezTo>
                        <a:pt x="60" y="78"/>
                        <a:pt x="59" y="77"/>
                        <a:pt x="58" y="75"/>
                      </a:cubicBezTo>
                      <a:cubicBezTo>
                        <a:pt x="56" y="72"/>
                        <a:pt x="56" y="71"/>
                        <a:pt x="72" y="52"/>
                      </a:cubicBezTo>
                      <a:cubicBezTo>
                        <a:pt x="50" y="65"/>
                        <a:pt x="49" y="65"/>
                        <a:pt x="46" y="64"/>
                      </a:cubicBezTo>
                      <a:cubicBezTo>
                        <a:pt x="45" y="64"/>
                        <a:pt x="43" y="63"/>
                        <a:pt x="43" y="62"/>
                      </a:cubicBezTo>
                      <a:cubicBezTo>
                        <a:pt x="40" y="57"/>
                        <a:pt x="40" y="57"/>
                        <a:pt x="60" y="37"/>
                      </a:cubicBezTo>
                      <a:cubicBezTo>
                        <a:pt x="38" y="50"/>
                        <a:pt x="38" y="50"/>
                        <a:pt x="35" y="50"/>
                      </a:cubicBezTo>
                      <a:cubicBezTo>
                        <a:pt x="33" y="49"/>
                        <a:pt x="32" y="48"/>
                        <a:pt x="31" y="47"/>
                      </a:cubicBezTo>
                      <a:cubicBezTo>
                        <a:pt x="29" y="43"/>
                        <a:pt x="29" y="43"/>
                        <a:pt x="41" y="22"/>
                      </a:cubicBezTo>
                      <a:cubicBezTo>
                        <a:pt x="38" y="24"/>
                        <a:pt x="36" y="26"/>
                        <a:pt x="33" y="27"/>
                      </a:cubicBezTo>
                      <a:cubicBezTo>
                        <a:pt x="9" y="42"/>
                        <a:pt x="9" y="42"/>
                        <a:pt x="5" y="41"/>
                      </a:cubicBezTo>
                      <a:cubicBezTo>
                        <a:pt x="4" y="41"/>
                        <a:pt x="2" y="40"/>
                        <a:pt x="2" y="38"/>
                      </a:cubicBezTo>
                      <a:cubicBezTo>
                        <a:pt x="0" y="36"/>
                        <a:pt x="1" y="32"/>
                        <a:pt x="4" y="30"/>
                      </a:cubicBezTo>
                      <a:cubicBezTo>
                        <a:pt x="4" y="30"/>
                        <a:pt x="5" y="30"/>
                        <a:pt x="6" y="30"/>
                      </a:cubicBezTo>
                      <a:cubicBezTo>
                        <a:pt x="8" y="28"/>
                        <a:pt x="19" y="22"/>
                        <a:pt x="27" y="17"/>
                      </a:cubicBezTo>
                      <a:cubicBezTo>
                        <a:pt x="54" y="0"/>
                        <a:pt x="55" y="0"/>
                        <a:pt x="58" y="1"/>
                      </a:cubicBezTo>
                      <a:cubicBezTo>
                        <a:pt x="59" y="1"/>
                        <a:pt x="61" y="2"/>
                        <a:pt x="62" y="4"/>
                      </a:cubicBezTo>
                      <a:cubicBezTo>
                        <a:pt x="64" y="7"/>
                        <a:pt x="64" y="7"/>
                        <a:pt x="52" y="28"/>
                      </a:cubicBezTo>
                      <a:cubicBezTo>
                        <a:pt x="52" y="28"/>
                        <a:pt x="52" y="28"/>
                        <a:pt x="51" y="28"/>
                      </a:cubicBezTo>
                      <a:cubicBezTo>
                        <a:pt x="55" y="26"/>
                        <a:pt x="60" y="23"/>
                        <a:pt x="63" y="21"/>
                      </a:cubicBezTo>
                      <a:cubicBezTo>
                        <a:pt x="94" y="2"/>
                        <a:pt x="94" y="2"/>
                        <a:pt x="98" y="3"/>
                      </a:cubicBezTo>
                      <a:cubicBezTo>
                        <a:pt x="99" y="4"/>
                        <a:pt x="101" y="5"/>
                        <a:pt x="101" y="6"/>
                      </a:cubicBezTo>
                      <a:cubicBezTo>
                        <a:pt x="104" y="10"/>
                        <a:pt x="104" y="11"/>
                        <a:pt x="85" y="30"/>
                      </a:cubicBezTo>
                      <a:cubicBezTo>
                        <a:pt x="94" y="24"/>
                        <a:pt x="95" y="24"/>
                        <a:pt x="97" y="25"/>
                      </a:cubicBezTo>
                      <a:cubicBezTo>
                        <a:pt x="99" y="25"/>
                        <a:pt x="100" y="26"/>
                        <a:pt x="101" y="28"/>
                      </a:cubicBezTo>
                      <a:cubicBezTo>
                        <a:pt x="103" y="32"/>
                        <a:pt x="104" y="32"/>
                        <a:pt x="88" y="51"/>
                      </a:cubicBezTo>
                      <a:cubicBezTo>
                        <a:pt x="111" y="37"/>
                        <a:pt x="111" y="37"/>
                        <a:pt x="114" y="38"/>
                      </a:cubicBezTo>
                      <a:cubicBezTo>
                        <a:pt x="116" y="38"/>
                        <a:pt x="117" y="40"/>
                        <a:pt x="118" y="41"/>
                      </a:cubicBezTo>
                      <a:cubicBezTo>
                        <a:pt x="119" y="43"/>
                        <a:pt x="119" y="43"/>
                        <a:pt x="115" y="58"/>
                      </a:cubicBezTo>
                      <a:cubicBezTo>
                        <a:pt x="115" y="58"/>
                        <a:pt x="115" y="58"/>
                        <a:pt x="115" y="59"/>
                      </a:cubicBezTo>
                      <a:cubicBezTo>
                        <a:pt x="117" y="57"/>
                        <a:pt x="120" y="55"/>
                        <a:pt x="123" y="53"/>
                      </a:cubicBezTo>
                      <a:cubicBezTo>
                        <a:pt x="147" y="38"/>
                        <a:pt x="148" y="38"/>
                        <a:pt x="151" y="39"/>
                      </a:cubicBezTo>
                      <a:cubicBezTo>
                        <a:pt x="152" y="40"/>
                        <a:pt x="154" y="41"/>
                        <a:pt x="155" y="42"/>
                      </a:cubicBezTo>
                      <a:cubicBezTo>
                        <a:pt x="157" y="46"/>
                        <a:pt x="157" y="46"/>
                        <a:pt x="145" y="62"/>
                      </a:cubicBezTo>
                      <a:cubicBezTo>
                        <a:pt x="157" y="55"/>
                        <a:pt x="158" y="55"/>
                        <a:pt x="161" y="55"/>
                      </a:cubicBezTo>
                      <a:cubicBezTo>
                        <a:pt x="163" y="56"/>
                        <a:pt x="164" y="57"/>
                        <a:pt x="165" y="58"/>
                      </a:cubicBezTo>
                      <a:cubicBezTo>
                        <a:pt x="167" y="61"/>
                        <a:pt x="167" y="61"/>
                        <a:pt x="159" y="77"/>
                      </a:cubicBezTo>
                      <a:cubicBezTo>
                        <a:pt x="160" y="76"/>
                        <a:pt x="161" y="76"/>
                        <a:pt x="162" y="75"/>
                      </a:cubicBezTo>
                      <a:cubicBezTo>
                        <a:pt x="182" y="63"/>
                        <a:pt x="183" y="62"/>
                        <a:pt x="186" y="63"/>
                      </a:cubicBezTo>
                      <a:cubicBezTo>
                        <a:pt x="187" y="63"/>
                        <a:pt x="189" y="64"/>
                        <a:pt x="190" y="66"/>
                      </a:cubicBezTo>
                      <a:cubicBezTo>
                        <a:pt x="192" y="70"/>
                        <a:pt x="192" y="70"/>
                        <a:pt x="177" y="87"/>
                      </a:cubicBezTo>
                      <a:cubicBezTo>
                        <a:pt x="190" y="79"/>
                        <a:pt x="191" y="79"/>
                        <a:pt x="193" y="80"/>
                      </a:cubicBezTo>
                      <a:cubicBezTo>
                        <a:pt x="195" y="80"/>
                        <a:pt x="196" y="81"/>
                        <a:pt x="197" y="83"/>
                      </a:cubicBezTo>
                      <a:cubicBezTo>
                        <a:pt x="199" y="86"/>
                        <a:pt x="199" y="87"/>
                        <a:pt x="186" y="106"/>
                      </a:cubicBezTo>
                      <a:cubicBezTo>
                        <a:pt x="189" y="104"/>
                        <a:pt x="192" y="102"/>
                        <a:pt x="194" y="100"/>
                      </a:cubicBezTo>
                      <a:cubicBezTo>
                        <a:pt x="222" y="84"/>
                        <a:pt x="222" y="84"/>
                        <a:pt x="225" y="85"/>
                      </a:cubicBezTo>
                      <a:cubicBezTo>
                        <a:pt x="227" y="85"/>
                        <a:pt x="228" y="86"/>
                        <a:pt x="229" y="87"/>
                      </a:cubicBezTo>
                      <a:cubicBezTo>
                        <a:pt x="231" y="92"/>
                        <a:pt x="231" y="92"/>
                        <a:pt x="211" y="115"/>
                      </a:cubicBezTo>
                      <a:cubicBezTo>
                        <a:pt x="240" y="98"/>
                        <a:pt x="240" y="98"/>
                        <a:pt x="243" y="99"/>
                      </a:cubicBezTo>
                      <a:cubicBezTo>
                        <a:pt x="245" y="99"/>
                        <a:pt x="246" y="100"/>
                        <a:pt x="247" y="101"/>
                      </a:cubicBezTo>
                      <a:cubicBezTo>
                        <a:pt x="249" y="105"/>
                        <a:pt x="249" y="105"/>
                        <a:pt x="239" y="120"/>
                      </a:cubicBezTo>
                      <a:cubicBezTo>
                        <a:pt x="247" y="115"/>
                        <a:pt x="249" y="114"/>
                        <a:pt x="251" y="115"/>
                      </a:cubicBezTo>
                      <a:cubicBezTo>
                        <a:pt x="253" y="115"/>
                        <a:pt x="254" y="116"/>
                        <a:pt x="255" y="118"/>
                      </a:cubicBezTo>
                      <a:cubicBezTo>
                        <a:pt x="257" y="121"/>
                        <a:pt x="257" y="121"/>
                        <a:pt x="247" y="139"/>
                      </a:cubicBezTo>
                      <a:cubicBezTo>
                        <a:pt x="251" y="137"/>
                        <a:pt x="255" y="135"/>
                        <a:pt x="258" y="132"/>
                      </a:cubicBezTo>
                      <a:cubicBezTo>
                        <a:pt x="288" y="114"/>
                        <a:pt x="288" y="114"/>
                        <a:pt x="292" y="115"/>
                      </a:cubicBezTo>
                      <a:cubicBezTo>
                        <a:pt x="293" y="116"/>
                        <a:pt x="294" y="117"/>
                        <a:pt x="295" y="118"/>
                      </a:cubicBezTo>
                      <a:cubicBezTo>
                        <a:pt x="298" y="123"/>
                        <a:pt x="298" y="123"/>
                        <a:pt x="267" y="152"/>
                      </a:cubicBezTo>
                      <a:cubicBezTo>
                        <a:pt x="288" y="140"/>
                        <a:pt x="315" y="123"/>
                        <a:pt x="339" y="108"/>
                      </a:cubicBezTo>
                      <a:cubicBezTo>
                        <a:pt x="432" y="51"/>
                        <a:pt x="442" y="46"/>
                        <a:pt x="448" y="47"/>
                      </a:cubicBezTo>
                      <a:cubicBezTo>
                        <a:pt x="450" y="47"/>
                        <a:pt x="451" y="49"/>
                        <a:pt x="452" y="50"/>
                      </a:cubicBezTo>
                      <a:cubicBezTo>
                        <a:pt x="455" y="56"/>
                        <a:pt x="453" y="58"/>
                        <a:pt x="421" y="80"/>
                      </a:cubicBezTo>
                      <a:cubicBezTo>
                        <a:pt x="412" y="87"/>
                        <a:pt x="401" y="94"/>
                        <a:pt x="389" y="102"/>
                      </a:cubicBezTo>
                      <a:cubicBezTo>
                        <a:pt x="398" y="97"/>
                        <a:pt x="407" y="91"/>
                        <a:pt x="415" y="86"/>
                      </a:cubicBezTo>
                      <a:cubicBezTo>
                        <a:pt x="532" y="15"/>
                        <a:pt x="545" y="8"/>
                        <a:pt x="550" y="10"/>
                      </a:cubicBezTo>
                      <a:cubicBezTo>
                        <a:pt x="552" y="10"/>
                        <a:pt x="553" y="11"/>
                        <a:pt x="554" y="13"/>
                      </a:cubicBezTo>
                      <a:cubicBezTo>
                        <a:pt x="558" y="19"/>
                        <a:pt x="551" y="24"/>
                        <a:pt x="541" y="31"/>
                      </a:cubicBezTo>
                      <a:cubicBezTo>
                        <a:pt x="537" y="34"/>
                        <a:pt x="533" y="37"/>
                        <a:pt x="529" y="40"/>
                      </a:cubicBezTo>
                      <a:cubicBezTo>
                        <a:pt x="555" y="25"/>
                        <a:pt x="563" y="21"/>
                        <a:pt x="567" y="22"/>
                      </a:cubicBezTo>
                      <a:cubicBezTo>
                        <a:pt x="569" y="23"/>
                        <a:pt x="570" y="24"/>
                        <a:pt x="571" y="25"/>
                      </a:cubicBezTo>
                      <a:cubicBezTo>
                        <a:pt x="576" y="33"/>
                        <a:pt x="576" y="33"/>
                        <a:pt x="428" y="126"/>
                      </a:cubicBezTo>
                      <a:cubicBezTo>
                        <a:pt x="394" y="147"/>
                        <a:pt x="356" y="171"/>
                        <a:pt x="326" y="190"/>
                      </a:cubicBezTo>
                      <a:cubicBezTo>
                        <a:pt x="326" y="190"/>
                        <a:pt x="326" y="191"/>
                        <a:pt x="326" y="191"/>
                      </a:cubicBezTo>
                      <a:cubicBezTo>
                        <a:pt x="329" y="195"/>
                        <a:pt x="329" y="195"/>
                        <a:pt x="311" y="214"/>
                      </a:cubicBezTo>
                      <a:cubicBezTo>
                        <a:pt x="330" y="202"/>
                        <a:pt x="331" y="202"/>
                        <a:pt x="334" y="203"/>
                      </a:cubicBezTo>
                      <a:cubicBezTo>
                        <a:pt x="335" y="203"/>
                        <a:pt x="337" y="204"/>
                        <a:pt x="337" y="206"/>
                      </a:cubicBezTo>
                      <a:cubicBezTo>
                        <a:pt x="340" y="210"/>
                        <a:pt x="340" y="211"/>
                        <a:pt x="311" y="237"/>
                      </a:cubicBezTo>
                      <a:cubicBezTo>
                        <a:pt x="320" y="232"/>
                        <a:pt x="321" y="232"/>
                        <a:pt x="323" y="232"/>
                      </a:cubicBezTo>
                      <a:cubicBezTo>
                        <a:pt x="325" y="233"/>
                        <a:pt x="326" y="234"/>
                        <a:pt x="327" y="235"/>
                      </a:cubicBezTo>
                      <a:cubicBezTo>
                        <a:pt x="330" y="240"/>
                        <a:pt x="330" y="240"/>
                        <a:pt x="305" y="262"/>
                      </a:cubicBezTo>
                      <a:cubicBezTo>
                        <a:pt x="306" y="262"/>
                        <a:pt x="306" y="262"/>
                        <a:pt x="307" y="262"/>
                      </a:cubicBezTo>
                      <a:cubicBezTo>
                        <a:pt x="309" y="263"/>
                        <a:pt x="310" y="264"/>
                        <a:pt x="311" y="265"/>
                      </a:cubicBezTo>
                      <a:cubicBezTo>
                        <a:pt x="313" y="269"/>
                        <a:pt x="314" y="270"/>
                        <a:pt x="298" y="287"/>
                      </a:cubicBezTo>
                      <a:cubicBezTo>
                        <a:pt x="308" y="281"/>
                        <a:pt x="308" y="281"/>
                        <a:pt x="311" y="282"/>
                      </a:cubicBezTo>
                      <a:cubicBezTo>
                        <a:pt x="312" y="282"/>
                        <a:pt x="313" y="283"/>
                        <a:pt x="314" y="284"/>
                      </a:cubicBezTo>
                      <a:cubicBezTo>
                        <a:pt x="317" y="289"/>
                        <a:pt x="317" y="289"/>
                        <a:pt x="296" y="311"/>
                      </a:cubicBezTo>
                      <a:cubicBezTo>
                        <a:pt x="307" y="304"/>
                        <a:pt x="308" y="304"/>
                        <a:pt x="310" y="305"/>
                      </a:cubicBezTo>
                      <a:cubicBezTo>
                        <a:pt x="312" y="305"/>
                        <a:pt x="313" y="306"/>
                        <a:pt x="314" y="308"/>
                      </a:cubicBezTo>
                      <a:cubicBezTo>
                        <a:pt x="316" y="312"/>
                        <a:pt x="317" y="312"/>
                        <a:pt x="298" y="332"/>
                      </a:cubicBezTo>
                      <a:cubicBezTo>
                        <a:pt x="329" y="313"/>
                        <a:pt x="329" y="313"/>
                        <a:pt x="333" y="314"/>
                      </a:cubicBezTo>
                      <a:cubicBezTo>
                        <a:pt x="334" y="315"/>
                        <a:pt x="336" y="316"/>
                        <a:pt x="336" y="317"/>
                      </a:cubicBezTo>
                      <a:cubicBezTo>
                        <a:pt x="339" y="322"/>
                        <a:pt x="339" y="322"/>
                        <a:pt x="309" y="349"/>
                      </a:cubicBezTo>
                      <a:cubicBezTo>
                        <a:pt x="318" y="343"/>
                        <a:pt x="319" y="343"/>
                        <a:pt x="321" y="344"/>
                      </a:cubicBezTo>
                      <a:cubicBezTo>
                        <a:pt x="323" y="344"/>
                        <a:pt x="324" y="345"/>
                        <a:pt x="325" y="347"/>
                      </a:cubicBezTo>
                      <a:cubicBezTo>
                        <a:pt x="328" y="351"/>
                        <a:pt x="328" y="352"/>
                        <a:pt x="304" y="374"/>
                      </a:cubicBezTo>
                      <a:cubicBezTo>
                        <a:pt x="315" y="367"/>
                        <a:pt x="315" y="368"/>
                        <a:pt x="318" y="368"/>
                      </a:cubicBezTo>
                      <a:cubicBezTo>
                        <a:pt x="319" y="369"/>
                        <a:pt x="321" y="370"/>
                        <a:pt x="322" y="371"/>
                      </a:cubicBezTo>
                      <a:cubicBezTo>
                        <a:pt x="323" y="374"/>
                        <a:pt x="322" y="378"/>
                        <a:pt x="319" y="379"/>
                      </a:cubicBezTo>
                      <a:cubicBezTo>
                        <a:pt x="319" y="379"/>
                        <a:pt x="318" y="380"/>
                        <a:pt x="318" y="380"/>
                      </a:cubicBezTo>
                      <a:cubicBezTo>
                        <a:pt x="315" y="381"/>
                        <a:pt x="305" y="387"/>
                        <a:pt x="297" y="392"/>
                      </a:cubicBezTo>
                      <a:cubicBezTo>
                        <a:pt x="271" y="408"/>
                        <a:pt x="267" y="411"/>
                        <a:pt x="264" y="411"/>
                      </a:cubicBezTo>
                      <a:close/>
                      <a:moveTo>
                        <a:pt x="311" y="377"/>
                      </a:moveTo>
                      <a:cubicBezTo>
                        <a:pt x="312" y="378"/>
                        <a:pt x="312" y="378"/>
                        <a:pt x="312" y="379"/>
                      </a:cubicBezTo>
                      <a:cubicBezTo>
                        <a:pt x="312" y="378"/>
                        <a:pt x="311" y="378"/>
                        <a:pt x="311" y="37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53" name="Freeform 11"/>
                <p:cNvSpPr>
                  <a:spLocks/>
                </p:cNvSpPr>
                <p:nvPr/>
              </p:nvSpPr>
              <p:spPr bwMode="auto">
                <a:xfrm>
                  <a:off x="-5006975" y="-7468393"/>
                  <a:ext cx="2351088" cy="2546350"/>
                </a:xfrm>
                <a:custGeom>
                  <a:avLst/>
                  <a:gdLst>
                    <a:gd name="T0" fmla="*/ 451 w 627"/>
                    <a:gd name="T1" fmla="*/ 585 h 679"/>
                    <a:gd name="T2" fmla="*/ 335 w 627"/>
                    <a:gd name="T3" fmla="*/ 628 h 679"/>
                    <a:gd name="T4" fmla="*/ 271 w 627"/>
                    <a:gd name="T5" fmla="*/ 641 h 679"/>
                    <a:gd name="T6" fmla="*/ 244 w 627"/>
                    <a:gd name="T7" fmla="*/ 635 h 679"/>
                    <a:gd name="T8" fmla="*/ 230 w 627"/>
                    <a:gd name="T9" fmla="*/ 615 h 679"/>
                    <a:gd name="T10" fmla="*/ 221 w 627"/>
                    <a:gd name="T11" fmla="*/ 584 h 679"/>
                    <a:gd name="T12" fmla="*/ 178 w 627"/>
                    <a:gd name="T13" fmla="*/ 583 h 679"/>
                    <a:gd name="T14" fmla="*/ 148 w 627"/>
                    <a:gd name="T15" fmla="*/ 576 h 679"/>
                    <a:gd name="T16" fmla="*/ 142 w 627"/>
                    <a:gd name="T17" fmla="*/ 550 h 679"/>
                    <a:gd name="T18" fmla="*/ 117 w 627"/>
                    <a:gd name="T19" fmla="*/ 541 h 679"/>
                    <a:gd name="T20" fmla="*/ 109 w 627"/>
                    <a:gd name="T21" fmla="*/ 509 h 679"/>
                    <a:gd name="T22" fmla="*/ 79 w 627"/>
                    <a:gd name="T23" fmla="*/ 504 h 679"/>
                    <a:gd name="T24" fmla="*/ 67 w 627"/>
                    <a:gd name="T25" fmla="*/ 487 h 679"/>
                    <a:gd name="T26" fmla="*/ 18 w 627"/>
                    <a:gd name="T27" fmla="*/ 492 h 679"/>
                    <a:gd name="T28" fmla="*/ 20 w 627"/>
                    <a:gd name="T29" fmla="*/ 463 h 679"/>
                    <a:gd name="T30" fmla="*/ 39 w 627"/>
                    <a:gd name="T31" fmla="*/ 411 h 679"/>
                    <a:gd name="T32" fmla="*/ 15 w 627"/>
                    <a:gd name="T33" fmla="*/ 399 h 679"/>
                    <a:gd name="T34" fmla="*/ 12 w 627"/>
                    <a:gd name="T35" fmla="*/ 374 h 679"/>
                    <a:gd name="T36" fmla="*/ 31 w 627"/>
                    <a:gd name="T37" fmla="*/ 326 h 679"/>
                    <a:gd name="T38" fmla="*/ 32 w 627"/>
                    <a:gd name="T39" fmla="*/ 299 h 679"/>
                    <a:gd name="T40" fmla="*/ 28 w 627"/>
                    <a:gd name="T41" fmla="*/ 275 h 679"/>
                    <a:gd name="T42" fmla="*/ 3 w 627"/>
                    <a:gd name="T43" fmla="*/ 265 h 679"/>
                    <a:gd name="T44" fmla="*/ 46 w 627"/>
                    <a:gd name="T45" fmla="*/ 204 h 679"/>
                    <a:gd name="T46" fmla="*/ 31 w 627"/>
                    <a:gd name="T47" fmla="*/ 187 h 679"/>
                    <a:gd name="T48" fmla="*/ 29 w 627"/>
                    <a:gd name="T49" fmla="*/ 159 h 679"/>
                    <a:gd name="T50" fmla="*/ 292 w 627"/>
                    <a:gd name="T51" fmla="*/ 2 h 679"/>
                    <a:gd name="T52" fmla="*/ 297 w 627"/>
                    <a:gd name="T53" fmla="*/ 23 h 679"/>
                    <a:gd name="T54" fmla="*/ 341 w 627"/>
                    <a:gd name="T55" fmla="*/ 19 h 679"/>
                    <a:gd name="T56" fmla="*/ 97 w 627"/>
                    <a:gd name="T57" fmla="*/ 187 h 679"/>
                    <a:gd name="T58" fmla="*/ 55 w 627"/>
                    <a:gd name="T59" fmla="*/ 252 h 679"/>
                    <a:gd name="T60" fmla="*/ 81 w 627"/>
                    <a:gd name="T61" fmla="*/ 260 h 679"/>
                    <a:gd name="T62" fmla="*/ 68 w 627"/>
                    <a:gd name="T63" fmla="*/ 298 h 679"/>
                    <a:gd name="T64" fmla="*/ 47 w 627"/>
                    <a:gd name="T65" fmla="*/ 347 h 679"/>
                    <a:gd name="T66" fmla="*/ 63 w 627"/>
                    <a:gd name="T67" fmla="*/ 361 h 679"/>
                    <a:gd name="T68" fmla="*/ 62 w 627"/>
                    <a:gd name="T69" fmla="*/ 390 h 679"/>
                    <a:gd name="T70" fmla="*/ 78 w 627"/>
                    <a:gd name="T71" fmla="*/ 406 h 679"/>
                    <a:gd name="T72" fmla="*/ 48 w 627"/>
                    <a:gd name="T73" fmla="*/ 462 h 679"/>
                    <a:gd name="T74" fmla="*/ 60 w 627"/>
                    <a:gd name="T75" fmla="*/ 477 h 679"/>
                    <a:gd name="T76" fmla="*/ 103 w 627"/>
                    <a:gd name="T77" fmla="*/ 478 h 679"/>
                    <a:gd name="T78" fmla="*/ 129 w 627"/>
                    <a:gd name="T79" fmla="*/ 486 h 679"/>
                    <a:gd name="T80" fmla="*/ 141 w 627"/>
                    <a:gd name="T81" fmla="*/ 505 h 679"/>
                    <a:gd name="T82" fmla="*/ 174 w 627"/>
                    <a:gd name="T83" fmla="*/ 507 h 679"/>
                    <a:gd name="T84" fmla="*/ 166 w 627"/>
                    <a:gd name="T85" fmla="*/ 555 h 679"/>
                    <a:gd name="T86" fmla="*/ 203 w 627"/>
                    <a:gd name="T87" fmla="*/ 557 h 679"/>
                    <a:gd name="T88" fmla="*/ 229 w 627"/>
                    <a:gd name="T89" fmla="*/ 565 h 679"/>
                    <a:gd name="T90" fmla="*/ 242 w 627"/>
                    <a:gd name="T91" fmla="*/ 578 h 679"/>
                    <a:gd name="T92" fmla="*/ 271 w 627"/>
                    <a:gd name="T93" fmla="*/ 586 h 679"/>
                    <a:gd name="T94" fmla="*/ 295 w 627"/>
                    <a:gd name="T95" fmla="*/ 596 h 679"/>
                    <a:gd name="T96" fmla="*/ 336 w 627"/>
                    <a:gd name="T97" fmla="*/ 593 h 679"/>
                    <a:gd name="T98" fmla="*/ 379 w 627"/>
                    <a:gd name="T99" fmla="*/ 590 h 679"/>
                    <a:gd name="T100" fmla="*/ 447 w 627"/>
                    <a:gd name="T101" fmla="*/ 573 h 679"/>
                    <a:gd name="T102" fmla="*/ 621 w 627"/>
                    <a:gd name="T103" fmla="*/ 500 h 679"/>
                    <a:gd name="T104" fmla="*/ 479 w 627"/>
                    <a:gd name="T105" fmla="*/ 594 h 6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627" h="679">
                      <a:moveTo>
                        <a:pt x="332" y="679"/>
                      </a:moveTo>
                      <a:cubicBezTo>
                        <a:pt x="331" y="679"/>
                        <a:pt x="331" y="678"/>
                        <a:pt x="330" y="678"/>
                      </a:cubicBezTo>
                      <a:cubicBezTo>
                        <a:pt x="329" y="678"/>
                        <a:pt x="327" y="677"/>
                        <a:pt x="326" y="675"/>
                      </a:cubicBezTo>
                      <a:cubicBezTo>
                        <a:pt x="322" y="668"/>
                        <a:pt x="322" y="667"/>
                        <a:pt x="451" y="585"/>
                      </a:cubicBezTo>
                      <a:cubicBezTo>
                        <a:pt x="327" y="661"/>
                        <a:pt x="313" y="668"/>
                        <a:pt x="307" y="667"/>
                      </a:cubicBezTo>
                      <a:cubicBezTo>
                        <a:pt x="305" y="666"/>
                        <a:pt x="304" y="665"/>
                        <a:pt x="303" y="664"/>
                      </a:cubicBezTo>
                      <a:cubicBezTo>
                        <a:pt x="300" y="659"/>
                        <a:pt x="300" y="659"/>
                        <a:pt x="335" y="627"/>
                      </a:cubicBezTo>
                      <a:cubicBezTo>
                        <a:pt x="335" y="627"/>
                        <a:pt x="335" y="628"/>
                        <a:pt x="335" y="628"/>
                      </a:cubicBezTo>
                      <a:cubicBezTo>
                        <a:pt x="290" y="654"/>
                        <a:pt x="290" y="654"/>
                        <a:pt x="287" y="653"/>
                      </a:cubicBezTo>
                      <a:cubicBezTo>
                        <a:pt x="285" y="653"/>
                        <a:pt x="284" y="652"/>
                        <a:pt x="283" y="650"/>
                      </a:cubicBezTo>
                      <a:cubicBezTo>
                        <a:pt x="280" y="646"/>
                        <a:pt x="280" y="646"/>
                        <a:pt x="299" y="627"/>
                      </a:cubicBezTo>
                      <a:cubicBezTo>
                        <a:pt x="274" y="642"/>
                        <a:pt x="274" y="642"/>
                        <a:pt x="271" y="641"/>
                      </a:cubicBezTo>
                      <a:cubicBezTo>
                        <a:pt x="269" y="641"/>
                        <a:pt x="268" y="640"/>
                        <a:pt x="267" y="638"/>
                      </a:cubicBezTo>
                      <a:cubicBezTo>
                        <a:pt x="265" y="635"/>
                        <a:pt x="265" y="635"/>
                        <a:pt x="275" y="619"/>
                      </a:cubicBezTo>
                      <a:cubicBezTo>
                        <a:pt x="274" y="620"/>
                        <a:pt x="273" y="620"/>
                        <a:pt x="273" y="621"/>
                      </a:cubicBezTo>
                      <a:cubicBezTo>
                        <a:pt x="247" y="636"/>
                        <a:pt x="247" y="636"/>
                        <a:pt x="244" y="635"/>
                      </a:cubicBezTo>
                      <a:cubicBezTo>
                        <a:pt x="242" y="635"/>
                        <a:pt x="241" y="634"/>
                        <a:pt x="240" y="633"/>
                      </a:cubicBezTo>
                      <a:cubicBezTo>
                        <a:pt x="238" y="629"/>
                        <a:pt x="238" y="629"/>
                        <a:pt x="250" y="611"/>
                      </a:cubicBezTo>
                      <a:cubicBezTo>
                        <a:pt x="238" y="618"/>
                        <a:pt x="237" y="619"/>
                        <a:pt x="234" y="618"/>
                      </a:cubicBezTo>
                      <a:cubicBezTo>
                        <a:pt x="232" y="618"/>
                        <a:pt x="231" y="617"/>
                        <a:pt x="230" y="615"/>
                      </a:cubicBezTo>
                      <a:cubicBezTo>
                        <a:pt x="228" y="611"/>
                        <a:pt x="227" y="611"/>
                        <a:pt x="245" y="591"/>
                      </a:cubicBezTo>
                      <a:cubicBezTo>
                        <a:pt x="221" y="605"/>
                        <a:pt x="221" y="605"/>
                        <a:pt x="218" y="604"/>
                      </a:cubicBezTo>
                      <a:cubicBezTo>
                        <a:pt x="216" y="604"/>
                        <a:pt x="215" y="603"/>
                        <a:pt x="214" y="602"/>
                      </a:cubicBezTo>
                      <a:cubicBezTo>
                        <a:pt x="212" y="598"/>
                        <a:pt x="212" y="598"/>
                        <a:pt x="221" y="584"/>
                      </a:cubicBezTo>
                      <a:cubicBezTo>
                        <a:pt x="206" y="593"/>
                        <a:pt x="205" y="594"/>
                        <a:pt x="201" y="593"/>
                      </a:cubicBezTo>
                      <a:cubicBezTo>
                        <a:pt x="200" y="593"/>
                        <a:pt x="198" y="592"/>
                        <a:pt x="198" y="590"/>
                      </a:cubicBezTo>
                      <a:cubicBezTo>
                        <a:pt x="195" y="586"/>
                        <a:pt x="195" y="586"/>
                        <a:pt x="213" y="565"/>
                      </a:cubicBezTo>
                      <a:cubicBezTo>
                        <a:pt x="182" y="584"/>
                        <a:pt x="182" y="584"/>
                        <a:pt x="178" y="583"/>
                      </a:cubicBezTo>
                      <a:cubicBezTo>
                        <a:pt x="177" y="582"/>
                        <a:pt x="175" y="581"/>
                        <a:pt x="175" y="580"/>
                      </a:cubicBezTo>
                      <a:cubicBezTo>
                        <a:pt x="172" y="576"/>
                        <a:pt x="172" y="576"/>
                        <a:pt x="190" y="554"/>
                      </a:cubicBezTo>
                      <a:cubicBezTo>
                        <a:pt x="188" y="555"/>
                        <a:pt x="187" y="556"/>
                        <a:pt x="186" y="556"/>
                      </a:cubicBezTo>
                      <a:cubicBezTo>
                        <a:pt x="151" y="577"/>
                        <a:pt x="151" y="577"/>
                        <a:pt x="148" y="576"/>
                      </a:cubicBezTo>
                      <a:cubicBezTo>
                        <a:pt x="147" y="576"/>
                        <a:pt x="145" y="575"/>
                        <a:pt x="144" y="574"/>
                      </a:cubicBezTo>
                      <a:cubicBezTo>
                        <a:pt x="142" y="570"/>
                        <a:pt x="142" y="570"/>
                        <a:pt x="154" y="551"/>
                      </a:cubicBezTo>
                      <a:cubicBezTo>
                        <a:pt x="150" y="553"/>
                        <a:pt x="148" y="554"/>
                        <a:pt x="146" y="553"/>
                      </a:cubicBezTo>
                      <a:cubicBezTo>
                        <a:pt x="145" y="553"/>
                        <a:pt x="143" y="552"/>
                        <a:pt x="142" y="550"/>
                      </a:cubicBezTo>
                      <a:cubicBezTo>
                        <a:pt x="140" y="547"/>
                        <a:pt x="140" y="547"/>
                        <a:pt x="153" y="526"/>
                      </a:cubicBezTo>
                      <a:cubicBezTo>
                        <a:pt x="150" y="528"/>
                        <a:pt x="148" y="529"/>
                        <a:pt x="146" y="530"/>
                      </a:cubicBezTo>
                      <a:cubicBezTo>
                        <a:pt x="123" y="544"/>
                        <a:pt x="123" y="544"/>
                        <a:pt x="120" y="543"/>
                      </a:cubicBezTo>
                      <a:cubicBezTo>
                        <a:pt x="119" y="543"/>
                        <a:pt x="117" y="542"/>
                        <a:pt x="117" y="541"/>
                      </a:cubicBezTo>
                      <a:cubicBezTo>
                        <a:pt x="115" y="538"/>
                        <a:pt x="115" y="537"/>
                        <a:pt x="122" y="524"/>
                      </a:cubicBezTo>
                      <a:cubicBezTo>
                        <a:pt x="108" y="532"/>
                        <a:pt x="107" y="533"/>
                        <a:pt x="104" y="532"/>
                      </a:cubicBezTo>
                      <a:cubicBezTo>
                        <a:pt x="102" y="532"/>
                        <a:pt x="101" y="531"/>
                        <a:pt x="100" y="529"/>
                      </a:cubicBezTo>
                      <a:cubicBezTo>
                        <a:pt x="98" y="526"/>
                        <a:pt x="98" y="525"/>
                        <a:pt x="109" y="509"/>
                      </a:cubicBezTo>
                      <a:cubicBezTo>
                        <a:pt x="107" y="510"/>
                        <a:pt x="106" y="511"/>
                        <a:pt x="104" y="512"/>
                      </a:cubicBezTo>
                      <a:cubicBezTo>
                        <a:pt x="75" y="529"/>
                        <a:pt x="75" y="529"/>
                        <a:pt x="72" y="528"/>
                      </a:cubicBezTo>
                      <a:cubicBezTo>
                        <a:pt x="70" y="528"/>
                        <a:pt x="69" y="527"/>
                        <a:pt x="68" y="525"/>
                      </a:cubicBezTo>
                      <a:cubicBezTo>
                        <a:pt x="66" y="522"/>
                        <a:pt x="66" y="522"/>
                        <a:pt x="79" y="504"/>
                      </a:cubicBezTo>
                      <a:cubicBezTo>
                        <a:pt x="70" y="510"/>
                        <a:pt x="68" y="511"/>
                        <a:pt x="66" y="510"/>
                      </a:cubicBezTo>
                      <a:cubicBezTo>
                        <a:pt x="64" y="510"/>
                        <a:pt x="63" y="508"/>
                        <a:pt x="62" y="507"/>
                      </a:cubicBezTo>
                      <a:cubicBezTo>
                        <a:pt x="60" y="504"/>
                        <a:pt x="60" y="504"/>
                        <a:pt x="71" y="485"/>
                      </a:cubicBezTo>
                      <a:cubicBezTo>
                        <a:pt x="70" y="485"/>
                        <a:pt x="68" y="486"/>
                        <a:pt x="67" y="487"/>
                      </a:cubicBezTo>
                      <a:cubicBezTo>
                        <a:pt x="36" y="506"/>
                        <a:pt x="36" y="506"/>
                        <a:pt x="33" y="505"/>
                      </a:cubicBezTo>
                      <a:cubicBezTo>
                        <a:pt x="31" y="504"/>
                        <a:pt x="30" y="503"/>
                        <a:pt x="29" y="502"/>
                      </a:cubicBezTo>
                      <a:cubicBezTo>
                        <a:pt x="27" y="498"/>
                        <a:pt x="27" y="498"/>
                        <a:pt x="39" y="482"/>
                      </a:cubicBezTo>
                      <a:cubicBezTo>
                        <a:pt x="22" y="492"/>
                        <a:pt x="21" y="492"/>
                        <a:pt x="18" y="492"/>
                      </a:cubicBezTo>
                      <a:cubicBezTo>
                        <a:pt x="17" y="491"/>
                        <a:pt x="15" y="490"/>
                        <a:pt x="15" y="489"/>
                      </a:cubicBezTo>
                      <a:cubicBezTo>
                        <a:pt x="12" y="485"/>
                        <a:pt x="12" y="484"/>
                        <a:pt x="30" y="465"/>
                      </a:cubicBezTo>
                      <a:cubicBezTo>
                        <a:pt x="26" y="467"/>
                        <a:pt x="25" y="466"/>
                        <a:pt x="24" y="466"/>
                      </a:cubicBezTo>
                      <a:cubicBezTo>
                        <a:pt x="22" y="466"/>
                        <a:pt x="21" y="465"/>
                        <a:pt x="20" y="463"/>
                      </a:cubicBezTo>
                      <a:cubicBezTo>
                        <a:pt x="17" y="459"/>
                        <a:pt x="17" y="458"/>
                        <a:pt x="39" y="436"/>
                      </a:cubicBezTo>
                      <a:cubicBezTo>
                        <a:pt x="35" y="439"/>
                        <a:pt x="34" y="438"/>
                        <a:pt x="32" y="438"/>
                      </a:cubicBezTo>
                      <a:cubicBezTo>
                        <a:pt x="30" y="438"/>
                        <a:pt x="29" y="436"/>
                        <a:pt x="28" y="435"/>
                      </a:cubicBezTo>
                      <a:cubicBezTo>
                        <a:pt x="26" y="431"/>
                        <a:pt x="26" y="431"/>
                        <a:pt x="39" y="411"/>
                      </a:cubicBezTo>
                      <a:cubicBezTo>
                        <a:pt x="35" y="413"/>
                        <a:pt x="34" y="413"/>
                        <a:pt x="32" y="413"/>
                      </a:cubicBezTo>
                      <a:cubicBezTo>
                        <a:pt x="30" y="412"/>
                        <a:pt x="29" y="411"/>
                        <a:pt x="28" y="410"/>
                      </a:cubicBezTo>
                      <a:cubicBezTo>
                        <a:pt x="26" y="406"/>
                        <a:pt x="26" y="406"/>
                        <a:pt x="41" y="386"/>
                      </a:cubicBezTo>
                      <a:cubicBezTo>
                        <a:pt x="18" y="399"/>
                        <a:pt x="18" y="399"/>
                        <a:pt x="15" y="399"/>
                      </a:cubicBezTo>
                      <a:cubicBezTo>
                        <a:pt x="14" y="398"/>
                        <a:pt x="12" y="397"/>
                        <a:pt x="12" y="396"/>
                      </a:cubicBezTo>
                      <a:cubicBezTo>
                        <a:pt x="9" y="392"/>
                        <a:pt x="9" y="391"/>
                        <a:pt x="27" y="373"/>
                      </a:cubicBezTo>
                      <a:cubicBezTo>
                        <a:pt x="19" y="378"/>
                        <a:pt x="18" y="378"/>
                        <a:pt x="16" y="377"/>
                      </a:cubicBezTo>
                      <a:cubicBezTo>
                        <a:pt x="14" y="377"/>
                        <a:pt x="13" y="376"/>
                        <a:pt x="12" y="374"/>
                      </a:cubicBezTo>
                      <a:cubicBezTo>
                        <a:pt x="10" y="370"/>
                        <a:pt x="9" y="370"/>
                        <a:pt x="27" y="351"/>
                      </a:cubicBezTo>
                      <a:cubicBezTo>
                        <a:pt x="21" y="354"/>
                        <a:pt x="20" y="354"/>
                        <a:pt x="18" y="354"/>
                      </a:cubicBezTo>
                      <a:cubicBezTo>
                        <a:pt x="16" y="353"/>
                        <a:pt x="15" y="352"/>
                        <a:pt x="14" y="351"/>
                      </a:cubicBezTo>
                      <a:cubicBezTo>
                        <a:pt x="12" y="347"/>
                        <a:pt x="11" y="346"/>
                        <a:pt x="31" y="326"/>
                      </a:cubicBezTo>
                      <a:cubicBezTo>
                        <a:pt x="20" y="333"/>
                        <a:pt x="19" y="333"/>
                        <a:pt x="17" y="332"/>
                      </a:cubicBezTo>
                      <a:cubicBezTo>
                        <a:pt x="15" y="332"/>
                        <a:pt x="14" y="331"/>
                        <a:pt x="13" y="329"/>
                      </a:cubicBezTo>
                      <a:cubicBezTo>
                        <a:pt x="10" y="325"/>
                        <a:pt x="10" y="324"/>
                        <a:pt x="40" y="297"/>
                      </a:cubicBezTo>
                      <a:cubicBezTo>
                        <a:pt x="35" y="299"/>
                        <a:pt x="34" y="299"/>
                        <a:pt x="32" y="299"/>
                      </a:cubicBezTo>
                      <a:cubicBezTo>
                        <a:pt x="30" y="298"/>
                        <a:pt x="29" y="297"/>
                        <a:pt x="28" y="296"/>
                      </a:cubicBezTo>
                      <a:cubicBezTo>
                        <a:pt x="26" y="292"/>
                        <a:pt x="26" y="292"/>
                        <a:pt x="39" y="276"/>
                      </a:cubicBezTo>
                      <a:cubicBezTo>
                        <a:pt x="35" y="278"/>
                        <a:pt x="34" y="278"/>
                        <a:pt x="32" y="278"/>
                      </a:cubicBezTo>
                      <a:cubicBezTo>
                        <a:pt x="30" y="277"/>
                        <a:pt x="29" y="276"/>
                        <a:pt x="28" y="275"/>
                      </a:cubicBezTo>
                      <a:cubicBezTo>
                        <a:pt x="26" y="271"/>
                        <a:pt x="26" y="271"/>
                        <a:pt x="42" y="249"/>
                      </a:cubicBezTo>
                      <a:cubicBezTo>
                        <a:pt x="40" y="250"/>
                        <a:pt x="38" y="251"/>
                        <a:pt x="37" y="252"/>
                      </a:cubicBezTo>
                      <a:cubicBezTo>
                        <a:pt x="10" y="269"/>
                        <a:pt x="10" y="269"/>
                        <a:pt x="7" y="268"/>
                      </a:cubicBezTo>
                      <a:cubicBezTo>
                        <a:pt x="5" y="267"/>
                        <a:pt x="4" y="266"/>
                        <a:pt x="3" y="265"/>
                      </a:cubicBezTo>
                      <a:cubicBezTo>
                        <a:pt x="0" y="260"/>
                        <a:pt x="0" y="259"/>
                        <a:pt x="35" y="231"/>
                      </a:cubicBezTo>
                      <a:cubicBezTo>
                        <a:pt x="15" y="242"/>
                        <a:pt x="14" y="242"/>
                        <a:pt x="11" y="241"/>
                      </a:cubicBezTo>
                      <a:cubicBezTo>
                        <a:pt x="10" y="241"/>
                        <a:pt x="8" y="240"/>
                        <a:pt x="8" y="239"/>
                      </a:cubicBezTo>
                      <a:cubicBezTo>
                        <a:pt x="5" y="234"/>
                        <a:pt x="3" y="231"/>
                        <a:pt x="46" y="204"/>
                      </a:cubicBezTo>
                      <a:cubicBezTo>
                        <a:pt x="37" y="208"/>
                        <a:pt x="34" y="209"/>
                        <a:pt x="31" y="208"/>
                      </a:cubicBezTo>
                      <a:cubicBezTo>
                        <a:pt x="30" y="208"/>
                        <a:pt x="28" y="207"/>
                        <a:pt x="27" y="205"/>
                      </a:cubicBezTo>
                      <a:cubicBezTo>
                        <a:pt x="24" y="200"/>
                        <a:pt x="25" y="197"/>
                        <a:pt x="58" y="176"/>
                      </a:cubicBezTo>
                      <a:cubicBezTo>
                        <a:pt x="38" y="187"/>
                        <a:pt x="33" y="188"/>
                        <a:pt x="31" y="187"/>
                      </a:cubicBezTo>
                      <a:cubicBezTo>
                        <a:pt x="29" y="187"/>
                        <a:pt x="27" y="186"/>
                        <a:pt x="27" y="184"/>
                      </a:cubicBezTo>
                      <a:cubicBezTo>
                        <a:pt x="23" y="178"/>
                        <a:pt x="22" y="176"/>
                        <a:pt x="107" y="122"/>
                      </a:cubicBezTo>
                      <a:cubicBezTo>
                        <a:pt x="45" y="159"/>
                        <a:pt x="37" y="163"/>
                        <a:pt x="33" y="162"/>
                      </a:cubicBezTo>
                      <a:cubicBezTo>
                        <a:pt x="31" y="161"/>
                        <a:pt x="30" y="160"/>
                        <a:pt x="29" y="159"/>
                      </a:cubicBezTo>
                      <a:cubicBezTo>
                        <a:pt x="27" y="156"/>
                        <a:pt x="28" y="152"/>
                        <a:pt x="31" y="151"/>
                      </a:cubicBezTo>
                      <a:cubicBezTo>
                        <a:pt x="32" y="150"/>
                        <a:pt x="33" y="150"/>
                        <a:pt x="34" y="150"/>
                      </a:cubicBezTo>
                      <a:cubicBezTo>
                        <a:pt x="44" y="146"/>
                        <a:pt x="103" y="110"/>
                        <a:pt x="150" y="81"/>
                      </a:cubicBezTo>
                      <a:cubicBezTo>
                        <a:pt x="271" y="8"/>
                        <a:pt x="285" y="0"/>
                        <a:pt x="292" y="2"/>
                      </a:cubicBezTo>
                      <a:cubicBezTo>
                        <a:pt x="293" y="2"/>
                        <a:pt x="295" y="3"/>
                        <a:pt x="296" y="5"/>
                      </a:cubicBezTo>
                      <a:cubicBezTo>
                        <a:pt x="299" y="11"/>
                        <a:pt x="298" y="13"/>
                        <a:pt x="254" y="42"/>
                      </a:cubicBezTo>
                      <a:cubicBezTo>
                        <a:pt x="247" y="47"/>
                        <a:pt x="238" y="52"/>
                        <a:pt x="229" y="58"/>
                      </a:cubicBezTo>
                      <a:cubicBezTo>
                        <a:pt x="283" y="26"/>
                        <a:pt x="292" y="22"/>
                        <a:pt x="297" y="23"/>
                      </a:cubicBezTo>
                      <a:cubicBezTo>
                        <a:pt x="298" y="24"/>
                        <a:pt x="300" y="25"/>
                        <a:pt x="301" y="26"/>
                      </a:cubicBezTo>
                      <a:cubicBezTo>
                        <a:pt x="304" y="32"/>
                        <a:pt x="303" y="34"/>
                        <a:pt x="259" y="63"/>
                      </a:cubicBezTo>
                      <a:cubicBezTo>
                        <a:pt x="258" y="64"/>
                        <a:pt x="257" y="64"/>
                        <a:pt x="256" y="65"/>
                      </a:cubicBezTo>
                      <a:cubicBezTo>
                        <a:pt x="327" y="22"/>
                        <a:pt x="336" y="18"/>
                        <a:pt x="341" y="19"/>
                      </a:cubicBezTo>
                      <a:cubicBezTo>
                        <a:pt x="342" y="19"/>
                        <a:pt x="344" y="21"/>
                        <a:pt x="345" y="22"/>
                      </a:cubicBezTo>
                      <a:cubicBezTo>
                        <a:pt x="349" y="30"/>
                        <a:pt x="350" y="31"/>
                        <a:pt x="180" y="135"/>
                      </a:cubicBezTo>
                      <a:cubicBezTo>
                        <a:pt x="153" y="152"/>
                        <a:pt x="123" y="170"/>
                        <a:pt x="96" y="186"/>
                      </a:cubicBezTo>
                      <a:cubicBezTo>
                        <a:pt x="97" y="186"/>
                        <a:pt x="97" y="187"/>
                        <a:pt x="97" y="187"/>
                      </a:cubicBezTo>
                      <a:cubicBezTo>
                        <a:pt x="100" y="192"/>
                        <a:pt x="100" y="192"/>
                        <a:pt x="61" y="225"/>
                      </a:cubicBezTo>
                      <a:cubicBezTo>
                        <a:pt x="63" y="224"/>
                        <a:pt x="64" y="224"/>
                        <a:pt x="65" y="224"/>
                      </a:cubicBezTo>
                      <a:cubicBezTo>
                        <a:pt x="66" y="225"/>
                        <a:pt x="68" y="226"/>
                        <a:pt x="69" y="227"/>
                      </a:cubicBezTo>
                      <a:cubicBezTo>
                        <a:pt x="71" y="231"/>
                        <a:pt x="71" y="231"/>
                        <a:pt x="55" y="252"/>
                      </a:cubicBezTo>
                      <a:cubicBezTo>
                        <a:pt x="60" y="249"/>
                        <a:pt x="62" y="249"/>
                        <a:pt x="64" y="249"/>
                      </a:cubicBezTo>
                      <a:cubicBezTo>
                        <a:pt x="65" y="249"/>
                        <a:pt x="67" y="251"/>
                        <a:pt x="68" y="252"/>
                      </a:cubicBezTo>
                      <a:cubicBezTo>
                        <a:pt x="70" y="256"/>
                        <a:pt x="70" y="256"/>
                        <a:pt x="57" y="272"/>
                      </a:cubicBezTo>
                      <a:cubicBezTo>
                        <a:pt x="78" y="259"/>
                        <a:pt x="78" y="260"/>
                        <a:pt x="81" y="260"/>
                      </a:cubicBezTo>
                      <a:cubicBezTo>
                        <a:pt x="83" y="261"/>
                        <a:pt x="84" y="262"/>
                        <a:pt x="85" y="263"/>
                      </a:cubicBezTo>
                      <a:cubicBezTo>
                        <a:pt x="88" y="268"/>
                        <a:pt x="88" y="268"/>
                        <a:pt x="58" y="296"/>
                      </a:cubicBezTo>
                      <a:cubicBezTo>
                        <a:pt x="62" y="294"/>
                        <a:pt x="63" y="294"/>
                        <a:pt x="64" y="295"/>
                      </a:cubicBezTo>
                      <a:cubicBezTo>
                        <a:pt x="66" y="295"/>
                        <a:pt x="67" y="296"/>
                        <a:pt x="68" y="298"/>
                      </a:cubicBezTo>
                      <a:cubicBezTo>
                        <a:pt x="70" y="302"/>
                        <a:pt x="71" y="302"/>
                        <a:pt x="52" y="322"/>
                      </a:cubicBezTo>
                      <a:cubicBezTo>
                        <a:pt x="56" y="320"/>
                        <a:pt x="57" y="320"/>
                        <a:pt x="58" y="320"/>
                      </a:cubicBezTo>
                      <a:cubicBezTo>
                        <a:pt x="60" y="321"/>
                        <a:pt x="61" y="322"/>
                        <a:pt x="62" y="323"/>
                      </a:cubicBezTo>
                      <a:cubicBezTo>
                        <a:pt x="65" y="327"/>
                        <a:pt x="65" y="328"/>
                        <a:pt x="47" y="347"/>
                      </a:cubicBezTo>
                      <a:cubicBezTo>
                        <a:pt x="60" y="339"/>
                        <a:pt x="61" y="339"/>
                        <a:pt x="63" y="340"/>
                      </a:cubicBezTo>
                      <a:cubicBezTo>
                        <a:pt x="65" y="340"/>
                        <a:pt x="66" y="341"/>
                        <a:pt x="67" y="342"/>
                      </a:cubicBezTo>
                      <a:cubicBezTo>
                        <a:pt x="69" y="347"/>
                        <a:pt x="70" y="347"/>
                        <a:pt x="52" y="365"/>
                      </a:cubicBezTo>
                      <a:cubicBezTo>
                        <a:pt x="61" y="360"/>
                        <a:pt x="61" y="360"/>
                        <a:pt x="63" y="361"/>
                      </a:cubicBezTo>
                      <a:cubicBezTo>
                        <a:pt x="65" y="361"/>
                        <a:pt x="66" y="362"/>
                        <a:pt x="67" y="364"/>
                      </a:cubicBezTo>
                      <a:cubicBezTo>
                        <a:pt x="69" y="367"/>
                        <a:pt x="70" y="368"/>
                        <a:pt x="55" y="387"/>
                      </a:cubicBezTo>
                      <a:cubicBezTo>
                        <a:pt x="56" y="387"/>
                        <a:pt x="57" y="387"/>
                        <a:pt x="58" y="387"/>
                      </a:cubicBezTo>
                      <a:cubicBezTo>
                        <a:pt x="60" y="388"/>
                        <a:pt x="61" y="389"/>
                        <a:pt x="62" y="390"/>
                      </a:cubicBezTo>
                      <a:cubicBezTo>
                        <a:pt x="64" y="394"/>
                        <a:pt x="64" y="394"/>
                        <a:pt x="51" y="415"/>
                      </a:cubicBezTo>
                      <a:cubicBezTo>
                        <a:pt x="51" y="415"/>
                        <a:pt x="51" y="415"/>
                        <a:pt x="52" y="415"/>
                      </a:cubicBezTo>
                      <a:cubicBezTo>
                        <a:pt x="71" y="403"/>
                        <a:pt x="71" y="403"/>
                        <a:pt x="74" y="403"/>
                      </a:cubicBezTo>
                      <a:cubicBezTo>
                        <a:pt x="76" y="404"/>
                        <a:pt x="77" y="405"/>
                        <a:pt x="78" y="406"/>
                      </a:cubicBezTo>
                      <a:cubicBezTo>
                        <a:pt x="81" y="411"/>
                        <a:pt x="81" y="411"/>
                        <a:pt x="57" y="435"/>
                      </a:cubicBezTo>
                      <a:cubicBezTo>
                        <a:pt x="58" y="434"/>
                        <a:pt x="59" y="435"/>
                        <a:pt x="60" y="435"/>
                      </a:cubicBezTo>
                      <a:cubicBezTo>
                        <a:pt x="62" y="435"/>
                        <a:pt x="63" y="436"/>
                        <a:pt x="64" y="438"/>
                      </a:cubicBezTo>
                      <a:cubicBezTo>
                        <a:pt x="66" y="442"/>
                        <a:pt x="66" y="442"/>
                        <a:pt x="48" y="462"/>
                      </a:cubicBezTo>
                      <a:cubicBezTo>
                        <a:pt x="57" y="457"/>
                        <a:pt x="58" y="457"/>
                        <a:pt x="60" y="457"/>
                      </a:cubicBezTo>
                      <a:cubicBezTo>
                        <a:pt x="62" y="458"/>
                        <a:pt x="63" y="459"/>
                        <a:pt x="64" y="460"/>
                      </a:cubicBezTo>
                      <a:cubicBezTo>
                        <a:pt x="66" y="464"/>
                        <a:pt x="66" y="464"/>
                        <a:pt x="54" y="481"/>
                      </a:cubicBezTo>
                      <a:cubicBezTo>
                        <a:pt x="56" y="479"/>
                        <a:pt x="58" y="478"/>
                        <a:pt x="60" y="477"/>
                      </a:cubicBezTo>
                      <a:cubicBezTo>
                        <a:pt x="85" y="462"/>
                        <a:pt x="85" y="462"/>
                        <a:pt x="88" y="463"/>
                      </a:cubicBezTo>
                      <a:cubicBezTo>
                        <a:pt x="90" y="463"/>
                        <a:pt x="91" y="464"/>
                        <a:pt x="92" y="466"/>
                      </a:cubicBezTo>
                      <a:cubicBezTo>
                        <a:pt x="94" y="469"/>
                        <a:pt x="94" y="469"/>
                        <a:pt x="83" y="488"/>
                      </a:cubicBezTo>
                      <a:cubicBezTo>
                        <a:pt x="98" y="478"/>
                        <a:pt x="100" y="478"/>
                        <a:pt x="103" y="478"/>
                      </a:cubicBezTo>
                      <a:cubicBezTo>
                        <a:pt x="104" y="479"/>
                        <a:pt x="106" y="480"/>
                        <a:pt x="107" y="481"/>
                      </a:cubicBezTo>
                      <a:cubicBezTo>
                        <a:pt x="109" y="485"/>
                        <a:pt x="109" y="485"/>
                        <a:pt x="95" y="503"/>
                      </a:cubicBezTo>
                      <a:cubicBezTo>
                        <a:pt x="96" y="503"/>
                        <a:pt x="97" y="502"/>
                        <a:pt x="98" y="502"/>
                      </a:cubicBezTo>
                      <a:cubicBezTo>
                        <a:pt x="125" y="485"/>
                        <a:pt x="125" y="485"/>
                        <a:pt x="129" y="486"/>
                      </a:cubicBezTo>
                      <a:cubicBezTo>
                        <a:pt x="130" y="486"/>
                        <a:pt x="132" y="487"/>
                        <a:pt x="132" y="488"/>
                      </a:cubicBezTo>
                      <a:cubicBezTo>
                        <a:pt x="134" y="492"/>
                        <a:pt x="134" y="492"/>
                        <a:pt x="124" y="508"/>
                      </a:cubicBezTo>
                      <a:cubicBezTo>
                        <a:pt x="133" y="502"/>
                        <a:pt x="135" y="502"/>
                        <a:pt x="137" y="503"/>
                      </a:cubicBezTo>
                      <a:cubicBezTo>
                        <a:pt x="139" y="503"/>
                        <a:pt x="140" y="504"/>
                        <a:pt x="141" y="505"/>
                      </a:cubicBezTo>
                      <a:cubicBezTo>
                        <a:pt x="143" y="508"/>
                        <a:pt x="143" y="508"/>
                        <a:pt x="136" y="523"/>
                      </a:cubicBezTo>
                      <a:cubicBezTo>
                        <a:pt x="137" y="522"/>
                        <a:pt x="139" y="521"/>
                        <a:pt x="140" y="520"/>
                      </a:cubicBezTo>
                      <a:cubicBezTo>
                        <a:pt x="167" y="503"/>
                        <a:pt x="167" y="504"/>
                        <a:pt x="171" y="504"/>
                      </a:cubicBezTo>
                      <a:cubicBezTo>
                        <a:pt x="172" y="505"/>
                        <a:pt x="174" y="506"/>
                        <a:pt x="174" y="507"/>
                      </a:cubicBezTo>
                      <a:cubicBezTo>
                        <a:pt x="176" y="511"/>
                        <a:pt x="176" y="511"/>
                        <a:pt x="165" y="530"/>
                      </a:cubicBezTo>
                      <a:cubicBezTo>
                        <a:pt x="169" y="527"/>
                        <a:pt x="171" y="527"/>
                        <a:pt x="173" y="527"/>
                      </a:cubicBezTo>
                      <a:cubicBezTo>
                        <a:pt x="174" y="528"/>
                        <a:pt x="176" y="529"/>
                        <a:pt x="177" y="530"/>
                      </a:cubicBezTo>
                      <a:cubicBezTo>
                        <a:pt x="179" y="534"/>
                        <a:pt x="179" y="534"/>
                        <a:pt x="166" y="555"/>
                      </a:cubicBezTo>
                      <a:cubicBezTo>
                        <a:pt x="171" y="552"/>
                        <a:pt x="176" y="549"/>
                        <a:pt x="180" y="546"/>
                      </a:cubicBezTo>
                      <a:cubicBezTo>
                        <a:pt x="212" y="527"/>
                        <a:pt x="212" y="527"/>
                        <a:pt x="215" y="528"/>
                      </a:cubicBezTo>
                      <a:cubicBezTo>
                        <a:pt x="216" y="528"/>
                        <a:pt x="218" y="529"/>
                        <a:pt x="219" y="531"/>
                      </a:cubicBezTo>
                      <a:cubicBezTo>
                        <a:pt x="221" y="535"/>
                        <a:pt x="221" y="535"/>
                        <a:pt x="203" y="557"/>
                      </a:cubicBezTo>
                      <a:cubicBezTo>
                        <a:pt x="205" y="556"/>
                        <a:pt x="206" y="555"/>
                        <a:pt x="207" y="554"/>
                      </a:cubicBezTo>
                      <a:cubicBezTo>
                        <a:pt x="236" y="537"/>
                        <a:pt x="236" y="537"/>
                        <a:pt x="240" y="537"/>
                      </a:cubicBezTo>
                      <a:cubicBezTo>
                        <a:pt x="241" y="538"/>
                        <a:pt x="243" y="539"/>
                        <a:pt x="243" y="540"/>
                      </a:cubicBezTo>
                      <a:cubicBezTo>
                        <a:pt x="246" y="544"/>
                        <a:pt x="246" y="545"/>
                        <a:pt x="229" y="565"/>
                      </a:cubicBezTo>
                      <a:cubicBezTo>
                        <a:pt x="235" y="561"/>
                        <a:pt x="236" y="561"/>
                        <a:pt x="238" y="562"/>
                      </a:cubicBezTo>
                      <a:cubicBezTo>
                        <a:pt x="240" y="562"/>
                        <a:pt x="241" y="563"/>
                        <a:pt x="242" y="565"/>
                      </a:cubicBezTo>
                      <a:cubicBezTo>
                        <a:pt x="244" y="568"/>
                        <a:pt x="244" y="568"/>
                        <a:pt x="235" y="583"/>
                      </a:cubicBezTo>
                      <a:cubicBezTo>
                        <a:pt x="238" y="581"/>
                        <a:pt x="240" y="580"/>
                        <a:pt x="242" y="578"/>
                      </a:cubicBezTo>
                      <a:cubicBezTo>
                        <a:pt x="269" y="562"/>
                        <a:pt x="270" y="562"/>
                        <a:pt x="273" y="563"/>
                      </a:cubicBezTo>
                      <a:cubicBezTo>
                        <a:pt x="274" y="563"/>
                        <a:pt x="276" y="564"/>
                        <a:pt x="277" y="566"/>
                      </a:cubicBezTo>
                      <a:cubicBezTo>
                        <a:pt x="279" y="569"/>
                        <a:pt x="279" y="570"/>
                        <a:pt x="262" y="589"/>
                      </a:cubicBezTo>
                      <a:cubicBezTo>
                        <a:pt x="268" y="586"/>
                        <a:pt x="269" y="586"/>
                        <a:pt x="271" y="586"/>
                      </a:cubicBezTo>
                      <a:cubicBezTo>
                        <a:pt x="273" y="587"/>
                        <a:pt x="274" y="588"/>
                        <a:pt x="275" y="589"/>
                      </a:cubicBezTo>
                      <a:cubicBezTo>
                        <a:pt x="277" y="593"/>
                        <a:pt x="277" y="593"/>
                        <a:pt x="264" y="612"/>
                      </a:cubicBezTo>
                      <a:cubicBezTo>
                        <a:pt x="265" y="611"/>
                        <a:pt x="266" y="611"/>
                        <a:pt x="266" y="610"/>
                      </a:cubicBezTo>
                      <a:cubicBezTo>
                        <a:pt x="291" y="595"/>
                        <a:pt x="291" y="595"/>
                        <a:pt x="295" y="596"/>
                      </a:cubicBezTo>
                      <a:cubicBezTo>
                        <a:pt x="296" y="596"/>
                        <a:pt x="298" y="597"/>
                        <a:pt x="298" y="599"/>
                      </a:cubicBezTo>
                      <a:cubicBezTo>
                        <a:pt x="300" y="602"/>
                        <a:pt x="301" y="602"/>
                        <a:pt x="290" y="619"/>
                      </a:cubicBezTo>
                      <a:cubicBezTo>
                        <a:pt x="294" y="616"/>
                        <a:pt x="297" y="614"/>
                        <a:pt x="301" y="612"/>
                      </a:cubicBezTo>
                      <a:cubicBezTo>
                        <a:pt x="333" y="593"/>
                        <a:pt x="333" y="593"/>
                        <a:pt x="336" y="593"/>
                      </a:cubicBezTo>
                      <a:cubicBezTo>
                        <a:pt x="338" y="594"/>
                        <a:pt x="339" y="595"/>
                        <a:pt x="340" y="596"/>
                      </a:cubicBezTo>
                      <a:cubicBezTo>
                        <a:pt x="343" y="601"/>
                        <a:pt x="343" y="601"/>
                        <a:pt x="323" y="621"/>
                      </a:cubicBezTo>
                      <a:cubicBezTo>
                        <a:pt x="325" y="619"/>
                        <a:pt x="327" y="618"/>
                        <a:pt x="328" y="617"/>
                      </a:cubicBezTo>
                      <a:cubicBezTo>
                        <a:pt x="376" y="589"/>
                        <a:pt x="376" y="589"/>
                        <a:pt x="379" y="590"/>
                      </a:cubicBezTo>
                      <a:cubicBezTo>
                        <a:pt x="381" y="590"/>
                        <a:pt x="382" y="591"/>
                        <a:pt x="383" y="593"/>
                      </a:cubicBezTo>
                      <a:cubicBezTo>
                        <a:pt x="386" y="598"/>
                        <a:pt x="386" y="598"/>
                        <a:pt x="348" y="632"/>
                      </a:cubicBezTo>
                      <a:cubicBezTo>
                        <a:pt x="346" y="633"/>
                        <a:pt x="344" y="635"/>
                        <a:pt x="343" y="636"/>
                      </a:cubicBezTo>
                      <a:cubicBezTo>
                        <a:pt x="371" y="620"/>
                        <a:pt x="412" y="595"/>
                        <a:pt x="447" y="573"/>
                      </a:cubicBezTo>
                      <a:cubicBezTo>
                        <a:pt x="576" y="494"/>
                        <a:pt x="604" y="478"/>
                        <a:pt x="611" y="480"/>
                      </a:cubicBezTo>
                      <a:cubicBezTo>
                        <a:pt x="613" y="481"/>
                        <a:pt x="615" y="482"/>
                        <a:pt x="616" y="483"/>
                      </a:cubicBezTo>
                      <a:cubicBezTo>
                        <a:pt x="619" y="490"/>
                        <a:pt x="620" y="491"/>
                        <a:pt x="516" y="557"/>
                      </a:cubicBezTo>
                      <a:cubicBezTo>
                        <a:pt x="604" y="504"/>
                        <a:pt x="616" y="498"/>
                        <a:pt x="621" y="500"/>
                      </a:cubicBezTo>
                      <a:cubicBezTo>
                        <a:pt x="623" y="500"/>
                        <a:pt x="625" y="501"/>
                        <a:pt x="625" y="503"/>
                      </a:cubicBezTo>
                      <a:cubicBezTo>
                        <a:pt x="627" y="506"/>
                        <a:pt x="626" y="509"/>
                        <a:pt x="623" y="511"/>
                      </a:cubicBezTo>
                      <a:cubicBezTo>
                        <a:pt x="622" y="512"/>
                        <a:pt x="621" y="512"/>
                        <a:pt x="620" y="512"/>
                      </a:cubicBezTo>
                      <a:cubicBezTo>
                        <a:pt x="608" y="516"/>
                        <a:pt x="537" y="559"/>
                        <a:pt x="479" y="594"/>
                      </a:cubicBezTo>
                      <a:cubicBezTo>
                        <a:pt x="360" y="667"/>
                        <a:pt x="339" y="679"/>
                        <a:pt x="332" y="67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54" name="Freeform 12"/>
                <p:cNvSpPr>
                  <a:spLocks noEditPoints="1"/>
                </p:cNvSpPr>
                <p:nvPr/>
              </p:nvSpPr>
              <p:spPr bwMode="auto">
                <a:xfrm>
                  <a:off x="-3657600" y="-5063331"/>
                  <a:ext cx="1590675" cy="1709737"/>
                </a:xfrm>
                <a:custGeom>
                  <a:avLst/>
                  <a:gdLst>
                    <a:gd name="T0" fmla="*/ 123 w 424"/>
                    <a:gd name="T1" fmla="*/ 453 h 456"/>
                    <a:gd name="T2" fmla="*/ 93 w 424"/>
                    <a:gd name="T3" fmla="*/ 449 h 456"/>
                    <a:gd name="T4" fmla="*/ 64 w 424"/>
                    <a:gd name="T5" fmla="*/ 442 h 456"/>
                    <a:gd name="T6" fmla="*/ 40 w 424"/>
                    <a:gd name="T7" fmla="*/ 434 h 456"/>
                    <a:gd name="T8" fmla="*/ 27 w 424"/>
                    <a:gd name="T9" fmla="*/ 418 h 456"/>
                    <a:gd name="T10" fmla="*/ 39 w 424"/>
                    <a:gd name="T11" fmla="*/ 394 h 456"/>
                    <a:gd name="T12" fmla="*/ 56 w 424"/>
                    <a:gd name="T13" fmla="*/ 368 h 456"/>
                    <a:gd name="T14" fmla="*/ 29 w 424"/>
                    <a:gd name="T15" fmla="*/ 362 h 456"/>
                    <a:gd name="T16" fmla="*/ 22 w 424"/>
                    <a:gd name="T17" fmla="*/ 354 h 456"/>
                    <a:gd name="T18" fmla="*/ 30 w 424"/>
                    <a:gd name="T19" fmla="*/ 332 h 456"/>
                    <a:gd name="T20" fmla="*/ 8 w 424"/>
                    <a:gd name="T21" fmla="*/ 323 h 456"/>
                    <a:gd name="T22" fmla="*/ 8 w 424"/>
                    <a:gd name="T23" fmla="*/ 299 h 456"/>
                    <a:gd name="T24" fmla="*/ 7 w 424"/>
                    <a:gd name="T25" fmla="*/ 276 h 456"/>
                    <a:gd name="T26" fmla="*/ 37 w 424"/>
                    <a:gd name="T27" fmla="*/ 241 h 456"/>
                    <a:gd name="T28" fmla="*/ 45 w 424"/>
                    <a:gd name="T29" fmla="*/ 216 h 456"/>
                    <a:gd name="T30" fmla="*/ 19 w 424"/>
                    <a:gd name="T31" fmla="*/ 221 h 456"/>
                    <a:gd name="T32" fmla="*/ 22 w 424"/>
                    <a:gd name="T33" fmla="*/ 197 h 456"/>
                    <a:gd name="T34" fmla="*/ 10 w 424"/>
                    <a:gd name="T35" fmla="*/ 182 h 456"/>
                    <a:gd name="T36" fmla="*/ 40 w 424"/>
                    <a:gd name="T37" fmla="*/ 147 h 456"/>
                    <a:gd name="T38" fmla="*/ 95 w 424"/>
                    <a:gd name="T39" fmla="*/ 96 h 456"/>
                    <a:gd name="T40" fmla="*/ 136 w 424"/>
                    <a:gd name="T41" fmla="*/ 45 h 456"/>
                    <a:gd name="T42" fmla="*/ 143 w 424"/>
                    <a:gd name="T43" fmla="*/ 29 h 456"/>
                    <a:gd name="T44" fmla="*/ 187 w 424"/>
                    <a:gd name="T45" fmla="*/ 5 h 456"/>
                    <a:gd name="T46" fmla="*/ 161 w 424"/>
                    <a:gd name="T47" fmla="*/ 43 h 456"/>
                    <a:gd name="T48" fmla="*/ 208 w 424"/>
                    <a:gd name="T49" fmla="*/ 36 h 456"/>
                    <a:gd name="T50" fmla="*/ 236 w 424"/>
                    <a:gd name="T51" fmla="*/ 28 h 456"/>
                    <a:gd name="T52" fmla="*/ 237 w 424"/>
                    <a:gd name="T53" fmla="*/ 46 h 456"/>
                    <a:gd name="T54" fmla="*/ 188 w 424"/>
                    <a:gd name="T55" fmla="*/ 92 h 456"/>
                    <a:gd name="T56" fmla="*/ 197 w 424"/>
                    <a:gd name="T57" fmla="*/ 110 h 456"/>
                    <a:gd name="T58" fmla="*/ 180 w 424"/>
                    <a:gd name="T59" fmla="*/ 141 h 456"/>
                    <a:gd name="T60" fmla="*/ 171 w 424"/>
                    <a:gd name="T61" fmla="*/ 155 h 456"/>
                    <a:gd name="T62" fmla="*/ 141 w 424"/>
                    <a:gd name="T63" fmla="*/ 189 h 456"/>
                    <a:gd name="T64" fmla="*/ 71 w 424"/>
                    <a:gd name="T65" fmla="*/ 254 h 456"/>
                    <a:gd name="T66" fmla="*/ 415 w 424"/>
                    <a:gd name="T67" fmla="*/ 53 h 456"/>
                    <a:gd name="T68" fmla="*/ 411 w 424"/>
                    <a:gd name="T69" fmla="*/ 80 h 456"/>
                    <a:gd name="T70" fmla="*/ 395 w 424"/>
                    <a:gd name="T71" fmla="*/ 110 h 456"/>
                    <a:gd name="T72" fmla="*/ 401 w 424"/>
                    <a:gd name="T73" fmla="*/ 130 h 456"/>
                    <a:gd name="T74" fmla="*/ 360 w 424"/>
                    <a:gd name="T75" fmla="*/ 176 h 456"/>
                    <a:gd name="T76" fmla="*/ 334 w 424"/>
                    <a:gd name="T77" fmla="*/ 210 h 456"/>
                    <a:gd name="T78" fmla="*/ 339 w 424"/>
                    <a:gd name="T79" fmla="*/ 227 h 456"/>
                    <a:gd name="T80" fmla="*/ 351 w 424"/>
                    <a:gd name="T81" fmla="*/ 231 h 456"/>
                    <a:gd name="T82" fmla="*/ 328 w 424"/>
                    <a:gd name="T83" fmla="*/ 268 h 456"/>
                    <a:gd name="T84" fmla="*/ 326 w 424"/>
                    <a:gd name="T85" fmla="*/ 291 h 456"/>
                    <a:gd name="T86" fmla="*/ 305 w 424"/>
                    <a:gd name="T87" fmla="*/ 326 h 456"/>
                    <a:gd name="T88" fmla="*/ 279 w 424"/>
                    <a:gd name="T89" fmla="*/ 357 h 456"/>
                    <a:gd name="T90" fmla="*/ 254 w 424"/>
                    <a:gd name="T91" fmla="*/ 390 h 456"/>
                    <a:gd name="T92" fmla="*/ 255 w 424"/>
                    <a:gd name="T93" fmla="*/ 413 h 456"/>
                    <a:gd name="T94" fmla="*/ 269 w 424"/>
                    <a:gd name="T95" fmla="*/ 427 h 456"/>
                    <a:gd name="T96" fmla="*/ 299 w 424"/>
                    <a:gd name="T97" fmla="*/ 417 h 456"/>
                    <a:gd name="T98" fmla="*/ 277 w 424"/>
                    <a:gd name="T99" fmla="*/ 437 h 456"/>
                    <a:gd name="T100" fmla="*/ 256 w 424"/>
                    <a:gd name="T101" fmla="*/ 427 h 456"/>
                    <a:gd name="T102" fmla="*/ 203 w 424"/>
                    <a:gd name="T103" fmla="*/ 451 h 456"/>
                    <a:gd name="T104" fmla="*/ 169 w 424"/>
                    <a:gd name="T105" fmla="*/ 452 h 456"/>
                    <a:gd name="T106" fmla="*/ 199 w 424"/>
                    <a:gd name="T107" fmla="*/ 416 h 456"/>
                    <a:gd name="T108" fmla="*/ 290 w 424"/>
                    <a:gd name="T109" fmla="*/ 425 h 456"/>
                    <a:gd name="T110" fmla="*/ 151 w 424"/>
                    <a:gd name="T111" fmla="*/ 31 h 4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24" h="456">
                      <a:moveTo>
                        <a:pt x="128" y="456"/>
                      </a:moveTo>
                      <a:cubicBezTo>
                        <a:pt x="128" y="456"/>
                        <a:pt x="127" y="456"/>
                        <a:pt x="127" y="455"/>
                      </a:cubicBezTo>
                      <a:cubicBezTo>
                        <a:pt x="125" y="455"/>
                        <a:pt x="124" y="454"/>
                        <a:pt x="123" y="453"/>
                      </a:cubicBezTo>
                      <a:cubicBezTo>
                        <a:pt x="120" y="447"/>
                        <a:pt x="121" y="445"/>
                        <a:pt x="151" y="424"/>
                      </a:cubicBezTo>
                      <a:cubicBezTo>
                        <a:pt x="108" y="450"/>
                        <a:pt x="101" y="453"/>
                        <a:pt x="97" y="452"/>
                      </a:cubicBezTo>
                      <a:cubicBezTo>
                        <a:pt x="95" y="452"/>
                        <a:pt x="94" y="450"/>
                        <a:pt x="93" y="449"/>
                      </a:cubicBezTo>
                      <a:cubicBezTo>
                        <a:pt x="89" y="443"/>
                        <a:pt x="89" y="442"/>
                        <a:pt x="174" y="387"/>
                      </a:cubicBezTo>
                      <a:cubicBezTo>
                        <a:pt x="85" y="441"/>
                        <a:pt x="73" y="446"/>
                        <a:pt x="68" y="445"/>
                      </a:cubicBezTo>
                      <a:cubicBezTo>
                        <a:pt x="67" y="444"/>
                        <a:pt x="65" y="443"/>
                        <a:pt x="64" y="442"/>
                      </a:cubicBezTo>
                      <a:cubicBezTo>
                        <a:pt x="61" y="437"/>
                        <a:pt x="62" y="434"/>
                        <a:pt x="90" y="415"/>
                      </a:cubicBezTo>
                      <a:cubicBezTo>
                        <a:pt x="54" y="436"/>
                        <a:pt x="48" y="438"/>
                        <a:pt x="44" y="437"/>
                      </a:cubicBezTo>
                      <a:cubicBezTo>
                        <a:pt x="43" y="437"/>
                        <a:pt x="41" y="436"/>
                        <a:pt x="40" y="434"/>
                      </a:cubicBezTo>
                      <a:cubicBezTo>
                        <a:pt x="37" y="429"/>
                        <a:pt x="36" y="427"/>
                        <a:pt x="94" y="389"/>
                      </a:cubicBezTo>
                      <a:cubicBezTo>
                        <a:pt x="46" y="418"/>
                        <a:pt x="35" y="423"/>
                        <a:pt x="31" y="422"/>
                      </a:cubicBezTo>
                      <a:cubicBezTo>
                        <a:pt x="29" y="421"/>
                        <a:pt x="27" y="420"/>
                        <a:pt x="27" y="418"/>
                      </a:cubicBezTo>
                      <a:cubicBezTo>
                        <a:pt x="23" y="412"/>
                        <a:pt x="30" y="407"/>
                        <a:pt x="40" y="400"/>
                      </a:cubicBezTo>
                      <a:cubicBezTo>
                        <a:pt x="46" y="396"/>
                        <a:pt x="53" y="391"/>
                        <a:pt x="63" y="385"/>
                      </a:cubicBezTo>
                      <a:cubicBezTo>
                        <a:pt x="47" y="393"/>
                        <a:pt x="42" y="395"/>
                        <a:pt x="39" y="394"/>
                      </a:cubicBezTo>
                      <a:cubicBezTo>
                        <a:pt x="38" y="394"/>
                        <a:pt x="36" y="392"/>
                        <a:pt x="35" y="391"/>
                      </a:cubicBezTo>
                      <a:cubicBezTo>
                        <a:pt x="32" y="385"/>
                        <a:pt x="38" y="380"/>
                        <a:pt x="48" y="373"/>
                      </a:cubicBezTo>
                      <a:cubicBezTo>
                        <a:pt x="50" y="372"/>
                        <a:pt x="53" y="370"/>
                        <a:pt x="56" y="368"/>
                      </a:cubicBezTo>
                      <a:cubicBezTo>
                        <a:pt x="30" y="383"/>
                        <a:pt x="20" y="387"/>
                        <a:pt x="16" y="386"/>
                      </a:cubicBezTo>
                      <a:cubicBezTo>
                        <a:pt x="15" y="385"/>
                        <a:pt x="13" y="384"/>
                        <a:pt x="12" y="382"/>
                      </a:cubicBezTo>
                      <a:cubicBezTo>
                        <a:pt x="9" y="376"/>
                        <a:pt x="15" y="371"/>
                        <a:pt x="29" y="362"/>
                      </a:cubicBezTo>
                      <a:cubicBezTo>
                        <a:pt x="33" y="359"/>
                        <a:pt x="38" y="356"/>
                        <a:pt x="44" y="352"/>
                      </a:cubicBezTo>
                      <a:cubicBezTo>
                        <a:pt x="34" y="357"/>
                        <a:pt x="29" y="358"/>
                        <a:pt x="26" y="357"/>
                      </a:cubicBezTo>
                      <a:cubicBezTo>
                        <a:pt x="25" y="357"/>
                        <a:pt x="23" y="356"/>
                        <a:pt x="22" y="354"/>
                      </a:cubicBezTo>
                      <a:cubicBezTo>
                        <a:pt x="19" y="348"/>
                        <a:pt x="25" y="343"/>
                        <a:pt x="39" y="333"/>
                      </a:cubicBezTo>
                      <a:cubicBezTo>
                        <a:pt x="43" y="330"/>
                        <a:pt x="48" y="327"/>
                        <a:pt x="53" y="323"/>
                      </a:cubicBezTo>
                      <a:cubicBezTo>
                        <a:pt x="39" y="331"/>
                        <a:pt x="33" y="333"/>
                        <a:pt x="30" y="332"/>
                      </a:cubicBezTo>
                      <a:cubicBezTo>
                        <a:pt x="28" y="332"/>
                        <a:pt x="26" y="330"/>
                        <a:pt x="26" y="329"/>
                      </a:cubicBezTo>
                      <a:cubicBezTo>
                        <a:pt x="22" y="324"/>
                        <a:pt x="27" y="319"/>
                        <a:pt x="38" y="311"/>
                      </a:cubicBezTo>
                      <a:cubicBezTo>
                        <a:pt x="18" y="322"/>
                        <a:pt x="12" y="324"/>
                        <a:pt x="8" y="323"/>
                      </a:cubicBezTo>
                      <a:cubicBezTo>
                        <a:pt x="7" y="323"/>
                        <a:pt x="5" y="321"/>
                        <a:pt x="4" y="320"/>
                      </a:cubicBezTo>
                      <a:cubicBezTo>
                        <a:pt x="2" y="315"/>
                        <a:pt x="0" y="312"/>
                        <a:pt x="48" y="282"/>
                      </a:cubicBezTo>
                      <a:cubicBezTo>
                        <a:pt x="22" y="296"/>
                        <a:pt x="12" y="300"/>
                        <a:pt x="8" y="299"/>
                      </a:cubicBezTo>
                      <a:cubicBezTo>
                        <a:pt x="6" y="299"/>
                        <a:pt x="4" y="298"/>
                        <a:pt x="3" y="296"/>
                      </a:cubicBezTo>
                      <a:cubicBezTo>
                        <a:pt x="0" y="291"/>
                        <a:pt x="0" y="290"/>
                        <a:pt x="51" y="253"/>
                      </a:cubicBezTo>
                      <a:cubicBezTo>
                        <a:pt x="13" y="276"/>
                        <a:pt x="11" y="277"/>
                        <a:pt x="7" y="276"/>
                      </a:cubicBezTo>
                      <a:cubicBezTo>
                        <a:pt x="6" y="276"/>
                        <a:pt x="4" y="275"/>
                        <a:pt x="3" y="273"/>
                      </a:cubicBezTo>
                      <a:cubicBezTo>
                        <a:pt x="0" y="267"/>
                        <a:pt x="3" y="265"/>
                        <a:pt x="29" y="246"/>
                      </a:cubicBezTo>
                      <a:cubicBezTo>
                        <a:pt x="32" y="245"/>
                        <a:pt x="34" y="243"/>
                        <a:pt x="37" y="241"/>
                      </a:cubicBezTo>
                      <a:cubicBezTo>
                        <a:pt x="25" y="248"/>
                        <a:pt x="23" y="248"/>
                        <a:pt x="21" y="247"/>
                      </a:cubicBezTo>
                      <a:cubicBezTo>
                        <a:pt x="19" y="247"/>
                        <a:pt x="18" y="246"/>
                        <a:pt x="17" y="244"/>
                      </a:cubicBezTo>
                      <a:cubicBezTo>
                        <a:pt x="14" y="238"/>
                        <a:pt x="16" y="236"/>
                        <a:pt x="45" y="216"/>
                      </a:cubicBezTo>
                      <a:cubicBezTo>
                        <a:pt x="50" y="213"/>
                        <a:pt x="55" y="210"/>
                        <a:pt x="60" y="206"/>
                      </a:cubicBezTo>
                      <a:cubicBezTo>
                        <a:pt x="29" y="224"/>
                        <a:pt x="26" y="225"/>
                        <a:pt x="23" y="224"/>
                      </a:cubicBezTo>
                      <a:cubicBezTo>
                        <a:pt x="21" y="224"/>
                        <a:pt x="20" y="223"/>
                        <a:pt x="19" y="221"/>
                      </a:cubicBezTo>
                      <a:cubicBezTo>
                        <a:pt x="16" y="216"/>
                        <a:pt x="15" y="214"/>
                        <a:pt x="62" y="183"/>
                      </a:cubicBezTo>
                      <a:cubicBezTo>
                        <a:pt x="32" y="200"/>
                        <a:pt x="29" y="201"/>
                        <a:pt x="26" y="200"/>
                      </a:cubicBezTo>
                      <a:cubicBezTo>
                        <a:pt x="24" y="200"/>
                        <a:pt x="23" y="199"/>
                        <a:pt x="22" y="197"/>
                      </a:cubicBezTo>
                      <a:cubicBezTo>
                        <a:pt x="19" y="192"/>
                        <a:pt x="18" y="190"/>
                        <a:pt x="62" y="161"/>
                      </a:cubicBezTo>
                      <a:cubicBezTo>
                        <a:pt x="25" y="183"/>
                        <a:pt x="18" y="186"/>
                        <a:pt x="14" y="185"/>
                      </a:cubicBezTo>
                      <a:cubicBezTo>
                        <a:pt x="13" y="184"/>
                        <a:pt x="11" y="183"/>
                        <a:pt x="10" y="182"/>
                      </a:cubicBezTo>
                      <a:cubicBezTo>
                        <a:pt x="7" y="176"/>
                        <a:pt x="9" y="174"/>
                        <a:pt x="41" y="152"/>
                      </a:cubicBezTo>
                      <a:cubicBezTo>
                        <a:pt x="50" y="146"/>
                        <a:pt x="60" y="140"/>
                        <a:pt x="71" y="132"/>
                      </a:cubicBezTo>
                      <a:cubicBezTo>
                        <a:pt x="47" y="147"/>
                        <a:pt x="44" y="147"/>
                        <a:pt x="40" y="147"/>
                      </a:cubicBezTo>
                      <a:cubicBezTo>
                        <a:pt x="39" y="146"/>
                        <a:pt x="37" y="145"/>
                        <a:pt x="37" y="144"/>
                      </a:cubicBezTo>
                      <a:cubicBezTo>
                        <a:pt x="33" y="138"/>
                        <a:pt x="35" y="136"/>
                        <a:pt x="66" y="115"/>
                      </a:cubicBezTo>
                      <a:cubicBezTo>
                        <a:pt x="75" y="109"/>
                        <a:pt x="84" y="103"/>
                        <a:pt x="95" y="96"/>
                      </a:cubicBezTo>
                      <a:cubicBezTo>
                        <a:pt x="93" y="96"/>
                        <a:pt x="92" y="96"/>
                        <a:pt x="91" y="96"/>
                      </a:cubicBezTo>
                      <a:cubicBezTo>
                        <a:pt x="89" y="96"/>
                        <a:pt x="88" y="94"/>
                        <a:pt x="87" y="93"/>
                      </a:cubicBezTo>
                      <a:cubicBezTo>
                        <a:pt x="84" y="87"/>
                        <a:pt x="84" y="87"/>
                        <a:pt x="136" y="45"/>
                      </a:cubicBezTo>
                      <a:cubicBezTo>
                        <a:pt x="139" y="43"/>
                        <a:pt x="141" y="41"/>
                        <a:pt x="143" y="39"/>
                      </a:cubicBezTo>
                      <a:cubicBezTo>
                        <a:pt x="142" y="39"/>
                        <a:pt x="141" y="38"/>
                        <a:pt x="140" y="37"/>
                      </a:cubicBezTo>
                      <a:cubicBezTo>
                        <a:pt x="139" y="34"/>
                        <a:pt x="140" y="30"/>
                        <a:pt x="143" y="29"/>
                      </a:cubicBezTo>
                      <a:cubicBezTo>
                        <a:pt x="143" y="28"/>
                        <a:pt x="144" y="28"/>
                        <a:pt x="144" y="28"/>
                      </a:cubicBezTo>
                      <a:cubicBezTo>
                        <a:pt x="147" y="27"/>
                        <a:pt x="155" y="22"/>
                        <a:pt x="161" y="18"/>
                      </a:cubicBezTo>
                      <a:cubicBezTo>
                        <a:pt x="184" y="4"/>
                        <a:pt x="184" y="4"/>
                        <a:pt x="187" y="5"/>
                      </a:cubicBezTo>
                      <a:cubicBezTo>
                        <a:pt x="188" y="6"/>
                        <a:pt x="190" y="7"/>
                        <a:pt x="190" y="8"/>
                      </a:cubicBezTo>
                      <a:cubicBezTo>
                        <a:pt x="194" y="14"/>
                        <a:pt x="194" y="14"/>
                        <a:pt x="144" y="54"/>
                      </a:cubicBezTo>
                      <a:cubicBezTo>
                        <a:pt x="150" y="50"/>
                        <a:pt x="156" y="47"/>
                        <a:pt x="161" y="43"/>
                      </a:cubicBezTo>
                      <a:cubicBezTo>
                        <a:pt x="229" y="1"/>
                        <a:pt x="232" y="0"/>
                        <a:pt x="237" y="1"/>
                      </a:cubicBezTo>
                      <a:cubicBezTo>
                        <a:pt x="238" y="2"/>
                        <a:pt x="240" y="3"/>
                        <a:pt x="241" y="4"/>
                      </a:cubicBezTo>
                      <a:cubicBezTo>
                        <a:pt x="244" y="10"/>
                        <a:pt x="242" y="12"/>
                        <a:pt x="208" y="36"/>
                      </a:cubicBezTo>
                      <a:cubicBezTo>
                        <a:pt x="206" y="37"/>
                        <a:pt x="205" y="37"/>
                        <a:pt x="204" y="38"/>
                      </a:cubicBezTo>
                      <a:cubicBezTo>
                        <a:pt x="227" y="25"/>
                        <a:pt x="230" y="25"/>
                        <a:pt x="232" y="25"/>
                      </a:cubicBezTo>
                      <a:cubicBezTo>
                        <a:pt x="234" y="26"/>
                        <a:pt x="236" y="27"/>
                        <a:pt x="236" y="28"/>
                      </a:cubicBezTo>
                      <a:cubicBezTo>
                        <a:pt x="240" y="34"/>
                        <a:pt x="239" y="36"/>
                        <a:pt x="198" y="64"/>
                      </a:cubicBezTo>
                      <a:cubicBezTo>
                        <a:pt x="197" y="65"/>
                        <a:pt x="196" y="65"/>
                        <a:pt x="195" y="66"/>
                      </a:cubicBezTo>
                      <a:cubicBezTo>
                        <a:pt x="227" y="47"/>
                        <a:pt x="233" y="45"/>
                        <a:pt x="237" y="46"/>
                      </a:cubicBezTo>
                      <a:cubicBezTo>
                        <a:pt x="238" y="46"/>
                        <a:pt x="240" y="47"/>
                        <a:pt x="241" y="49"/>
                      </a:cubicBezTo>
                      <a:cubicBezTo>
                        <a:pt x="244" y="55"/>
                        <a:pt x="242" y="56"/>
                        <a:pt x="210" y="78"/>
                      </a:cubicBezTo>
                      <a:cubicBezTo>
                        <a:pt x="204" y="82"/>
                        <a:pt x="196" y="87"/>
                        <a:pt x="188" y="92"/>
                      </a:cubicBezTo>
                      <a:cubicBezTo>
                        <a:pt x="238" y="63"/>
                        <a:pt x="246" y="59"/>
                        <a:pt x="250" y="60"/>
                      </a:cubicBezTo>
                      <a:cubicBezTo>
                        <a:pt x="251" y="61"/>
                        <a:pt x="253" y="62"/>
                        <a:pt x="254" y="63"/>
                      </a:cubicBezTo>
                      <a:cubicBezTo>
                        <a:pt x="257" y="69"/>
                        <a:pt x="258" y="70"/>
                        <a:pt x="197" y="110"/>
                      </a:cubicBezTo>
                      <a:cubicBezTo>
                        <a:pt x="203" y="107"/>
                        <a:pt x="205" y="107"/>
                        <a:pt x="207" y="107"/>
                      </a:cubicBezTo>
                      <a:cubicBezTo>
                        <a:pt x="208" y="108"/>
                        <a:pt x="210" y="109"/>
                        <a:pt x="211" y="110"/>
                      </a:cubicBezTo>
                      <a:cubicBezTo>
                        <a:pt x="214" y="116"/>
                        <a:pt x="212" y="118"/>
                        <a:pt x="180" y="141"/>
                      </a:cubicBezTo>
                      <a:cubicBezTo>
                        <a:pt x="174" y="145"/>
                        <a:pt x="168" y="149"/>
                        <a:pt x="161" y="153"/>
                      </a:cubicBezTo>
                      <a:cubicBezTo>
                        <a:pt x="165" y="152"/>
                        <a:pt x="166" y="152"/>
                        <a:pt x="167" y="152"/>
                      </a:cubicBezTo>
                      <a:cubicBezTo>
                        <a:pt x="169" y="153"/>
                        <a:pt x="170" y="154"/>
                        <a:pt x="171" y="155"/>
                      </a:cubicBezTo>
                      <a:cubicBezTo>
                        <a:pt x="174" y="161"/>
                        <a:pt x="171" y="164"/>
                        <a:pt x="145" y="182"/>
                      </a:cubicBezTo>
                      <a:cubicBezTo>
                        <a:pt x="141" y="184"/>
                        <a:pt x="137" y="188"/>
                        <a:pt x="132" y="191"/>
                      </a:cubicBezTo>
                      <a:cubicBezTo>
                        <a:pt x="138" y="188"/>
                        <a:pt x="139" y="188"/>
                        <a:pt x="141" y="189"/>
                      </a:cubicBezTo>
                      <a:cubicBezTo>
                        <a:pt x="142" y="189"/>
                        <a:pt x="144" y="190"/>
                        <a:pt x="145" y="192"/>
                      </a:cubicBezTo>
                      <a:cubicBezTo>
                        <a:pt x="148" y="197"/>
                        <a:pt x="145" y="200"/>
                        <a:pt x="121" y="218"/>
                      </a:cubicBezTo>
                      <a:cubicBezTo>
                        <a:pt x="107" y="228"/>
                        <a:pt x="89" y="241"/>
                        <a:pt x="71" y="254"/>
                      </a:cubicBezTo>
                      <a:cubicBezTo>
                        <a:pt x="69" y="256"/>
                        <a:pt x="66" y="257"/>
                        <a:pt x="63" y="259"/>
                      </a:cubicBezTo>
                      <a:cubicBezTo>
                        <a:pt x="108" y="234"/>
                        <a:pt x="171" y="195"/>
                        <a:pt x="226" y="161"/>
                      </a:cubicBezTo>
                      <a:cubicBezTo>
                        <a:pt x="380" y="67"/>
                        <a:pt x="408" y="51"/>
                        <a:pt x="415" y="53"/>
                      </a:cubicBezTo>
                      <a:cubicBezTo>
                        <a:pt x="417" y="54"/>
                        <a:pt x="418" y="55"/>
                        <a:pt x="419" y="56"/>
                      </a:cubicBezTo>
                      <a:cubicBezTo>
                        <a:pt x="422" y="62"/>
                        <a:pt x="424" y="64"/>
                        <a:pt x="362" y="104"/>
                      </a:cubicBezTo>
                      <a:cubicBezTo>
                        <a:pt x="399" y="82"/>
                        <a:pt x="407" y="79"/>
                        <a:pt x="411" y="80"/>
                      </a:cubicBezTo>
                      <a:cubicBezTo>
                        <a:pt x="413" y="80"/>
                        <a:pt x="414" y="82"/>
                        <a:pt x="415" y="83"/>
                      </a:cubicBezTo>
                      <a:cubicBezTo>
                        <a:pt x="418" y="88"/>
                        <a:pt x="419" y="90"/>
                        <a:pt x="382" y="114"/>
                      </a:cubicBezTo>
                      <a:cubicBezTo>
                        <a:pt x="389" y="111"/>
                        <a:pt x="393" y="110"/>
                        <a:pt x="395" y="110"/>
                      </a:cubicBezTo>
                      <a:cubicBezTo>
                        <a:pt x="397" y="111"/>
                        <a:pt x="398" y="112"/>
                        <a:pt x="399" y="113"/>
                      </a:cubicBezTo>
                      <a:cubicBezTo>
                        <a:pt x="402" y="118"/>
                        <a:pt x="403" y="121"/>
                        <a:pt x="362" y="147"/>
                      </a:cubicBezTo>
                      <a:cubicBezTo>
                        <a:pt x="387" y="133"/>
                        <a:pt x="397" y="129"/>
                        <a:pt x="401" y="130"/>
                      </a:cubicBezTo>
                      <a:cubicBezTo>
                        <a:pt x="403" y="131"/>
                        <a:pt x="404" y="132"/>
                        <a:pt x="405" y="133"/>
                      </a:cubicBezTo>
                      <a:cubicBezTo>
                        <a:pt x="408" y="139"/>
                        <a:pt x="410" y="141"/>
                        <a:pt x="352" y="178"/>
                      </a:cubicBezTo>
                      <a:cubicBezTo>
                        <a:pt x="356" y="176"/>
                        <a:pt x="358" y="176"/>
                        <a:pt x="360" y="176"/>
                      </a:cubicBezTo>
                      <a:cubicBezTo>
                        <a:pt x="362" y="177"/>
                        <a:pt x="363" y="178"/>
                        <a:pt x="364" y="179"/>
                      </a:cubicBezTo>
                      <a:cubicBezTo>
                        <a:pt x="368" y="185"/>
                        <a:pt x="361" y="191"/>
                        <a:pt x="349" y="199"/>
                      </a:cubicBezTo>
                      <a:cubicBezTo>
                        <a:pt x="345" y="202"/>
                        <a:pt x="340" y="206"/>
                        <a:pt x="334" y="210"/>
                      </a:cubicBezTo>
                      <a:cubicBezTo>
                        <a:pt x="344" y="204"/>
                        <a:pt x="348" y="204"/>
                        <a:pt x="350" y="204"/>
                      </a:cubicBezTo>
                      <a:cubicBezTo>
                        <a:pt x="351" y="205"/>
                        <a:pt x="353" y="206"/>
                        <a:pt x="354" y="207"/>
                      </a:cubicBezTo>
                      <a:cubicBezTo>
                        <a:pt x="357" y="213"/>
                        <a:pt x="351" y="218"/>
                        <a:pt x="339" y="227"/>
                      </a:cubicBezTo>
                      <a:cubicBezTo>
                        <a:pt x="335" y="229"/>
                        <a:pt x="331" y="233"/>
                        <a:pt x="325" y="236"/>
                      </a:cubicBezTo>
                      <a:cubicBezTo>
                        <a:pt x="338" y="229"/>
                        <a:pt x="344" y="228"/>
                        <a:pt x="347" y="228"/>
                      </a:cubicBezTo>
                      <a:cubicBezTo>
                        <a:pt x="348" y="229"/>
                        <a:pt x="350" y="230"/>
                        <a:pt x="351" y="231"/>
                      </a:cubicBezTo>
                      <a:cubicBezTo>
                        <a:pt x="354" y="237"/>
                        <a:pt x="355" y="239"/>
                        <a:pt x="284" y="284"/>
                      </a:cubicBezTo>
                      <a:cubicBezTo>
                        <a:pt x="314" y="267"/>
                        <a:pt x="320" y="265"/>
                        <a:pt x="324" y="265"/>
                      </a:cubicBezTo>
                      <a:cubicBezTo>
                        <a:pt x="325" y="266"/>
                        <a:pt x="327" y="267"/>
                        <a:pt x="328" y="268"/>
                      </a:cubicBezTo>
                      <a:cubicBezTo>
                        <a:pt x="331" y="274"/>
                        <a:pt x="330" y="276"/>
                        <a:pt x="291" y="302"/>
                      </a:cubicBezTo>
                      <a:cubicBezTo>
                        <a:pt x="314" y="289"/>
                        <a:pt x="319" y="287"/>
                        <a:pt x="322" y="288"/>
                      </a:cubicBezTo>
                      <a:cubicBezTo>
                        <a:pt x="323" y="288"/>
                        <a:pt x="325" y="290"/>
                        <a:pt x="326" y="291"/>
                      </a:cubicBezTo>
                      <a:cubicBezTo>
                        <a:pt x="329" y="297"/>
                        <a:pt x="330" y="298"/>
                        <a:pt x="271" y="337"/>
                      </a:cubicBezTo>
                      <a:cubicBezTo>
                        <a:pt x="294" y="324"/>
                        <a:pt x="298" y="323"/>
                        <a:pt x="301" y="323"/>
                      </a:cubicBezTo>
                      <a:cubicBezTo>
                        <a:pt x="303" y="324"/>
                        <a:pt x="305" y="325"/>
                        <a:pt x="305" y="326"/>
                      </a:cubicBezTo>
                      <a:cubicBezTo>
                        <a:pt x="309" y="332"/>
                        <a:pt x="306" y="335"/>
                        <a:pt x="280" y="353"/>
                      </a:cubicBezTo>
                      <a:cubicBezTo>
                        <a:pt x="275" y="355"/>
                        <a:pt x="271" y="359"/>
                        <a:pt x="265" y="362"/>
                      </a:cubicBezTo>
                      <a:cubicBezTo>
                        <a:pt x="276" y="357"/>
                        <a:pt x="277" y="357"/>
                        <a:pt x="279" y="357"/>
                      </a:cubicBezTo>
                      <a:cubicBezTo>
                        <a:pt x="281" y="358"/>
                        <a:pt x="282" y="359"/>
                        <a:pt x="283" y="360"/>
                      </a:cubicBezTo>
                      <a:cubicBezTo>
                        <a:pt x="286" y="366"/>
                        <a:pt x="282" y="369"/>
                        <a:pt x="265" y="382"/>
                      </a:cubicBezTo>
                      <a:cubicBezTo>
                        <a:pt x="262" y="384"/>
                        <a:pt x="258" y="387"/>
                        <a:pt x="254" y="390"/>
                      </a:cubicBezTo>
                      <a:cubicBezTo>
                        <a:pt x="274" y="378"/>
                        <a:pt x="275" y="379"/>
                        <a:pt x="277" y="379"/>
                      </a:cubicBezTo>
                      <a:cubicBezTo>
                        <a:pt x="279" y="380"/>
                        <a:pt x="280" y="381"/>
                        <a:pt x="281" y="382"/>
                      </a:cubicBezTo>
                      <a:cubicBezTo>
                        <a:pt x="284" y="387"/>
                        <a:pt x="284" y="387"/>
                        <a:pt x="255" y="413"/>
                      </a:cubicBezTo>
                      <a:cubicBezTo>
                        <a:pt x="270" y="404"/>
                        <a:pt x="271" y="404"/>
                        <a:pt x="274" y="405"/>
                      </a:cubicBezTo>
                      <a:cubicBezTo>
                        <a:pt x="275" y="405"/>
                        <a:pt x="277" y="406"/>
                        <a:pt x="278" y="407"/>
                      </a:cubicBezTo>
                      <a:cubicBezTo>
                        <a:pt x="280" y="411"/>
                        <a:pt x="280" y="411"/>
                        <a:pt x="269" y="427"/>
                      </a:cubicBezTo>
                      <a:cubicBezTo>
                        <a:pt x="270" y="427"/>
                        <a:pt x="270" y="427"/>
                        <a:pt x="270" y="427"/>
                      </a:cubicBezTo>
                      <a:cubicBezTo>
                        <a:pt x="292" y="414"/>
                        <a:pt x="292" y="414"/>
                        <a:pt x="295" y="414"/>
                      </a:cubicBezTo>
                      <a:cubicBezTo>
                        <a:pt x="297" y="415"/>
                        <a:pt x="298" y="416"/>
                        <a:pt x="299" y="417"/>
                      </a:cubicBezTo>
                      <a:cubicBezTo>
                        <a:pt x="300" y="420"/>
                        <a:pt x="299" y="424"/>
                        <a:pt x="297" y="425"/>
                      </a:cubicBezTo>
                      <a:cubicBezTo>
                        <a:pt x="296" y="426"/>
                        <a:pt x="296" y="426"/>
                        <a:pt x="295" y="426"/>
                      </a:cubicBezTo>
                      <a:cubicBezTo>
                        <a:pt x="293" y="427"/>
                        <a:pt x="284" y="433"/>
                        <a:pt x="277" y="437"/>
                      </a:cubicBezTo>
                      <a:cubicBezTo>
                        <a:pt x="254" y="451"/>
                        <a:pt x="254" y="451"/>
                        <a:pt x="251" y="450"/>
                      </a:cubicBezTo>
                      <a:cubicBezTo>
                        <a:pt x="249" y="449"/>
                        <a:pt x="248" y="448"/>
                        <a:pt x="247" y="447"/>
                      </a:cubicBezTo>
                      <a:cubicBezTo>
                        <a:pt x="245" y="444"/>
                        <a:pt x="245" y="444"/>
                        <a:pt x="256" y="427"/>
                      </a:cubicBezTo>
                      <a:cubicBezTo>
                        <a:pt x="252" y="429"/>
                        <a:pt x="248" y="432"/>
                        <a:pt x="244" y="434"/>
                      </a:cubicBezTo>
                      <a:cubicBezTo>
                        <a:pt x="211" y="454"/>
                        <a:pt x="210" y="454"/>
                        <a:pt x="207" y="453"/>
                      </a:cubicBezTo>
                      <a:cubicBezTo>
                        <a:pt x="205" y="453"/>
                        <a:pt x="204" y="452"/>
                        <a:pt x="203" y="451"/>
                      </a:cubicBezTo>
                      <a:cubicBezTo>
                        <a:pt x="200" y="446"/>
                        <a:pt x="200" y="445"/>
                        <a:pt x="231" y="418"/>
                      </a:cubicBezTo>
                      <a:cubicBezTo>
                        <a:pt x="231" y="418"/>
                        <a:pt x="231" y="419"/>
                        <a:pt x="230" y="419"/>
                      </a:cubicBezTo>
                      <a:cubicBezTo>
                        <a:pt x="174" y="453"/>
                        <a:pt x="173" y="453"/>
                        <a:pt x="169" y="452"/>
                      </a:cubicBezTo>
                      <a:cubicBezTo>
                        <a:pt x="168" y="451"/>
                        <a:pt x="166" y="450"/>
                        <a:pt x="166" y="449"/>
                      </a:cubicBezTo>
                      <a:cubicBezTo>
                        <a:pt x="162" y="443"/>
                        <a:pt x="166" y="440"/>
                        <a:pt x="183" y="428"/>
                      </a:cubicBezTo>
                      <a:cubicBezTo>
                        <a:pt x="188" y="424"/>
                        <a:pt x="193" y="420"/>
                        <a:pt x="199" y="416"/>
                      </a:cubicBezTo>
                      <a:cubicBezTo>
                        <a:pt x="141" y="451"/>
                        <a:pt x="132" y="456"/>
                        <a:pt x="128" y="456"/>
                      </a:cubicBezTo>
                      <a:close/>
                      <a:moveTo>
                        <a:pt x="288" y="423"/>
                      </a:moveTo>
                      <a:cubicBezTo>
                        <a:pt x="289" y="424"/>
                        <a:pt x="289" y="424"/>
                        <a:pt x="290" y="425"/>
                      </a:cubicBezTo>
                      <a:cubicBezTo>
                        <a:pt x="289" y="424"/>
                        <a:pt x="289" y="424"/>
                        <a:pt x="288" y="423"/>
                      </a:cubicBezTo>
                      <a:close/>
                      <a:moveTo>
                        <a:pt x="149" y="29"/>
                      </a:moveTo>
                      <a:cubicBezTo>
                        <a:pt x="150" y="30"/>
                        <a:pt x="150" y="30"/>
                        <a:pt x="151" y="31"/>
                      </a:cubicBezTo>
                      <a:cubicBezTo>
                        <a:pt x="150" y="30"/>
                        <a:pt x="150" y="30"/>
                        <a:pt x="149" y="2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55" name="Freeform 13"/>
                <p:cNvSpPr>
                  <a:spLocks noEditPoints="1"/>
                </p:cNvSpPr>
                <p:nvPr/>
              </p:nvSpPr>
              <p:spPr bwMode="auto">
                <a:xfrm>
                  <a:off x="-2947987" y="-5798344"/>
                  <a:ext cx="900113" cy="1436687"/>
                </a:xfrm>
                <a:custGeom>
                  <a:avLst/>
                  <a:gdLst>
                    <a:gd name="T0" fmla="*/ 7 w 240"/>
                    <a:gd name="T1" fmla="*/ 383 h 383"/>
                    <a:gd name="T2" fmla="*/ 34 w 240"/>
                    <a:gd name="T3" fmla="*/ 349 h 383"/>
                    <a:gd name="T4" fmla="*/ 58 w 240"/>
                    <a:gd name="T5" fmla="*/ 328 h 383"/>
                    <a:gd name="T6" fmla="*/ 78 w 240"/>
                    <a:gd name="T7" fmla="*/ 299 h 383"/>
                    <a:gd name="T8" fmla="*/ 87 w 240"/>
                    <a:gd name="T9" fmla="*/ 288 h 383"/>
                    <a:gd name="T10" fmla="*/ 103 w 240"/>
                    <a:gd name="T11" fmla="*/ 262 h 383"/>
                    <a:gd name="T12" fmla="*/ 115 w 240"/>
                    <a:gd name="T13" fmla="*/ 250 h 383"/>
                    <a:gd name="T14" fmla="*/ 127 w 240"/>
                    <a:gd name="T15" fmla="*/ 227 h 383"/>
                    <a:gd name="T16" fmla="*/ 124 w 240"/>
                    <a:gd name="T17" fmla="*/ 223 h 383"/>
                    <a:gd name="T18" fmla="*/ 152 w 240"/>
                    <a:gd name="T19" fmla="*/ 187 h 383"/>
                    <a:gd name="T20" fmla="*/ 120 w 240"/>
                    <a:gd name="T21" fmla="*/ 198 h 383"/>
                    <a:gd name="T22" fmla="*/ 163 w 240"/>
                    <a:gd name="T23" fmla="*/ 156 h 383"/>
                    <a:gd name="T24" fmla="*/ 135 w 240"/>
                    <a:gd name="T25" fmla="*/ 165 h 383"/>
                    <a:gd name="T26" fmla="*/ 158 w 240"/>
                    <a:gd name="T27" fmla="*/ 138 h 383"/>
                    <a:gd name="T28" fmla="*/ 135 w 240"/>
                    <a:gd name="T29" fmla="*/ 144 h 383"/>
                    <a:gd name="T30" fmla="*/ 164 w 240"/>
                    <a:gd name="T31" fmla="*/ 109 h 383"/>
                    <a:gd name="T32" fmla="*/ 110 w 240"/>
                    <a:gd name="T33" fmla="*/ 134 h 383"/>
                    <a:gd name="T34" fmla="*/ 143 w 240"/>
                    <a:gd name="T35" fmla="*/ 98 h 383"/>
                    <a:gd name="T36" fmla="*/ 114 w 240"/>
                    <a:gd name="T37" fmla="*/ 107 h 383"/>
                    <a:gd name="T38" fmla="*/ 147 w 240"/>
                    <a:gd name="T39" fmla="*/ 74 h 383"/>
                    <a:gd name="T40" fmla="*/ 134 w 240"/>
                    <a:gd name="T41" fmla="*/ 74 h 383"/>
                    <a:gd name="T42" fmla="*/ 137 w 240"/>
                    <a:gd name="T43" fmla="*/ 56 h 383"/>
                    <a:gd name="T44" fmla="*/ 149 w 240"/>
                    <a:gd name="T45" fmla="*/ 27 h 383"/>
                    <a:gd name="T46" fmla="*/ 141 w 240"/>
                    <a:gd name="T47" fmla="*/ 24 h 383"/>
                    <a:gd name="T48" fmla="*/ 145 w 240"/>
                    <a:gd name="T49" fmla="*/ 16 h 383"/>
                    <a:gd name="T50" fmla="*/ 173 w 240"/>
                    <a:gd name="T51" fmla="*/ 1 h 383"/>
                    <a:gd name="T52" fmla="*/ 162 w 240"/>
                    <a:gd name="T53" fmla="*/ 29 h 383"/>
                    <a:gd name="T54" fmla="*/ 189 w 240"/>
                    <a:gd name="T55" fmla="*/ 21 h 383"/>
                    <a:gd name="T56" fmla="*/ 182 w 240"/>
                    <a:gd name="T57" fmla="*/ 39 h 383"/>
                    <a:gd name="T58" fmla="*/ 229 w 240"/>
                    <a:gd name="T59" fmla="*/ 19 h 383"/>
                    <a:gd name="T60" fmla="*/ 196 w 240"/>
                    <a:gd name="T61" fmla="*/ 53 h 383"/>
                    <a:gd name="T62" fmla="*/ 211 w 240"/>
                    <a:gd name="T63" fmla="*/ 52 h 383"/>
                    <a:gd name="T64" fmla="*/ 217 w 240"/>
                    <a:gd name="T65" fmla="*/ 67 h 383"/>
                    <a:gd name="T66" fmla="*/ 191 w 240"/>
                    <a:gd name="T67" fmla="*/ 104 h 383"/>
                    <a:gd name="T68" fmla="*/ 220 w 240"/>
                    <a:gd name="T69" fmla="*/ 94 h 383"/>
                    <a:gd name="T70" fmla="*/ 198 w 240"/>
                    <a:gd name="T71" fmla="*/ 121 h 383"/>
                    <a:gd name="T72" fmla="*/ 237 w 240"/>
                    <a:gd name="T73" fmla="*/ 106 h 383"/>
                    <a:gd name="T74" fmla="*/ 194 w 240"/>
                    <a:gd name="T75" fmla="*/ 148 h 383"/>
                    <a:gd name="T76" fmla="*/ 220 w 240"/>
                    <a:gd name="T77" fmla="*/ 141 h 383"/>
                    <a:gd name="T78" fmla="*/ 210 w 240"/>
                    <a:gd name="T79" fmla="*/ 163 h 383"/>
                    <a:gd name="T80" fmla="*/ 198 w 240"/>
                    <a:gd name="T81" fmla="*/ 186 h 383"/>
                    <a:gd name="T82" fmla="*/ 214 w 240"/>
                    <a:gd name="T83" fmla="*/ 183 h 383"/>
                    <a:gd name="T84" fmla="*/ 197 w 240"/>
                    <a:gd name="T85" fmla="*/ 210 h 383"/>
                    <a:gd name="T86" fmla="*/ 214 w 240"/>
                    <a:gd name="T87" fmla="*/ 204 h 383"/>
                    <a:gd name="T88" fmla="*/ 193 w 240"/>
                    <a:gd name="T89" fmla="*/ 234 h 383"/>
                    <a:gd name="T90" fmla="*/ 209 w 240"/>
                    <a:gd name="T91" fmla="*/ 230 h 383"/>
                    <a:gd name="T92" fmla="*/ 128 w 240"/>
                    <a:gd name="T93" fmla="*/ 301 h 383"/>
                    <a:gd name="T94" fmla="*/ 229 w 240"/>
                    <a:gd name="T95" fmla="*/ 249 h 383"/>
                    <a:gd name="T96" fmla="*/ 224 w 240"/>
                    <a:gd name="T97" fmla="*/ 258 h 383"/>
                    <a:gd name="T98" fmla="*/ 9 w 240"/>
                    <a:gd name="T99" fmla="*/ 383 h 383"/>
                    <a:gd name="T100" fmla="*/ 152 w 240"/>
                    <a:gd name="T101" fmla="*/ 18 h 3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40" h="383">
                      <a:moveTo>
                        <a:pt x="9" y="383"/>
                      </a:moveTo>
                      <a:cubicBezTo>
                        <a:pt x="8" y="383"/>
                        <a:pt x="8" y="383"/>
                        <a:pt x="7" y="383"/>
                      </a:cubicBezTo>
                      <a:cubicBezTo>
                        <a:pt x="6" y="382"/>
                        <a:pt x="4" y="381"/>
                        <a:pt x="3" y="380"/>
                      </a:cubicBezTo>
                      <a:cubicBezTo>
                        <a:pt x="0" y="374"/>
                        <a:pt x="2" y="371"/>
                        <a:pt x="34" y="349"/>
                      </a:cubicBezTo>
                      <a:cubicBezTo>
                        <a:pt x="45" y="341"/>
                        <a:pt x="59" y="332"/>
                        <a:pt x="74" y="322"/>
                      </a:cubicBezTo>
                      <a:cubicBezTo>
                        <a:pt x="62" y="329"/>
                        <a:pt x="60" y="329"/>
                        <a:pt x="58" y="328"/>
                      </a:cubicBezTo>
                      <a:cubicBezTo>
                        <a:pt x="56" y="328"/>
                        <a:pt x="54" y="327"/>
                        <a:pt x="54" y="325"/>
                      </a:cubicBezTo>
                      <a:cubicBezTo>
                        <a:pt x="50" y="320"/>
                        <a:pt x="54" y="317"/>
                        <a:pt x="78" y="299"/>
                      </a:cubicBezTo>
                      <a:cubicBezTo>
                        <a:pt x="87" y="293"/>
                        <a:pt x="96" y="286"/>
                        <a:pt x="107" y="279"/>
                      </a:cubicBezTo>
                      <a:cubicBezTo>
                        <a:pt x="90" y="289"/>
                        <a:pt x="89" y="288"/>
                        <a:pt x="87" y="288"/>
                      </a:cubicBezTo>
                      <a:cubicBezTo>
                        <a:pt x="85" y="287"/>
                        <a:pt x="84" y="286"/>
                        <a:pt x="83" y="285"/>
                      </a:cubicBezTo>
                      <a:cubicBezTo>
                        <a:pt x="80" y="279"/>
                        <a:pt x="84" y="276"/>
                        <a:pt x="103" y="262"/>
                      </a:cubicBezTo>
                      <a:cubicBezTo>
                        <a:pt x="108" y="258"/>
                        <a:pt x="114" y="254"/>
                        <a:pt x="121" y="249"/>
                      </a:cubicBezTo>
                      <a:cubicBezTo>
                        <a:pt x="118" y="251"/>
                        <a:pt x="117" y="250"/>
                        <a:pt x="115" y="250"/>
                      </a:cubicBezTo>
                      <a:cubicBezTo>
                        <a:pt x="114" y="250"/>
                        <a:pt x="113" y="248"/>
                        <a:pt x="112" y="247"/>
                      </a:cubicBezTo>
                      <a:cubicBezTo>
                        <a:pt x="109" y="242"/>
                        <a:pt x="112" y="239"/>
                        <a:pt x="127" y="227"/>
                      </a:cubicBezTo>
                      <a:cubicBezTo>
                        <a:pt x="131" y="224"/>
                        <a:pt x="136" y="220"/>
                        <a:pt x="141" y="216"/>
                      </a:cubicBezTo>
                      <a:cubicBezTo>
                        <a:pt x="128" y="223"/>
                        <a:pt x="126" y="224"/>
                        <a:pt x="124" y="223"/>
                      </a:cubicBezTo>
                      <a:cubicBezTo>
                        <a:pt x="122" y="223"/>
                        <a:pt x="121" y="221"/>
                        <a:pt x="120" y="220"/>
                      </a:cubicBezTo>
                      <a:cubicBezTo>
                        <a:pt x="117" y="215"/>
                        <a:pt x="117" y="215"/>
                        <a:pt x="152" y="187"/>
                      </a:cubicBezTo>
                      <a:cubicBezTo>
                        <a:pt x="127" y="202"/>
                        <a:pt x="126" y="202"/>
                        <a:pt x="123" y="201"/>
                      </a:cubicBezTo>
                      <a:cubicBezTo>
                        <a:pt x="122" y="201"/>
                        <a:pt x="120" y="200"/>
                        <a:pt x="120" y="198"/>
                      </a:cubicBezTo>
                      <a:cubicBezTo>
                        <a:pt x="116" y="193"/>
                        <a:pt x="120" y="190"/>
                        <a:pt x="138" y="176"/>
                      </a:cubicBezTo>
                      <a:cubicBezTo>
                        <a:pt x="145" y="170"/>
                        <a:pt x="154" y="163"/>
                        <a:pt x="163" y="156"/>
                      </a:cubicBezTo>
                      <a:cubicBezTo>
                        <a:pt x="142" y="169"/>
                        <a:pt x="141" y="168"/>
                        <a:pt x="139" y="168"/>
                      </a:cubicBezTo>
                      <a:cubicBezTo>
                        <a:pt x="137" y="167"/>
                        <a:pt x="136" y="166"/>
                        <a:pt x="135" y="165"/>
                      </a:cubicBezTo>
                      <a:cubicBezTo>
                        <a:pt x="132" y="160"/>
                        <a:pt x="135" y="157"/>
                        <a:pt x="147" y="147"/>
                      </a:cubicBezTo>
                      <a:cubicBezTo>
                        <a:pt x="150" y="144"/>
                        <a:pt x="154" y="141"/>
                        <a:pt x="158" y="138"/>
                      </a:cubicBezTo>
                      <a:cubicBezTo>
                        <a:pt x="142" y="147"/>
                        <a:pt x="141" y="147"/>
                        <a:pt x="138" y="147"/>
                      </a:cubicBezTo>
                      <a:cubicBezTo>
                        <a:pt x="137" y="146"/>
                        <a:pt x="135" y="145"/>
                        <a:pt x="135" y="144"/>
                      </a:cubicBezTo>
                      <a:cubicBezTo>
                        <a:pt x="132" y="138"/>
                        <a:pt x="132" y="138"/>
                        <a:pt x="170" y="105"/>
                      </a:cubicBezTo>
                      <a:cubicBezTo>
                        <a:pt x="168" y="107"/>
                        <a:pt x="166" y="108"/>
                        <a:pt x="164" y="109"/>
                      </a:cubicBezTo>
                      <a:cubicBezTo>
                        <a:pt x="117" y="138"/>
                        <a:pt x="117" y="137"/>
                        <a:pt x="114" y="137"/>
                      </a:cubicBezTo>
                      <a:cubicBezTo>
                        <a:pt x="112" y="136"/>
                        <a:pt x="111" y="135"/>
                        <a:pt x="110" y="134"/>
                      </a:cubicBezTo>
                      <a:cubicBezTo>
                        <a:pt x="107" y="128"/>
                        <a:pt x="110" y="126"/>
                        <a:pt x="127" y="112"/>
                      </a:cubicBezTo>
                      <a:cubicBezTo>
                        <a:pt x="132" y="108"/>
                        <a:pt x="137" y="103"/>
                        <a:pt x="143" y="98"/>
                      </a:cubicBezTo>
                      <a:cubicBezTo>
                        <a:pt x="122" y="111"/>
                        <a:pt x="121" y="111"/>
                        <a:pt x="118" y="110"/>
                      </a:cubicBezTo>
                      <a:cubicBezTo>
                        <a:pt x="116" y="110"/>
                        <a:pt x="115" y="109"/>
                        <a:pt x="114" y="107"/>
                      </a:cubicBezTo>
                      <a:cubicBezTo>
                        <a:pt x="111" y="102"/>
                        <a:pt x="115" y="99"/>
                        <a:pt x="132" y="86"/>
                      </a:cubicBezTo>
                      <a:cubicBezTo>
                        <a:pt x="136" y="82"/>
                        <a:pt x="141" y="78"/>
                        <a:pt x="147" y="74"/>
                      </a:cubicBezTo>
                      <a:cubicBezTo>
                        <a:pt x="141" y="78"/>
                        <a:pt x="140" y="77"/>
                        <a:pt x="138" y="77"/>
                      </a:cubicBezTo>
                      <a:cubicBezTo>
                        <a:pt x="136" y="76"/>
                        <a:pt x="135" y="75"/>
                        <a:pt x="134" y="74"/>
                      </a:cubicBezTo>
                      <a:cubicBezTo>
                        <a:pt x="132" y="70"/>
                        <a:pt x="131" y="69"/>
                        <a:pt x="149" y="52"/>
                      </a:cubicBezTo>
                      <a:cubicBezTo>
                        <a:pt x="141" y="57"/>
                        <a:pt x="139" y="57"/>
                        <a:pt x="137" y="56"/>
                      </a:cubicBezTo>
                      <a:cubicBezTo>
                        <a:pt x="136" y="56"/>
                        <a:pt x="134" y="55"/>
                        <a:pt x="133" y="53"/>
                      </a:cubicBezTo>
                      <a:cubicBezTo>
                        <a:pt x="131" y="49"/>
                        <a:pt x="131" y="49"/>
                        <a:pt x="149" y="27"/>
                      </a:cubicBezTo>
                      <a:cubicBezTo>
                        <a:pt x="147" y="28"/>
                        <a:pt x="146" y="27"/>
                        <a:pt x="145" y="27"/>
                      </a:cubicBezTo>
                      <a:cubicBezTo>
                        <a:pt x="143" y="27"/>
                        <a:pt x="142" y="26"/>
                        <a:pt x="141" y="24"/>
                      </a:cubicBezTo>
                      <a:cubicBezTo>
                        <a:pt x="140" y="21"/>
                        <a:pt x="141" y="18"/>
                        <a:pt x="143" y="16"/>
                      </a:cubicBezTo>
                      <a:cubicBezTo>
                        <a:pt x="144" y="16"/>
                        <a:pt x="144" y="16"/>
                        <a:pt x="145" y="16"/>
                      </a:cubicBezTo>
                      <a:cubicBezTo>
                        <a:pt x="146" y="15"/>
                        <a:pt x="151" y="12"/>
                        <a:pt x="155" y="9"/>
                      </a:cubicBezTo>
                      <a:cubicBezTo>
                        <a:pt x="170" y="0"/>
                        <a:pt x="170" y="0"/>
                        <a:pt x="173" y="1"/>
                      </a:cubicBezTo>
                      <a:cubicBezTo>
                        <a:pt x="175" y="1"/>
                        <a:pt x="176" y="2"/>
                        <a:pt x="177" y="4"/>
                      </a:cubicBezTo>
                      <a:cubicBezTo>
                        <a:pt x="179" y="8"/>
                        <a:pt x="179" y="8"/>
                        <a:pt x="162" y="29"/>
                      </a:cubicBezTo>
                      <a:cubicBezTo>
                        <a:pt x="181" y="17"/>
                        <a:pt x="182" y="17"/>
                        <a:pt x="185" y="18"/>
                      </a:cubicBezTo>
                      <a:cubicBezTo>
                        <a:pt x="187" y="18"/>
                        <a:pt x="188" y="19"/>
                        <a:pt x="189" y="21"/>
                      </a:cubicBezTo>
                      <a:cubicBezTo>
                        <a:pt x="192" y="25"/>
                        <a:pt x="192" y="26"/>
                        <a:pt x="172" y="46"/>
                      </a:cubicBezTo>
                      <a:cubicBezTo>
                        <a:pt x="175" y="43"/>
                        <a:pt x="179" y="41"/>
                        <a:pt x="182" y="39"/>
                      </a:cubicBezTo>
                      <a:cubicBezTo>
                        <a:pt x="221" y="15"/>
                        <a:pt x="222" y="15"/>
                        <a:pt x="225" y="16"/>
                      </a:cubicBezTo>
                      <a:cubicBezTo>
                        <a:pt x="227" y="17"/>
                        <a:pt x="228" y="18"/>
                        <a:pt x="229" y="19"/>
                      </a:cubicBezTo>
                      <a:cubicBezTo>
                        <a:pt x="232" y="25"/>
                        <a:pt x="229" y="27"/>
                        <a:pt x="212" y="41"/>
                      </a:cubicBezTo>
                      <a:cubicBezTo>
                        <a:pt x="207" y="44"/>
                        <a:pt x="201" y="48"/>
                        <a:pt x="196" y="53"/>
                      </a:cubicBezTo>
                      <a:cubicBezTo>
                        <a:pt x="204" y="48"/>
                        <a:pt x="205" y="48"/>
                        <a:pt x="207" y="49"/>
                      </a:cubicBezTo>
                      <a:cubicBezTo>
                        <a:pt x="209" y="49"/>
                        <a:pt x="210" y="50"/>
                        <a:pt x="211" y="52"/>
                      </a:cubicBezTo>
                      <a:cubicBezTo>
                        <a:pt x="214" y="57"/>
                        <a:pt x="214" y="57"/>
                        <a:pt x="174" y="89"/>
                      </a:cubicBezTo>
                      <a:cubicBezTo>
                        <a:pt x="213" y="66"/>
                        <a:pt x="214" y="66"/>
                        <a:pt x="217" y="67"/>
                      </a:cubicBezTo>
                      <a:cubicBezTo>
                        <a:pt x="219" y="67"/>
                        <a:pt x="220" y="68"/>
                        <a:pt x="221" y="70"/>
                      </a:cubicBezTo>
                      <a:cubicBezTo>
                        <a:pt x="224" y="75"/>
                        <a:pt x="224" y="75"/>
                        <a:pt x="191" y="104"/>
                      </a:cubicBezTo>
                      <a:cubicBezTo>
                        <a:pt x="212" y="91"/>
                        <a:pt x="213" y="91"/>
                        <a:pt x="216" y="92"/>
                      </a:cubicBezTo>
                      <a:cubicBezTo>
                        <a:pt x="218" y="92"/>
                        <a:pt x="219" y="93"/>
                        <a:pt x="220" y="94"/>
                      </a:cubicBezTo>
                      <a:cubicBezTo>
                        <a:pt x="223" y="100"/>
                        <a:pt x="219" y="103"/>
                        <a:pt x="207" y="113"/>
                      </a:cubicBezTo>
                      <a:cubicBezTo>
                        <a:pt x="204" y="116"/>
                        <a:pt x="201" y="118"/>
                        <a:pt x="198" y="121"/>
                      </a:cubicBezTo>
                      <a:cubicBezTo>
                        <a:pt x="229" y="102"/>
                        <a:pt x="230" y="102"/>
                        <a:pt x="233" y="103"/>
                      </a:cubicBezTo>
                      <a:cubicBezTo>
                        <a:pt x="235" y="103"/>
                        <a:pt x="236" y="104"/>
                        <a:pt x="237" y="106"/>
                      </a:cubicBezTo>
                      <a:cubicBezTo>
                        <a:pt x="240" y="111"/>
                        <a:pt x="236" y="114"/>
                        <a:pt x="220" y="127"/>
                      </a:cubicBezTo>
                      <a:cubicBezTo>
                        <a:pt x="213" y="133"/>
                        <a:pt x="203" y="140"/>
                        <a:pt x="194" y="148"/>
                      </a:cubicBezTo>
                      <a:cubicBezTo>
                        <a:pt x="212" y="137"/>
                        <a:pt x="213" y="137"/>
                        <a:pt x="216" y="138"/>
                      </a:cubicBezTo>
                      <a:cubicBezTo>
                        <a:pt x="217" y="138"/>
                        <a:pt x="219" y="139"/>
                        <a:pt x="220" y="141"/>
                      </a:cubicBezTo>
                      <a:cubicBezTo>
                        <a:pt x="222" y="145"/>
                        <a:pt x="223" y="146"/>
                        <a:pt x="192" y="171"/>
                      </a:cubicBezTo>
                      <a:cubicBezTo>
                        <a:pt x="206" y="162"/>
                        <a:pt x="207" y="163"/>
                        <a:pt x="210" y="163"/>
                      </a:cubicBezTo>
                      <a:cubicBezTo>
                        <a:pt x="211" y="164"/>
                        <a:pt x="213" y="165"/>
                        <a:pt x="214" y="166"/>
                      </a:cubicBezTo>
                      <a:cubicBezTo>
                        <a:pt x="217" y="171"/>
                        <a:pt x="213" y="174"/>
                        <a:pt x="198" y="186"/>
                      </a:cubicBezTo>
                      <a:cubicBezTo>
                        <a:pt x="194" y="190"/>
                        <a:pt x="188" y="194"/>
                        <a:pt x="183" y="198"/>
                      </a:cubicBezTo>
                      <a:cubicBezTo>
                        <a:pt x="210" y="182"/>
                        <a:pt x="211" y="182"/>
                        <a:pt x="214" y="183"/>
                      </a:cubicBezTo>
                      <a:cubicBezTo>
                        <a:pt x="216" y="183"/>
                        <a:pt x="217" y="184"/>
                        <a:pt x="218" y="186"/>
                      </a:cubicBezTo>
                      <a:cubicBezTo>
                        <a:pt x="221" y="191"/>
                        <a:pt x="218" y="194"/>
                        <a:pt x="197" y="210"/>
                      </a:cubicBezTo>
                      <a:cubicBezTo>
                        <a:pt x="194" y="212"/>
                        <a:pt x="191" y="214"/>
                        <a:pt x="188" y="216"/>
                      </a:cubicBezTo>
                      <a:cubicBezTo>
                        <a:pt x="211" y="203"/>
                        <a:pt x="212" y="203"/>
                        <a:pt x="214" y="204"/>
                      </a:cubicBezTo>
                      <a:cubicBezTo>
                        <a:pt x="216" y="204"/>
                        <a:pt x="217" y="205"/>
                        <a:pt x="218" y="207"/>
                      </a:cubicBezTo>
                      <a:cubicBezTo>
                        <a:pt x="222" y="213"/>
                        <a:pt x="218" y="216"/>
                        <a:pt x="193" y="234"/>
                      </a:cubicBezTo>
                      <a:cubicBezTo>
                        <a:pt x="186" y="239"/>
                        <a:pt x="177" y="245"/>
                        <a:pt x="167" y="252"/>
                      </a:cubicBezTo>
                      <a:cubicBezTo>
                        <a:pt x="203" y="230"/>
                        <a:pt x="206" y="230"/>
                        <a:pt x="209" y="230"/>
                      </a:cubicBezTo>
                      <a:cubicBezTo>
                        <a:pt x="211" y="231"/>
                        <a:pt x="212" y="232"/>
                        <a:pt x="213" y="233"/>
                      </a:cubicBezTo>
                      <a:cubicBezTo>
                        <a:pt x="217" y="240"/>
                        <a:pt x="218" y="241"/>
                        <a:pt x="128" y="301"/>
                      </a:cubicBezTo>
                      <a:cubicBezTo>
                        <a:pt x="216" y="247"/>
                        <a:pt x="221" y="245"/>
                        <a:pt x="226" y="246"/>
                      </a:cubicBezTo>
                      <a:cubicBezTo>
                        <a:pt x="227" y="247"/>
                        <a:pt x="229" y="248"/>
                        <a:pt x="229" y="249"/>
                      </a:cubicBezTo>
                      <a:cubicBezTo>
                        <a:pt x="231" y="252"/>
                        <a:pt x="230" y="256"/>
                        <a:pt x="227" y="257"/>
                      </a:cubicBezTo>
                      <a:cubicBezTo>
                        <a:pt x="226" y="258"/>
                        <a:pt x="225" y="258"/>
                        <a:pt x="224" y="258"/>
                      </a:cubicBezTo>
                      <a:cubicBezTo>
                        <a:pt x="216" y="261"/>
                        <a:pt x="170" y="289"/>
                        <a:pt x="130" y="314"/>
                      </a:cubicBezTo>
                      <a:cubicBezTo>
                        <a:pt x="34" y="373"/>
                        <a:pt x="16" y="383"/>
                        <a:pt x="9" y="383"/>
                      </a:cubicBezTo>
                      <a:close/>
                      <a:moveTo>
                        <a:pt x="149" y="16"/>
                      </a:moveTo>
                      <a:cubicBezTo>
                        <a:pt x="150" y="17"/>
                        <a:pt x="151" y="17"/>
                        <a:pt x="152" y="18"/>
                      </a:cubicBezTo>
                      <a:cubicBezTo>
                        <a:pt x="151" y="17"/>
                        <a:pt x="150" y="17"/>
                        <a:pt x="149" y="1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56" name="Freeform 14"/>
                <p:cNvSpPr>
                  <a:spLocks noEditPoints="1"/>
                </p:cNvSpPr>
                <p:nvPr/>
              </p:nvSpPr>
              <p:spPr bwMode="auto">
                <a:xfrm>
                  <a:off x="-4954587" y="-5068094"/>
                  <a:ext cx="746125" cy="706437"/>
                </a:xfrm>
                <a:custGeom>
                  <a:avLst/>
                  <a:gdLst>
                    <a:gd name="T0" fmla="*/ 96 w 199"/>
                    <a:gd name="T1" fmla="*/ 187 h 188"/>
                    <a:gd name="T2" fmla="*/ 128 w 199"/>
                    <a:gd name="T3" fmla="*/ 147 h 188"/>
                    <a:gd name="T4" fmla="*/ 82 w 199"/>
                    <a:gd name="T5" fmla="*/ 166 h 188"/>
                    <a:gd name="T6" fmla="*/ 75 w 199"/>
                    <a:gd name="T7" fmla="*/ 152 h 188"/>
                    <a:gd name="T8" fmla="*/ 94 w 199"/>
                    <a:gd name="T9" fmla="*/ 123 h 188"/>
                    <a:gd name="T10" fmla="*/ 73 w 199"/>
                    <a:gd name="T11" fmla="*/ 127 h 188"/>
                    <a:gd name="T12" fmla="*/ 64 w 199"/>
                    <a:gd name="T13" fmla="*/ 115 h 188"/>
                    <a:gd name="T14" fmla="*/ 83 w 199"/>
                    <a:gd name="T15" fmla="*/ 85 h 188"/>
                    <a:gd name="T16" fmla="*/ 45 w 199"/>
                    <a:gd name="T17" fmla="*/ 99 h 188"/>
                    <a:gd name="T18" fmla="*/ 59 w 199"/>
                    <a:gd name="T19" fmla="*/ 76 h 188"/>
                    <a:gd name="T20" fmla="*/ 11 w 199"/>
                    <a:gd name="T21" fmla="*/ 97 h 188"/>
                    <a:gd name="T22" fmla="*/ 7 w 199"/>
                    <a:gd name="T23" fmla="*/ 81 h 188"/>
                    <a:gd name="T24" fmla="*/ 29 w 199"/>
                    <a:gd name="T25" fmla="*/ 49 h 188"/>
                    <a:gd name="T26" fmla="*/ 4 w 199"/>
                    <a:gd name="T27" fmla="*/ 56 h 188"/>
                    <a:gd name="T28" fmla="*/ 10 w 199"/>
                    <a:gd name="T29" fmla="*/ 33 h 188"/>
                    <a:gd name="T30" fmla="*/ 8 w 199"/>
                    <a:gd name="T31" fmla="*/ 22 h 188"/>
                    <a:gd name="T32" fmla="*/ 20 w 199"/>
                    <a:gd name="T33" fmla="*/ 15 h 188"/>
                    <a:gd name="T34" fmla="*/ 43 w 199"/>
                    <a:gd name="T35" fmla="*/ 9 h 188"/>
                    <a:gd name="T36" fmla="*/ 28 w 199"/>
                    <a:gd name="T37" fmla="*/ 36 h 188"/>
                    <a:gd name="T38" fmla="*/ 90 w 199"/>
                    <a:gd name="T39" fmla="*/ 1 h 188"/>
                    <a:gd name="T40" fmla="*/ 80 w 199"/>
                    <a:gd name="T41" fmla="*/ 24 h 188"/>
                    <a:gd name="T42" fmla="*/ 86 w 199"/>
                    <a:gd name="T43" fmla="*/ 25 h 188"/>
                    <a:gd name="T44" fmla="*/ 64 w 199"/>
                    <a:gd name="T45" fmla="*/ 58 h 188"/>
                    <a:gd name="T46" fmla="*/ 102 w 199"/>
                    <a:gd name="T47" fmla="*/ 44 h 188"/>
                    <a:gd name="T48" fmla="*/ 84 w 199"/>
                    <a:gd name="T49" fmla="*/ 70 h 188"/>
                    <a:gd name="T50" fmla="*/ 133 w 199"/>
                    <a:gd name="T51" fmla="*/ 48 h 188"/>
                    <a:gd name="T52" fmla="*/ 135 w 199"/>
                    <a:gd name="T53" fmla="*/ 64 h 188"/>
                    <a:gd name="T54" fmla="*/ 118 w 199"/>
                    <a:gd name="T55" fmla="*/ 94 h 188"/>
                    <a:gd name="T56" fmla="*/ 158 w 199"/>
                    <a:gd name="T57" fmla="*/ 78 h 188"/>
                    <a:gd name="T58" fmla="*/ 156 w 199"/>
                    <a:gd name="T59" fmla="*/ 95 h 188"/>
                    <a:gd name="T60" fmla="*/ 133 w 199"/>
                    <a:gd name="T61" fmla="*/ 130 h 188"/>
                    <a:gd name="T62" fmla="*/ 182 w 199"/>
                    <a:gd name="T63" fmla="*/ 103 h 188"/>
                    <a:gd name="T64" fmla="*/ 150 w 199"/>
                    <a:gd name="T65" fmla="*/ 144 h 188"/>
                    <a:gd name="T66" fmla="*/ 198 w 199"/>
                    <a:gd name="T67" fmla="*/ 124 h 188"/>
                    <a:gd name="T68" fmla="*/ 194 w 199"/>
                    <a:gd name="T69" fmla="*/ 133 h 188"/>
                    <a:gd name="T70" fmla="*/ 98 w 199"/>
                    <a:gd name="T71" fmla="*/ 188 h 188"/>
                    <a:gd name="T72" fmla="*/ 16 w 199"/>
                    <a:gd name="T73" fmla="*/ 24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9" h="188">
                      <a:moveTo>
                        <a:pt x="98" y="188"/>
                      </a:moveTo>
                      <a:cubicBezTo>
                        <a:pt x="97" y="188"/>
                        <a:pt x="96" y="188"/>
                        <a:pt x="96" y="187"/>
                      </a:cubicBezTo>
                      <a:cubicBezTo>
                        <a:pt x="94" y="187"/>
                        <a:pt x="93" y="186"/>
                        <a:pt x="92" y="185"/>
                      </a:cubicBezTo>
                      <a:cubicBezTo>
                        <a:pt x="89" y="179"/>
                        <a:pt x="89" y="179"/>
                        <a:pt x="128" y="147"/>
                      </a:cubicBezTo>
                      <a:cubicBezTo>
                        <a:pt x="90" y="170"/>
                        <a:pt x="89" y="170"/>
                        <a:pt x="86" y="169"/>
                      </a:cubicBezTo>
                      <a:cubicBezTo>
                        <a:pt x="84" y="169"/>
                        <a:pt x="83" y="168"/>
                        <a:pt x="82" y="166"/>
                      </a:cubicBezTo>
                      <a:cubicBezTo>
                        <a:pt x="79" y="161"/>
                        <a:pt x="79" y="161"/>
                        <a:pt x="109" y="134"/>
                      </a:cubicBezTo>
                      <a:cubicBezTo>
                        <a:pt x="79" y="153"/>
                        <a:pt x="79" y="153"/>
                        <a:pt x="75" y="152"/>
                      </a:cubicBezTo>
                      <a:cubicBezTo>
                        <a:pt x="74" y="151"/>
                        <a:pt x="72" y="150"/>
                        <a:pt x="72" y="149"/>
                      </a:cubicBezTo>
                      <a:cubicBezTo>
                        <a:pt x="69" y="144"/>
                        <a:pt x="69" y="144"/>
                        <a:pt x="94" y="123"/>
                      </a:cubicBezTo>
                      <a:cubicBezTo>
                        <a:pt x="80" y="131"/>
                        <a:pt x="79" y="131"/>
                        <a:pt x="77" y="130"/>
                      </a:cubicBezTo>
                      <a:cubicBezTo>
                        <a:pt x="75" y="130"/>
                        <a:pt x="74" y="128"/>
                        <a:pt x="73" y="127"/>
                      </a:cubicBezTo>
                      <a:cubicBezTo>
                        <a:pt x="70" y="123"/>
                        <a:pt x="70" y="122"/>
                        <a:pt x="93" y="101"/>
                      </a:cubicBezTo>
                      <a:cubicBezTo>
                        <a:pt x="68" y="116"/>
                        <a:pt x="67" y="116"/>
                        <a:pt x="64" y="115"/>
                      </a:cubicBezTo>
                      <a:cubicBezTo>
                        <a:pt x="62" y="115"/>
                        <a:pt x="61" y="114"/>
                        <a:pt x="60" y="113"/>
                      </a:cubicBezTo>
                      <a:cubicBezTo>
                        <a:pt x="57" y="108"/>
                        <a:pt x="57" y="108"/>
                        <a:pt x="83" y="85"/>
                      </a:cubicBezTo>
                      <a:cubicBezTo>
                        <a:pt x="53" y="103"/>
                        <a:pt x="52" y="103"/>
                        <a:pt x="49" y="102"/>
                      </a:cubicBezTo>
                      <a:cubicBezTo>
                        <a:pt x="48" y="101"/>
                        <a:pt x="46" y="100"/>
                        <a:pt x="45" y="99"/>
                      </a:cubicBezTo>
                      <a:cubicBezTo>
                        <a:pt x="43" y="95"/>
                        <a:pt x="43" y="94"/>
                        <a:pt x="64" y="73"/>
                      </a:cubicBezTo>
                      <a:cubicBezTo>
                        <a:pt x="62" y="74"/>
                        <a:pt x="60" y="75"/>
                        <a:pt x="59" y="76"/>
                      </a:cubicBezTo>
                      <a:cubicBezTo>
                        <a:pt x="18" y="101"/>
                        <a:pt x="18" y="100"/>
                        <a:pt x="14" y="100"/>
                      </a:cubicBezTo>
                      <a:cubicBezTo>
                        <a:pt x="13" y="99"/>
                        <a:pt x="11" y="98"/>
                        <a:pt x="11" y="97"/>
                      </a:cubicBezTo>
                      <a:cubicBezTo>
                        <a:pt x="8" y="92"/>
                        <a:pt x="8" y="92"/>
                        <a:pt x="38" y="65"/>
                      </a:cubicBezTo>
                      <a:cubicBezTo>
                        <a:pt x="10" y="82"/>
                        <a:pt x="10" y="82"/>
                        <a:pt x="7" y="81"/>
                      </a:cubicBezTo>
                      <a:cubicBezTo>
                        <a:pt x="5" y="81"/>
                        <a:pt x="4" y="80"/>
                        <a:pt x="3" y="78"/>
                      </a:cubicBezTo>
                      <a:cubicBezTo>
                        <a:pt x="0" y="73"/>
                        <a:pt x="0" y="73"/>
                        <a:pt x="29" y="49"/>
                      </a:cubicBezTo>
                      <a:cubicBezTo>
                        <a:pt x="12" y="60"/>
                        <a:pt x="11" y="59"/>
                        <a:pt x="8" y="59"/>
                      </a:cubicBezTo>
                      <a:cubicBezTo>
                        <a:pt x="7" y="58"/>
                        <a:pt x="5" y="57"/>
                        <a:pt x="4" y="56"/>
                      </a:cubicBezTo>
                      <a:cubicBezTo>
                        <a:pt x="2" y="52"/>
                        <a:pt x="2" y="52"/>
                        <a:pt x="18" y="30"/>
                      </a:cubicBezTo>
                      <a:cubicBezTo>
                        <a:pt x="12" y="33"/>
                        <a:pt x="12" y="33"/>
                        <a:pt x="10" y="33"/>
                      </a:cubicBezTo>
                      <a:cubicBezTo>
                        <a:pt x="8" y="32"/>
                        <a:pt x="7" y="31"/>
                        <a:pt x="6" y="30"/>
                      </a:cubicBezTo>
                      <a:cubicBezTo>
                        <a:pt x="4" y="27"/>
                        <a:pt x="5" y="23"/>
                        <a:pt x="8" y="22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11" y="20"/>
                        <a:pt x="16" y="17"/>
                        <a:pt x="20" y="15"/>
                      </a:cubicBezTo>
                      <a:cubicBezTo>
                        <a:pt x="36" y="5"/>
                        <a:pt x="36" y="5"/>
                        <a:pt x="39" y="6"/>
                      </a:cubicBezTo>
                      <a:cubicBezTo>
                        <a:pt x="40" y="6"/>
                        <a:pt x="42" y="7"/>
                        <a:pt x="43" y="9"/>
                      </a:cubicBezTo>
                      <a:cubicBezTo>
                        <a:pt x="45" y="12"/>
                        <a:pt x="45" y="12"/>
                        <a:pt x="29" y="35"/>
                      </a:cubicBezTo>
                      <a:cubicBezTo>
                        <a:pt x="29" y="35"/>
                        <a:pt x="29" y="35"/>
                        <a:pt x="28" y="36"/>
                      </a:cubicBezTo>
                      <a:cubicBezTo>
                        <a:pt x="34" y="32"/>
                        <a:pt x="41" y="28"/>
                        <a:pt x="47" y="25"/>
                      </a:cubicBezTo>
                      <a:cubicBezTo>
                        <a:pt x="87" y="0"/>
                        <a:pt x="87" y="0"/>
                        <a:pt x="90" y="1"/>
                      </a:cubicBezTo>
                      <a:cubicBezTo>
                        <a:pt x="92" y="1"/>
                        <a:pt x="93" y="3"/>
                        <a:pt x="94" y="4"/>
                      </a:cubicBezTo>
                      <a:cubicBezTo>
                        <a:pt x="97" y="9"/>
                        <a:pt x="94" y="12"/>
                        <a:pt x="80" y="24"/>
                      </a:cubicBezTo>
                      <a:cubicBezTo>
                        <a:pt x="77" y="26"/>
                        <a:pt x="73" y="29"/>
                        <a:pt x="69" y="32"/>
                      </a:cubicBezTo>
                      <a:cubicBezTo>
                        <a:pt x="83" y="24"/>
                        <a:pt x="84" y="25"/>
                        <a:pt x="86" y="25"/>
                      </a:cubicBezTo>
                      <a:cubicBezTo>
                        <a:pt x="88" y="26"/>
                        <a:pt x="89" y="27"/>
                        <a:pt x="90" y="28"/>
                      </a:cubicBezTo>
                      <a:cubicBezTo>
                        <a:pt x="93" y="33"/>
                        <a:pt x="93" y="33"/>
                        <a:pt x="64" y="58"/>
                      </a:cubicBezTo>
                      <a:cubicBezTo>
                        <a:pt x="94" y="40"/>
                        <a:pt x="95" y="40"/>
                        <a:pt x="98" y="41"/>
                      </a:cubicBezTo>
                      <a:cubicBezTo>
                        <a:pt x="99" y="42"/>
                        <a:pt x="101" y="43"/>
                        <a:pt x="102" y="44"/>
                      </a:cubicBezTo>
                      <a:cubicBezTo>
                        <a:pt x="104" y="48"/>
                        <a:pt x="104" y="49"/>
                        <a:pt x="83" y="70"/>
                      </a:cubicBezTo>
                      <a:cubicBezTo>
                        <a:pt x="83" y="70"/>
                        <a:pt x="84" y="70"/>
                        <a:pt x="84" y="70"/>
                      </a:cubicBezTo>
                      <a:cubicBezTo>
                        <a:pt x="125" y="44"/>
                        <a:pt x="126" y="44"/>
                        <a:pt x="129" y="45"/>
                      </a:cubicBezTo>
                      <a:cubicBezTo>
                        <a:pt x="131" y="46"/>
                        <a:pt x="132" y="47"/>
                        <a:pt x="133" y="48"/>
                      </a:cubicBezTo>
                      <a:cubicBezTo>
                        <a:pt x="136" y="53"/>
                        <a:pt x="136" y="53"/>
                        <a:pt x="111" y="76"/>
                      </a:cubicBezTo>
                      <a:cubicBezTo>
                        <a:pt x="131" y="63"/>
                        <a:pt x="132" y="64"/>
                        <a:pt x="135" y="64"/>
                      </a:cubicBezTo>
                      <a:cubicBezTo>
                        <a:pt x="136" y="65"/>
                        <a:pt x="138" y="66"/>
                        <a:pt x="139" y="67"/>
                      </a:cubicBezTo>
                      <a:cubicBezTo>
                        <a:pt x="141" y="72"/>
                        <a:pt x="141" y="72"/>
                        <a:pt x="118" y="94"/>
                      </a:cubicBezTo>
                      <a:cubicBezTo>
                        <a:pt x="150" y="74"/>
                        <a:pt x="151" y="74"/>
                        <a:pt x="154" y="75"/>
                      </a:cubicBezTo>
                      <a:cubicBezTo>
                        <a:pt x="156" y="76"/>
                        <a:pt x="157" y="77"/>
                        <a:pt x="158" y="78"/>
                      </a:cubicBezTo>
                      <a:cubicBezTo>
                        <a:pt x="160" y="83"/>
                        <a:pt x="161" y="83"/>
                        <a:pt x="135" y="105"/>
                      </a:cubicBezTo>
                      <a:cubicBezTo>
                        <a:pt x="153" y="94"/>
                        <a:pt x="154" y="94"/>
                        <a:pt x="156" y="95"/>
                      </a:cubicBezTo>
                      <a:cubicBezTo>
                        <a:pt x="158" y="95"/>
                        <a:pt x="159" y="96"/>
                        <a:pt x="160" y="98"/>
                      </a:cubicBezTo>
                      <a:cubicBezTo>
                        <a:pt x="163" y="103"/>
                        <a:pt x="163" y="103"/>
                        <a:pt x="133" y="130"/>
                      </a:cubicBezTo>
                      <a:cubicBezTo>
                        <a:pt x="133" y="130"/>
                        <a:pt x="134" y="129"/>
                        <a:pt x="135" y="129"/>
                      </a:cubicBezTo>
                      <a:cubicBezTo>
                        <a:pt x="178" y="102"/>
                        <a:pt x="179" y="102"/>
                        <a:pt x="182" y="103"/>
                      </a:cubicBezTo>
                      <a:cubicBezTo>
                        <a:pt x="184" y="104"/>
                        <a:pt x="185" y="105"/>
                        <a:pt x="186" y="106"/>
                      </a:cubicBezTo>
                      <a:cubicBezTo>
                        <a:pt x="189" y="111"/>
                        <a:pt x="189" y="112"/>
                        <a:pt x="150" y="144"/>
                      </a:cubicBezTo>
                      <a:cubicBezTo>
                        <a:pt x="190" y="120"/>
                        <a:pt x="191" y="120"/>
                        <a:pt x="194" y="121"/>
                      </a:cubicBezTo>
                      <a:cubicBezTo>
                        <a:pt x="196" y="121"/>
                        <a:pt x="197" y="122"/>
                        <a:pt x="198" y="124"/>
                      </a:cubicBezTo>
                      <a:cubicBezTo>
                        <a:pt x="199" y="126"/>
                        <a:pt x="198" y="130"/>
                        <a:pt x="196" y="132"/>
                      </a:cubicBezTo>
                      <a:cubicBezTo>
                        <a:pt x="195" y="132"/>
                        <a:pt x="194" y="132"/>
                        <a:pt x="194" y="133"/>
                      </a:cubicBezTo>
                      <a:cubicBezTo>
                        <a:pt x="189" y="135"/>
                        <a:pt x="167" y="148"/>
                        <a:pt x="149" y="159"/>
                      </a:cubicBezTo>
                      <a:cubicBezTo>
                        <a:pt x="107" y="184"/>
                        <a:pt x="101" y="188"/>
                        <a:pt x="98" y="188"/>
                      </a:cubicBezTo>
                      <a:close/>
                      <a:moveTo>
                        <a:pt x="14" y="22"/>
                      </a:moveTo>
                      <a:cubicBezTo>
                        <a:pt x="15" y="22"/>
                        <a:pt x="16" y="23"/>
                        <a:pt x="16" y="24"/>
                      </a:cubicBezTo>
                      <a:cubicBezTo>
                        <a:pt x="16" y="23"/>
                        <a:pt x="15" y="22"/>
                        <a:pt x="14" y="22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57" name="Freeform 15"/>
                <p:cNvSpPr>
                  <a:spLocks noEditPoints="1"/>
                </p:cNvSpPr>
                <p:nvPr/>
              </p:nvSpPr>
              <p:spPr bwMode="auto">
                <a:xfrm>
                  <a:off x="-5584825" y="-5809456"/>
                  <a:ext cx="1585913" cy="2447925"/>
                </a:xfrm>
                <a:custGeom>
                  <a:avLst/>
                  <a:gdLst>
                    <a:gd name="T0" fmla="*/ 349 w 423"/>
                    <a:gd name="T1" fmla="*/ 623 h 653"/>
                    <a:gd name="T2" fmla="*/ 266 w 423"/>
                    <a:gd name="T3" fmla="*/ 643 h 653"/>
                    <a:gd name="T4" fmla="*/ 254 w 423"/>
                    <a:gd name="T5" fmla="*/ 616 h 653"/>
                    <a:gd name="T6" fmla="*/ 151 w 423"/>
                    <a:gd name="T7" fmla="*/ 651 h 653"/>
                    <a:gd name="T8" fmla="*/ 227 w 423"/>
                    <a:gd name="T9" fmla="*/ 560 h 653"/>
                    <a:gd name="T10" fmla="*/ 138 w 423"/>
                    <a:gd name="T11" fmla="*/ 587 h 653"/>
                    <a:gd name="T12" fmla="*/ 122 w 423"/>
                    <a:gd name="T13" fmla="*/ 569 h 653"/>
                    <a:gd name="T14" fmla="*/ 131 w 423"/>
                    <a:gd name="T15" fmla="*/ 524 h 653"/>
                    <a:gd name="T16" fmla="*/ 123 w 423"/>
                    <a:gd name="T17" fmla="*/ 502 h 653"/>
                    <a:gd name="T18" fmla="*/ 134 w 423"/>
                    <a:gd name="T19" fmla="*/ 461 h 653"/>
                    <a:gd name="T20" fmla="*/ 109 w 423"/>
                    <a:gd name="T21" fmla="*/ 443 h 653"/>
                    <a:gd name="T22" fmla="*/ 116 w 423"/>
                    <a:gd name="T23" fmla="*/ 397 h 653"/>
                    <a:gd name="T24" fmla="*/ 66 w 423"/>
                    <a:gd name="T25" fmla="*/ 401 h 653"/>
                    <a:gd name="T26" fmla="*/ 101 w 423"/>
                    <a:gd name="T27" fmla="*/ 337 h 653"/>
                    <a:gd name="T28" fmla="*/ 39 w 423"/>
                    <a:gd name="T29" fmla="*/ 349 h 653"/>
                    <a:gd name="T30" fmla="*/ 66 w 423"/>
                    <a:gd name="T31" fmla="*/ 290 h 653"/>
                    <a:gd name="T32" fmla="*/ 30 w 423"/>
                    <a:gd name="T33" fmla="*/ 277 h 653"/>
                    <a:gd name="T34" fmla="*/ 38 w 423"/>
                    <a:gd name="T35" fmla="*/ 236 h 653"/>
                    <a:gd name="T36" fmla="*/ 14 w 423"/>
                    <a:gd name="T37" fmla="*/ 220 h 653"/>
                    <a:gd name="T38" fmla="*/ 55 w 423"/>
                    <a:gd name="T39" fmla="*/ 157 h 653"/>
                    <a:gd name="T40" fmla="*/ 28 w 423"/>
                    <a:gd name="T41" fmla="*/ 144 h 653"/>
                    <a:gd name="T42" fmla="*/ 36 w 423"/>
                    <a:gd name="T43" fmla="*/ 99 h 653"/>
                    <a:gd name="T44" fmla="*/ 32 w 423"/>
                    <a:gd name="T45" fmla="*/ 77 h 653"/>
                    <a:gd name="T46" fmla="*/ 42 w 423"/>
                    <a:gd name="T47" fmla="*/ 27 h 653"/>
                    <a:gd name="T48" fmla="*/ 47 w 423"/>
                    <a:gd name="T49" fmla="*/ 10 h 653"/>
                    <a:gd name="T50" fmla="*/ 81 w 423"/>
                    <a:gd name="T51" fmla="*/ 22 h 653"/>
                    <a:gd name="T52" fmla="*/ 103 w 423"/>
                    <a:gd name="T53" fmla="*/ 42 h 653"/>
                    <a:gd name="T54" fmla="*/ 107 w 423"/>
                    <a:gd name="T55" fmla="*/ 69 h 653"/>
                    <a:gd name="T56" fmla="*/ 89 w 423"/>
                    <a:gd name="T57" fmla="*/ 122 h 653"/>
                    <a:gd name="T58" fmla="*/ 106 w 423"/>
                    <a:gd name="T59" fmla="*/ 140 h 653"/>
                    <a:gd name="T60" fmla="*/ 90 w 423"/>
                    <a:gd name="T61" fmla="*/ 187 h 653"/>
                    <a:gd name="T62" fmla="*/ 84 w 423"/>
                    <a:gd name="T63" fmla="*/ 215 h 653"/>
                    <a:gd name="T64" fmla="*/ 107 w 423"/>
                    <a:gd name="T65" fmla="*/ 233 h 653"/>
                    <a:gd name="T66" fmla="*/ 115 w 423"/>
                    <a:gd name="T67" fmla="*/ 265 h 653"/>
                    <a:gd name="T68" fmla="*/ 134 w 423"/>
                    <a:gd name="T69" fmla="*/ 283 h 653"/>
                    <a:gd name="T70" fmla="*/ 128 w 423"/>
                    <a:gd name="T71" fmla="*/ 331 h 653"/>
                    <a:gd name="T72" fmla="*/ 187 w 423"/>
                    <a:gd name="T73" fmla="*/ 321 h 653"/>
                    <a:gd name="T74" fmla="*/ 194 w 423"/>
                    <a:gd name="T75" fmla="*/ 344 h 653"/>
                    <a:gd name="T76" fmla="*/ 212 w 423"/>
                    <a:gd name="T77" fmla="*/ 374 h 653"/>
                    <a:gd name="T78" fmla="*/ 251 w 423"/>
                    <a:gd name="T79" fmla="*/ 381 h 653"/>
                    <a:gd name="T80" fmla="*/ 255 w 423"/>
                    <a:gd name="T81" fmla="*/ 415 h 653"/>
                    <a:gd name="T82" fmla="*/ 352 w 423"/>
                    <a:gd name="T83" fmla="*/ 382 h 653"/>
                    <a:gd name="T84" fmla="*/ 387 w 423"/>
                    <a:gd name="T85" fmla="*/ 394 h 653"/>
                    <a:gd name="T86" fmla="*/ 363 w 423"/>
                    <a:gd name="T87" fmla="*/ 442 h 653"/>
                    <a:gd name="T88" fmla="*/ 405 w 423"/>
                    <a:gd name="T89" fmla="*/ 444 h 653"/>
                    <a:gd name="T90" fmla="*/ 309 w 423"/>
                    <a:gd name="T91" fmla="*/ 546 h 653"/>
                    <a:gd name="T92" fmla="*/ 399 w 423"/>
                    <a:gd name="T93" fmla="*/ 518 h 653"/>
                    <a:gd name="T94" fmla="*/ 381 w 423"/>
                    <a:gd name="T95" fmla="*/ 555 h 653"/>
                    <a:gd name="T96" fmla="*/ 356 w 423"/>
                    <a:gd name="T97" fmla="*/ 605 h 653"/>
                    <a:gd name="T98" fmla="*/ 370 w 423"/>
                    <a:gd name="T99" fmla="*/ 625 h 653"/>
                    <a:gd name="T100" fmla="*/ 341 w 423"/>
                    <a:gd name="T101" fmla="*/ 653 h 6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423" h="653">
                      <a:moveTo>
                        <a:pt x="341" y="653"/>
                      </a:moveTo>
                      <a:cubicBezTo>
                        <a:pt x="340" y="653"/>
                        <a:pt x="340" y="653"/>
                        <a:pt x="339" y="652"/>
                      </a:cubicBezTo>
                      <a:cubicBezTo>
                        <a:pt x="337" y="652"/>
                        <a:pt x="336" y="651"/>
                        <a:pt x="335" y="650"/>
                      </a:cubicBezTo>
                      <a:cubicBezTo>
                        <a:pt x="333" y="645"/>
                        <a:pt x="333" y="645"/>
                        <a:pt x="358" y="618"/>
                      </a:cubicBezTo>
                      <a:cubicBezTo>
                        <a:pt x="355" y="620"/>
                        <a:pt x="352" y="622"/>
                        <a:pt x="349" y="623"/>
                      </a:cubicBezTo>
                      <a:cubicBezTo>
                        <a:pt x="314" y="645"/>
                        <a:pt x="314" y="645"/>
                        <a:pt x="310" y="644"/>
                      </a:cubicBezTo>
                      <a:cubicBezTo>
                        <a:pt x="309" y="644"/>
                        <a:pt x="307" y="642"/>
                        <a:pt x="307" y="641"/>
                      </a:cubicBezTo>
                      <a:cubicBezTo>
                        <a:pt x="304" y="636"/>
                        <a:pt x="304" y="636"/>
                        <a:pt x="327" y="615"/>
                      </a:cubicBezTo>
                      <a:cubicBezTo>
                        <a:pt x="277" y="646"/>
                        <a:pt x="274" y="647"/>
                        <a:pt x="270" y="646"/>
                      </a:cubicBezTo>
                      <a:cubicBezTo>
                        <a:pt x="268" y="645"/>
                        <a:pt x="267" y="644"/>
                        <a:pt x="266" y="643"/>
                      </a:cubicBezTo>
                      <a:cubicBezTo>
                        <a:pt x="263" y="637"/>
                        <a:pt x="267" y="634"/>
                        <a:pt x="285" y="620"/>
                      </a:cubicBezTo>
                      <a:cubicBezTo>
                        <a:pt x="289" y="617"/>
                        <a:pt x="293" y="614"/>
                        <a:pt x="297" y="611"/>
                      </a:cubicBezTo>
                      <a:cubicBezTo>
                        <a:pt x="236" y="648"/>
                        <a:pt x="233" y="649"/>
                        <a:pt x="228" y="648"/>
                      </a:cubicBezTo>
                      <a:cubicBezTo>
                        <a:pt x="227" y="648"/>
                        <a:pt x="225" y="647"/>
                        <a:pt x="225" y="645"/>
                      </a:cubicBezTo>
                      <a:cubicBezTo>
                        <a:pt x="221" y="639"/>
                        <a:pt x="224" y="636"/>
                        <a:pt x="254" y="616"/>
                      </a:cubicBezTo>
                      <a:cubicBezTo>
                        <a:pt x="256" y="615"/>
                        <a:pt x="257" y="613"/>
                        <a:pt x="259" y="612"/>
                      </a:cubicBezTo>
                      <a:cubicBezTo>
                        <a:pt x="201" y="647"/>
                        <a:pt x="197" y="649"/>
                        <a:pt x="193" y="648"/>
                      </a:cubicBezTo>
                      <a:cubicBezTo>
                        <a:pt x="191" y="647"/>
                        <a:pt x="190" y="646"/>
                        <a:pt x="189" y="645"/>
                      </a:cubicBezTo>
                      <a:cubicBezTo>
                        <a:pt x="186" y="640"/>
                        <a:pt x="185" y="638"/>
                        <a:pt x="217" y="616"/>
                      </a:cubicBezTo>
                      <a:cubicBezTo>
                        <a:pt x="164" y="648"/>
                        <a:pt x="156" y="652"/>
                        <a:pt x="151" y="651"/>
                      </a:cubicBezTo>
                      <a:cubicBezTo>
                        <a:pt x="150" y="650"/>
                        <a:pt x="148" y="649"/>
                        <a:pt x="147" y="648"/>
                      </a:cubicBezTo>
                      <a:cubicBezTo>
                        <a:pt x="143" y="641"/>
                        <a:pt x="143" y="640"/>
                        <a:pt x="253" y="569"/>
                      </a:cubicBezTo>
                      <a:cubicBezTo>
                        <a:pt x="155" y="629"/>
                        <a:pt x="144" y="634"/>
                        <a:pt x="139" y="633"/>
                      </a:cubicBezTo>
                      <a:cubicBezTo>
                        <a:pt x="137" y="632"/>
                        <a:pt x="136" y="631"/>
                        <a:pt x="135" y="630"/>
                      </a:cubicBezTo>
                      <a:cubicBezTo>
                        <a:pt x="131" y="623"/>
                        <a:pt x="130" y="622"/>
                        <a:pt x="227" y="560"/>
                      </a:cubicBezTo>
                      <a:cubicBezTo>
                        <a:pt x="148" y="608"/>
                        <a:pt x="142" y="609"/>
                        <a:pt x="138" y="608"/>
                      </a:cubicBezTo>
                      <a:cubicBezTo>
                        <a:pt x="136" y="608"/>
                        <a:pt x="135" y="607"/>
                        <a:pt x="134" y="605"/>
                      </a:cubicBezTo>
                      <a:cubicBezTo>
                        <a:pt x="131" y="599"/>
                        <a:pt x="137" y="595"/>
                        <a:pt x="147" y="588"/>
                      </a:cubicBezTo>
                      <a:cubicBezTo>
                        <a:pt x="151" y="585"/>
                        <a:pt x="156" y="581"/>
                        <a:pt x="163" y="577"/>
                      </a:cubicBezTo>
                      <a:cubicBezTo>
                        <a:pt x="146" y="587"/>
                        <a:pt x="141" y="588"/>
                        <a:pt x="138" y="587"/>
                      </a:cubicBezTo>
                      <a:cubicBezTo>
                        <a:pt x="136" y="587"/>
                        <a:pt x="135" y="586"/>
                        <a:pt x="134" y="584"/>
                      </a:cubicBezTo>
                      <a:cubicBezTo>
                        <a:pt x="131" y="578"/>
                        <a:pt x="137" y="574"/>
                        <a:pt x="145" y="568"/>
                      </a:cubicBezTo>
                      <a:cubicBezTo>
                        <a:pt x="151" y="564"/>
                        <a:pt x="158" y="559"/>
                        <a:pt x="169" y="552"/>
                      </a:cubicBezTo>
                      <a:cubicBezTo>
                        <a:pt x="136" y="571"/>
                        <a:pt x="130" y="573"/>
                        <a:pt x="126" y="572"/>
                      </a:cubicBezTo>
                      <a:cubicBezTo>
                        <a:pt x="125" y="572"/>
                        <a:pt x="123" y="571"/>
                        <a:pt x="122" y="569"/>
                      </a:cubicBezTo>
                      <a:cubicBezTo>
                        <a:pt x="119" y="564"/>
                        <a:pt x="118" y="562"/>
                        <a:pt x="176" y="525"/>
                      </a:cubicBezTo>
                      <a:cubicBezTo>
                        <a:pt x="143" y="545"/>
                        <a:pt x="136" y="547"/>
                        <a:pt x="132" y="546"/>
                      </a:cubicBezTo>
                      <a:cubicBezTo>
                        <a:pt x="130" y="546"/>
                        <a:pt x="129" y="545"/>
                        <a:pt x="128" y="543"/>
                      </a:cubicBezTo>
                      <a:cubicBezTo>
                        <a:pt x="125" y="538"/>
                        <a:pt x="124" y="536"/>
                        <a:pt x="181" y="499"/>
                      </a:cubicBezTo>
                      <a:cubicBezTo>
                        <a:pt x="142" y="522"/>
                        <a:pt x="135" y="525"/>
                        <a:pt x="131" y="524"/>
                      </a:cubicBezTo>
                      <a:cubicBezTo>
                        <a:pt x="129" y="524"/>
                        <a:pt x="128" y="522"/>
                        <a:pt x="127" y="521"/>
                      </a:cubicBezTo>
                      <a:cubicBezTo>
                        <a:pt x="124" y="515"/>
                        <a:pt x="130" y="511"/>
                        <a:pt x="138" y="505"/>
                      </a:cubicBezTo>
                      <a:cubicBezTo>
                        <a:pt x="142" y="502"/>
                        <a:pt x="147" y="499"/>
                        <a:pt x="153" y="494"/>
                      </a:cubicBezTo>
                      <a:cubicBezTo>
                        <a:pt x="135" y="505"/>
                        <a:pt x="130" y="506"/>
                        <a:pt x="127" y="505"/>
                      </a:cubicBezTo>
                      <a:cubicBezTo>
                        <a:pt x="125" y="505"/>
                        <a:pt x="124" y="504"/>
                        <a:pt x="123" y="502"/>
                      </a:cubicBezTo>
                      <a:cubicBezTo>
                        <a:pt x="120" y="496"/>
                        <a:pt x="123" y="493"/>
                        <a:pt x="147" y="476"/>
                      </a:cubicBezTo>
                      <a:cubicBezTo>
                        <a:pt x="154" y="471"/>
                        <a:pt x="162" y="465"/>
                        <a:pt x="170" y="459"/>
                      </a:cubicBezTo>
                      <a:cubicBezTo>
                        <a:pt x="122" y="489"/>
                        <a:pt x="120" y="488"/>
                        <a:pt x="117" y="487"/>
                      </a:cubicBezTo>
                      <a:cubicBezTo>
                        <a:pt x="115" y="487"/>
                        <a:pt x="114" y="486"/>
                        <a:pt x="113" y="484"/>
                      </a:cubicBezTo>
                      <a:cubicBezTo>
                        <a:pt x="110" y="479"/>
                        <a:pt x="114" y="476"/>
                        <a:pt x="134" y="461"/>
                      </a:cubicBezTo>
                      <a:cubicBezTo>
                        <a:pt x="142" y="455"/>
                        <a:pt x="152" y="447"/>
                        <a:pt x="162" y="440"/>
                      </a:cubicBezTo>
                      <a:cubicBezTo>
                        <a:pt x="104" y="475"/>
                        <a:pt x="103" y="474"/>
                        <a:pt x="99" y="474"/>
                      </a:cubicBezTo>
                      <a:cubicBezTo>
                        <a:pt x="98" y="473"/>
                        <a:pt x="97" y="472"/>
                        <a:pt x="96" y="471"/>
                      </a:cubicBezTo>
                      <a:cubicBezTo>
                        <a:pt x="93" y="465"/>
                        <a:pt x="92" y="465"/>
                        <a:pt x="139" y="429"/>
                      </a:cubicBezTo>
                      <a:cubicBezTo>
                        <a:pt x="115" y="444"/>
                        <a:pt x="112" y="444"/>
                        <a:pt x="109" y="443"/>
                      </a:cubicBezTo>
                      <a:cubicBezTo>
                        <a:pt x="107" y="443"/>
                        <a:pt x="106" y="442"/>
                        <a:pt x="105" y="441"/>
                      </a:cubicBezTo>
                      <a:cubicBezTo>
                        <a:pt x="102" y="435"/>
                        <a:pt x="102" y="435"/>
                        <a:pt x="153" y="395"/>
                      </a:cubicBezTo>
                      <a:cubicBezTo>
                        <a:pt x="99" y="428"/>
                        <a:pt x="98" y="428"/>
                        <a:pt x="95" y="427"/>
                      </a:cubicBezTo>
                      <a:cubicBezTo>
                        <a:pt x="93" y="427"/>
                        <a:pt x="92" y="426"/>
                        <a:pt x="91" y="424"/>
                      </a:cubicBezTo>
                      <a:cubicBezTo>
                        <a:pt x="88" y="420"/>
                        <a:pt x="87" y="419"/>
                        <a:pt x="116" y="397"/>
                      </a:cubicBezTo>
                      <a:cubicBezTo>
                        <a:pt x="92" y="411"/>
                        <a:pt x="90" y="411"/>
                        <a:pt x="88" y="410"/>
                      </a:cubicBezTo>
                      <a:cubicBezTo>
                        <a:pt x="86" y="410"/>
                        <a:pt x="84" y="409"/>
                        <a:pt x="84" y="408"/>
                      </a:cubicBezTo>
                      <a:cubicBezTo>
                        <a:pt x="80" y="402"/>
                        <a:pt x="85" y="399"/>
                        <a:pt x="100" y="387"/>
                      </a:cubicBezTo>
                      <a:cubicBezTo>
                        <a:pt x="104" y="383"/>
                        <a:pt x="110" y="379"/>
                        <a:pt x="115" y="375"/>
                      </a:cubicBezTo>
                      <a:cubicBezTo>
                        <a:pt x="70" y="402"/>
                        <a:pt x="69" y="402"/>
                        <a:pt x="66" y="401"/>
                      </a:cubicBezTo>
                      <a:cubicBezTo>
                        <a:pt x="64" y="401"/>
                        <a:pt x="63" y="400"/>
                        <a:pt x="62" y="398"/>
                      </a:cubicBezTo>
                      <a:cubicBezTo>
                        <a:pt x="59" y="393"/>
                        <a:pt x="59" y="393"/>
                        <a:pt x="94" y="365"/>
                      </a:cubicBezTo>
                      <a:cubicBezTo>
                        <a:pt x="74" y="377"/>
                        <a:pt x="72" y="378"/>
                        <a:pt x="69" y="377"/>
                      </a:cubicBezTo>
                      <a:cubicBezTo>
                        <a:pt x="68" y="376"/>
                        <a:pt x="66" y="375"/>
                        <a:pt x="66" y="374"/>
                      </a:cubicBezTo>
                      <a:cubicBezTo>
                        <a:pt x="62" y="369"/>
                        <a:pt x="62" y="368"/>
                        <a:pt x="101" y="337"/>
                      </a:cubicBezTo>
                      <a:cubicBezTo>
                        <a:pt x="52" y="367"/>
                        <a:pt x="51" y="366"/>
                        <a:pt x="48" y="365"/>
                      </a:cubicBezTo>
                      <a:cubicBezTo>
                        <a:pt x="46" y="365"/>
                        <a:pt x="45" y="364"/>
                        <a:pt x="44" y="363"/>
                      </a:cubicBezTo>
                      <a:cubicBezTo>
                        <a:pt x="41" y="357"/>
                        <a:pt x="44" y="355"/>
                        <a:pt x="57" y="344"/>
                      </a:cubicBezTo>
                      <a:cubicBezTo>
                        <a:pt x="61" y="340"/>
                        <a:pt x="67" y="336"/>
                        <a:pt x="73" y="331"/>
                      </a:cubicBezTo>
                      <a:cubicBezTo>
                        <a:pt x="43" y="350"/>
                        <a:pt x="42" y="350"/>
                        <a:pt x="39" y="349"/>
                      </a:cubicBezTo>
                      <a:cubicBezTo>
                        <a:pt x="37" y="348"/>
                        <a:pt x="36" y="347"/>
                        <a:pt x="35" y="346"/>
                      </a:cubicBezTo>
                      <a:cubicBezTo>
                        <a:pt x="32" y="341"/>
                        <a:pt x="32" y="340"/>
                        <a:pt x="63" y="315"/>
                      </a:cubicBezTo>
                      <a:cubicBezTo>
                        <a:pt x="42" y="327"/>
                        <a:pt x="41" y="327"/>
                        <a:pt x="38" y="326"/>
                      </a:cubicBezTo>
                      <a:cubicBezTo>
                        <a:pt x="37" y="326"/>
                        <a:pt x="35" y="325"/>
                        <a:pt x="34" y="324"/>
                      </a:cubicBezTo>
                      <a:cubicBezTo>
                        <a:pt x="32" y="318"/>
                        <a:pt x="31" y="318"/>
                        <a:pt x="66" y="290"/>
                      </a:cubicBezTo>
                      <a:cubicBezTo>
                        <a:pt x="43" y="304"/>
                        <a:pt x="42" y="303"/>
                        <a:pt x="39" y="303"/>
                      </a:cubicBezTo>
                      <a:cubicBezTo>
                        <a:pt x="38" y="302"/>
                        <a:pt x="36" y="301"/>
                        <a:pt x="36" y="300"/>
                      </a:cubicBezTo>
                      <a:cubicBezTo>
                        <a:pt x="33" y="295"/>
                        <a:pt x="33" y="295"/>
                        <a:pt x="63" y="266"/>
                      </a:cubicBezTo>
                      <a:cubicBezTo>
                        <a:pt x="38" y="281"/>
                        <a:pt x="37" y="281"/>
                        <a:pt x="34" y="280"/>
                      </a:cubicBezTo>
                      <a:cubicBezTo>
                        <a:pt x="33" y="280"/>
                        <a:pt x="31" y="279"/>
                        <a:pt x="30" y="277"/>
                      </a:cubicBezTo>
                      <a:cubicBezTo>
                        <a:pt x="28" y="272"/>
                        <a:pt x="27" y="272"/>
                        <a:pt x="59" y="244"/>
                      </a:cubicBezTo>
                      <a:cubicBezTo>
                        <a:pt x="20" y="268"/>
                        <a:pt x="19" y="268"/>
                        <a:pt x="16" y="267"/>
                      </a:cubicBezTo>
                      <a:cubicBezTo>
                        <a:pt x="14" y="267"/>
                        <a:pt x="13" y="266"/>
                        <a:pt x="12" y="264"/>
                      </a:cubicBezTo>
                      <a:cubicBezTo>
                        <a:pt x="9" y="259"/>
                        <a:pt x="13" y="256"/>
                        <a:pt x="26" y="246"/>
                      </a:cubicBezTo>
                      <a:cubicBezTo>
                        <a:pt x="30" y="243"/>
                        <a:pt x="34" y="239"/>
                        <a:pt x="38" y="236"/>
                      </a:cubicBezTo>
                      <a:cubicBezTo>
                        <a:pt x="20" y="247"/>
                        <a:pt x="19" y="247"/>
                        <a:pt x="16" y="246"/>
                      </a:cubicBezTo>
                      <a:cubicBezTo>
                        <a:pt x="15" y="245"/>
                        <a:pt x="13" y="244"/>
                        <a:pt x="12" y="243"/>
                      </a:cubicBezTo>
                      <a:cubicBezTo>
                        <a:pt x="9" y="238"/>
                        <a:pt x="9" y="237"/>
                        <a:pt x="39" y="213"/>
                      </a:cubicBezTo>
                      <a:cubicBezTo>
                        <a:pt x="23" y="223"/>
                        <a:pt x="21" y="223"/>
                        <a:pt x="18" y="222"/>
                      </a:cubicBezTo>
                      <a:cubicBezTo>
                        <a:pt x="17" y="222"/>
                        <a:pt x="15" y="221"/>
                        <a:pt x="14" y="220"/>
                      </a:cubicBezTo>
                      <a:cubicBezTo>
                        <a:pt x="12" y="215"/>
                        <a:pt x="11" y="214"/>
                        <a:pt x="45" y="187"/>
                      </a:cubicBezTo>
                      <a:cubicBezTo>
                        <a:pt x="21" y="202"/>
                        <a:pt x="20" y="202"/>
                        <a:pt x="17" y="201"/>
                      </a:cubicBezTo>
                      <a:cubicBezTo>
                        <a:pt x="15" y="201"/>
                        <a:pt x="14" y="200"/>
                        <a:pt x="13" y="198"/>
                      </a:cubicBezTo>
                      <a:cubicBezTo>
                        <a:pt x="10" y="193"/>
                        <a:pt x="14" y="189"/>
                        <a:pt x="31" y="176"/>
                      </a:cubicBezTo>
                      <a:cubicBezTo>
                        <a:pt x="38" y="170"/>
                        <a:pt x="46" y="164"/>
                        <a:pt x="55" y="157"/>
                      </a:cubicBezTo>
                      <a:cubicBezTo>
                        <a:pt x="36" y="168"/>
                        <a:pt x="35" y="168"/>
                        <a:pt x="32" y="168"/>
                      </a:cubicBezTo>
                      <a:cubicBezTo>
                        <a:pt x="31" y="167"/>
                        <a:pt x="29" y="166"/>
                        <a:pt x="29" y="165"/>
                      </a:cubicBezTo>
                      <a:cubicBezTo>
                        <a:pt x="26" y="160"/>
                        <a:pt x="26" y="159"/>
                        <a:pt x="51" y="138"/>
                      </a:cubicBezTo>
                      <a:cubicBezTo>
                        <a:pt x="36" y="147"/>
                        <a:pt x="35" y="147"/>
                        <a:pt x="32" y="146"/>
                      </a:cubicBezTo>
                      <a:cubicBezTo>
                        <a:pt x="31" y="146"/>
                        <a:pt x="29" y="145"/>
                        <a:pt x="28" y="144"/>
                      </a:cubicBezTo>
                      <a:cubicBezTo>
                        <a:pt x="25" y="138"/>
                        <a:pt x="25" y="138"/>
                        <a:pt x="62" y="106"/>
                      </a:cubicBezTo>
                      <a:cubicBezTo>
                        <a:pt x="60" y="108"/>
                        <a:pt x="58" y="109"/>
                        <a:pt x="56" y="110"/>
                      </a:cubicBezTo>
                      <a:cubicBezTo>
                        <a:pt x="11" y="137"/>
                        <a:pt x="11" y="137"/>
                        <a:pt x="7" y="136"/>
                      </a:cubicBezTo>
                      <a:cubicBezTo>
                        <a:pt x="6" y="136"/>
                        <a:pt x="4" y="135"/>
                        <a:pt x="4" y="134"/>
                      </a:cubicBezTo>
                      <a:cubicBezTo>
                        <a:pt x="1" y="129"/>
                        <a:pt x="0" y="128"/>
                        <a:pt x="36" y="99"/>
                      </a:cubicBezTo>
                      <a:cubicBezTo>
                        <a:pt x="15" y="111"/>
                        <a:pt x="15" y="111"/>
                        <a:pt x="12" y="110"/>
                      </a:cubicBezTo>
                      <a:cubicBezTo>
                        <a:pt x="10" y="110"/>
                        <a:pt x="9" y="109"/>
                        <a:pt x="8" y="107"/>
                      </a:cubicBezTo>
                      <a:cubicBezTo>
                        <a:pt x="5" y="102"/>
                        <a:pt x="8" y="99"/>
                        <a:pt x="25" y="86"/>
                      </a:cubicBezTo>
                      <a:cubicBezTo>
                        <a:pt x="29" y="83"/>
                        <a:pt x="35" y="79"/>
                        <a:pt x="40" y="74"/>
                      </a:cubicBezTo>
                      <a:cubicBezTo>
                        <a:pt x="34" y="77"/>
                        <a:pt x="33" y="77"/>
                        <a:pt x="32" y="77"/>
                      </a:cubicBezTo>
                      <a:cubicBezTo>
                        <a:pt x="30" y="76"/>
                        <a:pt x="29" y="75"/>
                        <a:pt x="28" y="74"/>
                      </a:cubicBezTo>
                      <a:cubicBezTo>
                        <a:pt x="25" y="70"/>
                        <a:pt x="25" y="69"/>
                        <a:pt x="42" y="52"/>
                      </a:cubicBezTo>
                      <a:cubicBezTo>
                        <a:pt x="34" y="56"/>
                        <a:pt x="33" y="56"/>
                        <a:pt x="31" y="56"/>
                      </a:cubicBezTo>
                      <a:cubicBezTo>
                        <a:pt x="29" y="55"/>
                        <a:pt x="28" y="54"/>
                        <a:pt x="27" y="53"/>
                      </a:cubicBezTo>
                      <a:cubicBezTo>
                        <a:pt x="25" y="49"/>
                        <a:pt x="25" y="49"/>
                        <a:pt x="42" y="27"/>
                      </a:cubicBezTo>
                      <a:cubicBezTo>
                        <a:pt x="38" y="29"/>
                        <a:pt x="37" y="29"/>
                        <a:pt x="36" y="29"/>
                      </a:cubicBezTo>
                      <a:cubicBezTo>
                        <a:pt x="34" y="28"/>
                        <a:pt x="33" y="27"/>
                        <a:pt x="32" y="26"/>
                      </a:cubicBezTo>
                      <a:cubicBezTo>
                        <a:pt x="30" y="23"/>
                        <a:pt x="31" y="19"/>
                        <a:pt x="34" y="18"/>
                      </a:cubicBezTo>
                      <a:cubicBezTo>
                        <a:pt x="35" y="18"/>
                        <a:pt x="35" y="17"/>
                        <a:pt x="35" y="17"/>
                      </a:cubicBezTo>
                      <a:cubicBezTo>
                        <a:pt x="37" y="16"/>
                        <a:pt x="43" y="13"/>
                        <a:pt x="47" y="10"/>
                      </a:cubicBezTo>
                      <a:cubicBezTo>
                        <a:pt x="63" y="0"/>
                        <a:pt x="64" y="0"/>
                        <a:pt x="67" y="1"/>
                      </a:cubicBezTo>
                      <a:cubicBezTo>
                        <a:pt x="68" y="1"/>
                        <a:pt x="70" y="2"/>
                        <a:pt x="70" y="4"/>
                      </a:cubicBezTo>
                      <a:cubicBezTo>
                        <a:pt x="73" y="8"/>
                        <a:pt x="73" y="8"/>
                        <a:pt x="56" y="29"/>
                      </a:cubicBezTo>
                      <a:cubicBezTo>
                        <a:pt x="74" y="18"/>
                        <a:pt x="75" y="18"/>
                        <a:pt x="78" y="19"/>
                      </a:cubicBezTo>
                      <a:cubicBezTo>
                        <a:pt x="79" y="19"/>
                        <a:pt x="81" y="20"/>
                        <a:pt x="81" y="22"/>
                      </a:cubicBezTo>
                      <a:cubicBezTo>
                        <a:pt x="84" y="26"/>
                        <a:pt x="84" y="26"/>
                        <a:pt x="65" y="46"/>
                      </a:cubicBezTo>
                      <a:cubicBezTo>
                        <a:pt x="68" y="44"/>
                        <a:pt x="72" y="42"/>
                        <a:pt x="75" y="40"/>
                      </a:cubicBezTo>
                      <a:cubicBezTo>
                        <a:pt x="113" y="17"/>
                        <a:pt x="113" y="17"/>
                        <a:pt x="116" y="18"/>
                      </a:cubicBezTo>
                      <a:cubicBezTo>
                        <a:pt x="118" y="18"/>
                        <a:pt x="119" y="19"/>
                        <a:pt x="120" y="21"/>
                      </a:cubicBezTo>
                      <a:cubicBezTo>
                        <a:pt x="123" y="26"/>
                        <a:pt x="120" y="29"/>
                        <a:pt x="103" y="42"/>
                      </a:cubicBezTo>
                      <a:cubicBezTo>
                        <a:pt x="99" y="45"/>
                        <a:pt x="93" y="49"/>
                        <a:pt x="87" y="54"/>
                      </a:cubicBezTo>
                      <a:cubicBezTo>
                        <a:pt x="95" y="50"/>
                        <a:pt x="96" y="50"/>
                        <a:pt x="97" y="51"/>
                      </a:cubicBezTo>
                      <a:cubicBezTo>
                        <a:pt x="99" y="51"/>
                        <a:pt x="100" y="52"/>
                        <a:pt x="101" y="53"/>
                      </a:cubicBezTo>
                      <a:cubicBezTo>
                        <a:pt x="104" y="59"/>
                        <a:pt x="104" y="59"/>
                        <a:pt x="65" y="91"/>
                      </a:cubicBezTo>
                      <a:cubicBezTo>
                        <a:pt x="103" y="68"/>
                        <a:pt x="104" y="68"/>
                        <a:pt x="107" y="69"/>
                      </a:cubicBezTo>
                      <a:cubicBezTo>
                        <a:pt x="109" y="69"/>
                        <a:pt x="110" y="70"/>
                        <a:pt x="111" y="72"/>
                      </a:cubicBezTo>
                      <a:cubicBezTo>
                        <a:pt x="114" y="77"/>
                        <a:pt x="114" y="77"/>
                        <a:pt x="82" y="105"/>
                      </a:cubicBezTo>
                      <a:cubicBezTo>
                        <a:pt x="102" y="93"/>
                        <a:pt x="103" y="93"/>
                        <a:pt x="106" y="94"/>
                      </a:cubicBezTo>
                      <a:cubicBezTo>
                        <a:pt x="108" y="94"/>
                        <a:pt x="109" y="95"/>
                        <a:pt x="110" y="96"/>
                      </a:cubicBezTo>
                      <a:cubicBezTo>
                        <a:pt x="113" y="101"/>
                        <a:pt x="113" y="102"/>
                        <a:pt x="89" y="122"/>
                      </a:cubicBezTo>
                      <a:cubicBezTo>
                        <a:pt x="119" y="104"/>
                        <a:pt x="120" y="104"/>
                        <a:pt x="123" y="105"/>
                      </a:cubicBezTo>
                      <a:cubicBezTo>
                        <a:pt x="125" y="105"/>
                        <a:pt x="126" y="106"/>
                        <a:pt x="127" y="108"/>
                      </a:cubicBezTo>
                      <a:cubicBezTo>
                        <a:pt x="130" y="113"/>
                        <a:pt x="127" y="116"/>
                        <a:pt x="111" y="129"/>
                      </a:cubicBezTo>
                      <a:cubicBezTo>
                        <a:pt x="104" y="135"/>
                        <a:pt x="95" y="142"/>
                        <a:pt x="85" y="149"/>
                      </a:cubicBezTo>
                      <a:cubicBezTo>
                        <a:pt x="102" y="139"/>
                        <a:pt x="103" y="139"/>
                        <a:pt x="106" y="140"/>
                      </a:cubicBezTo>
                      <a:cubicBezTo>
                        <a:pt x="108" y="140"/>
                        <a:pt x="109" y="141"/>
                        <a:pt x="110" y="142"/>
                      </a:cubicBezTo>
                      <a:cubicBezTo>
                        <a:pt x="113" y="147"/>
                        <a:pt x="113" y="148"/>
                        <a:pt x="83" y="172"/>
                      </a:cubicBezTo>
                      <a:cubicBezTo>
                        <a:pt x="96" y="164"/>
                        <a:pt x="97" y="165"/>
                        <a:pt x="100" y="165"/>
                      </a:cubicBezTo>
                      <a:cubicBezTo>
                        <a:pt x="101" y="166"/>
                        <a:pt x="103" y="167"/>
                        <a:pt x="104" y="168"/>
                      </a:cubicBezTo>
                      <a:cubicBezTo>
                        <a:pt x="107" y="173"/>
                        <a:pt x="103" y="176"/>
                        <a:pt x="90" y="187"/>
                      </a:cubicBezTo>
                      <a:cubicBezTo>
                        <a:pt x="86" y="191"/>
                        <a:pt x="81" y="195"/>
                        <a:pt x="76" y="199"/>
                      </a:cubicBezTo>
                      <a:cubicBezTo>
                        <a:pt x="101" y="184"/>
                        <a:pt x="102" y="184"/>
                        <a:pt x="104" y="185"/>
                      </a:cubicBezTo>
                      <a:cubicBezTo>
                        <a:pt x="106" y="185"/>
                        <a:pt x="107" y="186"/>
                        <a:pt x="108" y="188"/>
                      </a:cubicBezTo>
                      <a:cubicBezTo>
                        <a:pt x="111" y="193"/>
                        <a:pt x="108" y="196"/>
                        <a:pt x="93" y="208"/>
                      </a:cubicBezTo>
                      <a:cubicBezTo>
                        <a:pt x="90" y="210"/>
                        <a:pt x="87" y="213"/>
                        <a:pt x="84" y="215"/>
                      </a:cubicBezTo>
                      <a:cubicBezTo>
                        <a:pt x="101" y="205"/>
                        <a:pt x="102" y="205"/>
                        <a:pt x="105" y="206"/>
                      </a:cubicBezTo>
                      <a:cubicBezTo>
                        <a:pt x="107" y="206"/>
                        <a:pt x="108" y="207"/>
                        <a:pt x="109" y="209"/>
                      </a:cubicBezTo>
                      <a:cubicBezTo>
                        <a:pt x="112" y="213"/>
                        <a:pt x="112" y="214"/>
                        <a:pt x="82" y="240"/>
                      </a:cubicBezTo>
                      <a:cubicBezTo>
                        <a:pt x="99" y="230"/>
                        <a:pt x="100" y="230"/>
                        <a:pt x="103" y="231"/>
                      </a:cubicBezTo>
                      <a:cubicBezTo>
                        <a:pt x="104" y="231"/>
                        <a:pt x="106" y="232"/>
                        <a:pt x="107" y="233"/>
                      </a:cubicBezTo>
                      <a:cubicBezTo>
                        <a:pt x="109" y="239"/>
                        <a:pt x="110" y="239"/>
                        <a:pt x="77" y="269"/>
                      </a:cubicBezTo>
                      <a:cubicBezTo>
                        <a:pt x="80" y="268"/>
                        <a:pt x="82" y="266"/>
                        <a:pt x="84" y="265"/>
                      </a:cubicBezTo>
                      <a:cubicBezTo>
                        <a:pt x="122" y="241"/>
                        <a:pt x="123" y="241"/>
                        <a:pt x="126" y="242"/>
                      </a:cubicBezTo>
                      <a:cubicBezTo>
                        <a:pt x="128" y="243"/>
                        <a:pt x="129" y="244"/>
                        <a:pt x="130" y="245"/>
                      </a:cubicBezTo>
                      <a:cubicBezTo>
                        <a:pt x="133" y="250"/>
                        <a:pt x="129" y="254"/>
                        <a:pt x="115" y="265"/>
                      </a:cubicBezTo>
                      <a:cubicBezTo>
                        <a:pt x="111" y="269"/>
                        <a:pt x="105" y="274"/>
                        <a:pt x="99" y="279"/>
                      </a:cubicBezTo>
                      <a:cubicBezTo>
                        <a:pt x="119" y="266"/>
                        <a:pt x="120" y="267"/>
                        <a:pt x="123" y="267"/>
                      </a:cubicBezTo>
                      <a:cubicBezTo>
                        <a:pt x="125" y="268"/>
                        <a:pt x="126" y="269"/>
                        <a:pt x="127" y="270"/>
                      </a:cubicBezTo>
                      <a:cubicBezTo>
                        <a:pt x="130" y="275"/>
                        <a:pt x="130" y="276"/>
                        <a:pt x="97" y="303"/>
                      </a:cubicBezTo>
                      <a:cubicBezTo>
                        <a:pt x="130" y="282"/>
                        <a:pt x="131" y="283"/>
                        <a:pt x="134" y="283"/>
                      </a:cubicBezTo>
                      <a:cubicBezTo>
                        <a:pt x="136" y="284"/>
                        <a:pt x="137" y="285"/>
                        <a:pt x="138" y="286"/>
                      </a:cubicBezTo>
                      <a:cubicBezTo>
                        <a:pt x="141" y="291"/>
                        <a:pt x="142" y="292"/>
                        <a:pt x="109" y="318"/>
                      </a:cubicBezTo>
                      <a:cubicBezTo>
                        <a:pt x="154" y="290"/>
                        <a:pt x="155" y="291"/>
                        <a:pt x="158" y="291"/>
                      </a:cubicBezTo>
                      <a:cubicBezTo>
                        <a:pt x="160" y="292"/>
                        <a:pt x="161" y="293"/>
                        <a:pt x="162" y="294"/>
                      </a:cubicBezTo>
                      <a:cubicBezTo>
                        <a:pt x="165" y="300"/>
                        <a:pt x="165" y="300"/>
                        <a:pt x="128" y="331"/>
                      </a:cubicBezTo>
                      <a:cubicBezTo>
                        <a:pt x="161" y="310"/>
                        <a:pt x="163" y="309"/>
                        <a:pt x="167" y="310"/>
                      </a:cubicBezTo>
                      <a:cubicBezTo>
                        <a:pt x="168" y="311"/>
                        <a:pt x="170" y="312"/>
                        <a:pt x="171" y="313"/>
                      </a:cubicBezTo>
                      <a:cubicBezTo>
                        <a:pt x="174" y="319"/>
                        <a:pt x="170" y="322"/>
                        <a:pt x="152" y="336"/>
                      </a:cubicBezTo>
                      <a:cubicBezTo>
                        <a:pt x="148" y="339"/>
                        <a:pt x="144" y="343"/>
                        <a:pt x="139" y="346"/>
                      </a:cubicBezTo>
                      <a:cubicBezTo>
                        <a:pt x="183" y="320"/>
                        <a:pt x="184" y="320"/>
                        <a:pt x="187" y="321"/>
                      </a:cubicBezTo>
                      <a:cubicBezTo>
                        <a:pt x="189" y="321"/>
                        <a:pt x="190" y="322"/>
                        <a:pt x="191" y="324"/>
                      </a:cubicBezTo>
                      <a:cubicBezTo>
                        <a:pt x="194" y="329"/>
                        <a:pt x="190" y="332"/>
                        <a:pt x="175" y="344"/>
                      </a:cubicBezTo>
                      <a:cubicBezTo>
                        <a:pt x="171" y="347"/>
                        <a:pt x="166" y="351"/>
                        <a:pt x="160" y="356"/>
                      </a:cubicBezTo>
                      <a:cubicBezTo>
                        <a:pt x="186" y="340"/>
                        <a:pt x="187" y="340"/>
                        <a:pt x="190" y="341"/>
                      </a:cubicBezTo>
                      <a:cubicBezTo>
                        <a:pt x="191" y="341"/>
                        <a:pt x="193" y="343"/>
                        <a:pt x="194" y="344"/>
                      </a:cubicBezTo>
                      <a:cubicBezTo>
                        <a:pt x="196" y="349"/>
                        <a:pt x="197" y="350"/>
                        <a:pt x="167" y="373"/>
                      </a:cubicBezTo>
                      <a:cubicBezTo>
                        <a:pt x="213" y="345"/>
                        <a:pt x="214" y="345"/>
                        <a:pt x="217" y="346"/>
                      </a:cubicBezTo>
                      <a:cubicBezTo>
                        <a:pt x="219" y="347"/>
                        <a:pt x="220" y="348"/>
                        <a:pt x="221" y="349"/>
                      </a:cubicBezTo>
                      <a:cubicBezTo>
                        <a:pt x="224" y="355"/>
                        <a:pt x="225" y="355"/>
                        <a:pt x="179" y="390"/>
                      </a:cubicBezTo>
                      <a:cubicBezTo>
                        <a:pt x="207" y="373"/>
                        <a:pt x="209" y="373"/>
                        <a:pt x="212" y="374"/>
                      </a:cubicBezTo>
                      <a:cubicBezTo>
                        <a:pt x="214" y="374"/>
                        <a:pt x="215" y="375"/>
                        <a:pt x="216" y="376"/>
                      </a:cubicBezTo>
                      <a:cubicBezTo>
                        <a:pt x="219" y="382"/>
                        <a:pt x="220" y="382"/>
                        <a:pt x="166" y="423"/>
                      </a:cubicBezTo>
                      <a:cubicBezTo>
                        <a:pt x="169" y="422"/>
                        <a:pt x="171" y="420"/>
                        <a:pt x="174" y="419"/>
                      </a:cubicBezTo>
                      <a:cubicBezTo>
                        <a:pt x="243" y="377"/>
                        <a:pt x="243" y="377"/>
                        <a:pt x="247" y="378"/>
                      </a:cubicBezTo>
                      <a:cubicBezTo>
                        <a:pt x="248" y="379"/>
                        <a:pt x="250" y="380"/>
                        <a:pt x="251" y="381"/>
                      </a:cubicBezTo>
                      <a:cubicBezTo>
                        <a:pt x="254" y="387"/>
                        <a:pt x="250" y="390"/>
                        <a:pt x="230" y="405"/>
                      </a:cubicBezTo>
                      <a:cubicBezTo>
                        <a:pt x="221" y="412"/>
                        <a:pt x="210" y="420"/>
                        <a:pt x="198" y="429"/>
                      </a:cubicBezTo>
                      <a:cubicBezTo>
                        <a:pt x="269" y="386"/>
                        <a:pt x="270" y="386"/>
                        <a:pt x="273" y="387"/>
                      </a:cubicBezTo>
                      <a:cubicBezTo>
                        <a:pt x="275" y="387"/>
                        <a:pt x="276" y="388"/>
                        <a:pt x="277" y="390"/>
                      </a:cubicBezTo>
                      <a:cubicBezTo>
                        <a:pt x="281" y="396"/>
                        <a:pt x="277" y="399"/>
                        <a:pt x="255" y="415"/>
                      </a:cubicBezTo>
                      <a:cubicBezTo>
                        <a:pt x="242" y="424"/>
                        <a:pt x="225" y="435"/>
                        <a:pt x="209" y="447"/>
                      </a:cubicBezTo>
                      <a:cubicBezTo>
                        <a:pt x="221" y="440"/>
                        <a:pt x="233" y="432"/>
                        <a:pt x="245" y="425"/>
                      </a:cubicBezTo>
                      <a:cubicBezTo>
                        <a:pt x="353" y="358"/>
                        <a:pt x="366" y="352"/>
                        <a:pt x="372" y="353"/>
                      </a:cubicBezTo>
                      <a:cubicBezTo>
                        <a:pt x="373" y="354"/>
                        <a:pt x="375" y="355"/>
                        <a:pt x="376" y="356"/>
                      </a:cubicBezTo>
                      <a:cubicBezTo>
                        <a:pt x="379" y="361"/>
                        <a:pt x="379" y="364"/>
                        <a:pt x="352" y="382"/>
                      </a:cubicBezTo>
                      <a:cubicBezTo>
                        <a:pt x="387" y="361"/>
                        <a:pt x="393" y="359"/>
                        <a:pt x="397" y="360"/>
                      </a:cubicBezTo>
                      <a:cubicBezTo>
                        <a:pt x="399" y="360"/>
                        <a:pt x="400" y="361"/>
                        <a:pt x="401" y="363"/>
                      </a:cubicBezTo>
                      <a:cubicBezTo>
                        <a:pt x="404" y="368"/>
                        <a:pt x="405" y="370"/>
                        <a:pt x="355" y="402"/>
                      </a:cubicBezTo>
                      <a:cubicBezTo>
                        <a:pt x="374" y="392"/>
                        <a:pt x="379" y="390"/>
                        <a:pt x="383" y="391"/>
                      </a:cubicBezTo>
                      <a:cubicBezTo>
                        <a:pt x="384" y="391"/>
                        <a:pt x="386" y="392"/>
                        <a:pt x="387" y="394"/>
                      </a:cubicBezTo>
                      <a:cubicBezTo>
                        <a:pt x="390" y="399"/>
                        <a:pt x="391" y="401"/>
                        <a:pt x="327" y="442"/>
                      </a:cubicBezTo>
                      <a:cubicBezTo>
                        <a:pt x="378" y="412"/>
                        <a:pt x="387" y="408"/>
                        <a:pt x="391" y="409"/>
                      </a:cubicBezTo>
                      <a:cubicBezTo>
                        <a:pt x="392" y="410"/>
                        <a:pt x="394" y="411"/>
                        <a:pt x="395" y="412"/>
                      </a:cubicBezTo>
                      <a:cubicBezTo>
                        <a:pt x="398" y="418"/>
                        <a:pt x="392" y="423"/>
                        <a:pt x="383" y="429"/>
                      </a:cubicBezTo>
                      <a:cubicBezTo>
                        <a:pt x="378" y="433"/>
                        <a:pt x="372" y="437"/>
                        <a:pt x="363" y="442"/>
                      </a:cubicBezTo>
                      <a:cubicBezTo>
                        <a:pt x="405" y="418"/>
                        <a:pt x="412" y="415"/>
                        <a:pt x="416" y="416"/>
                      </a:cubicBezTo>
                      <a:cubicBezTo>
                        <a:pt x="417" y="417"/>
                        <a:pt x="419" y="418"/>
                        <a:pt x="420" y="419"/>
                      </a:cubicBezTo>
                      <a:cubicBezTo>
                        <a:pt x="423" y="425"/>
                        <a:pt x="417" y="430"/>
                        <a:pt x="407" y="437"/>
                      </a:cubicBezTo>
                      <a:cubicBezTo>
                        <a:pt x="402" y="440"/>
                        <a:pt x="395" y="445"/>
                        <a:pt x="387" y="450"/>
                      </a:cubicBezTo>
                      <a:cubicBezTo>
                        <a:pt x="399" y="444"/>
                        <a:pt x="403" y="443"/>
                        <a:pt x="405" y="444"/>
                      </a:cubicBezTo>
                      <a:cubicBezTo>
                        <a:pt x="407" y="444"/>
                        <a:pt x="408" y="445"/>
                        <a:pt x="409" y="447"/>
                      </a:cubicBezTo>
                      <a:cubicBezTo>
                        <a:pt x="412" y="453"/>
                        <a:pt x="413" y="454"/>
                        <a:pt x="336" y="504"/>
                      </a:cubicBezTo>
                      <a:cubicBezTo>
                        <a:pt x="384" y="476"/>
                        <a:pt x="393" y="471"/>
                        <a:pt x="398" y="472"/>
                      </a:cubicBezTo>
                      <a:cubicBezTo>
                        <a:pt x="400" y="473"/>
                        <a:pt x="401" y="474"/>
                        <a:pt x="402" y="475"/>
                      </a:cubicBezTo>
                      <a:cubicBezTo>
                        <a:pt x="406" y="482"/>
                        <a:pt x="406" y="483"/>
                        <a:pt x="309" y="546"/>
                      </a:cubicBezTo>
                      <a:cubicBezTo>
                        <a:pt x="390" y="497"/>
                        <a:pt x="400" y="492"/>
                        <a:pt x="405" y="494"/>
                      </a:cubicBezTo>
                      <a:cubicBezTo>
                        <a:pt x="407" y="494"/>
                        <a:pt x="408" y="495"/>
                        <a:pt x="409" y="497"/>
                      </a:cubicBezTo>
                      <a:cubicBezTo>
                        <a:pt x="412" y="503"/>
                        <a:pt x="410" y="504"/>
                        <a:pt x="379" y="525"/>
                      </a:cubicBezTo>
                      <a:cubicBezTo>
                        <a:pt x="375" y="528"/>
                        <a:pt x="372" y="530"/>
                        <a:pt x="368" y="532"/>
                      </a:cubicBezTo>
                      <a:cubicBezTo>
                        <a:pt x="393" y="518"/>
                        <a:pt x="396" y="518"/>
                        <a:pt x="399" y="518"/>
                      </a:cubicBezTo>
                      <a:cubicBezTo>
                        <a:pt x="400" y="519"/>
                        <a:pt x="402" y="520"/>
                        <a:pt x="402" y="521"/>
                      </a:cubicBezTo>
                      <a:cubicBezTo>
                        <a:pt x="406" y="527"/>
                        <a:pt x="403" y="530"/>
                        <a:pt x="377" y="547"/>
                      </a:cubicBezTo>
                      <a:cubicBezTo>
                        <a:pt x="373" y="550"/>
                        <a:pt x="368" y="554"/>
                        <a:pt x="363" y="557"/>
                      </a:cubicBezTo>
                      <a:cubicBezTo>
                        <a:pt x="374" y="551"/>
                        <a:pt x="375" y="551"/>
                        <a:pt x="377" y="552"/>
                      </a:cubicBezTo>
                      <a:cubicBezTo>
                        <a:pt x="379" y="552"/>
                        <a:pt x="381" y="553"/>
                        <a:pt x="381" y="555"/>
                      </a:cubicBezTo>
                      <a:cubicBezTo>
                        <a:pt x="384" y="560"/>
                        <a:pt x="381" y="563"/>
                        <a:pt x="365" y="575"/>
                      </a:cubicBezTo>
                      <a:cubicBezTo>
                        <a:pt x="360" y="579"/>
                        <a:pt x="353" y="584"/>
                        <a:pt x="346" y="589"/>
                      </a:cubicBezTo>
                      <a:cubicBezTo>
                        <a:pt x="369" y="575"/>
                        <a:pt x="370" y="576"/>
                        <a:pt x="372" y="576"/>
                      </a:cubicBezTo>
                      <a:cubicBezTo>
                        <a:pt x="374" y="577"/>
                        <a:pt x="375" y="578"/>
                        <a:pt x="376" y="579"/>
                      </a:cubicBezTo>
                      <a:cubicBezTo>
                        <a:pt x="379" y="584"/>
                        <a:pt x="379" y="584"/>
                        <a:pt x="356" y="605"/>
                      </a:cubicBezTo>
                      <a:cubicBezTo>
                        <a:pt x="385" y="587"/>
                        <a:pt x="386" y="588"/>
                        <a:pt x="389" y="588"/>
                      </a:cubicBezTo>
                      <a:cubicBezTo>
                        <a:pt x="391" y="589"/>
                        <a:pt x="392" y="590"/>
                        <a:pt x="393" y="591"/>
                      </a:cubicBezTo>
                      <a:cubicBezTo>
                        <a:pt x="395" y="596"/>
                        <a:pt x="395" y="596"/>
                        <a:pt x="369" y="624"/>
                      </a:cubicBezTo>
                      <a:cubicBezTo>
                        <a:pt x="369" y="624"/>
                        <a:pt x="369" y="624"/>
                        <a:pt x="368" y="624"/>
                      </a:cubicBezTo>
                      <a:cubicBezTo>
                        <a:pt x="369" y="624"/>
                        <a:pt x="369" y="625"/>
                        <a:pt x="370" y="625"/>
                      </a:cubicBezTo>
                      <a:cubicBezTo>
                        <a:pt x="371" y="625"/>
                        <a:pt x="373" y="626"/>
                        <a:pt x="374" y="628"/>
                      </a:cubicBezTo>
                      <a:cubicBezTo>
                        <a:pt x="375" y="630"/>
                        <a:pt x="374" y="634"/>
                        <a:pt x="371" y="636"/>
                      </a:cubicBezTo>
                      <a:cubicBezTo>
                        <a:pt x="371" y="636"/>
                        <a:pt x="371" y="636"/>
                        <a:pt x="370" y="636"/>
                      </a:cubicBezTo>
                      <a:cubicBezTo>
                        <a:pt x="368" y="637"/>
                        <a:pt x="362" y="641"/>
                        <a:pt x="357" y="644"/>
                      </a:cubicBezTo>
                      <a:cubicBezTo>
                        <a:pt x="345" y="651"/>
                        <a:pt x="342" y="653"/>
                        <a:pt x="341" y="653"/>
                      </a:cubicBezTo>
                      <a:close/>
                      <a:moveTo>
                        <a:pt x="40" y="18"/>
                      </a:moveTo>
                      <a:cubicBezTo>
                        <a:pt x="41" y="18"/>
                        <a:pt x="42" y="19"/>
                        <a:pt x="42" y="20"/>
                      </a:cubicBezTo>
                      <a:cubicBezTo>
                        <a:pt x="42" y="19"/>
                        <a:pt x="41" y="18"/>
                        <a:pt x="40" y="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58" name="Freeform 16"/>
                <p:cNvSpPr>
                  <a:spLocks noEditPoints="1"/>
                </p:cNvSpPr>
                <p:nvPr/>
              </p:nvSpPr>
              <p:spPr bwMode="auto">
                <a:xfrm>
                  <a:off x="-3203575" y="-5798344"/>
                  <a:ext cx="98425" cy="160337"/>
                </a:xfrm>
                <a:custGeom>
                  <a:avLst/>
                  <a:gdLst>
                    <a:gd name="T0" fmla="*/ 7 w 26"/>
                    <a:gd name="T1" fmla="*/ 43 h 43"/>
                    <a:gd name="T2" fmla="*/ 6 w 26"/>
                    <a:gd name="T3" fmla="*/ 43 h 43"/>
                    <a:gd name="T4" fmla="*/ 2 w 26"/>
                    <a:gd name="T5" fmla="*/ 40 h 43"/>
                    <a:gd name="T6" fmla="*/ 7 w 26"/>
                    <a:gd name="T7" fmla="*/ 20 h 43"/>
                    <a:gd name="T8" fmla="*/ 13 w 26"/>
                    <a:gd name="T9" fmla="*/ 6 h 43"/>
                    <a:gd name="T10" fmla="*/ 12 w 26"/>
                    <a:gd name="T11" fmla="*/ 4 h 43"/>
                    <a:gd name="T12" fmla="*/ 13 w 26"/>
                    <a:gd name="T13" fmla="*/ 3 h 43"/>
                    <a:gd name="T14" fmla="*/ 20 w 26"/>
                    <a:gd name="T15" fmla="*/ 1 h 43"/>
                    <a:gd name="T16" fmla="*/ 24 w 26"/>
                    <a:gd name="T17" fmla="*/ 3 h 43"/>
                    <a:gd name="T18" fmla="*/ 18 w 26"/>
                    <a:gd name="T19" fmla="*/ 24 h 43"/>
                    <a:gd name="T20" fmla="*/ 14 w 26"/>
                    <a:gd name="T21" fmla="*/ 35 h 43"/>
                    <a:gd name="T22" fmla="*/ 16 w 26"/>
                    <a:gd name="T23" fmla="*/ 39 h 43"/>
                    <a:gd name="T24" fmla="*/ 13 w 26"/>
                    <a:gd name="T25" fmla="*/ 41 h 43"/>
                    <a:gd name="T26" fmla="*/ 7 w 26"/>
                    <a:gd name="T27" fmla="*/ 43 h 43"/>
                    <a:gd name="T28" fmla="*/ 12 w 26"/>
                    <a:gd name="T29" fmla="*/ 34 h 43"/>
                    <a:gd name="T30" fmla="*/ 8 w 26"/>
                    <a:gd name="T31" fmla="*/ 37 h 43"/>
                    <a:gd name="T32" fmla="*/ 12 w 26"/>
                    <a:gd name="T33" fmla="*/ 34 h 43"/>
                    <a:gd name="T34" fmla="*/ 13 w 26"/>
                    <a:gd name="T35" fmla="*/ 6 h 43"/>
                    <a:gd name="T36" fmla="*/ 13 w 26"/>
                    <a:gd name="T37" fmla="*/ 9 h 43"/>
                    <a:gd name="T38" fmla="*/ 20 w 26"/>
                    <a:gd name="T39" fmla="*/ 6 h 43"/>
                    <a:gd name="T40" fmla="*/ 14 w 26"/>
                    <a:gd name="T41" fmla="*/ 9 h 43"/>
                    <a:gd name="T42" fmla="*/ 13 w 26"/>
                    <a:gd name="T43" fmla="*/ 6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" h="43">
                      <a:moveTo>
                        <a:pt x="7" y="43"/>
                      </a:moveTo>
                      <a:cubicBezTo>
                        <a:pt x="7" y="43"/>
                        <a:pt x="6" y="43"/>
                        <a:pt x="6" y="43"/>
                      </a:cubicBezTo>
                      <a:cubicBezTo>
                        <a:pt x="4" y="43"/>
                        <a:pt x="3" y="42"/>
                        <a:pt x="2" y="40"/>
                      </a:cubicBezTo>
                      <a:cubicBezTo>
                        <a:pt x="0" y="38"/>
                        <a:pt x="0" y="38"/>
                        <a:pt x="7" y="20"/>
                      </a:cubicBezTo>
                      <a:cubicBezTo>
                        <a:pt x="9" y="15"/>
                        <a:pt x="12" y="7"/>
                        <a:pt x="13" y="6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2" y="3"/>
                        <a:pt x="13" y="3"/>
                        <a:pt x="13" y="3"/>
                      </a:cubicBezTo>
                      <a:cubicBezTo>
                        <a:pt x="16" y="1"/>
                        <a:pt x="18" y="0"/>
                        <a:pt x="20" y="1"/>
                      </a:cubicBezTo>
                      <a:cubicBezTo>
                        <a:pt x="22" y="1"/>
                        <a:pt x="23" y="2"/>
                        <a:pt x="24" y="3"/>
                      </a:cubicBezTo>
                      <a:cubicBezTo>
                        <a:pt x="26" y="6"/>
                        <a:pt x="26" y="6"/>
                        <a:pt x="18" y="24"/>
                      </a:cubicBezTo>
                      <a:cubicBezTo>
                        <a:pt x="17" y="28"/>
                        <a:pt x="15" y="32"/>
                        <a:pt x="14" y="35"/>
                      </a:cubicBezTo>
                      <a:cubicBezTo>
                        <a:pt x="16" y="39"/>
                        <a:pt x="16" y="39"/>
                        <a:pt x="16" y="39"/>
                      </a:cubicBezTo>
                      <a:cubicBezTo>
                        <a:pt x="15" y="39"/>
                        <a:pt x="14" y="40"/>
                        <a:pt x="13" y="41"/>
                      </a:cubicBezTo>
                      <a:cubicBezTo>
                        <a:pt x="10" y="43"/>
                        <a:pt x="9" y="43"/>
                        <a:pt x="7" y="43"/>
                      </a:cubicBezTo>
                      <a:close/>
                      <a:moveTo>
                        <a:pt x="12" y="34"/>
                      </a:moveTo>
                      <a:cubicBezTo>
                        <a:pt x="8" y="37"/>
                        <a:pt x="8" y="37"/>
                        <a:pt x="8" y="37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lose/>
                      <a:moveTo>
                        <a:pt x="13" y="6"/>
                      </a:moveTo>
                      <a:cubicBezTo>
                        <a:pt x="13" y="6"/>
                        <a:pt x="13" y="8"/>
                        <a:pt x="13" y="9"/>
                      </a:cubicBez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3" y="6"/>
                        <a:pt x="13" y="6"/>
                        <a:pt x="13" y="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59" name="Freeform 17"/>
                <p:cNvSpPr>
                  <a:spLocks/>
                </p:cNvSpPr>
                <p:nvPr/>
              </p:nvSpPr>
              <p:spPr bwMode="auto">
                <a:xfrm>
                  <a:off x="-3146425" y="-5869781"/>
                  <a:ext cx="112713" cy="220662"/>
                </a:xfrm>
                <a:custGeom>
                  <a:avLst/>
                  <a:gdLst>
                    <a:gd name="T0" fmla="*/ 22 w 30"/>
                    <a:gd name="T1" fmla="*/ 59 h 59"/>
                    <a:gd name="T2" fmla="*/ 21 w 30"/>
                    <a:gd name="T3" fmla="*/ 58 h 59"/>
                    <a:gd name="T4" fmla="*/ 17 w 30"/>
                    <a:gd name="T5" fmla="*/ 56 h 59"/>
                    <a:gd name="T6" fmla="*/ 14 w 30"/>
                    <a:gd name="T7" fmla="*/ 46 h 59"/>
                    <a:gd name="T8" fmla="*/ 13 w 30"/>
                    <a:gd name="T9" fmla="*/ 44 h 59"/>
                    <a:gd name="T10" fmla="*/ 6 w 30"/>
                    <a:gd name="T11" fmla="*/ 46 h 59"/>
                    <a:gd name="T12" fmla="*/ 2 w 30"/>
                    <a:gd name="T13" fmla="*/ 43 h 59"/>
                    <a:gd name="T14" fmla="*/ 10 w 30"/>
                    <a:gd name="T15" fmla="*/ 21 h 59"/>
                    <a:gd name="T16" fmla="*/ 15 w 30"/>
                    <a:gd name="T17" fmla="*/ 11 h 59"/>
                    <a:gd name="T18" fmla="*/ 12 w 30"/>
                    <a:gd name="T19" fmla="*/ 6 h 59"/>
                    <a:gd name="T20" fmla="*/ 16 w 30"/>
                    <a:gd name="T21" fmla="*/ 4 h 59"/>
                    <a:gd name="T22" fmla="*/ 25 w 30"/>
                    <a:gd name="T23" fmla="*/ 1 h 59"/>
                    <a:gd name="T24" fmla="*/ 29 w 30"/>
                    <a:gd name="T25" fmla="*/ 4 h 59"/>
                    <a:gd name="T26" fmla="*/ 21 w 30"/>
                    <a:gd name="T27" fmla="*/ 26 h 59"/>
                    <a:gd name="T28" fmla="*/ 19 w 30"/>
                    <a:gd name="T29" fmla="*/ 29 h 59"/>
                    <a:gd name="T30" fmla="*/ 22 w 30"/>
                    <a:gd name="T31" fmla="*/ 32 h 59"/>
                    <a:gd name="T32" fmla="*/ 25 w 30"/>
                    <a:gd name="T33" fmla="*/ 42 h 59"/>
                    <a:gd name="T34" fmla="*/ 26 w 30"/>
                    <a:gd name="T35" fmla="*/ 44 h 59"/>
                    <a:gd name="T36" fmla="*/ 29 w 30"/>
                    <a:gd name="T37" fmla="*/ 44 h 59"/>
                    <a:gd name="T38" fmla="*/ 28 w 30"/>
                    <a:gd name="T39" fmla="*/ 50 h 59"/>
                    <a:gd name="T40" fmla="*/ 28 w 30"/>
                    <a:gd name="T41" fmla="*/ 49 h 59"/>
                    <a:gd name="T42" fmla="*/ 30 w 30"/>
                    <a:gd name="T43" fmla="*/ 55 h 59"/>
                    <a:gd name="T44" fmla="*/ 28 w 30"/>
                    <a:gd name="T45" fmla="*/ 56 h 59"/>
                    <a:gd name="T46" fmla="*/ 22 w 30"/>
                    <a:gd name="T47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0" h="59">
                      <a:moveTo>
                        <a:pt x="22" y="59"/>
                      </a:moveTo>
                      <a:cubicBezTo>
                        <a:pt x="22" y="59"/>
                        <a:pt x="21" y="59"/>
                        <a:pt x="21" y="58"/>
                      </a:cubicBezTo>
                      <a:cubicBezTo>
                        <a:pt x="19" y="58"/>
                        <a:pt x="18" y="57"/>
                        <a:pt x="17" y="56"/>
                      </a:cubicBezTo>
                      <a:cubicBezTo>
                        <a:pt x="17" y="55"/>
                        <a:pt x="17" y="55"/>
                        <a:pt x="14" y="46"/>
                      </a:cubicBezTo>
                      <a:cubicBezTo>
                        <a:pt x="14" y="45"/>
                        <a:pt x="13" y="44"/>
                        <a:pt x="13" y="44"/>
                      </a:cubicBezTo>
                      <a:cubicBezTo>
                        <a:pt x="9" y="46"/>
                        <a:pt x="8" y="46"/>
                        <a:pt x="6" y="46"/>
                      </a:cubicBezTo>
                      <a:cubicBezTo>
                        <a:pt x="4" y="45"/>
                        <a:pt x="3" y="44"/>
                        <a:pt x="2" y="43"/>
                      </a:cubicBezTo>
                      <a:cubicBezTo>
                        <a:pt x="0" y="40"/>
                        <a:pt x="0" y="40"/>
                        <a:pt x="10" y="21"/>
                      </a:cubicBezTo>
                      <a:cubicBezTo>
                        <a:pt x="11" y="18"/>
                        <a:pt x="13" y="14"/>
                        <a:pt x="15" y="11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3" y="6"/>
                        <a:pt x="14" y="5"/>
                        <a:pt x="16" y="4"/>
                      </a:cubicBezTo>
                      <a:cubicBezTo>
                        <a:pt x="21" y="1"/>
                        <a:pt x="22" y="0"/>
                        <a:pt x="25" y="1"/>
                      </a:cubicBezTo>
                      <a:cubicBezTo>
                        <a:pt x="26" y="1"/>
                        <a:pt x="28" y="2"/>
                        <a:pt x="29" y="4"/>
                      </a:cubicBezTo>
                      <a:cubicBezTo>
                        <a:pt x="30" y="7"/>
                        <a:pt x="30" y="7"/>
                        <a:pt x="21" y="26"/>
                      </a:cubicBezTo>
                      <a:cubicBezTo>
                        <a:pt x="20" y="27"/>
                        <a:pt x="20" y="28"/>
                        <a:pt x="19" y="29"/>
                      </a:cubicBezTo>
                      <a:cubicBezTo>
                        <a:pt x="20" y="30"/>
                        <a:pt x="21" y="31"/>
                        <a:pt x="22" y="32"/>
                      </a:cubicBezTo>
                      <a:cubicBezTo>
                        <a:pt x="22" y="32"/>
                        <a:pt x="22" y="32"/>
                        <a:pt x="25" y="42"/>
                      </a:cubicBezTo>
                      <a:cubicBezTo>
                        <a:pt x="25" y="43"/>
                        <a:pt x="26" y="43"/>
                        <a:pt x="26" y="44"/>
                      </a:cubicBezTo>
                      <a:cubicBezTo>
                        <a:pt x="27" y="43"/>
                        <a:pt x="28" y="43"/>
                        <a:pt x="29" y="44"/>
                      </a:cubicBezTo>
                      <a:cubicBezTo>
                        <a:pt x="28" y="50"/>
                        <a:pt x="28" y="50"/>
                        <a:pt x="28" y="50"/>
                      </a:cubicBezTo>
                      <a:cubicBezTo>
                        <a:pt x="28" y="49"/>
                        <a:pt x="28" y="49"/>
                        <a:pt x="28" y="49"/>
                      </a:cubicBezTo>
                      <a:cubicBezTo>
                        <a:pt x="30" y="55"/>
                        <a:pt x="30" y="55"/>
                        <a:pt x="30" y="55"/>
                      </a:cubicBezTo>
                      <a:cubicBezTo>
                        <a:pt x="30" y="55"/>
                        <a:pt x="29" y="55"/>
                        <a:pt x="28" y="56"/>
                      </a:cubicBezTo>
                      <a:cubicBezTo>
                        <a:pt x="26" y="58"/>
                        <a:pt x="24" y="59"/>
                        <a:pt x="22" y="5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60" name="Freeform 18"/>
                <p:cNvSpPr>
                  <a:spLocks/>
                </p:cNvSpPr>
                <p:nvPr/>
              </p:nvSpPr>
              <p:spPr bwMode="auto">
                <a:xfrm>
                  <a:off x="-3292475" y="-5798344"/>
                  <a:ext cx="123825" cy="179387"/>
                </a:xfrm>
                <a:custGeom>
                  <a:avLst/>
                  <a:gdLst>
                    <a:gd name="T0" fmla="*/ 7 w 33"/>
                    <a:gd name="T1" fmla="*/ 48 h 48"/>
                    <a:gd name="T2" fmla="*/ 5 w 33"/>
                    <a:gd name="T3" fmla="*/ 47 h 48"/>
                    <a:gd name="T4" fmla="*/ 2 w 33"/>
                    <a:gd name="T5" fmla="*/ 44 h 48"/>
                    <a:gd name="T6" fmla="*/ 11 w 33"/>
                    <a:gd name="T7" fmla="*/ 21 h 48"/>
                    <a:gd name="T8" fmla="*/ 13 w 33"/>
                    <a:gd name="T9" fmla="*/ 18 h 48"/>
                    <a:gd name="T10" fmla="*/ 10 w 33"/>
                    <a:gd name="T11" fmla="*/ 15 h 48"/>
                    <a:gd name="T12" fmla="*/ 12 w 33"/>
                    <a:gd name="T13" fmla="*/ 7 h 48"/>
                    <a:gd name="T14" fmla="*/ 13 w 33"/>
                    <a:gd name="T15" fmla="*/ 7 h 48"/>
                    <a:gd name="T16" fmla="*/ 17 w 33"/>
                    <a:gd name="T17" fmla="*/ 4 h 48"/>
                    <a:gd name="T18" fmla="*/ 27 w 33"/>
                    <a:gd name="T19" fmla="*/ 0 h 48"/>
                    <a:gd name="T20" fmla="*/ 31 w 33"/>
                    <a:gd name="T21" fmla="*/ 3 h 48"/>
                    <a:gd name="T22" fmla="*/ 22 w 33"/>
                    <a:gd name="T23" fmla="*/ 27 h 48"/>
                    <a:gd name="T24" fmla="*/ 21 w 33"/>
                    <a:gd name="T25" fmla="*/ 28 h 48"/>
                    <a:gd name="T26" fmla="*/ 22 w 33"/>
                    <a:gd name="T27" fmla="*/ 28 h 48"/>
                    <a:gd name="T28" fmla="*/ 25 w 33"/>
                    <a:gd name="T29" fmla="*/ 31 h 48"/>
                    <a:gd name="T30" fmla="*/ 23 w 33"/>
                    <a:gd name="T31" fmla="*/ 39 h 48"/>
                    <a:gd name="T32" fmla="*/ 22 w 33"/>
                    <a:gd name="T33" fmla="*/ 39 h 48"/>
                    <a:gd name="T34" fmla="*/ 17 w 33"/>
                    <a:gd name="T35" fmla="*/ 43 h 48"/>
                    <a:gd name="T36" fmla="*/ 7 w 33"/>
                    <a:gd name="T37" fmla="*/ 4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3" h="48">
                      <a:moveTo>
                        <a:pt x="7" y="48"/>
                      </a:moveTo>
                      <a:cubicBezTo>
                        <a:pt x="7" y="48"/>
                        <a:pt x="6" y="47"/>
                        <a:pt x="5" y="47"/>
                      </a:cubicBezTo>
                      <a:cubicBezTo>
                        <a:pt x="4" y="47"/>
                        <a:pt x="3" y="46"/>
                        <a:pt x="2" y="44"/>
                      </a:cubicBezTo>
                      <a:cubicBezTo>
                        <a:pt x="0" y="41"/>
                        <a:pt x="0" y="41"/>
                        <a:pt x="11" y="21"/>
                      </a:cubicBezTo>
                      <a:cubicBezTo>
                        <a:pt x="12" y="20"/>
                        <a:pt x="12" y="19"/>
                        <a:pt x="13" y="18"/>
                      </a:cubicBezTo>
                      <a:cubicBezTo>
                        <a:pt x="12" y="17"/>
                        <a:pt x="11" y="16"/>
                        <a:pt x="10" y="15"/>
                      </a:cubicBezTo>
                      <a:cubicBezTo>
                        <a:pt x="9" y="13"/>
                        <a:pt x="10" y="9"/>
                        <a:pt x="12" y="7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4" y="6"/>
                        <a:pt x="16" y="5"/>
                        <a:pt x="17" y="4"/>
                      </a:cubicBezTo>
                      <a:cubicBezTo>
                        <a:pt x="24" y="0"/>
                        <a:pt x="25" y="0"/>
                        <a:pt x="27" y="0"/>
                      </a:cubicBezTo>
                      <a:cubicBezTo>
                        <a:pt x="29" y="1"/>
                        <a:pt x="30" y="2"/>
                        <a:pt x="31" y="3"/>
                      </a:cubicBezTo>
                      <a:cubicBezTo>
                        <a:pt x="33" y="7"/>
                        <a:pt x="33" y="7"/>
                        <a:pt x="22" y="27"/>
                      </a:cubicBezTo>
                      <a:cubicBezTo>
                        <a:pt x="22" y="27"/>
                        <a:pt x="21" y="28"/>
                        <a:pt x="21" y="28"/>
                      </a:cubicBezTo>
                      <a:cubicBezTo>
                        <a:pt x="21" y="28"/>
                        <a:pt x="22" y="28"/>
                        <a:pt x="22" y="28"/>
                      </a:cubicBezTo>
                      <a:cubicBezTo>
                        <a:pt x="23" y="28"/>
                        <a:pt x="25" y="29"/>
                        <a:pt x="25" y="31"/>
                      </a:cubicBezTo>
                      <a:cubicBezTo>
                        <a:pt x="27" y="34"/>
                        <a:pt x="26" y="37"/>
                        <a:pt x="23" y="39"/>
                      </a:cubicBezTo>
                      <a:cubicBezTo>
                        <a:pt x="23" y="39"/>
                        <a:pt x="23" y="39"/>
                        <a:pt x="22" y="39"/>
                      </a:cubicBezTo>
                      <a:cubicBezTo>
                        <a:pt x="21" y="40"/>
                        <a:pt x="19" y="42"/>
                        <a:pt x="17" y="43"/>
                      </a:cubicBezTo>
                      <a:cubicBezTo>
                        <a:pt x="11" y="47"/>
                        <a:pt x="9" y="48"/>
                        <a:pt x="7" y="4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61" name="Freeform 19"/>
                <p:cNvSpPr>
                  <a:spLocks/>
                </p:cNvSpPr>
                <p:nvPr/>
              </p:nvSpPr>
              <p:spPr bwMode="auto">
                <a:xfrm>
                  <a:off x="-3495675" y="-5657056"/>
                  <a:ext cx="115888" cy="173037"/>
                </a:xfrm>
                <a:custGeom>
                  <a:avLst/>
                  <a:gdLst>
                    <a:gd name="T0" fmla="*/ 8 w 31"/>
                    <a:gd name="T1" fmla="*/ 46 h 46"/>
                    <a:gd name="T2" fmla="*/ 6 w 31"/>
                    <a:gd name="T3" fmla="*/ 46 h 46"/>
                    <a:gd name="T4" fmla="*/ 2 w 31"/>
                    <a:gd name="T5" fmla="*/ 43 h 46"/>
                    <a:gd name="T6" fmla="*/ 10 w 31"/>
                    <a:gd name="T7" fmla="*/ 21 h 46"/>
                    <a:gd name="T8" fmla="*/ 12 w 31"/>
                    <a:gd name="T9" fmla="*/ 17 h 46"/>
                    <a:gd name="T10" fmla="*/ 9 w 31"/>
                    <a:gd name="T11" fmla="*/ 15 h 46"/>
                    <a:gd name="T12" fmla="*/ 11 w 31"/>
                    <a:gd name="T13" fmla="*/ 7 h 46"/>
                    <a:gd name="T14" fmla="*/ 12 w 31"/>
                    <a:gd name="T15" fmla="*/ 6 h 46"/>
                    <a:gd name="T16" fmla="*/ 16 w 31"/>
                    <a:gd name="T17" fmla="*/ 4 h 46"/>
                    <a:gd name="T18" fmla="*/ 25 w 31"/>
                    <a:gd name="T19" fmla="*/ 1 h 46"/>
                    <a:gd name="T20" fmla="*/ 29 w 31"/>
                    <a:gd name="T21" fmla="*/ 4 h 46"/>
                    <a:gd name="T22" fmla="*/ 21 w 31"/>
                    <a:gd name="T23" fmla="*/ 26 h 46"/>
                    <a:gd name="T24" fmla="*/ 19 w 31"/>
                    <a:gd name="T25" fmla="*/ 29 h 46"/>
                    <a:gd name="T26" fmla="*/ 22 w 31"/>
                    <a:gd name="T27" fmla="*/ 32 h 46"/>
                    <a:gd name="T28" fmla="*/ 20 w 31"/>
                    <a:gd name="T29" fmla="*/ 40 h 46"/>
                    <a:gd name="T30" fmla="*/ 19 w 31"/>
                    <a:gd name="T31" fmla="*/ 40 h 46"/>
                    <a:gd name="T32" fmla="*/ 15 w 31"/>
                    <a:gd name="T33" fmla="*/ 43 h 46"/>
                    <a:gd name="T34" fmla="*/ 8 w 31"/>
                    <a:gd name="T35" fmla="*/ 46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1" h="46">
                      <a:moveTo>
                        <a:pt x="8" y="46"/>
                      </a:moveTo>
                      <a:cubicBezTo>
                        <a:pt x="7" y="46"/>
                        <a:pt x="7" y="46"/>
                        <a:pt x="6" y="46"/>
                      </a:cubicBezTo>
                      <a:cubicBezTo>
                        <a:pt x="4" y="46"/>
                        <a:pt x="3" y="45"/>
                        <a:pt x="2" y="43"/>
                      </a:cubicBezTo>
                      <a:cubicBezTo>
                        <a:pt x="0" y="40"/>
                        <a:pt x="0" y="40"/>
                        <a:pt x="10" y="21"/>
                      </a:cubicBezTo>
                      <a:cubicBezTo>
                        <a:pt x="11" y="20"/>
                        <a:pt x="11" y="19"/>
                        <a:pt x="12" y="17"/>
                      </a:cubicBezTo>
                      <a:cubicBezTo>
                        <a:pt x="11" y="17"/>
                        <a:pt x="10" y="16"/>
                        <a:pt x="9" y="15"/>
                      </a:cubicBezTo>
                      <a:cubicBezTo>
                        <a:pt x="7" y="12"/>
                        <a:pt x="8" y="8"/>
                        <a:pt x="11" y="7"/>
                      </a:cubicBezTo>
                      <a:cubicBezTo>
                        <a:pt x="12" y="7"/>
                        <a:pt x="12" y="7"/>
                        <a:pt x="12" y="6"/>
                      </a:cubicBezTo>
                      <a:cubicBezTo>
                        <a:pt x="13" y="6"/>
                        <a:pt x="14" y="5"/>
                        <a:pt x="16" y="4"/>
                      </a:cubicBezTo>
                      <a:cubicBezTo>
                        <a:pt x="22" y="1"/>
                        <a:pt x="22" y="0"/>
                        <a:pt x="25" y="1"/>
                      </a:cubicBezTo>
                      <a:cubicBezTo>
                        <a:pt x="27" y="1"/>
                        <a:pt x="28" y="2"/>
                        <a:pt x="29" y="4"/>
                      </a:cubicBezTo>
                      <a:cubicBezTo>
                        <a:pt x="31" y="7"/>
                        <a:pt x="31" y="7"/>
                        <a:pt x="21" y="26"/>
                      </a:cubicBezTo>
                      <a:cubicBezTo>
                        <a:pt x="20" y="27"/>
                        <a:pt x="20" y="28"/>
                        <a:pt x="19" y="29"/>
                      </a:cubicBezTo>
                      <a:cubicBezTo>
                        <a:pt x="20" y="30"/>
                        <a:pt x="21" y="31"/>
                        <a:pt x="22" y="32"/>
                      </a:cubicBezTo>
                      <a:cubicBezTo>
                        <a:pt x="24" y="35"/>
                        <a:pt x="23" y="38"/>
                        <a:pt x="20" y="40"/>
                      </a:cubicBezTo>
                      <a:cubicBezTo>
                        <a:pt x="19" y="40"/>
                        <a:pt x="19" y="40"/>
                        <a:pt x="19" y="40"/>
                      </a:cubicBezTo>
                      <a:cubicBezTo>
                        <a:pt x="18" y="41"/>
                        <a:pt x="17" y="42"/>
                        <a:pt x="15" y="43"/>
                      </a:cubicBezTo>
                      <a:cubicBezTo>
                        <a:pt x="11" y="45"/>
                        <a:pt x="9" y="46"/>
                        <a:pt x="8" y="4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62" name="Freeform 20"/>
                <p:cNvSpPr>
                  <a:spLocks/>
                </p:cNvSpPr>
                <p:nvPr/>
              </p:nvSpPr>
              <p:spPr bwMode="auto">
                <a:xfrm>
                  <a:off x="-3424237" y="-5726906"/>
                  <a:ext cx="107950" cy="217487"/>
                </a:xfrm>
                <a:custGeom>
                  <a:avLst/>
                  <a:gdLst>
                    <a:gd name="T0" fmla="*/ 21 w 29"/>
                    <a:gd name="T1" fmla="*/ 58 h 58"/>
                    <a:gd name="T2" fmla="*/ 20 w 29"/>
                    <a:gd name="T3" fmla="*/ 57 h 58"/>
                    <a:gd name="T4" fmla="*/ 16 w 29"/>
                    <a:gd name="T5" fmla="*/ 55 h 58"/>
                    <a:gd name="T6" fmla="*/ 12 w 29"/>
                    <a:gd name="T7" fmla="*/ 45 h 58"/>
                    <a:gd name="T8" fmla="*/ 12 w 29"/>
                    <a:gd name="T9" fmla="*/ 43 h 58"/>
                    <a:gd name="T10" fmla="*/ 6 w 29"/>
                    <a:gd name="T11" fmla="*/ 44 h 58"/>
                    <a:gd name="T12" fmla="*/ 2 w 29"/>
                    <a:gd name="T13" fmla="*/ 42 h 58"/>
                    <a:gd name="T14" fmla="*/ 8 w 29"/>
                    <a:gd name="T15" fmla="*/ 20 h 58"/>
                    <a:gd name="T16" fmla="*/ 14 w 29"/>
                    <a:gd name="T17" fmla="*/ 6 h 58"/>
                    <a:gd name="T18" fmla="*/ 15 w 29"/>
                    <a:gd name="T19" fmla="*/ 10 h 58"/>
                    <a:gd name="T20" fmla="*/ 22 w 29"/>
                    <a:gd name="T21" fmla="*/ 5 h 58"/>
                    <a:gd name="T22" fmla="*/ 17 w 29"/>
                    <a:gd name="T23" fmla="*/ 9 h 58"/>
                    <a:gd name="T24" fmla="*/ 14 w 29"/>
                    <a:gd name="T25" fmla="*/ 3 h 58"/>
                    <a:gd name="T26" fmla="*/ 15 w 29"/>
                    <a:gd name="T27" fmla="*/ 3 h 58"/>
                    <a:gd name="T28" fmla="*/ 22 w 29"/>
                    <a:gd name="T29" fmla="*/ 1 h 58"/>
                    <a:gd name="T30" fmla="*/ 25 w 29"/>
                    <a:gd name="T31" fmla="*/ 4 h 58"/>
                    <a:gd name="T32" fmla="*/ 19 w 29"/>
                    <a:gd name="T33" fmla="*/ 25 h 58"/>
                    <a:gd name="T34" fmla="*/ 17 w 29"/>
                    <a:gd name="T35" fmla="*/ 29 h 58"/>
                    <a:gd name="T36" fmla="*/ 20 w 29"/>
                    <a:gd name="T37" fmla="*/ 31 h 58"/>
                    <a:gd name="T38" fmla="*/ 24 w 29"/>
                    <a:gd name="T39" fmla="*/ 41 h 58"/>
                    <a:gd name="T40" fmla="*/ 24 w 29"/>
                    <a:gd name="T41" fmla="*/ 43 h 58"/>
                    <a:gd name="T42" fmla="*/ 28 w 29"/>
                    <a:gd name="T43" fmla="*/ 43 h 58"/>
                    <a:gd name="T44" fmla="*/ 26 w 29"/>
                    <a:gd name="T45" fmla="*/ 48 h 58"/>
                    <a:gd name="T46" fmla="*/ 27 w 29"/>
                    <a:gd name="T47" fmla="*/ 49 h 58"/>
                    <a:gd name="T48" fmla="*/ 27 w 29"/>
                    <a:gd name="T49" fmla="*/ 49 h 58"/>
                    <a:gd name="T50" fmla="*/ 29 w 29"/>
                    <a:gd name="T51" fmla="*/ 54 h 58"/>
                    <a:gd name="T52" fmla="*/ 27 w 29"/>
                    <a:gd name="T53" fmla="*/ 55 h 58"/>
                    <a:gd name="T54" fmla="*/ 21 w 29"/>
                    <a:gd name="T55" fmla="*/ 5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9" h="58">
                      <a:moveTo>
                        <a:pt x="21" y="58"/>
                      </a:moveTo>
                      <a:cubicBezTo>
                        <a:pt x="21" y="58"/>
                        <a:pt x="20" y="58"/>
                        <a:pt x="20" y="57"/>
                      </a:cubicBezTo>
                      <a:cubicBezTo>
                        <a:pt x="18" y="57"/>
                        <a:pt x="17" y="56"/>
                        <a:pt x="16" y="55"/>
                      </a:cubicBezTo>
                      <a:cubicBezTo>
                        <a:pt x="16" y="54"/>
                        <a:pt x="16" y="54"/>
                        <a:pt x="12" y="45"/>
                      </a:cubicBezTo>
                      <a:cubicBezTo>
                        <a:pt x="12" y="44"/>
                        <a:pt x="12" y="44"/>
                        <a:pt x="12" y="43"/>
                      </a:cubicBezTo>
                      <a:cubicBezTo>
                        <a:pt x="9" y="45"/>
                        <a:pt x="8" y="45"/>
                        <a:pt x="6" y="44"/>
                      </a:cubicBezTo>
                      <a:cubicBezTo>
                        <a:pt x="4" y="44"/>
                        <a:pt x="3" y="43"/>
                        <a:pt x="2" y="42"/>
                      </a:cubicBezTo>
                      <a:cubicBezTo>
                        <a:pt x="0" y="39"/>
                        <a:pt x="0" y="39"/>
                        <a:pt x="8" y="20"/>
                      </a:cubicBezTo>
                      <a:cubicBezTo>
                        <a:pt x="10" y="15"/>
                        <a:pt x="14" y="7"/>
                        <a:pt x="14" y="6"/>
                      </a:cubicBezTo>
                      <a:cubicBezTo>
                        <a:pt x="14" y="6"/>
                        <a:pt x="14" y="8"/>
                        <a:pt x="15" y="10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17" y="1"/>
                        <a:pt x="19" y="0"/>
                        <a:pt x="22" y="1"/>
                      </a:cubicBezTo>
                      <a:cubicBezTo>
                        <a:pt x="23" y="1"/>
                        <a:pt x="24" y="2"/>
                        <a:pt x="25" y="4"/>
                      </a:cubicBezTo>
                      <a:cubicBezTo>
                        <a:pt x="27" y="7"/>
                        <a:pt x="27" y="7"/>
                        <a:pt x="19" y="25"/>
                      </a:cubicBezTo>
                      <a:cubicBezTo>
                        <a:pt x="19" y="26"/>
                        <a:pt x="18" y="28"/>
                        <a:pt x="17" y="29"/>
                      </a:cubicBezTo>
                      <a:cubicBezTo>
                        <a:pt x="18" y="29"/>
                        <a:pt x="19" y="30"/>
                        <a:pt x="20" y="31"/>
                      </a:cubicBezTo>
                      <a:cubicBezTo>
                        <a:pt x="20" y="32"/>
                        <a:pt x="20" y="32"/>
                        <a:pt x="24" y="41"/>
                      </a:cubicBezTo>
                      <a:cubicBezTo>
                        <a:pt x="24" y="41"/>
                        <a:pt x="24" y="42"/>
                        <a:pt x="24" y="43"/>
                      </a:cubicBezTo>
                      <a:cubicBezTo>
                        <a:pt x="25" y="43"/>
                        <a:pt x="26" y="42"/>
                        <a:pt x="28" y="43"/>
                      </a:cubicBezTo>
                      <a:cubicBezTo>
                        <a:pt x="26" y="48"/>
                        <a:pt x="26" y="48"/>
                        <a:pt x="26" y="48"/>
                      </a:cubicBezTo>
                      <a:cubicBezTo>
                        <a:pt x="27" y="49"/>
                        <a:pt x="27" y="49"/>
                        <a:pt x="27" y="49"/>
                      </a:cubicBezTo>
                      <a:cubicBezTo>
                        <a:pt x="27" y="49"/>
                        <a:pt x="27" y="49"/>
                        <a:pt x="27" y="49"/>
                      </a:cubicBezTo>
                      <a:cubicBezTo>
                        <a:pt x="29" y="54"/>
                        <a:pt x="29" y="54"/>
                        <a:pt x="29" y="54"/>
                      </a:cubicBezTo>
                      <a:cubicBezTo>
                        <a:pt x="29" y="54"/>
                        <a:pt x="28" y="55"/>
                        <a:pt x="27" y="55"/>
                      </a:cubicBezTo>
                      <a:cubicBezTo>
                        <a:pt x="24" y="57"/>
                        <a:pt x="23" y="58"/>
                        <a:pt x="21" y="5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63" name="Freeform 21"/>
                <p:cNvSpPr>
                  <a:spLocks/>
                </p:cNvSpPr>
                <p:nvPr/>
              </p:nvSpPr>
              <p:spPr bwMode="auto">
                <a:xfrm>
                  <a:off x="-2697162" y="-6106319"/>
                  <a:ext cx="7938" cy="41275"/>
                </a:xfrm>
                <a:custGeom>
                  <a:avLst/>
                  <a:gdLst>
                    <a:gd name="T0" fmla="*/ 1 w 2"/>
                    <a:gd name="T1" fmla="*/ 7 h 11"/>
                    <a:gd name="T2" fmla="*/ 1 w 2"/>
                    <a:gd name="T3" fmla="*/ 3 h 11"/>
                    <a:gd name="T4" fmla="*/ 1 w 2"/>
                    <a:gd name="T5" fmla="*/ 7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1">
                      <a:moveTo>
                        <a:pt x="1" y="7"/>
                      </a:moveTo>
                      <a:cubicBezTo>
                        <a:pt x="1" y="0"/>
                        <a:pt x="0" y="11"/>
                        <a:pt x="1" y="3"/>
                      </a:cubicBezTo>
                      <a:cubicBezTo>
                        <a:pt x="1" y="4"/>
                        <a:pt x="2" y="5"/>
                        <a:pt x="1" y="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64" name="Freeform 22"/>
                <p:cNvSpPr>
                  <a:spLocks/>
                </p:cNvSpPr>
                <p:nvPr/>
              </p:nvSpPr>
              <p:spPr bwMode="auto">
                <a:xfrm>
                  <a:off x="-4965700" y="-7463631"/>
                  <a:ext cx="2298700" cy="2587625"/>
                </a:xfrm>
                <a:custGeom>
                  <a:avLst/>
                  <a:gdLst>
                    <a:gd name="T0" fmla="*/ 567 w 613"/>
                    <a:gd name="T1" fmla="*/ 176 h 690"/>
                    <a:gd name="T2" fmla="*/ 497 w 613"/>
                    <a:gd name="T3" fmla="*/ 138 h 690"/>
                    <a:gd name="T4" fmla="*/ 406 w 613"/>
                    <a:gd name="T5" fmla="*/ 86 h 690"/>
                    <a:gd name="T6" fmla="*/ 371 w 613"/>
                    <a:gd name="T7" fmla="*/ 66 h 690"/>
                    <a:gd name="T8" fmla="*/ 256 w 613"/>
                    <a:gd name="T9" fmla="*/ 16 h 690"/>
                    <a:gd name="T10" fmla="*/ 219 w 613"/>
                    <a:gd name="T11" fmla="*/ 38 h 690"/>
                    <a:gd name="T12" fmla="*/ 156 w 613"/>
                    <a:gd name="T13" fmla="*/ 76 h 690"/>
                    <a:gd name="T14" fmla="*/ 113 w 613"/>
                    <a:gd name="T15" fmla="*/ 100 h 690"/>
                    <a:gd name="T16" fmla="*/ 64 w 613"/>
                    <a:gd name="T17" fmla="*/ 131 h 690"/>
                    <a:gd name="T18" fmla="*/ 39 w 613"/>
                    <a:gd name="T19" fmla="*/ 148 h 690"/>
                    <a:gd name="T20" fmla="*/ 13 w 613"/>
                    <a:gd name="T21" fmla="*/ 191 h 690"/>
                    <a:gd name="T22" fmla="*/ 13 w 613"/>
                    <a:gd name="T23" fmla="*/ 254 h 690"/>
                    <a:gd name="T24" fmla="*/ 14 w 613"/>
                    <a:gd name="T25" fmla="*/ 277 h 690"/>
                    <a:gd name="T26" fmla="*/ 15 w 613"/>
                    <a:gd name="T27" fmla="*/ 312 h 690"/>
                    <a:gd name="T28" fmla="*/ 15 w 613"/>
                    <a:gd name="T29" fmla="*/ 372 h 690"/>
                    <a:gd name="T30" fmla="*/ 15 w 613"/>
                    <a:gd name="T31" fmla="*/ 426 h 690"/>
                    <a:gd name="T32" fmla="*/ 21 w 613"/>
                    <a:gd name="T33" fmla="*/ 486 h 690"/>
                    <a:gd name="T34" fmla="*/ 49 w 613"/>
                    <a:gd name="T35" fmla="*/ 505 h 690"/>
                    <a:gd name="T36" fmla="*/ 68 w 613"/>
                    <a:gd name="T37" fmla="*/ 514 h 690"/>
                    <a:gd name="T38" fmla="*/ 79 w 613"/>
                    <a:gd name="T39" fmla="*/ 523 h 690"/>
                    <a:gd name="T40" fmla="*/ 110 w 613"/>
                    <a:gd name="T41" fmla="*/ 539 h 690"/>
                    <a:gd name="T42" fmla="*/ 160 w 613"/>
                    <a:gd name="T43" fmla="*/ 568 h 690"/>
                    <a:gd name="T44" fmla="*/ 222 w 613"/>
                    <a:gd name="T45" fmla="*/ 603 h 690"/>
                    <a:gd name="T46" fmla="*/ 257 w 613"/>
                    <a:gd name="T47" fmla="*/ 624 h 690"/>
                    <a:gd name="T48" fmla="*/ 333 w 613"/>
                    <a:gd name="T49" fmla="*/ 667 h 690"/>
                    <a:gd name="T50" fmla="*/ 349 w 613"/>
                    <a:gd name="T51" fmla="*/ 669 h 690"/>
                    <a:gd name="T52" fmla="*/ 358 w 613"/>
                    <a:gd name="T53" fmla="*/ 666 h 690"/>
                    <a:gd name="T54" fmla="*/ 386 w 613"/>
                    <a:gd name="T55" fmla="*/ 648 h 690"/>
                    <a:gd name="T56" fmla="*/ 418 w 613"/>
                    <a:gd name="T57" fmla="*/ 629 h 690"/>
                    <a:gd name="T58" fmla="*/ 431 w 613"/>
                    <a:gd name="T59" fmla="*/ 618 h 690"/>
                    <a:gd name="T60" fmla="*/ 452 w 613"/>
                    <a:gd name="T61" fmla="*/ 605 h 690"/>
                    <a:gd name="T62" fmla="*/ 479 w 613"/>
                    <a:gd name="T63" fmla="*/ 593 h 690"/>
                    <a:gd name="T64" fmla="*/ 504 w 613"/>
                    <a:gd name="T65" fmla="*/ 578 h 690"/>
                    <a:gd name="T66" fmla="*/ 519 w 613"/>
                    <a:gd name="T67" fmla="*/ 571 h 690"/>
                    <a:gd name="T68" fmla="*/ 533 w 613"/>
                    <a:gd name="T69" fmla="*/ 557 h 690"/>
                    <a:gd name="T70" fmla="*/ 548 w 613"/>
                    <a:gd name="T71" fmla="*/ 552 h 690"/>
                    <a:gd name="T72" fmla="*/ 557 w 613"/>
                    <a:gd name="T73" fmla="*/ 553 h 690"/>
                    <a:gd name="T74" fmla="*/ 592 w 613"/>
                    <a:gd name="T75" fmla="*/ 524 h 690"/>
                    <a:gd name="T76" fmla="*/ 600 w 613"/>
                    <a:gd name="T77" fmla="*/ 462 h 690"/>
                    <a:gd name="T78" fmla="*/ 602 w 613"/>
                    <a:gd name="T79" fmla="*/ 433 h 690"/>
                    <a:gd name="T80" fmla="*/ 602 w 613"/>
                    <a:gd name="T81" fmla="*/ 391 h 690"/>
                    <a:gd name="T82" fmla="*/ 606 w 613"/>
                    <a:gd name="T83" fmla="*/ 409 h 690"/>
                    <a:gd name="T84" fmla="*/ 604 w 613"/>
                    <a:gd name="T85" fmla="*/ 439 h 690"/>
                    <a:gd name="T86" fmla="*/ 606 w 613"/>
                    <a:gd name="T87" fmla="*/ 510 h 690"/>
                    <a:gd name="T88" fmla="*/ 504 w 613"/>
                    <a:gd name="T89" fmla="*/ 591 h 690"/>
                    <a:gd name="T90" fmla="*/ 406 w 613"/>
                    <a:gd name="T91" fmla="*/ 648 h 690"/>
                    <a:gd name="T92" fmla="*/ 269 w 613"/>
                    <a:gd name="T93" fmla="*/ 645 h 690"/>
                    <a:gd name="T94" fmla="*/ 200 w 613"/>
                    <a:gd name="T95" fmla="*/ 606 h 690"/>
                    <a:gd name="T96" fmla="*/ 111 w 613"/>
                    <a:gd name="T97" fmla="*/ 556 h 690"/>
                    <a:gd name="T98" fmla="*/ 1 w 613"/>
                    <a:gd name="T99" fmla="*/ 422 h 690"/>
                    <a:gd name="T100" fmla="*/ 3 w 613"/>
                    <a:gd name="T101" fmla="*/ 339 h 690"/>
                    <a:gd name="T102" fmla="*/ 2 w 613"/>
                    <a:gd name="T103" fmla="*/ 218 h 690"/>
                    <a:gd name="T104" fmla="*/ 273 w 613"/>
                    <a:gd name="T105" fmla="*/ 0 h 690"/>
                    <a:gd name="T106" fmla="*/ 377 w 613"/>
                    <a:gd name="T107" fmla="*/ 57 h 690"/>
                    <a:gd name="T108" fmla="*/ 594 w 613"/>
                    <a:gd name="T109" fmla="*/ 185 h 6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13" h="690">
                      <a:moveTo>
                        <a:pt x="606" y="340"/>
                      </a:moveTo>
                      <a:cubicBezTo>
                        <a:pt x="602" y="316"/>
                        <a:pt x="606" y="285"/>
                        <a:pt x="603" y="259"/>
                      </a:cubicBezTo>
                      <a:cubicBezTo>
                        <a:pt x="603" y="256"/>
                        <a:pt x="605" y="259"/>
                        <a:pt x="605" y="253"/>
                      </a:cubicBezTo>
                      <a:cubicBezTo>
                        <a:pt x="603" y="240"/>
                        <a:pt x="604" y="223"/>
                        <a:pt x="603" y="207"/>
                      </a:cubicBezTo>
                      <a:cubicBezTo>
                        <a:pt x="596" y="191"/>
                        <a:pt x="576" y="186"/>
                        <a:pt x="565" y="176"/>
                      </a:cubicBezTo>
                      <a:cubicBezTo>
                        <a:pt x="567" y="176"/>
                        <a:pt x="567" y="176"/>
                        <a:pt x="567" y="176"/>
                      </a:cubicBezTo>
                      <a:cubicBezTo>
                        <a:pt x="562" y="173"/>
                        <a:pt x="555" y="171"/>
                        <a:pt x="549" y="168"/>
                      </a:cubicBezTo>
                      <a:cubicBezTo>
                        <a:pt x="549" y="167"/>
                        <a:pt x="551" y="168"/>
                        <a:pt x="550" y="167"/>
                      </a:cubicBezTo>
                      <a:cubicBezTo>
                        <a:pt x="548" y="167"/>
                        <a:pt x="540" y="162"/>
                        <a:pt x="538" y="161"/>
                      </a:cubicBezTo>
                      <a:cubicBezTo>
                        <a:pt x="536" y="159"/>
                        <a:pt x="536" y="159"/>
                        <a:pt x="534" y="157"/>
                      </a:cubicBezTo>
                      <a:cubicBezTo>
                        <a:pt x="530" y="156"/>
                        <a:pt x="530" y="156"/>
                        <a:pt x="530" y="156"/>
                      </a:cubicBezTo>
                      <a:cubicBezTo>
                        <a:pt x="520" y="154"/>
                        <a:pt x="510" y="144"/>
                        <a:pt x="497" y="138"/>
                      </a:cubicBezTo>
                      <a:cubicBezTo>
                        <a:pt x="498" y="138"/>
                        <a:pt x="499" y="139"/>
                        <a:pt x="498" y="138"/>
                      </a:cubicBezTo>
                      <a:cubicBezTo>
                        <a:pt x="479" y="129"/>
                        <a:pt x="455" y="115"/>
                        <a:pt x="434" y="103"/>
                      </a:cubicBezTo>
                      <a:cubicBezTo>
                        <a:pt x="435" y="103"/>
                        <a:pt x="436" y="103"/>
                        <a:pt x="435" y="102"/>
                      </a:cubicBezTo>
                      <a:cubicBezTo>
                        <a:pt x="434" y="102"/>
                        <a:pt x="427" y="99"/>
                        <a:pt x="421" y="96"/>
                      </a:cubicBezTo>
                      <a:cubicBezTo>
                        <a:pt x="420" y="93"/>
                        <a:pt x="411" y="91"/>
                        <a:pt x="405" y="86"/>
                      </a:cubicBezTo>
                      <a:cubicBezTo>
                        <a:pt x="406" y="86"/>
                        <a:pt x="406" y="86"/>
                        <a:pt x="406" y="86"/>
                      </a:cubicBezTo>
                      <a:cubicBezTo>
                        <a:pt x="400" y="85"/>
                        <a:pt x="399" y="81"/>
                        <a:pt x="394" y="81"/>
                      </a:cubicBezTo>
                      <a:cubicBezTo>
                        <a:pt x="392" y="78"/>
                        <a:pt x="392" y="78"/>
                        <a:pt x="392" y="78"/>
                      </a:cubicBezTo>
                      <a:cubicBezTo>
                        <a:pt x="388" y="78"/>
                        <a:pt x="385" y="73"/>
                        <a:pt x="381" y="71"/>
                      </a:cubicBezTo>
                      <a:cubicBezTo>
                        <a:pt x="381" y="72"/>
                        <a:pt x="381" y="72"/>
                        <a:pt x="381" y="72"/>
                      </a:cubicBezTo>
                      <a:cubicBezTo>
                        <a:pt x="377" y="70"/>
                        <a:pt x="375" y="68"/>
                        <a:pt x="371" y="66"/>
                      </a:cubicBezTo>
                      <a:cubicBezTo>
                        <a:pt x="371" y="66"/>
                        <a:pt x="371" y="66"/>
                        <a:pt x="371" y="66"/>
                      </a:cubicBezTo>
                      <a:cubicBezTo>
                        <a:pt x="363" y="61"/>
                        <a:pt x="358" y="58"/>
                        <a:pt x="358" y="59"/>
                      </a:cubicBezTo>
                      <a:cubicBezTo>
                        <a:pt x="356" y="56"/>
                        <a:pt x="366" y="63"/>
                        <a:pt x="363" y="59"/>
                      </a:cubicBezTo>
                      <a:cubicBezTo>
                        <a:pt x="335" y="45"/>
                        <a:pt x="307" y="27"/>
                        <a:pt x="280" y="12"/>
                      </a:cubicBezTo>
                      <a:cubicBezTo>
                        <a:pt x="277" y="11"/>
                        <a:pt x="274" y="11"/>
                        <a:pt x="274" y="10"/>
                      </a:cubicBezTo>
                      <a:cubicBezTo>
                        <a:pt x="270" y="11"/>
                        <a:pt x="262" y="13"/>
                        <a:pt x="260" y="15"/>
                      </a:cubicBezTo>
                      <a:cubicBezTo>
                        <a:pt x="261" y="15"/>
                        <a:pt x="258" y="16"/>
                        <a:pt x="256" y="16"/>
                      </a:cubicBezTo>
                      <a:cubicBezTo>
                        <a:pt x="251" y="19"/>
                        <a:pt x="252" y="21"/>
                        <a:pt x="246" y="24"/>
                      </a:cubicBezTo>
                      <a:cubicBezTo>
                        <a:pt x="248" y="22"/>
                        <a:pt x="248" y="21"/>
                        <a:pt x="247" y="21"/>
                      </a:cubicBezTo>
                      <a:cubicBezTo>
                        <a:pt x="243" y="25"/>
                        <a:pt x="237" y="28"/>
                        <a:pt x="232" y="32"/>
                      </a:cubicBezTo>
                      <a:cubicBezTo>
                        <a:pt x="233" y="31"/>
                        <a:pt x="234" y="30"/>
                        <a:pt x="233" y="30"/>
                      </a:cubicBezTo>
                      <a:cubicBezTo>
                        <a:pt x="228" y="35"/>
                        <a:pt x="222" y="36"/>
                        <a:pt x="218" y="40"/>
                      </a:cubicBezTo>
                      <a:cubicBezTo>
                        <a:pt x="219" y="38"/>
                        <a:pt x="219" y="38"/>
                        <a:pt x="219" y="38"/>
                      </a:cubicBezTo>
                      <a:cubicBezTo>
                        <a:pt x="210" y="42"/>
                        <a:pt x="218" y="41"/>
                        <a:pt x="210" y="45"/>
                      </a:cubicBezTo>
                      <a:cubicBezTo>
                        <a:pt x="211" y="44"/>
                        <a:pt x="211" y="44"/>
                        <a:pt x="211" y="43"/>
                      </a:cubicBezTo>
                      <a:cubicBezTo>
                        <a:pt x="205" y="49"/>
                        <a:pt x="194" y="55"/>
                        <a:pt x="187" y="59"/>
                      </a:cubicBezTo>
                      <a:cubicBezTo>
                        <a:pt x="187" y="59"/>
                        <a:pt x="187" y="59"/>
                        <a:pt x="187" y="59"/>
                      </a:cubicBezTo>
                      <a:cubicBezTo>
                        <a:pt x="180" y="64"/>
                        <a:pt x="172" y="68"/>
                        <a:pt x="164" y="73"/>
                      </a:cubicBezTo>
                      <a:cubicBezTo>
                        <a:pt x="161" y="75"/>
                        <a:pt x="164" y="71"/>
                        <a:pt x="156" y="76"/>
                      </a:cubicBezTo>
                      <a:cubicBezTo>
                        <a:pt x="158" y="77"/>
                        <a:pt x="143" y="84"/>
                        <a:pt x="149" y="83"/>
                      </a:cubicBezTo>
                      <a:cubicBezTo>
                        <a:pt x="142" y="87"/>
                        <a:pt x="131" y="92"/>
                        <a:pt x="127" y="96"/>
                      </a:cubicBezTo>
                      <a:cubicBezTo>
                        <a:pt x="130" y="93"/>
                        <a:pt x="123" y="96"/>
                        <a:pt x="128" y="92"/>
                      </a:cubicBezTo>
                      <a:cubicBezTo>
                        <a:pt x="123" y="94"/>
                        <a:pt x="123" y="94"/>
                        <a:pt x="123" y="94"/>
                      </a:cubicBezTo>
                      <a:cubicBezTo>
                        <a:pt x="124" y="93"/>
                        <a:pt x="128" y="91"/>
                        <a:pt x="126" y="91"/>
                      </a:cubicBezTo>
                      <a:cubicBezTo>
                        <a:pt x="123" y="93"/>
                        <a:pt x="115" y="98"/>
                        <a:pt x="113" y="100"/>
                      </a:cubicBezTo>
                      <a:cubicBezTo>
                        <a:pt x="108" y="104"/>
                        <a:pt x="104" y="108"/>
                        <a:pt x="96" y="113"/>
                      </a:cubicBezTo>
                      <a:cubicBezTo>
                        <a:pt x="100" y="110"/>
                        <a:pt x="93" y="113"/>
                        <a:pt x="95" y="111"/>
                      </a:cubicBezTo>
                      <a:cubicBezTo>
                        <a:pt x="85" y="121"/>
                        <a:pt x="85" y="121"/>
                        <a:pt x="85" y="121"/>
                      </a:cubicBezTo>
                      <a:cubicBezTo>
                        <a:pt x="83" y="122"/>
                        <a:pt x="84" y="120"/>
                        <a:pt x="80" y="122"/>
                      </a:cubicBezTo>
                      <a:cubicBezTo>
                        <a:pt x="81" y="123"/>
                        <a:pt x="79" y="124"/>
                        <a:pt x="78" y="125"/>
                      </a:cubicBezTo>
                      <a:cubicBezTo>
                        <a:pt x="77" y="125"/>
                        <a:pt x="66" y="132"/>
                        <a:pt x="64" y="131"/>
                      </a:cubicBezTo>
                      <a:cubicBezTo>
                        <a:pt x="63" y="131"/>
                        <a:pt x="69" y="128"/>
                        <a:pt x="65" y="130"/>
                      </a:cubicBezTo>
                      <a:cubicBezTo>
                        <a:pt x="60" y="133"/>
                        <a:pt x="60" y="133"/>
                        <a:pt x="55" y="136"/>
                      </a:cubicBezTo>
                      <a:cubicBezTo>
                        <a:pt x="55" y="136"/>
                        <a:pt x="55" y="136"/>
                        <a:pt x="55" y="136"/>
                      </a:cubicBezTo>
                      <a:cubicBezTo>
                        <a:pt x="51" y="138"/>
                        <a:pt x="45" y="143"/>
                        <a:pt x="49" y="141"/>
                      </a:cubicBezTo>
                      <a:cubicBezTo>
                        <a:pt x="52" y="140"/>
                        <a:pt x="48" y="141"/>
                        <a:pt x="52" y="139"/>
                      </a:cubicBezTo>
                      <a:cubicBezTo>
                        <a:pt x="50" y="142"/>
                        <a:pt x="44" y="145"/>
                        <a:pt x="39" y="148"/>
                      </a:cubicBezTo>
                      <a:cubicBezTo>
                        <a:pt x="40" y="147"/>
                        <a:pt x="40" y="147"/>
                        <a:pt x="40" y="146"/>
                      </a:cubicBezTo>
                      <a:cubicBezTo>
                        <a:pt x="35" y="151"/>
                        <a:pt x="25" y="156"/>
                        <a:pt x="21" y="160"/>
                      </a:cubicBezTo>
                      <a:cubicBezTo>
                        <a:pt x="23" y="161"/>
                        <a:pt x="21" y="158"/>
                        <a:pt x="23" y="157"/>
                      </a:cubicBezTo>
                      <a:cubicBezTo>
                        <a:pt x="13" y="163"/>
                        <a:pt x="13" y="173"/>
                        <a:pt x="13" y="183"/>
                      </a:cubicBezTo>
                      <a:cubicBezTo>
                        <a:pt x="13" y="181"/>
                        <a:pt x="14" y="182"/>
                        <a:pt x="14" y="182"/>
                      </a:cubicBezTo>
                      <a:cubicBezTo>
                        <a:pt x="14" y="188"/>
                        <a:pt x="13" y="188"/>
                        <a:pt x="13" y="191"/>
                      </a:cubicBezTo>
                      <a:cubicBezTo>
                        <a:pt x="12" y="192"/>
                        <a:pt x="13" y="196"/>
                        <a:pt x="13" y="199"/>
                      </a:cubicBezTo>
                      <a:cubicBezTo>
                        <a:pt x="14" y="201"/>
                        <a:pt x="13" y="200"/>
                        <a:pt x="13" y="197"/>
                      </a:cubicBezTo>
                      <a:cubicBezTo>
                        <a:pt x="14" y="202"/>
                        <a:pt x="15" y="223"/>
                        <a:pt x="14" y="235"/>
                      </a:cubicBezTo>
                      <a:cubicBezTo>
                        <a:pt x="14" y="235"/>
                        <a:pt x="15" y="242"/>
                        <a:pt x="15" y="245"/>
                      </a:cubicBezTo>
                      <a:cubicBezTo>
                        <a:pt x="14" y="244"/>
                        <a:pt x="14" y="244"/>
                        <a:pt x="14" y="244"/>
                      </a:cubicBezTo>
                      <a:cubicBezTo>
                        <a:pt x="14" y="247"/>
                        <a:pt x="14" y="253"/>
                        <a:pt x="13" y="254"/>
                      </a:cubicBezTo>
                      <a:cubicBezTo>
                        <a:pt x="15" y="260"/>
                        <a:pt x="12" y="231"/>
                        <a:pt x="13" y="239"/>
                      </a:cubicBezTo>
                      <a:cubicBezTo>
                        <a:pt x="12" y="241"/>
                        <a:pt x="15" y="250"/>
                        <a:pt x="14" y="248"/>
                      </a:cubicBezTo>
                      <a:cubicBezTo>
                        <a:pt x="14" y="254"/>
                        <a:pt x="15" y="259"/>
                        <a:pt x="14" y="265"/>
                      </a:cubicBezTo>
                      <a:cubicBezTo>
                        <a:pt x="14" y="263"/>
                        <a:pt x="12" y="260"/>
                        <a:pt x="12" y="264"/>
                      </a:cubicBezTo>
                      <a:cubicBezTo>
                        <a:pt x="13" y="272"/>
                        <a:pt x="13" y="267"/>
                        <a:pt x="13" y="273"/>
                      </a:cubicBezTo>
                      <a:cubicBezTo>
                        <a:pt x="14" y="277"/>
                        <a:pt x="14" y="277"/>
                        <a:pt x="14" y="277"/>
                      </a:cubicBezTo>
                      <a:cubicBezTo>
                        <a:pt x="15" y="277"/>
                        <a:pt x="14" y="284"/>
                        <a:pt x="15" y="281"/>
                      </a:cubicBezTo>
                      <a:cubicBezTo>
                        <a:pt x="14" y="282"/>
                        <a:pt x="15" y="293"/>
                        <a:pt x="14" y="292"/>
                      </a:cubicBezTo>
                      <a:cubicBezTo>
                        <a:pt x="12" y="291"/>
                        <a:pt x="12" y="291"/>
                        <a:pt x="12" y="291"/>
                      </a:cubicBezTo>
                      <a:cubicBezTo>
                        <a:pt x="12" y="294"/>
                        <a:pt x="14" y="296"/>
                        <a:pt x="14" y="299"/>
                      </a:cubicBezTo>
                      <a:cubicBezTo>
                        <a:pt x="14" y="299"/>
                        <a:pt x="14" y="300"/>
                        <a:pt x="14" y="300"/>
                      </a:cubicBezTo>
                      <a:cubicBezTo>
                        <a:pt x="16" y="301"/>
                        <a:pt x="13" y="308"/>
                        <a:pt x="15" y="312"/>
                      </a:cubicBezTo>
                      <a:cubicBezTo>
                        <a:pt x="14" y="319"/>
                        <a:pt x="15" y="330"/>
                        <a:pt x="14" y="334"/>
                      </a:cubicBezTo>
                      <a:cubicBezTo>
                        <a:pt x="14" y="339"/>
                        <a:pt x="15" y="344"/>
                        <a:pt x="15" y="350"/>
                      </a:cubicBezTo>
                      <a:cubicBezTo>
                        <a:pt x="14" y="349"/>
                        <a:pt x="14" y="347"/>
                        <a:pt x="14" y="347"/>
                      </a:cubicBezTo>
                      <a:cubicBezTo>
                        <a:pt x="13" y="351"/>
                        <a:pt x="14" y="352"/>
                        <a:pt x="14" y="355"/>
                      </a:cubicBezTo>
                      <a:cubicBezTo>
                        <a:pt x="14" y="355"/>
                        <a:pt x="13" y="363"/>
                        <a:pt x="12" y="368"/>
                      </a:cubicBezTo>
                      <a:cubicBezTo>
                        <a:pt x="13" y="373"/>
                        <a:pt x="14" y="371"/>
                        <a:pt x="15" y="372"/>
                      </a:cubicBezTo>
                      <a:cubicBezTo>
                        <a:pt x="13" y="377"/>
                        <a:pt x="16" y="387"/>
                        <a:pt x="14" y="393"/>
                      </a:cubicBezTo>
                      <a:cubicBezTo>
                        <a:pt x="14" y="391"/>
                        <a:pt x="13" y="385"/>
                        <a:pt x="13" y="390"/>
                      </a:cubicBezTo>
                      <a:cubicBezTo>
                        <a:pt x="10" y="395"/>
                        <a:pt x="14" y="400"/>
                        <a:pt x="13" y="408"/>
                      </a:cubicBezTo>
                      <a:cubicBezTo>
                        <a:pt x="15" y="406"/>
                        <a:pt x="15" y="406"/>
                        <a:pt x="15" y="406"/>
                      </a:cubicBezTo>
                      <a:cubicBezTo>
                        <a:pt x="14" y="410"/>
                        <a:pt x="16" y="418"/>
                        <a:pt x="14" y="417"/>
                      </a:cubicBezTo>
                      <a:cubicBezTo>
                        <a:pt x="15" y="420"/>
                        <a:pt x="13" y="426"/>
                        <a:pt x="15" y="426"/>
                      </a:cubicBezTo>
                      <a:cubicBezTo>
                        <a:pt x="14" y="439"/>
                        <a:pt x="16" y="458"/>
                        <a:pt x="13" y="466"/>
                      </a:cubicBezTo>
                      <a:cubicBezTo>
                        <a:pt x="13" y="467"/>
                        <a:pt x="13" y="472"/>
                        <a:pt x="14" y="471"/>
                      </a:cubicBezTo>
                      <a:cubicBezTo>
                        <a:pt x="15" y="468"/>
                        <a:pt x="13" y="467"/>
                        <a:pt x="14" y="466"/>
                      </a:cubicBezTo>
                      <a:cubicBezTo>
                        <a:pt x="14" y="467"/>
                        <a:pt x="14" y="468"/>
                        <a:pt x="15" y="468"/>
                      </a:cubicBezTo>
                      <a:cubicBezTo>
                        <a:pt x="14" y="472"/>
                        <a:pt x="14" y="475"/>
                        <a:pt x="13" y="471"/>
                      </a:cubicBezTo>
                      <a:cubicBezTo>
                        <a:pt x="13" y="480"/>
                        <a:pt x="15" y="478"/>
                        <a:pt x="21" y="486"/>
                      </a:cubicBezTo>
                      <a:cubicBezTo>
                        <a:pt x="20" y="486"/>
                        <a:pt x="21" y="487"/>
                        <a:pt x="23" y="489"/>
                      </a:cubicBezTo>
                      <a:cubicBezTo>
                        <a:pt x="23" y="489"/>
                        <a:pt x="27" y="490"/>
                        <a:pt x="28" y="491"/>
                      </a:cubicBezTo>
                      <a:cubicBezTo>
                        <a:pt x="35" y="495"/>
                        <a:pt x="31" y="494"/>
                        <a:pt x="31" y="495"/>
                      </a:cubicBezTo>
                      <a:cubicBezTo>
                        <a:pt x="34" y="497"/>
                        <a:pt x="38" y="500"/>
                        <a:pt x="40" y="500"/>
                      </a:cubicBezTo>
                      <a:cubicBezTo>
                        <a:pt x="44" y="504"/>
                        <a:pt x="44" y="504"/>
                        <a:pt x="44" y="504"/>
                      </a:cubicBezTo>
                      <a:cubicBezTo>
                        <a:pt x="41" y="501"/>
                        <a:pt x="47" y="505"/>
                        <a:pt x="49" y="505"/>
                      </a:cubicBezTo>
                      <a:cubicBezTo>
                        <a:pt x="47" y="505"/>
                        <a:pt x="47" y="505"/>
                        <a:pt x="47" y="505"/>
                      </a:cubicBezTo>
                      <a:cubicBezTo>
                        <a:pt x="47" y="505"/>
                        <a:pt x="52" y="508"/>
                        <a:pt x="54" y="509"/>
                      </a:cubicBezTo>
                      <a:cubicBezTo>
                        <a:pt x="54" y="508"/>
                        <a:pt x="50" y="505"/>
                        <a:pt x="48" y="504"/>
                      </a:cubicBezTo>
                      <a:cubicBezTo>
                        <a:pt x="50" y="504"/>
                        <a:pt x="52" y="506"/>
                        <a:pt x="55" y="507"/>
                      </a:cubicBezTo>
                      <a:cubicBezTo>
                        <a:pt x="54" y="507"/>
                        <a:pt x="60" y="511"/>
                        <a:pt x="63" y="512"/>
                      </a:cubicBezTo>
                      <a:cubicBezTo>
                        <a:pt x="66" y="515"/>
                        <a:pt x="67" y="514"/>
                        <a:pt x="68" y="514"/>
                      </a:cubicBezTo>
                      <a:cubicBezTo>
                        <a:pt x="68" y="515"/>
                        <a:pt x="73" y="517"/>
                        <a:pt x="70" y="517"/>
                      </a:cubicBezTo>
                      <a:cubicBezTo>
                        <a:pt x="69" y="516"/>
                        <a:pt x="68" y="515"/>
                        <a:pt x="66" y="514"/>
                      </a:cubicBezTo>
                      <a:cubicBezTo>
                        <a:pt x="68" y="516"/>
                        <a:pt x="67" y="516"/>
                        <a:pt x="72" y="518"/>
                      </a:cubicBezTo>
                      <a:cubicBezTo>
                        <a:pt x="75" y="520"/>
                        <a:pt x="72" y="516"/>
                        <a:pt x="78" y="520"/>
                      </a:cubicBezTo>
                      <a:cubicBezTo>
                        <a:pt x="76" y="519"/>
                        <a:pt x="75" y="520"/>
                        <a:pt x="74" y="519"/>
                      </a:cubicBezTo>
                      <a:cubicBezTo>
                        <a:pt x="79" y="523"/>
                        <a:pt x="79" y="523"/>
                        <a:pt x="79" y="523"/>
                      </a:cubicBezTo>
                      <a:cubicBezTo>
                        <a:pt x="80" y="522"/>
                        <a:pt x="80" y="522"/>
                        <a:pt x="80" y="522"/>
                      </a:cubicBezTo>
                      <a:cubicBezTo>
                        <a:pt x="81" y="523"/>
                        <a:pt x="80" y="523"/>
                        <a:pt x="80" y="523"/>
                      </a:cubicBezTo>
                      <a:cubicBezTo>
                        <a:pt x="83" y="523"/>
                        <a:pt x="89" y="528"/>
                        <a:pt x="91" y="528"/>
                      </a:cubicBezTo>
                      <a:cubicBezTo>
                        <a:pt x="94" y="529"/>
                        <a:pt x="97" y="532"/>
                        <a:pt x="100" y="534"/>
                      </a:cubicBezTo>
                      <a:cubicBezTo>
                        <a:pt x="99" y="533"/>
                        <a:pt x="99" y="533"/>
                        <a:pt x="99" y="533"/>
                      </a:cubicBezTo>
                      <a:cubicBezTo>
                        <a:pt x="102" y="536"/>
                        <a:pt x="107" y="538"/>
                        <a:pt x="110" y="539"/>
                      </a:cubicBezTo>
                      <a:cubicBezTo>
                        <a:pt x="110" y="539"/>
                        <a:pt x="110" y="539"/>
                        <a:pt x="110" y="539"/>
                      </a:cubicBezTo>
                      <a:cubicBezTo>
                        <a:pt x="112" y="541"/>
                        <a:pt x="116" y="543"/>
                        <a:pt x="119" y="544"/>
                      </a:cubicBezTo>
                      <a:cubicBezTo>
                        <a:pt x="123" y="547"/>
                        <a:pt x="118" y="548"/>
                        <a:pt x="124" y="550"/>
                      </a:cubicBezTo>
                      <a:cubicBezTo>
                        <a:pt x="129" y="553"/>
                        <a:pt x="133" y="553"/>
                        <a:pt x="131" y="551"/>
                      </a:cubicBezTo>
                      <a:cubicBezTo>
                        <a:pt x="139" y="557"/>
                        <a:pt x="150" y="561"/>
                        <a:pt x="157" y="567"/>
                      </a:cubicBezTo>
                      <a:cubicBezTo>
                        <a:pt x="158" y="567"/>
                        <a:pt x="158" y="567"/>
                        <a:pt x="160" y="568"/>
                      </a:cubicBezTo>
                      <a:cubicBezTo>
                        <a:pt x="173" y="576"/>
                        <a:pt x="187" y="582"/>
                        <a:pt x="196" y="590"/>
                      </a:cubicBezTo>
                      <a:cubicBezTo>
                        <a:pt x="193" y="588"/>
                        <a:pt x="196" y="591"/>
                        <a:pt x="195" y="591"/>
                      </a:cubicBezTo>
                      <a:cubicBezTo>
                        <a:pt x="199" y="592"/>
                        <a:pt x="199" y="594"/>
                        <a:pt x="200" y="594"/>
                      </a:cubicBezTo>
                      <a:cubicBezTo>
                        <a:pt x="201" y="593"/>
                        <a:pt x="201" y="592"/>
                        <a:pt x="198" y="590"/>
                      </a:cubicBezTo>
                      <a:cubicBezTo>
                        <a:pt x="206" y="594"/>
                        <a:pt x="217" y="600"/>
                        <a:pt x="221" y="604"/>
                      </a:cubicBezTo>
                      <a:cubicBezTo>
                        <a:pt x="219" y="602"/>
                        <a:pt x="221" y="603"/>
                        <a:pt x="222" y="603"/>
                      </a:cubicBezTo>
                      <a:cubicBezTo>
                        <a:pt x="221" y="604"/>
                        <a:pt x="226" y="608"/>
                        <a:pt x="231" y="610"/>
                      </a:cubicBezTo>
                      <a:cubicBezTo>
                        <a:pt x="232" y="609"/>
                        <a:pt x="232" y="609"/>
                        <a:pt x="232" y="609"/>
                      </a:cubicBezTo>
                      <a:cubicBezTo>
                        <a:pt x="234" y="612"/>
                        <a:pt x="234" y="612"/>
                        <a:pt x="234" y="612"/>
                      </a:cubicBezTo>
                      <a:cubicBezTo>
                        <a:pt x="236" y="612"/>
                        <a:pt x="237" y="611"/>
                        <a:pt x="241" y="614"/>
                      </a:cubicBezTo>
                      <a:cubicBezTo>
                        <a:pt x="241" y="615"/>
                        <a:pt x="241" y="615"/>
                        <a:pt x="241" y="616"/>
                      </a:cubicBezTo>
                      <a:cubicBezTo>
                        <a:pt x="246" y="618"/>
                        <a:pt x="253" y="620"/>
                        <a:pt x="257" y="624"/>
                      </a:cubicBezTo>
                      <a:cubicBezTo>
                        <a:pt x="260" y="627"/>
                        <a:pt x="260" y="627"/>
                        <a:pt x="260" y="627"/>
                      </a:cubicBezTo>
                      <a:cubicBezTo>
                        <a:pt x="262" y="628"/>
                        <a:pt x="266" y="629"/>
                        <a:pt x="263" y="627"/>
                      </a:cubicBezTo>
                      <a:cubicBezTo>
                        <a:pt x="270" y="632"/>
                        <a:pt x="275" y="635"/>
                        <a:pt x="277" y="638"/>
                      </a:cubicBezTo>
                      <a:cubicBezTo>
                        <a:pt x="293" y="643"/>
                        <a:pt x="313" y="655"/>
                        <a:pt x="329" y="664"/>
                      </a:cubicBezTo>
                      <a:cubicBezTo>
                        <a:pt x="328" y="665"/>
                        <a:pt x="328" y="665"/>
                        <a:pt x="328" y="665"/>
                      </a:cubicBezTo>
                      <a:cubicBezTo>
                        <a:pt x="332" y="668"/>
                        <a:pt x="331" y="665"/>
                        <a:pt x="333" y="667"/>
                      </a:cubicBezTo>
                      <a:cubicBezTo>
                        <a:pt x="332" y="667"/>
                        <a:pt x="336" y="670"/>
                        <a:pt x="332" y="669"/>
                      </a:cubicBezTo>
                      <a:cubicBezTo>
                        <a:pt x="339" y="674"/>
                        <a:pt x="340" y="672"/>
                        <a:pt x="342" y="672"/>
                      </a:cubicBezTo>
                      <a:cubicBezTo>
                        <a:pt x="342" y="672"/>
                        <a:pt x="340" y="672"/>
                        <a:pt x="341" y="671"/>
                      </a:cubicBezTo>
                      <a:cubicBezTo>
                        <a:pt x="341" y="672"/>
                        <a:pt x="344" y="672"/>
                        <a:pt x="345" y="670"/>
                      </a:cubicBezTo>
                      <a:cubicBezTo>
                        <a:pt x="346" y="670"/>
                        <a:pt x="346" y="671"/>
                        <a:pt x="346" y="672"/>
                      </a:cubicBezTo>
                      <a:cubicBezTo>
                        <a:pt x="347" y="671"/>
                        <a:pt x="346" y="671"/>
                        <a:pt x="349" y="669"/>
                      </a:cubicBezTo>
                      <a:cubicBezTo>
                        <a:pt x="354" y="668"/>
                        <a:pt x="341" y="677"/>
                        <a:pt x="346" y="677"/>
                      </a:cubicBezTo>
                      <a:cubicBezTo>
                        <a:pt x="349" y="674"/>
                        <a:pt x="349" y="674"/>
                        <a:pt x="349" y="674"/>
                      </a:cubicBezTo>
                      <a:cubicBezTo>
                        <a:pt x="353" y="674"/>
                        <a:pt x="341" y="681"/>
                        <a:pt x="350" y="676"/>
                      </a:cubicBezTo>
                      <a:cubicBezTo>
                        <a:pt x="353" y="673"/>
                        <a:pt x="355" y="670"/>
                        <a:pt x="352" y="671"/>
                      </a:cubicBezTo>
                      <a:cubicBezTo>
                        <a:pt x="359" y="666"/>
                        <a:pt x="354" y="666"/>
                        <a:pt x="362" y="661"/>
                      </a:cubicBezTo>
                      <a:cubicBezTo>
                        <a:pt x="365" y="661"/>
                        <a:pt x="355" y="666"/>
                        <a:pt x="358" y="666"/>
                      </a:cubicBezTo>
                      <a:cubicBezTo>
                        <a:pt x="362" y="664"/>
                        <a:pt x="365" y="660"/>
                        <a:pt x="369" y="659"/>
                      </a:cubicBezTo>
                      <a:cubicBezTo>
                        <a:pt x="365" y="660"/>
                        <a:pt x="367" y="657"/>
                        <a:pt x="370" y="656"/>
                      </a:cubicBezTo>
                      <a:cubicBezTo>
                        <a:pt x="374" y="654"/>
                        <a:pt x="368" y="658"/>
                        <a:pt x="374" y="655"/>
                      </a:cubicBezTo>
                      <a:cubicBezTo>
                        <a:pt x="374" y="654"/>
                        <a:pt x="380" y="650"/>
                        <a:pt x="375" y="652"/>
                      </a:cubicBezTo>
                      <a:cubicBezTo>
                        <a:pt x="376" y="649"/>
                        <a:pt x="381" y="649"/>
                        <a:pt x="384" y="646"/>
                      </a:cubicBezTo>
                      <a:cubicBezTo>
                        <a:pt x="386" y="646"/>
                        <a:pt x="379" y="652"/>
                        <a:pt x="386" y="648"/>
                      </a:cubicBezTo>
                      <a:cubicBezTo>
                        <a:pt x="384" y="648"/>
                        <a:pt x="393" y="642"/>
                        <a:pt x="389" y="643"/>
                      </a:cubicBezTo>
                      <a:cubicBezTo>
                        <a:pt x="392" y="641"/>
                        <a:pt x="392" y="642"/>
                        <a:pt x="391" y="644"/>
                      </a:cubicBezTo>
                      <a:cubicBezTo>
                        <a:pt x="395" y="642"/>
                        <a:pt x="399" y="636"/>
                        <a:pt x="401" y="638"/>
                      </a:cubicBezTo>
                      <a:cubicBezTo>
                        <a:pt x="402" y="636"/>
                        <a:pt x="402" y="636"/>
                        <a:pt x="402" y="636"/>
                      </a:cubicBezTo>
                      <a:cubicBezTo>
                        <a:pt x="403" y="636"/>
                        <a:pt x="405" y="635"/>
                        <a:pt x="407" y="634"/>
                      </a:cubicBezTo>
                      <a:cubicBezTo>
                        <a:pt x="411" y="632"/>
                        <a:pt x="417" y="627"/>
                        <a:pt x="418" y="629"/>
                      </a:cubicBezTo>
                      <a:cubicBezTo>
                        <a:pt x="419" y="628"/>
                        <a:pt x="426" y="623"/>
                        <a:pt x="423" y="624"/>
                      </a:cubicBezTo>
                      <a:cubicBezTo>
                        <a:pt x="418" y="626"/>
                        <a:pt x="418" y="628"/>
                        <a:pt x="414" y="628"/>
                      </a:cubicBezTo>
                      <a:cubicBezTo>
                        <a:pt x="418" y="627"/>
                        <a:pt x="421" y="624"/>
                        <a:pt x="424" y="622"/>
                      </a:cubicBezTo>
                      <a:cubicBezTo>
                        <a:pt x="424" y="622"/>
                        <a:pt x="424" y="622"/>
                        <a:pt x="424" y="622"/>
                      </a:cubicBezTo>
                      <a:cubicBezTo>
                        <a:pt x="426" y="621"/>
                        <a:pt x="430" y="619"/>
                        <a:pt x="430" y="618"/>
                      </a:cubicBezTo>
                      <a:cubicBezTo>
                        <a:pt x="429" y="619"/>
                        <a:pt x="430" y="619"/>
                        <a:pt x="431" y="618"/>
                      </a:cubicBezTo>
                      <a:cubicBezTo>
                        <a:pt x="433" y="616"/>
                        <a:pt x="433" y="616"/>
                        <a:pt x="433" y="616"/>
                      </a:cubicBezTo>
                      <a:cubicBezTo>
                        <a:pt x="439" y="612"/>
                        <a:pt x="435" y="617"/>
                        <a:pt x="441" y="613"/>
                      </a:cubicBezTo>
                      <a:cubicBezTo>
                        <a:pt x="437" y="617"/>
                        <a:pt x="437" y="617"/>
                        <a:pt x="437" y="617"/>
                      </a:cubicBezTo>
                      <a:cubicBezTo>
                        <a:pt x="438" y="616"/>
                        <a:pt x="441" y="616"/>
                        <a:pt x="444" y="614"/>
                      </a:cubicBezTo>
                      <a:cubicBezTo>
                        <a:pt x="444" y="612"/>
                        <a:pt x="446" y="610"/>
                        <a:pt x="446" y="608"/>
                      </a:cubicBezTo>
                      <a:cubicBezTo>
                        <a:pt x="450" y="606"/>
                        <a:pt x="449" y="608"/>
                        <a:pt x="452" y="605"/>
                      </a:cubicBezTo>
                      <a:cubicBezTo>
                        <a:pt x="448" y="609"/>
                        <a:pt x="448" y="609"/>
                        <a:pt x="448" y="609"/>
                      </a:cubicBezTo>
                      <a:cubicBezTo>
                        <a:pt x="447" y="610"/>
                        <a:pt x="452" y="609"/>
                        <a:pt x="456" y="606"/>
                      </a:cubicBezTo>
                      <a:cubicBezTo>
                        <a:pt x="459" y="604"/>
                        <a:pt x="463" y="600"/>
                        <a:pt x="458" y="602"/>
                      </a:cubicBezTo>
                      <a:cubicBezTo>
                        <a:pt x="461" y="601"/>
                        <a:pt x="464" y="599"/>
                        <a:pt x="463" y="601"/>
                      </a:cubicBezTo>
                      <a:cubicBezTo>
                        <a:pt x="468" y="598"/>
                        <a:pt x="461" y="601"/>
                        <a:pt x="466" y="597"/>
                      </a:cubicBezTo>
                      <a:cubicBezTo>
                        <a:pt x="468" y="597"/>
                        <a:pt x="475" y="594"/>
                        <a:pt x="479" y="593"/>
                      </a:cubicBezTo>
                      <a:cubicBezTo>
                        <a:pt x="475" y="597"/>
                        <a:pt x="475" y="597"/>
                        <a:pt x="475" y="597"/>
                      </a:cubicBezTo>
                      <a:cubicBezTo>
                        <a:pt x="478" y="595"/>
                        <a:pt x="478" y="595"/>
                        <a:pt x="478" y="595"/>
                      </a:cubicBezTo>
                      <a:cubicBezTo>
                        <a:pt x="474" y="599"/>
                        <a:pt x="481" y="595"/>
                        <a:pt x="479" y="598"/>
                      </a:cubicBezTo>
                      <a:cubicBezTo>
                        <a:pt x="481" y="597"/>
                        <a:pt x="484" y="595"/>
                        <a:pt x="486" y="593"/>
                      </a:cubicBezTo>
                      <a:cubicBezTo>
                        <a:pt x="478" y="595"/>
                        <a:pt x="492" y="586"/>
                        <a:pt x="489" y="585"/>
                      </a:cubicBezTo>
                      <a:cubicBezTo>
                        <a:pt x="497" y="580"/>
                        <a:pt x="497" y="586"/>
                        <a:pt x="504" y="578"/>
                      </a:cubicBezTo>
                      <a:cubicBezTo>
                        <a:pt x="503" y="579"/>
                        <a:pt x="506" y="575"/>
                        <a:pt x="501" y="578"/>
                      </a:cubicBezTo>
                      <a:cubicBezTo>
                        <a:pt x="507" y="575"/>
                        <a:pt x="504" y="574"/>
                        <a:pt x="511" y="571"/>
                      </a:cubicBezTo>
                      <a:cubicBezTo>
                        <a:pt x="506" y="575"/>
                        <a:pt x="517" y="570"/>
                        <a:pt x="511" y="575"/>
                      </a:cubicBezTo>
                      <a:cubicBezTo>
                        <a:pt x="511" y="574"/>
                        <a:pt x="506" y="577"/>
                        <a:pt x="505" y="578"/>
                      </a:cubicBezTo>
                      <a:cubicBezTo>
                        <a:pt x="508" y="577"/>
                        <a:pt x="506" y="580"/>
                        <a:pt x="512" y="577"/>
                      </a:cubicBezTo>
                      <a:cubicBezTo>
                        <a:pt x="515" y="575"/>
                        <a:pt x="520" y="572"/>
                        <a:pt x="519" y="571"/>
                      </a:cubicBezTo>
                      <a:cubicBezTo>
                        <a:pt x="518" y="570"/>
                        <a:pt x="513" y="574"/>
                        <a:pt x="515" y="572"/>
                      </a:cubicBezTo>
                      <a:cubicBezTo>
                        <a:pt x="522" y="568"/>
                        <a:pt x="524" y="569"/>
                        <a:pt x="526" y="565"/>
                      </a:cubicBezTo>
                      <a:cubicBezTo>
                        <a:pt x="521" y="568"/>
                        <a:pt x="520" y="567"/>
                        <a:pt x="519" y="567"/>
                      </a:cubicBezTo>
                      <a:cubicBezTo>
                        <a:pt x="524" y="563"/>
                        <a:pt x="524" y="563"/>
                        <a:pt x="524" y="563"/>
                      </a:cubicBezTo>
                      <a:cubicBezTo>
                        <a:pt x="523" y="564"/>
                        <a:pt x="523" y="564"/>
                        <a:pt x="523" y="564"/>
                      </a:cubicBezTo>
                      <a:cubicBezTo>
                        <a:pt x="532" y="560"/>
                        <a:pt x="525" y="562"/>
                        <a:pt x="533" y="557"/>
                      </a:cubicBezTo>
                      <a:cubicBezTo>
                        <a:pt x="538" y="557"/>
                        <a:pt x="538" y="557"/>
                        <a:pt x="538" y="557"/>
                      </a:cubicBezTo>
                      <a:cubicBezTo>
                        <a:pt x="536" y="559"/>
                        <a:pt x="526" y="563"/>
                        <a:pt x="528" y="564"/>
                      </a:cubicBezTo>
                      <a:cubicBezTo>
                        <a:pt x="534" y="561"/>
                        <a:pt x="535" y="559"/>
                        <a:pt x="540" y="557"/>
                      </a:cubicBezTo>
                      <a:cubicBezTo>
                        <a:pt x="539" y="558"/>
                        <a:pt x="537" y="558"/>
                        <a:pt x="536" y="559"/>
                      </a:cubicBezTo>
                      <a:cubicBezTo>
                        <a:pt x="538" y="558"/>
                        <a:pt x="542" y="560"/>
                        <a:pt x="548" y="554"/>
                      </a:cubicBezTo>
                      <a:cubicBezTo>
                        <a:pt x="551" y="551"/>
                        <a:pt x="549" y="553"/>
                        <a:pt x="548" y="552"/>
                      </a:cubicBezTo>
                      <a:cubicBezTo>
                        <a:pt x="556" y="547"/>
                        <a:pt x="558" y="545"/>
                        <a:pt x="564" y="541"/>
                      </a:cubicBezTo>
                      <a:cubicBezTo>
                        <a:pt x="563" y="544"/>
                        <a:pt x="573" y="536"/>
                        <a:pt x="568" y="541"/>
                      </a:cubicBezTo>
                      <a:cubicBezTo>
                        <a:pt x="565" y="542"/>
                        <a:pt x="553" y="549"/>
                        <a:pt x="551" y="552"/>
                      </a:cubicBezTo>
                      <a:cubicBezTo>
                        <a:pt x="555" y="552"/>
                        <a:pt x="544" y="555"/>
                        <a:pt x="544" y="558"/>
                      </a:cubicBezTo>
                      <a:cubicBezTo>
                        <a:pt x="550" y="554"/>
                        <a:pt x="551" y="556"/>
                        <a:pt x="553" y="557"/>
                      </a:cubicBezTo>
                      <a:cubicBezTo>
                        <a:pt x="554" y="556"/>
                        <a:pt x="556" y="554"/>
                        <a:pt x="557" y="553"/>
                      </a:cubicBezTo>
                      <a:cubicBezTo>
                        <a:pt x="557" y="552"/>
                        <a:pt x="555" y="553"/>
                        <a:pt x="554" y="552"/>
                      </a:cubicBezTo>
                      <a:cubicBezTo>
                        <a:pt x="561" y="548"/>
                        <a:pt x="568" y="544"/>
                        <a:pt x="572" y="540"/>
                      </a:cubicBezTo>
                      <a:cubicBezTo>
                        <a:pt x="574" y="539"/>
                        <a:pt x="574" y="541"/>
                        <a:pt x="571" y="542"/>
                      </a:cubicBezTo>
                      <a:cubicBezTo>
                        <a:pt x="579" y="537"/>
                        <a:pt x="592" y="532"/>
                        <a:pt x="596" y="526"/>
                      </a:cubicBezTo>
                      <a:cubicBezTo>
                        <a:pt x="591" y="529"/>
                        <a:pt x="600" y="519"/>
                        <a:pt x="597" y="521"/>
                      </a:cubicBezTo>
                      <a:cubicBezTo>
                        <a:pt x="595" y="524"/>
                        <a:pt x="591" y="526"/>
                        <a:pt x="592" y="524"/>
                      </a:cubicBezTo>
                      <a:cubicBezTo>
                        <a:pt x="593" y="522"/>
                        <a:pt x="593" y="524"/>
                        <a:pt x="594" y="524"/>
                      </a:cubicBezTo>
                      <a:cubicBezTo>
                        <a:pt x="594" y="521"/>
                        <a:pt x="597" y="521"/>
                        <a:pt x="596" y="517"/>
                      </a:cubicBezTo>
                      <a:cubicBezTo>
                        <a:pt x="595" y="524"/>
                        <a:pt x="598" y="519"/>
                        <a:pt x="599" y="521"/>
                      </a:cubicBezTo>
                      <a:cubicBezTo>
                        <a:pt x="600" y="515"/>
                        <a:pt x="601" y="522"/>
                        <a:pt x="601" y="516"/>
                      </a:cubicBezTo>
                      <a:cubicBezTo>
                        <a:pt x="601" y="509"/>
                        <a:pt x="600" y="501"/>
                        <a:pt x="600" y="493"/>
                      </a:cubicBezTo>
                      <a:cubicBezTo>
                        <a:pt x="601" y="484"/>
                        <a:pt x="600" y="470"/>
                        <a:pt x="600" y="462"/>
                      </a:cubicBezTo>
                      <a:cubicBezTo>
                        <a:pt x="600" y="457"/>
                        <a:pt x="602" y="460"/>
                        <a:pt x="602" y="455"/>
                      </a:cubicBezTo>
                      <a:cubicBezTo>
                        <a:pt x="602" y="450"/>
                        <a:pt x="601" y="460"/>
                        <a:pt x="601" y="451"/>
                      </a:cubicBezTo>
                      <a:cubicBezTo>
                        <a:pt x="602" y="452"/>
                        <a:pt x="602" y="452"/>
                        <a:pt x="602" y="452"/>
                      </a:cubicBezTo>
                      <a:cubicBezTo>
                        <a:pt x="601" y="450"/>
                        <a:pt x="603" y="437"/>
                        <a:pt x="600" y="435"/>
                      </a:cubicBezTo>
                      <a:cubicBezTo>
                        <a:pt x="602" y="437"/>
                        <a:pt x="602" y="437"/>
                        <a:pt x="602" y="437"/>
                      </a:cubicBezTo>
                      <a:cubicBezTo>
                        <a:pt x="602" y="436"/>
                        <a:pt x="602" y="434"/>
                        <a:pt x="602" y="433"/>
                      </a:cubicBezTo>
                      <a:cubicBezTo>
                        <a:pt x="602" y="433"/>
                        <a:pt x="603" y="431"/>
                        <a:pt x="603" y="434"/>
                      </a:cubicBezTo>
                      <a:cubicBezTo>
                        <a:pt x="605" y="429"/>
                        <a:pt x="603" y="423"/>
                        <a:pt x="603" y="417"/>
                      </a:cubicBezTo>
                      <a:cubicBezTo>
                        <a:pt x="602" y="421"/>
                        <a:pt x="602" y="421"/>
                        <a:pt x="602" y="421"/>
                      </a:cubicBezTo>
                      <a:cubicBezTo>
                        <a:pt x="601" y="412"/>
                        <a:pt x="602" y="405"/>
                        <a:pt x="602" y="396"/>
                      </a:cubicBezTo>
                      <a:cubicBezTo>
                        <a:pt x="603" y="396"/>
                        <a:pt x="603" y="396"/>
                        <a:pt x="603" y="396"/>
                      </a:cubicBezTo>
                      <a:cubicBezTo>
                        <a:pt x="602" y="391"/>
                        <a:pt x="602" y="391"/>
                        <a:pt x="602" y="391"/>
                      </a:cubicBezTo>
                      <a:cubicBezTo>
                        <a:pt x="603" y="392"/>
                        <a:pt x="604" y="387"/>
                        <a:pt x="603" y="385"/>
                      </a:cubicBezTo>
                      <a:cubicBezTo>
                        <a:pt x="606" y="399"/>
                        <a:pt x="606" y="399"/>
                        <a:pt x="606" y="399"/>
                      </a:cubicBezTo>
                      <a:cubicBezTo>
                        <a:pt x="605" y="403"/>
                        <a:pt x="604" y="394"/>
                        <a:pt x="603" y="397"/>
                      </a:cubicBezTo>
                      <a:cubicBezTo>
                        <a:pt x="602" y="399"/>
                        <a:pt x="603" y="407"/>
                        <a:pt x="604" y="409"/>
                      </a:cubicBezTo>
                      <a:cubicBezTo>
                        <a:pt x="604" y="405"/>
                        <a:pt x="604" y="405"/>
                        <a:pt x="603" y="403"/>
                      </a:cubicBezTo>
                      <a:cubicBezTo>
                        <a:pt x="605" y="402"/>
                        <a:pt x="605" y="407"/>
                        <a:pt x="606" y="409"/>
                      </a:cubicBezTo>
                      <a:cubicBezTo>
                        <a:pt x="606" y="407"/>
                        <a:pt x="606" y="405"/>
                        <a:pt x="606" y="405"/>
                      </a:cubicBezTo>
                      <a:cubicBezTo>
                        <a:pt x="606" y="408"/>
                        <a:pt x="606" y="411"/>
                        <a:pt x="606" y="417"/>
                      </a:cubicBezTo>
                      <a:cubicBezTo>
                        <a:pt x="606" y="413"/>
                        <a:pt x="606" y="419"/>
                        <a:pt x="605" y="417"/>
                      </a:cubicBezTo>
                      <a:cubicBezTo>
                        <a:pt x="606" y="418"/>
                        <a:pt x="607" y="423"/>
                        <a:pt x="606" y="430"/>
                      </a:cubicBezTo>
                      <a:cubicBezTo>
                        <a:pt x="605" y="435"/>
                        <a:pt x="607" y="443"/>
                        <a:pt x="607" y="451"/>
                      </a:cubicBezTo>
                      <a:cubicBezTo>
                        <a:pt x="606" y="448"/>
                        <a:pt x="605" y="443"/>
                        <a:pt x="604" y="439"/>
                      </a:cubicBezTo>
                      <a:cubicBezTo>
                        <a:pt x="603" y="444"/>
                        <a:pt x="604" y="444"/>
                        <a:pt x="603" y="449"/>
                      </a:cubicBezTo>
                      <a:cubicBezTo>
                        <a:pt x="604" y="452"/>
                        <a:pt x="606" y="453"/>
                        <a:pt x="607" y="460"/>
                      </a:cubicBezTo>
                      <a:cubicBezTo>
                        <a:pt x="606" y="460"/>
                        <a:pt x="606" y="460"/>
                        <a:pt x="606" y="460"/>
                      </a:cubicBezTo>
                      <a:cubicBezTo>
                        <a:pt x="606" y="466"/>
                        <a:pt x="608" y="466"/>
                        <a:pt x="607" y="473"/>
                      </a:cubicBezTo>
                      <a:cubicBezTo>
                        <a:pt x="607" y="486"/>
                        <a:pt x="607" y="500"/>
                        <a:pt x="607" y="509"/>
                      </a:cubicBezTo>
                      <a:cubicBezTo>
                        <a:pt x="606" y="510"/>
                        <a:pt x="606" y="510"/>
                        <a:pt x="606" y="510"/>
                      </a:cubicBezTo>
                      <a:cubicBezTo>
                        <a:pt x="609" y="515"/>
                        <a:pt x="604" y="530"/>
                        <a:pt x="598" y="535"/>
                      </a:cubicBezTo>
                      <a:cubicBezTo>
                        <a:pt x="586" y="543"/>
                        <a:pt x="575" y="550"/>
                        <a:pt x="568" y="552"/>
                      </a:cubicBezTo>
                      <a:cubicBezTo>
                        <a:pt x="549" y="564"/>
                        <a:pt x="533" y="574"/>
                        <a:pt x="513" y="586"/>
                      </a:cubicBezTo>
                      <a:cubicBezTo>
                        <a:pt x="516" y="582"/>
                        <a:pt x="516" y="582"/>
                        <a:pt x="516" y="582"/>
                      </a:cubicBezTo>
                      <a:cubicBezTo>
                        <a:pt x="513" y="585"/>
                        <a:pt x="513" y="583"/>
                        <a:pt x="510" y="585"/>
                      </a:cubicBezTo>
                      <a:cubicBezTo>
                        <a:pt x="514" y="584"/>
                        <a:pt x="506" y="589"/>
                        <a:pt x="504" y="591"/>
                      </a:cubicBezTo>
                      <a:cubicBezTo>
                        <a:pt x="494" y="596"/>
                        <a:pt x="484" y="603"/>
                        <a:pt x="476" y="608"/>
                      </a:cubicBezTo>
                      <a:cubicBezTo>
                        <a:pt x="475" y="608"/>
                        <a:pt x="475" y="608"/>
                        <a:pt x="475" y="608"/>
                      </a:cubicBezTo>
                      <a:cubicBezTo>
                        <a:pt x="468" y="614"/>
                        <a:pt x="458" y="618"/>
                        <a:pt x="448" y="623"/>
                      </a:cubicBezTo>
                      <a:cubicBezTo>
                        <a:pt x="447" y="624"/>
                        <a:pt x="445" y="624"/>
                        <a:pt x="442" y="626"/>
                      </a:cubicBezTo>
                      <a:cubicBezTo>
                        <a:pt x="437" y="630"/>
                        <a:pt x="435" y="632"/>
                        <a:pt x="427" y="637"/>
                      </a:cubicBezTo>
                      <a:cubicBezTo>
                        <a:pt x="422" y="640"/>
                        <a:pt x="412" y="645"/>
                        <a:pt x="406" y="648"/>
                      </a:cubicBezTo>
                      <a:cubicBezTo>
                        <a:pt x="396" y="656"/>
                        <a:pt x="385" y="662"/>
                        <a:pt x="375" y="669"/>
                      </a:cubicBezTo>
                      <a:cubicBezTo>
                        <a:pt x="358" y="679"/>
                        <a:pt x="358" y="679"/>
                        <a:pt x="358" y="679"/>
                      </a:cubicBezTo>
                      <a:cubicBezTo>
                        <a:pt x="355" y="680"/>
                        <a:pt x="345" y="690"/>
                        <a:pt x="335" y="685"/>
                      </a:cubicBezTo>
                      <a:cubicBezTo>
                        <a:pt x="334" y="685"/>
                        <a:pt x="334" y="684"/>
                        <a:pt x="333" y="683"/>
                      </a:cubicBezTo>
                      <a:cubicBezTo>
                        <a:pt x="310" y="672"/>
                        <a:pt x="285" y="655"/>
                        <a:pt x="266" y="645"/>
                      </a:cubicBezTo>
                      <a:cubicBezTo>
                        <a:pt x="269" y="645"/>
                        <a:pt x="269" y="645"/>
                        <a:pt x="269" y="645"/>
                      </a:cubicBezTo>
                      <a:cubicBezTo>
                        <a:pt x="263" y="641"/>
                        <a:pt x="255" y="637"/>
                        <a:pt x="256" y="639"/>
                      </a:cubicBezTo>
                      <a:cubicBezTo>
                        <a:pt x="251" y="636"/>
                        <a:pt x="241" y="632"/>
                        <a:pt x="238" y="628"/>
                      </a:cubicBezTo>
                      <a:cubicBezTo>
                        <a:pt x="233" y="625"/>
                        <a:pt x="231" y="625"/>
                        <a:pt x="225" y="622"/>
                      </a:cubicBezTo>
                      <a:cubicBezTo>
                        <a:pt x="214" y="615"/>
                        <a:pt x="210" y="612"/>
                        <a:pt x="198" y="606"/>
                      </a:cubicBezTo>
                      <a:cubicBezTo>
                        <a:pt x="201" y="608"/>
                        <a:pt x="201" y="608"/>
                        <a:pt x="201" y="608"/>
                      </a:cubicBezTo>
                      <a:cubicBezTo>
                        <a:pt x="202" y="608"/>
                        <a:pt x="203" y="608"/>
                        <a:pt x="200" y="606"/>
                      </a:cubicBezTo>
                      <a:cubicBezTo>
                        <a:pt x="196" y="604"/>
                        <a:pt x="185" y="596"/>
                        <a:pt x="188" y="601"/>
                      </a:cubicBezTo>
                      <a:cubicBezTo>
                        <a:pt x="177" y="593"/>
                        <a:pt x="160" y="586"/>
                        <a:pt x="149" y="577"/>
                      </a:cubicBezTo>
                      <a:cubicBezTo>
                        <a:pt x="150" y="578"/>
                        <a:pt x="147" y="577"/>
                        <a:pt x="145" y="576"/>
                      </a:cubicBezTo>
                      <a:cubicBezTo>
                        <a:pt x="135" y="570"/>
                        <a:pt x="125" y="563"/>
                        <a:pt x="116" y="559"/>
                      </a:cubicBezTo>
                      <a:cubicBezTo>
                        <a:pt x="114" y="558"/>
                        <a:pt x="119" y="559"/>
                        <a:pt x="115" y="557"/>
                      </a:cubicBezTo>
                      <a:cubicBezTo>
                        <a:pt x="112" y="556"/>
                        <a:pt x="114" y="558"/>
                        <a:pt x="111" y="556"/>
                      </a:cubicBezTo>
                      <a:cubicBezTo>
                        <a:pt x="93" y="547"/>
                        <a:pt x="77" y="535"/>
                        <a:pt x="62" y="526"/>
                      </a:cubicBezTo>
                      <a:cubicBezTo>
                        <a:pt x="48" y="518"/>
                        <a:pt x="34" y="510"/>
                        <a:pt x="20" y="502"/>
                      </a:cubicBezTo>
                      <a:cubicBezTo>
                        <a:pt x="10" y="496"/>
                        <a:pt x="5" y="491"/>
                        <a:pt x="2" y="479"/>
                      </a:cubicBezTo>
                      <a:cubicBezTo>
                        <a:pt x="0" y="468"/>
                        <a:pt x="1" y="462"/>
                        <a:pt x="1" y="454"/>
                      </a:cubicBezTo>
                      <a:cubicBezTo>
                        <a:pt x="1" y="454"/>
                        <a:pt x="1" y="454"/>
                        <a:pt x="1" y="454"/>
                      </a:cubicBezTo>
                      <a:cubicBezTo>
                        <a:pt x="0" y="444"/>
                        <a:pt x="3" y="431"/>
                        <a:pt x="1" y="422"/>
                      </a:cubicBezTo>
                      <a:cubicBezTo>
                        <a:pt x="1" y="420"/>
                        <a:pt x="1" y="413"/>
                        <a:pt x="2" y="415"/>
                      </a:cubicBezTo>
                      <a:cubicBezTo>
                        <a:pt x="0" y="407"/>
                        <a:pt x="3" y="392"/>
                        <a:pt x="1" y="381"/>
                      </a:cubicBezTo>
                      <a:cubicBezTo>
                        <a:pt x="1" y="382"/>
                        <a:pt x="1" y="382"/>
                        <a:pt x="1" y="384"/>
                      </a:cubicBezTo>
                      <a:cubicBezTo>
                        <a:pt x="3" y="372"/>
                        <a:pt x="1" y="361"/>
                        <a:pt x="2" y="349"/>
                      </a:cubicBezTo>
                      <a:cubicBezTo>
                        <a:pt x="2" y="350"/>
                        <a:pt x="2" y="352"/>
                        <a:pt x="3" y="353"/>
                      </a:cubicBezTo>
                      <a:cubicBezTo>
                        <a:pt x="4" y="348"/>
                        <a:pt x="1" y="341"/>
                        <a:pt x="3" y="339"/>
                      </a:cubicBezTo>
                      <a:cubicBezTo>
                        <a:pt x="3" y="336"/>
                        <a:pt x="2" y="337"/>
                        <a:pt x="2" y="338"/>
                      </a:cubicBezTo>
                      <a:cubicBezTo>
                        <a:pt x="3" y="311"/>
                        <a:pt x="2" y="282"/>
                        <a:pt x="1" y="254"/>
                      </a:cubicBezTo>
                      <a:cubicBezTo>
                        <a:pt x="2" y="233"/>
                        <a:pt x="5" y="252"/>
                        <a:pt x="3" y="236"/>
                      </a:cubicBezTo>
                      <a:cubicBezTo>
                        <a:pt x="4" y="235"/>
                        <a:pt x="2" y="235"/>
                        <a:pt x="3" y="235"/>
                      </a:cubicBezTo>
                      <a:cubicBezTo>
                        <a:pt x="2" y="229"/>
                        <a:pt x="5" y="225"/>
                        <a:pt x="4" y="221"/>
                      </a:cubicBezTo>
                      <a:cubicBezTo>
                        <a:pt x="3" y="223"/>
                        <a:pt x="3" y="218"/>
                        <a:pt x="2" y="218"/>
                      </a:cubicBezTo>
                      <a:cubicBezTo>
                        <a:pt x="3" y="206"/>
                        <a:pt x="5" y="203"/>
                        <a:pt x="4" y="193"/>
                      </a:cubicBezTo>
                      <a:cubicBezTo>
                        <a:pt x="4" y="194"/>
                        <a:pt x="4" y="194"/>
                        <a:pt x="4" y="194"/>
                      </a:cubicBezTo>
                      <a:cubicBezTo>
                        <a:pt x="3" y="183"/>
                        <a:pt x="0" y="168"/>
                        <a:pt x="8" y="155"/>
                      </a:cubicBezTo>
                      <a:cubicBezTo>
                        <a:pt x="64" y="116"/>
                        <a:pt x="116" y="90"/>
                        <a:pt x="169" y="57"/>
                      </a:cubicBezTo>
                      <a:cubicBezTo>
                        <a:pt x="196" y="41"/>
                        <a:pt x="221" y="26"/>
                        <a:pt x="248" y="10"/>
                      </a:cubicBezTo>
                      <a:cubicBezTo>
                        <a:pt x="253" y="6"/>
                        <a:pt x="264" y="0"/>
                        <a:pt x="273" y="0"/>
                      </a:cubicBezTo>
                      <a:cubicBezTo>
                        <a:pt x="279" y="0"/>
                        <a:pt x="285" y="2"/>
                        <a:pt x="290" y="4"/>
                      </a:cubicBezTo>
                      <a:cubicBezTo>
                        <a:pt x="300" y="10"/>
                        <a:pt x="300" y="10"/>
                        <a:pt x="300" y="10"/>
                      </a:cubicBezTo>
                      <a:cubicBezTo>
                        <a:pt x="313" y="18"/>
                        <a:pt x="326" y="26"/>
                        <a:pt x="339" y="34"/>
                      </a:cubicBezTo>
                      <a:cubicBezTo>
                        <a:pt x="351" y="43"/>
                        <a:pt x="352" y="44"/>
                        <a:pt x="366" y="51"/>
                      </a:cubicBezTo>
                      <a:cubicBezTo>
                        <a:pt x="365" y="51"/>
                        <a:pt x="364" y="51"/>
                        <a:pt x="365" y="52"/>
                      </a:cubicBezTo>
                      <a:cubicBezTo>
                        <a:pt x="367" y="51"/>
                        <a:pt x="375" y="57"/>
                        <a:pt x="377" y="57"/>
                      </a:cubicBezTo>
                      <a:cubicBezTo>
                        <a:pt x="397" y="69"/>
                        <a:pt x="415" y="79"/>
                        <a:pt x="436" y="91"/>
                      </a:cubicBezTo>
                      <a:cubicBezTo>
                        <a:pt x="432" y="90"/>
                        <a:pt x="430" y="90"/>
                        <a:pt x="434" y="92"/>
                      </a:cubicBezTo>
                      <a:cubicBezTo>
                        <a:pt x="438" y="93"/>
                        <a:pt x="438" y="93"/>
                        <a:pt x="438" y="93"/>
                      </a:cubicBezTo>
                      <a:cubicBezTo>
                        <a:pt x="439" y="94"/>
                        <a:pt x="439" y="94"/>
                        <a:pt x="439" y="94"/>
                      </a:cubicBezTo>
                      <a:cubicBezTo>
                        <a:pt x="442" y="96"/>
                        <a:pt x="445" y="97"/>
                        <a:pt x="442" y="95"/>
                      </a:cubicBezTo>
                      <a:cubicBezTo>
                        <a:pt x="494" y="123"/>
                        <a:pt x="543" y="156"/>
                        <a:pt x="594" y="185"/>
                      </a:cubicBezTo>
                      <a:cubicBezTo>
                        <a:pt x="598" y="188"/>
                        <a:pt x="612" y="195"/>
                        <a:pt x="612" y="209"/>
                      </a:cubicBezTo>
                      <a:cubicBezTo>
                        <a:pt x="613" y="219"/>
                        <a:pt x="613" y="227"/>
                        <a:pt x="613" y="235"/>
                      </a:cubicBezTo>
                      <a:cubicBezTo>
                        <a:pt x="611" y="279"/>
                        <a:pt x="609" y="319"/>
                        <a:pt x="611" y="365"/>
                      </a:cubicBezTo>
                      <a:cubicBezTo>
                        <a:pt x="611" y="365"/>
                        <a:pt x="606" y="359"/>
                        <a:pt x="606" y="34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65" name="Freeform 23"/>
                <p:cNvSpPr>
                  <a:spLocks/>
                </p:cNvSpPr>
                <p:nvPr/>
              </p:nvSpPr>
              <p:spPr bwMode="auto">
                <a:xfrm>
                  <a:off x="-2700337" y="-6045994"/>
                  <a:ext cx="7938" cy="25400"/>
                </a:xfrm>
                <a:custGeom>
                  <a:avLst/>
                  <a:gdLst>
                    <a:gd name="T0" fmla="*/ 2 w 2"/>
                    <a:gd name="T1" fmla="*/ 0 h 7"/>
                    <a:gd name="T2" fmla="*/ 0 w 2"/>
                    <a:gd name="T3" fmla="*/ 3 h 7"/>
                    <a:gd name="T4" fmla="*/ 2 w 2"/>
                    <a:gd name="T5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7">
                      <a:moveTo>
                        <a:pt x="2" y="0"/>
                      </a:moveTo>
                      <a:cubicBezTo>
                        <a:pt x="2" y="2"/>
                        <a:pt x="1" y="7"/>
                        <a:pt x="0" y="3"/>
                      </a:cubicBezTo>
                      <a:cubicBezTo>
                        <a:pt x="1" y="2"/>
                        <a:pt x="2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66" name="Freeform 24"/>
                <p:cNvSpPr>
                  <a:spLocks/>
                </p:cNvSpPr>
                <p:nvPr/>
              </p:nvSpPr>
              <p:spPr bwMode="auto">
                <a:xfrm>
                  <a:off x="-2727325" y="-5536406"/>
                  <a:ext cx="4763" cy="14287"/>
                </a:xfrm>
                <a:custGeom>
                  <a:avLst/>
                  <a:gdLst>
                    <a:gd name="T0" fmla="*/ 1 w 1"/>
                    <a:gd name="T1" fmla="*/ 2 h 4"/>
                    <a:gd name="T2" fmla="*/ 1 w 1"/>
                    <a:gd name="T3" fmla="*/ 4 h 4"/>
                    <a:gd name="T4" fmla="*/ 1 w 1"/>
                    <a:gd name="T5" fmla="*/ 0 h 4"/>
                    <a:gd name="T6" fmla="*/ 1 w 1"/>
                    <a:gd name="T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4">
                      <a:moveTo>
                        <a:pt x="1" y="2"/>
                      </a:move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1" y="3"/>
                        <a:pt x="0" y="1"/>
                        <a:pt x="1" y="0"/>
                      </a:cubicBezTo>
                      <a:cubicBezTo>
                        <a:pt x="0" y="2"/>
                        <a:pt x="1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67" name="Freeform 25"/>
                <p:cNvSpPr>
                  <a:spLocks/>
                </p:cNvSpPr>
                <p:nvPr/>
              </p:nvSpPr>
              <p:spPr bwMode="auto">
                <a:xfrm>
                  <a:off x="-2798762" y="-5480844"/>
                  <a:ext cx="38100" cy="26987"/>
                </a:xfrm>
                <a:custGeom>
                  <a:avLst/>
                  <a:gdLst>
                    <a:gd name="T0" fmla="*/ 0 w 10"/>
                    <a:gd name="T1" fmla="*/ 7 h 7"/>
                    <a:gd name="T2" fmla="*/ 10 w 10"/>
                    <a:gd name="T3" fmla="*/ 0 h 7"/>
                    <a:gd name="T4" fmla="*/ 0 w 10"/>
                    <a:gd name="T5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7">
                      <a:moveTo>
                        <a:pt x="0" y="7"/>
                      </a:moveTo>
                      <a:cubicBezTo>
                        <a:pt x="0" y="7"/>
                        <a:pt x="6" y="2"/>
                        <a:pt x="10" y="0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68" name="Freeform 26"/>
                <p:cNvSpPr>
                  <a:spLocks/>
                </p:cNvSpPr>
                <p:nvPr/>
              </p:nvSpPr>
              <p:spPr bwMode="auto">
                <a:xfrm>
                  <a:off x="-2922587" y="-5404644"/>
                  <a:ext cx="19050" cy="6350"/>
                </a:xfrm>
                <a:custGeom>
                  <a:avLst/>
                  <a:gdLst>
                    <a:gd name="T0" fmla="*/ 3 w 5"/>
                    <a:gd name="T1" fmla="*/ 2 h 2"/>
                    <a:gd name="T2" fmla="*/ 4 w 5"/>
                    <a:gd name="T3" fmla="*/ 0 h 2"/>
                    <a:gd name="T4" fmla="*/ 3 w 5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3" y="2"/>
                      </a:moveTo>
                      <a:cubicBezTo>
                        <a:pt x="0" y="2"/>
                        <a:pt x="1" y="2"/>
                        <a:pt x="4" y="0"/>
                      </a:cubicBezTo>
                      <a:cubicBezTo>
                        <a:pt x="5" y="0"/>
                        <a:pt x="4" y="1"/>
                        <a:pt x="3" y="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69" name="Freeform 27"/>
                <p:cNvSpPr>
                  <a:spLocks/>
                </p:cNvSpPr>
                <p:nvPr/>
              </p:nvSpPr>
              <p:spPr bwMode="auto">
                <a:xfrm>
                  <a:off x="-2933700" y="-5393531"/>
                  <a:ext cx="19050" cy="14287"/>
                </a:xfrm>
                <a:custGeom>
                  <a:avLst/>
                  <a:gdLst>
                    <a:gd name="T0" fmla="*/ 5 w 5"/>
                    <a:gd name="T1" fmla="*/ 1 h 4"/>
                    <a:gd name="T2" fmla="*/ 0 w 5"/>
                    <a:gd name="T3" fmla="*/ 3 h 4"/>
                    <a:gd name="T4" fmla="*/ 5 w 5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5" y="1"/>
                      </a:moveTo>
                      <a:cubicBezTo>
                        <a:pt x="2" y="2"/>
                        <a:pt x="1" y="3"/>
                        <a:pt x="0" y="3"/>
                      </a:cubicBezTo>
                      <a:cubicBezTo>
                        <a:pt x="0" y="4"/>
                        <a:pt x="5" y="0"/>
                        <a:pt x="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70" name="Freeform 28"/>
                <p:cNvSpPr>
                  <a:spLocks/>
                </p:cNvSpPr>
                <p:nvPr/>
              </p:nvSpPr>
              <p:spPr bwMode="auto">
                <a:xfrm>
                  <a:off x="-3173412" y="-5266531"/>
                  <a:ext cx="26988" cy="19050"/>
                </a:xfrm>
                <a:custGeom>
                  <a:avLst/>
                  <a:gdLst>
                    <a:gd name="T0" fmla="*/ 6 w 7"/>
                    <a:gd name="T1" fmla="*/ 1 h 5"/>
                    <a:gd name="T2" fmla="*/ 0 w 7"/>
                    <a:gd name="T3" fmla="*/ 5 h 5"/>
                    <a:gd name="T4" fmla="*/ 6 w 7"/>
                    <a:gd name="T5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5">
                      <a:moveTo>
                        <a:pt x="6" y="1"/>
                      </a:moveTo>
                      <a:cubicBezTo>
                        <a:pt x="4" y="2"/>
                        <a:pt x="2" y="4"/>
                        <a:pt x="0" y="5"/>
                      </a:cubicBezTo>
                      <a:cubicBezTo>
                        <a:pt x="2" y="4"/>
                        <a:pt x="7" y="0"/>
                        <a:pt x="6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71" name="Freeform 29"/>
                <p:cNvSpPr>
                  <a:spLocks/>
                </p:cNvSpPr>
                <p:nvPr/>
              </p:nvSpPr>
              <p:spPr bwMode="auto">
                <a:xfrm>
                  <a:off x="-3275012" y="-5198269"/>
                  <a:ext cx="19050" cy="11112"/>
                </a:xfrm>
                <a:custGeom>
                  <a:avLst/>
                  <a:gdLst>
                    <a:gd name="T0" fmla="*/ 5 w 5"/>
                    <a:gd name="T1" fmla="*/ 1 h 3"/>
                    <a:gd name="T2" fmla="*/ 2 w 5"/>
                    <a:gd name="T3" fmla="*/ 2 h 3"/>
                    <a:gd name="T4" fmla="*/ 3 w 5"/>
                    <a:gd name="T5" fmla="*/ 0 h 3"/>
                    <a:gd name="T6" fmla="*/ 5 w 5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3">
                      <a:moveTo>
                        <a:pt x="5" y="1"/>
                      </a:moveTo>
                      <a:cubicBezTo>
                        <a:pt x="4" y="1"/>
                        <a:pt x="3" y="1"/>
                        <a:pt x="2" y="2"/>
                      </a:cubicBezTo>
                      <a:cubicBezTo>
                        <a:pt x="0" y="3"/>
                        <a:pt x="2" y="1"/>
                        <a:pt x="3" y="0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72" name="Freeform 30"/>
                <p:cNvSpPr>
                  <a:spLocks/>
                </p:cNvSpPr>
                <p:nvPr/>
              </p:nvSpPr>
              <p:spPr bwMode="auto">
                <a:xfrm>
                  <a:off x="-4913312" y="-5963444"/>
                  <a:ext cx="3175" cy="14287"/>
                </a:xfrm>
                <a:custGeom>
                  <a:avLst/>
                  <a:gdLst>
                    <a:gd name="T0" fmla="*/ 0 w 2"/>
                    <a:gd name="T1" fmla="*/ 0 h 9"/>
                    <a:gd name="T2" fmla="*/ 2 w 2"/>
                    <a:gd name="T3" fmla="*/ 9 h 9"/>
                    <a:gd name="T4" fmla="*/ 0 w 2"/>
                    <a:gd name="T5" fmla="*/ 7 h 9"/>
                    <a:gd name="T6" fmla="*/ 0 w 2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9">
                      <a:moveTo>
                        <a:pt x="0" y="0"/>
                      </a:moveTo>
                      <a:lnTo>
                        <a:pt x="2" y="9"/>
                      </a:lnTo>
                      <a:lnTo>
                        <a:pt x="0" y="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73" name="Freeform 31"/>
                <p:cNvSpPr>
                  <a:spLocks/>
                </p:cNvSpPr>
                <p:nvPr/>
              </p:nvSpPr>
              <p:spPr bwMode="auto">
                <a:xfrm>
                  <a:off x="-4827587" y="-6904831"/>
                  <a:ext cx="12700" cy="11112"/>
                </a:xfrm>
                <a:custGeom>
                  <a:avLst/>
                  <a:gdLst>
                    <a:gd name="T0" fmla="*/ 0 w 3"/>
                    <a:gd name="T1" fmla="*/ 2 h 3"/>
                    <a:gd name="T2" fmla="*/ 3 w 3"/>
                    <a:gd name="T3" fmla="*/ 1 h 3"/>
                    <a:gd name="T4" fmla="*/ 0 w 3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2"/>
                      </a:moveTo>
                      <a:cubicBezTo>
                        <a:pt x="2" y="0"/>
                        <a:pt x="2" y="1"/>
                        <a:pt x="3" y="1"/>
                      </a:cubicBezTo>
                      <a:cubicBezTo>
                        <a:pt x="0" y="3"/>
                        <a:pt x="3" y="0"/>
                        <a:pt x="0" y="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74" name="Freeform 32"/>
                <p:cNvSpPr>
                  <a:spLocks/>
                </p:cNvSpPr>
                <p:nvPr/>
              </p:nvSpPr>
              <p:spPr bwMode="auto">
                <a:xfrm>
                  <a:off x="-4376737" y="-7179469"/>
                  <a:ext cx="7938" cy="4762"/>
                </a:xfrm>
                <a:custGeom>
                  <a:avLst/>
                  <a:gdLst>
                    <a:gd name="T0" fmla="*/ 5 w 5"/>
                    <a:gd name="T1" fmla="*/ 3 h 3"/>
                    <a:gd name="T2" fmla="*/ 2 w 5"/>
                    <a:gd name="T3" fmla="*/ 3 h 3"/>
                    <a:gd name="T4" fmla="*/ 0 w 5"/>
                    <a:gd name="T5" fmla="*/ 0 h 3"/>
                    <a:gd name="T6" fmla="*/ 5 w 5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3">
                      <a:moveTo>
                        <a:pt x="5" y="3"/>
                      </a:moveTo>
                      <a:lnTo>
                        <a:pt x="2" y="3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75" name="Freeform 33"/>
                <p:cNvSpPr>
                  <a:spLocks/>
                </p:cNvSpPr>
                <p:nvPr/>
              </p:nvSpPr>
              <p:spPr bwMode="auto">
                <a:xfrm>
                  <a:off x="-3795712" y="-5203031"/>
                  <a:ext cx="3175" cy="22225"/>
                </a:xfrm>
                <a:custGeom>
                  <a:avLst/>
                  <a:gdLst>
                    <a:gd name="T0" fmla="*/ 0 w 1"/>
                    <a:gd name="T1" fmla="*/ 2 h 6"/>
                    <a:gd name="T2" fmla="*/ 1 w 1"/>
                    <a:gd name="T3" fmla="*/ 5 h 6"/>
                    <a:gd name="T4" fmla="*/ 0 w 1"/>
                    <a:gd name="T5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6">
                      <a:moveTo>
                        <a:pt x="0" y="2"/>
                      </a:moveTo>
                      <a:cubicBezTo>
                        <a:pt x="0" y="6"/>
                        <a:pt x="1" y="0"/>
                        <a:pt x="1" y="5"/>
                      </a:cubicBezTo>
                      <a:cubicBezTo>
                        <a:pt x="0" y="5"/>
                        <a:pt x="0" y="4"/>
                        <a:pt x="0" y="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76" name="Freeform 34"/>
                <p:cNvSpPr>
                  <a:spLocks/>
                </p:cNvSpPr>
                <p:nvPr/>
              </p:nvSpPr>
              <p:spPr bwMode="auto">
                <a:xfrm>
                  <a:off x="-4803775" y="-6665119"/>
                  <a:ext cx="1057275" cy="1466850"/>
                </a:xfrm>
                <a:custGeom>
                  <a:avLst/>
                  <a:gdLst>
                    <a:gd name="T0" fmla="*/ 169 w 282"/>
                    <a:gd name="T1" fmla="*/ 333 h 391"/>
                    <a:gd name="T2" fmla="*/ 142 w 282"/>
                    <a:gd name="T3" fmla="*/ 318 h 391"/>
                    <a:gd name="T4" fmla="*/ 85 w 282"/>
                    <a:gd name="T5" fmla="*/ 290 h 391"/>
                    <a:gd name="T6" fmla="*/ 66 w 282"/>
                    <a:gd name="T7" fmla="*/ 278 h 391"/>
                    <a:gd name="T8" fmla="*/ 12 w 282"/>
                    <a:gd name="T9" fmla="*/ 237 h 391"/>
                    <a:gd name="T10" fmla="*/ 12 w 282"/>
                    <a:gd name="T11" fmla="*/ 214 h 391"/>
                    <a:gd name="T12" fmla="*/ 12 w 282"/>
                    <a:gd name="T13" fmla="*/ 176 h 391"/>
                    <a:gd name="T14" fmla="*/ 12 w 282"/>
                    <a:gd name="T15" fmla="*/ 144 h 391"/>
                    <a:gd name="T16" fmla="*/ 13 w 282"/>
                    <a:gd name="T17" fmla="*/ 125 h 391"/>
                    <a:gd name="T18" fmla="*/ 11 w 282"/>
                    <a:gd name="T19" fmla="*/ 110 h 391"/>
                    <a:gd name="T20" fmla="*/ 9 w 282"/>
                    <a:gd name="T21" fmla="*/ 72 h 391"/>
                    <a:gd name="T22" fmla="*/ 9 w 282"/>
                    <a:gd name="T23" fmla="*/ 51 h 391"/>
                    <a:gd name="T24" fmla="*/ 7 w 282"/>
                    <a:gd name="T25" fmla="*/ 29 h 391"/>
                    <a:gd name="T26" fmla="*/ 7 w 282"/>
                    <a:gd name="T27" fmla="*/ 9 h 391"/>
                    <a:gd name="T28" fmla="*/ 7 w 282"/>
                    <a:gd name="T29" fmla="*/ 6 h 391"/>
                    <a:gd name="T30" fmla="*/ 20 w 282"/>
                    <a:gd name="T31" fmla="*/ 4 h 391"/>
                    <a:gd name="T32" fmla="*/ 38 w 282"/>
                    <a:gd name="T33" fmla="*/ 14 h 391"/>
                    <a:gd name="T34" fmla="*/ 63 w 282"/>
                    <a:gd name="T35" fmla="*/ 28 h 391"/>
                    <a:gd name="T36" fmla="*/ 94 w 282"/>
                    <a:gd name="T37" fmla="*/ 46 h 391"/>
                    <a:gd name="T38" fmla="*/ 109 w 282"/>
                    <a:gd name="T39" fmla="*/ 57 h 391"/>
                    <a:gd name="T40" fmla="*/ 120 w 282"/>
                    <a:gd name="T41" fmla="*/ 61 h 391"/>
                    <a:gd name="T42" fmla="*/ 125 w 282"/>
                    <a:gd name="T43" fmla="*/ 66 h 391"/>
                    <a:gd name="T44" fmla="*/ 142 w 282"/>
                    <a:gd name="T45" fmla="*/ 74 h 391"/>
                    <a:gd name="T46" fmla="*/ 169 w 282"/>
                    <a:gd name="T47" fmla="*/ 89 h 391"/>
                    <a:gd name="T48" fmla="*/ 202 w 282"/>
                    <a:gd name="T49" fmla="*/ 108 h 391"/>
                    <a:gd name="T50" fmla="*/ 220 w 282"/>
                    <a:gd name="T51" fmla="*/ 118 h 391"/>
                    <a:gd name="T52" fmla="*/ 261 w 282"/>
                    <a:gd name="T53" fmla="*/ 142 h 391"/>
                    <a:gd name="T54" fmla="*/ 273 w 282"/>
                    <a:gd name="T55" fmla="*/ 151 h 391"/>
                    <a:gd name="T56" fmla="*/ 276 w 282"/>
                    <a:gd name="T57" fmla="*/ 158 h 391"/>
                    <a:gd name="T58" fmla="*/ 277 w 282"/>
                    <a:gd name="T59" fmla="*/ 177 h 391"/>
                    <a:gd name="T60" fmla="*/ 278 w 282"/>
                    <a:gd name="T61" fmla="*/ 197 h 391"/>
                    <a:gd name="T62" fmla="*/ 280 w 282"/>
                    <a:gd name="T63" fmla="*/ 206 h 391"/>
                    <a:gd name="T64" fmla="*/ 281 w 282"/>
                    <a:gd name="T65" fmla="*/ 219 h 391"/>
                    <a:gd name="T66" fmla="*/ 279 w 282"/>
                    <a:gd name="T67" fmla="*/ 235 h 391"/>
                    <a:gd name="T68" fmla="*/ 278 w 282"/>
                    <a:gd name="T69" fmla="*/ 251 h 391"/>
                    <a:gd name="T70" fmla="*/ 277 w 282"/>
                    <a:gd name="T71" fmla="*/ 259 h 391"/>
                    <a:gd name="T72" fmla="*/ 282 w 282"/>
                    <a:gd name="T73" fmla="*/ 269 h 391"/>
                    <a:gd name="T74" fmla="*/ 279 w 282"/>
                    <a:gd name="T75" fmla="*/ 278 h 391"/>
                    <a:gd name="T76" fmla="*/ 274 w 282"/>
                    <a:gd name="T77" fmla="*/ 281 h 391"/>
                    <a:gd name="T78" fmla="*/ 280 w 282"/>
                    <a:gd name="T79" fmla="*/ 307 h 391"/>
                    <a:gd name="T80" fmla="*/ 276 w 282"/>
                    <a:gd name="T81" fmla="*/ 344 h 391"/>
                    <a:gd name="T82" fmla="*/ 274 w 282"/>
                    <a:gd name="T83" fmla="*/ 359 h 391"/>
                    <a:gd name="T84" fmla="*/ 273 w 282"/>
                    <a:gd name="T85" fmla="*/ 381 h 391"/>
                    <a:gd name="T86" fmla="*/ 270 w 282"/>
                    <a:gd name="T87" fmla="*/ 371 h 391"/>
                    <a:gd name="T88" fmla="*/ 271 w 282"/>
                    <a:gd name="T89" fmla="*/ 356 h 391"/>
                    <a:gd name="T90" fmla="*/ 270 w 282"/>
                    <a:gd name="T91" fmla="*/ 318 h 391"/>
                    <a:gd name="T92" fmla="*/ 267 w 282"/>
                    <a:gd name="T93" fmla="*/ 247 h 391"/>
                    <a:gd name="T94" fmla="*/ 267 w 282"/>
                    <a:gd name="T95" fmla="*/ 187 h 391"/>
                    <a:gd name="T96" fmla="*/ 216 w 282"/>
                    <a:gd name="T97" fmla="*/ 133 h 391"/>
                    <a:gd name="T98" fmla="*/ 180 w 282"/>
                    <a:gd name="T99" fmla="*/ 112 h 391"/>
                    <a:gd name="T100" fmla="*/ 113 w 282"/>
                    <a:gd name="T101" fmla="*/ 72 h 391"/>
                    <a:gd name="T102" fmla="*/ 37 w 282"/>
                    <a:gd name="T103" fmla="*/ 29 h 391"/>
                    <a:gd name="T104" fmla="*/ 12 w 282"/>
                    <a:gd name="T105" fmla="*/ 14 h 391"/>
                    <a:gd name="T106" fmla="*/ 20 w 282"/>
                    <a:gd name="T107" fmla="*/ 6 h 391"/>
                    <a:gd name="T108" fmla="*/ 21 w 282"/>
                    <a:gd name="T109" fmla="*/ 43 h 391"/>
                    <a:gd name="T110" fmla="*/ 18 w 282"/>
                    <a:gd name="T111" fmla="*/ 75 h 391"/>
                    <a:gd name="T112" fmla="*/ 34 w 282"/>
                    <a:gd name="T113" fmla="*/ 243 h 391"/>
                    <a:gd name="T114" fmla="*/ 110 w 282"/>
                    <a:gd name="T115" fmla="*/ 290 h 391"/>
                    <a:gd name="T116" fmla="*/ 217 w 282"/>
                    <a:gd name="T117" fmla="*/ 353 h 3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82" h="391">
                      <a:moveTo>
                        <a:pt x="261" y="387"/>
                      </a:moveTo>
                      <a:cubicBezTo>
                        <a:pt x="248" y="384"/>
                        <a:pt x="236" y="373"/>
                        <a:pt x="223" y="367"/>
                      </a:cubicBezTo>
                      <a:cubicBezTo>
                        <a:pt x="221" y="367"/>
                        <a:pt x="224" y="366"/>
                        <a:pt x="221" y="365"/>
                      </a:cubicBezTo>
                      <a:cubicBezTo>
                        <a:pt x="208" y="360"/>
                        <a:pt x="190" y="348"/>
                        <a:pt x="177" y="338"/>
                      </a:cubicBezTo>
                      <a:cubicBezTo>
                        <a:pt x="179" y="338"/>
                        <a:pt x="179" y="338"/>
                        <a:pt x="179" y="338"/>
                      </a:cubicBezTo>
                      <a:cubicBezTo>
                        <a:pt x="176" y="336"/>
                        <a:pt x="172" y="335"/>
                        <a:pt x="169" y="333"/>
                      </a:cubicBezTo>
                      <a:cubicBezTo>
                        <a:pt x="169" y="333"/>
                        <a:pt x="170" y="333"/>
                        <a:pt x="170" y="333"/>
                      </a:cubicBezTo>
                      <a:cubicBezTo>
                        <a:pt x="169" y="333"/>
                        <a:pt x="165" y="330"/>
                        <a:pt x="163" y="330"/>
                      </a:cubicBezTo>
                      <a:cubicBezTo>
                        <a:pt x="162" y="329"/>
                        <a:pt x="163" y="328"/>
                        <a:pt x="161" y="327"/>
                      </a:cubicBezTo>
                      <a:cubicBezTo>
                        <a:pt x="159" y="327"/>
                        <a:pt x="159" y="327"/>
                        <a:pt x="159" y="327"/>
                      </a:cubicBezTo>
                      <a:cubicBezTo>
                        <a:pt x="153" y="327"/>
                        <a:pt x="148" y="320"/>
                        <a:pt x="141" y="318"/>
                      </a:cubicBezTo>
                      <a:cubicBezTo>
                        <a:pt x="142" y="318"/>
                        <a:pt x="142" y="318"/>
                        <a:pt x="142" y="318"/>
                      </a:cubicBezTo>
                      <a:cubicBezTo>
                        <a:pt x="131" y="314"/>
                        <a:pt x="118" y="307"/>
                        <a:pt x="107" y="301"/>
                      </a:cubicBezTo>
                      <a:cubicBezTo>
                        <a:pt x="108" y="301"/>
                        <a:pt x="108" y="300"/>
                        <a:pt x="108" y="299"/>
                      </a:cubicBezTo>
                      <a:cubicBezTo>
                        <a:pt x="107" y="300"/>
                        <a:pt x="103" y="298"/>
                        <a:pt x="100" y="297"/>
                      </a:cubicBezTo>
                      <a:cubicBezTo>
                        <a:pt x="99" y="295"/>
                        <a:pt x="94" y="295"/>
                        <a:pt x="91" y="292"/>
                      </a:cubicBezTo>
                      <a:cubicBezTo>
                        <a:pt x="92" y="292"/>
                        <a:pt x="92" y="292"/>
                        <a:pt x="92" y="292"/>
                      </a:cubicBezTo>
                      <a:cubicBezTo>
                        <a:pt x="88" y="292"/>
                        <a:pt x="88" y="289"/>
                        <a:pt x="85" y="290"/>
                      </a:cubicBezTo>
                      <a:cubicBezTo>
                        <a:pt x="84" y="288"/>
                        <a:pt x="84" y="288"/>
                        <a:pt x="84" y="288"/>
                      </a:cubicBezTo>
                      <a:cubicBezTo>
                        <a:pt x="82" y="289"/>
                        <a:pt x="81" y="285"/>
                        <a:pt x="78" y="284"/>
                      </a:cubicBezTo>
                      <a:cubicBezTo>
                        <a:pt x="78" y="285"/>
                        <a:pt x="78" y="285"/>
                        <a:pt x="78" y="285"/>
                      </a:cubicBezTo>
                      <a:cubicBezTo>
                        <a:pt x="76" y="284"/>
                        <a:pt x="75" y="282"/>
                        <a:pt x="73" y="281"/>
                      </a:cubicBezTo>
                      <a:cubicBezTo>
                        <a:pt x="73" y="281"/>
                        <a:pt x="73" y="281"/>
                        <a:pt x="73" y="281"/>
                      </a:cubicBezTo>
                      <a:cubicBezTo>
                        <a:pt x="69" y="279"/>
                        <a:pt x="67" y="276"/>
                        <a:pt x="66" y="278"/>
                      </a:cubicBezTo>
                      <a:cubicBezTo>
                        <a:pt x="65" y="276"/>
                        <a:pt x="71" y="280"/>
                        <a:pt x="69" y="277"/>
                      </a:cubicBezTo>
                      <a:cubicBezTo>
                        <a:pt x="54" y="270"/>
                        <a:pt x="40" y="260"/>
                        <a:pt x="26" y="251"/>
                      </a:cubicBezTo>
                      <a:cubicBezTo>
                        <a:pt x="25" y="250"/>
                        <a:pt x="23" y="249"/>
                        <a:pt x="23" y="248"/>
                      </a:cubicBezTo>
                      <a:cubicBezTo>
                        <a:pt x="21" y="248"/>
                        <a:pt x="18" y="246"/>
                        <a:pt x="16" y="245"/>
                      </a:cubicBezTo>
                      <a:cubicBezTo>
                        <a:pt x="16" y="245"/>
                        <a:pt x="16" y="244"/>
                        <a:pt x="15" y="243"/>
                      </a:cubicBezTo>
                      <a:cubicBezTo>
                        <a:pt x="15" y="240"/>
                        <a:pt x="12" y="240"/>
                        <a:pt x="12" y="237"/>
                      </a:cubicBezTo>
                      <a:cubicBezTo>
                        <a:pt x="13" y="238"/>
                        <a:pt x="13" y="238"/>
                        <a:pt x="14" y="238"/>
                      </a:cubicBezTo>
                      <a:cubicBezTo>
                        <a:pt x="12" y="235"/>
                        <a:pt x="12" y="231"/>
                        <a:pt x="12" y="228"/>
                      </a:cubicBezTo>
                      <a:cubicBezTo>
                        <a:pt x="12" y="228"/>
                        <a:pt x="12" y="229"/>
                        <a:pt x="13" y="229"/>
                      </a:cubicBezTo>
                      <a:cubicBezTo>
                        <a:pt x="12" y="225"/>
                        <a:pt x="13" y="222"/>
                        <a:pt x="13" y="219"/>
                      </a:cubicBezTo>
                      <a:cubicBezTo>
                        <a:pt x="13" y="220"/>
                        <a:pt x="13" y="220"/>
                        <a:pt x="13" y="220"/>
                      </a:cubicBezTo>
                      <a:cubicBezTo>
                        <a:pt x="15" y="215"/>
                        <a:pt x="12" y="219"/>
                        <a:pt x="12" y="214"/>
                      </a:cubicBezTo>
                      <a:cubicBezTo>
                        <a:pt x="13" y="215"/>
                        <a:pt x="13" y="215"/>
                        <a:pt x="13" y="215"/>
                      </a:cubicBezTo>
                      <a:cubicBezTo>
                        <a:pt x="12" y="211"/>
                        <a:pt x="13" y="204"/>
                        <a:pt x="12" y="200"/>
                      </a:cubicBezTo>
                      <a:cubicBezTo>
                        <a:pt x="12" y="200"/>
                        <a:pt x="13" y="200"/>
                        <a:pt x="13" y="200"/>
                      </a:cubicBezTo>
                      <a:cubicBezTo>
                        <a:pt x="12" y="196"/>
                        <a:pt x="13" y="191"/>
                        <a:pt x="13" y="186"/>
                      </a:cubicBezTo>
                      <a:cubicBezTo>
                        <a:pt x="13" y="184"/>
                        <a:pt x="15" y="186"/>
                        <a:pt x="14" y="182"/>
                      </a:cubicBezTo>
                      <a:cubicBezTo>
                        <a:pt x="13" y="182"/>
                        <a:pt x="14" y="173"/>
                        <a:pt x="12" y="176"/>
                      </a:cubicBezTo>
                      <a:cubicBezTo>
                        <a:pt x="12" y="172"/>
                        <a:pt x="13" y="165"/>
                        <a:pt x="12" y="163"/>
                      </a:cubicBezTo>
                      <a:cubicBezTo>
                        <a:pt x="13" y="165"/>
                        <a:pt x="14" y="161"/>
                        <a:pt x="14" y="164"/>
                      </a:cubicBezTo>
                      <a:cubicBezTo>
                        <a:pt x="16" y="162"/>
                        <a:pt x="16" y="162"/>
                        <a:pt x="16" y="162"/>
                      </a:cubicBezTo>
                      <a:cubicBezTo>
                        <a:pt x="16" y="162"/>
                        <a:pt x="15" y="164"/>
                        <a:pt x="16" y="163"/>
                      </a:cubicBezTo>
                      <a:cubicBezTo>
                        <a:pt x="16" y="162"/>
                        <a:pt x="15" y="157"/>
                        <a:pt x="16" y="155"/>
                      </a:cubicBezTo>
                      <a:cubicBezTo>
                        <a:pt x="15" y="152"/>
                        <a:pt x="13" y="149"/>
                        <a:pt x="12" y="144"/>
                      </a:cubicBezTo>
                      <a:cubicBezTo>
                        <a:pt x="13" y="146"/>
                        <a:pt x="14" y="142"/>
                        <a:pt x="15" y="144"/>
                      </a:cubicBezTo>
                      <a:cubicBezTo>
                        <a:pt x="11" y="137"/>
                        <a:pt x="11" y="137"/>
                        <a:pt x="11" y="137"/>
                      </a:cubicBezTo>
                      <a:cubicBezTo>
                        <a:pt x="11" y="135"/>
                        <a:pt x="13" y="137"/>
                        <a:pt x="12" y="134"/>
                      </a:cubicBezTo>
                      <a:cubicBezTo>
                        <a:pt x="12" y="134"/>
                        <a:pt x="11" y="133"/>
                        <a:pt x="11" y="132"/>
                      </a:cubicBezTo>
                      <a:cubicBezTo>
                        <a:pt x="11" y="132"/>
                        <a:pt x="10" y="125"/>
                        <a:pt x="12" y="124"/>
                      </a:cubicBezTo>
                      <a:cubicBezTo>
                        <a:pt x="13" y="124"/>
                        <a:pt x="13" y="127"/>
                        <a:pt x="13" y="125"/>
                      </a:cubicBezTo>
                      <a:cubicBezTo>
                        <a:pt x="13" y="122"/>
                        <a:pt x="13" y="122"/>
                        <a:pt x="13" y="119"/>
                      </a:cubicBezTo>
                      <a:cubicBezTo>
                        <a:pt x="13" y="119"/>
                        <a:pt x="13" y="119"/>
                        <a:pt x="13" y="119"/>
                      </a:cubicBezTo>
                      <a:cubicBezTo>
                        <a:pt x="13" y="117"/>
                        <a:pt x="12" y="113"/>
                        <a:pt x="11" y="115"/>
                      </a:cubicBezTo>
                      <a:cubicBezTo>
                        <a:pt x="11" y="116"/>
                        <a:pt x="12" y="114"/>
                        <a:pt x="12" y="117"/>
                      </a:cubicBezTo>
                      <a:cubicBezTo>
                        <a:pt x="11" y="115"/>
                        <a:pt x="10" y="111"/>
                        <a:pt x="10" y="108"/>
                      </a:cubicBezTo>
                      <a:cubicBezTo>
                        <a:pt x="10" y="109"/>
                        <a:pt x="11" y="109"/>
                        <a:pt x="11" y="110"/>
                      </a:cubicBezTo>
                      <a:cubicBezTo>
                        <a:pt x="10" y="105"/>
                        <a:pt x="9" y="101"/>
                        <a:pt x="9" y="96"/>
                      </a:cubicBezTo>
                      <a:cubicBezTo>
                        <a:pt x="8" y="96"/>
                        <a:pt x="10" y="98"/>
                        <a:pt x="10" y="99"/>
                      </a:cubicBezTo>
                      <a:cubicBezTo>
                        <a:pt x="11" y="92"/>
                        <a:pt x="8" y="86"/>
                        <a:pt x="10" y="81"/>
                      </a:cubicBezTo>
                      <a:cubicBezTo>
                        <a:pt x="10" y="82"/>
                        <a:pt x="9" y="81"/>
                        <a:pt x="9" y="81"/>
                      </a:cubicBezTo>
                      <a:cubicBezTo>
                        <a:pt x="9" y="78"/>
                        <a:pt x="10" y="78"/>
                        <a:pt x="10" y="77"/>
                      </a:cubicBezTo>
                      <a:cubicBezTo>
                        <a:pt x="10" y="76"/>
                        <a:pt x="9" y="74"/>
                        <a:pt x="9" y="72"/>
                      </a:cubicBezTo>
                      <a:cubicBezTo>
                        <a:pt x="9" y="71"/>
                        <a:pt x="9" y="72"/>
                        <a:pt x="9" y="73"/>
                      </a:cubicBezTo>
                      <a:cubicBezTo>
                        <a:pt x="9" y="71"/>
                        <a:pt x="8" y="60"/>
                        <a:pt x="9" y="53"/>
                      </a:cubicBezTo>
                      <a:cubicBezTo>
                        <a:pt x="8" y="53"/>
                        <a:pt x="7" y="49"/>
                        <a:pt x="7" y="48"/>
                      </a:cubicBezTo>
                      <a:cubicBezTo>
                        <a:pt x="8" y="48"/>
                        <a:pt x="8" y="48"/>
                        <a:pt x="8" y="48"/>
                      </a:cubicBezTo>
                      <a:cubicBezTo>
                        <a:pt x="9" y="47"/>
                        <a:pt x="8" y="44"/>
                        <a:pt x="9" y="43"/>
                      </a:cubicBezTo>
                      <a:cubicBezTo>
                        <a:pt x="7" y="40"/>
                        <a:pt x="10" y="55"/>
                        <a:pt x="9" y="51"/>
                      </a:cubicBezTo>
                      <a:cubicBezTo>
                        <a:pt x="10" y="50"/>
                        <a:pt x="7" y="45"/>
                        <a:pt x="9" y="46"/>
                      </a:cubicBezTo>
                      <a:cubicBezTo>
                        <a:pt x="9" y="43"/>
                        <a:pt x="7" y="40"/>
                        <a:pt x="8" y="38"/>
                      </a:cubicBezTo>
                      <a:cubicBezTo>
                        <a:pt x="8" y="38"/>
                        <a:pt x="10" y="40"/>
                        <a:pt x="10" y="38"/>
                      </a:cubicBezTo>
                      <a:cubicBezTo>
                        <a:pt x="10" y="33"/>
                        <a:pt x="9" y="36"/>
                        <a:pt x="9" y="33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7" y="31"/>
                        <a:pt x="8" y="27"/>
                        <a:pt x="7" y="29"/>
                      </a:cubicBezTo>
                      <a:cubicBezTo>
                        <a:pt x="8" y="28"/>
                        <a:pt x="7" y="23"/>
                        <a:pt x="8" y="23"/>
                      </a:cubicBezTo>
                      <a:cubicBezTo>
                        <a:pt x="10" y="24"/>
                        <a:pt x="10" y="24"/>
                        <a:pt x="10" y="24"/>
                      </a:cubicBezTo>
                      <a:cubicBezTo>
                        <a:pt x="10" y="22"/>
                        <a:pt x="8" y="21"/>
                        <a:pt x="8" y="19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6" y="18"/>
                        <a:pt x="9" y="14"/>
                        <a:pt x="7" y="12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11"/>
                        <a:pt x="17" y="0"/>
                        <a:pt x="15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6" y="2"/>
                        <a:pt x="16" y="2"/>
                        <a:pt x="16" y="2"/>
                      </a:cubicBezTo>
                      <a:cubicBezTo>
                        <a:pt x="16" y="2"/>
                        <a:pt x="16" y="2"/>
                        <a:pt x="16" y="2"/>
                      </a:cubicBezTo>
                      <a:cubicBezTo>
                        <a:pt x="18" y="3"/>
                        <a:pt x="19" y="3"/>
                        <a:pt x="20" y="4"/>
                      </a:cubicBezTo>
                      <a:cubicBezTo>
                        <a:pt x="22" y="5"/>
                        <a:pt x="26" y="5"/>
                        <a:pt x="30" y="10"/>
                      </a:cubicBezTo>
                      <a:cubicBezTo>
                        <a:pt x="29" y="9"/>
                        <a:pt x="28" y="8"/>
                        <a:pt x="27" y="8"/>
                      </a:cubicBezTo>
                      <a:cubicBezTo>
                        <a:pt x="28" y="9"/>
                        <a:pt x="29" y="10"/>
                        <a:pt x="30" y="11"/>
                      </a:cubicBezTo>
                      <a:cubicBezTo>
                        <a:pt x="27" y="8"/>
                        <a:pt x="30" y="10"/>
                        <a:pt x="30" y="10"/>
                      </a:cubicBezTo>
                      <a:cubicBezTo>
                        <a:pt x="30" y="10"/>
                        <a:pt x="33" y="13"/>
                        <a:pt x="35" y="15"/>
                      </a:cubicBezTo>
                      <a:cubicBezTo>
                        <a:pt x="38" y="16"/>
                        <a:pt x="37" y="15"/>
                        <a:pt x="38" y="14"/>
                      </a:cubicBezTo>
                      <a:cubicBezTo>
                        <a:pt x="39" y="17"/>
                        <a:pt x="46" y="17"/>
                        <a:pt x="48" y="20"/>
                      </a:cubicBezTo>
                      <a:cubicBezTo>
                        <a:pt x="47" y="20"/>
                        <a:pt x="44" y="19"/>
                        <a:pt x="45" y="21"/>
                      </a:cubicBezTo>
                      <a:cubicBezTo>
                        <a:pt x="47" y="24"/>
                        <a:pt x="51" y="22"/>
                        <a:pt x="54" y="25"/>
                      </a:cubicBezTo>
                      <a:cubicBezTo>
                        <a:pt x="54" y="23"/>
                        <a:pt x="54" y="23"/>
                        <a:pt x="54" y="23"/>
                      </a:cubicBezTo>
                      <a:cubicBezTo>
                        <a:pt x="55" y="25"/>
                        <a:pt x="60" y="25"/>
                        <a:pt x="59" y="27"/>
                      </a:cubicBezTo>
                      <a:cubicBezTo>
                        <a:pt x="60" y="27"/>
                        <a:pt x="63" y="30"/>
                        <a:pt x="63" y="28"/>
                      </a:cubicBezTo>
                      <a:cubicBezTo>
                        <a:pt x="68" y="33"/>
                        <a:pt x="78" y="36"/>
                        <a:pt x="80" y="40"/>
                      </a:cubicBezTo>
                      <a:cubicBezTo>
                        <a:pt x="81" y="41"/>
                        <a:pt x="83" y="42"/>
                        <a:pt x="83" y="41"/>
                      </a:cubicBezTo>
                      <a:cubicBezTo>
                        <a:pt x="82" y="40"/>
                        <a:pt x="81" y="41"/>
                        <a:pt x="81" y="40"/>
                      </a:cubicBezTo>
                      <a:cubicBezTo>
                        <a:pt x="82" y="40"/>
                        <a:pt x="82" y="40"/>
                        <a:pt x="82" y="40"/>
                      </a:cubicBezTo>
                      <a:cubicBezTo>
                        <a:pt x="84" y="41"/>
                        <a:pt x="85" y="42"/>
                        <a:pt x="83" y="42"/>
                      </a:cubicBezTo>
                      <a:cubicBezTo>
                        <a:pt x="87" y="46"/>
                        <a:pt x="89" y="42"/>
                        <a:pt x="94" y="46"/>
                      </a:cubicBezTo>
                      <a:cubicBezTo>
                        <a:pt x="93" y="46"/>
                        <a:pt x="93" y="47"/>
                        <a:pt x="95" y="48"/>
                      </a:cubicBezTo>
                      <a:cubicBezTo>
                        <a:pt x="98" y="48"/>
                        <a:pt x="98" y="48"/>
                        <a:pt x="98" y="48"/>
                      </a:cubicBezTo>
                      <a:cubicBezTo>
                        <a:pt x="102" y="51"/>
                        <a:pt x="100" y="51"/>
                        <a:pt x="99" y="52"/>
                      </a:cubicBezTo>
                      <a:cubicBezTo>
                        <a:pt x="101" y="53"/>
                        <a:pt x="103" y="54"/>
                        <a:pt x="105" y="54"/>
                      </a:cubicBezTo>
                      <a:cubicBezTo>
                        <a:pt x="106" y="56"/>
                        <a:pt x="106" y="56"/>
                        <a:pt x="106" y="56"/>
                      </a:cubicBezTo>
                      <a:cubicBezTo>
                        <a:pt x="105" y="55"/>
                        <a:pt x="108" y="57"/>
                        <a:pt x="109" y="57"/>
                      </a:cubicBezTo>
                      <a:cubicBezTo>
                        <a:pt x="108" y="57"/>
                        <a:pt x="108" y="57"/>
                        <a:pt x="108" y="57"/>
                      </a:cubicBezTo>
                      <a:cubicBezTo>
                        <a:pt x="108" y="57"/>
                        <a:pt x="110" y="58"/>
                        <a:pt x="111" y="59"/>
                      </a:cubicBezTo>
                      <a:cubicBezTo>
                        <a:pt x="112" y="58"/>
                        <a:pt x="110" y="57"/>
                        <a:pt x="108" y="56"/>
                      </a:cubicBezTo>
                      <a:cubicBezTo>
                        <a:pt x="110" y="56"/>
                        <a:pt x="111" y="57"/>
                        <a:pt x="113" y="57"/>
                      </a:cubicBezTo>
                      <a:cubicBezTo>
                        <a:pt x="112" y="58"/>
                        <a:pt x="115" y="59"/>
                        <a:pt x="117" y="60"/>
                      </a:cubicBezTo>
                      <a:cubicBezTo>
                        <a:pt x="118" y="61"/>
                        <a:pt x="119" y="60"/>
                        <a:pt x="120" y="61"/>
                      </a:cubicBezTo>
                      <a:cubicBezTo>
                        <a:pt x="119" y="61"/>
                        <a:pt x="122" y="62"/>
                        <a:pt x="120" y="62"/>
                      </a:cubicBezTo>
                      <a:cubicBezTo>
                        <a:pt x="120" y="62"/>
                        <a:pt x="119" y="61"/>
                        <a:pt x="118" y="61"/>
                      </a:cubicBezTo>
                      <a:cubicBezTo>
                        <a:pt x="119" y="62"/>
                        <a:pt x="118" y="63"/>
                        <a:pt x="121" y="64"/>
                      </a:cubicBezTo>
                      <a:cubicBezTo>
                        <a:pt x="123" y="64"/>
                        <a:pt x="122" y="61"/>
                        <a:pt x="125" y="64"/>
                      </a:cubicBezTo>
                      <a:cubicBezTo>
                        <a:pt x="124" y="64"/>
                        <a:pt x="123" y="64"/>
                        <a:pt x="122" y="64"/>
                      </a:cubicBezTo>
                      <a:cubicBezTo>
                        <a:pt x="125" y="66"/>
                        <a:pt x="125" y="66"/>
                        <a:pt x="125" y="66"/>
                      </a:cubicBezTo>
                      <a:cubicBezTo>
                        <a:pt x="126" y="65"/>
                        <a:pt x="126" y="65"/>
                        <a:pt x="126" y="65"/>
                      </a:cubicBezTo>
                      <a:cubicBezTo>
                        <a:pt x="126" y="66"/>
                        <a:pt x="126" y="66"/>
                        <a:pt x="126" y="66"/>
                      </a:cubicBezTo>
                      <a:cubicBezTo>
                        <a:pt x="127" y="66"/>
                        <a:pt x="131" y="68"/>
                        <a:pt x="132" y="68"/>
                      </a:cubicBezTo>
                      <a:cubicBezTo>
                        <a:pt x="134" y="69"/>
                        <a:pt x="135" y="70"/>
                        <a:pt x="137" y="71"/>
                      </a:cubicBezTo>
                      <a:cubicBezTo>
                        <a:pt x="136" y="71"/>
                        <a:pt x="136" y="71"/>
                        <a:pt x="136" y="71"/>
                      </a:cubicBezTo>
                      <a:cubicBezTo>
                        <a:pt x="138" y="73"/>
                        <a:pt x="140" y="74"/>
                        <a:pt x="142" y="74"/>
                      </a:cubicBezTo>
                      <a:cubicBezTo>
                        <a:pt x="142" y="74"/>
                        <a:pt x="142" y="74"/>
                        <a:pt x="142" y="74"/>
                      </a:cubicBezTo>
                      <a:cubicBezTo>
                        <a:pt x="143" y="75"/>
                        <a:pt x="145" y="76"/>
                        <a:pt x="147" y="76"/>
                      </a:cubicBezTo>
                      <a:cubicBezTo>
                        <a:pt x="149" y="78"/>
                        <a:pt x="146" y="80"/>
                        <a:pt x="149" y="81"/>
                      </a:cubicBezTo>
                      <a:cubicBezTo>
                        <a:pt x="152" y="82"/>
                        <a:pt x="154" y="81"/>
                        <a:pt x="153" y="80"/>
                      </a:cubicBezTo>
                      <a:cubicBezTo>
                        <a:pt x="158" y="83"/>
                        <a:pt x="164" y="85"/>
                        <a:pt x="167" y="89"/>
                      </a:cubicBezTo>
                      <a:cubicBezTo>
                        <a:pt x="168" y="89"/>
                        <a:pt x="168" y="88"/>
                        <a:pt x="169" y="89"/>
                      </a:cubicBezTo>
                      <a:cubicBezTo>
                        <a:pt x="175" y="93"/>
                        <a:pt x="184" y="96"/>
                        <a:pt x="188" y="101"/>
                      </a:cubicBezTo>
                      <a:cubicBezTo>
                        <a:pt x="186" y="100"/>
                        <a:pt x="187" y="102"/>
                        <a:pt x="187" y="102"/>
                      </a:cubicBezTo>
                      <a:cubicBezTo>
                        <a:pt x="189" y="103"/>
                        <a:pt x="188" y="104"/>
                        <a:pt x="190" y="103"/>
                      </a:cubicBezTo>
                      <a:cubicBezTo>
                        <a:pt x="190" y="102"/>
                        <a:pt x="191" y="102"/>
                        <a:pt x="189" y="101"/>
                      </a:cubicBezTo>
                      <a:cubicBezTo>
                        <a:pt x="193" y="103"/>
                        <a:pt x="199" y="106"/>
                        <a:pt x="201" y="108"/>
                      </a:cubicBezTo>
                      <a:cubicBezTo>
                        <a:pt x="200" y="107"/>
                        <a:pt x="201" y="107"/>
                        <a:pt x="202" y="108"/>
                      </a:cubicBezTo>
                      <a:cubicBezTo>
                        <a:pt x="201" y="109"/>
                        <a:pt x="204" y="111"/>
                        <a:pt x="206" y="112"/>
                      </a:cubicBezTo>
                      <a:cubicBezTo>
                        <a:pt x="207" y="111"/>
                        <a:pt x="207" y="111"/>
                        <a:pt x="207" y="111"/>
                      </a:cubicBezTo>
                      <a:cubicBezTo>
                        <a:pt x="208" y="113"/>
                        <a:pt x="208" y="113"/>
                        <a:pt x="208" y="113"/>
                      </a:cubicBezTo>
                      <a:cubicBezTo>
                        <a:pt x="209" y="113"/>
                        <a:pt x="210" y="112"/>
                        <a:pt x="212" y="114"/>
                      </a:cubicBezTo>
                      <a:cubicBezTo>
                        <a:pt x="212" y="114"/>
                        <a:pt x="212" y="114"/>
                        <a:pt x="212" y="115"/>
                      </a:cubicBezTo>
                      <a:cubicBezTo>
                        <a:pt x="214" y="116"/>
                        <a:pt x="218" y="116"/>
                        <a:pt x="220" y="118"/>
                      </a:cubicBezTo>
                      <a:cubicBezTo>
                        <a:pt x="222" y="121"/>
                        <a:pt x="222" y="121"/>
                        <a:pt x="222" y="121"/>
                      </a:cubicBezTo>
                      <a:cubicBezTo>
                        <a:pt x="223" y="121"/>
                        <a:pt x="225" y="122"/>
                        <a:pt x="223" y="120"/>
                      </a:cubicBezTo>
                      <a:cubicBezTo>
                        <a:pt x="227" y="123"/>
                        <a:pt x="230" y="125"/>
                        <a:pt x="231" y="127"/>
                      </a:cubicBezTo>
                      <a:cubicBezTo>
                        <a:pt x="239" y="129"/>
                        <a:pt x="250" y="135"/>
                        <a:pt x="259" y="140"/>
                      </a:cubicBezTo>
                      <a:cubicBezTo>
                        <a:pt x="258" y="141"/>
                        <a:pt x="258" y="141"/>
                        <a:pt x="258" y="141"/>
                      </a:cubicBezTo>
                      <a:cubicBezTo>
                        <a:pt x="260" y="143"/>
                        <a:pt x="260" y="140"/>
                        <a:pt x="261" y="142"/>
                      </a:cubicBezTo>
                      <a:cubicBezTo>
                        <a:pt x="260" y="142"/>
                        <a:pt x="262" y="144"/>
                        <a:pt x="260" y="144"/>
                      </a:cubicBezTo>
                      <a:cubicBezTo>
                        <a:pt x="263" y="146"/>
                        <a:pt x="265" y="145"/>
                        <a:pt x="267" y="146"/>
                      </a:cubicBezTo>
                      <a:cubicBezTo>
                        <a:pt x="267" y="145"/>
                        <a:pt x="265" y="145"/>
                        <a:pt x="266" y="145"/>
                      </a:cubicBezTo>
                      <a:cubicBezTo>
                        <a:pt x="265" y="144"/>
                        <a:pt x="271" y="148"/>
                        <a:pt x="272" y="148"/>
                      </a:cubicBezTo>
                      <a:cubicBezTo>
                        <a:pt x="273" y="149"/>
                        <a:pt x="271" y="149"/>
                        <a:pt x="270" y="149"/>
                      </a:cubicBezTo>
                      <a:cubicBezTo>
                        <a:pt x="273" y="151"/>
                        <a:pt x="273" y="151"/>
                        <a:pt x="273" y="151"/>
                      </a:cubicBezTo>
                      <a:cubicBezTo>
                        <a:pt x="275" y="154"/>
                        <a:pt x="265" y="148"/>
                        <a:pt x="267" y="152"/>
                      </a:cubicBezTo>
                      <a:cubicBezTo>
                        <a:pt x="268" y="152"/>
                        <a:pt x="268" y="153"/>
                        <a:pt x="269" y="153"/>
                      </a:cubicBezTo>
                      <a:cubicBezTo>
                        <a:pt x="270" y="155"/>
                        <a:pt x="263" y="151"/>
                        <a:pt x="267" y="155"/>
                      </a:cubicBezTo>
                      <a:cubicBezTo>
                        <a:pt x="269" y="156"/>
                        <a:pt x="273" y="156"/>
                        <a:pt x="271" y="154"/>
                      </a:cubicBezTo>
                      <a:cubicBezTo>
                        <a:pt x="275" y="159"/>
                        <a:pt x="277" y="155"/>
                        <a:pt x="278" y="162"/>
                      </a:cubicBezTo>
                      <a:cubicBezTo>
                        <a:pt x="278" y="164"/>
                        <a:pt x="277" y="156"/>
                        <a:pt x="276" y="158"/>
                      </a:cubicBezTo>
                      <a:cubicBezTo>
                        <a:pt x="276" y="162"/>
                        <a:pt x="278" y="165"/>
                        <a:pt x="277" y="167"/>
                      </a:cubicBezTo>
                      <a:cubicBezTo>
                        <a:pt x="278" y="165"/>
                        <a:pt x="279" y="167"/>
                        <a:pt x="280" y="168"/>
                      </a:cubicBezTo>
                      <a:cubicBezTo>
                        <a:pt x="279" y="171"/>
                        <a:pt x="278" y="166"/>
                        <a:pt x="278" y="170"/>
                      </a:cubicBezTo>
                      <a:cubicBezTo>
                        <a:pt x="279" y="171"/>
                        <a:pt x="280" y="174"/>
                        <a:pt x="280" y="171"/>
                      </a:cubicBezTo>
                      <a:cubicBezTo>
                        <a:pt x="282" y="173"/>
                        <a:pt x="280" y="175"/>
                        <a:pt x="281" y="177"/>
                      </a:cubicBezTo>
                      <a:cubicBezTo>
                        <a:pt x="280" y="178"/>
                        <a:pt x="278" y="173"/>
                        <a:pt x="277" y="177"/>
                      </a:cubicBezTo>
                      <a:cubicBezTo>
                        <a:pt x="279" y="177"/>
                        <a:pt x="279" y="183"/>
                        <a:pt x="281" y="180"/>
                      </a:cubicBezTo>
                      <a:cubicBezTo>
                        <a:pt x="281" y="182"/>
                        <a:pt x="280" y="182"/>
                        <a:pt x="279" y="181"/>
                      </a:cubicBezTo>
                      <a:cubicBezTo>
                        <a:pt x="278" y="183"/>
                        <a:pt x="281" y="187"/>
                        <a:pt x="279" y="187"/>
                      </a:cubicBezTo>
                      <a:cubicBezTo>
                        <a:pt x="280" y="188"/>
                        <a:pt x="280" y="188"/>
                        <a:pt x="280" y="188"/>
                      </a:cubicBezTo>
                      <a:cubicBezTo>
                        <a:pt x="279" y="189"/>
                        <a:pt x="279" y="190"/>
                        <a:pt x="278" y="191"/>
                      </a:cubicBezTo>
                      <a:cubicBezTo>
                        <a:pt x="278" y="193"/>
                        <a:pt x="280" y="198"/>
                        <a:pt x="278" y="197"/>
                      </a:cubicBezTo>
                      <a:cubicBezTo>
                        <a:pt x="278" y="198"/>
                        <a:pt x="278" y="203"/>
                        <a:pt x="280" y="201"/>
                      </a:cubicBezTo>
                      <a:cubicBezTo>
                        <a:pt x="281" y="198"/>
                        <a:pt x="279" y="198"/>
                        <a:pt x="281" y="196"/>
                      </a:cubicBezTo>
                      <a:cubicBezTo>
                        <a:pt x="279" y="198"/>
                        <a:pt x="281" y="200"/>
                        <a:pt x="281" y="202"/>
                      </a:cubicBezTo>
                      <a:cubicBezTo>
                        <a:pt x="280" y="202"/>
                        <a:pt x="280" y="202"/>
                        <a:pt x="280" y="202"/>
                      </a:cubicBezTo>
                      <a:cubicBezTo>
                        <a:pt x="281" y="203"/>
                        <a:pt x="281" y="205"/>
                        <a:pt x="281" y="206"/>
                      </a:cubicBezTo>
                      <a:cubicBezTo>
                        <a:pt x="281" y="205"/>
                        <a:pt x="280" y="206"/>
                        <a:pt x="280" y="206"/>
                      </a:cubicBezTo>
                      <a:cubicBezTo>
                        <a:pt x="281" y="207"/>
                        <a:pt x="281" y="207"/>
                        <a:pt x="281" y="207"/>
                      </a:cubicBezTo>
                      <a:cubicBezTo>
                        <a:pt x="282" y="211"/>
                        <a:pt x="279" y="208"/>
                        <a:pt x="280" y="212"/>
                      </a:cubicBezTo>
                      <a:cubicBezTo>
                        <a:pt x="279" y="209"/>
                        <a:pt x="279" y="209"/>
                        <a:pt x="279" y="209"/>
                      </a:cubicBezTo>
                      <a:cubicBezTo>
                        <a:pt x="279" y="210"/>
                        <a:pt x="278" y="211"/>
                        <a:pt x="278" y="213"/>
                      </a:cubicBezTo>
                      <a:cubicBezTo>
                        <a:pt x="279" y="214"/>
                        <a:pt x="281" y="215"/>
                        <a:pt x="281" y="216"/>
                      </a:cubicBezTo>
                      <a:cubicBezTo>
                        <a:pt x="282" y="218"/>
                        <a:pt x="280" y="217"/>
                        <a:pt x="281" y="219"/>
                      </a:cubicBezTo>
                      <a:cubicBezTo>
                        <a:pt x="280" y="216"/>
                        <a:pt x="280" y="216"/>
                        <a:pt x="280" y="216"/>
                      </a:cubicBezTo>
                      <a:cubicBezTo>
                        <a:pt x="280" y="216"/>
                        <a:pt x="278" y="218"/>
                        <a:pt x="278" y="221"/>
                      </a:cubicBezTo>
                      <a:cubicBezTo>
                        <a:pt x="279" y="223"/>
                        <a:pt x="280" y="226"/>
                        <a:pt x="281" y="223"/>
                      </a:cubicBezTo>
                      <a:cubicBezTo>
                        <a:pt x="281" y="224"/>
                        <a:pt x="280" y="226"/>
                        <a:pt x="279" y="225"/>
                      </a:cubicBezTo>
                      <a:cubicBezTo>
                        <a:pt x="280" y="229"/>
                        <a:pt x="281" y="225"/>
                        <a:pt x="281" y="228"/>
                      </a:cubicBezTo>
                      <a:cubicBezTo>
                        <a:pt x="281" y="229"/>
                        <a:pt x="280" y="233"/>
                        <a:pt x="279" y="235"/>
                      </a:cubicBezTo>
                      <a:cubicBezTo>
                        <a:pt x="277" y="232"/>
                        <a:pt x="277" y="232"/>
                        <a:pt x="277" y="232"/>
                      </a:cubicBezTo>
                      <a:cubicBezTo>
                        <a:pt x="277" y="234"/>
                        <a:pt x="277" y="234"/>
                        <a:pt x="277" y="234"/>
                      </a:cubicBezTo>
                      <a:cubicBezTo>
                        <a:pt x="275" y="231"/>
                        <a:pt x="276" y="235"/>
                        <a:pt x="274" y="234"/>
                      </a:cubicBezTo>
                      <a:cubicBezTo>
                        <a:pt x="274" y="235"/>
                        <a:pt x="275" y="237"/>
                        <a:pt x="275" y="238"/>
                      </a:cubicBezTo>
                      <a:cubicBezTo>
                        <a:pt x="277" y="234"/>
                        <a:pt x="278" y="243"/>
                        <a:pt x="280" y="241"/>
                      </a:cubicBezTo>
                      <a:cubicBezTo>
                        <a:pt x="281" y="247"/>
                        <a:pt x="275" y="245"/>
                        <a:pt x="278" y="251"/>
                      </a:cubicBezTo>
                      <a:cubicBezTo>
                        <a:pt x="279" y="250"/>
                        <a:pt x="281" y="252"/>
                        <a:pt x="280" y="249"/>
                      </a:cubicBezTo>
                      <a:cubicBezTo>
                        <a:pt x="280" y="252"/>
                        <a:pt x="282" y="251"/>
                        <a:pt x="281" y="255"/>
                      </a:cubicBezTo>
                      <a:cubicBezTo>
                        <a:pt x="280" y="252"/>
                        <a:pt x="279" y="258"/>
                        <a:pt x="278" y="254"/>
                      </a:cubicBezTo>
                      <a:cubicBezTo>
                        <a:pt x="279" y="254"/>
                        <a:pt x="278" y="252"/>
                        <a:pt x="278" y="251"/>
                      </a:cubicBezTo>
                      <a:cubicBezTo>
                        <a:pt x="277" y="252"/>
                        <a:pt x="276" y="251"/>
                        <a:pt x="276" y="254"/>
                      </a:cubicBezTo>
                      <a:cubicBezTo>
                        <a:pt x="276" y="256"/>
                        <a:pt x="276" y="259"/>
                        <a:pt x="277" y="259"/>
                      </a:cubicBezTo>
                      <a:cubicBezTo>
                        <a:pt x="279" y="259"/>
                        <a:pt x="277" y="256"/>
                        <a:pt x="278" y="257"/>
                      </a:cubicBezTo>
                      <a:cubicBezTo>
                        <a:pt x="279" y="261"/>
                        <a:pt x="277" y="262"/>
                        <a:pt x="279" y="264"/>
                      </a:cubicBezTo>
                      <a:cubicBezTo>
                        <a:pt x="279" y="261"/>
                        <a:pt x="280" y="260"/>
                        <a:pt x="281" y="260"/>
                      </a:cubicBezTo>
                      <a:cubicBezTo>
                        <a:pt x="282" y="264"/>
                        <a:pt x="282" y="264"/>
                        <a:pt x="282" y="264"/>
                      </a:cubicBezTo>
                      <a:cubicBezTo>
                        <a:pt x="281" y="263"/>
                        <a:pt x="281" y="263"/>
                        <a:pt x="281" y="263"/>
                      </a:cubicBezTo>
                      <a:cubicBezTo>
                        <a:pt x="280" y="268"/>
                        <a:pt x="282" y="264"/>
                        <a:pt x="282" y="269"/>
                      </a:cubicBezTo>
                      <a:cubicBezTo>
                        <a:pt x="280" y="272"/>
                        <a:pt x="280" y="272"/>
                        <a:pt x="280" y="272"/>
                      </a:cubicBezTo>
                      <a:cubicBezTo>
                        <a:pt x="279" y="270"/>
                        <a:pt x="281" y="264"/>
                        <a:pt x="279" y="265"/>
                      </a:cubicBezTo>
                      <a:cubicBezTo>
                        <a:pt x="279" y="269"/>
                        <a:pt x="280" y="270"/>
                        <a:pt x="279" y="273"/>
                      </a:cubicBezTo>
                      <a:cubicBezTo>
                        <a:pt x="279" y="270"/>
                        <a:pt x="279" y="270"/>
                        <a:pt x="279" y="270"/>
                      </a:cubicBezTo>
                      <a:cubicBezTo>
                        <a:pt x="279" y="271"/>
                        <a:pt x="276" y="273"/>
                        <a:pt x="278" y="277"/>
                      </a:cubicBezTo>
                      <a:cubicBezTo>
                        <a:pt x="278" y="279"/>
                        <a:pt x="278" y="278"/>
                        <a:pt x="279" y="278"/>
                      </a:cubicBezTo>
                      <a:cubicBezTo>
                        <a:pt x="279" y="283"/>
                        <a:pt x="280" y="284"/>
                        <a:pt x="280" y="288"/>
                      </a:cubicBezTo>
                      <a:cubicBezTo>
                        <a:pt x="279" y="287"/>
                        <a:pt x="280" y="293"/>
                        <a:pt x="279" y="290"/>
                      </a:cubicBezTo>
                      <a:cubicBezTo>
                        <a:pt x="280" y="288"/>
                        <a:pt x="279" y="281"/>
                        <a:pt x="278" y="279"/>
                      </a:cubicBezTo>
                      <a:cubicBezTo>
                        <a:pt x="276" y="281"/>
                        <a:pt x="278" y="275"/>
                        <a:pt x="276" y="274"/>
                      </a:cubicBezTo>
                      <a:cubicBezTo>
                        <a:pt x="276" y="278"/>
                        <a:pt x="274" y="278"/>
                        <a:pt x="273" y="278"/>
                      </a:cubicBezTo>
                      <a:cubicBezTo>
                        <a:pt x="273" y="280"/>
                        <a:pt x="273" y="281"/>
                        <a:pt x="274" y="281"/>
                      </a:cubicBezTo>
                      <a:cubicBezTo>
                        <a:pt x="275" y="282"/>
                        <a:pt x="275" y="280"/>
                        <a:pt x="276" y="280"/>
                      </a:cubicBezTo>
                      <a:cubicBezTo>
                        <a:pt x="276" y="285"/>
                        <a:pt x="276" y="289"/>
                        <a:pt x="277" y="292"/>
                      </a:cubicBezTo>
                      <a:cubicBezTo>
                        <a:pt x="277" y="293"/>
                        <a:pt x="276" y="293"/>
                        <a:pt x="276" y="291"/>
                      </a:cubicBezTo>
                      <a:cubicBezTo>
                        <a:pt x="276" y="296"/>
                        <a:pt x="276" y="302"/>
                        <a:pt x="275" y="307"/>
                      </a:cubicBezTo>
                      <a:cubicBezTo>
                        <a:pt x="277" y="304"/>
                        <a:pt x="276" y="313"/>
                        <a:pt x="277" y="311"/>
                      </a:cubicBezTo>
                      <a:cubicBezTo>
                        <a:pt x="278" y="308"/>
                        <a:pt x="279" y="306"/>
                        <a:pt x="280" y="307"/>
                      </a:cubicBezTo>
                      <a:cubicBezTo>
                        <a:pt x="280" y="309"/>
                        <a:pt x="279" y="307"/>
                        <a:pt x="279" y="308"/>
                      </a:cubicBezTo>
                      <a:cubicBezTo>
                        <a:pt x="280" y="310"/>
                        <a:pt x="277" y="311"/>
                        <a:pt x="279" y="313"/>
                      </a:cubicBezTo>
                      <a:cubicBezTo>
                        <a:pt x="278" y="308"/>
                        <a:pt x="277" y="312"/>
                        <a:pt x="275" y="311"/>
                      </a:cubicBezTo>
                      <a:cubicBezTo>
                        <a:pt x="276" y="315"/>
                        <a:pt x="274" y="311"/>
                        <a:pt x="274" y="315"/>
                      </a:cubicBezTo>
                      <a:cubicBezTo>
                        <a:pt x="275" y="318"/>
                        <a:pt x="275" y="323"/>
                        <a:pt x="276" y="327"/>
                      </a:cubicBezTo>
                      <a:cubicBezTo>
                        <a:pt x="274" y="332"/>
                        <a:pt x="276" y="339"/>
                        <a:pt x="276" y="344"/>
                      </a:cubicBezTo>
                      <a:cubicBezTo>
                        <a:pt x="275" y="346"/>
                        <a:pt x="273" y="344"/>
                        <a:pt x="273" y="347"/>
                      </a:cubicBezTo>
                      <a:cubicBezTo>
                        <a:pt x="273" y="350"/>
                        <a:pt x="275" y="345"/>
                        <a:pt x="274" y="349"/>
                      </a:cubicBezTo>
                      <a:cubicBezTo>
                        <a:pt x="274" y="349"/>
                        <a:pt x="274" y="349"/>
                        <a:pt x="274" y="349"/>
                      </a:cubicBezTo>
                      <a:cubicBezTo>
                        <a:pt x="274" y="350"/>
                        <a:pt x="273" y="357"/>
                        <a:pt x="275" y="358"/>
                      </a:cubicBezTo>
                      <a:cubicBezTo>
                        <a:pt x="273" y="356"/>
                        <a:pt x="273" y="356"/>
                        <a:pt x="273" y="356"/>
                      </a:cubicBezTo>
                      <a:cubicBezTo>
                        <a:pt x="273" y="357"/>
                        <a:pt x="273" y="358"/>
                        <a:pt x="274" y="359"/>
                      </a:cubicBezTo>
                      <a:cubicBezTo>
                        <a:pt x="273" y="359"/>
                        <a:pt x="273" y="360"/>
                        <a:pt x="272" y="358"/>
                      </a:cubicBezTo>
                      <a:cubicBezTo>
                        <a:pt x="271" y="361"/>
                        <a:pt x="272" y="364"/>
                        <a:pt x="272" y="367"/>
                      </a:cubicBezTo>
                      <a:cubicBezTo>
                        <a:pt x="273" y="365"/>
                        <a:pt x="273" y="365"/>
                        <a:pt x="273" y="365"/>
                      </a:cubicBezTo>
                      <a:cubicBezTo>
                        <a:pt x="274" y="370"/>
                        <a:pt x="273" y="373"/>
                        <a:pt x="274" y="378"/>
                      </a:cubicBezTo>
                      <a:cubicBezTo>
                        <a:pt x="273" y="378"/>
                        <a:pt x="273" y="378"/>
                        <a:pt x="273" y="378"/>
                      </a:cubicBezTo>
                      <a:cubicBezTo>
                        <a:pt x="273" y="381"/>
                        <a:pt x="273" y="381"/>
                        <a:pt x="273" y="381"/>
                      </a:cubicBezTo>
                      <a:cubicBezTo>
                        <a:pt x="272" y="380"/>
                        <a:pt x="272" y="383"/>
                        <a:pt x="272" y="384"/>
                      </a:cubicBezTo>
                      <a:cubicBezTo>
                        <a:pt x="270" y="377"/>
                        <a:pt x="270" y="377"/>
                        <a:pt x="270" y="377"/>
                      </a:cubicBezTo>
                      <a:cubicBezTo>
                        <a:pt x="270" y="375"/>
                        <a:pt x="271" y="379"/>
                        <a:pt x="272" y="378"/>
                      </a:cubicBezTo>
                      <a:cubicBezTo>
                        <a:pt x="273" y="377"/>
                        <a:pt x="273" y="372"/>
                        <a:pt x="272" y="372"/>
                      </a:cubicBezTo>
                      <a:cubicBezTo>
                        <a:pt x="272" y="373"/>
                        <a:pt x="272" y="373"/>
                        <a:pt x="272" y="375"/>
                      </a:cubicBezTo>
                      <a:cubicBezTo>
                        <a:pt x="271" y="375"/>
                        <a:pt x="271" y="373"/>
                        <a:pt x="270" y="371"/>
                      </a:cubicBezTo>
                      <a:cubicBezTo>
                        <a:pt x="270" y="372"/>
                        <a:pt x="269" y="374"/>
                        <a:pt x="270" y="374"/>
                      </a:cubicBezTo>
                      <a:cubicBezTo>
                        <a:pt x="269" y="372"/>
                        <a:pt x="269" y="370"/>
                        <a:pt x="269" y="367"/>
                      </a:cubicBezTo>
                      <a:cubicBezTo>
                        <a:pt x="270" y="369"/>
                        <a:pt x="270" y="366"/>
                        <a:pt x="270" y="367"/>
                      </a:cubicBezTo>
                      <a:cubicBezTo>
                        <a:pt x="269" y="367"/>
                        <a:pt x="269" y="364"/>
                        <a:pt x="269" y="360"/>
                      </a:cubicBezTo>
                      <a:cubicBezTo>
                        <a:pt x="271" y="358"/>
                        <a:pt x="268" y="353"/>
                        <a:pt x="268" y="349"/>
                      </a:cubicBezTo>
                      <a:cubicBezTo>
                        <a:pt x="270" y="351"/>
                        <a:pt x="271" y="353"/>
                        <a:pt x="271" y="356"/>
                      </a:cubicBezTo>
                      <a:cubicBezTo>
                        <a:pt x="272" y="353"/>
                        <a:pt x="271" y="353"/>
                        <a:pt x="272" y="350"/>
                      </a:cubicBezTo>
                      <a:cubicBezTo>
                        <a:pt x="271" y="349"/>
                        <a:pt x="269" y="348"/>
                        <a:pt x="269" y="344"/>
                      </a:cubicBezTo>
                      <a:cubicBezTo>
                        <a:pt x="270" y="344"/>
                        <a:pt x="270" y="344"/>
                        <a:pt x="270" y="344"/>
                      </a:cubicBezTo>
                      <a:cubicBezTo>
                        <a:pt x="269" y="341"/>
                        <a:pt x="268" y="341"/>
                        <a:pt x="268" y="337"/>
                      </a:cubicBezTo>
                      <a:cubicBezTo>
                        <a:pt x="269" y="330"/>
                        <a:pt x="269" y="323"/>
                        <a:pt x="269" y="318"/>
                      </a:cubicBezTo>
                      <a:cubicBezTo>
                        <a:pt x="270" y="318"/>
                        <a:pt x="270" y="318"/>
                        <a:pt x="270" y="318"/>
                      </a:cubicBezTo>
                      <a:cubicBezTo>
                        <a:pt x="268" y="315"/>
                        <a:pt x="269" y="308"/>
                        <a:pt x="268" y="304"/>
                      </a:cubicBezTo>
                      <a:cubicBezTo>
                        <a:pt x="269" y="298"/>
                        <a:pt x="267" y="290"/>
                        <a:pt x="269" y="287"/>
                      </a:cubicBezTo>
                      <a:cubicBezTo>
                        <a:pt x="268" y="275"/>
                        <a:pt x="267" y="265"/>
                        <a:pt x="268" y="253"/>
                      </a:cubicBezTo>
                      <a:cubicBezTo>
                        <a:pt x="269" y="255"/>
                        <a:pt x="269" y="255"/>
                        <a:pt x="269" y="255"/>
                      </a:cubicBezTo>
                      <a:cubicBezTo>
                        <a:pt x="268" y="252"/>
                        <a:pt x="270" y="253"/>
                        <a:pt x="270" y="251"/>
                      </a:cubicBezTo>
                      <a:cubicBezTo>
                        <a:pt x="269" y="254"/>
                        <a:pt x="268" y="248"/>
                        <a:pt x="267" y="247"/>
                      </a:cubicBezTo>
                      <a:cubicBezTo>
                        <a:pt x="268" y="241"/>
                        <a:pt x="267" y="234"/>
                        <a:pt x="266" y="230"/>
                      </a:cubicBezTo>
                      <a:cubicBezTo>
                        <a:pt x="267" y="229"/>
                        <a:pt x="267" y="229"/>
                        <a:pt x="267" y="229"/>
                      </a:cubicBezTo>
                      <a:cubicBezTo>
                        <a:pt x="265" y="225"/>
                        <a:pt x="267" y="219"/>
                        <a:pt x="267" y="213"/>
                      </a:cubicBezTo>
                      <a:cubicBezTo>
                        <a:pt x="268" y="212"/>
                        <a:pt x="269" y="211"/>
                        <a:pt x="269" y="209"/>
                      </a:cubicBezTo>
                      <a:cubicBezTo>
                        <a:pt x="267" y="206"/>
                        <a:pt x="267" y="204"/>
                        <a:pt x="266" y="199"/>
                      </a:cubicBezTo>
                      <a:cubicBezTo>
                        <a:pt x="266" y="196"/>
                        <a:pt x="266" y="190"/>
                        <a:pt x="267" y="187"/>
                      </a:cubicBezTo>
                      <a:cubicBezTo>
                        <a:pt x="266" y="180"/>
                        <a:pt x="266" y="173"/>
                        <a:pt x="266" y="167"/>
                      </a:cubicBezTo>
                      <a:cubicBezTo>
                        <a:pt x="266" y="160"/>
                        <a:pt x="265" y="160"/>
                        <a:pt x="258" y="157"/>
                      </a:cubicBezTo>
                      <a:cubicBezTo>
                        <a:pt x="258" y="155"/>
                        <a:pt x="258" y="155"/>
                        <a:pt x="258" y="155"/>
                      </a:cubicBezTo>
                      <a:cubicBezTo>
                        <a:pt x="245" y="151"/>
                        <a:pt x="232" y="141"/>
                        <a:pt x="222" y="136"/>
                      </a:cubicBezTo>
                      <a:cubicBezTo>
                        <a:pt x="224" y="135"/>
                        <a:pt x="224" y="135"/>
                        <a:pt x="224" y="135"/>
                      </a:cubicBezTo>
                      <a:cubicBezTo>
                        <a:pt x="221" y="132"/>
                        <a:pt x="216" y="131"/>
                        <a:pt x="216" y="133"/>
                      </a:cubicBezTo>
                      <a:cubicBezTo>
                        <a:pt x="214" y="130"/>
                        <a:pt x="208" y="129"/>
                        <a:pt x="207" y="126"/>
                      </a:cubicBezTo>
                      <a:cubicBezTo>
                        <a:pt x="204" y="124"/>
                        <a:pt x="203" y="125"/>
                        <a:pt x="200" y="124"/>
                      </a:cubicBezTo>
                      <a:cubicBezTo>
                        <a:pt x="194" y="119"/>
                        <a:pt x="192" y="118"/>
                        <a:pt x="186" y="115"/>
                      </a:cubicBezTo>
                      <a:cubicBezTo>
                        <a:pt x="187" y="116"/>
                        <a:pt x="187" y="116"/>
                        <a:pt x="187" y="116"/>
                      </a:cubicBezTo>
                      <a:cubicBezTo>
                        <a:pt x="188" y="116"/>
                        <a:pt x="188" y="115"/>
                        <a:pt x="187" y="114"/>
                      </a:cubicBezTo>
                      <a:cubicBezTo>
                        <a:pt x="185" y="113"/>
                        <a:pt x="179" y="109"/>
                        <a:pt x="180" y="112"/>
                      </a:cubicBezTo>
                      <a:cubicBezTo>
                        <a:pt x="175" y="107"/>
                        <a:pt x="165" y="105"/>
                        <a:pt x="160" y="99"/>
                      </a:cubicBezTo>
                      <a:cubicBezTo>
                        <a:pt x="160" y="100"/>
                        <a:pt x="158" y="99"/>
                        <a:pt x="157" y="99"/>
                      </a:cubicBezTo>
                      <a:cubicBezTo>
                        <a:pt x="152" y="96"/>
                        <a:pt x="147" y="92"/>
                        <a:pt x="142" y="90"/>
                      </a:cubicBezTo>
                      <a:cubicBezTo>
                        <a:pt x="141" y="89"/>
                        <a:pt x="144" y="90"/>
                        <a:pt x="142" y="88"/>
                      </a:cubicBezTo>
                      <a:cubicBezTo>
                        <a:pt x="140" y="88"/>
                        <a:pt x="141" y="89"/>
                        <a:pt x="139" y="89"/>
                      </a:cubicBezTo>
                      <a:cubicBezTo>
                        <a:pt x="130" y="84"/>
                        <a:pt x="122" y="77"/>
                        <a:pt x="113" y="72"/>
                      </a:cubicBezTo>
                      <a:cubicBezTo>
                        <a:pt x="98" y="65"/>
                        <a:pt x="83" y="56"/>
                        <a:pt x="69" y="48"/>
                      </a:cubicBezTo>
                      <a:cubicBezTo>
                        <a:pt x="69" y="48"/>
                        <a:pt x="69" y="48"/>
                        <a:pt x="69" y="48"/>
                      </a:cubicBezTo>
                      <a:cubicBezTo>
                        <a:pt x="64" y="46"/>
                        <a:pt x="59" y="40"/>
                        <a:pt x="54" y="40"/>
                      </a:cubicBezTo>
                      <a:cubicBezTo>
                        <a:pt x="53" y="39"/>
                        <a:pt x="50" y="37"/>
                        <a:pt x="51" y="37"/>
                      </a:cubicBezTo>
                      <a:cubicBezTo>
                        <a:pt x="47" y="36"/>
                        <a:pt x="42" y="30"/>
                        <a:pt x="35" y="28"/>
                      </a:cubicBezTo>
                      <a:cubicBezTo>
                        <a:pt x="36" y="28"/>
                        <a:pt x="36" y="28"/>
                        <a:pt x="37" y="29"/>
                      </a:cubicBezTo>
                      <a:cubicBezTo>
                        <a:pt x="31" y="24"/>
                        <a:pt x="28" y="25"/>
                        <a:pt x="20" y="17"/>
                      </a:cubicBezTo>
                      <a:cubicBezTo>
                        <a:pt x="20" y="17"/>
                        <a:pt x="20" y="17"/>
                        <a:pt x="20" y="17"/>
                      </a:cubicBezTo>
                      <a:cubicBezTo>
                        <a:pt x="25" y="21"/>
                        <a:pt x="22" y="19"/>
                        <a:pt x="23" y="19"/>
                      </a:cubicBezTo>
                      <a:cubicBezTo>
                        <a:pt x="19" y="14"/>
                        <a:pt x="20" y="19"/>
                        <a:pt x="18" y="15"/>
                      </a:cubicBezTo>
                      <a:cubicBezTo>
                        <a:pt x="17" y="15"/>
                        <a:pt x="17" y="16"/>
                        <a:pt x="18" y="16"/>
                      </a:cubicBezTo>
                      <a:cubicBezTo>
                        <a:pt x="16" y="15"/>
                        <a:pt x="14" y="15"/>
                        <a:pt x="12" y="14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8" y="14"/>
                        <a:pt x="28" y="1"/>
                        <a:pt x="20" y="6"/>
                      </a:cubicBez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20" y="7"/>
                        <a:pt x="20" y="7"/>
                        <a:pt x="20" y="7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20" y="21"/>
                        <a:pt x="20" y="21"/>
                        <a:pt x="20" y="21"/>
                      </a:cubicBezTo>
                      <a:cubicBezTo>
                        <a:pt x="21" y="43"/>
                        <a:pt x="21" y="43"/>
                        <a:pt x="21" y="43"/>
                      </a:cubicBezTo>
                      <a:cubicBezTo>
                        <a:pt x="20" y="54"/>
                        <a:pt x="17" y="44"/>
                        <a:pt x="19" y="53"/>
                      </a:cubicBezTo>
                      <a:cubicBezTo>
                        <a:pt x="19" y="53"/>
                        <a:pt x="20" y="53"/>
                        <a:pt x="20" y="53"/>
                      </a:cubicBezTo>
                      <a:cubicBezTo>
                        <a:pt x="20" y="56"/>
                        <a:pt x="17" y="58"/>
                        <a:pt x="18" y="61"/>
                      </a:cubicBezTo>
                      <a:cubicBezTo>
                        <a:pt x="20" y="60"/>
                        <a:pt x="19" y="62"/>
                        <a:pt x="20" y="62"/>
                      </a:cubicBezTo>
                      <a:cubicBezTo>
                        <a:pt x="19" y="69"/>
                        <a:pt x="18" y="70"/>
                        <a:pt x="19" y="75"/>
                      </a:cubicBezTo>
                      <a:cubicBezTo>
                        <a:pt x="18" y="75"/>
                        <a:pt x="18" y="75"/>
                        <a:pt x="18" y="75"/>
                      </a:cubicBezTo>
                      <a:cubicBezTo>
                        <a:pt x="20" y="81"/>
                        <a:pt x="19" y="88"/>
                        <a:pt x="22" y="93"/>
                      </a:cubicBezTo>
                      <a:cubicBezTo>
                        <a:pt x="23" y="127"/>
                        <a:pt x="25" y="160"/>
                        <a:pt x="24" y="193"/>
                      </a:cubicBezTo>
                      <a:cubicBezTo>
                        <a:pt x="24" y="207"/>
                        <a:pt x="22" y="230"/>
                        <a:pt x="24" y="237"/>
                      </a:cubicBezTo>
                      <a:cubicBezTo>
                        <a:pt x="24" y="238"/>
                        <a:pt x="24" y="238"/>
                        <a:pt x="28" y="239"/>
                      </a:cubicBezTo>
                      <a:cubicBezTo>
                        <a:pt x="30" y="240"/>
                        <a:pt x="30" y="240"/>
                        <a:pt x="30" y="240"/>
                      </a:cubicBezTo>
                      <a:cubicBezTo>
                        <a:pt x="34" y="243"/>
                        <a:pt x="32" y="242"/>
                        <a:pt x="34" y="243"/>
                      </a:cubicBezTo>
                      <a:cubicBezTo>
                        <a:pt x="39" y="246"/>
                        <a:pt x="39" y="246"/>
                        <a:pt x="39" y="246"/>
                      </a:cubicBezTo>
                      <a:cubicBezTo>
                        <a:pt x="59" y="260"/>
                        <a:pt x="59" y="260"/>
                        <a:pt x="59" y="260"/>
                      </a:cubicBezTo>
                      <a:cubicBezTo>
                        <a:pt x="65" y="266"/>
                        <a:pt x="66" y="266"/>
                        <a:pt x="73" y="270"/>
                      </a:cubicBezTo>
                      <a:cubicBezTo>
                        <a:pt x="73" y="270"/>
                        <a:pt x="72" y="270"/>
                        <a:pt x="73" y="270"/>
                      </a:cubicBezTo>
                      <a:cubicBezTo>
                        <a:pt x="74" y="269"/>
                        <a:pt x="78" y="273"/>
                        <a:pt x="79" y="272"/>
                      </a:cubicBezTo>
                      <a:cubicBezTo>
                        <a:pt x="89" y="279"/>
                        <a:pt x="99" y="284"/>
                        <a:pt x="110" y="290"/>
                      </a:cubicBezTo>
                      <a:cubicBezTo>
                        <a:pt x="108" y="289"/>
                        <a:pt x="107" y="290"/>
                        <a:pt x="109" y="291"/>
                      </a:cubicBezTo>
                      <a:cubicBezTo>
                        <a:pt x="112" y="292"/>
                        <a:pt x="112" y="292"/>
                        <a:pt x="112" y="292"/>
                      </a:cubicBezTo>
                      <a:cubicBezTo>
                        <a:pt x="112" y="292"/>
                        <a:pt x="112" y="292"/>
                        <a:pt x="112" y="292"/>
                      </a:cubicBezTo>
                      <a:cubicBezTo>
                        <a:pt x="113" y="293"/>
                        <a:pt x="115" y="293"/>
                        <a:pt x="114" y="292"/>
                      </a:cubicBezTo>
                      <a:cubicBezTo>
                        <a:pt x="142" y="305"/>
                        <a:pt x="168" y="324"/>
                        <a:pt x="194" y="340"/>
                      </a:cubicBezTo>
                      <a:cubicBezTo>
                        <a:pt x="200" y="344"/>
                        <a:pt x="210" y="349"/>
                        <a:pt x="217" y="353"/>
                      </a:cubicBezTo>
                      <a:cubicBezTo>
                        <a:pt x="236" y="367"/>
                        <a:pt x="253" y="379"/>
                        <a:pt x="275" y="389"/>
                      </a:cubicBezTo>
                      <a:cubicBezTo>
                        <a:pt x="275" y="389"/>
                        <a:pt x="270" y="391"/>
                        <a:pt x="261" y="38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77" name="Freeform 35"/>
                <p:cNvSpPr>
                  <a:spLocks/>
                </p:cNvSpPr>
                <p:nvPr/>
              </p:nvSpPr>
              <p:spPr bwMode="auto">
                <a:xfrm>
                  <a:off x="-3795712" y="-5225256"/>
                  <a:ext cx="7938" cy="15875"/>
                </a:xfrm>
                <a:custGeom>
                  <a:avLst/>
                  <a:gdLst>
                    <a:gd name="T0" fmla="*/ 0 w 2"/>
                    <a:gd name="T1" fmla="*/ 4 h 4"/>
                    <a:gd name="T2" fmla="*/ 2 w 2"/>
                    <a:gd name="T3" fmla="*/ 2 h 4"/>
                    <a:gd name="T4" fmla="*/ 0 w 2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4">
                      <a:moveTo>
                        <a:pt x="0" y="4"/>
                      </a:moveTo>
                      <a:cubicBezTo>
                        <a:pt x="1" y="3"/>
                        <a:pt x="1" y="0"/>
                        <a:pt x="2" y="2"/>
                      </a:cubicBezTo>
                      <a:cubicBezTo>
                        <a:pt x="2" y="3"/>
                        <a:pt x="1" y="4"/>
                        <a:pt x="0" y="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78" name="Freeform 36"/>
                <p:cNvSpPr>
                  <a:spLocks/>
                </p:cNvSpPr>
                <p:nvPr/>
              </p:nvSpPr>
              <p:spPr bwMode="auto">
                <a:xfrm>
                  <a:off x="-3765550" y="-5491956"/>
                  <a:ext cx="3175" cy="7937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2 h 2"/>
                    <a:gd name="T6" fmla="*/ 0 w 1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79" name="Freeform 37"/>
                <p:cNvSpPr>
                  <a:spLocks/>
                </p:cNvSpPr>
                <p:nvPr/>
              </p:nvSpPr>
              <p:spPr bwMode="auto">
                <a:xfrm>
                  <a:off x="-3762375" y="-5558631"/>
                  <a:ext cx="4763" cy="25400"/>
                </a:xfrm>
                <a:custGeom>
                  <a:avLst/>
                  <a:gdLst>
                    <a:gd name="T0" fmla="*/ 0 w 1"/>
                    <a:gd name="T1" fmla="*/ 0 h 7"/>
                    <a:gd name="T2" fmla="*/ 1 w 1"/>
                    <a:gd name="T3" fmla="*/ 7 h 7"/>
                    <a:gd name="T4" fmla="*/ 0 w 1"/>
                    <a:gd name="T5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7">
                      <a:moveTo>
                        <a:pt x="0" y="0"/>
                      </a:moveTo>
                      <a:cubicBezTo>
                        <a:pt x="0" y="1"/>
                        <a:pt x="1" y="5"/>
                        <a:pt x="1" y="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80" name="Freeform 38"/>
                <p:cNvSpPr>
                  <a:spLocks/>
                </p:cNvSpPr>
                <p:nvPr/>
              </p:nvSpPr>
              <p:spPr bwMode="auto">
                <a:xfrm>
                  <a:off x="-3754437" y="-5630069"/>
                  <a:ext cx="3175" cy="11112"/>
                </a:xfrm>
                <a:custGeom>
                  <a:avLst/>
                  <a:gdLst>
                    <a:gd name="T0" fmla="*/ 0 w 1"/>
                    <a:gd name="T1" fmla="*/ 2 h 3"/>
                    <a:gd name="T2" fmla="*/ 1 w 1"/>
                    <a:gd name="T3" fmla="*/ 3 h 3"/>
                    <a:gd name="T4" fmla="*/ 0 w 1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3">
                      <a:moveTo>
                        <a:pt x="0" y="2"/>
                      </a:moveTo>
                      <a:cubicBezTo>
                        <a:pt x="1" y="0"/>
                        <a:pt x="1" y="1"/>
                        <a:pt x="1" y="3"/>
                      </a:cubicBezTo>
                      <a:cubicBezTo>
                        <a:pt x="1" y="3"/>
                        <a:pt x="1" y="2"/>
                        <a:pt x="0" y="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81" name="Freeform 39"/>
                <p:cNvSpPr>
                  <a:spLocks/>
                </p:cNvSpPr>
                <p:nvPr/>
              </p:nvSpPr>
              <p:spPr bwMode="auto">
                <a:xfrm>
                  <a:off x="-3757612" y="-5638006"/>
                  <a:ext cx="3175" cy="11112"/>
                </a:xfrm>
                <a:custGeom>
                  <a:avLst/>
                  <a:gdLst>
                    <a:gd name="T0" fmla="*/ 0 w 1"/>
                    <a:gd name="T1" fmla="*/ 3 h 3"/>
                    <a:gd name="T2" fmla="*/ 1 w 1"/>
                    <a:gd name="T3" fmla="*/ 0 h 3"/>
                    <a:gd name="T4" fmla="*/ 0 w 1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cubicBezTo>
                        <a:pt x="0" y="1"/>
                        <a:pt x="0" y="1"/>
                        <a:pt x="1" y="0"/>
                      </a:cubicBezTo>
                      <a:cubicBezTo>
                        <a:pt x="0" y="0"/>
                        <a:pt x="1" y="3"/>
                        <a:pt x="0" y="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82" name="Freeform 40"/>
                <p:cNvSpPr>
                  <a:spLocks/>
                </p:cNvSpPr>
                <p:nvPr/>
              </p:nvSpPr>
              <p:spPr bwMode="auto">
                <a:xfrm>
                  <a:off x="-3754437" y="-5784056"/>
                  <a:ext cx="7938" cy="15875"/>
                </a:xfrm>
                <a:custGeom>
                  <a:avLst/>
                  <a:gdLst>
                    <a:gd name="T0" fmla="*/ 1 w 2"/>
                    <a:gd name="T1" fmla="*/ 4 h 4"/>
                    <a:gd name="T2" fmla="*/ 1 w 2"/>
                    <a:gd name="T3" fmla="*/ 0 h 4"/>
                    <a:gd name="T4" fmla="*/ 1 w 2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4">
                      <a:moveTo>
                        <a:pt x="1" y="4"/>
                      </a:moveTo>
                      <a:cubicBezTo>
                        <a:pt x="1" y="3"/>
                        <a:pt x="0" y="1"/>
                        <a:pt x="1" y="0"/>
                      </a:cubicBezTo>
                      <a:cubicBezTo>
                        <a:pt x="1" y="1"/>
                        <a:pt x="2" y="4"/>
                        <a:pt x="1" y="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83" name="Freeform 41"/>
                <p:cNvSpPr>
                  <a:spLocks/>
                </p:cNvSpPr>
                <p:nvPr/>
              </p:nvSpPr>
              <p:spPr bwMode="auto">
                <a:xfrm>
                  <a:off x="-3754437" y="-5844381"/>
                  <a:ext cx="3175" cy="7937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1 h 2"/>
                    <a:gd name="T4" fmla="*/ 1 w 1"/>
                    <a:gd name="T5" fmla="*/ 2 h 2"/>
                    <a:gd name="T6" fmla="*/ 0 w 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0" y="0"/>
                        <a:pt x="1" y="1"/>
                        <a:pt x="1" y="2"/>
                      </a:cubicBez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84" name="Freeform 42"/>
                <p:cNvSpPr>
                  <a:spLocks/>
                </p:cNvSpPr>
                <p:nvPr/>
              </p:nvSpPr>
              <p:spPr bwMode="auto">
                <a:xfrm>
                  <a:off x="-4613275" y="-6582569"/>
                  <a:ext cx="7938" cy="3175"/>
                </a:xfrm>
                <a:custGeom>
                  <a:avLst/>
                  <a:gdLst>
                    <a:gd name="T0" fmla="*/ 0 w 5"/>
                    <a:gd name="T1" fmla="*/ 0 h 2"/>
                    <a:gd name="T2" fmla="*/ 5 w 5"/>
                    <a:gd name="T3" fmla="*/ 2 h 2"/>
                    <a:gd name="T4" fmla="*/ 2 w 5"/>
                    <a:gd name="T5" fmla="*/ 2 h 2"/>
                    <a:gd name="T6" fmla="*/ 0 w 5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2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2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85" name="Freeform 43"/>
                <p:cNvSpPr>
                  <a:spLocks/>
                </p:cNvSpPr>
                <p:nvPr/>
              </p:nvSpPr>
              <p:spPr bwMode="auto">
                <a:xfrm>
                  <a:off x="-4773612" y="-6268244"/>
                  <a:ext cx="3175" cy="11112"/>
                </a:xfrm>
                <a:custGeom>
                  <a:avLst/>
                  <a:gdLst>
                    <a:gd name="T0" fmla="*/ 1 w 1"/>
                    <a:gd name="T1" fmla="*/ 0 h 3"/>
                    <a:gd name="T2" fmla="*/ 0 w 1"/>
                    <a:gd name="T3" fmla="*/ 2 h 3"/>
                    <a:gd name="T4" fmla="*/ 1 w 1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3">
                      <a:moveTo>
                        <a:pt x="1" y="0"/>
                      </a:move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0" y="0"/>
                        <a:pt x="1" y="3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86" name="Freeform 44"/>
                <p:cNvSpPr>
                  <a:spLocks/>
                </p:cNvSpPr>
                <p:nvPr/>
              </p:nvSpPr>
              <p:spPr bwMode="auto">
                <a:xfrm>
                  <a:off x="-4759325" y="-5982494"/>
                  <a:ext cx="7938" cy="0"/>
                </a:xfrm>
                <a:custGeom>
                  <a:avLst/>
                  <a:gdLst>
                    <a:gd name="T0" fmla="*/ 0 w 5"/>
                    <a:gd name="T1" fmla="*/ 0 w 5"/>
                    <a:gd name="T2" fmla="*/ 5 w 5"/>
                    <a:gd name="T3" fmla="*/ 0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87" name="Freeform 45"/>
                <p:cNvSpPr>
                  <a:spLocks/>
                </p:cNvSpPr>
                <p:nvPr/>
              </p:nvSpPr>
              <p:spPr bwMode="auto">
                <a:xfrm>
                  <a:off x="-3413125" y="-6180931"/>
                  <a:ext cx="22225" cy="6350"/>
                </a:xfrm>
                <a:custGeom>
                  <a:avLst/>
                  <a:gdLst>
                    <a:gd name="T0" fmla="*/ 3 w 6"/>
                    <a:gd name="T1" fmla="*/ 2 h 2"/>
                    <a:gd name="T2" fmla="*/ 5 w 6"/>
                    <a:gd name="T3" fmla="*/ 0 h 2"/>
                    <a:gd name="T4" fmla="*/ 3 w 6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3" y="2"/>
                      </a:moveTo>
                      <a:cubicBezTo>
                        <a:pt x="6" y="0"/>
                        <a:pt x="0" y="2"/>
                        <a:pt x="5" y="0"/>
                      </a:cubicBezTo>
                      <a:cubicBezTo>
                        <a:pt x="4" y="1"/>
                        <a:pt x="4" y="2"/>
                        <a:pt x="3" y="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88" name="Freeform 46"/>
                <p:cNvSpPr>
                  <a:spLocks/>
                </p:cNvSpPr>
                <p:nvPr/>
              </p:nvSpPr>
              <p:spPr bwMode="auto">
                <a:xfrm>
                  <a:off x="-3660775" y="-6485731"/>
                  <a:ext cx="836613" cy="1354137"/>
                </a:xfrm>
                <a:custGeom>
                  <a:avLst/>
                  <a:gdLst>
                    <a:gd name="T0" fmla="*/ 99 w 223"/>
                    <a:gd name="T1" fmla="*/ 152 h 361"/>
                    <a:gd name="T2" fmla="*/ 159 w 223"/>
                    <a:gd name="T3" fmla="*/ 114 h 361"/>
                    <a:gd name="T4" fmla="*/ 161 w 223"/>
                    <a:gd name="T5" fmla="*/ 83 h 361"/>
                    <a:gd name="T6" fmla="*/ 173 w 223"/>
                    <a:gd name="T7" fmla="*/ 20 h 361"/>
                    <a:gd name="T8" fmla="*/ 203 w 223"/>
                    <a:gd name="T9" fmla="*/ 4 h 361"/>
                    <a:gd name="T10" fmla="*/ 206 w 223"/>
                    <a:gd name="T11" fmla="*/ 37 h 361"/>
                    <a:gd name="T12" fmla="*/ 209 w 223"/>
                    <a:gd name="T13" fmla="*/ 75 h 361"/>
                    <a:gd name="T14" fmla="*/ 209 w 223"/>
                    <a:gd name="T15" fmla="*/ 100 h 361"/>
                    <a:gd name="T16" fmla="*/ 211 w 223"/>
                    <a:gd name="T17" fmla="*/ 121 h 361"/>
                    <a:gd name="T18" fmla="*/ 214 w 223"/>
                    <a:gd name="T19" fmla="*/ 172 h 361"/>
                    <a:gd name="T20" fmla="*/ 212 w 223"/>
                    <a:gd name="T21" fmla="*/ 187 h 361"/>
                    <a:gd name="T22" fmla="*/ 213 w 223"/>
                    <a:gd name="T23" fmla="*/ 208 h 361"/>
                    <a:gd name="T24" fmla="*/ 195 w 223"/>
                    <a:gd name="T25" fmla="*/ 250 h 361"/>
                    <a:gd name="T26" fmla="*/ 159 w 223"/>
                    <a:gd name="T27" fmla="*/ 270 h 361"/>
                    <a:gd name="T28" fmla="*/ 142 w 223"/>
                    <a:gd name="T29" fmla="*/ 279 h 361"/>
                    <a:gd name="T30" fmla="*/ 131 w 223"/>
                    <a:gd name="T31" fmla="*/ 288 h 361"/>
                    <a:gd name="T32" fmla="*/ 120 w 223"/>
                    <a:gd name="T33" fmla="*/ 293 h 361"/>
                    <a:gd name="T34" fmla="*/ 101 w 223"/>
                    <a:gd name="T35" fmla="*/ 306 h 361"/>
                    <a:gd name="T36" fmla="*/ 56 w 223"/>
                    <a:gd name="T37" fmla="*/ 334 h 361"/>
                    <a:gd name="T38" fmla="*/ 38 w 223"/>
                    <a:gd name="T39" fmla="*/ 347 h 361"/>
                    <a:gd name="T40" fmla="*/ 21 w 223"/>
                    <a:gd name="T41" fmla="*/ 354 h 361"/>
                    <a:gd name="T42" fmla="*/ 11 w 223"/>
                    <a:gd name="T43" fmla="*/ 349 h 361"/>
                    <a:gd name="T44" fmla="*/ 10 w 223"/>
                    <a:gd name="T45" fmla="*/ 349 h 361"/>
                    <a:gd name="T46" fmla="*/ 21 w 223"/>
                    <a:gd name="T47" fmla="*/ 355 h 361"/>
                    <a:gd name="T48" fmla="*/ 21 w 223"/>
                    <a:gd name="T49" fmla="*/ 355 h 361"/>
                    <a:gd name="T50" fmla="*/ 11 w 223"/>
                    <a:gd name="T51" fmla="*/ 344 h 361"/>
                    <a:gd name="T52" fmla="*/ 9 w 223"/>
                    <a:gd name="T53" fmla="*/ 301 h 361"/>
                    <a:gd name="T54" fmla="*/ 14 w 223"/>
                    <a:gd name="T55" fmla="*/ 292 h 361"/>
                    <a:gd name="T56" fmla="*/ 8 w 223"/>
                    <a:gd name="T57" fmla="*/ 270 h 361"/>
                    <a:gd name="T58" fmla="*/ 11 w 223"/>
                    <a:gd name="T59" fmla="*/ 250 h 361"/>
                    <a:gd name="T60" fmla="*/ 7 w 223"/>
                    <a:gd name="T61" fmla="*/ 240 h 361"/>
                    <a:gd name="T62" fmla="*/ 10 w 223"/>
                    <a:gd name="T63" fmla="*/ 226 h 361"/>
                    <a:gd name="T64" fmla="*/ 15 w 223"/>
                    <a:gd name="T65" fmla="*/ 213 h 361"/>
                    <a:gd name="T66" fmla="*/ 11 w 223"/>
                    <a:gd name="T67" fmla="*/ 196 h 361"/>
                    <a:gd name="T68" fmla="*/ 8 w 223"/>
                    <a:gd name="T69" fmla="*/ 184 h 361"/>
                    <a:gd name="T70" fmla="*/ 10 w 223"/>
                    <a:gd name="T71" fmla="*/ 169 h 361"/>
                    <a:gd name="T72" fmla="*/ 13 w 223"/>
                    <a:gd name="T73" fmla="*/ 166 h 361"/>
                    <a:gd name="T74" fmla="*/ 10 w 223"/>
                    <a:gd name="T75" fmla="*/ 133 h 361"/>
                    <a:gd name="T76" fmla="*/ 28 w 223"/>
                    <a:gd name="T77" fmla="*/ 101 h 361"/>
                    <a:gd name="T78" fmla="*/ 54 w 223"/>
                    <a:gd name="T79" fmla="*/ 86 h 361"/>
                    <a:gd name="T80" fmla="*/ 51 w 223"/>
                    <a:gd name="T81" fmla="*/ 89 h 361"/>
                    <a:gd name="T82" fmla="*/ 35 w 223"/>
                    <a:gd name="T83" fmla="*/ 99 h 361"/>
                    <a:gd name="T84" fmla="*/ 21 w 223"/>
                    <a:gd name="T85" fmla="*/ 142 h 361"/>
                    <a:gd name="T86" fmla="*/ 22 w 223"/>
                    <a:gd name="T87" fmla="*/ 218 h 361"/>
                    <a:gd name="T88" fmla="*/ 24 w 223"/>
                    <a:gd name="T89" fmla="*/ 344 h 361"/>
                    <a:gd name="T90" fmla="*/ 23 w 223"/>
                    <a:gd name="T91" fmla="*/ 349 h 361"/>
                    <a:gd name="T92" fmla="*/ 14 w 223"/>
                    <a:gd name="T93" fmla="*/ 343 h 361"/>
                    <a:gd name="T94" fmla="*/ 49 w 223"/>
                    <a:gd name="T95" fmla="*/ 322 h 361"/>
                    <a:gd name="T96" fmla="*/ 160 w 223"/>
                    <a:gd name="T97" fmla="*/ 255 h 361"/>
                    <a:gd name="T98" fmla="*/ 200 w 223"/>
                    <a:gd name="T99" fmla="*/ 228 h 361"/>
                    <a:gd name="T100" fmla="*/ 201 w 223"/>
                    <a:gd name="T101" fmla="*/ 158 h 361"/>
                    <a:gd name="T102" fmla="*/ 197 w 223"/>
                    <a:gd name="T103" fmla="*/ 5 h 361"/>
                    <a:gd name="T104" fmla="*/ 210 w 223"/>
                    <a:gd name="T105" fmla="*/ 12 h 361"/>
                    <a:gd name="T106" fmla="*/ 177 w 223"/>
                    <a:gd name="T107" fmla="*/ 29 h 361"/>
                    <a:gd name="T108" fmla="*/ 169 w 223"/>
                    <a:gd name="T109" fmla="*/ 118 h 361"/>
                    <a:gd name="T110" fmla="*/ 74 w 223"/>
                    <a:gd name="T111" fmla="*/ 174 h 361"/>
                    <a:gd name="T112" fmla="*/ 61 w 223"/>
                    <a:gd name="T113" fmla="*/ 167 h 3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23" h="361">
                      <a:moveTo>
                        <a:pt x="68" y="93"/>
                      </a:moveTo>
                      <a:cubicBezTo>
                        <a:pt x="72" y="106"/>
                        <a:pt x="68" y="122"/>
                        <a:pt x="70" y="136"/>
                      </a:cubicBezTo>
                      <a:cubicBezTo>
                        <a:pt x="71" y="138"/>
                        <a:pt x="68" y="136"/>
                        <a:pt x="69" y="140"/>
                      </a:cubicBezTo>
                      <a:cubicBezTo>
                        <a:pt x="70" y="146"/>
                        <a:pt x="71" y="155"/>
                        <a:pt x="70" y="164"/>
                      </a:cubicBezTo>
                      <a:cubicBezTo>
                        <a:pt x="72" y="168"/>
                        <a:pt x="85" y="159"/>
                        <a:pt x="92" y="157"/>
                      </a:cubicBezTo>
                      <a:cubicBezTo>
                        <a:pt x="91" y="158"/>
                        <a:pt x="91" y="158"/>
                        <a:pt x="91" y="158"/>
                      </a:cubicBezTo>
                      <a:cubicBezTo>
                        <a:pt x="94" y="157"/>
                        <a:pt x="96" y="154"/>
                        <a:pt x="99" y="152"/>
                      </a:cubicBezTo>
                      <a:cubicBezTo>
                        <a:pt x="100" y="152"/>
                        <a:pt x="99" y="153"/>
                        <a:pt x="100" y="153"/>
                      </a:cubicBezTo>
                      <a:cubicBezTo>
                        <a:pt x="100" y="152"/>
                        <a:pt x="105" y="150"/>
                        <a:pt x="106" y="148"/>
                      </a:cubicBezTo>
                      <a:cubicBezTo>
                        <a:pt x="107" y="148"/>
                        <a:pt x="107" y="149"/>
                        <a:pt x="109" y="148"/>
                      </a:cubicBezTo>
                      <a:cubicBezTo>
                        <a:pt x="110" y="146"/>
                        <a:pt x="110" y="146"/>
                        <a:pt x="110" y="146"/>
                      </a:cubicBezTo>
                      <a:cubicBezTo>
                        <a:pt x="113" y="141"/>
                        <a:pt x="121" y="140"/>
                        <a:pt x="127" y="135"/>
                      </a:cubicBezTo>
                      <a:cubicBezTo>
                        <a:pt x="127" y="135"/>
                        <a:pt x="126" y="136"/>
                        <a:pt x="127" y="136"/>
                      </a:cubicBezTo>
                      <a:cubicBezTo>
                        <a:pt x="136" y="129"/>
                        <a:pt x="148" y="121"/>
                        <a:pt x="159" y="114"/>
                      </a:cubicBezTo>
                      <a:cubicBezTo>
                        <a:pt x="159" y="115"/>
                        <a:pt x="159" y="116"/>
                        <a:pt x="160" y="116"/>
                      </a:cubicBezTo>
                      <a:cubicBezTo>
                        <a:pt x="160" y="114"/>
                        <a:pt x="162" y="111"/>
                        <a:pt x="162" y="108"/>
                      </a:cubicBezTo>
                      <a:cubicBezTo>
                        <a:pt x="164" y="107"/>
                        <a:pt x="161" y="102"/>
                        <a:pt x="161" y="98"/>
                      </a:cubicBezTo>
                      <a:cubicBezTo>
                        <a:pt x="162" y="98"/>
                        <a:pt x="162" y="98"/>
                        <a:pt x="162" y="98"/>
                      </a:cubicBezTo>
                      <a:cubicBezTo>
                        <a:pt x="160" y="96"/>
                        <a:pt x="162" y="94"/>
                        <a:pt x="161" y="92"/>
                      </a:cubicBezTo>
                      <a:cubicBezTo>
                        <a:pt x="162" y="90"/>
                        <a:pt x="162" y="90"/>
                        <a:pt x="162" y="90"/>
                      </a:cubicBezTo>
                      <a:cubicBezTo>
                        <a:pt x="160" y="88"/>
                        <a:pt x="162" y="85"/>
                        <a:pt x="161" y="83"/>
                      </a:cubicBezTo>
                      <a:cubicBezTo>
                        <a:pt x="161" y="83"/>
                        <a:pt x="161" y="83"/>
                        <a:pt x="161" y="83"/>
                      </a:cubicBezTo>
                      <a:cubicBezTo>
                        <a:pt x="160" y="81"/>
                        <a:pt x="161" y="79"/>
                        <a:pt x="161" y="77"/>
                      </a:cubicBezTo>
                      <a:cubicBezTo>
                        <a:pt x="161" y="77"/>
                        <a:pt x="161" y="77"/>
                        <a:pt x="161" y="77"/>
                      </a:cubicBezTo>
                      <a:cubicBezTo>
                        <a:pt x="160" y="72"/>
                        <a:pt x="161" y="69"/>
                        <a:pt x="160" y="69"/>
                      </a:cubicBezTo>
                      <a:cubicBezTo>
                        <a:pt x="161" y="67"/>
                        <a:pt x="160" y="74"/>
                        <a:pt x="162" y="71"/>
                      </a:cubicBezTo>
                      <a:cubicBezTo>
                        <a:pt x="162" y="55"/>
                        <a:pt x="158" y="36"/>
                        <a:pt x="169" y="21"/>
                      </a:cubicBezTo>
                      <a:cubicBezTo>
                        <a:pt x="171" y="20"/>
                        <a:pt x="172" y="20"/>
                        <a:pt x="173" y="20"/>
                      </a:cubicBezTo>
                      <a:cubicBezTo>
                        <a:pt x="174" y="19"/>
                        <a:pt x="179" y="17"/>
                        <a:pt x="180" y="16"/>
                      </a:cubicBezTo>
                      <a:cubicBezTo>
                        <a:pt x="179" y="16"/>
                        <a:pt x="181" y="16"/>
                        <a:pt x="182" y="15"/>
                      </a:cubicBezTo>
                      <a:cubicBezTo>
                        <a:pt x="185" y="14"/>
                        <a:pt x="184" y="12"/>
                        <a:pt x="187" y="11"/>
                      </a:cubicBezTo>
                      <a:cubicBezTo>
                        <a:pt x="186" y="12"/>
                        <a:pt x="186" y="13"/>
                        <a:pt x="187" y="13"/>
                      </a:cubicBezTo>
                      <a:cubicBezTo>
                        <a:pt x="189" y="11"/>
                        <a:pt x="192" y="9"/>
                        <a:pt x="195" y="7"/>
                      </a:cubicBezTo>
                      <a:cubicBezTo>
                        <a:pt x="195" y="8"/>
                        <a:pt x="194" y="8"/>
                        <a:pt x="194" y="9"/>
                      </a:cubicBezTo>
                      <a:cubicBezTo>
                        <a:pt x="197" y="6"/>
                        <a:pt x="201" y="6"/>
                        <a:pt x="203" y="4"/>
                      </a:cubicBezTo>
                      <a:cubicBezTo>
                        <a:pt x="202" y="5"/>
                        <a:pt x="202" y="5"/>
                        <a:pt x="202" y="5"/>
                      </a:cubicBezTo>
                      <a:cubicBezTo>
                        <a:pt x="208" y="5"/>
                        <a:pt x="203" y="0"/>
                        <a:pt x="207" y="4"/>
                      </a:cubicBezTo>
                      <a:cubicBezTo>
                        <a:pt x="207" y="3"/>
                        <a:pt x="207" y="4"/>
                        <a:pt x="206" y="3"/>
                      </a:cubicBezTo>
                      <a:cubicBezTo>
                        <a:pt x="208" y="8"/>
                        <a:pt x="208" y="14"/>
                        <a:pt x="208" y="19"/>
                      </a:cubicBezTo>
                      <a:cubicBezTo>
                        <a:pt x="208" y="18"/>
                        <a:pt x="208" y="18"/>
                        <a:pt x="208" y="18"/>
                      </a:cubicBezTo>
                      <a:cubicBezTo>
                        <a:pt x="208" y="23"/>
                        <a:pt x="207" y="28"/>
                        <a:pt x="208" y="33"/>
                      </a:cubicBezTo>
                      <a:cubicBezTo>
                        <a:pt x="208" y="35"/>
                        <a:pt x="206" y="32"/>
                        <a:pt x="206" y="37"/>
                      </a:cubicBezTo>
                      <a:cubicBezTo>
                        <a:pt x="208" y="37"/>
                        <a:pt x="207" y="46"/>
                        <a:pt x="209" y="43"/>
                      </a:cubicBezTo>
                      <a:cubicBezTo>
                        <a:pt x="209" y="47"/>
                        <a:pt x="208" y="53"/>
                        <a:pt x="209" y="56"/>
                      </a:cubicBezTo>
                      <a:cubicBezTo>
                        <a:pt x="208" y="54"/>
                        <a:pt x="207" y="58"/>
                        <a:pt x="206" y="55"/>
                      </a:cubicBezTo>
                      <a:cubicBezTo>
                        <a:pt x="205" y="57"/>
                        <a:pt x="205" y="57"/>
                        <a:pt x="205" y="57"/>
                      </a:cubicBezTo>
                      <a:cubicBezTo>
                        <a:pt x="205" y="57"/>
                        <a:pt x="206" y="55"/>
                        <a:pt x="205" y="56"/>
                      </a:cubicBezTo>
                      <a:cubicBezTo>
                        <a:pt x="205" y="57"/>
                        <a:pt x="205" y="62"/>
                        <a:pt x="205" y="64"/>
                      </a:cubicBezTo>
                      <a:cubicBezTo>
                        <a:pt x="206" y="67"/>
                        <a:pt x="208" y="70"/>
                        <a:pt x="209" y="75"/>
                      </a:cubicBezTo>
                      <a:cubicBezTo>
                        <a:pt x="208" y="73"/>
                        <a:pt x="207" y="77"/>
                        <a:pt x="206" y="75"/>
                      </a:cubicBezTo>
                      <a:cubicBezTo>
                        <a:pt x="210" y="82"/>
                        <a:pt x="210" y="82"/>
                        <a:pt x="210" y="82"/>
                      </a:cubicBezTo>
                      <a:cubicBezTo>
                        <a:pt x="210" y="84"/>
                        <a:pt x="208" y="83"/>
                        <a:pt x="209" y="85"/>
                      </a:cubicBezTo>
                      <a:cubicBezTo>
                        <a:pt x="209" y="85"/>
                        <a:pt x="210" y="86"/>
                        <a:pt x="210" y="87"/>
                      </a:cubicBezTo>
                      <a:cubicBezTo>
                        <a:pt x="210" y="87"/>
                        <a:pt x="211" y="94"/>
                        <a:pt x="209" y="95"/>
                      </a:cubicBezTo>
                      <a:cubicBezTo>
                        <a:pt x="208" y="96"/>
                        <a:pt x="208" y="92"/>
                        <a:pt x="208" y="94"/>
                      </a:cubicBezTo>
                      <a:cubicBezTo>
                        <a:pt x="208" y="97"/>
                        <a:pt x="208" y="97"/>
                        <a:pt x="209" y="100"/>
                      </a:cubicBezTo>
                      <a:cubicBezTo>
                        <a:pt x="208" y="100"/>
                        <a:pt x="208" y="100"/>
                        <a:pt x="208" y="100"/>
                      </a:cubicBezTo>
                      <a:cubicBezTo>
                        <a:pt x="208" y="103"/>
                        <a:pt x="209" y="107"/>
                        <a:pt x="210" y="104"/>
                      </a:cubicBezTo>
                      <a:cubicBezTo>
                        <a:pt x="210" y="103"/>
                        <a:pt x="209" y="105"/>
                        <a:pt x="210" y="103"/>
                      </a:cubicBezTo>
                      <a:cubicBezTo>
                        <a:pt x="211" y="104"/>
                        <a:pt x="211" y="108"/>
                        <a:pt x="211" y="111"/>
                      </a:cubicBezTo>
                      <a:cubicBezTo>
                        <a:pt x="211" y="110"/>
                        <a:pt x="210" y="110"/>
                        <a:pt x="210" y="110"/>
                      </a:cubicBezTo>
                      <a:cubicBezTo>
                        <a:pt x="211" y="114"/>
                        <a:pt x="212" y="119"/>
                        <a:pt x="212" y="123"/>
                      </a:cubicBezTo>
                      <a:cubicBezTo>
                        <a:pt x="213" y="123"/>
                        <a:pt x="211" y="122"/>
                        <a:pt x="211" y="121"/>
                      </a:cubicBezTo>
                      <a:cubicBezTo>
                        <a:pt x="210" y="127"/>
                        <a:pt x="213" y="134"/>
                        <a:pt x="212" y="139"/>
                      </a:cubicBezTo>
                      <a:cubicBezTo>
                        <a:pt x="211" y="138"/>
                        <a:pt x="213" y="138"/>
                        <a:pt x="213" y="138"/>
                      </a:cubicBezTo>
                      <a:cubicBezTo>
                        <a:pt x="212" y="141"/>
                        <a:pt x="211" y="141"/>
                        <a:pt x="212" y="143"/>
                      </a:cubicBezTo>
                      <a:cubicBezTo>
                        <a:pt x="211" y="143"/>
                        <a:pt x="212" y="145"/>
                        <a:pt x="212" y="147"/>
                      </a:cubicBezTo>
                      <a:cubicBezTo>
                        <a:pt x="213" y="148"/>
                        <a:pt x="212" y="148"/>
                        <a:pt x="212" y="146"/>
                      </a:cubicBezTo>
                      <a:cubicBezTo>
                        <a:pt x="212" y="149"/>
                        <a:pt x="214" y="160"/>
                        <a:pt x="213" y="167"/>
                      </a:cubicBezTo>
                      <a:cubicBezTo>
                        <a:pt x="213" y="166"/>
                        <a:pt x="214" y="171"/>
                        <a:pt x="214" y="172"/>
                      </a:cubicBezTo>
                      <a:cubicBezTo>
                        <a:pt x="213" y="171"/>
                        <a:pt x="213" y="171"/>
                        <a:pt x="213" y="171"/>
                      </a:cubicBezTo>
                      <a:cubicBezTo>
                        <a:pt x="213" y="173"/>
                        <a:pt x="213" y="176"/>
                        <a:pt x="212" y="177"/>
                      </a:cubicBezTo>
                      <a:cubicBezTo>
                        <a:pt x="214" y="180"/>
                        <a:pt x="211" y="164"/>
                        <a:pt x="212" y="169"/>
                      </a:cubicBezTo>
                      <a:cubicBezTo>
                        <a:pt x="211" y="170"/>
                        <a:pt x="214" y="175"/>
                        <a:pt x="213" y="174"/>
                      </a:cubicBezTo>
                      <a:cubicBezTo>
                        <a:pt x="213" y="177"/>
                        <a:pt x="214" y="180"/>
                        <a:pt x="213" y="182"/>
                      </a:cubicBezTo>
                      <a:cubicBezTo>
                        <a:pt x="213" y="182"/>
                        <a:pt x="211" y="180"/>
                        <a:pt x="211" y="182"/>
                      </a:cubicBezTo>
                      <a:cubicBezTo>
                        <a:pt x="212" y="187"/>
                        <a:pt x="212" y="184"/>
                        <a:pt x="212" y="187"/>
                      </a:cubicBezTo>
                      <a:cubicBezTo>
                        <a:pt x="213" y="189"/>
                        <a:pt x="213" y="189"/>
                        <a:pt x="213" y="189"/>
                      </a:cubicBezTo>
                      <a:cubicBezTo>
                        <a:pt x="214" y="189"/>
                        <a:pt x="212" y="193"/>
                        <a:pt x="214" y="191"/>
                      </a:cubicBezTo>
                      <a:cubicBezTo>
                        <a:pt x="213" y="192"/>
                        <a:pt x="214" y="198"/>
                        <a:pt x="212" y="197"/>
                      </a:cubicBezTo>
                      <a:cubicBezTo>
                        <a:pt x="211" y="196"/>
                        <a:pt x="211" y="196"/>
                        <a:pt x="211" y="196"/>
                      </a:cubicBezTo>
                      <a:cubicBezTo>
                        <a:pt x="211" y="198"/>
                        <a:pt x="212" y="200"/>
                        <a:pt x="213" y="201"/>
                      </a:cubicBezTo>
                      <a:cubicBezTo>
                        <a:pt x="213" y="201"/>
                        <a:pt x="212" y="202"/>
                        <a:pt x="212" y="202"/>
                      </a:cubicBezTo>
                      <a:cubicBezTo>
                        <a:pt x="214" y="202"/>
                        <a:pt x="212" y="206"/>
                        <a:pt x="213" y="208"/>
                      </a:cubicBezTo>
                      <a:cubicBezTo>
                        <a:pt x="212" y="212"/>
                        <a:pt x="213" y="218"/>
                        <a:pt x="211" y="220"/>
                      </a:cubicBezTo>
                      <a:cubicBezTo>
                        <a:pt x="212" y="223"/>
                        <a:pt x="213" y="225"/>
                        <a:pt x="212" y="229"/>
                      </a:cubicBezTo>
                      <a:cubicBezTo>
                        <a:pt x="212" y="228"/>
                        <a:pt x="212" y="227"/>
                        <a:pt x="211" y="227"/>
                      </a:cubicBezTo>
                      <a:cubicBezTo>
                        <a:pt x="210" y="229"/>
                        <a:pt x="211" y="230"/>
                        <a:pt x="211" y="232"/>
                      </a:cubicBezTo>
                      <a:cubicBezTo>
                        <a:pt x="210" y="232"/>
                        <a:pt x="208" y="237"/>
                        <a:pt x="206" y="239"/>
                      </a:cubicBezTo>
                      <a:cubicBezTo>
                        <a:pt x="205" y="242"/>
                        <a:pt x="206" y="242"/>
                        <a:pt x="206" y="242"/>
                      </a:cubicBezTo>
                      <a:cubicBezTo>
                        <a:pt x="202" y="245"/>
                        <a:pt x="199" y="250"/>
                        <a:pt x="195" y="250"/>
                      </a:cubicBezTo>
                      <a:cubicBezTo>
                        <a:pt x="196" y="249"/>
                        <a:pt x="198" y="247"/>
                        <a:pt x="196" y="248"/>
                      </a:cubicBezTo>
                      <a:cubicBezTo>
                        <a:pt x="193" y="247"/>
                        <a:pt x="192" y="252"/>
                        <a:pt x="188" y="253"/>
                      </a:cubicBezTo>
                      <a:cubicBezTo>
                        <a:pt x="190" y="254"/>
                        <a:pt x="190" y="254"/>
                        <a:pt x="190" y="254"/>
                      </a:cubicBezTo>
                      <a:cubicBezTo>
                        <a:pt x="187" y="254"/>
                        <a:pt x="185" y="258"/>
                        <a:pt x="184" y="256"/>
                      </a:cubicBezTo>
                      <a:cubicBezTo>
                        <a:pt x="183" y="257"/>
                        <a:pt x="179" y="258"/>
                        <a:pt x="181" y="259"/>
                      </a:cubicBezTo>
                      <a:cubicBezTo>
                        <a:pt x="174" y="262"/>
                        <a:pt x="166" y="269"/>
                        <a:pt x="161" y="268"/>
                      </a:cubicBezTo>
                      <a:cubicBezTo>
                        <a:pt x="160" y="269"/>
                        <a:pt x="158" y="270"/>
                        <a:pt x="159" y="270"/>
                      </a:cubicBezTo>
                      <a:cubicBezTo>
                        <a:pt x="161" y="270"/>
                        <a:pt x="160" y="269"/>
                        <a:pt x="161" y="269"/>
                      </a:cubicBezTo>
                      <a:cubicBezTo>
                        <a:pt x="161" y="269"/>
                        <a:pt x="161" y="270"/>
                        <a:pt x="161" y="270"/>
                      </a:cubicBezTo>
                      <a:cubicBezTo>
                        <a:pt x="159" y="271"/>
                        <a:pt x="157" y="272"/>
                        <a:pt x="158" y="269"/>
                      </a:cubicBezTo>
                      <a:cubicBezTo>
                        <a:pt x="153" y="271"/>
                        <a:pt x="155" y="274"/>
                        <a:pt x="150" y="277"/>
                      </a:cubicBezTo>
                      <a:cubicBezTo>
                        <a:pt x="150" y="276"/>
                        <a:pt x="149" y="276"/>
                        <a:pt x="147" y="277"/>
                      </a:cubicBezTo>
                      <a:cubicBezTo>
                        <a:pt x="145" y="280"/>
                        <a:pt x="145" y="280"/>
                        <a:pt x="145" y="280"/>
                      </a:cubicBezTo>
                      <a:cubicBezTo>
                        <a:pt x="142" y="282"/>
                        <a:pt x="142" y="280"/>
                        <a:pt x="142" y="279"/>
                      </a:cubicBezTo>
                      <a:cubicBezTo>
                        <a:pt x="140" y="280"/>
                        <a:pt x="138" y="281"/>
                        <a:pt x="137" y="283"/>
                      </a:cubicBezTo>
                      <a:cubicBezTo>
                        <a:pt x="134" y="283"/>
                        <a:pt x="134" y="283"/>
                        <a:pt x="134" y="283"/>
                      </a:cubicBezTo>
                      <a:cubicBezTo>
                        <a:pt x="136" y="283"/>
                        <a:pt x="133" y="284"/>
                        <a:pt x="132" y="285"/>
                      </a:cubicBezTo>
                      <a:cubicBezTo>
                        <a:pt x="133" y="284"/>
                        <a:pt x="133" y="284"/>
                        <a:pt x="133" y="284"/>
                      </a:cubicBezTo>
                      <a:cubicBezTo>
                        <a:pt x="133" y="284"/>
                        <a:pt x="131" y="286"/>
                        <a:pt x="130" y="286"/>
                      </a:cubicBezTo>
                      <a:cubicBezTo>
                        <a:pt x="130" y="287"/>
                        <a:pt x="133" y="286"/>
                        <a:pt x="134" y="285"/>
                      </a:cubicBezTo>
                      <a:cubicBezTo>
                        <a:pt x="133" y="286"/>
                        <a:pt x="132" y="287"/>
                        <a:pt x="131" y="288"/>
                      </a:cubicBezTo>
                      <a:cubicBezTo>
                        <a:pt x="131" y="287"/>
                        <a:pt x="127" y="289"/>
                        <a:pt x="126" y="290"/>
                      </a:cubicBezTo>
                      <a:cubicBezTo>
                        <a:pt x="124" y="291"/>
                        <a:pt x="124" y="292"/>
                        <a:pt x="124" y="292"/>
                      </a:cubicBezTo>
                      <a:cubicBezTo>
                        <a:pt x="124" y="292"/>
                        <a:pt x="121" y="294"/>
                        <a:pt x="122" y="292"/>
                      </a:cubicBezTo>
                      <a:cubicBezTo>
                        <a:pt x="122" y="292"/>
                        <a:pt x="124" y="292"/>
                        <a:pt x="124" y="291"/>
                      </a:cubicBezTo>
                      <a:cubicBezTo>
                        <a:pt x="123" y="291"/>
                        <a:pt x="122" y="290"/>
                        <a:pt x="121" y="292"/>
                      </a:cubicBezTo>
                      <a:cubicBezTo>
                        <a:pt x="119" y="294"/>
                        <a:pt x="122" y="294"/>
                        <a:pt x="119" y="295"/>
                      </a:cubicBezTo>
                      <a:cubicBezTo>
                        <a:pt x="119" y="295"/>
                        <a:pt x="119" y="294"/>
                        <a:pt x="120" y="293"/>
                      </a:cubicBezTo>
                      <a:cubicBezTo>
                        <a:pt x="116" y="295"/>
                        <a:pt x="116" y="295"/>
                        <a:pt x="116" y="295"/>
                      </a:cubicBezTo>
                      <a:cubicBezTo>
                        <a:pt x="117" y="296"/>
                        <a:pt x="117" y="296"/>
                        <a:pt x="117" y="296"/>
                      </a:cubicBezTo>
                      <a:cubicBezTo>
                        <a:pt x="116" y="296"/>
                        <a:pt x="116" y="296"/>
                        <a:pt x="116" y="296"/>
                      </a:cubicBezTo>
                      <a:cubicBezTo>
                        <a:pt x="116" y="297"/>
                        <a:pt x="112" y="299"/>
                        <a:pt x="112" y="300"/>
                      </a:cubicBezTo>
                      <a:cubicBezTo>
                        <a:pt x="110" y="301"/>
                        <a:pt x="108" y="302"/>
                        <a:pt x="106" y="302"/>
                      </a:cubicBezTo>
                      <a:cubicBezTo>
                        <a:pt x="107" y="302"/>
                        <a:pt x="107" y="302"/>
                        <a:pt x="107" y="302"/>
                      </a:cubicBezTo>
                      <a:cubicBezTo>
                        <a:pt x="105" y="303"/>
                        <a:pt x="102" y="304"/>
                        <a:pt x="101" y="306"/>
                      </a:cubicBezTo>
                      <a:cubicBezTo>
                        <a:pt x="101" y="306"/>
                        <a:pt x="101" y="306"/>
                        <a:pt x="101" y="306"/>
                      </a:cubicBezTo>
                      <a:cubicBezTo>
                        <a:pt x="100" y="306"/>
                        <a:pt x="98" y="308"/>
                        <a:pt x="97" y="309"/>
                      </a:cubicBezTo>
                      <a:cubicBezTo>
                        <a:pt x="94" y="310"/>
                        <a:pt x="94" y="306"/>
                        <a:pt x="92" y="309"/>
                      </a:cubicBezTo>
                      <a:cubicBezTo>
                        <a:pt x="90" y="311"/>
                        <a:pt x="89" y="313"/>
                        <a:pt x="91" y="313"/>
                      </a:cubicBezTo>
                      <a:cubicBezTo>
                        <a:pt x="86" y="315"/>
                        <a:pt x="81" y="320"/>
                        <a:pt x="76" y="321"/>
                      </a:cubicBezTo>
                      <a:cubicBezTo>
                        <a:pt x="76" y="322"/>
                        <a:pt x="77" y="322"/>
                        <a:pt x="75" y="323"/>
                      </a:cubicBezTo>
                      <a:cubicBezTo>
                        <a:pt x="69" y="326"/>
                        <a:pt x="62" y="333"/>
                        <a:pt x="56" y="334"/>
                      </a:cubicBezTo>
                      <a:cubicBezTo>
                        <a:pt x="57" y="332"/>
                        <a:pt x="55" y="333"/>
                        <a:pt x="55" y="333"/>
                      </a:cubicBezTo>
                      <a:cubicBezTo>
                        <a:pt x="54" y="334"/>
                        <a:pt x="53" y="333"/>
                        <a:pt x="53" y="335"/>
                      </a:cubicBezTo>
                      <a:cubicBezTo>
                        <a:pt x="53" y="335"/>
                        <a:pt x="54" y="336"/>
                        <a:pt x="56" y="335"/>
                      </a:cubicBezTo>
                      <a:cubicBezTo>
                        <a:pt x="52" y="338"/>
                        <a:pt x="46" y="342"/>
                        <a:pt x="43" y="342"/>
                      </a:cubicBezTo>
                      <a:cubicBezTo>
                        <a:pt x="45" y="342"/>
                        <a:pt x="44" y="343"/>
                        <a:pt x="43" y="344"/>
                      </a:cubicBezTo>
                      <a:cubicBezTo>
                        <a:pt x="43" y="342"/>
                        <a:pt x="40" y="344"/>
                        <a:pt x="38" y="346"/>
                      </a:cubicBezTo>
                      <a:cubicBezTo>
                        <a:pt x="38" y="347"/>
                        <a:pt x="38" y="347"/>
                        <a:pt x="38" y="347"/>
                      </a:cubicBezTo>
                      <a:cubicBezTo>
                        <a:pt x="36" y="347"/>
                        <a:pt x="36" y="347"/>
                        <a:pt x="36" y="347"/>
                      </a:cubicBezTo>
                      <a:cubicBezTo>
                        <a:pt x="35" y="347"/>
                        <a:pt x="36" y="349"/>
                        <a:pt x="34" y="349"/>
                      </a:cubicBezTo>
                      <a:cubicBezTo>
                        <a:pt x="33" y="349"/>
                        <a:pt x="33" y="349"/>
                        <a:pt x="32" y="349"/>
                      </a:cubicBezTo>
                      <a:cubicBezTo>
                        <a:pt x="29" y="353"/>
                        <a:pt x="29" y="353"/>
                        <a:pt x="29" y="353"/>
                      </a:cubicBezTo>
                      <a:cubicBezTo>
                        <a:pt x="20" y="356"/>
                        <a:pt x="24" y="354"/>
                        <a:pt x="23" y="354"/>
                      </a:cubicBezTo>
                      <a:cubicBezTo>
                        <a:pt x="23" y="354"/>
                        <a:pt x="23" y="353"/>
                        <a:pt x="22" y="353"/>
                      </a:cubicBezTo>
                      <a:cubicBezTo>
                        <a:pt x="21" y="354"/>
                        <a:pt x="21" y="354"/>
                        <a:pt x="21" y="354"/>
                      </a:cubicBezTo>
                      <a:cubicBezTo>
                        <a:pt x="21" y="355"/>
                        <a:pt x="21" y="355"/>
                        <a:pt x="21" y="355"/>
                      </a:cubicBezTo>
                      <a:cubicBezTo>
                        <a:pt x="21" y="355"/>
                        <a:pt x="21" y="355"/>
                        <a:pt x="21" y="355"/>
                      </a:cubicBezTo>
                      <a:cubicBezTo>
                        <a:pt x="21" y="355"/>
                        <a:pt x="21" y="355"/>
                        <a:pt x="21" y="355"/>
                      </a:cubicBezTo>
                      <a:cubicBezTo>
                        <a:pt x="21" y="355"/>
                        <a:pt x="21" y="355"/>
                        <a:pt x="21" y="355"/>
                      </a:cubicBezTo>
                      <a:cubicBezTo>
                        <a:pt x="21" y="355"/>
                        <a:pt x="21" y="355"/>
                        <a:pt x="21" y="355"/>
                      </a:cubicBezTo>
                      <a:cubicBezTo>
                        <a:pt x="21" y="355"/>
                        <a:pt x="21" y="355"/>
                        <a:pt x="21" y="355"/>
                      </a:cubicBezTo>
                      <a:cubicBezTo>
                        <a:pt x="23" y="356"/>
                        <a:pt x="2" y="345"/>
                        <a:pt x="11" y="349"/>
                      </a:cubicBezTo>
                      <a:cubicBezTo>
                        <a:pt x="11" y="349"/>
                        <a:pt x="11" y="349"/>
                        <a:pt x="11" y="349"/>
                      </a:cubicBezTo>
                      <a:cubicBezTo>
                        <a:pt x="11" y="349"/>
                        <a:pt x="11" y="349"/>
                        <a:pt x="11" y="349"/>
                      </a:cubicBezTo>
                      <a:cubicBezTo>
                        <a:pt x="11" y="349"/>
                        <a:pt x="11" y="349"/>
                        <a:pt x="11" y="349"/>
                      </a:cubicBezTo>
                      <a:cubicBezTo>
                        <a:pt x="11" y="349"/>
                        <a:pt x="11" y="349"/>
                        <a:pt x="11" y="349"/>
                      </a:cubicBezTo>
                      <a:cubicBezTo>
                        <a:pt x="11" y="349"/>
                        <a:pt x="10" y="349"/>
                        <a:pt x="10" y="349"/>
                      </a:cubicBezTo>
                      <a:cubicBezTo>
                        <a:pt x="10" y="349"/>
                        <a:pt x="10" y="349"/>
                        <a:pt x="10" y="349"/>
                      </a:cubicBezTo>
                      <a:cubicBezTo>
                        <a:pt x="10" y="349"/>
                        <a:pt x="10" y="349"/>
                        <a:pt x="10" y="349"/>
                      </a:cubicBezTo>
                      <a:cubicBezTo>
                        <a:pt x="10" y="349"/>
                        <a:pt x="10" y="349"/>
                        <a:pt x="10" y="349"/>
                      </a:cubicBezTo>
                      <a:cubicBezTo>
                        <a:pt x="10" y="349"/>
                        <a:pt x="10" y="349"/>
                        <a:pt x="10" y="349"/>
                      </a:cubicBezTo>
                      <a:cubicBezTo>
                        <a:pt x="10" y="349"/>
                        <a:pt x="10" y="349"/>
                        <a:pt x="10" y="349"/>
                      </a:cubicBezTo>
                      <a:cubicBezTo>
                        <a:pt x="10" y="349"/>
                        <a:pt x="10" y="349"/>
                        <a:pt x="10" y="349"/>
                      </a:cubicBezTo>
                      <a:cubicBezTo>
                        <a:pt x="32" y="361"/>
                        <a:pt x="16" y="353"/>
                        <a:pt x="21" y="355"/>
                      </a:cubicBezTo>
                      <a:cubicBezTo>
                        <a:pt x="21" y="355"/>
                        <a:pt x="21" y="355"/>
                        <a:pt x="21" y="355"/>
                      </a:cubicBezTo>
                      <a:cubicBezTo>
                        <a:pt x="21" y="355"/>
                        <a:pt x="21" y="355"/>
                        <a:pt x="21" y="355"/>
                      </a:cubicBezTo>
                      <a:cubicBezTo>
                        <a:pt x="21" y="355"/>
                        <a:pt x="21" y="355"/>
                        <a:pt x="21" y="355"/>
                      </a:cubicBezTo>
                      <a:cubicBezTo>
                        <a:pt x="22" y="355"/>
                        <a:pt x="22" y="355"/>
                        <a:pt x="22" y="355"/>
                      </a:cubicBezTo>
                      <a:cubicBezTo>
                        <a:pt x="21" y="355"/>
                        <a:pt x="21" y="355"/>
                        <a:pt x="21" y="355"/>
                      </a:cubicBezTo>
                      <a:cubicBezTo>
                        <a:pt x="21" y="355"/>
                        <a:pt x="21" y="355"/>
                        <a:pt x="21" y="355"/>
                      </a:cubicBezTo>
                      <a:cubicBezTo>
                        <a:pt x="21" y="355"/>
                        <a:pt x="21" y="355"/>
                        <a:pt x="21" y="355"/>
                      </a:cubicBezTo>
                      <a:cubicBezTo>
                        <a:pt x="21" y="355"/>
                        <a:pt x="21" y="355"/>
                        <a:pt x="21" y="355"/>
                      </a:cubicBezTo>
                      <a:cubicBezTo>
                        <a:pt x="21" y="355"/>
                        <a:pt x="21" y="355"/>
                        <a:pt x="21" y="355"/>
                      </a:cubicBezTo>
                      <a:cubicBezTo>
                        <a:pt x="24" y="357"/>
                        <a:pt x="0" y="344"/>
                        <a:pt x="10" y="349"/>
                      </a:cubicBezTo>
                      <a:cubicBezTo>
                        <a:pt x="10" y="349"/>
                        <a:pt x="10" y="349"/>
                        <a:pt x="10" y="349"/>
                      </a:cubicBezTo>
                      <a:cubicBezTo>
                        <a:pt x="10" y="349"/>
                        <a:pt x="10" y="349"/>
                        <a:pt x="10" y="349"/>
                      </a:cubicBezTo>
                      <a:cubicBezTo>
                        <a:pt x="10" y="349"/>
                        <a:pt x="10" y="349"/>
                        <a:pt x="10" y="349"/>
                      </a:cubicBezTo>
                      <a:cubicBezTo>
                        <a:pt x="10" y="348"/>
                        <a:pt x="10" y="348"/>
                        <a:pt x="10" y="348"/>
                      </a:cubicBezTo>
                      <a:cubicBezTo>
                        <a:pt x="10" y="347"/>
                        <a:pt x="10" y="347"/>
                        <a:pt x="10" y="347"/>
                      </a:cubicBezTo>
                      <a:cubicBezTo>
                        <a:pt x="11" y="344"/>
                        <a:pt x="11" y="344"/>
                        <a:pt x="11" y="344"/>
                      </a:cubicBezTo>
                      <a:cubicBezTo>
                        <a:pt x="11" y="342"/>
                        <a:pt x="11" y="341"/>
                        <a:pt x="12" y="340"/>
                      </a:cubicBezTo>
                      <a:cubicBezTo>
                        <a:pt x="9" y="332"/>
                        <a:pt x="9" y="319"/>
                        <a:pt x="9" y="309"/>
                      </a:cubicBezTo>
                      <a:cubicBezTo>
                        <a:pt x="10" y="310"/>
                        <a:pt x="10" y="310"/>
                        <a:pt x="10" y="310"/>
                      </a:cubicBezTo>
                      <a:cubicBezTo>
                        <a:pt x="11" y="307"/>
                        <a:pt x="9" y="308"/>
                        <a:pt x="9" y="307"/>
                      </a:cubicBezTo>
                      <a:cubicBezTo>
                        <a:pt x="10" y="307"/>
                        <a:pt x="11" y="304"/>
                        <a:pt x="11" y="307"/>
                      </a:cubicBezTo>
                      <a:cubicBezTo>
                        <a:pt x="12" y="303"/>
                        <a:pt x="10" y="302"/>
                        <a:pt x="10" y="299"/>
                      </a:cubicBezTo>
                      <a:cubicBezTo>
                        <a:pt x="9" y="299"/>
                        <a:pt x="10" y="301"/>
                        <a:pt x="9" y="301"/>
                      </a:cubicBezTo>
                      <a:cubicBezTo>
                        <a:pt x="9" y="300"/>
                        <a:pt x="10" y="295"/>
                        <a:pt x="9" y="295"/>
                      </a:cubicBezTo>
                      <a:cubicBezTo>
                        <a:pt x="9" y="294"/>
                        <a:pt x="10" y="295"/>
                        <a:pt x="11" y="295"/>
                      </a:cubicBezTo>
                      <a:cubicBezTo>
                        <a:pt x="10" y="293"/>
                        <a:pt x="10" y="293"/>
                        <a:pt x="10" y="293"/>
                      </a:cubicBezTo>
                      <a:cubicBezTo>
                        <a:pt x="12" y="290"/>
                        <a:pt x="13" y="299"/>
                        <a:pt x="15" y="296"/>
                      </a:cubicBezTo>
                      <a:cubicBezTo>
                        <a:pt x="15" y="294"/>
                        <a:pt x="15" y="294"/>
                        <a:pt x="15" y="294"/>
                      </a:cubicBezTo>
                      <a:cubicBezTo>
                        <a:pt x="16" y="292"/>
                        <a:pt x="16" y="300"/>
                        <a:pt x="17" y="294"/>
                      </a:cubicBezTo>
                      <a:cubicBezTo>
                        <a:pt x="16" y="292"/>
                        <a:pt x="14" y="290"/>
                        <a:pt x="14" y="292"/>
                      </a:cubicBezTo>
                      <a:cubicBezTo>
                        <a:pt x="13" y="287"/>
                        <a:pt x="10" y="290"/>
                        <a:pt x="10" y="285"/>
                      </a:cubicBezTo>
                      <a:cubicBezTo>
                        <a:pt x="11" y="283"/>
                        <a:pt x="11" y="289"/>
                        <a:pt x="12" y="288"/>
                      </a:cubicBezTo>
                      <a:cubicBezTo>
                        <a:pt x="13" y="285"/>
                        <a:pt x="11" y="283"/>
                        <a:pt x="12" y="281"/>
                      </a:cubicBezTo>
                      <a:cubicBezTo>
                        <a:pt x="11" y="283"/>
                        <a:pt x="10" y="281"/>
                        <a:pt x="9" y="280"/>
                      </a:cubicBezTo>
                      <a:cubicBezTo>
                        <a:pt x="10" y="277"/>
                        <a:pt x="11" y="281"/>
                        <a:pt x="11" y="277"/>
                      </a:cubicBezTo>
                      <a:cubicBezTo>
                        <a:pt x="10" y="277"/>
                        <a:pt x="9" y="273"/>
                        <a:pt x="9" y="276"/>
                      </a:cubicBezTo>
                      <a:cubicBezTo>
                        <a:pt x="7" y="275"/>
                        <a:pt x="9" y="272"/>
                        <a:pt x="8" y="270"/>
                      </a:cubicBezTo>
                      <a:cubicBezTo>
                        <a:pt x="9" y="269"/>
                        <a:pt x="11" y="274"/>
                        <a:pt x="12" y="270"/>
                      </a:cubicBezTo>
                      <a:cubicBezTo>
                        <a:pt x="10" y="271"/>
                        <a:pt x="10" y="265"/>
                        <a:pt x="8" y="267"/>
                      </a:cubicBezTo>
                      <a:cubicBezTo>
                        <a:pt x="8" y="266"/>
                        <a:pt x="9" y="265"/>
                        <a:pt x="10" y="267"/>
                      </a:cubicBezTo>
                      <a:cubicBezTo>
                        <a:pt x="11" y="264"/>
                        <a:pt x="8" y="261"/>
                        <a:pt x="10" y="260"/>
                      </a:cubicBezTo>
                      <a:cubicBezTo>
                        <a:pt x="9" y="259"/>
                        <a:pt x="9" y="259"/>
                        <a:pt x="9" y="259"/>
                      </a:cubicBezTo>
                      <a:cubicBezTo>
                        <a:pt x="9" y="259"/>
                        <a:pt x="10" y="258"/>
                        <a:pt x="10" y="256"/>
                      </a:cubicBezTo>
                      <a:cubicBezTo>
                        <a:pt x="10" y="254"/>
                        <a:pt x="9" y="250"/>
                        <a:pt x="11" y="250"/>
                      </a:cubicBezTo>
                      <a:cubicBezTo>
                        <a:pt x="10" y="249"/>
                        <a:pt x="11" y="245"/>
                        <a:pt x="9" y="247"/>
                      </a:cubicBezTo>
                      <a:cubicBezTo>
                        <a:pt x="8" y="249"/>
                        <a:pt x="10" y="250"/>
                        <a:pt x="8" y="251"/>
                      </a:cubicBezTo>
                      <a:cubicBezTo>
                        <a:pt x="10" y="249"/>
                        <a:pt x="8" y="247"/>
                        <a:pt x="8" y="246"/>
                      </a:cubicBezTo>
                      <a:cubicBezTo>
                        <a:pt x="8" y="245"/>
                        <a:pt x="8" y="245"/>
                        <a:pt x="8" y="245"/>
                      </a:cubicBezTo>
                      <a:cubicBezTo>
                        <a:pt x="8" y="244"/>
                        <a:pt x="8" y="242"/>
                        <a:pt x="8" y="241"/>
                      </a:cubicBezTo>
                      <a:cubicBezTo>
                        <a:pt x="8" y="242"/>
                        <a:pt x="8" y="242"/>
                        <a:pt x="9" y="241"/>
                      </a:cubicBezTo>
                      <a:cubicBezTo>
                        <a:pt x="7" y="240"/>
                        <a:pt x="7" y="240"/>
                        <a:pt x="7" y="240"/>
                      </a:cubicBezTo>
                      <a:cubicBezTo>
                        <a:pt x="7" y="236"/>
                        <a:pt x="9" y="239"/>
                        <a:pt x="9" y="235"/>
                      </a:cubicBezTo>
                      <a:cubicBezTo>
                        <a:pt x="10" y="238"/>
                        <a:pt x="10" y="238"/>
                        <a:pt x="10" y="238"/>
                      </a:cubicBezTo>
                      <a:cubicBezTo>
                        <a:pt x="10" y="237"/>
                        <a:pt x="11" y="236"/>
                        <a:pt x="11" y="234"/>
                      </a:cubicBezTo>
                      <a:cubicBezTo>
                        <a:pt x="10" y="233"/>
                        <a:pt x="8" y="232"/>
                        <a:pt x="7" y="231"/>
                      </a:cubicBezTo>
                      <a:cubicBezTo>
                        <a:pt x="7" y="229"/>
                        <a:pt x="9" y="230"/>
                        <a:pt x="8" y="228"/>
                      </a:cubicBezTo>
                      <a:cubicBezTo>
                        <a:pt x="9" y="231"/>
                        <a:pt x="9" y="231"/>
                        <a:pt x="9" y="231"/>
                      </a:cubicBezTo>
                      <a:cubicBezTo>
                        <a:pt x="9" y="231"/>
                        <a:pt x="11" y="229"/>
                        <a:pt x="10" y="226"/>
                      </a:cubicBezTo>
                      <a:cubicBezTo>
                        <a:pt x="10" y="224"/>
                        <a:pt x="9" y="221"/>
                        <a:pt x="8" y="224"/>
                      </a:cubicBezTo>
                      <a:cubicBezTo>
                        <a:pt x="8" y="223"/>
                        <a:pt x="9" y="221"/>
                        <a:pt x="9" y="222"/>
                      </a:cubicBezTo>
                      <a:cubicBezTo>
                        <a:pt x="9" y="218"/>
                        <a:pt x="8" y="222"/>
                        <a:pt x="8" y="219"/>
                      </a:cubicBezTo>
                      <a:cubicBezTo>
                        <a:pt x="8" y="218"/>
                        <a:pt x="9" y="214"/>
                        <a:pt x="10" y="212"/>
                      </a:cubicBezTo>
                      <a:cubicBezTo>
                        <a:pt x="12" y="215"/>
                        <a:pt x="12" y="215"/>
                        <a:pt x="12" y="215"/>
                      </a:cubicBezTo>
                      <a:cubicBezTo>
                        <a:pt x="12" y="213"/>
                        <a:pt x="12" y="213"/>
                        <a:pt x="12" y="213"/>
                      </a:cubicBezTo>
                      <a:cubicBezTo>
                        <a:pt x="13" y="216"/>
                        <a:pt x="13" y="212"/>
                        <a:pt x="15" y="213"/>
                      </a:cubicBezTo>
                      <a:cubicBezTo>
                        <a:pt x="15" y="212"/>
                        <a:pt x="14" y="210"/>
                        <a:pt x="14" y="209"/>
                      </a:cubicBezTo>
                      <a:cubicBezTo>
                        <a:pt x="12" y="213"/>
                        <a:pt x="11" y="204"/>
                        <a:pt x="9" y="206"/>
                      </a:cubicBezTo>
                      <a:cubicBezTo>
                        <a:pt x="8" y="200"/>
                        <a:pt x="14" y="202"/>
                        <a:pt x="10" y="196"/>
                      </a:cubicBezTo>
                      <a:cubicBezTo>
                        <a:pt x="10" y="197"/>
                        <a:pt x="8" y="195"/>
                        <a:pt x="9" y="198"/>
                      </a:cubicBezTo>
                      <a:cubicBezTo>
                        <a:pt x="9" y="195"/>
                        <a:pt x="7" y="196"/>
                        <a:pt x="8" y="192"/>
                      </a:cubicBezTo>
                      <a:cubicBezTo>
                        <a:pt x="9" y="195"/>
                        <a:pt x="10" y="188"/>
                        <a:pt x="11" y="193"/>
                      </a:cubicBezTo>
                      <a:cubicBezTo>
                        <a:pt x="10" y="193"/>
                        <a:pt x="11" y="195"/>
                        <a:pt x="11" y="196"/>
                      </a:cubicBezTo>
                      <a:cubicBezTo>
                        <a:pt x="12" y="195"/>
                        <a:pt x="13" y="196"/>
                        <a:pt x="13" y="193"/>
                      </a:cubicBezTo>
                      <a:cubicBezTo>
                        <a:pt x="13" y="191"/>
                        <a:pt x="13" y="188"/>
                        <a:pt x="12" y="188"/>
                      </a:cubicBezTo>
                      <a:cubicBezTo>
                        <a:pt x="10" y="188"/>
                        <a:pt x="12" y="191"/>
                        <a:pt x="10" y="190"/>
                      </a:cubicBezTo>
                      <a:cubicBezTo>
                        <a:pt x="10" y="186"/>
                        <a:pt x="12" y="185"/>
                        <a:pt x="10" y="183"/>
                      </a:cubicBezTo>
                      <a:cubicBezTo>
                        <a:pt x="10" y="186"/>
                        <a:pt x="9" y="187"/>
                        <a:pt x="8" y="186"/>
                      </a:cubicBezTo>
                      <a:cubicBezTo>
                        <a:pt x="7" y="183"/>
                        <a:pt x="7" y="183"/>
                        <a:pt x="7" y="183"/>
                      </a:cubicBezTo>
                      <a:cubicBezTo>
                        <a:pt x="8" y="184"/>
                        <a:pt x="8" y="184"/>
                        <a:pt x="8" y="184"/>
                      </a:cubicBezTo>
                      <a:cubicBezTo>
                        <a:pt x="9" y="179"/>
                        <a:pt x="7" y="182"/>
                        <a:pt x="7" y="178"/>
                      </a:cubicBezTo>
                      <a:cubicBezTo>
                        <a:pt x="8" y="175"/>
                        <a:pt x="8" y="175"/>
                        <a:pt x="8" y="175"/>
                      </a:cubicBezTo>
                      <a:cubicBezTo>
                        <a:pt x="10" y="176"/>
                        <a:pt x="8" y="182"/>
                        <a:pt x="10" y="182"/>
                      </a:cubicBezTo>
                      <a:cubicBezTo>
                        <a:pt x="10" y="178"/>
                        <a:pt x="9" y="177"/>
                        <a:pt x="10" y="174"/>
                      </a:cubicBezTo>
                      <a:cubicBezTo>
                        <a:pt x="10" y="177"/>
                        <a:pt x="10" y="177"/>
                        <a:pt x="10" y="177"/>
                      </a:cubicBezTo>
                      <a:cubicBezTo>
                        <a:pt x="10" y="175"/>
                        <a:pt x="13" y="174"/>
                        <a:pt x="11" y="170"/>
                      </a:cubicBezTo>
                      <a:cubicBezTo>
                        <a:pt x="11" y="167"/>
                        <a:pt x="11" y="169"/>
                        <a:pt x="10" y="169"/>
                      </a:cubicBezTo>
                      <a:cubicBezTo>
                        <a:pt x="9" y="164"/>
                        <a:pt x="9" y="162"/>
                        <a:pt x="8" y="159"/>
                      </a:cubicBezTo>
                      <a:cubicBezTo>
                        <a:pt x="10" y="160"/>
                        <a:pt x="9" y="153"/>
                        <a:pt x="10" y="157"/>
                      </a:cubicBezTo>
                      <a:cubicBezTo>
                        <a:pt x="9" y="159"/>
                        <a:pt x="9" y="166"/>
                        <a:pt x="11" y="168"/>
                      </a:cubicBezTo>
                      <a:cubicBezTo>
                        <a:pt x="13" y="166"/>
                        <a:pt x="11" y="172"/>
                        <a:pt x="13" y="173"/>
                      </a:cubicBezTo>
                      <a:cubicBezTo>
                        <a:pt x="13" y="169"/>
                        <a:pt x="15" y="169"/>
                        <a:pt x="16" y="168"/>
                      </a:cubicBezTo>
                      <a:cubicBezTo>
                        <a:pt x="16" y="167"/>
                        <a:pt x="15" y="166"/>
                        <a:pt x="15" y="165"/>
                      </a:cubicBezTo>
                      <a:cubicBezTo>
                        <a:pt x="14" y="165"/>
                        <a:pt x="14" y="166"/>
                        <a:pt x="13" y="166"/>
                      </a:cubicBezTo>
                      <a:cubicBezTo>
                        <a:pt x="13" y="162"/>
                        <a:pt x="13" y="158"/>
                        <a:pt x="11" y="155"/>
                      </a:cubicBezTo>
                      <a:cubicBezTo>
                        <a:pt x="12" y="153"/>
                        <a:pt x="13" y="154"/>
                        <a:pt x="13" y="156"/>
                      </a:cubicBezTo>
                      <a:cubicBezTo>
                        <a:pt x="13" y="150"/>
                        <a:pt x="13" y="145"/>
                        <a:pt x="13" y="139"/>
                      </a:cubicBezTo>
                      <a:cubicBezTo>
                        <a:pt x="12" y="143"/>
                        <a:pt x="13" y="134"/>
                        <a:pt x="11" y="136"/>
                      </a:cubicBezTo>
                      <a:cubicBezTo>
                        <a:pt x="11" y="139"/>
                        <a:pt x="10" y="141"/>
                        <a:pt x="9" y="139"/>
                      </a:cubicBezTo>
                      <a:cubicBezTo>
                        <a:pt x="9" y="138"/>
                        <a:pt x="10" y="140"/>
                        <a:pt x="10" y="139"/>
                      </a:cubicBezTo>
                      <a:cubicBezTo>
                        <a:pt x="9" y="137"/>
                        <a:pt x="12" y="135"/>
                        <a:pt x="10" y="133"/>
                      </a:cubicBezTo>
                      <a:cubicBezTo>
                        <a:pt x="11" y="138"/>
                        <a:pt x="12" y="134"/>
                        <a:pt x="14" y="135"/>
                      </a:cubicBezTo>
                      <a:cubicBezTo>
                        <a:pt x="13" y="132"/>
                        <a:pt x="15" y="135"/>
                        <a:pt x="15" y="132"/>
                      </a:cubicBezTo>
                      <a:cubicBezTo>
                        <a:pt x="14" y="128"/>
                        <a:pt x="13" y="124"/>
                        <a:pt x="13" y="120"/>
                      </a:cubicBezTo>
                      <a:cubicBezTo>
                        <a:pt x="14" y="114"/>
                        <a:pt x="18" y="105"/>
                        <a:pt x="22" y="102"/>
                      </a:cubicBezTo>
                      <a:cubicBezTo>
                        <a:pt x="25" y="101"/>
                        <a:pt x="24" y="103"/>
                        <a:pt x="27" y="102"/>
                      </a:cubicBezTo>
                      <a:cubicBezTo>
                        <a:pt x="29" y="101"/>
                        <a:pt x="24" y="102"/>
                        <a:pt x="28" y="100"/>
                      </a:cubicBezTo>
                      <a:cubicBezTo>
                        <a:pt x="28" y="101"/>
                        <a:pt x="28" y="101"/>
                        <a:pt x="28" y="101"/>
                      </a:cubicBezTo>
                      <a:cubicBezTo>
                        <a:pt x="29" y="100"/>
                        <a:pt x="35" y="98"/>
                        <a:pt x="35" y="95"/>
                      </a:cubicBezTo>
                      <a:cubicBezTo>
                        <a:pt x="35" y="97"/>
                        <a:pt x="35" y="97"/>
                        <a:pt x="35" y="97"/>
                      </a:cubicBezTo>
                      <a:cubicBezTo>
                        <a:pt x="36" y="97"/>
                        <a:pt x="36" y="96"/>
                        <a:pt x="37" y="96"/>
                      </a:cubicBezTo>
                      <a:cubicBezTo>
                        <a:pt x="37" y="96"/>
                        <a:pt x="38" y="96"/>
                        <a:pt x="37" y="97"/>
                      </a:cubicBezTo>
                      <a:cubicBezTo>
                        <a:pt x="40" y="97"/>
                        <a:pt x="42" y="94"/>
                        <a:pt x="45" y="92"/>
                      </a:cubicBezTo>
                      <a:cubicBezTo>
                        <a:pt x="42" y="92"/>
                        <a:pt x="42" y="92"/>
                        <a:pt x="42" y="92"/>
                      </a:cubicBezTo>
                      <a:cubicBezTo>
                        <a:pt x="46" y="89"/>
                        <a:pt x="50" y="88"/>
                        <a:pt x="54" y="86"/>
                      </a:cubicBezTo>
                      <a:cubicBezTo>
                        <a:pt x="54" y="87"/>
                        <a:pt x="54" y="87"/>
                        <a:pt x="54" y="87"/>
                      </a:cubicBezTo>
                      <a:cubicBezTo>
                        <a:pt x="56" y="85"/>
                        <a:pt x="56" y="85"/>
                        <a:pt x="56" y="85"/>
                      </a:cubicBezTo>
                      <a:cubicBezTo>
                        <a:pt x="56" y="86"/>
                        <a:pt x="59" y="85"/>
                        <a:pt x="60" y="84"/>
                      </a:cubicBezTo>
                      <a:cubicBezTo>
                        <a:pt x="55" y="90"/>
                        <a:pt x="55" y="90"/>
                        <a:pt x="55" y="90"/>
                      </a:cubicBezTo>
                      <a:cubicBezTo>
                        <a:pt x="52" y="90"/>
                        <a:pt x="56" y="87"/>
                        <a:pt x="54" y="87"/>
                      </a:cubicBezTo>
                      <a:cubicBezTo>
                        <a:pt x="53" y="87"/>
                        <a:pt x="49" y="89"/>
                        <a:pt x="49" y="91"/>
                      </a:cubicBezTo>
                      <a:cubicBezTo>
                        <a:pt x="51" y="90"/>
                        <a:pt x="50" y="90"/>
                        <a:pt x="51" y="89"/>
                      </a:cubicBezTo>
                      <a:cubicBezTo>
                        <a:pt x="53" y="90"/>
                        <a:pt x="50" y="91"/>
                        <a:pt x="50" y="92"/>
                      </a:cubicBezTo>
                      <a:cubicBezTo>
                        <a:pt x="50" y="92"/>
                        <a:pt x="52" y="92"/>
                        <a:pt x="52" y="91"/>
                      </a:cubicBezTo>
                      <a:cubicBezTo>
                        <a:pt x="51" y="93"/>
                        <a:pt x="49" y="93"/>
                        <a:pt x="47" y="95"/>
                      </a:cubicBezTo>
                      <a:cubicBezTo>
                        <a:pt x="48" y="93"/>
                        <a:pt x="45" y="95"/>
                        <a:pt x="46" y="94"/>
                      </a:cubicBezTo>
                      <a:cubicBezTo>
                        <a:pt x="46" y="95"/>
                        <a:pt x="44" y="97"/>
                        <a:pt x="41" y="99"/>
                      </a:cubicBezTo>
                      <a:cubicBezTo>
                        <a:pt x="38" y="99"/>
                        <a:pt x="35" y="103"/>
                        <a:pt x="31" y="105"/>
                      </a:cubicBezTo>
                      <a:cubicBezTo>
                        <a:pt x="32" y="103"/>
                        <a:pt x="33" y="101"/>
                        <a:pt x="35" y="99"/>
                      </a:cubicBezTo>
                      <a:cubicBezTo>
                        <a:pt x="33" y="100"/>
                        <a:pt x="33" y="101"/>
                        <a:pt x="30" y="101"/>
                      </a:cubicBezTo>
                      <a:cubicBezTo>
                        <a:pt x="30" y="103"/>
                        <a:pt x="29" y="105"/>
                        <a:pt x="27" y="107"/>
                      </a:cubicBezTo>
                      <a:cubicBezTo>
                        <a:pt x="26" y="106"/>
                        <a:pt x="26" y="106"/>
                        <a:pt x="26" y="106"/>
                      </a:cubicBezTo>
                      <a:cubicBezTo>
                        <a:pt x="24" y="108"/>
                        <a:pt x="25" y="109"/>
                        <a:pt x="23" y="112"/>
                      </a:cubicBezTo>
                      <a:cubicBezTo>
                        <a:pt x="20" y="116"/>
                        <a:pt x="20" y="123"/>
                        <a:pt x="20" y="128"/>
                      </a:cubicBezTo>
                      <a:cubicBezTo>
                        <a:pt x="19" y="128"/>
                        <a:pt x="19" y="128"/>
                        <a:pt x="19" y="128"/>
                      </a:cubicBezTo>
                      <a:cubicBezTo>
                        <a:pt x="21" y="131"/>
                        <a:pt x="20" y="138"/>
                        <a:pt x="21" y="142"/>
                      </a:cubicBezTo>
                      <a:cubicBezTo>
                        <a:pt x="20" y="149"/>
                        <a:pt x="22" y="157"/>
                        <a:pt x="20" y="160"/>
                      </a:cubicBezTo>
                      <a:cubicBezTo>
                        <a:pt x="21" y="172"/>
                        <a:pt x="22" y="182"/>
                        <a:pt x="21" y="194"/>
                      </a:cubicBezTo>
                      <a:cubicBezTo>
                        <a:pt x="20" y="192"/>
                        <a:pt x="20" y="192"/>
                        <a:pt x="20" y="192"/>
                      </a:cubicBezTo>
                      <a:cubicBezTo>
                        <a:pt x="21" y="194"/>
                        <a:pt x="19" y="194"/>
                        <a:pt x="19" y="196"/>
                      </a:cubicBezTo>
                      <a:cubicBezTo>
                        <a:pt x="20" y="193"/>
                        <a:pt x="21" y="199"/>
                        <a:pt x="22" y="200"/>
                      </a:cubicBezTo>
                      <a:cubicBezTo>
                        <a:pt x="20" y="206"/>
                        <a:pt x="22" y="213"/>
                        <a:pt x="23" y="218"/>
                      </a:cubicBezTo>
                      <a:cubicBezTo>
                        <a:pt x="22" y="218"/>
                        <a:pt x="22" y="218"/>
                        <a:pt x="22" y="218"/>
                      </a:cubicBezTo>
                      <a:cubicBezTo>
                        <a:pt x="23" y="223"/>
                        <a:pt x="22" y="228"/>
                        <a:pt x="22" y="235"/>
                      </a:cubicBezTo>
                      <a:cubicBezTo>
                        <a:pt x="21" y="235"/>
                        <a:pt x="20" y="236"/>
                        <a:pt x="20" y="238"/>
                      </a:cubicBezTo>
                      <a:cubicBezTo>
                        <a:pt x="22" y="241"/>
                        <a:pt x="22" y="243"/>
                        <a:pt x="23" y="248"/>
                      </a:cubicBezTo>
                      <a:cubicBezTo>
                        <a:pt x="23" y="252"/>
                        <a:pt x="22" y="257"/>
                        <a:pt x="22" y="261"/>
                      </a:cubicBezTo>
                      <a:cubicBezTo>
                        <a:pt x="24" y="274"/>
                        <a:pt x="23" y="288"/>
                        <a:pt x="24" y="301"/>
                      </a:cubicBezTo>
                      <a:cubicBezTo>
                        <a:pt x="23" y="302"/>
                        <a:pt x="23" y="302"/>
                        <a:pt x="23" y="302"/>
                      </a:cubicBezTo>
                      <a:cubicBezTo>
                        <a:pt x="25" y="316"/>
                        <a:pt x="23" y="332"/>
                        <a:pt x="24" y="344"/>
                      </a:cubicBezTo>
                      <a:cubicBezTo>
                        <a:pt x="22" y="343"/>
                        <a:pt x="22" y="343"/>
                        <a:pt x="22" y="343"/>
                      </a:cubicBezTo>
                      <a:cubicBezTo>
                        <a:pt x="22" y="344"/>
                        <a:pt x="22" y="346"/>
                        <a:pt x="22" y="348"/>
                      </a:cubicBezTo>
                      <a:cubicBezTo>
                        <a:pt x="23" y="349"/>
                        <a:pt x="23" y="349"/>
                        <a:pt x="23" y="349"/>
                      </a:cubicBezTo>
                      <a:cubicBezTo>
                        <a:pt x="23" y="349"/>
                        <a:pt x="23" y="349"/>
                        <a:pt x="23" y="349"/>
                      </a:cubicBezTo>
                      <a:cubicBezTo>
                        <a:pt x="23" y="349"/>
                        <a:pt x="23" y="349"/>
                        <a:pt x="23" y="349"/>
                      </a:cubicBezTo>
                      <a:cubicBezTo>
                        <a:pt x="23" y="349"/>
                        <a:pt x="23" y="349"/>
                        <a:pt x="23" y="349"/>
                      </a:cubicBezTo>
                      <a:cubicBezTo>
                        <a:pt x="23" y="349"/>
                        <a:pt x="23" y="349"/>
                        <a:pt x="23" y="349"/>
                      </a:cubicBezTo>
                      <a:cubicBezTo>
                        <a:pt x="25" y="351"/>
                        <a:pt x="5" y="340"/>
                        <a:pt x="14" y="344"/>
                      </a:cubicBezTo>
                      <a:cubicBezTo>
                        <a:pt x="14" y="344"/>
                        <a:pt x="14" y="344"/>
                        <a:pt x="14" y="344"/>
                      </a:cubicBezTo>
                      <a:cubicBezTo>
                        <a:pt x="14" y="344"/>
                        <a:pt x="14" y="344"/>
                        <a:pt x="14" y="344"/>
                      </a:cubicBezTo>
                      <a:cubicBezTo>
                        <a:pt x="14" y="344"/>
                        <a:pt x="14" y="344"/>
                        <a:pt x="14" y="344"/>
                      </a:cubicBezTo>
                      <a:cubicBezTo>
                        <a:pt x="14" y="344"/>
                        <a:pt x="14" y="344"/>
                        <a:pt x="14" y="344"/>
                      </a:cubicBezTo>
                      <a:cubicBezTo>
                        <a:pt x="14" y="344"/>
                        <a:pt x="14" y="344"/>
                        <a:pt x="14" y="344"/>
                      </a:cubicBezTo>
                      <a:cubicBezTo>
                        <a:pt x="14" y="344"/>
                        <a:pt x="14" y="343"/>
                        <a:pt x="14" y="343"/>
                      </a:cubicBezTo>
                      <a:cubicBezTo>
                        <a:pt x="14" y="343"/>
                        <a:pt x="19" y="340"/>
                        <a:pt x="23" y="340"/>
                      </a:cubicBezTo>
                      <a:cubicBezTo>
                        <a:pt x="18" y="342"/>
                        <a:pt x="24" y="339"/>
                        <a:pt x="24" y="340"/>
                      </a:cubicBezTo>
                      <a:cubicBezTo>
                        <a:pt x="27" y="338"/>
                        <a:pt x="27" y="336"/>
                        <a:pt x="30" y="335"/>
                      </a:cubicBezTo>
                      <a:cubicBezTo>
                        <a:pt x="37" y="331"/>
                        <a:pt x="39" y="330"/>
                        <a:pt x="44" y="326"/>
                      </a:cubicBezTo>
                      <a:cubicBezTo>
                        <a:pt x="43" y="327"/>
                        <a:pt x="43" y="327"/>
                        <a:pt x="43" y="327"/>
                      </a:cubicBezTo>
                      <a:cubicBezTo>
                        <a:pt x="42" y="327"/>
                        <a:pt x="43" y="328"/>
                        <a:pt x="44" y="327"/>
                      </a:cubicBezTo>
                      <a:cubicBezTo>
                        <a:pt x="46" y="325"/>
                        <a:pt x="53" y="323"/>
                        <a:pt x="49" y="322"/>
                      </a:cubicBezTo>
                      <a:cubicBezTo>
                        <a:pt x="56" y="319"/>
                        <a:pt x="63" y="312"/>
                        <a:pt x="70" y="310"/>
                      </a:cubicBezTo>
                      <a:cubicBezTo>
                        <a:pt x="70" y="309"/>
                        <a:pt x="71" y="308"/>
                        <a:pt x="71" y="308"/>
                      </a:cubicBezTo>
                      <a:cubicBezTo>
                        <a:pt x="77" y="304"/>
                        <a:pt x="83" y="302"/>
                        <a:pt x="87" y="298"/>
                      </a:cubicBezTo>
                      <a:cubicBezTo>
                        <a:pt x="88" y="298"/>
                        <a:pt x="87" y="300"/>
                        <a:pt x="89" y="299"/>
                      </a:cubicBezTo>
                      <a:cubicBezTo>
                        <a:pt x="90" y="298"/>
                        <a:pt x="88" y="298"/>
                        <a:pt x="90" y="297"/>
                      </a:cubicBezTo>
                      <a:cubicBezTo>
                        <a:pt x="98" y="290"/>
                        <a:pt x="109" y="286"/>
                        <a:pt x="117" y="281"/>
                      </a:cubicBezTo>
                      <a:cubicBezTo>
                        <a:pt x="131" y="272"/>
                        <a:pt x="146" y="263"/>
                        <a:pt x="160" y="255"/>
                      </a:cubicBezTo>
                      <a:cubicBezTo>
                        <a:pt x="160" y="255"/>
                        <a:pt x="160" y="255"/>
                        <a:pt x="160" y="255"/>
                      </a:cubicBezTo>
                      <a:cubicBezTo>
                        <a:pt x="164" y="251"/>
                        <a:pt x="172" y="250"/>
                        <a:pt x="175" y="246"/>
                      </a:cubicBezTo>
                      <a:cubicBezTo>
                        <a:pt x="176" y="245"/>
                        <a:pt x="179" y="243"/>
                        <a:pt x="179" y="245"/>
                      </a:cubicBezTo>
                      <a:cubicBezTo>
                        <a:pt x="182" y="241"/>
                        <a:pt x="190" y="240"/>
                        <a:pt x="195" y="235"/>
                      </a:cubicBezTo>
                      <a:cubicBezTo>
                        <a:pt x="194" y="235"/>
                        <a:pt x="194" y="236"/>
                        <a:pt x="193" y="236"/>
                      </a:cubicBezTo>
                      <a:cubicBezTo>
                        <a:pt x="197" y="235"/>
                        <a:pt x="198" y="231"/>
                        <a:pt x="199" y="227"/>
                      </a:cubicBezTo>
                      <a:cubicBezTo>
                        <a:pt x="199" y="227"/>
                        <a:pt x="199" y="228"/>
                        <a:pt x="200" y="228"/>
                      </a:cubicBezTo>
                      <a:cubicBezTo>
                        <a:pt x="201" y="227"/>
                        <a:pt x="199" y="223"/>
                        <a:pt x="201" y="222"/>
                      </a:cubicBezTo>
                      <a:cubicBezTo>
                        <a:pt x="201" y="220"/>
                        <a:pt x="200" y="221"/>
                        <a:pt x="200" y="221"/>
                      </a:cubicBezTo>
                      <a:cubicBezTo>
                        <a:pt x="201" y="207"/>
                        <a:pt x="201" y="192"/>
                        <a:pt x="200" y="176"/>
                      </a:cubicBezTo>
                      <a:cubicBezTo>
                        <a:pt x="201" y="166"/>
                        <a:pt x="204" y="176"/>
                        <a:pt x="202" y="167"/>
                      </a:cubicBezTo>
                      <a:cubicBezTo>
                        <a:pt x="202" y="167"/>
                        <a:pt x="201" y="167"/>
                        <a:pt x="202" y="167"/>
                      </a:cubicBezTo>
                      <a:cubicBezTo>
                        <a:pt x="201" y="163"/>
                        <a:pt x="204" y="161"/>
                        <a:pt x="203" y="159"/>
                      </a:cubicBezTo>
                      <a:cubicBezTo>
                        <a:pt x="202" y="160"/>
                        <a:pt x="202" y="158"/>
                        <a:pt x="201" y="158"/>
                      </a:cubicBezTo>
                      <a:cubicBezTo>
                        <a:pt x="202" y="151"/>
                        <a:pt x="203" y="150"/>
                        <a:pt x="202" y="144"/>
                      </a:cubicBezTo>
                      <a:cubicBezTo>
                        <a:pt x="203" y="145"/>
                        <a:pt x="203" y="145"/>
                        <a:pt x="203" y="145"/>
                      </a:cubicBezTo>
                      <a:cubicBezTo>
                        <a:pt x="201" y="139"/>
                        <a:pt x="202" y="131"/>
                        <a:pt x="199" y="126"/>
                      </a:cubicBezTo>
                      <a:cubicBezTo>
                        <a:pt x="198" y="92"/>
                        <a:pt x="197" y="59"/>
                        <a:pt x="196" y="26"/>
                      </a:cubicBezTo>
                      <a:cubicBezTo>
                        <a:pt x="197" y="14"/>
                        <a:pt x="197" y="14"/>
                        <a:pt x="197" y="14"/>
                      </a:cubicBezTo>
                      <a:cubicBezTo>
                        <a:pt x="197" y="8"/>
                        <a:pt x="197" y="8"/>
                        <a:pt x="197" y="8"/>
                      </a:cubicBezTo>
                      <a:cubicBezTo>
                        <a:pt x="197" y="5"/>
                        <a:pt x="197" y="5"/>
                        <a:pt x="197" y="5"/>
                      </a:cubicBezTo>
                      <a:cubicBezTo>
                        <a:pt x="197" y="3"/>
                        <a:pt x="197" y="3"/>
                        <a:pt x="197" y="3"/>
                      </a:cubicBezTo>
                      <a:cubicBezTo>
                        <a:pt x="197" y="3"/>
                        <a:pt x="197" y="3"/>
                        <a:pt x="197" y="3"/>
                      </a:cubicBezTo>
                      <a:cubicBezTo>
                        <a:pt x="197" y="3"/>
                        <a:pt x="197" y="3"/>
                        <a:pt x="197" y="3"/>
                      </a:cubicBezTo>
                      <a:cubicBezTo>
                        <a:pt x="197" y="3"/>
                        <a:pt x="197" y="3"/>
                        <a:pt x="197" y="3"/>
                      </a:cubicBezTo>
                      <a:cubicBezTo>
                        <a:pt x="197" y="3"/>
                        <a:pt x="197" y="3"/>
                        <a:pt x="197" y="3"/>
                      </a:cubicBezTo>
                      <a:cubicBezTo>
                        <a:pt x="193" y="1"/>
                        <a:pt x="223" y="20"/>
                        <a:pt x="211" y="12"/>
                      </a:cubicBezTo>
                      <a:cubicBezTo>
                        <a:pt x="210" y="12"/>
                        <a:pt x="210" y="12"/>
                        <a:pt x="210" y="12"/>
                      </a:cubicBezTo>
                      <a:cubicBezTo>
                        <a:pt x="210" y="12"/>
                        <a:pt x="210" y="12"/>
                        <a:pt x="210" y="12"/>
                      </a:cubicBezTo>
                      <a:cubicBezTo>
                        <a:pt x="203" y="16"/>
                        <a:pt x="195" y="19"/>
                        <a:pt x="188" y="23"/>
                      </a:cubicBezTo>
                      <a:cubicBezTo>
                        <a:pt x="178" y="29"/>
                        <a:pt x="178" y="29"/>
                        <a:pt x="178" y="29"/>
                      </a:cubicBezTo>
                      <a:cubicBezTo>
                        <a:pt x="175" y="30"/>
                        <a:pt x="175" y="30"/>
                        <a:pt x="175" y="30"/>
                      </a:cubicBezTo>
                      <a:cubicBezTo>
                        <a:pt x="174" y="31"/>
                        <a:pt x="174" y="31"/>
                        <a:pt x="174" y="31"/>
                      </a:cubicBezTo>
                      <a:cubicBezTo>
                        <a:pt x="181" y="24"/>
                        <a:pt x="176" y="29"/>
                        <a:pt x="178" y="28"/>
                      </a:cubicBezTo>
                      <a:cubicBezTo>
                        <a:pt x="177" y="29"/>
                        <a:pt x="177" y="29"/>
                        <a:pt x="177" y="29"/>
                      </a:cubicBezTo>
                      <a:cubicBezTo>
                        <a:pt x="176" y="30"/>
                        <a:pt x="175" y="32"/>
                        <a:pt x="175" y="33"/>
                      </a:cubicBezTo>
                      <a:cubicBezTo>
                        <a:pt x="173" y="35"/>
                        <a:pt x="172" y="48"/>
                        <a:pt x="171" y="54"/>
                      </a:cubicBezTo>
                      <a:cubicBezTo>
                        <a:pt x="170" y="61"/>
                        <a:pt x="170" y="62"/>
                        <a:pt x="170" y="70"/>
                      </a:cubicBezTo>
                      <a:cubicBezTo>
                        <a:pt x="170" y="70"/>
                        <a:pt x="170" y="70"/>
                        <a:pt x="170" y="70"/>
                      </a:cubicBezTo>
                      <a:cubicBezTo>
                        <a:pt x="171" y="70"/>
                        <a:pt x="170" y="76"/>
                        <a:pt x="172" y="77"/>
                      </a:cubicBezTo>
                      <a:cubicBezTo>
                        <a:pt x="172" y="95"/>
                        <a:pt x="172" y="95"/>
                        <a:pt x="172" y="95"/>
                      </a:cubicBezTo>
                      <a:cubicBezTo>
                        <a:pt x="172" y="101"/>
                        <a:pt x="176" y="106"/>
                        <a:pt x="169" y="118"/>
                      </a:cubicBezTo>
                      <a:cubicBezTo>
                        <a:pt x="171" y="115"/>
                        <a:pt x="170" y="113"/>
                        <a:pt x="169" y="117"/>
                      </a:cubicBezTo>
                      <a:cubicBezTo>
                        <a:pt x="168" y="118"/>
                        <a:pt x="167" y="119"/>
                        <a:pt x="167" y="121"/>
                      </a:cubicBezTo>
                      <a:cubicBezTo>
                        <a:pt x="166" y="121"/>
                        <a:pt x="166" y="121"/>
                        <a:pt x="166" y="121"/>
                      </a:cubicBezTo>
                      <a:cubicBezTo>
                        <a:pt x="165" y="123"/>
                        <a:pt x="158" y="127"/>
                        <a:pt x="164" y="125"/>
                      </a:cubicBezTo>
                      <a:cubicBezTo>
                        <a:pt x="137" y="142"/>
                        <a:pt x="108" y="156"/>
                        <a:pt x="81" y="171"/>
                      </a:cubicBezTo>
                      <a:cubicBezTo>
                        <a:pt x="76" y="174"/>
                        <a:pt x="76" y="174"/>
                        <a:pt x="76" y="174"/>
                      </a:cubicBezTo>
                      <a:cubicBezTo>
                        <a:pt x="74" y="174"/>
                        <a:pt x="74" y="174"/>
                        <a:pt x="74" y="174"/>
                      </a:cubicBezTo>
                      <a:cubicBezTo>
                        <a:pt x="74" y="175"/>
                        <a:pt x="74" y="175"/>
                        <a:pt x="74" y="175"/>
                      </a:cubicBezTo>
                      <a:cubicBezTo>
                        <a:pt x="74" y="175"/>
                        <a:pt x="74" y="175"/>
                        <a:pt x="74" y="175"/>
                      </a:cubicBezTo>
                      <a:cubicBezTo>
                        <a:pt x="74" y="175"/>
                        <a:pt x="74" y="175"/>
                        <a:pt x="74" y="175"/>
                      </a:cubicBezTo>
                      <a:cubicBezTo>
                        <a:pt x="49" y="160"/>
                        <a:pt x="67" y="170"/>
                        <a:pt x="61" y="167"/>
                      </a:cubicBezTo>
                      <a:cubicBezTo>
                        <a:pt x="61" y="167"/>
                        <a:pt x="61" y="167"/>
                        <a:pt x="61" y="167"/>
                      </a:cubicBezTo>
                      <a:cubicBezTo>
                        <a:pt x="61" y="167"/>
                        <a:pt x="61" y="167"/>
                        <a:pt x="61" y="167"/>
                      </a:cubicBezTo>
                      <a:cubicBezTo>
                        <a:pt x="61" y="167"/>
                        <a:pt x="61" y="167"/>
                        <a:pt x="61" y="167"/>
                      </a:cubicBezTo>
                      <a:cubicBezTo>
                        <a:pt x="61" y="167"/>
                        <a:pt x="61" y="167"/>
                        <a:pt x="61" y="167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1" y="162"/>
                        <a:pt x="61" y="162"/>
                        <a:pt x="61" y="162"/>
                      </a:cubicBezTo>
                      <a:cubicBezTo>
                        <a:pt x="61" y="158"/>
                        <a:pt x="61" y="153"/>
                        <a:pt x="61" y="149"/>
                      </a:cubicBezTo>
                      <a:cubicBezTo>
                        <a:pt x="63" y="125"/>
                        <a:pt x="65" y="104"/>
                        <a:pt x="63" y="80"/>
                      </a:cubicBezTo>
                      <a:cubicBezTo>
                        <a:pt x="63" y="80"/>
                        <a:pt x="67" y="83"/>
                        <a:pt x="68" y="9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89" name="Freeform 47"/>
                <p:cNvSpPr>
                  <a:spLocks/>
                </p:cNvSpPr>
                <p:nvPr/>
              </p:nvSpPr>
              <p:spPr bwMode="auto">
                <a:xfrm>
                  <a:off x="-3432175" y="-6169819"/>
                  <a:ext cx="11113" cy="6350"/>
                </a:xfrm>
                <a:custGeom>
                  <a:avLst/>
                  <a:gdLst>
                    <a:gd name="T0" fmla="*/ 3 w 3"/>
                    <a:gd name="T1" fmla="*/ 1 h 2"/>
                    <a:gd name="T2" fmla="*/ 1 w 3"/>
                    <a:gd name="T3" fmla="*/ 0 h 2"/>
                    <a:gd name="T4" fmla="*/ 3 w 3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3" y="1"/>
                      </a:moveTo>
                      <a:cubicBezTo>
                        <a:pt x="2" y="1"/>
                        <a:pt x="0" y="2"/>
                        <a:pt x="1" y="0"/>
                      </a:cubicBezTo>
                      <a:cubicBezTo>
                        <a:pt x="2" y="0"/>
                        <a:pt x="3" y="0"/>
                        <a:pt x="3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90" name="Freeform 48"/>
                <p:cNvSpPr>
                  <a:spLocks/>
                </p:cNvSpPr>
                <p:nvPr/>
              </p:nvSpPr>
              <p:spPr bwMode="auto">
                <a:xfrm>
                  <a:off x="-3619500" y="-5993606"/>
                  <a:ext cx="3175" cy="6350"/>
                </a:xfrm>
                <a:custGeom>
                  <a:avLst/>
                  <a:gdLst>
                    <a:gd name="T0" fmla="*/ 1 w 1"/>
                    <a:gd name="T1" fmla="*/ 1 h 2"/>
                    <a:gd name="T2" fmla="*/ 0 w 1"/>
                    <a:gd name="T3" fmla="*/ 2 h 2"/>
                    <a:gd name="T4" fmla="*/ 0 w 1"/>
                    <a:gd name="T5" fmla="*/ 0 h 2"/>
                    <a:gd name="T6" fmla="*/ 1 w 1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2">
                      <a:moveTo>
                        <a:pt x="1" y="1"/>
                      </a:move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91" name="Freeform 49"/>
                <p:cNvSpPr>
                  <a:spLocks/>
                </p:cNvSpPr>
                <p:nvPr/>
              </p:nvSpPr>
              <p:spPr bwMode="auto">
                <a:xfrm>
                  <a:off x="-3622675" y="-5945981"/>
                  <a:ext cx="3175" cy="26987"/>
                </a:xfrm>
                <a:custGeom>
                  <a:avLst/>
                  <a:gdLst>
                    <a:gd name="T0" fmla="*/ 1 w 1"/>
                    <a:gd name="T1" fmla="*/ 7 h 7"/>
                    <a:gd name="T2" fmla="*/ 0 w 1"/>
                    <a:gd name="T3" fmla="*/ 0 h 7"/>
                    <a:gd name="T4" fmla="*/ 1 w 1"/>
                    <a:gd name="T5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7">
                      <a:moveTo>
                        <a:pt x="1" y="7"/>
                      </a:moveTo>
                      <a:cubicBezTo>
                        <a:pt x="1" y="7"/>
                        <a:pt x="0" y="3"/>
                        <a:pt x="0" y="0"/>
                      </a:cubicBezTo>
                      <a:lnTo>
                        <a:pt x="1" y="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92" name="Freeform 50"/>
                <p:cNvSpPr>
                  <a:spLocks/>
                </p:cNvSpPr>
                <p:nvPr/>
              </p:nvSpPr>
              <p:spPr bwMode="auto">
                <a:xfrm>
                  <a:off x="-3630612" y="-5855494"/>
                  <a:ext cx="0" cy="7937"/>
                </a:xfrm>
                <a:custGeom>
                  <a:avLst/>
                  <a:gdLst>
                    <a:gd name="T0" fmla="*/ 1 h 2"/>
                    <a:gd name="T1" fmla="*/ 0 h 2"/>
                    <a:gd name="T2" fmla="*/ 1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1"/>
                      </a:moveTo>
                      <a:cubicBezTo>
                        <a:pt x="0" y="2"/>
                        <a:pt x="0" y="2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93" name="Freeform 51"/>
                <p:cNvSpPr>
                  <a:spLocks/>
                </p:cNvSpPr>
                <p:nvPr/>
              </p:nvSpPr>
              <p:spPr bwMode="auto">
                <a:xfrm>
                  <a:off x="-3627437" y="-5847556"/>
                  <a:ext cx="4763" cy="11112"/>
                </a:xfrm>
                <a:custGeom>
                  <a:avLst/>
                  <a:gdLst>
                    <a:gd name="T0" fmla="*/ 1 w 1"/>
                    <a:gd name="T1" fmla="*/ 0 h 3"/>
                    <a:gd name="T2" fmla="*/ 0 w 1"/>
                    <a:gd name="T3" fmla="*/ 3 h 3"/>
                    <a:gd name="T4" fmla="*/ 1 w 1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3">
                      <a:moveTo>
                        <a:pt x="1" y="0"/>
                      </a:moveTo>
                      <a:cubicBezTo>
                        <a:pt x="1" y="1"/>
                        <a:pt x="1" y="2"/>
                        <a:pt x="0" y="3"/>
                      </a:cubicBezTo>
                      <a:cubicBezTo>
                        <a:pt x="1" y="3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94" name="Freeform 52"/>
                <p:cNvSpPr>
                  <a:spLocks/>
                </p:cNvSpPr>
                <p:nvPr/>
              </p:nvSpPr>
              <p:spPr bwMode="auto">
                <a:xfrm>
                  <a:off x="-3633787" y="-5704681"/>
                  <a:ext cx="6350" cy="14287"/>
                </a:xfrm>
                <a:custGeom>
                  <a:avLst/>
                  <a:gdLst>
                    <a:gd name="T0" fmla="*/ 1 w 2"/>
                    <a:gd name="T1" fmla="*/ 0 h 4"/>
                    <a:gd name="T2" fmla="*/ 1 w 2"/>
                    <a:gd name="T3" fmla="*/ 4 h 4"/>
                    <a:gd name="T4" fmla="*/ 1 w 2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4">
                      <a:moveTo>
                        <a:pt x="1" y="0"/>
                      </a:moveTo>
                      <a:cubicBezTo>
                        <a:pt x="1" y="1"/>
                        <a:pt x="2" y="3"/>
                        <a:pt x="1" y="4"/>
                      </a:cubicBezTo>
                      <a:cubicBezTo>
                        <a:pt x="1" y="3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95" name="Freeform 53"/>
                <p:cNvSpPr>
                  <a:spLocks/>
                </p:cNvSpPr>
                <p:nvPr/>
              </p:nvSpPr>
              <p:spPr bwMode="auto">
                <a:xfrm>
                  <a:off x="-3630612" y="-5638006"/>
                  <a:ext cx="3175" cy="11112"/>
                </a:xfrm>
                <a:custGeom>
                  <a:avLst/>
                  <a:gdLst>
                    <a:gd name="T0" fmla="*/ 1 w 1"/>
                    <a:gd name="T1" fmla="*/ 0 h 3"/>
                    <a:gd name="T2" fmla="*/ 1 w 1"/>
                    <a:gd name="T3" fmla="*/ 2 h 3"/>
                    <a:gd name="T4" fmla="*/ 0 w 1"/>
                    <a:gd name="T5" fmla="*/ 1 h 3"/>
                    <a:gd name="T6" fmla="*/ 1 w 1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3">
                      <a:moveTo>
                        <a:pt x="1" y="0"/>
                      </a:move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1" y="3"/>
                        <a:pt x="0" y="2"/>
                        <a:pt x="0" y="1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96" name="Freeform 54"/>
                <p:cNvSpPr>
                  <a:spLocks/>
                </p:cNvSpPr>
                <p:nvPr/>
              </p:nvSpPr>
              <p:spPr bwMode="auto">
                <a:xfrm>
                  <a:off x="-2947987" y="-5539581"/>
                  <a:ext cx="7938" cy="3175"/>
                </a:xfrm>
                <a:custGeom>
                  <a:avLst/>
                  <a:gdLst>
                    <a:gd name="T0" fmla="*/ 5 w 5"/>
                    <a:gd name="T1" fmla="*/ 0 h 2"/>
                    <a:gd name="T2" fmla="*/ 2 w 5"/>
                    <a:gd name="T3" fmla="*/ 2 h 2"/>
                    <a:gd name="T4" fmla="*/ 0 w 5"/>
                    <a:gd name="T5" fmla="*/ 0 h 2"/>
                    <a:gd name="T6" fmla="*/ 5 w 5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97" name="Freeform 55"/>
                <p:cNvSpPr>
                  <a:spLocks/>
                </p:cNvSpPr>
                <p:nvPr/>
              </p:nvSpPr>
              <p:spPr bwMode="auto">
                <a:xfrm>
                  <a:off x="-2865437" y="-6068219"/>
                  <a:ext cx="3175" cy="6350"/>
                </a:xfrm>
                <a:custGeom>
                  <a:avLst/>
                  <a:gdLst>
                    <a:gd name="T0" fmla="*/ 0 w 1"/>
                    <a:gd name="T1" fmla="*/ 2 h 2"/>
                    <a:gd name="T2" fmla="*/ 1 w 1"/>
                    <a:gd name="T3" fmla="*/ 0 h 2"/>
                    <a:gd name="T4" fmla="*/ 0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cubicBezTo>
                        <a:pt x="0" y="0"/>
                        <a:pt x="1" y="1"/>
                        <a:pt x="1" y="0"/>
                      </a:cubicBezTo>
                      <a:cubicBezTo>
                        <a:pt x="1" y="2"/>
                        <a:pt x="0" y="0"/>
                        <a:pt x="0" y="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98" name="Freeform 56"/>
                <p:cNvSpPr>
                  <a:spLocks/>
                </p:cNvSpPr>
                <p:nvPr/>
              </p:nvSpPr>
              <p:spPr bwMode="auto">
                <a:xfrm>
                  <a:off x="-2884487" y="-6350794"/>
                  <a:ext cx="3175" cy="4762"/>
                </a:xfrm>
                <a:custGeom>
                  <a:avLst/>
                  <a:gdLst>
                    <a:gd name="T0" fmla="*/ 2 w 2"/>
                    <a:gd name="T1" fmla="*/ 0 h 3"/>
                    <a:gd name="T2" fmla="*/ 2 w 2"/>
                    <a:gd name="T3" fmla="*/ 3 h 3"/>
                    <a:gd name="T4" fmla="*/ 0 w 2"/>
                    <a:gd name="T5" fmla="*/ 3 h 3"/>
                    <a:gd name="T6" fmla="*/ 2 w 2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3">
                      <a:moveTo>
                        <a:pt x="2" y="0"/>
                      </a:moveTo>
                      <a:lnTo>
                        <a:pt x="2" y="3"/>
                      </a:lnTo>
                      <a:lnTo>
                        <a:pt x="0" y="3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99" name="Freeform 57"/>
                <p:cNvSpPr>
                  <a:spLocks/>
                </p:cNvSpPr>
                <p:nvPr/>
              </p:nvSpPr>
              <p:spPr bwMode="auto">
                <a:xfrm>
                  <a:off x="-4654550" y="-6815931"/>
                  <a:ext cx="11113" cy="7937"/>
                </a:xfrm>
                <a:custGeom>
                  <a:avLst/>
                  <a:gdLst>
                    <a:gd name="T0" fmla="*/ 2 w 3"/>
                    <a:gd name="T1" fmla="*/ 1 h 2"/>
                    <a:gd name="T2" fmla="*/ 0 w 3"/>
                    <a:gd name="T3" fmla="*/ 0 h 2"/>
                    <a:gd name="T4" fmla="*/ 2 w 3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2" y="1"/>
                      </a:moveTo>
                      <a:cubicBezTo>
                        <a:pt x="0" y="0"/>
                        <a:pt x="3" y="2"/>
                        <a:pt x="0" y="0"/>
                      </a:cubicBezTo>
                      <a:cubicBezTo>
                        <a:pt x="1" y="0"/>
                        <a:pt x="1" y="0"/>
                        <a:pt x="2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00" name="Freeform 58"/>
                <p:cNvSpPr>
                  <a:spLocks/>
                </p:cNvSpPr>
                <p:nvPr/>
              </p:nvSpPr>
              <p:spPr bwMode="auto">
                <a:xfrm>
                  <a:off x="-4646612" y="-6931819"/>
                  <a:ext cx="1165225" cy="720725"/>
                </a:xfrm>
                <a:custGeom>
                  <a:avLst/>
                  <a:gdLst>
                    <a:gd name="T0" fmla="*/ 67 w 311"/>
                    <a:gd name="T1" fmla="*/ 14 h 192"/>
                    <a:gd name="T2" fmla="*/ 85 w 311"/>
                    <a:gd name="T3" fmla="*/ 25 h 192"/>
                    <a:gd name="T4" fmla="*/ 123 w 311"/>
                    <a:gd name="T5" fmla="*/ 43 h 192"/>
                    <a:gd name="T6" fmla="*/ 135 w 311"/>
                    <a:gd name="T7" fmla="*/ 51 h 192"/>
                    <a:gd name="T8" fmla="*/ 174 w 311"/>
                    <a:gd name="T9" fmla="*/ 75 h 192"/>
                    <a:gd name="T10" fmla="*/ 186 w 311"/>
                    <a:gd name="T11" fmla="*/ 83 h 192"/>
                    <a:gd name="T12" fmla="*/ 209 w 311"/>
                    <a:gd name="T13" fmla="*/ 95 h 192"/>
                    <a:gd name="T14" fmla="*/ 227 w 311"/>
                    <a:gd name="T15" fmla="*/ 106 h 192"/>
                    <a:gd name="T16" fmla="*/ 237 w 311"/>
                    <a:gd name="T17" fmla="*/ 114 h 192"/>
                    <a:gd name="T18" fmla="*/ 247 w 311"/>
                    <a:gd name="T19" fmla="*/ 118 h 192"/>
                    <a:gd name="T20" fmla="*/ 269 w 311"/>
                    <a:gd name="T21" fmla="*/ 129 h 192"/>
                    <a:gd name="T22" fmla="*/ 281 w 311"/>
                    <a:gd name="T23" fmla="*/ 137 h 192"/>
                    <a:gd name="T24" fmla="*/ 294 w 311"/>
                    <a:gd name="T25" fmla="*/ 143 h 192"/>
                    <a:gd name="T26" fmla="*/ 305 w 311"/>
                    <a:gd name="T27" fmla="*/ 150 h 192"/>
                    <a:gd name="T28" fmla="*/ 305 w 311"/>
                    <a:gd name="T29" fmla="*/ 163 h 192"/>
                    <a:gd name="T30" fmla="*/ 292 w 311"/>
                    <a:gd name="T31" fmla="*/ 170 h 192"/>
                    <a:gd name="T32" fmla="*/ 276 w 311"/>
                    <a:gd name="T33" fmla="*/ 180 h 192"/>
                    <a:gd name="T34" fmla="*/ 262 w 311"/>
                    <a:gd name="T35" fmla="*/ 186 h 192"/>
                    <a:gd name="T36" fmla="*/ 248 w 311"/>
                    <a:gd name="T37" fmla="*/ 187 h 192"/>
                    <a:gd name="T38" fmla="*/ 240 w 311"/>
                    <a:gd name="T39" fmla="*/ 180 h 192"/>
                    <a:gd name="T40" fmla="*/ 232 w 311"/>
                    <a:gd name="T41" fmla="*/ 177 h 192"/>
                    <a:gd name="T42" fmla="*/ 228 w 311"/>
                    <a:gd name="T43" fmla="*/ 175 h 192"/>
                    <a:gd name="T44" fmla="*/ 218 w 311"/>
                    <a:gd name="T45" fmla="*/ 169 h 192"/>
                    <a:gd name="T46" fmla="*/ 187 w 311"/>
                    <a:gd name="T47" fmla="*/ 152 h 192"/>
                    <a:gd name="T48" fmla="*/ 175 w 311"/>
                    <a:gd name="T49" fmla="*/ 145 h 192"/>
                    <a:gd name="T50" fmla="*/ 164 w 311"/>
                    <a:gd name="T51" fmla="*/ 139 h 192"/>
                    <a:gd name="T52" fmla="*/ 139 w 311"/>
                    <a:gd name="T53" fmla="*/ 124 h 192"/>
                    <a:gd name="T54" fmla="*/ 135 w 311"/>
                    <a:gd name="T55" fmla="*/ 117 h 192"/>
                    <a:gd name="T56" fmla="*/ 124 w 311"/>
                    <a:gd name="T57" fmla="*/ 115 h 192"/>
                    <a:gd name="T58" fmla="*/ 115 w 311"/>
                    <a:gd name="T59" fmla="*/ 114 h 192"/>
                    <a:gd name="T60" fmla="*/ 104 w 311"/>
                    <a:gd name="T61" fmla="*/ 106 h 192"/>
                    <a:gd name="T62" fmla="*/ 99 w 311"/>
                    <a:gd name="T63" fmla="*/ 105 h 192"/>
                    <a:gd name="T64" fmla="*/ 95 w 311"/>
                    <a:gd name="T65" fmla="*/ 101 h 192"/>
                    <a:gd name="T66" fmla="*/ 88 w 311"/>
                    <a:gd name="T67" fmla="*/ 93 h 192"/>
                    <a:gd name="T68" fmla="*/ 76 w 311"/>
                    <a:gd name="T69" fmla="*/ 90 h 192"/>
                    <a:gd name="T70" fmla="*/ 72 w 311"/>
                    <a:gd name="T71" fmla="*/ 86 h 192"/>
                    <a:gd name="T72" fmla="*/ 63 w 311"/>
                    <a:gd name="T73" fmla="*/ 83 h 192"/>
                    <a:gd name="T74" fmla="*/ 54 w 311"/>
                    <a:gd name="T75" fmla="*/ 77 h 192"/>
                    <a:gd name="T76" fmla="*/ 60 w 311"/>
                    <a:gd name="T77" fmla="*/ 76 h 192"/>
                    <a:gd name="T78" fmla="*/ 43 w 311"/>
                    <a:gd name="T79" fmla="*/ 69 h 192"/>
                    <a:gd name="T80" fmla="*/ 24 w 311"/>
                    <a:gd name="T81" fmla="*/ 51 h 192"/>
                    <a:gd name="T82" fmla="*/ 18 w 311"/>
                    <a:gd name="T83" fmla="*/ 46 h 192"/>
                    <a:gd name="T84" fmla="*/ 3 w 311"/>
                    <a:gd name="T85" fmla="*/ 37 h 192"/>
                    <a:gd name="T86" fmla="*/ 10 w 311"/>
                    <a:gd name="T87" fmla="*/ 39 h 192"/>
                    <a:gd name="T88" fmla="*/ 23 w 311"/>
                    <a:gd name="T89" fmla="*/ 49 h 192"/>
                    <a:gd name="T90" fmla="*/ 51 w 311"/>
                    <a:gd name="T91" fmla="*/ 61 h 192"/>
                    <a:gd name="T92" fmla="*/ 94 w 311"/>
                    <a:gd name="T93" fmla="*/ 85 h 192"/>
                    <a:gd name="T94" fmla="*/ 142 w 311"/>
                    <a:gd name="T95" fmla="*/ 112 h 192"/>
                    <a:gd name="T96" fmla="*/ 181 w 311"/>
                    <a:gd name="T97" fmla="*/ 133 h 192"/>
                    <a:gd name="T98" fmla="*/ 209 w 311"/>
                    <a:gd name="T99" fmla="*/ 149 h 192"/>
                    <a:gd name="T100" fmla="*/ 256 w 311"/>
                    <a:gd name="T101" fmla="*/ 177 h 192"/>
                    <a:gd name="T102" fmla="*/ 261 w 311"/>
                    <a:gd name="T103" fmla="*/ 173 h 192"/>
                    <a:gd name="T104" fmla="*/ 292 w 311"/>
                    <a:gd name="T105" fmla="*/ 157 h 192"/>
                    <a:gd name="T106" fmla="*/ 300 w 311"/>
                    <a:gd name="T107" fmla="*/ 152 h 192"/>
                    <a:gd name="T108" fmla="*/ 296 w 311"/>
                    <a:gd name="T109" fmla="*/ 156 h 192"/>
                    <a:gd name="T110" fmla="*/ 299 w 311"/>
                    <a:gd name="T111" fmla="*/ 161 h 192"/>
                    <a:gd name="T112" fmla="*/ 274 w 311"/>
                    <a:gd name="T113" fmla="*/ 145 h 192"/>
                    <a:gd name="T114" fmla="*/ 250 w 311"/>
                    <a:gd name="T115" fmla="*/ 132 h 192"/>
                    <a:gd name="T116" fmla="*/ 104 w 311"/>
                    <a:gd name="T117" fmla="*/ 46 h 192"/>
                    <a:gd name="T118" fmla="*/ 51 w 311"/>
                    <a:gd name="T119" fmla="*/ 11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11" h="192">
                      <a:moveTo>
                        <a:pt x="6" y="30"/>
                      </a:moveTo>
                      <a:cubicBezTo>
                        <a:pt x="11" y="23"/>
                        <a:pt x="22" y="20"/>
                        <a:pt x="29" y="14"/>
                      </a:cubicBezTo>
                      <a:cubicBezTo>
                        <a:pt x="30" y="14"/>
                        <a:pt x="30" y="16"/>
                        <a:pt x="32" y="15"/>
                      </a:cubicBezTo>
                      <a:cubicBezTo>
                        <a:pt x="38" y="9"/>
                        <a:pt x="54" y="0"/>
                        <a:pt x="61" y="12"/>
                      </a:cubicBezTo>
                      <a:cubicBezTo>
                        <a:pt x="61" y="12"/>
                        <a:pt x="61" y="12"/>
                        <a:pt x="61" y="12"/>
                      </a:cubicBezTo>
                      <a:cubicBezTo>
                        <a:pt x="62" y="13"/>
                        <a:pt x="65" y="13"/>
                        <a:pt x="67" y="14"/>
                      </a:cubicBezTo>
                      <a:cubicBezTo>
                        <a:pt x="67" y="15"/>
                        <a:pt x="66" y="14"/>
                        <a:pt x="66" y="15"/>
                      </a:cubicBezTo>
                      <a:cubicBezTo>
                        <a:pt x="67" y="14"/>
                        <a:pt x="70" y="17"/>
                        <a:pt x="71" y="16"/>
                      </a:cubicBezTo>
                      <a:cubicBezTo>
                        <a:pt x="72" y="17"/>
                        <a:pt x="71" y="18"/>
                        <a:pt x="72" y="19"/>
                      </a:cubicBezTo>
                      <a:cubicBezTo>
                        <a:pt x="74" y="18"/>
                        <a:pt x="74" y="18"/>
                        <a:pt x="74" y="18"/>
                      </a:cubicBezTo>
                      <a:cubicBezTo>
                        <a:pt x="78" y="18"/>
                        <a:pt x="81" y="23"/>
                        <a:pt x="86" y="24"/>
                      </a:cubicBezTo>
                      <a:cubicBezTo>
                        <a:pt x="85" y="24"/>
                        <a:pt x="85" y="24"/>
                        <a:pt x="85" y="25"/>
                      </a:cubicBezTo>
                      <a:cubicBezTo>
                        <a:pt x="92" y="27"/>
                        <a:pt x="100" y="32"/>
                        <a:pt x="108" y="36"/>
                      </a:cubicBezTo>
                      <a:cubicBezTo>
                        <a:pt x="108" y="36"/>
                        <a:pt x="107" y="37"/>
                        <a:pt x="107" y="37"/>
                      </a:cubicBezTo>
                      <a:cubicBezTo>
                        <a:pt x="108" y="36"/>
                        <a:pt x="111" y="38"/>
                        <a:pt x="113" y="38"/>
                      </a:cubicBezTo>
                      <a:cubicBezTo>
                        <a:pt x="113" y="40"/>
                        <a:pt x="117" y="39"/>
                        <a:pt x="119" y="41"/>
                      </a:cubicBezTo>
                      <a:cubicBezTo>
                        <a:pt x="118" y="42"/>
                        <a:pt x="118" y="42"/>
                        <a:pt x="118" y="42"/>
                      </a:cubicBezTo>
                      <a:cubicBezTo>
                        <a:pt x="121" y="41"/>
                        <a:pt x="120" y="44"/>
                        <a:pt x="123" y="43"/>
                      </a:cubicBezTo>
                      <a:cubicBezTo>
                        <a:pt x="123" y="45"/>
                        <a:pt x="123" y="45"/>
                        <a:pt x="123" y="45"/>
                      </a:cubicBezTo>
                      <a:cubicBezTo>
                        <a:pt x="125" y="44"/>
                        <a:pt x="125" y="47"/>
                        <a:pt x="127" y="47"/>
                      </a:cubicBezTo>
                      <a:cubicBezTo>
                        <a:pt x="127" y="47"/>
                        <a:pt x="127" y="47"/>
                        <a:pt x="127" y="47"/>
                      </a:cubicBezTo>
                      <a:cubicBezTo>
                        <a:pt x="129" y="47"/>
                        <a:pt x="129" y="48"/>
                        <a:pt x="130" y="49"/>
                      </a:cubicBezTo>
                      <a:cubicBezTo>
                        <a:pt x="130" y="49"/>
                        <a:pt x="130" y="49"/>
                        <a:pt x="130" y="49"/>
                      </a:cubicBezTo>
                      <a:cubicBezTo>
                        <a:pt x="134" y="50"/>
                        <a:pt x="135" y="52"/>
                        <a:pt x="135" y="51"/>
                      </a:cubicBezTo>
                      <a:cubicBezTo>
                        <a:pt x="136" y="53"/>
                        <a:pt x="132" y="50"/>
                        <a:pt x="133" y="52"/>
                      </a:cubicBezTo>
                      <a:cubicBezTo>
                        <a:pt x="143" y="57"/>
                        <a:pt x="153" y="63"/>
                        <a:pt x="162" y="68"/>
                      </a:cubicBezTo>
                      <a:cubicBezTo>
                        <a:pt x="163" y="70"/>
                        <a:pt x="164" y="70"/>
                        <a:pt x="164" y="71"/>
                      </a:cubicBezTo>
                      <a:cubicBezTo>
                        <a:pt x="165" y="71"/>
                        <a:pt x="167" y="73"/>
                        <a:pt x="169" y="73"/>
                      </a:cubicBezTo>
                      <a:cubicBezTo>
                        <a:pt x="168" y="72"/>
                        <a:pt x="169" y="74"/>
                        <a:pt x="169" y="74"/>
                      </a:cubicBezTo>
                      <a:cubicBezTo>
                        <a:pt x="171" y="76"/>
                        <a:pt x="172" y="74"/>
                        <a:pt x="174" y="75"/>
                      </a:cubicBezTo>
                      <a:cubicBezTo>
                        <a:pt x="173" y="75"/>
                        <a:pt x="172" y="76"/>
                        <a:pt x="172" y="76"/>
                      </a:cubicBezTo>
                      <a:cubicBezTo>
                        <a:pt x="174" y="76"/>
                        <a:pt x="177" y="78"/>
                        <a:pt x="179" y="78"/>
                      </a:cubicBezTo>
                      <a:cubicBezTo>
                        <a:pt x="178" y="78"/>
                        <a:pt x="178" y="78"/>
                        <a:pt x="177" y="79"/>
                      </a:cubicBezTo>
                      <a:cubicBezTo>
                        <a:pt x="180" y="79"/>
                        <a:pt x="181" y="81"/>
                        <a:pt x="183" y="82"/>
                      </a:cubicBezTo>
                      <a:cubicBezTo>
                        <a:pt x="182" y="82"/>
                        <a:pt x="182" y="82"/>
                        <a:pt x="182" y="82"/>
                      </a:cubicBezTo>
                      <a:cubicBezTo>
                        <a:pt x="185" y="85"/>
                        <a:pt x="184" y="81"/>
                        <a:pt x="186" y="83"/>
                      </a:cubicBezTo>
                      <a:cubicBezTo>
                        <a:pt x="186" y="83"/>
                        <a:pt x="186" y="83"/>
                        <a:pt x="185" y="84"/>
                      </a:cubicBezTo>
                      <a:cubicBezTo>
                        <a:pt x="189" y="84"/>
                        <a:pt x="192" y="86"/>
                        <a:pt x="195" y="87"/>
                      </a:cubicBezTo>
                      <a:cubicBezTo>
                        <a:pt x="195" y="88"/>
                        <a:pt x="195" y="88"/>
                        <a:pt x="195" y="88"/>
                      </a:cubicBezTo>
                      <a:cubicBezTo>
                        <a:pt x="197" y="89"/>
                        <a:pt x="200" y="91"/>
                        <a:pt x="203" y="92"/>
                      </a:cubicBezTo>
                      <a:cubicBezTo>
                        <a:pt x="204" y="93"/>
                        <a:pt x="201" y="94"/>
                        <a:pt x="204" y="95"/>
                      </a:cubicBezTo>
                      <a:cubicBezTo>
                        <a:pt x="205" y="94"/>
                        <a:pt x="209" y="98"/>
                        <a:pt x="209" y="95"/>
                      </a:cubicBezTo>
                      <a:cubicBezTo>
                        <a:pt x="211" y="97"/>
                        <a:pt x="214" y="99"/>
                        <a:pt x="216" y="100"/>
                      </a:cubicBezTo>
                      <a:cubicBezTo>
                        <a:pt x="215" y="100"/>
                        <a:pt x="216" y="102"/>
                        <a:pt x="214" y="101"/>
                      </a:cubicBezTo>
                      <a:cubicBezTo>
                        <a:pt x="215" y="103"/>
                        <a:pt x="215" y="103"/>
                        <a:pt x="215" y="103"/>
                      </a:cubicBezTo>
                      <a:cubicBezTo>
                        <a:pt x="215" y="104"/>
                        <a:pt x="214" y="102"/>
                        <a:pt x="214" y="103"/>
                      </a:cubicBezTo>
                      <a:cubicBezTo>
                        <a:pt x="215" y="104"/>
                        <a:pt x="218" y="105"/>
                        <a:pt x="219" y="105"/>
                      </a:cubicBezTo>
                      <a:cubicBezTo>
                        <a:pt x="221" y="106"/>
                        <a:pt x="224" y="105"/>
                        <a:pt x="227" y="106"/>
                      </a:cubicBezTo>
                      <a:cubicBezTo>
                        <a:pt x="225" y="106"/>
                        <a:pt x="227" y="109"/>
                        <a:pt x="226" y="108"/>
                      </a:cubicBezTo>
                      <a:cubicBezTo>
                        <a:pt x="231" y="108"/>
                        <a:pt x="231" y="108"/>
                        <a:pt x="231" y="108"/>
                      </a:cubicBezTo>
                      <a:cubicBezTo>
                        <a:pt x="232" y="108"/>
                        <a:pt x="231" y="109"/>
                        <a:pt x="232" y="110"/>
                      </a:cubicBezTo>
                      <a:cubicBezTo>
                        <a:pt x="233" y="109"/>
                        <a:pt x="233" y="109"/>
                        <a:pt x="234" y="109"/>
                      </a:cubicBezTo>
                      <a:cubicBezTo>
                        <a:pt x="234" y="110"/>
                        <a:pt x="238" y="111"/>
                        <a:pt x="238" y="113"/>
                      </a:cubicBezTo>
                      <a:cubicBezTo>
                        <a:pt x="238" y="114"/>
                        <a:pt x="236" y="112"/>
                        <a:pt x="237" y="114"/>
                      </a:cubicBezTo>
                      <a:cubicBezTo>
                        <a:pt x="239" y="115"/>
                        <a:pt x="239" y="114"/>
                        <a:pt x="241" y="115"/>
                      </a:cubicBezTo>
                      <a:cubicBezTo>
                        <a:pt x="241" y="116"/>
                        <a:pt x="241" y="116"/>
                        <a:pt x="241" y="116"/>
                      </a:cubicBezTo>
                      <a:cubicBezTo>
                        <a:pt x="242" y="116"/>
                        <a:pt x="245" y="117"/>
                        <a:pt x="244" y="115"/>
                      </a:cubicBezTo>
                      <a:cubicBezTo>
                        <a:pt x="243" y="115"/>
                        <a:pt x="244" y="116"/>
                        <a:pt x="243" y="115"/>
                      </a:cubicBezTo>
                      <a:cubicBezTo>
                        <a:pt x="244" y="115"/>
                        <a:pt x="246" y="116"/>
                        <a:pt x="248" y="117"/>
                      </a:cubicBezTo>
                      <a:cubicBezTo>
                        <a:pt x="247" y="117"/>
                        <a:pt x="247" y="117"/>
                        <a:pt x="247" y="118"/>
                      </a:cubicBezTo>
                      <a:cubicBezTo>
                        <a:pt x="250" y="118"/>
                        <a:pt x="253" y="119"/>
                        <a:pt x="256" y="120"/>
                      </a:cubicBezTo>
                      <a:cubicBezTo>
                        <a:pt x="256" y="120"/>
                        <a:pt x="254" y="121"/>
                        <a:pt x="254" y="120"/>
                      </a:cubicBezTo>
                      <a:cubicBezTo>
                        <a:pt x="256" y="124"/>
                        <a:pt x="262" y="123"/>
                        <a:pt x="264" y="127"/>
                      </a:cubicBezTo>
                      <a:cubicBezTo>
                        <a:pt x="263" y="126"/>
                        <a:pt x="264" y="125"/>
                        <a:pt x="264" y="126"/>
                      </a:cubicBezTo>
                      <a:cubicBezTo>
                        <a:pt x="265" y="127"/>
                        <a:pt x="265" y="128"/>
                        <a:pt x="266" y="128"/>
                      </a:cubicBezTo>
                      <a:cubicBezTo>
                        <a:pt x="266" y="129"/>
                        <a:pt x="268" y="129"/>
                        <a:pt x="269" y="129"/>
                      </a:cubicBezTo>
                      <a:cubicBezTo>
                        <a:pt x="270" y="129"/>
                        <a:pt x="269" y="130"/>
                        <a:pt x="268" y="129"/>
                      </a:cubicBezTo>
                      <a:cubicBezTo>
                        <a:pt x="270" y="130"/>
                        <a:pt x="276" y="132"/>
                        <a:pt x="280" y="136"/>
                      </a:cubicBezTo>
                      <a:cubicBezTo>
                        <a:pt x="280" y="135"/>
                        <a:pt x="283" y="135"/>
                        <a:pt x="283" y="136"/>
                      </a:cubicBezTo>
                      <a:cubicBezTo>
                        <a:pt x="283" y="137"/>
                        <a:pt x="283" y="137"/>
                        <a:pt x="283" y="137"/>
                      </a:cubicBezTo>
                      <a:cubicBezTo>
                        <a:pt x="283" y="138"/>
                        <a:pt x="285" y="138"/>
                        <a:pt x="285" y="139"/>
                      </a:cubicBezTo>
                      <a:cubicBezTo>
                        <a:pt x="287" y="139"/>
                        <a:pt x="278" y="136"/>
                        <a:pt x="281" y="137"/>
                      </a:cubicBezTo>
                      <a:cubicBezTo>
                        <a:pt x="281" y="138"/>
                        <a:pt x="285" y="137"/>
                        <a:pt x="283" y="138"/>
                      </a:cubicBezTo>
                      <a:cubicBezTo>
                        <a:pt x="285" y="139"/>
                        <a:pt x="287" y="139"/>
                        <a:pt x="288" y="141"/>
                      </a:cubicBezTo>
                      <a:cubicBezTo>
                        <a:pt x="288" y="140"/>
                        <a:pt x="286" y="141"/>
                        <a:pt x="288" y="142"/>
                      </a:cubicBezTo>
                      <a:cubicBezTo>
                        <a:pt x="290" y="143"/>
                        <a:pt x="289" y="142"/>
                        <a:pt x="291" y="143"/>
                      </a:cubicBezTo>
                      <a:cubicBezTo>
                        <a:pt x="292" y="143"/>
                        <a:pt x="292" y="143"/>
                        <a:pt x="292" y="143"/>
                      </a:cubicBezTo>
                      <a:cubicBezTo>
                        <a:pt x="293" y="142"/>
                        <a:pt x="294" y="145"/>
                        <a:pt x="294" y="143"/>
                      </a:cubicBezTo>
                      <a:cubicBezTo>
                        <a:pt x="294" y="144"/>
                        <a:pt x="298" y="145"/>
                        <a:pt x="296" y="146"/>
                      </a:cubicBezTo>
                      <a:cubicBezTo>
                        <a:pt x="295" y="147"/>
                        <a:pt x="295" y="147"/>
                        <a:pt x="295" y="147"/>
                      </a:cubicBezTo>
                      <a:cubicBezTo>
                        <a:pt x="296" y="148"/>
                        <a:pt x="298" y="147"/>
                        <a:pt x="299" y="147"/>
                      </a:cubicBezTo>
                      <a:cubicBezTo>
                        <a:pt x="299" y="147"/>
                        <a:pt x="299" y="148"/>
                        <a:pt x="299" y="148"/>
                      </a:cubicBezTo>
                      <a:cubicBezTo>
                        <a:pt x="300" y="146"/>
                        <a:pt x="301" y="149"/>
                        <a:pt x="303" y="149"/>
                      </a:cubicBezTo>
                      <a:cubicBezTo>
                        <a:pt x="305" y="150"/>
                        <a:pt x="305" y="150"/>
                        <a:pt x="305" y="150"/>
                      </a:cubicBezTo>
                      <a:cubicBezTo>
                        <a:pt x="306" y="152"/>
                        <a:pt x="303" y="146"/>
                        <a:pt x="308" y="155"/>
                      </a:cubicBezTo>
                      <a:cubicBezTo>
                        <a:pt x="308" y="157"/>
                        <a:pt x="308" y="157"/>
                        <a:pt x="308" y="157"/>
                      </a:cubicBezTo>
                      <a:cubicBezTo>
                        <a:pt x="308" y="158"/>
                        <a:pt x="308" y="158"/>
                        <a:pt x="308" y="158"/>
                      </a:cubicBezTo>
                      <a:cubicBezTo>
                        <a:pt x="307" y="160"/>
                        <a:pt x="311" y="153"/>
                        <a:pt x="305" y="163"/>
                      </a:cubicBezTo>
                      <a:cubicBezTo>
                        <a:pt x="305" y="163"/>
                        <a:pt x="305" y="163"/>
                        <a:pt x="305" y="163"/>
                      </a:cubicBezTo>
                      <a:cubicBezTo>
                        <a:pt x="305" y="163"/>
                        <a:pt x="305" y="163"/>
                        <a:pt x="305" y="163"/>
                      </a:cubicBezTo>
                      <a:cubicBezTo>
                        <a:pt x="304" y="163"/>
                        <a:pt x="304" y="163"/>
                        <a:pt x="303" y="163"/>
                      </a:cubicBezTo>
                      <a:cubicBezTo>
                        <a:pt x="302" y="164"/>
                        <a:pt x="301" y="166"/>
                        <a:pt x="299" y="167"/>
                      </a:cubicBezTo>
                      <a:cubicBezTo>
                        <a:pt x="299" y="166"/>
                        <a:pt x="300" y="166"/>
                        <a:pt x="299" y="165"/>
                      </a:cubicBezTo>
                      <a:cubicBezTo>
                        <a:pt x="298" y="165"/>
                        <a:pt x="298" y="166"/>
                        <a:pt x="297" y="167"/>
                      </a:cubicBezTo>
                      <a:cubicBezTo>
                        <a:pt x="297" y="167"/>
                        <a:pt x="294" y="167"/>
                        <a:pt x="292" y="167"/>
                      </a:cubicBezTo>
                      <a:cubicBezTo>
                        <a:pt x="291" y="169"/>
                        <a:pt x="292" y="170"/>
                        <a:pt x="292" y="170"/>
                      </a:cubicBezTo>
                      <a:cubicBezTo>
                        <a:pt x="290" y="169"/>
                        <a:pt x="288" y="174"/>
                        <a:pt x="285" y="174"/>
                      </a:cubicBezTo>
                      <a:cubicBezTo>
                        <a:pt x="286" y="173"/>
                        <a:pt x="287" y="171"/>
                        <a:pt x="286" y="172"/>
                      </a:cubicBezTo>
                      <a:cubicBezTo>
                        <a:pt x="283" y="171"/>
                        <a:pt x="283" y="175"/>
                        <a:pt x="280" y="175"/>
                      </a:cubicBezTo>
                      <a:cubicBezTo>
                        <a:pt x="282" y="177"/>
                        <a:pt x="282" y="177"/>
                        <a:pt x="282" y="177"/>
                      </a:cubicBezTo>
                      <a:cubicBezTo>
                        <a:pt x="280" y="176"/>
                        <a:pt x="279" y="180"/>
                        <a:pt x="278" y="178"/>
                      </a:cubicBezTo>
                      <a:cubicBezTo>
                        <a:pt x="278" y="179"/>
                        <a:pt x="275" y="179"/>
                        <a:pt x="276" y="180"/>
                      </a:cubicBezTo>
                      <a:cubicBezTo>
                        <a:pt x="271" y="181"/>
                        <a:pt x="266" y="186"/>
                        <a:pt x="262" y="185"/>
                      </a:cubicBezTo>
                      <a:cubicBezTo>
                        <a:pt x="262" y="185"/>
                        <a:pt x="262" y="185"/>
                        <a:pt x="262" y="185"/>
                      </a:cubicBezTo>
                      <a:cubicBezTo>
                        <a:pt x="261" y="186"/>
                        <a:pt x="261" y="186"/>
                        <a:pt x="261" y="186"/>
                      </a:cubicBezTo>
                      <a:cubicBezTo>
                        <a:pt x="265" y="183"/>
                        <a:pt x="262" y="185"/>
                        <a:pt x="263" y="184"/>
                      </a:cubicBezTo>
                      <a:cubicBezTo>
                        <a:pt x="263" y="185"/>
                        <a:pt x="263" y="185"/>
                        <a:pt x="263" y="185"/>
                      </a:cubicBezTo>
                      <a:cubicBezTo>
                        <a:pt x="262" y="185"/>
                        <a:pt x="262" y="186"/>
                        <a:pt x="262" y="186"/>
                      </a:cubicBezTo>
                      <a:cubicBezTo>
                        <a:pt x="263" y="186"/>
                        <a:pt x="266" y="183"/>
                        <a:pt x="262" y="186"/>
                      </a:cubicBezTo>
                      <a:cubicBezTo>
                        <a:pt x="262" y="186"/>
                        <a:pt x="262" y="186"/>
                        <a:pt x="262" y="186"/>
                      </a:cubicBezTo>
                      <a:cubicBezTo>
                        <a:pt x="262" y="186"/>
                        <a:pt x="262" y="187"/>
                        <a:pt x="262" y="187"/>
                      </a:cubicBezTo>
                      <a:cubicBezTo>
                        <a:pt x="265" y="185"/>
                        <a:pt x="260" y="189"/>
                        <a:pt x="261" y="185"/>
                      </a:cubicBezTo>
                      <a:cubicBezTo>
                        <a:pt x="258" y="187"/>
                        <a:pt x="256" y="192"/>
                        <a:pt x="249" y="188"/>
                      </a:cubicBezTo>
                      <a:cubicBezTo>
                        <a:pt x="250" y="188"/>
                        <a:pt x="250" y="188"/>
                        <a:pt x="248" y="187"/>
                      </a:cubicBezTo>
                      <a:cubicBezTo>
                        <a:pt x="246" y="185"/>
                        <a:pt x="247" y="187"/>
                        <a:pt x="246" y="187"/>
                      </a:cubicBezTo>
                      <a:cubicBezTo>
                        <a:pt x="244" y="185"/>
                        <a:pt x="246" y="185"/>
                        <a:pt x="246" y="184"/>
                      </a:cubicBezTo>
                      <a:cubicBezTo>
                        <a:pt x="245" y="183"/>
                        <a:pt x="244" y="182"/>
                        <a:pt x="243" y="183"/>
                      </a:cubicBezTo>
                      <a:cubicBezTo>
                        <a:pt x="242" y="180"/>
                        <a:pt x="242" y="180"/>
                        <a:pt x="242" y="180"/>
                      </a:cubicBezTo>
                      <a:cubicBezTo>
                        <a:pt x="242" y="182"/>
                        <a:pt x="240" y="180"/>
                        <a:pt x="240" y="180"/>
                      </a:cubicBezTo>
                      <a:cubicBezTo>
                        <a:pt x="240" y="180"/>
                        <a:pt x="240" y="180"/>
                        <a:pt x="240" y="180"/>
                      </a:cubicBezTo>
                      <a:cubicBezTo>
                        <a:pt x="240" y="180"/>
                        <a:pt x="239" y="179"/>
                        <a:pt x="238" y="179"/>
                      </a:cubicBezTo>
                      <a:cubicBezTo>
                        <a:pt x="238" y="180"/>
                        <a:pt x="239" y="181"/>
                        <a:pt x="240" y="182"/>
                      </a:cubicBezTo>
                      <a:cubicBezTo>
                        <a:pt x="239" y="182"/>
                        <a:pt x="238" y="181"/>
                        <a:pt x="237" y="181"/>
                      </a:cubicBezTo>
                      <a:cubicBezTo>
                        <a:pt x="238" y="180"/>
                        <a:pt x="235" y="179"/>
                        <a:pt x="234" y="178"/>
                      </a:cubicBezTo>
                      <a:cubicBezTo>
                        <a:pt x="233" y="178"/>
                        <a:pt x="233" y="179"/>
                        <a:pt x="232" y="178"/>
                      </a:cubicBezTo>
                      <a:cubicBezTo>
                        <a:pt x="233" y="178"/>
                        <a:pt x="231" y="177"/>
                        <a:pt x="232" y="177"/>
                      </a:cubicBezTo>
                      <a:cubicBezTo>
                        <a:pt x="232" y="177"/>
                        <a:pt x="232" y="178"/>
                        <a:pt x="233" y="178"/>
                      </a:cubicBezTo>
                      <a:cubicBezTo>
                        <a:pt x="233" y="177"/>
                        <a:pt x="233" y="176"/>
                        <a:pt x="232" y="176"/>
                      </a:cubicBezTo>
                      <a:cubicBezTo>
                        <a:pt x="230" y="176"/>
                        <a:pt x="231" y="178"/>
                        <a:pt x="229" y="176"/>
                      </a:cubicBezTo>
                      <a:cubicBezTo>
                        <a:pt x="230" y="176"/>
                        <a:pt x="230" y="176"/>
                        <a:pt x="231" y="176"/>
                      </a:cubicBezTo>
                      <a:cubicBezTo>
                        <a:pt x="229" y="174"/>
                        <a:pt x="229" y="174"/>
                        <a:pt x="229" y="174"/>
                      </a:cubicBezTo>
                      <a:cubicBezTo>
                        <a:pt x="228" y="175"/>
                        <a:pt x="228" y="175"/>
                        <a:pt x="228" y="175"/>
                      </a:cubicBezTo>
                      <a:cubicBezTo>
                        <a:pt x="228" y="175"/>
                        <a:pt x="228" y="175"/>
                        <a:pt x="228" y="175"/>
                      </a:cubicBezTo>
                      <a:cubicBezTo>
                        <a:pt x="227" y="175"/>
                        <a:pt x="225" y="173"/>
                        <a:pt x="224" y="174"/>
                      </a:cubicBezTo>
                      <a:cubicBezTo>
                        <a:pt x="223" y="173"/>
                        <a:pt x="222" y="172"/>
                        <a:pt x="221" y="171"/>
                      </a:cubicBezTo>
                      <a:cubicBezTo>
                        <a:pt x="221" y="171"/>
                        <a:pt x="221" y="171"/>
                        <a:pt x="221" y="171"/>
                      </a:cubicBezTo>
                      <a:cubicBezTo>
                        <a:pt x="221" y="170"/>
                        <a:pt x="219" y="170"/>
                        <a:pt x="217" y="170"/>
                      </a:cubicBezTo>
                      <a:cubicBezTo>
                        <a:pt x="218" y="169"/>
                        <a:pt x="218" y="169"/>
                        <a:pt x="218" y="169"/>
                      </a:cubicBezTo>
                      <a:cubicBezTo>
                        <a:pt x="217" y="169"/>
                        <a:pt x="215" y="168"/>
                        <a:pt x="214" y="168"/>
                      </a:cubicBezTo>
                      <a:cubicBezTo>
                        <a:pt x="213" y="167"/>
                        <a:pt x="216" y="165"/>
                        <a:pt x="213" y="165"/>
                      </a:cubicBezTo>
                      <a:cubicBezTo>
                        <a:pt x="211" y="164"/>
                        <a:pt x="209" y="165"/>
                        <a:pt x="210" y="166"/>
                      </a:cubicBezTo>
                      <a:cubicBezTo>
                        <a:pt x="207" y="163"/>
                        <a:pt x="203" y="163"/>
                        <a:pt x="201" y="160"/>
                      </a:cubicBezTo>
                      <a:cubicBezTo>
                        <a:pt x="200" y="160"/>
                        <a:pt x="200" y="160"/>
                        <a:pt x="199" y="160"/>
                      </a:cubicBezTo>
                      <a:cubicBezTo>
                        <a:pt x="195" y="157"/>
                        <a:pt x="189" y="156"/>
                        <a:pt x="187" y="152"/>
                      </a:cubicBezTo>
                      <a:cubicBezTo>
                        <a:pt x="188" y="152"/>
                        <a:pt x="187" y="151"/>
                        <a:pt x="188" y="151"/>
                      </a:cubicBezTo>
                      <a:cubicBezTo>
                        <a:pt x="186" y="151"/>
                        <a:pt x="187" y="149"/>
                        <a:pt x="186" y="150"/>
                      </a:cubicBezTo>
                      <a:cubicBezTo>
                        <a:pt x="185" y="151"/>
                        <a:pt x="185" y="151"/>
                        <a:pt x="186" y="153"/>
                      </a:cubicBezTo>
                      <a:cubicBezTo>
                        <a:pt x="183" y="151"/>
                        <a:pt x="179" y="149"/>
                        <a:pt x="178" y="147"/>
                      </a:cubicBezTo>
                      <a:cubicBezTo>
                        <a:pt x="179" y="148"/>
                        <a:pt x="178" y="148"/>
                        <a:pt x="177" y="148"/>
                      </a:cubicBezTo>
                      <a:cubicBezTo>
                        <a:pt x="178" y="147"/>
                        <a:pt x="176" y="146"/>
                        <a:pt x="175" y="145"/>
                      </a:cubicBezTo>
                      <a:cubicBezTo>
                        <a:pt x="174" y="146"/>
                        <a:pt x="174" y="146"/>
                        <a:pt x="174" y="146"/>
                      </a:cubicBezTo>
                      <a:cubicBezTo>
                        <a:pt x="173" y="144"/>
                        <a:pt x="173" y="144"/>
                        <a:pt x="173" y="144"/>
                      </a:cubicBezTo>
                      <a:cubicBezTo>
                        <a:pt x="173" y="144"/>
                        <a:pt x="172" y="146"/>
                        <a:pt x="171" y="144"/>
                      </a:cubicBezTo>
                      <a:cubicBezTo>
                        <a:pt x="171" y="144"/>
                        <a:pt x="171" y="143"/>
                        <a:pt x="171" y="143"/>
                      </a:cubicBezTo>
                      <a:cubicBezTo>
                        <a:pt x="169" y="143"/>
                        <a:pt x="166" y="143"/>
                        <a:pt x="165" y="141"/>
                      </a:cubicBezTo>
                      <a:cubicBezTo>
                        <a:pt x="164" y="139"/>
                        <a:pt x="164" y="139"/>
                        <a:pt x="164" y="139"/>
                      </a:cubicBezTo>
                      <a:cubicBezTo>
                        <a:pt x="163" y="139"/>
                        <a:pt x="162" y="139"/>
                        <a:pt x="163" y="140"/>
                      </a:cubicBezTo>
                      <a:cubicBezTo>
                        <a:pt x="161" y="137"/>
                        <a:pt x="159" y="136"/>
                        <a:pt x="158" y="135"/>
                      </a:cubicBezTo>
                      <a:cubicBezTo>
                        <a:pt x="152" y="134"/>
                        <a:pt x="145" y="130"/>
                        <a:pt x="140" y="127"/>
                      </a:cubicBezTo>
                      <a:cubicBezTo>
                        <a:pt x="140" y="126"/>
                        <a:pt x="140" y="126"/>
                        <a:pt x="140" y="126"/>
                      </a:cubicBezTo>
                      <a:cubicBezTo>
                        <a:pt x="139" y="125"/>
                        <a:pt x="139" y="127"/>
                        <a:pt x="138" y="126"/>
                      </a:cubicBezTo>
                      <a:cubicBezTo>
                        <a:pt x="139" y="126"/>
                        <a:pt x="137" y="124"/>
                        <a:pt x="139" y="124"/>
                      </a:cubicBezTo>
                      <a:cubicBezTo>
                        <a:pt x="137" y="122"/>
                        <a:pt x="136" y="123"/>
                        <a:pt x="134" y="123"/>
                      </a:cubicBezTo>
                      <a:cubicBezTo>
                        <a:pt x="133" y="124"/>
                        <a:pt x="135" y="123"/>
                        <a:pt x="135" y="124"/>
                      </a:cubicBezTo>
                      <a:cubicBezTo>
                        <a:pt x="134" y="124"/>
                        <a:pt x="132" y="121"/>
                        <a:pt x="131" y="123"/>
                      </a:cubicBezTo>
                      <a:cubicBezTo>
                        <a:pt x="131" y="122"/>
                        <a:pt x="132" y="121"/>
                        <a:pt x="132" y="121"/>
                      </a:cubicBezTo>
                      <a:cubicBezTo>
                        <a:pt x="130" y="121"/>
                        <a:pt x="130" y="121"/>
                        <a:pt x="130" y="121"/>
                      </a:cubicBezTo>
                      <a:cubicBezTo>
                        <a:pt x="130" y="118"/>
                        <a:pt x="136" y="120"/>
                        <a:pt x="135" y="117"/>
                      </a:cubicBezTo>
                      <a:cubicBezTo>
                        <a:pt x="134" y="117"/>
                        <a:pt x="134" y="117"/>
                        <a:pt x="134" y="117"/>
                      </a:cubicBezTo>
                      <a:cubicBezTo>
                        <a:pt x="133" y="115"/>
                        <a:pt x="138" y="117"/>
                        <a:pt x="135" y="115"/>
                      </a:cubicBezTo>
                      <a:cubicBezTo>
                        <a:pt x="133" y="115"/>
                        <a:pt x="131" y="116"/>
                        <a:pt x="132" y="117"/>
                      </a:cubicBezTo>
                      <a:cubicBezTo>
                        <a:pt x="129" y="116"/>
                        <a:pt x="129" y="119"/>
                        <a:pt x="126" y="118"/>
                      </a:cubicBezTo>
                      <a:cubicBezTo>
                        <a:pt x="126" y="116"/>
                        <a:pt x="129" y="119"/>
                        <a:pt x="129" y="117"/>
                      </a:cubicBezTo>
                      <a:cubicBezTo>
                        <a:pt x="128" y="116"/>
                        <a:pt x="125" y="116"/>
                        <a:pt x="124" y="115"/>
                      </a:cubicBezTo>
                      <a:cubicBezTo>
                        <a:pt x="125" y="117"/>
                        <a:pt x="124" y="117"/>
                        <a:pt x="123" y="117"/>
                      </a:cubicBezTo>
                      <a:cubicBezTo>
                        <a:pt x="121" y="115"/>
                        <a:pt x="124" y="116"/>
                        <a:pt x="122" y="115"/>
                      </a:cubicBezTo>
                      <a:cubicBezTo>
                        <a:pt x="121" y="115"/>
                        <a:pt x="119" y="115"/>
                        <a:pt x="121" y="116"/>
                      </a:cubicBezTo>
                      <a:cubicBezTo>
                        <a:pt x="119" y="117"/>
                        <a:pt x="119" y="114"/>
                        <a:pt x="117" y="115"/>
                      </a:cubicBezTo>
                      <a:cubicBezTo>
                        <a:pt x="117" y="113"/>
                        <a:pt x="120" y="114"/>
                        <a:pt x="118" y="112"/>
                      </a:cubicBezTo>
                      <a:cubicBezTo>
                        <a:pt x="118" y="113"/>
                        <a:pt x="115" y="111"/>
                        <a:pt x="115" y="114"/>
                      </a:cubicBezTo>
                      <a:cubicBezTo>
                        <a:pt x="114" y="113"/>
                        <a:pt x="115" y="112"/>
                        <a:pt x="116" y="112"/>
                      </a:cubicBezTo>
                      <a:cubicBezTo>
                        <a:pt x="115" y="110"/>
                        <a:pt x="111" y="112"/>
                        <a:pt x="112" y="109"/>
                      </a:cubicBezTo>
                      <a:cubicBezTo>
                        <a:pt x="111" y="110"/>
                        <a:pt x="111" y="110"/>
                        <a:pt x="111" y="110"/>
                      </a:cubicBezTo>
                      <a:cubicBezTo>
                        <a:pt x="111" y="110"/>
                        <a:pt x="110" y="109"/>
                        <a:pt x="110" y="108"/>
                      </a:cubicBezTo>
                      <a:cubicBezTo>
                        <a:pt x="109" y="107"/>
                        <a:pt x="105" y="107"/>
                        <a:pt x="107" y="106"/>
                      </a:cubicBezTo>
                      <a:cubicBezTo>
                        <a:pt x="106" y="106"/>
                        <a:pt x="103" y="104"/>
                        <a:pt x="104" y="106"/>
                      </a:cubicBezTo>
                      <a:cubicBezTo>
                        <a:pt x="105" y="107"/>
                        <a:pt x="106" y="106"/>
                        <a:pt x="106" y="108"/>
                      </a:cubicBezTo>
                      <a:cubicBezTo>
                        <a:pt x="106" y="106"/>
                        <a:pt x="104" y="107"/>
                        <a:pt x="103" y="107"/>
                      </a:cubicBezTo>
                      <a:cubicBezTo>
                        <a:pt x="103" y="106"/>
                        <a:pt x="103" y="106"/>
                        <a:pt x="103" y="106"/>
                      </a:cubicBezTo>
                      <a:cubicBezTo>
                        <a:pt x="102" y="106"/>
                        <a:pt x="101" y="105"/>
                        <a:pt x="100" y="106"/>
                      </a:cubicBezTo>
                      <a:cubicBezTo>
                        <a:pt x="101" y="105"/>
                        <a:pt x="101" y="105"/>
                        <a:pt x="100" y="104"/>
                      </a:cubicBezTo>
                      <a:cubicBezTo>
                        <a:pt x="99" y="105"/>
                        <a:pt x="99" y="105"/>
                        <a:pt x="99" y="105"/>
                      </a:cubicBezTo>
                      <a:cubicBezTo>
                        <a:pt x="97" y="104"/>
                        <a:pt x="100" y="103"/>
                        <a:pt x="97" y="102"/>
                      </a:cubicBezTo>
                      <a:cubicBezTo>
                        <a:pt x="99" y="102"/>
                        <a:pt x="99" y="102"/>
                        <a:pt x="99" y="102"/>
                      </a:cubicBezTo>
                      <a:cubicBezTo>
                        <a:pt x="99" y="102"/>
                        <a:pt x="99" y="101"/>
                        <a:pt x="97" y="101"/>
                      </a:cubicBezTo>
                      <a:cubicBezTo>
                        <a:pt x="97" y="101"/>
                        <a:pt x="95" y="102"/>
                        <a:pt x="94" y="102"/>
                      </a:cubicBezTo>
                      <a:cubicBezTo>
                        <a:pt x="93" y="102"/>
                        <a:pt x="94" y="101"/>
                        <a:pt x="93" y="101"/>
                      </a:cubicBezTo>
                      <a:cubicBezTo>
                        <a:pt x="95" y="101"/>
                        <a:pt x="95" y="101"/>
                        <a:pt x="95" y="101"/>
                      </a:cubicBezTo>
                      <a:cubicBezTo>
                        <a:pt x="95" y="101"/>
                        <a:pt x="95" y="99"/>
                        <a:pt x="93" y="98"/>
                      </a:cubicBezTo>
                      <a:cubicBezTo>
                        <a:pt x="92" y="98"/>
                        <a:pt x="89" y="98"/>
                        <a:pt x="91" y="99"/>
                      </a:cubicBezTo>
                      <a:cubicBezTo>
                        <a:pt x="90" y="99"/>
                        <a:pt x="89" y="98"/>
                        <a:pt x="90" y="97"/>
                      </a:cubicBezTo>
                      <a:cubicBezTo>
                        <a:pt x="88" y="97"/>
                        <a:pt x="90" y="98"/>
                        <a:pt x="88" y="98"/>
                      </a:cubicBezTo>
                      <a:cubicBezTo>
                        <a:pt x="87" y="97"/>
                        <a:pt x="86" y="95"/>
                        <a:pt x="85" y="93"/>
                      </a:cubicBezTo>
                      <a:cubicBezTo>
                        <a:pt x="88" y="93"/>
                        <a:pt x="88" y="93"/>
                        <a:pt x="88" y="93"/>
                      </a:cubicBezTo>
                      <a:cubicBezTo>
                        <a:pt x="86" y="92"/>
                        <a:pt x="86" y="92"/>
                        <a:pt x="86" y="92"/>
                      </a:cubicBezTo>
                      <a:cubicBezTo>
                        <a:pt x="89" y="92"/>
                        <a:pt x="86" y="91"/>
                        <a:pt x="88" y="90"/>
                      </a:cubicBezTo>
                      <a:cubicBezTo>
                        <a:pt x="87" y="89"/>
                        <a:pt x="86" y="89"/>
                        <a:pt x="85" y="89"/>
                      </a:cubicBezTo>
                      <a:cubicBezTo>
                        <a:pt x="86" y="93"/>
                        <a:pt x="81" y="90"/>
                        <a:pt x="80" y="93"/>
                      </a:cubicBezTo>
                      <a:cubicBezTo>
                        <a:pt x="77" y="91"/>
                        <a:pt x="81" y="87"/>
                        <a:pt x="76" y="88"/>
                      </a:cubicBezTo>
                      <a:cubicBezTo>
                        <a:pt x="76" y="89"/>
                        <a:pt x="74" y="89"/>
                        <a:pt x="76" y="90"/>
                      </a:cubicBezTo>
                      <a:cubicBezTo>
                        <a:pt x="74" y="88"/>
                        <a:pt x="74" y="91"/>
                        <a:pt x="72" y="89"/>
                      </a:cubicBezTo>
                      <a:cubicBezTo>
                        <a:pt x="74" y="89"/>
                        <a:pt x="71" y="86"/>
                        <a:pt x="74" y="86"/>
                      </a:cubicBezTo>
                      <a:cubicBezTo>
                        <a:pt x="74" y="87"/>
                        <a:pt x="75" y="87"/>
                        <a:pt x="76" y="87"/>
                      </a:cubicBezTo>
                      <a:cubicBezTo>
                        <a:pt x="76" y="86"/>
                        <a:pt x="77" y="86"/>
                        <a:pt x="75" y="85"/>
                      </a:cubicBezTo>
                      <a:cubicBezTo>
                        <a:pt x="74" y="84"/>
                        <a:pt x="72" y="83"/>
                        <a:pt x="72" y="84"/>
                      </a:cubicBezTo>
                      <a:cubicBezTo>
                        <a:pt x="71" y="85"/>
                        <a:pt x="74" y="85"/>
                        <a:pt x="72" y="86"/>
                      </a:cubicBezTo>
                      <a:cubicBezTo>
                        <a:pt x="70" y="85"/>
                        <a:pt x="70" y="83"/>
                        <a:pt x="68" y="84"/>
                      </a:cubicBezTo>
                      <a:cubicBezTo>
                        <a:pt x="70" y="85"/>
                        <a:pt x="70" y="86"/>
                        <a:pt x="69" y="87"/>
                      </a:cubicBezTo>
                      <a:cubicBezTo>
                        <a:pt x="67" y="86"/>
                        <a:pt x="67" y="86"/>
                        <a:pt x="67" y="86"/>
                      </a:cubicBezTo>
                      <a:cubicBezTo>
                        <a:pt x="68" y="86"/>
                        <a:pt x="68" y="86"/>
                        <a:pt x="68" y="86"/>
                      </a:cubicBezTo>
                      <a:cubicBezTo>
                        <a:pt x="65" y="84"/>
                        <a:pt x="66" y="86"/>
                        <a:pt x="64" y="85"/>
                      </a:cubicBezTo>
                      <a:cubicBezTo>
                        <a:pt x="63" y="83"/>
                        <a:pt x="63" y="83"/>
                        <a:pt x="63" y="83"/>
                      </a:cubicBezTo>
                      <a:cubicBezTo>
                        <a:pt x="64" y="82"/>
                        <a:pt x="67" y="85"/>
                        <a:pt x="67" y="83"/>
                      </a:cubicBezTo>
                      <a:cubicBezTo>
                        <a:pt x="66" y="82"/>
                        <a:pt x="65" y="83"/>
                        <a:pt x="63" y="81"/>
                      </a:cubicBezTo>
                      <a:cubicBezTo>
                        <a:pt x="65" y="82"/>
                        <a:pt x="65" y="82"/>
                        <a:pt x="65" y="82"/>
                      </a:cubicBezTo>
                      <a:cubicBezTo>
                        <a:pt x="64" y="81"/>
                        <a:pt x="65" y="78"/>
                        <a:pt x="61" y="78"/>
                      </a:cubicBezTo>
                      <a:cubicBezTo>
                        <a:pt x="60" y="78"/>
                        <a:pt x="61" y="79"/>
                        <a:pt x="60" y="79"/>
                      </a:cubicBezTo>
                      <a:cubicBezTo>
                        <a:pt x="57" y="78"/>
                        <a:pt x="56" y="78"/>
                        <a:pt x="54" y="77"/>
                      </a:cubicBezTo>
                      <a:cubicBezTo>
                        <a:pt x="55" y="76"/>
                        <a:pt x="51" y="75"/>
                        <a:pt x="54" y="75"/>
                      </a:cubicBezTo>
                      <a:cubicBezTo>
                        <a:pt x="54" y="76"/>
                        <a:pt x="58" y="79"/>
                        <a:pt x="60" y="78"/>
                      </a:cubicBezTo>
                      <a:cubicBezTo>
                        <a:pt x="60" y="76"/>
                        <a:pt x="62" y="79"/>
                        <a:pt x="64" y="78"/>
                      </a:cubicBezTo>
                      <a:cubicBezTo>
                        <a:pt x="62" y="77"/>
                        <a:pt x="63" y="75"/>
                        <a:pt x="63" y="74"/>
                      </a:cubicBezTo>
                      <a:cubicBezTo>
                        <a:pt x="62" y="73"/>
                        <a:pt x="61" y="73"/>
                        <a:pt x="61" y="73"/>
                      </a:cubicBezTo>
                      <a:cubicBezTo>
                        <a:pt x="60" y="74"/>
                        <a:pt x="61" y="75"/>
                        <a:pt x="60" y="76"/>
                      </a:cubicBezTo>
                      <a:cubicBezTo>
                        <a:pt x="58" y="74"/>
                        <a:pt x="55" y="73"/>
                        <a:pt x="53" y="73"/>
                      </a:cubicBezTo>
                      <a:cubicBezTo>
                        <a:pt x="53" y="72"/>
                        <a:pt x="53" y="71"/>
                        <a:pt x="55" y="72"/>
                      </a:cubicBezTo>
                      <a:cubicBezTo>
                        <a:pt x="51" y="70"/>
                        <a:pt x="48" y="68"/>
                        <a:pt x="45" y="66"/>
                      </a:cubicBezTo>
                      <a:cubicBezTo>
                        <a:pt x="46" y="69"/>
                        <a:pt x="42" y="65"/>
                        <a:pt x="42" y="67"/>
                      </a:cubicBezTo>
                      <a:cubicBezTo>
                        <a:pt x="44" y="68"/>
                        <a:pt x="44" y="70"/>
                        <a:pt x="43" y="70"/>
                      </a:cubicBezTo>
                      <a:cubicBezTo>
                        <a:pt x="42" y="69"/>
                        <a:pt x="43" y="69"/>
                        <a:pt x="43" y="69"/>
                      </a:cubicBezTo>
                      <a:cubicBezTo>
                        <a:pt x="41" y="69"/>
                        <a:pt x="42" y="66"/>
                        <a:pt x="40" y="67"/>
                      </a:cubicBezTo>
                      <a:cubicBezTo>
                        <a:pt x="43" y="68"/>
                        <a:pt x="42" y="65"/>
                        <a:pt x="43" y="64"/>
                      </a:cubicBezTo>
                      <a:cubicBezTo>
                        <a:pt x="41" y="64"/>
                        <a:pt x="44" y="63"/>
                        <a:pt x="42" y="62"/>
                      </a:cubicBezTo>
                      <a:cubicBezTo>
                        <a:pt x="39" y="62"/>
                        <a:pt x="37" y="61"/>
                        <a:pt x="34" y="60"/>
                      </a:cubicBezTo>
                      <a:cubicBezTo>
                        <a:pt x="32" y="57"/>
                        <a:pt x="27" y="56"/>
                        <a:pt x="24" y="54"/>
                      </a:cubicBezTo>
                      <a:cubicBezTo>
                        <a:pt x="24" y="53"/>
                        <a:pt x="25" y="52"/>
                        <a:pt x="24" y="51"/>
                      </a:cubicBezTo>
                      <a:cubicBezTo>
                        <a:pt x="22" y="50"/>
                        <a:pt x="24" y="53"/>
                        <a:pt x="22" y="51"/>
                      </a:cubicBezTo>
                      <a:cubicBezTo>
                        <a:pt x="23" y="51"/>
                        <a:pt x="23" y="51"/>
                        <a:pt x="23" y="51"/>
                      </a:cubicBezTo>
                      <a:cubicBezTo>
                        <a:pt x="22" y="50"/>
                        <a:pt x="19" y="47"/>
                        <a:pt x="17" y="49"/>
                      </a:cubicBezTo>
                      <a:cubicBezTo>
                        <a:pt x="18" y="47"/>
                        <a:pt x="18" y="47"/>
                        <a:pt x="18" y="47"/>
                      </a:cubicBezTo>
                      <a:cubicBezTo>
                        <a:pt x="18" y="47"/>
                        <a:pt x="17" y="47"/>
                        <a:pt x="17" y="47"/>
                      </a:cubicBezTo>
                      <a:cubicBezTo>
                        <a:pt x="17" y="47"/>
                        <a:pt x="17" y="46"/>
                        <a:pt x="18" y="46"/>
                      </a:cubicBezTo>
                      <a:cubicBezTo>
                        <a:pt x="17" y="44"/>
                        <a:pt x="15" y="44"/>
                        <a:pt x="13" y="43"/>
                      </a:cubicBezTo>
                      <a:cubicBezTo>
                        <a:pt x="13" y="45"/>
                        <a:pt x="13" y="45"/>
                        <a:pt x="13" y="45"/>
                      </a:cubicBezTo>
                      <a:cubicBezTo>
                        <a:pt x="10" y="44"/>
                        <a:pt x="9" y="42"/>
                        <a:pt x="6" y="40"/>
                      </a:cubicBezTo>
                      <a:cubicBezTo>
                        <a:pt x="6" y="40"/>
                        <a:pt x="6" y="40"/>
                        <a:pt x="6" y="40"/>
                      </a:cubicBezTo>
                      <a:cubicBezTo>
                        <a:pt x="4" y="39"/>
                        <a:pt x="4" y="39"/>
                        <a:pt x="4" y="39"/>
                      </a:cubicBezTo>
                      <a:cubicBezTo>
                        <a:pt x="5" y="38"/>
                        <a:pt x="4" y="37"/>
                        <a:pt x="3" y="37"/>
                      </a:cubicBezTo>
                      <a:cubicBezTo>
                        <a:pt x="9" y="37"/>
                        <a:pt x="9" y="37"/>
                        <a:pt x="9" y="37"/>
                      </a:cubicBezTo>
                      <a:cubicBezTo>
                        <a:pt x="9" y="39"/>
                        <a:pt x="7" y="38"/>
                        <a:pt x="7" y="39"/>
                      </a:cubicBezTo>
                      <a:cubicBezTo>
                        <a:pt x="7" y="40"/>
                        <a:pt x="10" y="42"/>
                        <a:pt x="11" y="41"/>
                      </a:cubicBezTo>
                      <a:cubicBezTo>
                        <a:pt x="10" y="40"/>
                        <a:pt x="9" y="40"/>
                        <a:pt x="9" y="40"/>
                      </a:cubicBezTo>
                      <a:cubicBezTo>
                        <a:pt x="9" y="39"/>
                        <a:pt x="10" y="40"/>
                        <a:pt x="12" y="39"/>
                      </a:cubicBezTo>
                      <a:cubicBezTo>
                        <a:pt x="11" y="39"/>
                        <a:pt x="11" y="38"/>
                        <a:pt x="10" y="39"/>
                      </a:cubicBezTo>
                      <a:cubicBezTo>
                        <a:pt x="12" y="39"/>
                        <a:pt x="13" y="39"/>
                        <a:pt x="14" y="40"/>
                      </a:cubicBezTo>
                      <a:cubicBezTo>
                        <a:pt x="13" y="40"/>
                        <a:pt x="15" y="41"/>
                        <a:pt x="14" y="41"/>
                      </a:cubicBezTo>
                      <a:cubicBezTo>
                        <a:pt x="15" y="40"/>
                        <a:pt x="17" y="41"/>
                        <a:pt x="18" y="42"/>
                      </a:cubicBezTo>
                      <a:cubicBezTo>
                        <a:pt x="19" y="45"/>
                        <a:pt x="23" y="44"/>
                        <a:pt x="25" y="46"/>
                      </a:cubicBezTo>
                      <a:cubicBezTo>
                        <a:pt x="23" y="46"/>
                        <a:pt x="22" y="46"/>
                        <a:pt x="20" y="46"/>
                      </a:cubicBezTo>
                      <a:cubicBezTo>
                        <a:pt x="21" y="48"/>
                        <a:pt x="21" y="47"/>
                        <a:pt x="23" y="49"/>
                      </a:cubicBezTo>
                      <a:cubicBezTo>
                        <a:pt x="24" y="48"/>
                        <a:pt x="25" y="47"/>
                        <a:pt x="27" y="48"/>
                      </a:cubicBezTo>
                      <a:cubicBezTo>
                        <a:pt x="27" y="49"/>
                        <a:pt x="27" y="49"/>
                        <a:pt x="27" y="49"/>
                      </a:cubicBezTo>
                      <a:cubicBezTo>
                        <a:pt x="29" y="49"/>
                        <a:pt x="30" y="48"/>
                        <a:pt x="32" y="50"/>
                      </a:cubicBezTo>
                      <a:cubicBezTo>
                        <a:pt x="36" y="52"/>
                        <a:pt x="40" y="55"/>
                        <a:pt x="42" y="57"/>
                      </a:cubicBezTo>
                      <a:cubicBezTo>
                        <a:pt x="42" y="58"/>
                        <a:pt x="42" y="58"/>
                        <a:pt x="42" y="58"/>
                      </a:cubicBezTo>
                      <a:cubicBezTo>
                        <a:pt x="45" y="57"/>
                        <a:pt x="48" y="60"/>
                        <a:pt x="51" y="61"/>
                      </a:cubicBezTo>
                      <a:cubicBezTo>
                        <a:pt x="54" y="64"/>
                        <a:pt x="59" y="65"/>
                        <a:pt x="60" y="67"/>
                      </a:cubicBezTo>
                      <a:cubicBezTo>
                        <a:pt x="67" y="71"/>
                        <a:pt x="74" y="74"/>
                        <a:pt x="80" y="78"/>
                      </a:cubicBezTo>
                      <a:cubicBezTo>
                        <a:pt x="79" y="79"/>
                        <a:pt x="79" y="79"/>
                        <a:pt x="79" y="79"/>
                      </a:cubicBezTo>
                      <a:cubicBezTo>
                        <a:pt x="80" y="78"/>
                        <a:pt x="79" y="80"/>
                        <a:pt x="80" y="80"/>
                      </a:cubicBezTo>
                      <a:cubicBezTo>
                        <a:pt x="79" y="78"/>
                        <a:pt x="83" y="80"/>
                        <a:pt x="84" y="80"/>
                      </a:cubicBezTo>
                      <a:cubicBezTo>
                        <a:pt x="86" y="83"/>
                        <a:pt x="91" y="84"/>
                        <a:pt x="94" y="85"/>
                      </a:cubicBezTo>
                      <a:cubicBezTo>
                        <a:pt x="94" y="85"/>
                        <a:pt x="94" y="85"/>
                        <a:pt x="94" y="85"/>
                      </a:cubicBezTo>
                      <a:cubicBezTo>
                        <a:pt x="98" y="86"/>
                        <a:pt x="100" y="89"/>
                        <a:pt x="103" y="91"/>
                      </a:cubicBezTo>
                      <a:cubicBezTo>
                        <a:pt x="104" y="92"/>
                        <a:pt x="104" y="93"/>
                        <a:pt x="105" y="93"/>
                      </a:cubicBezTo>
                      <a:cubicBezTo>
                        <a:pt x="107" y="93"/>
                        <a:pt x="108" y="94"/>
                        <a:pt x="112" y="95"/>
                      </a:cubicBezTo>
                      <a:cubicBezTo>
                        <a:pt x="114" y="96"/>
                        <a:pt x="117" y="98"/>
                        <a:pt x="118" y="100"/>
                      </a:cubicBezTo>
                      <a:cubicBezTo>
                        <a:pt x="127" y="102"/>
                        <a:pt x="134" y="108"/>
                        <a:pt x="142" y="112"/>
                      </a:cubicBezTo>
                      <a:cubicBezTo>
                        <a:pt x="142" y="113"/>
                        <a:pt x="142" y="113"/>
                        <a:pt x="142" y="113"/>
                      </a:cubicBezTo>
                      <a:cubicBezTo>
                        <a:pt x="151" y="115"/>
                        <a:pt x="159" y="123"/>
                        <a:pt x="167" y="125"/>
                      </a:cubicBezTo>
                      <a:cubicBezTo>
                        <a:pt x="165" y="127"/>
                        <a:pt x="165" y="127"/>
                        <a:pt x="165" y="127"/>
                      </a:cubicBezTo>
                      <a:cubicBezTo>
                        <a:pt x="167" y="128"/>
                        <a:pt x="170" y="129"/>
                        <a:pt x="170" y="127"/>
                      </a:cubicBezTo>
                      <a:cubicBezTo>
                        <a:pt x="172" y="129"/>
                        <a:pt x="176" y="130"/>
                        <a:pt x="176" y="132"/>
                      </a:cubicBezTo>
                      <a:cubicBezTo>
                        <a:pt x="178" y="133"/>
                        <a:pt x="179" y="132"/>
                        <a:pt x="181" y="133"/>
                      </a:cubicBezTo>
                      <a:cubicBezTo>
                        <a:pt x="185" y="136"/>
                        <a:pt x="186" y="137"/>
                        <a:pt x="190" y="139"/>
                      </a:cubicBezTo>
                      <a:cubicBezTo>
                        <a:pt x="190" y="138"/>
                        <a:pt x="190" y="138"/>
                        <a:pt x="190" y="138"/>
                      </a:cubicBezTo>
                      <a:cubicBezTo>
                        <a:pt x="189" y="138"/>
                        <a:pt x="188" y="139"/>
                        <a:pt x="189" y="140"/>
                      </a:cubicBezTo>
                      <a:cubicBezTo>
                        <a:pt x="191" y="140"/>
                        <a:pt x="194" y="143"/>
                        <a:pt x="194" y="141"/>
                      </a:cubicBezTo>
                      <a:cubicBezTo>
                        <a:pt x="198" y="144"/>
                        <a:pt x="205" y="145"/>
                        <a:pt x="208" y="149"/>
                      </a:cubicBezTo>
                      <a:cubicBezTo>
                        <a:pt x="208" y="148"/>
                        <a:pt x="209" y="149"/>
                        <a:pt x="209" y="149"/>
                      </a:cubicBezTo>
                      <a:cubicBezTo>
                        <a:pt x="213" y="151"/>
                        <a:pt x="216" y="154"/>
                        <a:pt x="220" y="155"/>
                      </a:cubicBezTo>
                      <a:cubicBezTo>
                        <a:pt x="220" y="156"/>
                        <a:pt x="218" y="155"/>
                        <a:pt x="220" y="156"/>
                      </a:cubicBezTo>
                      <a:cubicBezTo>
                        <a:pt x="221" y="157"/>
                        <a:pt x="220" y="156"/>
                        <a:pt x="222" y="156"/>
                      </a:cubicBezTo>
                      <a:cubicBezTo>
                        <a:pt x="228" y="158"/>
                        <a:pt x="233" y="164"/>
                        <a:pt x="239" y="167"/>
                      </a:cubicBezTo>
                      <a:cubicBezTo>
                        <a:pt x="244" y="169"/>
                        <a:pt x="249" y="172"/>
                        <a:pt x="254" y="175"/>
                      </a:cubicBezTo>
                      <a:cubicBezTo>
                        <a:pt x="258" y="178"/>
                        <a:pt x="256" y="175"/>
                        <a:pt x="256" y="177"/>
                      </a:cubicBezTo>
                      <a:cubicBezTo>
                        <a:pt x="255" y="179"/>
                        <a:pt x="256" y="180"/>
                        <a:pt x="255" y="180"/>
                      </a:cubicBezTo>
                      <a:cubicBezTo>
                        <a:pt x="255" y="180"/>
                        <a:pt x="254" y="178"/>
                        <a:pt x="253" y="177"/>
                      </a:cubicBezTo>
                      <a:cubicBezTo>
                        <a:pt x="253" y="177"/>
                        <a:pt x="253" y="177"/>
                        <a:pt x="253" y="177"/>
                      </a:cubicBezTo>
                      <a:cubicBezTo>
                        <a:pt x="260" y="172"/>
                        <a:pt x="255" y="175"/>
                        <a:pt x="257" y="174"/>
                      </a:cubicBezTo>
                      <a:cubicBezTo>
                        <a:pt x="261" y="172"/>
                        <a:pt x="261" y="172"/>
                        <a:pt x="261" y="172"/>
                      </a:cubicBezTo>
                      <a:cubicBezTo>
                        <a:pt x="261" y="173"/>
                        <a:pt x="261" y="173"/>
                        <a:pt x="261" y="173"/>
                      </a:cubicBezTo>
                      <a:cubicBezTo>
                        <a:pt x="263" y="170"/>
                        <a:pt x="269" y="171"/>
                        <a:pt x="270" y="167"/>
                      </a:cubicBezTo>
                      <a:cubicBezTo>
                        <a:pt x="271" y="167"/>
                        <a:pt x="273" y="166"/>
                        <a:pt x="273" y="167"/>
                      </a:cubicBezTo>
                      <a:cubicBezTo>
                        <a:pt x="274" y="164"/>
                        <a:pt x="280" y="164"/>
                        <a:pt x="283" y="160"/>
                      </a:cubicBezTo>
                      <a:cubicBezTo>
                        <a:pt x="282" y="161"/>
                        <a:pt x="282" y="161"/>
                        <a:pt x="282" y="161"/>
                      </a:cubicBezTo>
                      <a:cubicBezTo>
                        <a:pt x="286" y="160"/>
                        <a:pt x="289" y="157"/>
                        <a:pt x="293" y="155"/>
                      </a:cubicBezTo>
                      <a:cubicBezTo>
                        <a:pt x="293" y="156"/>
                        <a:pt x="292" y="156"/>
                        <a:pt x="292" y="157"/>
                      </a:cubicBezTo>
                      <a:cubicBezTo>
                        <a:pt x="294" y="157"/>
                        <a:pt x="295" y="153"/>
                        <a:pt x="297" y="155"/>
                      </a:cubicBezTo>
                      <a:cubicBezTo>
                        <a:pt x="298" y="154"/>
                        <a:pt x="297" y="153"/>
                        <a:pt x="296" y="154"/>
                      </a:cubicBezTo>
                      <a:cubicBezTo>
                        <a:pt x="300" y="152"/>
                        <a:pt x="300" y="152"/>
                        <a:pt x="300" y="152"/>
                      </a:cubicBezTo>
                      <a:cubicBezTo>
                        <a:pt x="300" y="152"/>
                        <a:pt x="300" y="152"/>
                        <a:pt x="300" y="152"/>
                      </a:cubicBezTo>
                      <a:cubicBezTo>
                        <a:pt x="300" y="152"/>
                        <a:pt x="300" y="152"/>
                        <a:pt x="300" y="152"/>
                      </a:cubicBezTo>
                      <a:cubicBezTo>
                        <a:pt x="300" y="152"/>
                        <a:pt x="300" y="152"/>
                        <a:pt x="300" y="152"/>
                      </a:cubicBezTo>
                      <a:cubicBezTo>
                        <a:pt x="300" y="152"/>
                        <a:pt x="300" y="152"/>
                        <a:pt x="300" y="152"/>
                      </a:cubicBezTo>
                      <a:cubicBezTo>
                        <a:pt x="303" y="147"/>
                        <a:pt x="295" y="159"/>
                        <a:pt x="296" y="158"/>
                      </a:cubicBezTo>
                      <a:cubicBezTo>
                        <a:pt x="296" y="158"/>
                        <a:pt x="296" y="158"/>
                        <a:pt x="296" y="158"/>
                      </a:cubicBezTo>
                      <a:cubicBezTo>
                        <a:pt x="296" y="157"/>
                        <a:pt x="296" y="157"/>
                        <a:pt x="296" y="157"/>
                      </a:cubicBezTo>
                      <a:cubicBezTo>
                        <a:pt x="296" y="157"/>
                        <a:pt x="296" y="157"/>
                        <a:pt x="296" y="157"/>
                      </a:cubicBezTo>
                      <a:cubicBezTo>
                        <a:pt x="296" y="156"/>
                        <a:pt x="296" y="156"/>
                        <a:pt x="296" y="156"/>
                      </a:cubicBezTo>
                      <a:cubicBezTo>
                        <a:pt x="296" y="156"/>
                        <a:pt x="296" y="156"/>
                        <a:pt x="296" y="156"/>
                      </a:cubicBezTo>
                      <a:cubicBezTo>
                        <a:pt x="296" y="155"/>
                        <a:pt x="296" y="155"/>
                        <a:pt x="296" y="155"/>
                      </a:cubicBezTo>
                      <a:cubicBezTo>
                        <a:pt x="296" y="155"/>
                        <a:pt x="296" y="155"/>
                        <a:pt x="296" y="155"/>
                      </a:cubicBezTo>
                      <a:cubicBezTo>
                        <a:pt x="296" y="155"/>
                        <a:pt x="296" y="155"/>
                        <a:pt x="296" y="155"/>
                      </a:cubicBezTo>
                      <a:cubicBezTo>
                        <a:pt x="296" y="155"/>
                        <a:pt x="296" y="155"/>
                        <a:pt x="296" y="155"/>
                      </a:cubicBezTo>
                      <a:cubicBezTo>
                        <a:pt x="303" y="167"/>
                        <a:pt x="298" y="159"/>
                        <a:pt x="299" y="161"/>
                      </a:cubicBezTo>
                      <a:cubicBezTo>
                        <a:pt x="299" y="161"/>
                        <a:pt x="299" y="161"/>
                        <a:pt x="299" y="161"/>
                      </a:cubicBezTo>
                      <a:cubicBezTo>
                        <a:pt x="299" y="161"/>
                        <a:pt x="299" y="161"/>
                        <a:pt x="299" y="161"/>
                      </a:cubicBezTo>
                      <a:cubicBezTo>
                        <a:pt x="298" y="160"/>
                        <a:pt x="298" y="160"/>
                        <a:pt x="298" y="160"/>
                      </a:cubicBezTo>
                      <a:cubicBezTo>
                        <a:pt x="292" y="157"/>
                        <a:pt x="292" y="157"/>
                        <a:pt x="292" y="157"/>
                      </a:cubicBezTo>
                      <a:cubicBezTo>
                        <a:pt x="278" y="150"/>
                        <a:pt x="278" y="150"/>
                        <a:pt x="278" y="150"/>
                      </a:cubicBezTo>
                      <a:cubicBezTo>
                        <a:pt x="273" y="145"/>
                        <a:pt x="280" y="146"/>
                        <a:pt x="274" y="145"/>
                      </a:cubicBezTo>
                      <a:cubicBezTo>
                        <a:pt x="274" y="144"/>
                        <a:pt x="274" y="145"/>
                        <a:pt x="274" y="145"/>
                      </a:cubicBezTo>
                      <a:cubicBezTo>
                        <a:pt x="272" y="144"/>
                        <a:pt x="272" y="141"/>
                        <a:pt x="270" y="141"/>
                      </a:cubicBezTo>
                      <a:cubicBezTo>
                        <a:pt x="270" y="143"/>
                        <a:pt x="269" y="141"/>
                        <a:pt x="269" y="142"/>
                      </a:cubicBezTo>
                      <a:cubicBezTo>
                        <a:pt x="265" y="139"/>
                        <a:pt x="265" y="137"/>
                        <a:pt x="262" y="136"/>
                      </a:cubicBezTo>
                      <a:cubicBezTo>
                        <a:pt x="262" y="136"/>
                        <a:pt x="262" y="136"/>
                        <a:pt x="262" y="136"/>
                      </a:cubicBezTo>
                      <a:cubicBezTo>
                        <a:pt x="258" y="136"/>
                        <a:pt x="254" y="132"/>
                        <a:pt x="250" y="132"/>
                      </a:cubicBezTo>
                      <a:cubicBezTo>
                        <a:pt x="231" y="121"/>
                        <a:pt x="212" y="111"/>
                        <a:pt x="193" y="100"/>
                      </a:cubicBezTo>
                      <a:cubicBezTo>
                        <a:pt x="175" y="88"/>
                        <a:pt x="156" y="79"/>
                        <a:pt x="138" y="66"/>
                      </a:cubicBezTo>
                      <a:cubicBezTo>
                        <a:pt x="135" y="62"/>
                        <a:pt x="134" y="62"/>
                        <a:pt x="129" y="59"/>
                      </a:cubicBezTo>
                      <a:cubicBezTo>
                        <a:pt x="129" y="59"/>
                        <a:pt x="130" y="59"/>
                        <a:pt x="129" y="59"/>
                      </a:cubicBezTo>
                      <a:cubicBezTo>
                        <a:pt x="128" y="60"/>
                        <a:pt x="126" y="57"/>
                        <a:pt x="125" y="58"/>
                      </a:cubicBezTo>
                      <a:cubicBezTo>
                        <a:pt x="118" y="54"/>
                        <a:pt x="111" y="50"/>
                        <a:pt x="104" y="46"/>
                      </a:cubicBezTo>
                      <a:cubicBezTo>
                        <a:pt x="105" y="46"/>
                        <a:pt x="107" y="46"/>
                        <a:pt x="105" y="45"/>
                      </a:cubicBezTo>
                      <a:cubicBezTo>
                        <a:pt x="103" y="45"/>
                        <a:pt x="103" y="45"/>
                        <a:pt x="103" y="45"/>
                      </a:cubicBezTo>
                      <a:cubicBezTo>
                        <a:pt x="103" y="44"/>
                        <a:pt x="103" y="44"/>
                        <a:pt x="103" y="44"/>
                      </a:cubicBezTo>
                      <a:cubicBezTo>
                        <a:pt x="102" y="44"/>
                        <a:pt x="101" y="44"/>
                        <a:pt x="102" y="45"/>
                      </a:cubicBezTo>
                      <a:cubicBezTo>
                        <a:pt x="84" y="36"/>
                        <a:pt x="65" y="20"/>
                        <a:pt x="51" y="14"/>
                      </a:cubicBezTo>
                      <a:cubicBezTo>
                        <a:pt x="51" y="15"/>
                        <a:pt x="51" y="7"/>
                        <a:pt x="51" y="11"/>
                      </a:cubicBezTo>
                      <a:cubicBezTo>
                        <a:pt x="51" y="13"/>
                        <a:pt x="55" y="9"/>
                        <a:pt x="50" y="15"/>
                      </a:cubicBez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46" y="17"/>
                        <a:pt x="43" y="18"/>
                        <a:pt x="41" y="19"/>
                      </a:cubicBezTo>
                      <a:cubicBezTo>
                        <a:pt x="27" y="24"/>
                        <a:pt x="14" y="30"/>
                        <a:pt x="1" y="39"/>
                      </a:cubicBezTo>
                      <a:cubicBezTo>
                        <a:pt x="1" y="39"/>
                        <a:pt x="0" y="34"/>
                        <a:pt x="6" y="3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01" name="Freeform 59"/>
                <p:cNvSpPr>
                  <a:spLocks/>
                </p:cNvSpPr>
                <p:nvPr/>
              </p:nvSpPr>
              <p:spPr bwMode="auto">
                <a:xfrm>
                  <a:off x="-4638675" y="-6807994"/>
                  <a:ext cx="6350" cy="11112"/>
                </a:xfrm>
                <a:custGeom>
                  <a:avLst/>
                  <a:gdLst>
                    <a:gd name="T0" fmla="*/ 1 w 2"/>
                    <a:gd name="T1" fmla="*/ 0 h 3"/>
                    <a:gd name="T2" fmla="*/ 0 w 2"/>
                    <a:gd name="T3" fmla="*/ 3 h 3"/>
                    <a:gd name="T4" fmla="*/ 1 w 2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3">
                      <a:moveTo>
                        <a:pt x="1" y="0"/>
                      </a:moveTo>
                      <a:cubicBezTo>
                        <a:pt x="1" y="1"/>
                        <a:pt x="2" y="2"/>
                        <a:pt x="0" y="3"/>
                      </a:cubicBezTo>
                      <a:cubicBezTo>
                        <a:pt x="1" y="2"/>
                        <a:pt x="0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02" name="Freeform 60"/>
                <p:cNvSpPr>
                  <a:spLocks/>
                </p:cNvSpPr>
                <p:nvPr/>
              </p:nvSpPr>
              <p:spPr bwMode="auto">
                <a:xfrm>
                  <a:off x="-4500562" y="-6687344"/>
                  <a:ext cx="7938" cy="3175"/>
                </a:xfrm>
                <a:custGeom>
                  <a:avLst/>
                  <a:gdLst>
                    <a:gd name="T0" fmla="*/ 1 w 2"/>
                    <a:gd name="T1" fmla="*/ 0 h 1"/>
                    <a:gd name="T2" fmla="*/ 2 w 2"/>
                    <a:gd name="T3" fmla="*/ 1 h 1"/>
                    <a:gd name="T4" fmla="*/ 0 w 2"/>
                    <a:gd name="T5" fmla="*/ 0 h 1"/>
                    <a:gd name="T6" fmla="*/ 1 w 2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1" y="1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03" name="Freeform 61"/>
                <p:cNvSpPr>
                  <a:spLocks/>
                </p:cNvSpPr>
                <p:nvPr/>
              </p:nvSpPr>
              <p:spPr bwMode="auto">
                <a:xfrm>
                  <a:off x="-4475162" y="-6665119"/>
                  <a:ext cx="19050" cy="3175"/>
                </a:xfrm>
                <a:custGeom>
                  <a:avLst/>
                  <a:gdLst>
                    <a:gd name="T0" fmla="*/ 5 w 5"/>
                    <a:gd name="T1" fmla="*/ 1 h 1"/>
                    <a:gd name="T2" fmla="*/ 0 w 5"/>
                    <a:gd name="T3" fmla="*/ 0 h 1"/>
                    <a:gd name="T4" fmla="*/ 5 w 5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cubicBezTo>
                        <a:pt x="4" y="1"/>
                        <a:pt x="2" y="1"/>
                        <a:pt x="0" y="0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04" name="Freeform 62"/>
                <p:cNvSpPr>
                  <a:spLocks/>
                </p:cNvSpPr>
                <p:nvPr/>
              </p:nvSpPr>
              <p:spPr bwMode="auto">
                <a:xfrm>
                  <a:off x="-4429125" y="-6631781"/>
                  <a:ext cx="7938" cy="7937"/>
                </a:xfrm>
                <a:custGeom>
                  <a:avLst/>
                  <a:gdLst>
                    <a:gd name="T0" fmla="*/ 1 w 2"/>
                    <a:gd name="T1" fmla="*/ 0 h 2"/>
                    <a:gd name="T2" fmla="*/ 0 w 2"/>
                    <a:gd name="T3" fmla="*/ 1 h 2"/>
                    <a:gd name="T4" fmla="*/ 1 w 2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cubicBezTo>
                        <a:pt x="2" y="1"/>
                        <a:pt x="2" y="2"/>
                        <a:pt x="0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05" name="Freeform 63"/>
                <p:cNvSpPr>
                  <a:spLocks/>
                </p:cNvSpPr>
                <p:nvPr/>
              </p:nvSpPr>
              <p:spPr bwMode="auto">
                <a:xfrm>
                  <a:off x="-4421187" y="-6634956"/>
                  <a:ext cx="6350" cy="6350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2 h 2"/>
                    <a:gd name="T4" fmla="*/ 1 w 2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cubicBezTo>
                        <a:pt x="2" y="1"/>
                        <a:pt x="2" y="1"/>
                        <a:pt x="2" y="2"/>
                      </a:cubicBezTo>
                      <a:cubicBezTo>
                        <a:pt x="2" y="2"/>
                        <a:pt x="0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06" name="Freeform 64"/>
                <p:cNvSpPr>
                  <a:spLocks/>
                </p:cNvSpPr>
                <p:nvPr/>
              </p:nvSpPr>
              <p:spPr bwMode="auto">
                <a:xfrm>
                  <a:off x="-4343400" y="-6579394"/>
                  <a:ext cx="11113" cy="4762"/>
                </a:xfrm>
                <a:custGeom>
                  <a:avLst/>
                  <a:gdLst>
                    <a:gd name="T0" fmla="*/ 1 w 3"/>
                    <a:gd name="T1" fmla="*/ 0 h 1"/>
                    <a:gd name="T2" fmla="*/ 3 w 3"/>
                    <a:gd name="T3" fmla="*/ 1 h 1"/>
                    <a:gd name="T4" fmla="*/ 1 w 3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1">
                      <a:moveTo>
                        <a:pt x="1" y="0"/>
                      </a:moveTo>
                      <a:cubicBezTo>
                        <a:pt x="1" y="0"/>
                        <a:pt x="3" y="0"/>
                        <a:pt x="3" y="1"/>
                      </a:cubicBezTo>
                      <a:cubicBezTo>
                        <a:pt x="2" y="1"/>
                        <a:pt x="0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07" name="Freeform 65"/>
                <p:cNvSpPr>
                  <a:spLocks/>
                </p:cNvSpPr>
                <p:nvPr/>
              </p:nvSpPr>
              <p:spPr bwMode="auto">
                <a:xfrm>
                  <a:off x="-4302125" y="-6560344"/>
                  <a:ext cx="4763" cy="3175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1 h 1"/>
                    <a:gd name="T6" fmla="*/ 0 w 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08" name="Freeform 66"/>
                <p:cNvSpPr>
                  <a:spLocks/>
                </p:cNvSpPr>
                <p:nvPr/>
              </p:nvSpPr>
              <p:spPr bwMode="auto">
                <a:xfrm>
                  <a:off x="-3589337" y="-6274594"/>
                  <a:ext cx="3175" cy="3175"/>
                </a:xfrm>
                <a:custGeom>
                  <a:avLst/>
                  <a:gdLst>
                    <a:gd name="T0" fmla="*/ 2 w 2"/>
                    <a:gd name="T1" fmla="*/ 0 h 2"/>
                    <a:gd name="T2" fmla="*/ 2 w 2"/>
                    <a:gd name="T3" fmla="*/ 2 h 2"/>
                    <a:gd name="T4" fmla="*/ 0 w 2"/>
                    <a:gd name="T5" fmla="*/ 0 h 2"/>
                    <a:gd name="T6" fmla="*/ 2 w 2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09" name="Freeform 67"/>
                <p:cNvSpPr>
                  <a:spLocks/>
                </p:cNvSpPr>
                <p:nvPr/>
              </p:nvSpPr>
              <p:spPr bwMode="auto">
                <a:xfrm>
                  <a:off x="-3716337" y="-6500019"/>
                  <a:ext cx="6350" cy="7937"/>
                </a:xfrm>
                <a:custGeom>
                  <a:avLst/>
                  <a:gdLst>
                    <a:gd name="T0" fmla="*/ 2 w 2"/>
                    <a:gd name="T1" fmla="*/ 2 h 2"/>
                    <a:gd name="T2" fmla="*/ 1 w 2"/>
                    <a:gd name="T3" fmla="*/ 0 h 2"/>
                    <a:gd name="T4" fmla="*/ 2 w 2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2" y="1"/>
                        <a:pt x="0" y="1"/>
                        <a:pt x="2" y="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10" name="Freeform 68"/>
                <p:cNvSpPr>
                  <a:spLocks/>
                </p:cNvSpPr>
                <p:nvPr/>
              </p:nvSpPr>
              <p:spPr bwMode="auto">
                <a:xfrm>
                  <a:off x="-3881437" y="-6582569"/>
                  <a:ext cx="3175" cy="7937"/>
                </a:xfrm>
                <a:custGeom>
                  <a:avLst/>
                  <a:gdLst>
                    <a:gd name="T0" fmla="*/ 2 w 2"/>
                    <a:gd name="T1" fmla="*/ 0 h 5"/>
                    <a:gd name="T2" fmla="*/ 2 w 2"/>
                    <a:gd name="T3" fmla="*/ 2 h 5"/>
                    <a:gd name="T4" fmla="*/ 0 w 2"/>
                    <a:gd name="T5" fmla="*/ 5 h 5"/>
                    <a:gd name="T6" fmla="*/ 2 w 2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5">
                      <a:moveTo>
                        <a:pt x="2" y="0"/>
                      </a:moveTo>
                      <a:lnTo>
                        <a:pt x="2" y="2"/>
                      </a:lnTo>
                      <a:lnTo>
                        <a:pt x="0" y="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11" name="Freeform 69"/>
                <p:cNvSpPr>
                  <a:spLocks/>
                </p:cNvSpPr>
                <p:nvPr/>
              </p:nvSpPr>
              <p:spPr bwMode="auto">
                <a:xfrm>
                  <a:off x="-4110037" y="-7122319"/>
                  <a:ext cx="3175" cy="6350"/>
                </a:xfrm>
                <a:custGeom>
                  <a:avLst/>
                  <a:gdLst>
                    <a:gd name="T0" fmla="*/ 1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1"/>
                      </a:moveTo>
                      <a:cubicBezTo>
                        <a:pt x="0" y="0"/>
                        <a:pt x="0" y="2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12" name="Freeform 70"/>
                <p:cNvSpPr>
                  <a:spLocks/>
                </p:cNvSpPr>
                <p:nvPr/>
              </p:nvSpPr>
              <p:spPr bwMode="auto">
                <a:xfrm>
                  <a:off x="-4106862" y="-7231856"/>
                  <a:ext cx="1158875" cy="715962"/>
                </a:xfrm>
                <a:custGeom>
                  <a:avLst/>
                  <a:gdLst>
                    <a:gd name="T0" fmla="*/ 67 w 309"/>
                    <a:gd name="T1" fmla="*/ 17 h 191"/>
                    <a:gd name="T2" fmla="*/ 85 w 309"/>
                    <a:gd name="T3" fmla="*/ 28 h 191"/>
                    <a:gd name="T4" fmla="*/ 123 w 309"/>
                    <a:gd name="T5" fmla="*/ 46 h 191"/>
                    <a:gd name="T6" fmla="*/ 136 w 309"/>
                    <a:gd name="T7" fmla="*/ 54 h 191"/>
                    <a:gd name="T8" fmla="*/ 174 w 309"/>
                    <a:gd name="T9" fmla="*/ 79 h 191"/>
                    <a:gd name="T10" fmla="*/ 187 w 309"/>
                    <a:gd name="T11" fmla="*/ 86 h 191"/>
                    <a:gd name="T12" fmla="*/ 210 w 309"/>
                    <a:gd name="T13" fmla="*/ 98 h 191"/>
                    <a:gd name="T14" fmla="*/ 228 w 309"/>
                    <a:gd name="T15" fmla="*/ 109 h 191"/>
                    <a:gd name="T16" fmla="*/ 238 w 309"/>
                    <a:gd name="T17" fmla="*/ 116 h 191"/>
                    <a:gd name="T18" fmla="*/ 248 w 309"/>
                    <a:gd name="T19" fmla="*/ 120 h 191"/>
                    <a:gd name="T20" fmla="*/ 271 w 309"/>
                    <a:gd name="T21" fmla="*/ 131 h 191"/>
                    <a:gd name="T22" fmla="*/ 283 w 309"/>
                    <a:gd name="T23" fmla="*/ 138 h 191"/>
                    <a:gd name="T24" fmla="*/ 297 w 309"/>
                    <a:gd name="T25" fmla="*/ 144 h 191"/>
                    <a:gd name="T26" fmla="*/ 308 w 309"/>
                    <a:gd name="T27" fmla="*/ 153 h 191"/>
                    <a:gd name="T28" fmla="*/ 307 w 309"/>
                    <a:gd name="T29" fmla="*/ 163 h 191"/>
                    <a:gd name="T30" fmla="*/ 304 w 309"/>
                    <a:gd name="T31" fmla="*/ 163 h 191"/>
                    <a:gd name="T32" fmla="*/ 285 w 309"/>
                    <a:gd name="T33" fmla="*/ 173 h 191"/>
                    <a:gd name="T34" fmla="*/ 262 w 309"/>
                    <a:gd name="T35" fmla="*/ 184 h 191"/>
                    <a:gd name="T36" fmla="*/ 248 w 309"/>
                    <a:gd name="T37" fmla="*/ 186 h 191"/>
                    <a:gd name="T38" fmla="*/ 239 w 309"/>
                    <a:gd name="T39" fmla="*/ 180 h 191"/>
                    <a:gd name="T40" fmla="*/ 231 w 309"/>
                    <a:gd name="T41" fmla="*/ 176 h 191"/>
                    <a:gd name="T42" fmla="*/ 227 w 309"/>
                    <a:gd name="T43" fmla="*/ 174 h 191"/>
                    <a:gd name="T44" fmla="*/ 216 w 309"/>
                    <a:gd name="T45" fmla="*/ 169 h 191"/>
                    <a:gd name="T46" fmla="*/ 186 w 309"/>
                    <a:gd name="T47" fmla="*/ 151 h 191"/>
                    <a:gd name="T48" fmla="*/ 173 w 309"/>
                    <a:gd name="T49" fmla="*/ 144 h 191"/>
                    <a:gd name="T50" fmla="*/ 163 w 309"/>
                    <a:gd name="T51" fmla="*/ 138 h 191"/>
                    <a:gd name="T52" fmla="*/ 138 w 309"/>
                    <a:gd name="T53" fmla="*/ 122 h 191"/>
                    <a:gd name="T54" fmla="*/ 134 w 309"/>
                    <a:gd name="T55" fmla="*/ 116 h 191"/>
                    <a:gd name="T56" fmla="*/ 123 w 309"/>
                    <a:gd name="T57" fmla="*/ 113 h 191"/>
                    <a:gd name="T58" fmla="*/ 113 w 309"/>
                    <a:gd name="T59" fmla="*/ 112 h 191"/>
                    <a:gd name="T60" fmla="*/ 102 w 309"/>
                    <a:gd name="T61" fmla="*/ 104 h 191"/>
                    <a:gd name="T62" fmla="*/ 98 w 309"/>
                    <a:gd name="T63" fmla="*/ 103 h 191"/>
                    <a:gd name="T64" fmla="*/ 93 w 309"/>
                    <a:gd name="T65" fmla="*/ 99 h 191"/>
                    <a:gd name="T66" fmla="*/ 86 w 309"/>
                    <a:gd name="T67" fmla="*/ 91 h 191"/>
                    <a:gd name="T68" fmla="*/ 75 w 309"/>
                    <a:gd name="T69" fmla="*/ 88 h 191"/>
                    <a:gd name="T70" fmla="*/ 71 w 309"/>
                    <a:gd name="T71" fmla="*/ 83 h 191"/>
                    <a:gd name="T72" fmla="*/ 62 w 309"/>
                    <a:gd name="T73" fmla="*/ 80 h 191"/>
                    <a:gd name="T74" fmla="*/ 52 w 309"/>
                    <a:gd name="T75" fmla="*/ 75 h 191"/>
                    <a:gd name="T76" fmla="*/ 59 w 309"/>
                    <a:gd name="T77" fmla="*/ 73 h 191"/>
                    <a:gd name="T78" fmla="*/ 42 w 309"/>
                    <a:gd name="T79" fmla="*/ 66 h 191"/>
                    <a:gd name="T80" fmla="*/ 22 w 309"/>
                    <a:gd name="T81" fmla="*/ 48 h 191"/>
                    <a:gd name="T82" fmla="*/ 16 w 309"/>
                    <a:gd name="T83" fmla="*/ 43 h 191"/>
                    <a:gd name="T84" fmla="*/ 1 w 309"/>
                    <a:gd name="T85" fmla="*/ 34 h 191"/>
                    <a:gd name="T86" fmla="*/ 9 w 309"/>
                    <a:gd name="T87" fmla="*/ 36 h 191"/>
                    <a:gd name="T88" fmla="*/ 21 w 309"/>
                    <a:gd name="T89" fmla="*/ 46 h 191"/>
                    <a:gd name="T90" fmla="*/ 49 w 309"/>
                    <a:gd name="T91" fmla="*/ 58 h 191"/>
                    <a:gd name="T92" fmla="*/ 93 w 309"/>
                    <a:gd name="T93" fmla="*/ 82 h 191"/>
                    <a:gd name="T94" fmla="*/ 141 w 309"/>
                    <a:gd name="T95" fmla="*/ 110 h 191"/>
                    <a:gd name="T96" fmla="*/ 180 w 309"/>
                    <a:gd name="T97" fmla="*/ 132 h 191"/>
                    <a:gd name="T98" fmla="*/ 208 w 309"/>
                    <a:gd name="T99" fmla="*/ 148 h 191"/>
                    <a:gd name="T100" fmla="*/ 254 w 309"/>
                    <a:gd name="T101" fmla="*/ 176 h 191"/>
                    <a:gd name="T102" fmla="*/ 273 w 309"/>
                    <a:gd name="T103" fmla="*/ 166 h 191"/>
                    <a:gd name="T104" fmla="*/ 297 w 309"/>
                    <a:gd name="T105" fmla="*/ 153 h 191"/>
                    <a:gd name="T106" fmla="*/ 302 w 309"/>
                    <a:gd name="T107" fmla="*/ 151 h 191"/>
                    <a:gd name="T108" fmla="*/ 296 w 309"/>
                    <a:gd name="T109" fmla="*/ 156 h 191"/>
                    <a:gd name="T110" fmla="*/ 299 w 309"/>
                    <a:gd name="T111" fmla="*/ 160 h 191"/>
                    <a:gd name="T112" fmla="*/ 277 w 309"/>
                    <a:gd name="T113" fmla="*/ 146 h 191"/>
                    <a:gd name="T114" fmla="*/ 252 w 309"/>
                    <a:gd name="T115" fmla="*/ 135 h 191"/>
                    <a:gd name="T116" fmla="*/ 104 w 309"/>
                    <a:gd name="T117" fmla="*/ 49 h 191"/>
                    <a:gd name="T118" fmla="*/ 46 w 309"/>
                    <a:gd name="T119" fmla="*/ 13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09" h="191">
                      <a:moveTo>
                        <a:pt x="6" y="26"/>
                      </a:moveTo>
                      <a:cubicBezTo>
                        <a:pt x="11" y="19"/>
                        <a:pt x="23" y="17"/>
                        <a:pt x="30" y="10"/>
                      </a:cubicBezTo>
                      <a:cubicBezTo>
                        <a:pt x="30" y="10"/>
                        <a:pt x="30" y="12"/>
                        <a:pt x="32" y="11"/>
                      </a:cubicBezTo>
                      <a:cubicBezTo>
                        <a:pt x="38" y="0"/>
                        <a:pt x="55" y="5"/>
                        <a:pt x="61" y="14"/>
                      </a:cubicBezTo>
                      <a:cubicBezTo>
                        <a:pt x="61" y="15"/>
                        <a:pt x="61" y="15"/>
                        <a:pt x="61" y="15"/>
                      </a:cubicBezTo>
                      <a:cubicBezTo>
                        <a:pt x="62" y="16"/>
                        <a:pt x="65" y="16"/>
                        <a:pt x="67" y="17"/>
                      </a:cubicBezTo>
                      <a:cubicBezTo>
                        <a:pt x="67" y="17"/>
                        <a:pt x="66" y="17"/>
                        <a:pt x="66" y="18"/>
                      </a:cubicBezTo>
                      <a:cubicBezTo>
                        <a:pt x="67" y="17"/>
                        <a:pt x="70" y="19"/>
                        <a:pt x="71" y="19"/>
                      </a:cubicBezTo>
                      <a:cubicBezTo>
                        <a:pt x="72" y="20"/>
                        <a:pt x="71" y="21"/>
                        <a:pt x="72" y="22"/>
                      </a:cubicBezTo>
                      <a:cubicBezTo>
                        <a:pt x="74" y="21"/>
                        <a:pt x="74" y="21"/>
                        <a:pt x="74" y="21"/>
                      </a:cubicBezTo>
                      <a:cubicBezTo>
                        <a:pt x="78" y="21"/>
                        <a:pt x="81" y="26"/>
                        <a:pt x="86" y="27"/>
                      </a:cubicBezTo>
                      <a:cubicBezTo>
                        <a:pt x="85" y="27"/>
                        <a:pt x="85" y="27"/>
                        <a:pt x="85" y="28"/>
                      </a:cubicBezTo>
                      <a:cubicBezTo>
                        <a:pt x="93" y="30"/>
                        <a:pt x="101" y="35"/>
                        <a:pt x="108" y="39"/>
                      </a:cubicBezTo>
                      <a:cubicBezTo>
                        <a:pt x="108" y="39"/>
                        <a:pt x="107" y="40"/>
                        <a:pt x="107" y="40"/>
                      </a:cubicBezTo>
                      <a:cubicBezTo>
                        <a:pt x="108" y="39"/>
                        <a:pt x="111" y="41"/>
                        <a:pt x="113" y="42"/>
                      </a:cubicBezTo>
                      <a:cubicBezTo>
                        <a:pt x="113" y="43"/>
                        <a:pt x="117" y="42"/>
                        <a:pt x="119" y="44"/>
                      </a:cubicBezTo>
                      <a:cubicBezTo>
                        <a:pt x="119" y="45"/>
                        <a:pt x="119" y="45"/>
                        <a:pt x="119" y="45"/>
                      </a:cubicBezTo>
                      <a:cubicBezTo>
                        <a:pt x="121" y="44"/>
                        <a:pt x="121" y="47"/>
                        <a:pt x="123" y="46"/>
                      </a:cubicBezTo>
                      <a:cubicBezTo>
                        <a:pt x="124" y="48"/>
                        <a:pt x="124" y="48"/>
                        <a:pt x="124" y="48"/>
                      </a:cubicBezTo>
                      <a:cubicBezTo>
                        <a:pt x="125" y="47"/>
                        <a:pt x="126" y="50"/>
                        <a:pt x="127" y="50"/>
                      </a:cubicBezTo>
                      <a:cubicBezTo>
                        <a:pt x="128" y="50"/>
                        <a:pt x="128" y="50"/>
                        <a:pt x="128" y="50"/>
                      </a:cubicBezTo>
                      <a:cubicBezTo>
                        <a:pt x="129" y="50"/>
                        <a:pt x="129" y="51"/>
                        <a:pt x="131" y="52"/>
                      </a:cubicBezTo>
                      <a:cubicBezTo>
                        <a:pt x="131" y="52"/>
                        <a:pt x="131" y="52"/>
                        <a:pt x="131" y="52"/>
                      </a:cubicBezTo>
                      <a:cubicBezTo>
                        <a:pt x="134" y="53"/>
                        <a:pt x="135" y="55"/>
                        <a:pt x="136" y="54"/>
                      </a:cubicBezTo>
                      <a:cubicBezTo>
                        <a:pt x="136" y="56"/>
                        <a:pt x="133" y="53"/>
                        <a:pt x="133" y="55"/>
                      </a:cubicBezTo>
                      <a:cubicBezTo>
                        <a:pt x="144" y="60"/>
                        <a:pt x="153" y="66"/>
                        <a:pt x="163" y="71"/>
                      </a:cubicBezTo>
                      <a:cubicBezTo>
                        <a:pt x="164" y="73"/>
                        <a:pt x="164" y="73"/>
                        <a:pt x="164" y="74"/>
                      </a:cubicBezTo>
                      <a:cubicBezTo>
                        <a:pt x="166" y="74"/>
                        <a:pt x="168" y="76"/>
                        <a:pt x="169" y="76"/>
                      </a:cubicBezTo>
                      <a:cubicBezTo>
                        <a:pt x="169" y="75"/>
                        <a:pt x="170" y="77"/>
                        <a:pt x="170" y="77"/>
                      </a:cubicBezTo>
                      <a:cubicBezTo>
                        <a:pt x="172" y="79"/>
                        <a:pt x="173" y="77"/>
                        <a:pt x="174" y="79"/>
                      </a:cubicBezTo>
                      <a:cubicBezTo>
                        <a:pt x="173" y="78"/>
                        <a:pt x="173" y="79"/>
                        <a:pt x="173" y="79"/>
                      </a:cubicBezTo>
                      <a:cubicBezTo>
                        <a:pt x="175" y="79"/>
                        <a:pt x="177" y="81"/>
                        <a:pt x="179" y="82"/>
                      </a:cubicBezTo>
                      <a:cubicBezTo>
                        <a:pt x="179" y="82"/>
                        <a:pt x="178" y="81"/>
                        <a:pt x="178" y="82"/>
                      </a:cubicBezTo>
                      <a:cubicBezTo>
                        <a:pt x="181" y="82"/>
                        <a:pt x="182" y="84"/>
                        <a:pt x="184" y="85"/>
                      </a:cubicBezTo>
                      <a:cubicBezTo>
                        <a:pt x="183" y="85"/>
                        <a:pt x="183" y="85"/>
                        <a:pt x="183" y="85"/>
                      </a:cubicBezTo>
                      <a:cubicBezTo>
                        <a:pt x="186" y="88"/>
                        <a:pt x="185" y="84"/>
                        <a:pt x="187" y="86"/>
                      </a:cubicBezTo>
                      <a:cubicBezTo>
                        <a:pt x="186" y="86"/>
                        <a:pt x="187" y="86"/>
                        <a:pt x="186" y="87"/>
                      </a:cubicBezTo>
                      <a:cubicBezTo>
                        <a:pt x="189" y="87"/>
                        <a:pt x="193" y="89"/>
                        <a:pt x="196" y="90"/>
                      </a:cubicBezTo>
                      <a:cubicBezTo>
                        <a:pt x="196" y="91"/>
                        <a:pt x="196" y="91"/>
                        <a:pt x="196" y="91"/>
                      </a:cubicBezTo>
                      <a:cubicBezTo>
                        <a:pt x="198" y="92"/>
                        <a:pt x="201" y="94"/>
                        <a:pt x="204" y="95"/>
                      </a:cubicBezTo>
                      <a:cubicBezTo>
                        <a:pt x="205" y="96"/>
                        <a:pt x="203" y="97"/>
                        <a:pt x="206" y="98"/>
                      </a:cubicBezTo>
                      <a:cubicBezTo>
                        <a:pt x="206" y="97"/>
                        <a:pt x="211" y="100"/>
                        <a:pt x="210" y="98"/>
                      </a:cubicBezTo>
                      <a:cubicBezTo>
                        <a:pt x="212" y="99"/>
                        <a:pt x="216" y="102"/>
                        <a:pt x="218" y="102"/>
                      </a:cubicBezTo>
                      <a:cubicBezTo>
                        <a:pt x="216" y="102"/>
                        <a:pt x="218" y="105"/>
                        <a:pt x="216" y="104"/>
                      </a:cubicBezTo>
                      <a:cubicBezTo>
                        <a:pt x="216" y="106"/>
                        <a:pt x="216" y="106"/>
                        <a:pt x="216" y="106"/>
                      </a:cubicBezTo>
                      <a:cubicBezTo>
                        <a:pt x="216" y="106"/>
                        <a:pt x="215" y="105"/>
                        <a:pt x="215" y="106"/>
                      </a:cubicBezTo>
                      <a:cubicBezTo>
                        <a:pt x="216" y="106"/>
                        <a:pt x="219" y="107"/>
                        <a:pt x="220" y="108"/>
                      </a:cubicBezTo>
                      <a:cubicBezTo>
                        <a:pt x="222" y="108"/>
                        <a:pt x="225" y="107"/>
                        <a:pt x="228" y="109"/>
                      </a:cubicBezTo>
                      <a:cubicBezTo>
                        <a:pt x="227" y="109"/>
                        <a:pt x="228" y="111"/>
                        <a:pt x="227" y="111"/>
                      </a:cubicBezTo>
                      <a:cubicBezTo>
                        <a:pt x="233" y="110"/>
                        <a:pt x="233" y="110"/>
                        <a:pt x="233" y="110"/>
                      </a:cubicBezTo>
                      <a:cubicBezTo>
                        <a:pt x="234" y="111"/>
                        <a:pt x="232" y="112"/>
                        <a:pt x="234" y="112"/>
                      </a:cubicBezTo>
                      <a:cubicBezTo>
                        <a:pt x="234" y="112"/>
                        <a:pt x="235" y="112"/>
                        <a:pt x="236" y="112"/>
                      </a:cubicBezTo>
                      <a:cubicBezTo>
                        <a:pt x="236" y="112"/>
                        <a:pt x="240" y="114"/>
                        <a:pt x="239" y="116"/>
                      </a:cubicBezTo>
                      <a:cubicBezTo>
                        <a:pt x="240" y="116"/>
                        <a:pt x="238" y="115"/>
                        <a:pt x="238" y="116"/>
                      </a:cubicBezTo>
                      <a:cubicBezTo>
                        <a:pt x="240" y="117"/>
                        <a:pt x="241" y="117"/>
                        <a:pt x="243" y="118"/>
                      </a:cubicBezTo>
                      <a:cubicBezTo>
                        <a:pt x="242" y="118"/>
                        <a:pt x="242" y="118"/>
                        <a:pt x="242" y="118"/>
                      </a:cubicBezTo>
                      <a:cubicBezTo>
                        <a:pt x="244" y="119"/>
                        <a:pt x="246" y="119"/>
                        <a:pt x="246" y="118"/>
                      </a:cubicBezTo>
                      <a:cubicBezTo>
                        <a:pt x="245" y="117"/>
                        <a:pt x="245" y="119"/>
                        <a:pt x="244" y="118"/>
                      </a:cubicBezTo>
                      <a:cubicBezTo>
                        <a:pt x="246" y="117"/>
                        <a:pt x="248" y="118"/>
                        <a:pt x="250" y="119"/>
                      </a:cubicBezTo>
                      <a:cubicBezTo>
                        <a:pt x="249" y="119"/>
                        <a:pt x="249" y="120"/>
                        <a:pt x="248" y="120"/>
                      </a:cubicBezTo>
                      <a:cubicBezTo>
                        <a:pt x="252" y="120"/>
                        <a:pt x="254" y="121"/>
                        <a:pt x="257" y="122"/>
                      </a:cubicBezTo>
                      <a:cubicBezTo>
                        <a:pt x="258" y="122"/>
                        <a:pt x="256" y="123"/>
                        <a:pt x="255" y="122"/>
                      </a:cubicBezTo>
                      <a:cubicBezTo>
                        <a:pt x="258" y="125"/>
                        <a:pt x="264" y="125"/>
                        <a:pt x="266" y="128"/>
                      </a:cubicBezTo>
                      <a:cubicBezTo>
                        <a:pt x="265" y="128"/>
                        <a:pt x="266" y="127"/>
                        <a:pt x="266" y="127"/>
                      </a:cubicBezTo>
                      <a:cubicBezTo>
                        <a:pt x="268" y="128"/>
                        <a:pt x="267" y="129"/>
                        <a:pt x="268" y="130"/>
                      </a:cubicBezTo>
                      <a:cubicBezTo>
                        <a:pt x="268" y="130"/>
                        <a:pt x="270" y="130"/>
                        <a:pt x="271" y="131"/>
                      </a:cubicBezTo>
                      <a:cubicBezTo>
                        <a:pt x="272" y="131"/>
                        <a:pt x="271" y="131"/>
                        <a:pt x="270" y="131"/>
                      </a:cubicBezTo>
                      <a:cubicBezTo>
                        <a:pt x="272" y="131"/>
                        <a:pt x="279" y="134"/>
                        <a:pt x="282" y="137"/>
                      </a:cubicBezTo>
                      <a:cubicBezTo>
                        <a:pt x="282" y="136"/>
                        <a:pt x="285" y="137"/>
                        <a:pt x="286" y="137"/>
                      </a:cubicBezTo>
                      <a:cubicBezTo>
                        <a:pt x="285" y="138"/>
                        <a:pt x="285" y="138"/>
                        <a:pt x="285" y="138"/>
                      </a:cubicBezTo>
                      <a:cubicBezTo>
                        <a:pt x="286" y="139"/>
                        <a:pt x="288" y="139"/>
                        <a:pt x="288" y="140"/>
                      </a:cubicBezTo>
                      <a:cubicBezTo>
                        <a:pt x="290" y="140"/>
                        <a:pt x="280" y="137"/>
                        <a:pt x="283" y="138"/>
                      </a:cubicBezTo>
                      <a:cubicBezTo>
                        <a:pt x="283" y="139"/>
                        <a:pt x="287" y="138"/>
                        <a:pt x="286" y="139"/>
                      </a:cubicBezTo>
                      <a:cubicBezTo>
                        <a:pt x="288" y="140"/>
                        <a:pt x="290" y="140"/>
                        <a:pt x="291" y="142"/>
                      </a:cubicBezTo>
                      <a:cubicBezTo>
                        <a:pt x="291" y="141"/>
                        <a:pt x="289" y="142"/>
                        <a:pt x="290" y="143"/>
                      </a:cubicBezTo>
                      <a:cubicBezTo>
                        <a:pt x="293" y="144"/>
                        <a:pt x="291" y="143"/>
                        <a:pt x="294" y="144"/>
                      </a:cubicBezTo>
                      <a:cubicBezTo>
                        <a:pt x="295" y="144"/>
                        <a:pt x="295" y="144"/>
                        <a:pt x="295" y="144"/>
                      </a:cubicBezTo>
                      <a:cubicBezTo>
                        <a:pt x="296" y="143"/>
                        <a:pt x="297" y="145"/>
                        <a:pt x="297" y="144"/>
                      </a:cubicBezTo>
                      <a:cubicBezTo>
                        <a:pt x="297" y="145"/>
                        <a:pt x="301" y="145"/>
                        <a:pt x="299" y="147"/>
                      </a:cubicBezTo>
                      <a:cubicBezTo>
                        <a:pt x="298" y="148"/>
                        <a:pt x="298" y="148"/>
                        <a:pt x="298" y="148"/>
                      </a:cubicBezTo>
                      <a:cubicBezTo>
                        <a:pt x="300" y="148"/>
                        <a:pt x="301" y="148"/>
                        <a:pt x="302" y="147"/>
                      </a:cubicBezTo>
                      <a:cubicBezTo>
                        <a:pt x="302" y="148"/>
                        <a:pt x="302" y="148"/>
                        <a:pt x="302" y="148"/>
                      </a:cubicBezTo>
                      <a:cubicBezTo>
                        <a:pt x="304" y="149"/>
                        <a:pt x="302" y="145"/>
                        <a:pt x="309" y="154"/>
                      </a:cubicBezTo>
                      <a:cubicBezTo>
                        <a:pt x="309" y="154"/>
                        <a:pt x="309" y="154"/>
                        <a:pt x="308" y="153"/>
                      </a:cubicBezTo>
                      <a:cubicBezTo>
                        <a:pt x="308" y="153"/>
                        <a:pt x="307" y="152"/>
                        <a:pt x="306" y="152"/>
                      </a:cubicBezTo>
                      <a:cubicBezTo>
                        <a:pt x="305" y="152"/>
                        <a:pt x="305" y="152"/>
                        <a:pt x="305" y="152"/>
                      </a:cubicBezTo>
                      <a:cubicBezTo>
                        <a:pt x="305" y="152"/>
                        <a:pt x="305" y="152"/>
                        <a:pt x="305" y="152"/>
                      </a:cubicBezTo>
                      <a:cubicBezTo>
                        <a:pt x="305" y="150"/>
                        <a:pt x="309" y="172"/>
                        <a:pt x="307" y="163"/>
                      </a:cubicBezTo>
                      <a:cubicBezTo>
                        <a:pt x="307" y="163"/>
                        <a:pt x="307" y="163"/>
                        <a:pt x="307" y="163"/>
                      </a:cubicBezTo>
                      <a:cubicBezTo>
                        <a:pt x="307" y="163"/>
                        <a:pt x="307" y="163"/>
                        <a:pt x="307" y="163"/>
                      </a:cubicBezTo>
                      <a:cubicBezTo>
                        <a:pt x="307" y="163"/>
                        <a:pt x="307" y="163"/>
                        <a:pt x="307" y="163"/>
                      </a:cubicBezTo>
                      <a:cubicBezTo>
                        <a:pt x="307" y="163"/>
                        <a:pt x="307" y="163"/>
                        <a:pt x="307" y="163"/>
                      </a:cubicBezTo>
                      <a:cubicBezTo>
                        <a:pt x="307" y="163"/>
                        <a:pt x="307" y="163"/>
                        <a:pt x="307" y="163"/>
                      </a:cubicBezTo>
                      <a:cubicBezTo>
                        <a:pt x="307" y="163"/>
                        <a:pt x="307" y="163"/>
                        <a:pt x="307" y="163"/>
                      </a:cubicBezTo>
                      <a:cubicBezTo>
                        <a:pt x="307" y="163"/>
                        <a:pt x="307" y="163"/>
                        <a:pt x="307" y="163"/>
                      </a:cubicBezTo>
                      <a:cubicBezTo>
                        <a:pt x="306" y="163"/>
                        <a:pt x="304" y="164"/>
                        <a:pt x="304" y="163"/>
                      </a:cubicBezTo>
                      <a:cubicBezTo>
                        <a:pt x="302" y="165"/>
                        <a:pt x="301" y="166"/>
                        <a:pt x="299" y="167"/>
                      </a:cubicBezTo>
                      <a:cubicBezTo>
                        <a:pt x="299" y="166"/>
                        <a:pt x="300" y="166"/>
                        <a:pt x="300" y="165"/>
                      </a:cubicBezTo>
                      <a:cubicBezTo>
                        <a:pt x="298" y="165"/>
                        <a:pt x="298" y="166"/>
                        <a:pt x="297" y="167"/>
                      </a:cubicBezTo>
                      <a:cubicBezTo>
                        <a:pt x="297" y="167"/>
                        <a:pt x="294" y="167"/>
                        <a:pt x="292" y="167"/>
                      </a:cubicBezTo>
                      <a:cubicBezTo>
                        <a:pt x="291" y="169"/>
                        <a:pt x="292" y="169"/>
                        <a:pt x="292" y="170"/>
                      </a:cubicBezTo>
                      <a:cubicBezTo>
                        <a:pt x="290" y="169"/>
                        <a:pt x="288" y="174"/>
                        <a:pt x="285" y="173"/>
                      </a:cubicBezTo>
                      <a:cubicBezTo>
                        <a:pt x="286" y="173"/>
                        <a:pt x="287" y="171"/>
                        <a:pt x="286" y="171"/>
                      </a:cubicBezTo>
                      <a:cubicBezTo>
                        <a:pt x="283" y="170"/>
                        <a:pt x="283" y="174"/>
                        <a:pt x="280" y="175"/>
                      </a:cubicBezTo>
                      <a:cubicBezTo>
                        <a:pt x="282" y="176"/>
                        <a:pt x="282" y="176"/>
                        <a:pt x="282" y="176"/>
                      </a:cubicBezTo>
                      <a:cubicBezTo>
                        <a:pt x="280" y="176"/>
                        <a:pt x="279" y="179"/>
                        <a:pt x="278" y="177"/>
                      </a:cubicBezTo>
                      <a:cubicBezTo>
                        <a:pt x="277" y="178"/>
                        <a:pt x="275" y="178"/>
                        <a:pt x="276" y="180"/>
                      </a:cubicBezTo>
                      <a:cubicBezTo>
                        <a:pt x="271" y="181"/>
                        <a:pt x="266" y="186"/>
                        <a:pt x="262" y="184"/>
                      </a:cubicBezTo>
                      <a:cubicBezTo>
                        <a:pt x="261" y="185"/>
                        <a:pt x="260" y="185"/>
                        <a:pt x="260" y="186"/>
                      </a:cubicBezTo>
                      <a:cubicBezTo>
                        <a:pt x="262" y="186"/>
                        <a:pt x="261" y="185"/>
                        <a:pt x="262" y="185"/>
                      </a:cubicBezTo>
                      <a:cubicBezTo>
                        <a:pt x="262" y="185"/>
                        <a:pt x="262" y="186"/>
                        <a:pt x="262" y="186"/>
                      </a:cubicBezTo>
                      <a:cubicBezTo>
                        <a:pt x="260" y="186"/>
                        <a:pt x="261" y="185"/>
                        <a:pt x="261" y="184"/>
                      </a:cubicBezTo>
                      <a:cubicBezTo>
                        <a:pt x="257" y="185"/>
                        <a:pt x="256" y="191"/>
                        <a:pt x="250" y="188"/>
                      </a:cubicBezTo>
                      <a:cubicBezTo>
                        <a:pt x="250" y="187"/>
                        <a:pt x="250" y="187"/>
                        <a:pt x="248" y="186"/>
                      </a:cubicBezTo>
                      <a:cubicBezTo>
                        <a:pt x="247" y="186"/>
                        <a:pt x="246" y="186"/>
                        <a:pt x="245" y="186"/>
                      </a:cubicBezTo>
                      <a:cubicBezTo>
                        <a:pt x="243" y="185"/>
                        <a:pt x="245" y="184"/>
                        <a:pt x="245" y="183"/>
                      </a:cubicBezTo>
                      <a:cubicBezTo>
                        <a:pt x="244" y="183"/>
                        <a:pt x="242" y="182"/>
                        <a:pt x="241" y="182"/>
                      </a:cubicBezTo>
                      <a:cubicBezTo>
                        <a:pt x="241" y="180"/>
                        <a:pt x="241" y="180"/>
                        <a:pt x="241" y="180"/>
                      </a:cubicBezTo>
                      <a:cubicBezTo>
                        <a:pt x="241" y="181"/>
                        <a:pt x="239" y="180"/>
                        <a:pt x="238" y="180"/>
                      </a:cubicBezTo>
                      <a:cubicBezTo>
                        <a:pt x="239" y="180"/>
                        <a:pt x="239" y="180"/>
                        <a:pt x="239" y="180"/>
                      </a:cubicBezTo>
                      <a:cubicBezTo>
                        <a:pt x="239" y="179"/>
                        <a:pt x="238" y="179"/>
                        <a:pt x="237" y="179"/>
                      </a:cubicBezTo>
                      <a:cubicBezTo>
                        <a:pt x="237" y="179"/>
                        <a:pt x="238" y="180"/>
                        <a:pt x="239" y="181"/>
                      </a:cubicBezTo>
                      <a:cubicBezTo>
                        <a:pt x="238" y="181"/>
                        <a:pt x="237" y="180"/>
                        <a:pt x="236" y="180"/>
                      </a:cubicBezTo>
                      <a:cubicBezTo>
                        <a:pt x="237" y="180"/>
                        <a:pt x="234" y="179"/>
                        <a:pt x="233" y="178"/>
                      </a:cubicBezTo>
                      <a:cubicBezTo>
                        <a:pt x="232" y="177"/>
                        <a:pt x="231" y="178"/>
                        <a:pt x="231" y="178"/>
                      </a:cubicBezTo>
                      <a:cubicBezTo>
                        <a:pt x="231" y="177"/>
                        <a:pt x="229" y="177"/>
                        <a:pt x="231" y="176"/>
                      </a:cubicBezTo>
                      <a:cubicBezTo>
                        <a:pt x="231" y="177"/>
                        <a:pt x="231" y="177"/>
                        <a:pt x="232" y="177"/>
                      </a:cubicBezTo>
                      <a:cubicBezTo>
                        <a:pt x="232" y="177"/>
                        <a:pt x="232" y="176"/>
                        <a:pt x="230" y="175"/>
                      </a:cubicBezTo>
                      <a:cubicBezTo>
                        <a:pt x="229" y="175"/>
                        <a:pt x="229" y="178"/>
                        <a:pt x="228" y="176"/>
                      </a:cubicBezTo>
                      <a:cubicBezTo>
                        <a:pt x="228" y="176"/>
                        <a:pt x="229" y="175"/>
                        <a:pt x="229" y="175"/>
                      </a:cubicBezTo>
                      <a:cubicBezTo>
                        <a:pt x="228" y="174"/>
                        <a:pt x="228" y="174"/>
                        <a:pt x="228" y="174"/>
                      </a:cubicBezTo>
                      <a:cubicBezTo>
                        <a:pt x="227" y="174"/>
                        <a:pt x="227" y="174"/>
                        <a:pt x="227" y="174"/>
                      </a:cubicBezTo>
                      <a:cubicBezTo>
                        <a:pt x="227" y="174"/>
                        <a:pt x="227" y="174"/>
                        <a:pt x="227" y="174"/>
                      </a:cubicBezTo>
                      <a:cubicBezTo>
                        <a:pt x="226" y="175"/>
                        <a:pt x="224" y="172"/>
                        <a:pt x="223" y="173"/>
                      </a:cubicBezTo>
                      <a:cubicBezTo>
                        <a:pt x="222" y="173"/>
                        <a:pt x="221" y="171"/>
                        <a:pt x="220" y="171"/>
                      </a:cubicBezTo>
                      <a:cubicBezTo>
                        <a:pt x="220" y="171"/>
                        <a:pt x="220" y="171"/>
                        <a:pt x="220" y="171"/>
                      </a:cubicBezTo>
                      <a:cubicBezTo>
                        <a:pt x="219" y="169"/>
                        <a:pt x="217" y="169"/>
                        <a:pt x="216" y="169"/>
                      </a:cubicBezTo>
                      <a:cubicBezTo>
                        <a:pt x="216" y="169"/>
                        <a:pt x="216" y="169"/>
                        <a:pt x="216" y="169"/>
                      </a:cubicBezTo>
                      <a:cubicBezTo>
                        <a:pt x="216" y="168"/>
                        <a:pt x="214" y="167"/>
                        <a:pt x="213" y="167"/>
                      </a:cubicBezTo>
                      <a:cubicBezTo>
                        <a:pt x="212" y="166"/>
                        <a:pt x="214" y="164"/>
                        <a:pt x="212" y="164"/>
                      </a:cubicBezTo>
                      <a:cubicBezTo>
                        <a:pt x="210" y="163"/>
                        <a:pt x="208" y="164"/>
                        <a:pt x="209" y="165"/>
                      </a:cubicBezTo>
                      <a:cubicBezTo>
                        <a:pt x="206" y="162"/>
                        <a:pt x="202" y="162"/>
                        <a:pt x="200" y="159"/>
                      </a:cubicBezTo>
                      <a:cubicBezTo>
                        <a:pt x="199" y="159"/>
                        <a:pt x="199" y="159"/>
                        <a:pt x="198" y="159"/>
                      </a:cubicBezTo>
                      <a:cubicBezTo>
                        <a:pt x="194" y="156"/>
                        <a:pt x="188" y="155"/>
                        <a:pt x="186" y="151"/>
                      </a:cubicBezTo>
                      <a:cubicBezTo>
                        <a:pt x="187" y="151"/>
                        <a:pt x="186" y="150"/>
                        <a:pt x="187" y="149"/>
                      </a:cubicBezTo>
                      <a:cubicBezTo>
                        <a:pt x="185" y="149"/>
                        <a:pt x="186" y="148"/>
                        <a:pt x="185" y="149"/>
                      </a:cubicBezTo>
                      <a:cubicBezTo>
                        <a:pt x="184" y="150"/>
                        <a:pt x="184" y="150"/>
                        <a:pt x="185" y="151"/>
                      </a:cubicBezTo>
                      <a:cubicBezTo>
                        <a:pt x="182" y="150"/>
                        <a:pt x="178" y="148"/>
                        <a:pt x="177" y="146"/>
                      </a:cubicBezTo>
                      <a:cubicBezTo>
                        <a:pt x="177" y="147"/>
                        <a:pt x="177" y="147"/>
                        <a:pt x="176" y="147"/>
                      </a:cubicBezTo>
                      <a:cubicBezTo>
                        <a:pt x="177" y="145"/>
                        <a:pt x="175" y="144"/>
                        <a:pt x="173" y="144"/>
                      </a:cubicBezTo>
                      <a:cubicBezTo>
                        <a:pt x="173" y="144"/>
                        <a:pt x="173" y="144"/>
                        <a:pt x="173" y="144"/>
                      </a:cubicBezTo>
                      <a:cubicBezTo>
                        <a:pt x="172" y="143"/>
                        <a:pt x="172" y="143"/>
                        <a:pt x="172" y="143"/>
                      </a:cubicBezTo>
                      <a:cubicBezTo>
                        <a:pt x="171" y="143"/>
                        <a:pt x="171" y="144"/>
                        <a:pt x="170" y="143"/>
                      </a:cubicBezTo>
                      <a:cubicBezTo>
                        <a:pt x="170" y="142"/>
                        <a:pt x="170" y="142"/>
                        <a:pt x="170" y="142"/>
                      </a:cubicBezTo>
                      <a:cubicBezTo>
                        <a:pt x="168" y="141"/>
                        <a:pt x="165" y="141"/>
                        <a:pt x="164" y="139"/>
                      </a:cubicBezTo>
                      <a:cubicBezTo>
                        <a:pt x="163" y="138"/>
                        <a:pt x="163" y="138"/>
                        <a:pt x="163" y="138"/>
                      </a:cubicBezTo>
                      <a:cubicBezTo>
                        <a:pt x="162" y="137"/>
                        <a:pt x="161" y="137"/>
                        <a:pt x="162" y="138"/>
                      </a:cubicBezTo>
                      <a:cubicBezTo>
                        <a:pt x="159" y="136"/>
                        <a:pt x="157" y="135"/>
                        <a:pt x="157" y="133"/>
                      </a:cubicBezTo>
                      <a:cubicBezTo>
                        <a:pt x="151" y="133"/>
                        <a:pt x="144" y="129"/>
                        <a:pt x="138" y="125"/>
                      </a:cubicBezTo>
                      <a:cubicBezTo>
                        <a:pt x="139" y="125"/>
                        <a:pt x="139" y="125"/>
                        <a:pt x="139" y="125"/>
                      </a:cubicBezTo>
                      <a:cubicBezTo>
                        <a:pt x="137" y="123"/>
                        <a:pt x="137" y="125"/>
                        <a:pt x="136" y="124"/>
                      </a:cubicBezTo>
                      <a:cubicBezTo>
                        <a:pt x="137" y="124"/>
                        <a:pt x="136" y="122"/>
                        <a:pt x="138" y="122"/>
                      </a:cubicBezTo>
                      <a:cubicBezTo>
                        <a:pt x="136" y="120"/>
                        <a:pt x="134" y="122"/>
                        <a:pt x="133" y="121"/>
                      </a:cubicBezTo>
                      <a:cubicBezTo>
                        <a:pt x="132" y="122"/>
                        <a:pt x="134" y="121"/>
                        <a:pt x="133" y="122"/>
                      </a:cubicBezTo>
                      <a:cubicBezTo>
                        <a:pt x="133" y="122"/>
                        <a:pt x="131" y="120"/>
                        <a:pt x="130" y="121"/>
                      </a:cubicBezTo>
                      <a:cubicBezTo>
                        <a:pt x="129" y="120"/>
                        <a:pt x="130" y="119"/>
                        <a:pt x="131" y="119"/>
                      </a:cubicBezTo>
                      <a:cubicBezTo>
                        <a:pt x="129" y="119"/>
                        <a:pt x="129" y="119"/>
                        <a:pt x="129" y="119"/>
                      </a:cubicBezTo>
                      <a:cubicBezTo>
                        <a:pt x="128" y="116"/>
                        <a:pt x="134" y="118"/>
                        <a:pt x="134" y="116"/>
                      </a:cubicBezTo>
                      <a:cubicBezTo>
                        <a:pt x="132" y="115"/>
                        <a:pt x="132" y="115"/>
                        <a:pt x="132" y="115"/>
                      </a:cubicBezTo>
                      <a:cubicBezTo>
                        <a:pt x="132" y="113"/>
                        <a:pt x="136" y="116"/>
                        <a:pt x="134" y="113"/>
                      </a:cubicBezTo>
                      <a:cubicBezTo>
                        <a:pt x="132" y="113"/>
                        <a:pt x="130" y="114"/>
                        <a:pt x="131" y="116"/>
                      </a:cubicBezTo>
                      <a:cubicBezTo>
                        <a:pt x="128" y="114"/>
                        <a:pt x="128" y="118"/>
                        <a:pt x="125" y="116"/>
                      </a:cubicBezTo>
                      <a:cubicBezTo>
                        <a:pt x="124" y="115"/>
                        <a:pt x="127" y="117"/>
                        <a:pt x="127" y="116"/>
                      </a:cubicBezTo>
                      <a:cubicBezTo>
                        <a:pt x="126" y="114"/>
                        <a:pt x="124" y="115"/>
                        <a:pt x="123" y="113"/>
                      </a:cubicBezTo>
                      <a:cubicBezTo>
                        <a:pt x="124" y="115"/>
                        <a:pt x="122" y="115"/>
                        <a:pt x="121" y="115"/>
                      </a:cubicBezTo>
                      <a:cubicBezTo>
                        <a:pt x="120" y="113"/>
                        <a:pt x="123" y="114"/>
                        <a:pt x="121" y="113"/>
                      </a:cubicBezTo>
                      <a:cubicBezTo>
                        <a:pt x="120" y="113"/>
                        <a:pt x="118" y="113"/>
                        <a:pt x="119" y="114"/>
                      </a:cubicBezTo>
                      <a:cubicBezTo>
                        <a:pt x="117" y="115"/>
                        <a:pt x="117" y="113"/>
                        <a:pt x="115" y="113"/>
                      </a:cubicBezTo>
                      <a:cubicBezTo>
                        <a:pt x="115" y="112"/>
                        <a:pt x="119" y="112"/>
                        <a:pt x="117" y="110"/>
                      </a:cubicBezTo>
                      <a:cubicBezTo>
                        <a:pt x="117" y="111"/>
                        <a:pt x="113" y="110"/>
                        <a:pt x="113" y="112"/>
                      </a:cubicBezTo>
                      <a:cubicBezTo>
                        <a:pt x="113" y="111"/>
                        <a:pt x="113" y="110"/>
                        <a:pt x="114" y="110"/>
                      </a:cubicBezTo>
                      <a:cubicBezTo>
                        <a:pt x="113" y="108"/>
                        <a:pt x="110" y="110"/>
                        <a:pt x="111" y="108"/>
                      </a:cubicBezTo>
                      <a:cubicBezTo>
                        <a:pt x="110" y="108"/>
                        <a:pt x="110" y="108"/>
                        <a:pt x="110" y="108"/>
                      </a:cubicBezTo>
                      <a:cubicBezTo>
                        <a:pt x="109" y="108"/>
                        <a:pt x="109" y="107"/>
                        <a:pt x="109" y="106"/>
                      </a:cubicBezTo>
                      <a:cubicBezTo>
                        <a:pt x="107" y="105"/>
                        <a:pt x="104" y="105"/>
                        <a:pt x="105" y="104"/>
                      </a:cubicBezTo>
                      <a:cubicBezTo>
                        <a:pt x="105" y="104"/>
                        <a:pt x="102" y="102"/>
                        <a:pt x="102" y="104"/>
                      </a:cubicBezTo>
                      <a:cubicBezTo>
                        <a:pt x="104" y="105"/>
                        <a:pt x="105" y="104"/>
                        <a:pt x="105" y="106"/>
                      </a:cubicBezTo>
                      <a:cubicBezTo>
                        <a:pt x="104" y="104"/>
                        <a:pt x="102" y="105"/>
                        <a:pt x="101" y="105"/>
                      </a:cubicBezTo>
                      <a:cubicBezTo>
                        <a:pt x="101" y="104"/>
                        <a:pt x="101" y="104"/>
                        <a:pt x="101" y="104"/>
                      </a:cubicBezTo>
                      <a:cubicBezTo>
                        <a:pt x="101" y="104"/>
                        <a:pt x="99" y="103"/>
                        <a:pt x="99" y="104"/>
                      </a:cubicBezTo>
                      <a:cubicBezTo>
                        <a:pt x="99" y="103"/>
                        <a:pt x="99" y="103"/>
                        <a:pt x="99" y="102"/>
                      </a:cubicBezTo>
                      <a:cubicBezTo>
                        <a:pt x="98" y="103"/>
                        <a:pt x="98" y="103"/>
                        <a:pt x="98" y="103"/>
                      </a:cubicBezTo>
                      <a:cubicBezTo>
                        <a:pt x="95" y="102"/>
                        <a:pt x="98" y="101"/>
                        <a:pt x="96" y="100"/>
                      </a:cubicBezTo>
                      <a:cubicBezTo>
                        <a:pt x="98" y="100"/>
                        <a:pt x="98" y="100"/>
                        <a:pt x="98" y="100"/>
                      </a:cubicBezTo>
                      <a:cubicBezTo>
                        <a:pt x="97" y="100"/>
                        <a:pt x="97" y="99"/>
                        <a:pt x="96" y="98"/>
                      </a:cubicBezTo>
                      <a:cubicBezTo>
                        <a:pt x="95" y="99"/>
                        <a:pt x="94" y="100"/>
                        <a:pt x="93" y="100"/>
                      </a:cubicBezTo>
                      <a:cubicBezTo>
                        <a:pt x="91" y="100"/>
                        <a:pt x="93" y="99"/>
                        <a:pt x="91" y="99"/>
                      </a:cubicBezTo>
                      <a:cubicBezTo>
                        <a:pt x="93" y="99"/>
                        <a:pt x="93" y="99"/>
                        <a:pt x="93" y="99"/>
                      </a:cubicBezTo>
                      <a:cubicBezTo>
                        <a:pt x="94" y="99"/>
                        <a:pt x="93" y="97"/>
                        <a:pt x="91" y="96"/>
                      </a:cubicBezTo>
                      <a:cubicBezTo>
                        <a:pt x="90" y="95"/>
                        <a:pt x="88" y="96"/>
                        <a:pt x="89" y="97"/>
                      </a:cubicBezTo>
                      <a:cubicBezTo>
                        <a:pt x="88" y="97"/>
                        <a:pt x="87" y="95"/>
                        <a:pt x="88" y="95"/>
                      </a:cubicBezTo>
                      <a:cubicBezTo>
                        <a:pt x="86" y="94"/>
                        <a:pt x="88" y="96"/>
                        <a:pt x="86" y="96"/>
                      </a:cubicBezTo>
                      <a:cubicBezTo>
                        <a:pt x="86" y="95"/>
                        <a:pt x="84" y="93"/>
                        <a:pt x="83" y="91"/>
                      </a:cubicBezTo>
                      <a:cubicBezTo>
                        <a:pt x="86" y="91"/>
                        <a:pt x="86" y="91"/>
                        <a:pt x="86" y="91"/>
                      </a:cubicBezTo>
                      <a:cubicBezTo>
                        <a:pt x="85" y="90"/>
                        <a:pt x="85" y="90"/>
                        <a:pt x="85" y="90"/>
                      </a:cubicBezTo>
                      <a:cubicBezTo>
                        <a:pt x="87" y="90"/>
                        <a:pt x="85" y="89"/>
                        <a:pt x="86" y="88"/>
                      </a:cubicBezTo>
                      <a:cubicBezTo>
                        <a:pt x="86" y="87"/>
                        <a:pt x="84" y="87"/>
                        <a:pt x="84" y="87"/>
                      </a:cubicBezTo>
                      <a:cubicBezTo>
                        <a:pt x="85" y="90"/>
                        <a:pt x="79" y="88"/>
                        <a:pt x="79" y="90"/>
                      </a:cubicBezTo>
                      <a:cubicBezTo>
                        <a:pt x="75" y="89"/>
                        <a:pt x="80" y="85"/>
                        <a:pt x="75" y="86"/>
                      </a:cubicBezTo>
                      <a:cubicBezTo>
                        <a:pt x="75" y="86"/>
                        <a:pt x="72" y="87"/>
                        <a:pt x="75" y="88"/>
                      </a:cubicBezTo>
                      <a:cubicBezTo>
                        <a:pt x="73" y="86"/>
                        <a:pt x="72" y="89"/>
                        <a:pt x="70" y="86"/>
                      </a:cubicBezTo>
                      <a:cubicBezTo>
                        <a:pt x="73" y="87"/>
                        <a:pt x="70" y="83"/>
                        <a:pt x="73" y="84"/>
                      </a:cubicBezTo>
                      <a:cubicBezTo>
                        <a:pt x="72" y="84"/>
                        <a:pt x="74" y="85"/>
                        <a:pt x="74" y="85"/>
                      </a:cubicBezTo>
                      <a:cubicBezTo>
                        <a:pt x="74" y="84"/>
                        <a:pt x="76" y="83"/>
                        <a:pt x="74" y="82"/>
                      </a:cubicBezTo>
                      <a:cubicBezTo>
                        <a:pt x="72" y="82"/>
                        <a:pt x="71" y="81"/>
                        <a:pt x="70" y="82"/>
                      </a:cubicBezTo>
                      <a:cubicBezTo>
                        <a:pt x="70" y="83"/>
                        <a:pt x="72" y="83"/>
                        <a:pt x="71" y="83"/>
                      </a:cubicBezTo>
                      <a:cubicBezTo>
                        <a:pt x="68" y="82"/>
                        <a:pt x="69" y="81"/>
                        <a:pt x="67" y="82"/>
                      </a:cubicBezTo>
                      <a:cubicBezTo>
                        <a:pt x="68" y="83"/>
                        <a:pt x="68" y="84"/>
                        <a:pt x="68" y="85"/>
                      </a:cubicBezTo>
                      <a:cubicBezTo>
                        <a:pt x="66" y="84"/>
                        <a:pt x="66" y="84"/>
                        <a:pt x="66" y="84"/>
                      </a:cubicBezTo>
                      <a:cubicBezTo>
                        <a:pt x="66" y="83"/>
                        <a:pt x="66" y="83"/>
                        <a:pt x="66" y="83"/>
                      </a:cubicBezTo>
                      <a:cubicBezTo>
                        <a:pt x="64" y="81"/>
                        <a:pt x="65" y="84"/>
                        <a:pt x="62" y="82"/>
                      </a:cubicBezTo>
                      <a:cubicBezTo>
                        <a:pt x="62" y="80"/>
                        <a:pt x="62" y="80"/>
                        <a:pt x="62" y="80"/>
                      </a:cubicBezTo>
                      <a:cubicBezTo>
                        <a:pt x="63" y="79"/>
                        <a:pt x="65" y="83"/>
                        <a:pt x="66" y="81"/>
                      </a:cubicBezTo>
                      <a:cubicBezTo>
                        <a:pt x="64" y="80"/>
                        <a:pt x="63" y="80"/>
                        <a:pt x="62" y="79"/>
                      </a:cubicBezTo>
                      <a:cubicBezTo>
                        <a:pt x="63" y="79"/>
                        <a:pt x="63" y="79"/>
                        <a:pt x="63" y="79"/>
                      </a:cubicBezTo>
                      <a:cubicBezTo>
                        <a:pt x="62" y="79"/>
                        <a:pt x="63" y="76"/>
                        <a:pt x="60" y="76"/>
                      </a:cubicBezTo>
                      <a:cubicBezTo>
                        <a:pt x="58" y="76"/>
                        <a:pt x="59" y="76"/>
                        <a:pt x="59" y="77"/>
                      </a:cubicBezTo>
                      <a:cubicBezTo>
                        <a:pt x="56" y="75"/>
                        <a:pt x="54" y="76"/>
                        <a:pt x="52" y="75"/>
                      </a:cubicBezTo>
                      <a:cubicBezTo>
                        <a:pt x="54" y="73"/>
                        <a:pt x="49" y="72"/>
                        <a:pt x="52" y="72"/>
                      </a:cubicBezTo>
                      <a:cubicBezTo>
                        <a:pt x="53" y="74"/>
                        <a:pt x="57" y="76"/>
                        <a:pt x="59" y="75"/>
                      </a:cubicBezTo>
                      <a:cubicBezTo>
                        <a:pt x="59" y="73"/>
                        <a:pt x="61" y="77"/>
                        <a:pt x="62" y="76"/>
                      </a:cubicBezTo>
                      <a:cubicBezTo>
                        <a:pt x="60" y="74"/>
                        <a:pt x="61" y="73"/>
                        <a:pt x="61" y="71"/>
                      </a:cubicBezTo>
                      <a:cubicBezTo>
                        <a:pt x="61" y="71"/>
                        <a:pt x="60" y="71"/>
                        <a:pt x="59" y="71"/>
                      </a:cubicBezTo>
                      <a:cubicBezTo>
                        <a:pt x="59" y="72"/>
                        <a:pt x="59" y="72"/>
                        <a:pt x="59" y="73"/>
                      </a:cubicBezTo>
                      <a:cubicBezTo>
                        <a:pt x="56" y="72"/>
                        <a:pt x="54" y="71"/>
                        <a:pt x="52" y="71"/>
                      </a:cubicBezTo>
                      <a:cubicBezTo>
                        <a:pt x="51" y="70"/>
                        <a:pt x="52" y="69"/>
                        <a:pt x="53" y="69"/>
                      </a:cubicBezTo>
                      <a:cubicBezTo>
                        <a:pt x="50" y="68"/>
                        <a:pt x="46" y="66"/>
                        <a:pt x="44" y="64"/>
                      </a:cubicBezTo>
                      <a:cubicBezTo>
                        <a:pt x="45" y="66"/>
                        <a:pt x="40" y="62"/>
                        <a:pt x="41" y="64"/>
                      </a:cubicBezTo>
                      <a:cubicBezTo>
                        <a:pt x="42" y="65"/>
                        <a:pt x="43" y="67"/>
                        <a:pt x="41" y="68"/>
                      </a:cubicBezTo>
                      <a:cubicBezTo>
                        <a:pt x="40" y="67"/>
                        <a:pt x="42" y="67"/>
                        <a:pt x="42" y="66"/>
                      </a:cubicBezTo>
                      <a:cubicBezTo>
                        <a:pt x="40" y="67"/>
                        <a:pt x="41" y="64"/>
                        <a:pt x="38" y="64"/>
                      </a:cubicBezTo>
                      <a:cubicBezTo>
                        <a:pt x="42" y="66"/>
                        <a:pt x="40" y="63"/>
                        <a:pt x="42" y="62"/>
                      </a:cubicBezTo>
                      <a:cubicBezTo>
                        <a:pt x="39" y="61"/>
                        <a:pt x="42" y="61"/>
                        <a:pt x="40" y="60"/>
                      </a:cubicBezTo>
                      <a:cubicBezTo>
                        <a:pt x="38" y="59"/>
                        <a:pt x="35" y="58"/>
                        <a:pt x="32" y="57"/>
                      </a:cubicBezTo>
                      <a:cubicBezTo>
                        <a:pt x="30" y="54"/>
                        <a:pt x="25" y="53"/>
                        <a:pt x="23" y="51"/>
                      </a:cubicBezTo>
                      <a:cubicBezTo>
                        <a:pt x="22" y="50"/>
                        <a:pt x="24" y="49"/>
                        <a:pt x="22" y="48"/>
                      </a:cubicBezTo>
                      <a:cubicBezTo>
                        <a:pt x="21" y="47"/>
                        <a:pt x="23" y="50"/>
                        <a:pt x="21" y="48"/>
                      </a:cubicBezTo>
                      <a:cubicBezTo>
                        <a:pt x="21" y="48"/>
                        <a:pt x="21" y="48"/>
                        <a:pt x="21" y="48"/>
                      </a:cubicBezTo>
                      <a:cubicBezTo>
                        <a:pt x="20" y="48"/>
                        <a:pt x="17" y="44"/>
                        <a:pt x="15" y="46"/>
                      </a:cubicBezTo>
                      <a:cubicBezTo>
                        <a:pt x="17" y="45"/>
                        <a:pt x="17" y="45"/>
                        <a:pt x="17" y="45"/>
                      </a:cubicBezTo>
                      <a:cubicBezTo>
                        <a:pt x="16" y="44"/>
                        <a:pt x="16" y="44"/>
                        <a:pt x="15" y="44"/>
                      </a:cubicBezTo>
                      <a:cubicBezTo>
                        <a:pt x="15" y="44"/>
                        <a:pt x="15" y="43"/>
                        <a:pt x="16" y="43"/>
                      </a:cubicBezTo>
                      <a:cubicBezTo>
                        <a:pt x="15" y="41"/>
                        <a:pt x="13" y="41"/>
                        <a:pt x="11" y="40"/>
                      </a:cubicBezTo>
                      <a:cubicBezTo>
                        <a:pt x="12" y="42"/>
                        <a:pt x="12" y="42"/>
                        <a:pt x="12" y="42"/>
                      </a:cubicBezTo>
                      <a:cubicBezTo>
                        <a:pt x="8" y="41"/>
                        <a:pt x="7" y="39"/>
                        <a:pt x="4" y="38"/>
                      </a:cubicBezTo>
                      <a:cubicBezTo>
                        <a:pt x="5" y="37"/>
                        <a:pt x="5" y="37"/>
                        <a:pt x="5" y="37"/>
                      </a:cubicBezTo>
                      <a:cubicBezTo>
                        <a:pt x="3" y="36"/>
                        <a:pt x="3" y="36"/>
                        <a:pt x="3" y="36"/>
                      </a:cubicBezTo>
                      <a:cubicBezTo>
                        <a:pt x="4" y="36"/>
                        <a:pt x="2" y="34"/>
                        <a:pt x="1" y="34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8" y="36"/>
                        <a:pt x="5" y="35"/>
                        <a:pt x="5" y="36"/>
                      </a:cubicBezTo>
                      <a:cubicBezTo>
                        <a:pt x="5" y="38"/>
                        <a:pt x="8" y="39"/>
                        <a:pt x="9" y="38"/>
                      </a:cubicBezTo>
                      <a:cubicBezTo>
                        <a:pt x="8" y="38"/>
                        <a:pt x="8" y="38"/>
                        <a:pt x="7" y="38"/>
                      </a:cubicBezTo>
                      <a:cubicBezTo>
                        <a:pt x="7" y="36"/>
                        <a:pt x="9" y="37"/>
                        <a:pt x="10" y="37"/>
                      </a:cubicBezTo>
                      <a:cubicBezTo>
                        <a:pt x="9" y="36"/>
                        <a:pt x="9" y="36"/>
                        <a:pt x="9" y="36"/>
                      </a:cubicBezTo>
                      <a:cubicBezTo>
                        <a:pt x="10" y="36"/>
                        <a:pt x="11" y="36"/>
                        <a:pt x="13" y="37"/>
                      </a:cubicBezTo>
                      <a:cubicBezTo>
                        <a:pt x="11" y="37"/>
                        <a:pt x="13" y="39"/>
                        <a:pt x="12" y="39"/>
                      </a:cubicBezTo>
                      <a:cubicBezTo>
                        <a:pt x="13" y="38"/>
                        <a:pt x="15" y="38"/>
                        <a:pt x="17" y="40"/>
                      </a:cubicBezTo>
                      <a:cubicBezTo>
                        <a:pt x="17" y="42"/>
                        <a:pt x="21" y="41"/>
                        <a:pt x="23" y="43"/>
                      </a:cubicBezTo>
                      <a:cubicBezTo>
                        <a:pt x="22" y="44"/>
                        <a:pt x="20" y="44"/>
                        <a:pt x="18" y="43"/>
                      </a:cubicBezTo>
                      <a:cubicBezTo>
                        <a:pt x="19" y="45"/>
                        <a:pt x="20" y="44"/>
                        <a:pt x="21" y="46"/>
                      </a:cubicBezTo>
                      <a:cubicBezTo>
                        <a:pt x="22" y="45"/>
                        <a:pt x="23" y="44"/>
                        <a:pt x="26" y="45"/>
                      </a:cubicBezTo>
                      <a:cubicBezTo>
                        <a:pt x="25" y="46"/>
                        <a:pt x="25" y="46"/>
                        <a:pt x="25" y="46"/>
                      </a:cubicBezTo>
                      <a:cubicBezTo>
                        <a:pt x="27" y="47"/>
                        <a:pt x="28" y="45"/>
                        <a:pt x="30" y="47"/>
                      </a:cubicBezTo>
                      <a:cubicBezTo>
                        <a:pt x="34" y="50"/>
                        <a:pt x="38" y="52"/>
                        <a:pt x="41" y="54"/>
                      </a:cubicBezTo>
                      <a:cubicBezTo>
                        <a:pt x="40" y="55"/>
                        <a:pt x="40" y="55"/>
                        <a:pt x="40" y="55"/>
                      </a:cubicBezTo>
                      <a:cubicBezTo>
                        <a:pt x="43" y="54"/>
                        <a:pt x="46" y="58"/>
                        <a:pt x="49" y="58"/>
                      </a:cubicBezTo>
                      <a:cubicBezTo>
                        <a:pt x="52" y="61"/>
                        <a:pt x="58" y="62"/>
                        <a:pt x="59" y="65"/>
                      </a:cubicBezTo>
                      <a:cubicBezTo>
                        <a:pt x="66" y="68"/>
                        <a:pt x="72" y="71"/>
                        <a:pt x="79" y="76"/>
                      </a:cubicBezTo>
                      <a:cubicBezTo>
                        <a:pt x="77" y="76"/>
                        <a:pt x="77" y="76"/>
                        <a:pt x="77" y="76"/>
                      </a:cubicBezTo>
                      <a:cubicBezTo>
                        <a:pt x="79" y="76"/>
                        <a:pt x="77" y="77"/>
                        <a:pt x="79" y="78"/>
                      </a:cubicBezTo>
                      <a:cubicBezTo>
                        <a:pt x="78" y="76"/>
                        <a:pt x="81" y="78"/>
                        <a:pt x="82" y="78"/>
                      </a:cubicBezTo>
                      <a:cubicBezTo>
                        <a:pt x="85" y="80"/>
                        <a:pt x="90" y="82"/>
                        <a:pt x="93" y="82"/>
                      </a:cubicBezTo>
                      <a:cubicBezTo>
                        <a:pt x="92" y="83"/>
                        <a:pt x="92" y="83"/>
                        <a:pt x="92" y="83"/>
                      </a:cubicBezTo>
                      <a:cubicBezTo>
                        <a:pt x="96" y="83"/>
                        <a:pt x="99" y="87"/>
                        <a:pt x="102" y="89"/>
                      </a:cubicBezTo>
                      <a:cubicBezTo>
                        <a:pt x="102" y="90"/>
                        <a:pt x="102" y="91"/>
                        <a:pt x="103" y="91"/>
                      </a:cubicBezTo>
                      <a:cubicBezTo>
                        <a:pt x="106" y="91"/>
                        <a:pt x="107" y="92"/>
                        <a:pt x="110" y="93"/>
                      </a:cubicBezTo>
                      <a:cubicBezTo>
                        <a:pt x="112" y="94"/>
                        <a:pt x="115" y="96"/>
                        <a:pt x="117" y="98"/>
                      </a:cubicBezTo>
                      <a:cubicBezTo>
                        <a:pt x="126" y="101"/>
                        <a:pt x="133" y="106"/>
                        <a:pt x="141" y="110"/>
                      </a:cubicBezTo>
                      <a:cubicBezTo>
                        <a:pt x="141" y="111"/>
                        <a:pt x="141" y="111"/>
                        <a:pt x="141" y="111"/>
                      </a:cubicBezTo>
                      <a:cubicBezTo>
                        <a:pt x="150" y="114"/>
                        <a:pt x="158" y="121"/>
                        <a:pt x="165" y="124"/>
                      </a:cubicBezTo>
                      <a:cubicBezTo>
                        <a:pt x="164" y="125"/>
                        <a:pt x="164" y="125"/>
                        <a:pt x="164" y="125"/>
                      </a:cubicBezTo>
                      <a:cubicBezTo>
                        <a:pt x="165" y="127"/>
                        <a:pt x="169" y="127"/>
                        <a:pt x="169" y="126"/>
                      </a:cubicBezTo>
                      <a:cubicBezTo>
                        <a:pt x="171" y="128"/>
                        <a:pt x="174" y="128"/>
                        <a:pt x="175" y="130"/>
                      </a:cubicBezTo>
                      <a:cubicBezTo>
                        <a:pt x="177" y="132"/>
                        <a:pt x="178" y="131"/>
                        <a:pt x="180" y="132"/>
                      </a:cubicBezTo>
                      <a:cubicBezTo>
                        <a:pt x="184" y="135"/>
                        <a:pt x="185" y="136"/>
                        <a:pt x="189" y="138"/>
                      </a:cubicBezTo>
                      <a:cubicBezTo>
                        <a:pt x="188" y="137"/>
                        <a:pt x="188" y="137"/>
                        <a:pt x="188" y="137"/>
                      </a:cubicBezTo>
                      <a:cubicBezTo>
                        <a:pt x="188" y="137"/>
                        <a:pt x="187" y="138"/>
                        <a:pt x="188" y="138"/>
                      </a:cubicBezTo>
                      <a:cubicBezTo>
                        <a:pt x="190" y="139"/>
                        <a:pt x="193" y="142"/>
                        <a:pt x="193" y="139"/>
                      </a:cubicBezTo>
                      <a:cubicBezTo>
                        <a:pt x="197" y="143"/>
                        <a:pt x="203" y="144"/>
                        <a:pt x="207" y="148"/>
                      </a:cubicBezTo>
                      <a:cubicBezTo>
                        <a:pt x="207" y="147"/>
                        <a:pt x="208" y="148"/>
                        <a:pt x="208" y="148"/>
                      </a:cubicBezTo>
                      <a:cubicBezTo>
                        <a:pt x="212" y="150"/>
                        <a:pt x="215" y="153"/>
                        <a:pt x="219" y="154"/>
                      </a:cubicBezTo>
                      <a:cubicBezTo>
                        <a:pt x="219" y="155"/>
                        <a:pt x="217" y="155"/>
                        <a:pt x="219" y="155"/>
                      </a:cubicBezTo>
                      <a:cubicBezTo>
                        <a:pt x="220" y="156"/>
                        <a:pt x="219" y="155"/>
                        <a:pt x="220" y="155"/>
                      </a:cubicBezTo>
                      <a:cubicBezTo>
                        <a:pt x="227" y="158"/>
                        <a:pt x="232" y="163"/>
                        <a:pt x="238" y="166"/>
                      </a:cubicBezTo>
                      <a:cubicBezTo>
                        <a:pt x="243" y="169"/>
                        <a:pt x="248" y="171"/>
                        <a:pt x="253" y="174"/>
                      </a:cubicBezTo>
                      <a:cubicBezTo>
                        <a:pt x="254" y="173"/>
                        <a:pt x="254" y="177"/>
                        <a:pt x="254" y="176"/>
                      </a:cubicBezTo>
                      <a:cubicBezTo>
                        <a:pt x="254" y="177"/>
                        <a:pt x="254" y="177"/>
                        <a:pt x="254" y="177"/>
                      </a:cubicBezTo>
                      <a:cubicBezTo>
                        <a:pt x="257" y="171"/>
                        <a:pt x="256" y="175"/>
                        <a:pt x="257" y="173"/>
                      </a:cubicBezTo>
                      <a:cubicBezTo>
                        <a:pt x="260" y="171"/>
                        <a:pt x="260" y="171"/>
                        <a:pt x="260" y="171"/>
                      </a:cubicBezTo>
                      <a:cubicBezTo>
                        <a:pt x="261" y="172"/>
                        <a:pt x="261" y="172"/>
                        <a:pt x="261" y="172"/>
                      </a:cubicBezTo>
                      <a:cubicBezTo>
                        <a:pt x="263" y="169"/>
                        <a:pt x="269" y="170"/>
                        <a:pt x="270" y="166"/>
                      </a:cubicBezTo>
                      <a:cubicBezTo>
                        <a:pt x="271" y="166"/>
                        <a:pt x="273" y="165"/>
                        <a:pt x="273" y="166"/>
                      </a:cubicBezTo>
                      <a:cubicBezTo>
                        <a:pt x="275" y="164"/>
                        <a:pt x="280" y="163"/>
                        <a:pt x="283" y="160"/>
                      </a:cubicBezTo>
                      <a:cubicBezTo>
                        <a:pt x="282" y="160"/>
                        <a:pt x="282" y="160"/>
                        <a:pt x="282" y="160"/>
                      </a:cubicBezTo>
                      <a:cubicBezTo>
                        <a:pt x="287" y="159"/>
                        <a:pt x="289" y="156"/>
                        <a:pt x="294" y="155"/>
                      </a:cubicBezTo>
                      <a:cubicBezTo>
                        <a:pt x="293" y="156"/>
                        <a:pt x="293" y="156"/>
                        <a:pt x="293" y="156"/>
                      </a:cubicBezTo>
                      <a:cubicBezTo>
                        <a:pt x="295" y="157"/>
                        <a:pt x="296" y="153"/>
                        <a:pt x="298" y="154"/>
                      </a:cubicBezTo>
                      <a:cubicBezTo>
                        <a:pt x="299" y="154"/>
                        <a:pt x="298" y="153"/>
                        <a:pt x="297" y="153"/>
                      </a:cubicBezTo>
                      <a:cubicBezTo>
                        <a:pt x="301" y="152"/>
                        <a:pt x="301" y="152"/>
                        <a:pt x="301" y="152"/>
                      </a:cubicBezTo>
                      <a:cubicBezTo>
                        <a:pt x="302" y="152"/>
                        <a:pt x="302" y="152"/>
                        <a:pt x="302" y="152"/>
                      </a:cubicBezTo>
                      <a:cubicBezTo>
                        <a:pt x="302" y="151"/>
                        <a:pt x="302" y="151"/>
                        <a:pt x="302" y="151"/>
                      </a:cubicBezTo>
                      <a:cubicBezTo>
                        <a:pt x="302" y="151"/>
                        <a:pt x="302" y="151"/>
                        <a:pt x="302" y="151"/>
                      </a:cubicBezTo>
                      <a:cubicBezTo>
                        <a:pt x="302" y="151"/>
                        <a:pt x="302" y="151"/>
                        <a:pt x="302" y="151"/>
                      </a:cubicBezTo>
                      <a:cubicBezTo>
                        <a:pt x="302" y="151"/>
                        <a:pt x="302" y="151"/>
                        <a:pt x="302" y="151"/>
                      </a:cubicBezTo>
                      <a:cubicBezTo>
                        <a:pt x="303" y="151"/>
                        <a:pt x="303" y="151"/>
                        <a:pt x="303" y="151"/>
                      </a:cubicBezTo>
                      <a:cubicBezTo>
                        <a:pt x="302" y="148"/>
                        <a:pt x="308" y="176"/>
                        <a:pt x="305" y="164"/>
                      </a:cubicBezTo>
                      <a:cubicBezTo>
                        <a:pt x="305" y="164"/>
                        <a:pt x="305" y="164"/>
                        <a:pt x="305" y="164"/>
                      </a:cubicBezTo>
                      <a:cubicBezTo>
                        <a:pt x="305" y="164"/>
                        <a:pt x="305" y="164"/>
                        <a:pt x="305" y="164"/>
                      </a:cubicBezTo>
                      <a:cubicBezTo>
                        <a:pt x="303" y="164"/>
                        <a:pt x="299" y="162"/>
                        <a:pt x="298" y="161"/>
                      </a:cubicBezTo>
                      <a:cubicBezTo>
                        <a:pt x="297" y="159"/>
                        <a:pt x="296" y="157"/>
                        <a:pt x="296" y="156"/>
                      </a:cubicBezTo>
                      <a:cubicBezTo>
                        <a:pt x="296" y="154"/>
                        <a:pt x="296" y="154"/>
                        <a:pt x="296" y="154"/>
                      </a:cubicBezTo>
                      <a:cubicBezTo>
                        <a:pt x="296" y="154"/>
                        <a:pt x="296" y="154"/>
                        <a:pt x="296" y="154"/>
                      </a:cubicBezTo>
                      <a:cubicBezTo>
                        <a:pt x="296" y="154"/>
                        <a:pt x="296" y="154"/>
                        <a:pt x="296" y="154"/>
                      </a:cubicBezTo>
                      <a:cubicBezTo>
                        <a:pt x="295" y="153"/>
                        <a:pt x="303" y="165"/>
                        <a:pt x="299" y="160"/>
                      </a:cubicBezTo>
                      <a:cubicBezTo>
                        <a:pt x="299" y="160"/>
                        <a:pt x="299" y="160"/>
                        <a:pt x="299" y="160"/>
                      </a:cubicBezTo>
                      <a:cubicBezTo>
                        <a:pt x="299" y="160"/>
                        <a:pt x="299" y="160"/>
                        <a:pt x="299" y="160"/>
                      </a:cubicBezTo>
                      <a:cubicBezTo>
                        <a:pt x="299" y="160"/>
                        <a:pt x="299" y="160"/>
                        <a:pt x="299" y="160"/>
                      </a:cubicBezTo>
                      <a:cubicBezTo>
                        <a:pt x="299" y="160"/>
                        <a:pt x="299" y="160"/>
                        <a:pt x="299" y="160"/>
                      </a:cubicBezTo>
                      <a:cubicBezTo>
                        <a:pt x="299" y="159"/>
                        <a:pt x="299" y="159"/>
                        <a:pt x="299" y="159"/>
                      </a:cubicBezTo>
                      <a:cubicBezTo>
                        <a:pt x="295" y="158"/>
                        <a:pt x="295" y="158"/>
                        <a:pt x="295" y="158"/>
                      </a:cubicBezTo>
                      <a:cubicBezTo>
                        <a:pt x="282" y="151"/>
                        <a:pt x="282" y="151"/>
                        <a:pt x="282" y="151"/>
                      </a:cubicBezTo>
                      <a:cubicBezTo>
                        <a:pt x="276" y="146"/>
                        <a:pt x="283" y="147"/>
                        <a:pt x="277" y="146"/>
                      </a:cubicBezTo>
                      <a:cubicBezTo>
                        <a:pt x="277" y="146"/>
                        <a:pt x="277" y="147"/>
                        <a:pt x="277" y="146"/>
                      </a:cubicBezTo>
                      <a:cubicBezTo>
                        <a:pt x="274" y="146"/>
                        <a:pt x="275" y="142"/>
                        <a:pt x="273" y="143"/>
                      </a:cubicBezTo>
                      <a:cubicBezTo>
                        <a:pt x="273" y="144"/>
                        <a:pt x="272" y="143"/>
                        <a:pt x="271" y="144"/>
                      </a:cubicBezTo>
                      <a:cubicBezTo>
                        <a:pt x="268" y="141"/>
                        <a:pt x="268" y="139"/>
                        <a:pt x="264" y="138"/>
                      </a:cubicBezTo>
                      <a:cubicBezTo>
                        <a:pt x="265" y="138"/>
                        <a:pt x="265" y="138"/>
                        <a:pt x="265" y="138"/>
                      </a:cubicBezTo>
                      <a:cubicBezTo>
                        <a:pt x="260" y="137"/>
                        <a:pt x="257" y="134"/>
                        <a:pt x="252" y="135"/>
                      </a:cubicBezTo>
                      <a:cubicBezTo>
                        <a:pt x="233" y="124"/>
                        <a:pt x="213" y="114"/>
                        <a:pt x="194" y="103"/>
                      </a:cubicBezTo>
                      <a:cubicBezTo>
                        <a:pt x="176" y="92"/>
                        <a:pt x="157" y="82"/>
                        <a:pt x="138" y="69"/>
                      </a:cubicBezTo>
                      <a:cubicBezTo>
                        <a:pt x="135" y="65"/>
                        <a:pt x="135" y="65"/>
                        <a:pt x="129" y="63"/>
                      </a:cubicBezTo>
                      <a:cubicBezTo>
                        <a:pt x="130" y="62"/>
                        <a:pt x="130" y="63"/>
                        <a:pt x="130" y="62"/>
                      </a:cubicBezTo>
                      <a:cubicBezTo>
                        <a:pt x="129" y="63"/>
                        <a:pt x="126" y="60"/>
                        <a:pt x="125" y="61"/>
                      </a:cubicBezTo>
                      <a:cubicBezTo>
                        <a:pt x="118" y="57"/>
                        <a:pt x="112" y="53"/>
                        <a:pt x="104" y="49"/>
                      </a:cubicBezTo>
                      <a:cubicBezTo>
                        <a:pt x="106" y="49"/>
                        <a:pt x="107" y="49"/>
                        <a:pt x="105" y="48"/>
                      </a:cubicBezTo>
                      <a:cubicBezTo>
                        <a:pt x="104" y="48"/>
                        <a:pt x="104" y="48"/>
                        <a:pt x="104" y="48"/>
                      </a:cubicBezTo>
                      <a:cubicBezTo>
                        <a:pt x="104" y="47"/>
                        <a:pt x="104" y="47"/>
                        <a:pt x="104" y="47"/>
                      </a:cubicBezTo>
                      <a:cubicBezTo>
                        <a:pt x="103" y="47"/>
                        <a:pt x="101" y="47"/>
                        <a:pt x="102" y="48"/>
                      </a:cubicBezTo>
                      <a:cubicBezTo>
                        <a:pt x="83" y="39"/>
                        <a:pt x="67" y="25"/>
                        <a:pt x="49" y="15"/>
                      </a:cubicBezTo>
                      <a:cubicBezTo>
                        <a:pt x="46" y="13"/>
                        <a:pt x="46" y="13"/>
                        <a:pt x="46" y="13"/>
                      </a:cubicBezTo>
                      <a:cubicBezTo>
                        <a:pt x="53" y="15"/>
                        <a:pt x="45" y="13"/>
                        <a:pt x="46" y="14"/>
                      </a:cubicBezTo>
                      <a:cubicBezTo>
                        <a:pt x="41" y="14"/>
                        <a:pt x="41" y="14"/>
                        <a:pt x="41" y="14"/>
                      </a:cubicBezTo>
                      <a:cubicBezTo>
                        <a:pt x="48" y="12"/>
                        <a:pt x="41" y="15"/>
                        <a:pt x="42" y="15"/>
                      </a:cubicBezTo>
                      <a:cubicBezTo>
                        <a:pt x="27" y="20"/>
                        <a:pt x="14" y="26"/>
                        <a:pt x="0" y="35"/>
                      </a:cubicBezTo>
                      <a:cubicBezTo>
                        <a:pt x="0" y="35"/>
                        <a:pt x="0" y="30"/>
                        <a:pt x="6" y="2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13" name="Freeform 71"/>
                <p:cNvSpPr>
                  <a:spLocks/>
                </p:cNvSpPr>
                <p:nvPr/>
              </p:nvSpPr>
              <p:spPr bwMode="auto">
                <a:xfrm>
                  <a:off x="-4106862" y="-7119144"/>
                  <a:ext cx="7938" cy="11112"/>
                </a:xfrm>
                <a:custGeom>
                  <a:avLst/>
                  <a:gdLst>
                    <a:gd name="T0" fmla="*/ 1 w 2"/>
                    <a:gd name="T1" fmla="*/ 0 h 3"/>
                    <a:gd name="T2" fmla="*/ 1 w 2"/>
                    <a:gd name="T3" fmla="*/ 3 h 3"/>
                    <a:gd name="T4" fmla="*/ 1 w 2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3">
                      <a:moveTo>
                        <a:pt x="1" y="0"/>
                      </a:moveTo>
                      <a:cubicBezTo>
                        <a:pt x="1" y="1"/>
                        <a:pt x="2" y="3"/>
                        <a:pt x="1" y="3"/>
                      </a:cubicBezTo>
                      <a:cubicBezTo>
                        <a:pt x="1" y="2"/>
                        <a:pt x="0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14" name="Freeform 72"/>
                <p:cNvSpPr>
                  <a:spLocks/>
                </p:cNvSpPr>
                <p:nvPr/>
              </p:nvSpPr>
              <p:spPr bwMode="auto">
                <a:xfrm>
                  <a:off x="-3963987" y="-6998494"/>
                  <a:ext cx="3175" cy="3175"/>
                </a:xfrm>
                <a:custGeom>
                  <a:avLst/>
                  <a:gdLst>
                    <a:gd name="T0" fmla="*/ 1 w 1"/>
                    <a:gd name="T1" fmla="*/ 1 h 1"/>
                    <a:gd name="T2" fmla="*/ 1 w 1"/>
                    <a:gd name="T3" fmla="*/ 1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15" name="Freeform 73"/>
                <p:cNvSpPr>
                  <a:spLocks/>
                </p:cNvSpPr>
                <p:nvPr/>
              </p:nvSpPr>
              <p:spPr bwMode="auto">
                <a:xfrm>
                  <a:off x="-3938587" y="-6976269"/>
                  <a:ext cx="15875" cy="6350"/>
                </a:xfrm>
                <a:custGeom>
                  <a:avLst/>
                  <a:gdLst>
                    <a:gd name="T0" fmla="*/ 4 w 4"/>
                    <a:gd name="T1" fmla="*/ 1 h 2"/>
                    <a:gd name="T2" fmla="*/ 0 w 4"/>
                    <a:gd name="T3" fmla="*/ 0 h 2"/>
                    <a:gd name="T4" fmla="*/ 4 w 4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cubicBezTo>
                        <a:pt x="4" y="2"/>
                        <a:pt x="1" y="1"/>
                        <a:pt x="0" y="0"/>
                      </a:cubicBezTo>
                      <a:lnTo>
                        <a:pt x="4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16" name="Freeform 74"/>
                <p:cNvSpPr>
                  <a:spLocks/>
                </p:cNvSpPr>
                <p:nvPr/>
              </p:nvSpPr>
              <p:spPr bwMode="auto">
                <a:xfrm>
                  <a:off x="-3892550" y="-6939756"/>
                  <a:ext cx="3175" cy="4762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17" name="Freeform 75"/>
                <p:cNvSpPr>
                  <a:spLocks/>
                </p:cNvSpPr>
                <p:nvPr/>
              </p:nvSpPr>
              <p:spPr bwMode="auto">
                <a:xfrm>
                  <a:off x="-3889375" y="-6942931"/>
                  <a:ext cx="11113" cy="7937"/>
                </a:xfrm>
                <a:custGeom>
                  <a:avLst/>
                  <a:gdLst>
                    <a:gd name="T0" fmla="*/ 1 w 3"/>
                    <a:gd name="T1" fmla="*/ 0 h 2"/>
                    <a:gd name="T2" fmla="*/ 3 w 3"/>
                    <a:gd name="T3" fmla="*/ 2 h 2"/>
                    <a:gd name="T4" fmla="*/ 1 w 3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1" y="0"/>
                      </a:moveTo>
                      <a:cubicBezTo>
                        <a:pt x="2" y="1"/>
                        <a:pt x="2" y="1"/>
                        <a:pt x="3" y="2"/>
                      </a:cubicBezTo>
                      <a:cubicBezTo>
                        <a:pt x="3" y="1"/>
                        <a:pt x="0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18" name="Freeform 76"/>
                <p:cNvSpPr>
                  <a:spLocks/>
                </p:cNvSpPr>
                <p:nvPr/>
              </p:nvSpPr>
              <p:spPr bwMode="auto">
                <a:xfrm>
                  <a:off x="-3810000" y="-6887369"/>
                  <a:ext cx="11113" cy="4762"/>
                </a:xfrm>
                <a:custGeom>
                  <a:avLst/>
                  <a:gdLst>
                    <a:gd name="T0" fmla="*/ 1 w 3"/>
                    <a:gd name="T1" fmla="*/ 0 h 1"/>
                    <a:gd name="T2" fmla="*/ 3 w 3"/>
                    <a:gd name="T3" fmla="*/ 1 h 1"/>
                    <a:gd name="T4" fmla="*/ 1 w 3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1">
                      <a:moveTo>
                        <a:pt x="1" y="0"/>
                      </a:moveTo>
                      <a:cubicBezTo>
                        <a:pt x="2" y="0"/>
                        <a:pt x="3" y="0"/>
                        <a:pt x="3" y="1"/>
                      </a:cubicBezTo>
                      <a:cubicBezTo>
                        <a:pt x="3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19" name="Freeform 77"/>
                <p:cNvSpPr>
                  <a:spLocks/>
                </p:cNvSpPr>
                <p:nvPr/>
              </p:nvSpPr>
              <p:spPr bwMode="auto">
                <a:xfrm>
                  <a:off x="-3765550" y="-6868319"/>
                  <a:ext cx="3175" cy="4762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0 w 1"/>
                    <a:gd name="T5" fmla="*/ 1 h 1"/>
                    <a:gd name="T6" fmla="*/ 0 w 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1"/>
                        <a:pt x="0" y="1"/>
                        <a:pt x="0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20" name="Rectangle 78"/>
                <p:cNvSpPr>
                  <a:spLocks noChangeArrowheads="1"/>
                </p:cNvSpPr>
                <p:nvPr/>
              </p:nvSpPr>
              <p:spPr bwMode="auto">
                <a:xfrm>
                  <a:off x="-3049587" y="-6574631"/>
                  <a:ext cx="3175" cy="158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21" name="Freeform 79"/>
                <p:cNvSpPr>
                  <a:spLocks/>
                </p:cNvSpPr>
                <p:nvPr/>
              </p:nvSpPr>
              <p:spPr bwMode="auto">
                <a:xfrm>
                  <a:off x="-3168650" y="-6792119"/>
                  <a:ext cx="6350" cy="6350"/>
                </a:xfrm>
                <a:custGeom>
                  <a:avLst/>
                  <a:gdLst>
                    <a:gd name="T0" fmla="*/ 2 w 2"/>
                    <a:gd name="T1" fmla="*/ 2 h 2"/>
                    <a:gd name="T2" fmla="*/ 1 w 2"/>
                    <a:gd name="T3" fmla="*/ 0 h 2"/>
                    <a:gd name="T4" fmla="*/ 2 w 2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0" y="1"/>
                        <a:pt x="1" y="1"/>
                        <a:pt x="1" y="0"/>
                      </a:cubicBezTo>
                      <a:cubicBezTo>
                        <a:pt x="2" y="1"/>
                        <a:pt x="0" y="1"/>
                        <a:pt x="2" y="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22" name="Freeform 80"/>
                <p:cNvSpPr>
                  <a:spLocks/>
                </p:cNvSpPr>
                <p:nvPr/>
              </p:nvSpPr>
              <p:spPr bwMode="auto">
                <a:xfrm>
                  <a:off x="-3333750" y="-6871494"/>
                  <a:ext cx="0" cy="7937"/>
                </a:xfrm>
                <a:custGeom>
                  <a:avLst/>
                  <a:gdLst>
                    <a:gd name="T0" fmla="*/ 0 h 5"/>
                    <a:gd name="T1" fmla="*/ 0 h 5"/>
                    <a:gd name="T2" fmla="*/ 5 h 5"/>
                    <a:gd name="T3" fmla="*/ 0 h 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23" name="Freeform 81"/>
                <p:cNvSpPr>
                  <a:spLocks/>
                </p:cNvSpPr>
                <p:nvPr/>
              </p:nvSpPr>
              <p:spPr bwMode="auto">
                <a:xfrm>
                  <a:off x="-2652712" y="-3391694"/>
                  <a:ext cx="46038" cy="4762"/>
                </a:xfrm>
                <a:custGeom>
                  <a:avLst/>
                  <a:gdLst>
                    <a:gd name="T0" fmla="*/ 4 w 12"/>
                    <a:gd name="T1" fmla="*/ 1 h 1"/>
                    <a:gd name="T2" fmla="*/ 9 w 12"/>
                    <a:gd name="T3" fmla="*/ 0 h 1"/>
                    <a:gd name="T4" fmla="*/ 4 w 1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" h="1">
                      <a:moveTo>
                        <a:pt x="4" y="1"/>
                      </a:moveTo>
                      <a:cubicBezTo>
                        <a:pt x="12" y="1"/>
                        <a:pt x="0" y="0"/>
                        <a:pt x="9" y="0"/>
                      </a:cubicBezTo>
                      <a:cubicBezTo>
                        <a:pt x="8" y="1"/>
                        <a:pt x="7" y="1"/>
                        <a:pt x="4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24" name="Freeform 82"/>
                <p:cNvSpPr>
                  <a:spLocks/>
                </p:cNvSpPr>
                <p:nvPr/>
              </p:nvSpPr>
              <p:spPr bwMode="auto">
                <a:xfrm>
                  <a:off x="-3649662" y="-5809456"/>
                  <a:ext cx="1563688" cy="2433637"/>
                </a:xfrm>
                <a:custGeom>
                  <a:avLst/>
                  <a:gdLst>
                    <a:gd name="T0" fmla="*/ 349 w 417"/>
                    <a:gd name="T1" fmla="*/ 414 h 649"/>
                    <a:gd name="T2" fmla="*/ 379 w 417"/>
                    <a:gd name="T3" fmla="*/ 358 h 649"/>
                    <a:gd name="T4" fmla="*/ 404 w 417"/>
                    <a:gd name="T5" fmla="*/ 235 h 649"/>
                    <a:gd name="T6" fmla="*/ 404 w 417"/>
                    <a:gd name="T7" fmla="*/ 189 h 649"/>
                    <a:gd name="T8" fmla="*/ 404 w 417"/>
                    <a:gd name="T9" fmla="*/ 50 h 649"/>
                    <a:gd name="T10" fmla="*/ 377 w 417"/>
                    <a:gd name="T11" fmla="*/ 17 h 649"/>
                    <a:gd name="T12" fmla="*/ 318 w 417"/>
                    <a:gd name="T13" fmla="*/ 48 h 649"/>
                    <a:gd name="T14" fmla="*/ 316 w 417"/>
                    <a:gd name="T15" fmla="*/ 113 h 649"/>
                    <a:gd name="T16" fmla="*/ 315 w 417"/>
                    <a:gd name="T17" fmla="*/ 150 h 649"/>
                    <a:gd name="T18" fmla="*/ 316 w 417"/>
                    <a:gd name="T19" fmla="*/ 182 h 649"/>
                    <a:gd name="T20" fmla="*/ 305 w 417"/>
                    <a:gd name="T21" fmla="*/ 259 h 649"/>
                    <a:gd name="T22" fmla="*/ 276 w 417"/>
                    <a:gd name="T23" fmla="*/ 292 h 649"/>
                    <a:gd name="T24" fmla="*/ 247 w 417"/>
                    <a:gd name="T25" fmla="*/ 326 h 649"/>
                    <a:gd name="T26" fmla="*/ 207 w 417"/>
                    <a:gd name="T27" fmla="*/ 367 h 649"/>
                    <a:gd name="T28" fmla="*/ 173 w 417"/>
                    <a:gd name="T29" fmla="*/ 401 h 649"/>
                    <a:gd name="T30" fmla="*/ 139 w 417"/>
                    <a:gd name="T31" fmla="*/ 395 h 649"/>
                    <a:gd name="T32" fmla="*/ 175 w 417"/>
                    <a:gd name="T33" fmla="*/ 335 h 649"/>
                    <a:gd name="T34" fmla="*/ 212 w 417"/>
                    <a:gd name="T35" fmla="*/ 297 h 649"/>
                    <a:gd name="T36" fmla="*/ 222 w 417"/>
                    <a:gd name="T37" fmla="*/ 283 h 649"/>
                    <a:gd name="T38" fmla="*/ 236 w 417"/>
                    <a:gd name="T39" fmla="*/ 261 h 649"/>
                    <a:gd name="T40" fmla="*/ 237 w 417"/>
                    <a:gd name="T41" fmla="*/ 237 h 649"/>
                    <a:gd name="T42" fmla="*/ 213 w 417"/>
                    <a:gd name="T43" fmla="*/ 215 h 649"/>
                    <a:gd name="T44" fmla="*/ 147 w 417"/>
                    <a:gd name="T45" fmla="*/ 242 h 649"/>
                    <a:gd name="T46" fmla="*/ 109 w 417"/>
                    <a:gd name="T47" fmla="*/ 280 h 649"/>
                    <a:gd name="T48" fmla="*/ 39 w 417"/>
                    <a:gd name="T49" fmla="*/ 360 h 649"/>
                    <a:gd name="T50" fmla="*/ 27 w 417"/>
                    <a:gd name="T51" fmla="*/ 386 h 649"/>
                    <a:gd name="T52" fmla="*/ 20 w 417"/>
                    <a:gd name="T53" fmla="*/ 389 h 649"/>
                    <a:gd name="T54" fmla="*/ 17 w 417"/>
                    <a:gd name="T55" fmla="*/ 420 h 649"/>
                    <a:gd name="T56" fmla="*/ 15 w 417"/>
                    <a:gd name="T57" fmla="*/ 453 h 649"/>
                    <a:gd name="T58" fmla="*/ 17 w 417"/>
                    <a:gd name="T59" fmla="*/ 480 h 649"/>
                    <a:gd name="T60" fmla="*/ 18 w 417"/>
                    <a:gd name="T61" fmla="*/ 503 h 649"/>
                    <a:gd name="T62" fmla="*/ 23 w 417"/>
                    <a:gd name="T63" fmla="*/ 527 h 649"/>
                    <a:gd name="T64" fmla="*/ 25 w 417"/>
                    <a:gd name="T65" fmla="*/ 553 h 649"/>
                    <a:gd name="T66" fmla="*/ 35 w 417"/>
                    <a:gd name="T67" fmla="*/ 577 h 649"/>
                    <a:gd name="T68" fmla="*/ 45 w 417"/>
                    <a:gd name="T69" fmla="*/ 600 h 649"/>
                    <a:gd name="T70" fmla="*/ 47 w 417"/>
                    <a:gd name="T71" fmla="*/ 614 h 649"/>
                    <a:gd name="T72" fmla="*/ 53 w 417"/>
                    <a:gd name="T73" fmla="*/ 635 h 649"/>
                    <a:gd name="T74" fmla="*/ 65 w 417"/>
                    <a:gd name="T75" fmla="*/ 638 h 649"/>
                    <a:gd name="T76" fmla="*/ 109 w 417"/>
                    <a:gd name="T77" fmla="*/ 636 h 649"/>
                    <a:gd name="T78" fmla="*/ 182 w 417"/>
                    <a:gd name="T79" fmla="*/ 641 h 649"/>
                    <a:gd name="T80" fmla="*/ 218 w 417"/>
                    <a:gd name="T81" fmla="*/ 643 h 649"/>
                    <a:gd name="T82" fmla="*/ 239 w 417"/>
                    <a:gd name="T83" fmla="*/ 645 h 649"/>
                    <a:gd name="T84" fmla="*/ 219 w 417"/>
                    <a:gd name="T85" fmla="*/ 646 h 649"/>
                    <a:gd name="T86" fmla="*/ 173 w 417"/>
                    <a:gd name="T87" fmla="*/ 646 h 649"/>
                    <a:gd name="T88" fmla="*/ 55 w 417"/>
                    <a:gd name="T89" fmla="*/ 646 h 649"/>
                    <a:gd name="T90" fmla="*/ 22 w 417"/>
                    <a:gd name="T91" fmla="*/ 571 h 649"/>
                    <a:gd name="T92" fmla="*/ 2 w 417"/>
                    <a:gd name="T93" fmla="*/ 450 h 649"/>
                    <a:gd name="T94" fmla="*/ 96 w 417"/>
                    <a:gd name="T95" fmla="*/ 274 h 649"/>
                    <a:gd name="T96" fmla="*/ 182 w 417"/>
                    <a:gd name="T97" fmla="*/ 200 h 649"/>
                    <a:gd name="T98" fmla="*/ 175 w 417"/>
                    <a:gd name="T99" fmla="*/ 355 h 649"/>
                    <a:gd name="T100" fmla="*/ 188 w 417"/>
                    <a:gd name="T101" fmla="*/ 371 h 649"/>
                    <a:gd name="T102" fmla="*/ 271 w 417"/>
                    <a:gd name="T103" fmla="*/ 281 h 649"/>
                    <a:gd name="T104" fmla="*/ 305 w 417"/>
                    <a:gd name="T105" fmla="*/ 114 h 649"/>
                    <a:gd name="T106" fmla="*/ 415 w 417"/>
                    <a:gd name="T107" fmla="*/ 192 h 649"/>
                    <a:gd name="T108" fmla="*/ 414 w 417"/>
                    <a:gd name="T109" fmla="*/ 284 h 649"/>
                    <a:gd name="T110" fmla="*/ 286 w 417"/>
                    <a:gd name="T111" fmla="*/ 609 h 6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17" h="649">
                      <a:moveTo>
                        <a:pt x="281" y="618"/>
                      </a:moveTo>
                      <a:cubicBezTo>
                        <a:pt x="279" y="592"/>
                        <a:pt x="289" y="559"/>
                        <a:pt x="294" y="531"/>
                      </a:cubicBezTo>
                      <a:cubicBezTo>
                        <a:pt x="295" y="528"/>
                        <a:pt x="296" y="533"/>
                        <a:pt x="298" y="525"/>
                      </a:cubicBezTo>
                      <a:cubicBezTo>
                        <a:pt x="302" y="498"/>
                        <a:pt x="324" y="460"/>
                        <a:pt x="341" y="431"/>
                      </a:cubicBezTo>
                      <a:cubicBezTo>
                        <a:pt x="341" y="433"/>
                        <a:pt x="341" y="433"/>
                        <a:pt x="341" y="433"/>
                      </a:cubicBezTo>
                      <a:cubicBezTo>
                        <a:pt x="344" y="428"/>
                        <a:pt x="346" y="420"/>
                        <a:pt x="349" y="414"/>
                      </a:cubicBezTo>
                      <a:cubicBezTo>
                        <a:pt x="350" y="415"/>
                        <a:pt x="349" y="417"/>
                        <a:pt x="350" y="415"/>
                      </a:cubicBezTo>
                      <a:cubicBezTo>
                        <a:pt x="350" y="413"/>
                        <a:pt x="355" y="404"/>
                        <a:pt x="356" y="402"/>
                      </a:cubicBezTo>
                      <a:cubicBezTo>
                        <a:pt x="357" y="399"/>
                        <a:pt x="358" y="400"/>
                        <a:pt x="360" y="397"/>
                      </a:cubicBezTo>
                      <a:cubicBezTo>
                        <a:pt x="361" y="393"/>
                        <a:pt x="361" y="393"/>
                        <a:pt x="361" y="393"/>
                      </a:cubicBezTo>
                      <a:cubicBezTo>
                        <a:pt x="363" y="382"/>
                        <a:pt x="373" y="370"/>
                        <a:pt x="378" y="357"/>
                      </a:cubicBezTo>
                      <a:cubicBezTo>
                        <a:pt x="378" y="357"/>
                        <a:pt x="378" y="359"/>
                        <a:pt x="379" y="358"/>
                      </a:cubicBezTo>
                      <a:cubicBezTo>
                        <a:pt x="388" y="336"/>
                        <a:pt x="403" y="310"/>
                        <a:pt x="404" y="284"/>
                      </a:cubicBezTo>
                      <a:cubicBezTo>
                        <a:pt x="405" y="285"/>
                        <a:pt x="406" y="286"/>
                        <a:pt x="406" y="285"/>
                      </a:cubicBezTo>
                      <a:cubicBezTo>
                        <a:pt x="405" y="283"/>
                        <a:pt x="405" y="275"/>
                        <a:pt x="405" y="268"/>
                      </a:cubicBezTo>
                      <a:cubicBezTo>
                        <a:pt x="406" y="265"/>
                        <a:pt x="404" y="256"/>
                        <a:pt x="404" y="248"/>
                      </a:cubicBezTo>
                      <a:cubicBezTo>
                        <a:pt x="405" y="249"/>
                        <a:pt x="405" y="249"/>
                        <a:pt x="405" y="249"/>
                      </a:cubicBezTo>
                      <a:cubicBezTo>
                        <a:pt x="403" y="242"/>
                        <a:pt x="406" y="239"/>
                        <a:pt x="404" y="235"/>
                      </a:cubicBezTo>
                      <a:cubicBezTo>
                        <a:pt x="405" y="231"/>
                        <a:pt x="405" y="231"/>
                        <a:pt x="405" y="231"/>
                      </a:cubicBezTo>
                      <a:cubicBezTo>
                        <a:pt x="403" y="228"/>
                        <a:pt x="406" y="222"/>
                        <a:pt x="405" y="217"/>
                      </a:cubicBezTo>
                      <a:cubicBezTo>
                        <a:pt x="405" y="217"/>
                        <a:pt x="405" y="217"/>
                        <a:pt x="405" y="217"/>
                      </a:cubicBezTo>
                      <a:cubicBezTo>
                        <a:pt x="404" y="212"/>
                        <a:pt x="405" y="210"/>
                        <a:pt x="405" y="205"/>
                      </a:cubicBezTo>
                      <a:cubicBezTo>
                        <a:pt x="405" y="205"/>
                        <a:pt x="405" y="205"/>
                        <a:pt x="405" y="205"/>
                      </a:cubicBezTo>
                      <a:cubicBezTo>
                        <a:pt x="404" y="195"/>
                        <a:pt x="405" y="189"/>
                        <a:pt x="404" y="189"/>
                      </a:cubicBezTo>
                      <a:cubicBezTo>
                        <a:pt x="405" y="185"/>
                        <a:pt x="405" y="199"/>
                        <a:pt x="406" y="193"/>
                      </a:cubicBezTo>
                      <a:cubicBezTo>
                        <a:pt x="405" y="159"/>
                        <a:pt x="405" y="124"/>
                        <a:pt x="405" y="90"/>
                      </a:cubicBezTo>
                      <a:cubicBezTo>
                        <a:pt x="406" y="86"/>
                        <a:pt x="406" y="84"/>
                        <a:pt x="406" y="83"/>
                      </a:cubicBezTo>
                      <a:cubicBezTo>
                        <a:pt x="406" y="80"/>
                        <a:pt x="406" y="70"/>
                        <a:pt x="405" y="67"/>
                      </a:cubicBezTo>
                      <a:cubicBezTo>
                        <a:pt x="405" y="68"/>
                        <a:pt x="406" y="65"/>
                        <a:pt x="406" y="63"/>
                      </a:cubicBezTo>
                      <a:cubicBezTo>
                        <a:pt x="407" y="57"/>
                        <a:pt x="404" y="56"/>
                        <a:pt x="404" y="50"/>
                      </a:cubicBezTo>
                      <a:cubicBezTo>
                        <a:pt x="405" y="52"/>
                        <a:pt x="405" y="53"/>
                        <a:pt x="406" y="52"/>
                      </a:cubicBezTo>
                      <a:cubicBezTo>
                        <a:pt x="404" y="46"/>
                        <a:pt x="401" y="39"/>
                        <a:pt x="397" y="34"/>
                      </a:cubicBezTo>
                      <a:cubicBezTo>
                        <a:pt x="398" y="34"/>
                        <a:pt x="399" y="36"/>
                        <a:pt x="399" y="35"/>
                      </a:cubicBezTo>
                      <a:cubicBezTo>
                        <a:pt x="394" y="30"/>
                        <a:pt x="391" y="24"/>
                        <a:pt x="385" y="21"/>
                      </a:cubicBezTo>
                      <a:cubicBezTo>
                        <a:pt x="386" y="21"/>
                        <a:pt x="387" y="21"/>
                        <a:pt x="388" y="22"/>
                      </a:cubicBezTo>
                      <a:cubicBezTo>
                        <a:pt x="379" y="15"/>
                        <a:pt x="385" y="21"/>
                        <a:pt x="377" y="17"/>
                      </a:cubicBezTo>
                      <a:cubicBezTo>
                        <a:pt x="379" y="17"/>
                        <a:pt x="378" y="17"/>
                        <a:pt x="379" y="16"/>
                      </a:cubicBezTo>
                      <a:cubicBezTo>
                        <a:pt x="371" y="15"/>
                        <a:pt x="357" y="13"/>
                        <a:pt x="349" y="16"/>
                      </a:cubicBezTo>
                      <a:cubicBezTo>
                        <a:pt x="349" y="16"/>
                        <a:pt x="349" y="15"/>
                        <a:pt x="349" y="15"/>
                      </a:cubicBezTo>
                      <a:cubicBezTo>
                        <a:pt x="340" y="17"/>
                        <a:pt x="332" y="22"/>
                        <a:pt x="326" y="31"/>
                      </a:cubicBezTo>
                      <a:cubicBezTo>
                        <a:pt x="324" y="34"/>
                        <a:pt x="325" y="28"/>
                        <a:pt x="320" y="37"/>
                      </a:cubicBezTo>
                      <a:cubicBezTo>
                        <a:pt x="321" y="37"/>
                        <a:pt x="314" y="53"/>
                        <a:pt x="318" y="48"/>
                      </a:cubicBezTo>
                      <a:cubicBezTo>
                        <a:pt x="314" y="55"/>
                        <a:pt x="316" y="68"/>
                        <a:pt x="316" y="74"/>
                      </a:cubicBezTo>
                      <a:cubicBezTo>
                        <a:pt x="315" y="70"/>
                        <a:pt x="314" y="78"/>
                        <a:pt x="314" y="71"/>
                      </a:cubicBezTo>
                      <a:cubicBezTo>
                        <a:pt x="313" y="77"/>
                        <a:pt x="313" y="77"/>
                        <a:pt x="313" y="77"/>
                      </a:cubicBezTo>
                      <a:cubicBezTo>
                        <a:pt x="312" y="76"/>
                        <a:pt x="313" y="71"/>
                        <a:pt x="312" y="73"/>
                      </a:cubicBezTo>
                      <a:cubicBezTo>
                        <a:pt x="312" y="76"/>
                        <a:pt x="313" y="87"/>
                        <a:pt x="312" y="90"/>
                      </a:cubicBezTo>
                      <a:cubicBezTo>
                        <a:pt x="313" y="96"/>
                        <a:pt x="316" y="102"/>
                        <a:pt x="316" y="113"/>
                      </a:cubicBezTo>
                      <a:cubicBezTo>
                        <a:pt x="315" y="108"/>
                        <a:pt x="314" y="116"/>
                        <a:pt x="313" y="112"/>
                      </a:cubicBezTo>
                      <a:cubicBezTo>
                        <a:pt x="317" y="127"/>
                        <a:pt x="317" y="127"/>
                        <a:pt x="317" y="127"/>
                      </a:cubicBezTo>
                      <a:cubicBezTo>
                        <a:pt x="317" y="130"/>
                        <a:pt x="315" y="128"/>
                        <a:pt x="316" y="133"/>
                      </a:cubicBezTo>
                      <a:cubicBezTo>
                        <a:pt x="316" y="132"/>
                        <a:pt x="317" y="135"/>
                        <a:pt x="317" y="136"/>
                      </a:cubicBezTo>
                      <a:cubicBezTo>
                        <a:pt x="317" y="137"/>
                        <a:pt x="318" y="151"/>
                        <a:pt x="316" y="152"/>
                      </a:cubicBezTo>
                      <a:cubicBezTo>
                        <a:pt x="315" y="154"/>
                        <a:pt x="315" y="146"/>
                        <a:pt x="315" y="150"/>
                      </a:cubicBezTo>
                      <a:cubicBezTo>
                        <a:pt x="315" y="157"/>
                        <a:pt x="315" y="157"/>
                        <a:pt x="315" y="164"/>
                      </a:cubicBezTo>
                      <a:cubicBezTo>
                        <a:pt x="315" y="164"/>
                        <a:pt x="315" y="164"/>
                        <a:pt x="315" y="164"/>
                      </a:cubicBezTo>
                      <a:cubicBezTo>
                        <a:pt x="315" y="168"/>
                        <a:pt x="316" y="176"/>
                        <a:pt x="317" y="172"/>
                      </a:cubicBezTo>
                      <a:cubicBezTo>
                        <a:pt x="317" y="169"/>
                        <a:pt x="316" y="173"/>
                        <a:pt x="316" y="168"/>
                      </a:cubicBezTo>
                      <a:cubicBezTo>
                        <a:pt x="317" y="171"/>
                        <a:pt x="318" y="179"/>
                        <a:pt x="318" y="185"/>
                      </a:cubicBezTo>
                      <a:cubicBezTo>
                        <a:pt x="317" y="183"/>
                        <a:pt x="317" y="183"/>
                        <a:pt x="316" y="182"/>
                      </a:cubicBezTo>
                      <a:cubicBezTo>
                        <a:pt x="318" y="191"/>
                        <a:pt x="318" y="200"/>
                        <a:pt x="319" y="210"/>
                      </a:cubicBezTo>
                      <a:cubicBezTo>
                        <a:pt x="320" y="210"/>
                        <a:pt x="317" y="206"/>
                        <a:pt x="318" y="205"/>
                      </a:cubicBezTo>
                      <a:cubicBezTo>
                        <a:pt x="317" y="217"/>
                        <a:pt x="318" y="232"/>
                        <a:pt x="313" y="242"/>
                      </a:cubicBezTo>
                      <a:cubicBezTo>
                        <a:pt x="313" y="240"/>
                        <a:pt x="314" y="241"/>
                        <a:pt x="314" y="241"/>
                      </a:cubicBezTo>
                      <a:cubicBezTo>
                        <a:pt x="311" y="247"/>
                        <a:pt x="310" y="246"/>
                        <a:pt x="309" y="250"/>
                      </a:cubicBezTo>
                      <a:cubicBezTo>
                        <a:pt x="308" y="250"/>
                        <a:pt x="307" y="255"/>
                        <a:pt x="305" y="259"/>
                      </a:cubicBezTo>
                      <a:cubicBezTo>
                        <a:pt x="304" y="261"/>
                        <a:pt x="304" y="259"/>
                        <a:pt x="306" y="256"/>
                      </a:cubicBezTo>
                      <a:cubicBezTo>
                        <a:pt x="303" y="262"/>
                        <a:pt x="289" y="281"/>
                        <a:pt x="279" y="289"/>
                      </a:cubicBezTo>
                      <a:cubicBezTo>
                        <a:pt x="280" y="289"/>
                        <a:pt x="275" y="296"/>
                        <a:pt x="273" y="298"/>
                      </a:cubicBezTo>
                      <a:cubicBezTo>
                        <a:pt x="273" y="296"/>
                        <a:pt x="273" y="296"/>
                        <a:pt x="273" y="296"/>
                      </a:cubicBezTo>
                      <a:cubicBezTo>
                        <a:pt x="271" y="298"/>
                        <a:pt x="267" y="304"/>
                        <a:pt x="266" y="303"/>
                      </a:cubicBezTo>
                      <a:cubicBezTo>
                        <a:pt x="262" y="309"/>
                        <a:pt x="281" y="285"/>
                        <a:pt x="276" y="292"/>
                      </a:cubicBezTo>
                      <a:cubicBezTo>
                        <a:pt x="274" y="293"/>
                        <a:pt x="269" y="301"/>
                        <a:pt x="270" y="299"/>
                      </a:cubicBezTo>
                      <a:cubicBezTo>
                        <a:pt x="266" y="304"/>
                        <a:pt x="263" y="309"/>
                        <a:pt x="258" y="312"/>
                      </a:cubicBezTo>
                      <a:cubicBezTo>
                        <a:pt x="259" y="311"/>
                        <a:pt x="260" y="308"/>
                        <a:pt x="257" y="311"/>
                      </a:cubicBezTo>
                      <a:cubicBezTo>
                        <a:pt x="251" y="318"/>
                        <a:pt x="256" y="313"/>
                        <a:pt x="251" y="319"/>
                      </a:cubicBezTo>
                      <a:cubicBezTo>
                        <a:pt x="249" y="322"/>
                        <a:pt x="249" y="322"/>
                        <a:pt x="249" y="322"/>
                      </a:cubicBezTo>
                      <a:cubicBezTo>
                        <a:pt x="249" y="323"/>
                        <a:pt x="244" y="328"/>
                        <a:pt x="247" y="326"/>
                      </a:cubicBezTo>
                      <a:cubicBezTo>
                        <a:pt x="245" y="326"/>
                        <a:pt x="239" y="336"/>
                        <a:pt x="238" y="334"/>
                      </a:cubicBezTo>
                      <a:cubicBezTo>
                        <a:pt x="238" y="332"/>
                        <a:pt x="238" y="332"/>
                        <a:pt x="238" y="332"/>
                      </a:cubicBezTo>
                      <a:cubicBezTo>
                        <a:pt x="235" y="335"/>
                        <a:pt x="235" y="337"/>
                        <a:pt x="233" y="340"/>
                      </a:cubicBezTo>
                      <a:cubicBezTo>
                        <a:pt x="233" y="340"/>
                        <a:pt x="232" y="341"/>
                        <a:pt x="232" y="341"/>
                      </a:cubicBezTo>
                      <a:cubicBezTo>
                        <a:pt x="233" y="342"/>
                        <a:pt x="226" y="347"/>
                        <a:pt x="224" y="351"/>
                      </a:cubicBezTo>
                      <a:cubicBezTo>
                        <a:pt x="218" y="356"/>
                        <a:pt x="211" y="366"/>
                        <a:pt x="207" y="367"/>
                      </a:cubicBezTo>
                      <a:cubicBezTo>
                        <a:pt x="204" y="372"/>
                        <a:pt x="201" y="377"/>
                        <a:pt x="196" y="381"/>
                      </a:cubicBezTo>
                      <a:cubicBezTo>
                        <a:pt x="196" y="380"/>
                        <a:pt x="198" y="379"/>
                        <a:pt x="198" y="378"/>
                      </a:cubicBezTo>
                      <a:cubicBezTo>
                        <a:pt x="194" y="381"/>
                        <a:pt x="194" y="382"/>
                        <a:pt x="192" y="385"/>
                      </a:cubicBezTo>
                      <a:cubicBezTo>
                        <a:pt x="192" y="384"/>
                        <a:pt x="185" y="390"/>
                        <a:pt x="181" y="393"/>
                      </a:cubicBezTo>
                      <a:cubicBezTo>
                        <a:pt x="177" y="398"/>
                        <a:pt x="179" y="397"/>
                        <a:pt x="179" y="398"/>
                      </a:cubicBezTo>
                      <a:cubicBezTo>
                        <a:pt x="178" y="399"/>
                        <a:pt x="176" y="400"/>
                        <a:pt x="173" y="401"/>
                      </a:cubicBezTo>
                      <a:cubicBezTo>
                        <a:pt x="173" y="401"/>
                        <a:pt x="166" y="403"/>
                        <a:pt x="172" y="401"/>
                      </a:cubicBezTo>
                      <a:cubicBezTo>
                        <a:pt x="169" y="404"/>
                        <a:pt x="169" y="404"/>
                        <a:pt x="169" y="404"/>
                      </a:cubicBezTo>
                      <a:cubicBezTo>
                        <a:pt x="165" y="408"/>
                        <a:pt x="157" y="408"/>
                        <a:pt x="153" y="406"/>
                      </a:cubicBezTo>
                      <a:cubicBezTo>
                        <a:pt x="156" y="407"/>
                        <a:pt x="164" y="406"/>
                        <a:pt x="158" y="405"/>
                      </a:cubicBezTo>
                      <a:cubicBezTo>
                        <a:pt x="152" y="403"/>
                        <a:pt x="144" y="402"/>
                        <a:pt x="140" y="392"/>
                      </a:cubicBezTo>
                      <a:cubicBezTo>
                        <a:pt x="139" y="395"/>
                        <a:pt x="139" y="395"/>
                        <a:pt x="139" y="395"/>
                      </a:cubicBezTo>
                      <a:cubicBezTo>
                        <a:pt x="137" y="390"/>
                        <a:pt x="136" y="377"/>
                        <a:pt x="139" y="379"/>
                      </a:cubicBezTo>
                      <a:cubicBezTo>
                        <a:pt x="139" y="375"/>
                        <a:pt x="145" y="369"/>
                        <a:pt x="143" y="369"/>
                      </a:cubicBezTo>
                      <a:cubicBezTo>
                        <a:pt x="154" y="358"/>
                        <a:pt x="166" y="343"/>
                        <a:pt x="174" y="338"/>
                      </a:cubicBezTo>
                      <a:cubicBezTo>
                        <a:pt x="176" y="336"/>
                        <a:pt x="179" y="333"/>
                        <a:pt x="178" y="333"/>
                      </a:cubicBezTo>
                      <a:cubicBezTo>
                        <a:pt x="175" y="335"/>
                        <a:pt x="175" y="337"/>
                        <a:pt x="174" y="337"/>
                      </a:cubicBezTo>
                      <a:cubicBezTo>
                        <a:pt x="175" y="336"/>
                        <a:pt x="175" y="335"/>
                        <a:pt x="175" y="335"/>
                      </a:cubicBezTo>
                      <a:cubicBezTo>
                        <a:pt x="178" y="332"/>
                        <a:pt x="181" y="330"/>
                        <a:pt x="179" y="334"/>
                      </a:cubicBezTo>
                      <a:cubicBezTo>
                        <a:pt x="186" y="327"/>
                        <a:pt x="184" y="324"/>
                        <a:pt x="193" y="316"/>
                      </a:cubicBezTo>
                      <a:cubicBezTo>
                        <a:pt x="193" y="317"/>
                        <a:pt x="194" y="316"/>
                        <a:pt x="196" y="313"/>
                      </a:cubicBezTo>
                      <a:cubicBezTo>
                        <a:pt x="200" y="308"/>
                        <a:pt x="200" y="308"/>
                        <a:pt x="200" y="308"/>
                      </a:cubicBezTo>
                      <a:cubicBezTo>
                        <a:pt x="206" y="302"/>
                        <a:pt x="204" y="305"/>
                        <a:pt x="205" y="306"/>
                      </a:cubicBezTo>
                      <a:cubicBezTo>
                        <a:pt x="208" y="303"/>
                        <a:pt x="212" y="299"/>
                        <a:pt x="212" y="297"/>
                      </a:cubicBezTo>
                      <a:cubicBezTo>
                        <a:pt x="217" y="294"/>
                        <a:pt x="217" y="294"/>
                        <a:pt x="217" y="294"/>
                      </a:cubicBezTo>
                      <a:cubicBezTo>
                        <a:pt x="214" y="296"/>
                        <a:pt x="219" y="291"/>
                        <a:pt x="220" y="289"/>
                      </a:cubicBezTo>
                      <a:cubicBezTo>
                        <a:pt x="219" y="291"/>
                        <a:pt x="219" y="291"/>
                        <a:pt x="219" y="291"/>
                      </a:cubicBezTo>
                      <a:cubicBezTo>
                        <a:pt x="220" y="290"/>
                        <a:pt x="223" y="286"/>
                        <a:pt x="224" y="284"/>
                      </a:cubicBezTo>
                      <a:cubicBezTo>
                        <a:pt x="223" y="284"/>
                        <a:pt x="220" y="288"/>
                        <a:pt x="218" y="290"/>
                      </a:cubicBezTo>
                      <a:cubicBezTo>
                        <a:pt x="219" y="288"/>
                        <a:pt x="221" y="285"/>
                        <a:pt x="222" y="283"/>
                      </a:cubicBezTo>
                      <a:cubicBezTo>
                        <a:pt x="223" y="284"/>
                        <a:pt x="228" y="278"/>
                        <a:pt x="230" y="276"/>
                      </a:cubicBezTo>
                      <a:cubicBezTo>
                        <a:pt x="232" y="273"/>
                        <a:pt x="231" y="272"/>
                        <a:pt x="232" y="271"/>
                      </a:cubicBezTo>
                      <a:cubicBezTo>
                        <a:pt x="232" y="271"/>
                        <a:pt x="235" y="266"/>
                        <a:pt x="234" y="269"/>
                      </a:cubicBezTo>
                      <a:cubicBezTo>
                        <a:pt x="234" y="270"/>
                        <a:pt x="232" y="271"/>
                        <a:pt x="232" y="273"/>
                      </a:cubicBezTo>
                      <a:cubicBezTo>
                        <a:pt x="233" y="271"/>
                        <a:pt x="234" y="272"/>
                        <a:pt x="236" y="267"/>
                      </a:cubicBezTo>
                      <a:cubicBezTo>
                        <a:pt x="237" y="264"/>
                        <a:pt x="234" y="267"/>
                        <a:pt x="236" y="261"/>
                      </a:cubicBezTo>
                      <a:cubicBezTo>
                        <a:pt x="236" y="263"/>
                        <a:pt x="237" y="263"/>
                        <a:pt x="237" y="265"/>
                      </a:cubicBezTo>
                      <a:cubicBezTo>
                        <a:pt x="239" y="259"/>
                        <a:pt x="239" y="259"/>
                        <a:pt x="239" y="259"/>
                      </a:cubicBezTo>
                      <a:cubicBezTo>
                        <a:pt x="238" y="258"/>
                        <a:pt x="238" y="258"/>
                        <a:pt x="238" y="258"/>
                      </a:cubicBezTo>
                      <a:cubicBezTo>
                        <a:pt x="238" y="257"/>
                        <a:pt x="238" y="258"/>
                        <a:pt x="239" y="258"/>
                      </a:cubicBezTo>
                      <a:cubicBezTo>
                        <a:pt x="239" y="256"/>
                        <a:pt x="239" y="248"/>
                        <a:pt x="238" y="247"/>
                      </a:cubicBezTo>
                      <a:cubicBezTo>
                        <a:pt x="237" y="244"/>
                        <a:pt x="237" y="240"/>
                        <a:pt x="237" y="237"/>
                      </a:cubicBezTo>
                      <a:cubicBezTo>
                        <a:pt x="237" y="238"/>
                        <a:pt x="237" y="238"/>
                        <a:pt x="237" y="238"/>
                      </a:cubicBezTo>
                      <a:cubicBezTo>
                        <a:pt x="236" y="234"/>
                        <a:pt x="233" y="230"/>
                        <a:pt x="231" y="228"/>
                      </a:cubicBezTo>
                      <a:cubicBezTo>
                        <a:pt x="231" y="228"/>
                        <a:pt x="231" y="228"/>
                        <a:pt x="231" y="228"/>
                      </a:cubicBezTo>
                      <a:cubicBezTo>
                        <a:pt x="230" y="226"/>
                        <a:pt x="227" y="222"/>
                        <a:pt x="224" y="221"/>
                      </a:cubicBezTo>
                      <a:cubicBezTo>
                        <a:pt x="220" y="218"/>
                        <a:pt x="225" y="217"/>
                        <a:pt x="219" y="215"/>
                      </a:cubicBezTo>
                      <a:cubicBezTo>
                        <a:pt x="215" y="212"/>
                        <a:pt x="211" y="214"/>
                        <a:pt x="213" y="215"/>
                      </a:cubicBezTo>
                      <a:cubicBezTo>
                        <a:pt x="203" y="210"/>
                        <a:pt x="194" y="211"/>
                        <a:pt x="185" y="213"/>
                      </a:cubicBezTo>
                      <a:cubicBezTo>
                        <a:pt x="184" y="214"/>
                        <a:pt x="184" y="214"/>
                        <a:pt x="182" y="215"/>
                      </a:cubicBezTo>
                      <a:cubicBezTo>
                        <a:pt x="168" y="221"/>
                        <a:pt x="157" y="232"/>
                        <a:pt x="147" y="240"/>
                      </a:cubicBezTo>
                      <a:cubicBezTo>
                        <a:pt x="150" y="237"/>
                        <a:pt x="147" y="239"/>
                        <a:pt x="146" y="239"/>
                      </a:cubicBezTo>
                      <a:cubicBezTo>
                        <a:pt x="144" y="242"/>
                        <a:pt x="142" y="242"/>
                        <a:pt x="142" y="244"/>
                      </a:cubicBezTo>
                      <a:cubicBezTo>
                        <a:pt x="143" y="244"/>
                        <a:pt x="143" y="245"/>
                        <a:pt x="147" y="242"/>
                      </a:cubicBezTo>
                      <a:cubicBezTo>
                        <a:pt x="141" y="249"/>
                        <a:pt x="131" y="259"/>
                        <a:pt x="126" y="262"/>
                      </a:cubicBezTo>
                      <a:cubicBezTo>
                        <a:pt x="128" y="261"/>
                        <a:pt x="127" y="262"/>
                        <a:pt x="126" y="264"/>
                      </a:cubicBezTo>
                      <a:cubicBezTo>
                        <a:pt x="125" y="262"/>
                        <a:pt x="120" y="267"/>
                        <a:pt x="117" y="271"/>
                      </a:cubicBezTo>
                      <a:cubicBezTo>
                        <a:pt x="117" y="272"/>
                        <a:pt x="117" y="272"/>
                        <a:pt x="117" y="272"/>
                      </a:cubicBezTo>
                      <a:cubicBezTo>
                        <a:pt x="114" y="274"/>
                        <a:pt x="114" y="274"/>
                        <a:pt x="114" y="274"/>
                      </a:cubicBezTo>
                      <a:cubicBezTo>
                        <a:pt x="112" y="275"/>
                        <a:pt x="113" y="277"/>
                        <a:pt x="109" y="280"/>
                      </a:cubicBezTo>
                      <a:cubicBezTo>
                        <a:pt x="109" y="280"/>
                        <a:pt x="108" y="280"/>
                        <a:pt x="107" y="280"/>
                      </a:cubicBezTo>
                      <a:cubicBezTo>
                        <a:pt x="104" y="284"/>
                        <a:pt x="99" y="291"/>
                        <a:pt x="95" y="294"/>
                      </a:cubicBezTo>
                      <a:cubicBezTo>
                        <a:pt x="90" y="296"/>
                        <a:pt x="90" y="296"/>
                        <a:pt x="90" y="296"/>
                      </a:cubicBezTo>
                      <a:cubicBezTo>
                        <a:pt x="89" y="298"/>
                        <a:pt x="86" y="302"/>
                        <a:pt x="90" y="299"/>
                      </a:cubicBezTo>
                      <a:cubicBezTo>
                        <a:pt x="82" y="306"/>
                        <a:pt x="78" y="310"/>
                        <a:pt x="75" y="312"/>
                      </a:cubicBezTo>
                      <a:cubicBezTo>
                        <a:pt x="64" y="326"/>
                        <a:pt x="48" y="343"/>
                        <a:pt x="39" y="360"/>
                      </a:cubicBezTo>
                      <a:cubicBezTo>
                        <a:pt x="38" y="360"/>
                        <a:pt x="38" y="360"/>
                        <a:pt x="38" y="360"/>
                      </a:cubicBezTo>
                      <a:cubicBezTo>
                        <a:pt x="35" y="364"/>
                        <a:pt x="38" y="363"/>
                        <a:pt x="36" y="365"/>
                      </a:cubicBezTo>
                      <a:cubicBezTo>
                        <a:pt x="36" y="364"/>
                        <a:pt x="32" y="368"/>
                        <a:pt x="34" y="364"/>
                      </a:cubicBezTo>
                      <a:cubicBezTo>
                        <a:pt x="29" y="370"/>
                        <a:pt x="31" y="373"/>
                        <a:pt x="29" y="378"/>
                      </a:cubicBezTo>
                      <a:cubicBezTo>
                        <a:pt x="29" y="379"/>
                        <a:pt x="30" y="374"/>
                        <a:pt x="31" y="375"/>
                      </a:cubicBezTo>
                      <a:cubicBezTo>
                        <a:pt x="31" y="376"/>
                        <a:pt x="26" y="384"/>
                        <a:pt x="27" y="386"/>
                      </a:cubicBezTo>
                      <a:cubicBezTo>
                        <a:pt x="25" y="387"/>
                        <a:pt x="25" y="386"/>
                        <a:pt x="25" y="385"/>
                      </a:cubicBezTo>
                      <a:cubicBezTo>
                        <a:pt x="24" y="386"/>
                        <a:pt x="24" y="388"/>
                        <a:pt x="24" y="389"/>
                      </a:cubicBezTo>
                      <a:cubicBezTo>
                        <a:pt x="20" y="394"/>
                        <a:pt x="26" y="376"/>
                        <a:pt x="22" y="381"/>
                      </a:cubicBezTo>
                      <a:cubicBezTo>
                        <a:pt x="20" y="385"/>
                        <a:pt x="20" y="385"/>
                        <a:pt x="20" y="385"/>
                      </a:cubicBezTo>
                      <a:cubicBezTo>
                        <a:pt x="17" y="388"/>
                        <a:pt x="23" y="374"/>
                        <a:pt x="19" y="384"/>
                      </a:cubicBezTo>
                      <a:cubicBezTo>
                        <a:pt x="18" y="388"/>
                        <a:pt x="19" y="393"/>
                        <a:pt x="20" y="389"/>
                      </a:cubicBezTo>
                      <a:cubicBezTo>
                        <a:pt x="18" y="398"/>
                        <a:pt x="22" y="394"/>
                        <a:pt x="19" y="404"/>
                      </a:cubicBezTo>
                      <a:cubicBezTo>
                        <a:pt x="17" y="407"/>
                        <a:pt x="21" y="396"/>
                        <a:pt x="20" y="398"/>
                      </a:cubicBezTo>
                      <a:cubicBezTo>
                        <a:pt x="17" y="402"/>
                        <a:pt x="17" y="407"/>
                        <a:pt x="16" y="411"/>
                      </a:cubicBezTo>
                      <a:cubicBezTo>
                        <a:pt x="18" y="407"/>
                        <a:pt x="18" y="411"/>
                        <a:pt x="18" y="414"/>
                      </a:cubicBezTo>
                      <a:cubicBezTo>
                        <a:pt x="16" y="419"/>
                        <a:pt x="17" y="411"/>
                        <a:pt x="16" y="418"/>
                      </a:cubicBezTo>
                      <a:cubicBezTo>
                        <a:pt x="16" y="419"/>
                        <a:pt x="16" y="426"/>
                        <a:pt x="17" y="420"/>
                      </a:cubicBezTo>
                      <a:cubicBezTo>
                        <a:pt x="19" y="423"/>
                        <a:pt x="16" y="428"/>
                        <a:pt x="17" y="432"/>
                      </a:cubicBezTo>
                      <a:cubicBezTo>
                        <a:pt x="15" y="434"/>
                        <a:pt x="15" y="424"/>
                        <a:pt x="13" y="432"/>
                      </a:cubicBezTo>
                      <a:cubicBezTo>
                        <a:pt x="15" y="431"/>
                        <a:pt x="14" y="442"/>
                        <a:pt x="16" y="438"/>
                      </a:cubicBezTo>
                      <a:cubicBezTo>
                        <a:pt x="16" y="441"/>
                        <a:pt x="15" y="441"/>
                        <a:pt x="14" y="439"/>
                      </a:cubicBezTo>
                      <a:cubicBezTo>
                        <a:pt x="13" y="443"/>
                        <a:pt x="16" y="450"/>
                        <a:pt x="14" y="451"/>
                      </a:cubicBezTo>
                      <a:cubicBezTo>
                        <a:pt x="15" y="453"/>
                        <a:pt x="15" y="453"/>
                        <a:pt x="15" y="453"/>
                      </a:cubicBezTo>
                      <a:cubicBezTo>
                        <a:pt x="14" y="454"/>
                        <a:pt x="14" y="456"/>
                        <a:pt x="13" y="459"/>
                      </a:cubicBezTo>
                      <a:cubicBezTo>
                        <a:pt x="13" y="463"/>
                        <a:pt x="16" y="472"/>
                        <a:pt x="14" y="471"/>
                      </a:cubicBezTo>
                      <a:cubicBezTo>
                        <a:pt x="14" y="473"/>
                        <a:pt x="15" y="482"/>
                        <a:pt x="16" y="478"/>
                      </a:cubicBezTo>
                      <a:cubicBezTo>
                        <a:pt x="16" y="472"/>
                        <a:pt x="14" y="472"/>
                        <a:pt x="16" y="468"/>
                      </a:cubicBezTo>
                      <a:cubicBezTo>
                        <a:pt x="15" y="473"/>
                        <a:pt x="17" y="477"/>
                        <a:pt x="18" y="480"/>
                      </a:cubicBezTo>
                      <a:cubicBezTo>
                        <a:pt x="17" y="480"/>
                        <a:pt x="17" y="480"/>
                        <a:pt x="17" y="480"/>
                      </a:cubicBezTo>
                      <a:cubicBezTo>
                        <a:pt x="17" y="482"/>
                        <a:pt x="18" y="487"/>
                        <a:pt x="19" y="488"/>
                      </a:cubicBezTo>
                      <a:cubicBezTo>
                        <a:pt x="18" y="487"/>
                        <a:pt x="18" y="487"/>
                        <a:pt x="18" y="489"/>
                      </a:cubicBezTo>
                      <a:cubicBezTo>
                        <a:pt x="19" y="491"/>
                        <a:pt x="19" y="491"/>
                        <a:pt x="19" y="491"/>
                      </a:cubicBezTo>
                      <a:cubicBezTo>
                        <a:pt x="21" y="499"/>
                        <a:pt x="17" y="493"/>
                        <a:pt x="19" y="501"/>
                      </a:cubicBezTo>
                      <a:cubicBezTo>
                        <a:pt x="17" y="495"/>
                        <a:pt x="17" y="495"/>
                        <a:pt x="17" y="495"/>
                      </a:cubicBezTo>
                      <a:cubicBezTo>
                        <a:pt x="18" y="496"/>
                        <a:pt x="17" y="499"/>
                        <a:pt x="18" y="503"/>
                      </a:cubicBezTo>
                      <a:cubicBezTo>
                        <a:pt x="19" y="504"/>
                        <a:pt x="21" y="507"/>
                        <a:pt x="22" y="508"/>
                      </a:cubicBezTo>
                      <a:cubicBezTo>
                        <a:pt x="23" y="512"/>
                        <a:pt x="21" y="510"/>
                        <a:pt x="23" y="514"/>
                      </a:cubicBezTo>
                      <a:cubicBezTo>
                        <a:pt x="20" y="508"/>
                        <a:pt x="20" y="508"/>
                        <a:pt x="20" y="508"/>
                      </a:cubicBezTo>
                      <a:cubicBezTo>
                        <a:pt x="20" y="508"/>
                        <a:pt x="19" y="513"/>
                        <a:pt x="21" y="518"/>
                      </a:cubicBezTo>
                      <a:cubicBezTo>
                        <a:pt x="22" y="522"/>
                        <a:pt x="24" y="527"/>
                        <a:pt x="24" y="522"/>
                      </a:cubicBezTo>
                      <a:cubicBezTo>
                        <a:pt x="24" y="524"/>
                        <a:pt x="24" y="529"/>
                        <a:pt x="23" y="527"/>
                      </a:cubicBezTo>
                      <a:cubicBezTo>
                        <a:pt x="25" y="533"/>
                        <a:pt x="24" y="525"/>
                        <a:pt x="26" y="531"/>
                      </a:cubicBezTo>
                      <a:cubicBezTo>
                        <a:pt x="26" y="533"/>
                        <a:pt x="27" y="541"/>
                        <a:pt x="27" y="545"/>
                      </a:cubicBezTo>
                      <a:cubicBezTo>
                        <a:pt x="24" y="540"/>
                        <a:pt x="24" y="540"/>
                        <a:pt x="24" y="540"/>
                      </a:cubicBezTo>
                      <a:cubicBezTo>
                        <a:pt x="25" y="544"/>
                        <a:pt x="25" y="544"/>
                        <a:pt x="25" y="544"/>
                      </a:cubicBezTo>
                      <a:cubicBezTo>
                        <a:pt x="22" y="539"/>
                        <a:pt x="24" y="547"/>
                        <a:pt x="22" y="544"/>
                      </a:cubicBezTo>
                      <a:cubicBezTo>
                        <a:pt x="22" y="547"/>
                        <a:pt x="24" y="550"/>
                        <a:pt x="25" y="553"/>
                      </a:cubicBezTo>
                      <a:cubicBezTo>
                        <a:pt x="25" y="544"/>
                        <a:pt x="30" y="561"/>
                        <a:pt x="32" y="558"/>
                      </a:cubicBezTo>
                      <a:cubicBezTo>
                        <a:pt x="35" y="568"/>
                        <a:pt x="28" y="566"/>
                        <a:pt x="35" y="576"/>
                      </a:cubicBezTo>
                      <a:cubicBezTo>
                        <a:pt x="35" y="574"/>
                        <a:pt x="38" y="579"/>
                        <a:pt x="35" y="572"/>
                      </a:cubicBezTo>
                      <a:cubicBezTo>
                        <a:pt x="37" y="579"/>
                        <a:pt x="39" y="576"/>
                        <a:pt x="40" y="584"/>
                      </a:cubicBezTo>
                      <a:cubicBezTo>
                        <a:pt x="37" y="579"/>
                        <a:pt x="40" y="591"/>
                        <a:pt x="36" y="583"/>
                      </a:cubicBezTo>
                      <a:cubicBezTo>
                        <a:pt x="37" y="584"/>
                        <a:pt x="35" y="578"/>
                        <a:pt x="35" y="577"/>
                      </a:cubicBezTo>
                      <a:cubicBezTo>
                        <a:pt x="35" y="580"/>
                        <a:pt x="32" y="577"/>
                        <a:pt x="34" y="584"/>
                      </a:cubicBezTo>
                      <a:cubicBezTo>
                        <a:pt x="36" y="588"/>
                        <a:pt x="38" y="594"/>
                        <a:pt x="38" y="593"/>
                      </a:cubicBezTo>
                      <a:cubicBezTo>
                        <a:pt x="39" y="592"/>
                        <a:pt x="36" y="586"/>
                        <a:pt x="38" y="589"/>
                      </a:cubicBezTo>
                      <a:cubicBezTo>
                        <a:pt x="41" y="597"/>
                        <a:pt x="40" y="599"/>
                        <a:pt x="43" y="601"/>
                      </a:cubicBezTo>
                      <a:cubicBezTo>
                        <a:pt x="41" y="596"/>
                        <a:pt x="42" y="595"/>
                        <a:pt x="43" y="594"/>
                      </a:cubicBezTo>
                      <a:cubicBezTo>
                        <a:pt x="45" y="600"/>
                        <a:pt x="45" y="600"/>
                        <a:pt x="45" y="600"/>
                      </a:cubicBezTo>
                      <a:cubicBezTo>
                        <a:pt x="44" y="599"/>
                        <a:pt x="44" y="599"/>
                        <a:pt x="44" y="599"/>
                      </a:cubicBezTo>
                      <a:cubicBezTo>
                        <a:pt x="46" y="609"/>
                        <a:pt x="46" y="602"/>
                        <a:pt x="49" y="611"/>
                      </a:cubicBezTo>
                      <a:cubicBezTo>
                        <a:pt x="49" y="616"/>
                        <a:pt x="49" y="616"/>
                        <a:pt x="49" y="616"/>
                      </a:cubicBezTo>
                      <a:cubicBezTo>
                        <a:pt x="47" y="614"/>
                        <a:pt x="45" y="602"/>
                        <a:pt x="44" y="605"/>
                      </a:cubicBezTo>
                      <a:cubicBezTo>
                        <a:pt x="45" y="611"/>
                        <a:pt x="47" y="613"/>
                        <a:pt x="48" y="618"/>
                      </a:cubicBezTo>
                      <a:cubicBezTo>
                        <a:pt x="48" y="617"/>
                        <a:pt x="47" y="616"/>
                        <a:pt x="47" y="614"/>
                      </a:cubicBezTo>
                      <a:cubicBezTo>
                        <a:pt x="47" y="617"/>
                        <a:pt x="45" y="620"/>
                        <a:pt x="50" y="628"/>
                      </a:cubicBezTo>
                      <a:cubicBezTo>
                        <a:pt x="52" y="632"/>
                        <a:pt x="51" y="629"/>
                        <a:pt x="51" y="629"/>
                      </a:cubicBezTo>
                      <a:cubicBezTo>
                        <a:pt x="54" y="638"/>
                        <a:pt x="53" y="634"/>
                        <a:pt x="53" y="635"/>
                      </a:cubicBezTo>
                      <a:cubicBezTo>
                        <a:pt x="53" y="634"/>
                        <a:pt x="54" y="635"/>
                        <a:pt x="57" y="635"/>
                      </a:cubicBezTo>
                      <a:cubicBezTo>
                        <a:pt x="55" y="636"/>
                        <a:pt x="68" y="635"/>
                        <a:pt x="61" y="636"/>
                      </a:cubicBezTo>
                      <a:cubicBezTo>
                        <a:pt x="60" y="636"/>
                        <a:pt x="54" y="636"/>
                        <a:pt x="53" y="635"/>
                      </a:cubicBezTo>
                      <a:cubicBezTo>
                        <a:pt x="53" y="635"/>
                        <a:pt x="53" y="637"/>
                        <a:pt x="51" y="631"/>
                      </a:cubicBezTo>
                      <a:cubicBezTo>
                        <a:pt x="50" y="636"/>
                        <a:pt x="49" y="624"/>
                        <a:pt x="46" y="622"/>
                      </a:cubicBezTo>
                      <a:cubicBezTo>
                        <a:pt x="49" y="630"/>
                        <a:pt x="47" y="630"/>
                        <a:pt x="46" y="632"/>
                      </a:cubicBezTo>
                      <a:cubicBezTo>
                        <a:pt x="47" y="635"/>
                        <a:pt x="48" y="636"/>
                        <a:pt x="48" y="637"/>
                      </a:cubicBezTo>
                      <a:cubicBezTo>
                        <a:pt x="49" y="637"/>
                        <a:pt x="49" y="635"/>
                        <a:pt x="50" y="635"/>
                      </a:cubicBezTo>
                      <a:cubicBezTo>
                        <a:pt x="49" y="641"/>
                        <a:pt x="60" y="638"/>
                        <a:pt x="65" y="638"/>
                      </a:cubicBezTo>
                      <a:cubicBezTo>
                        <a:pt x="68" y="638"/>
                        <a:pt x="67" y="639"/>
                        <a:pt x="63" y="639"/>
                      </a:cubicBezTo>
                      <a:cubicBezTo>
                        <a:pt x="74" y="639"/>
                        <a:pt x="86" y="639"/>
                        <a:pt x="97" y="640"/>
                      </a:cubicBezTo>
                      <a:cubicBezTo>
                        <a:pt x="90" y="638"/>
                        <a:pt x="108" y="639"/>
                        <a:pt x="104" y="638"/>
                      </a:cubicBezTo>
                      <a:cubicBezTo>
                        <a:pt x="98" y="637"/>
                        <a:pt x="93" y="636"/>
                        <a:pt x="96" y="635"/>
                      </a:cubicBezTo>
                      <a:cubicBezTo>
                        <a:pt x="100" y="635"/>
                        <a:pt x="96" y="636"/>
                        <a:pt x="98" y="636"/>
                      </a:cubicBezTo>
                      <a:cubicBezTo>
                        <a:pt x="102" y="635"/>
                        <a:pt x="105" y="638"/>
                        <a:pt x="109" y="636"/>
                      </a:cubicBezTo>
                      <a:cubicBezTo>
                        <a:pt x="99" y="637"/>
                        <a:pt x="107" y="638"/>
                        <a:pt x="105" y="640"/>
                      </a:cubicBezTo>
                      <a:cubicBezTo>
                        <a:pt x="112" y="639"/>
                        <a:pt x="105" y="641"/>
                        <a:pt x="112" y="641"/>
                      </a:cubicBezTo>
                      <a:cubicBezTo>
                        <a:pt x="119" y="640"/>
                        <a:pt x="128" y="640"/>
                        <a:pt x="136" y="639"/>
                      </a:cubicBezTo>
                      <a:cubicBezTo>
                        <a:pt x="146" y="641"/>
                        <a:pt x="162" y="639"/>
                        <a:pt x="171" y="639"/>
                      </a:cubicBezTo>
                      <a:cubicBezTo>
                        <a:pt x="175" y="640"/>
                        <a:pt x="172" y="642"/>
                        <a:pt x="177" y="642"/>
                      </a:cubicBezTo>
                      <a:cubicBezTo>
                        <a:pt x="183" y="642"/>
                        <a:pt x="173" y="640"/>
                        <a:pt x="182" y="641"/>
                      </a:cubicBezTo>
                      <a:cubicBezTo>
                        <a:pt x="181" y="641"/>
                        <a:pt x="181" y="641"/>
                        <a:pt x="181" y="641"/>
                      </a:cubicBezTo>
                      <a:cubicBezTo>
                        <a:pt x="183" y="641"/>
                        <a:pt x="197" y="642"/>
                        <a:pt x="200" y="640"/>
                      </a:cubicBezTo>
                      <a:cubicBezTo>
                        <a:pt x="197" y="642"/>
                        <a:pt x="197" y="642"/>
                        <a:pt x="197" y="642"/>
                      </a:cubicBezTo>
                      <a:cubicBezTo>
                        <a:pt x="199" y="642"/>
                        <a:pt x="200" y="642"/>
                        <a:pt x="202" y="641"/>
                      </a:cubicBezTo>
                      <a:cubicBezTo>
                        <a:pt x="202" y="642"/>
                        <a:pt x="204" y="642"/>
                        <a:pt x="201" y="643"/>
                      </a:cubicBezTo>
                      <a:cubicBezTo>
                        <a:pt x="206" y="644"/>
                        <a:pt x="212" y="643"/>
                        <a:pt x="218" y="643"/>
                      </a:cubicBezTo>
                      <a:cubicBezTo>
                        <a:pt x="214" y="642"/>
                        <a:pt x="214" y="642"/>
                        <a:pt x="214" y="642"/>
                      </a:cubicBezTo>
                      <a:cubicBezTo>
                        <a:pt x="225" y="641"/>
                        <a:pt x="231" y="642"/>
                        <a:pt x="241" y="641"/>
                      </a:cubicBezTo>
                      <a:cubicBezTo>
                        <a:pt x="241" y="642"/>
                        <a:pt x="241" y="642"/>
                        <a:pt x="241" y="642"/>
                      </a:cubicBezTo>
                      <a:cubicBezTo>
                        <a:pt x="247" y="642"/>
                        <a:pt x="247" y="642"/>
                        <a:pt x="247" y="642"/>
                      </a:cubicBezTo>
                      <a:cubicBezTo>
                        <a:pt x="245" y="643"/>
                        <a:pt x="251" y="643"/>
                        <a:pt x="254" y="643"/>
                      </a:cubicBezTo>
                      <a:cubicBezTo>
                        <a:pt x="239" y="645"/>
                        <a:pt x="239" y="645"/>
                        <a:pt x="239" y="645"/>
                      </a:cubicBezTo>
                      <a:cubicBezTo>
                        <a:pt x="234" y="645"/>
                        <a:pt x="243" y="644"/>
                        <a:pt x="241" y="643"/>
                      </a:cubicBezTo>
                      <a:cubicBezTo>
                        <a:pt x="238" y="642"/>
                        <a:pt x="229" y="642"/>
                        <a:pt x="228" y="643"/>
                      </a:cubicBezTo>
                      <a:cubicBezTo>
                        <a:pt x="231" y="643"/>
                        <a:pt x="231" y="643"/>
                        <a:pt x="234" y="643"/>
                      </a:cubicBezTo>
                      <a:cubicBezTo>
                        <a:pt x="235" y="644"/>
                        <a:pt x="230" y="644"/>
                        <a:pt x="227" y="645"/>
                      </a:cubicBezTo>
                      <a:cubicBezTo>
                        <a:pt x="229" y="645"/>
                        <a:pt x="232" y="646"/>
                        <a:pt x="232" y="645"/>
                      </a:cubicBezTo>
                      <a:cubicBezTo>
                        <a:pt x="229" y="646"/>
                        <a:pt x="225" y="646"/>
                        <a:pt x="219" y="646"/>
                      </a:cubicBezTo>
                      <a:cubicBezTo>
                        <a:pt x="223" y="645"/>
                        <a:pt x="217" y="645"/>
                        <a:pt x="218" y="645"/>
                      </a:cubicBezTo>
                      <a:cubicBezTo>
                        <a:pt x="218" y="646"/>
                        <a:pt x="212" y="646"/>
                        <a:pt x="205" y="646"/>
                      </a:cubicBezTo>
                      <a:cubicBezTo>
                        <a:pt x="199" y="644"/>
                        <a:pt x="191" y="647"/>
                        <a:pt x="182" y="647"/>
                      </a:cubicBezTo>
                      <a:cubicBezTo>
                        <a:pt x="186" y="645"/>
                        <a:pt x="190" y="644"/>
                        <a:pt x="195" y="644"/>
                      </a:cubicBezTo>
                      <a:cubicBezTo>
                        <a:pt x="190" y="643"/>
                        <a:pt x="189" y="644"/>
                        <a:pt x="184" y="643"/>
                      </a:cubicBezTo>
                      <a:cubicBezTo>
                        <a:pt x="181" y="644"/>
                        <a:pt x="180" y="646"/>
                        <a:pt x="173" y="646"/>
                      </a:cubicBezTo>
                      <a:cubicBezTo>
                        <a:pt x="172" y="645"/>
                        <a:pt x="172" y="645"/>
                        <a:pt x="172" y="645"/>
                      </a:cubicBezTo>
                      <a:cubicBezTo>
                        <a:pt x="166" y="646"/>
                        <a:pt x="166" y="647"/>
                        <a:pt x="158" y="647"/>
                      </a:cubicBezTo>
                      <a:cubicBezTo>
                        <a:pt x="144" y="646"/>
                        <a:pt x="130" y="646"/>
                        <a:pt x="119" y="646"/>
                      </a:cubicBezTo>
                      <a:cubicBezTo>
                        <a:pt x="119" y="645"/>
                        <a:pt x="119" y="645"/>
                        <a:pt x="119" y="645"/>
                      </a:cubicBezTo>
                      <a:cubicBezTo>
                        <a:pt x="113" y="647"/>
                        <a:pt x="99" y="646"/>
                        <a:pt x="91" y="647"/>
                      </a:cubicBezTo>
                      <a:cubicBezTo>
                        <a:pt x="77" y="646"/>
                        <a:pt x="62" y="648"/>
                        <a:pt x="55" y="646"/>
                      </a:cubicBezTo>
                      <a:cubicBezTo>
                        <a:pt x="46" y="648"/>
                        <a:pt x="41" y="636"/>
                        <a:pt x="41" y="633"/>
                      </a:cubicBezTo>
                      <a:cubicBezTo>
                        <a:pt x="36" y="617"/>
                        <a:pt x="36" y="617"/>
                        <a:pt x="36" y="617"/>
                      </a:cubicBezTo>
                      <a:cubicBezTo>
                        <a:pt x="32" y="606"/>
                        <a:pt x="29" y="595"/>
                        <a:pt x="26" y="583"/>
                      </a:cubicBezTo>
                      <a:cubicBezTo>
                        <a:pt x="28" y="587"/>
                        <a:pt x="28" y="587"/>
                        <a:pt x="28" y="587"/>
                      </a:cubicBezTo>
                      <a:cubicBezTo>
                        <a:pt x="26" y="583"/>
                        <a:pt x="28" y="584"/>
                        <a:pt x="27" y="580"/>
                      </a:cubicBezTo>
                      <a:cubicBezTo>
                        <a:pt x="27" y="585"/>
                        <a:pt x="23" y="574"/>
                        <a:pt x="22" y="571"/>
                      </a:cubicBezTo>
                      <a:cubicBezTo>
                        <a:pt x="20" y="560"/>
                        <a:pt x="15" y="547"/>
                        <a:pt x="12" y="538"/>
                      </a:cubicBezTo>
                      <a:cubicBezTo>
                        <a:pt x="13" y="537"/>
                        <a:pt x="13" y="537"/>
                        <a:pt x="13" y="537"/>
                      </a:cubicBezTo>
                      <a:cubicBezTo>
                        <a:pt x="9" y="528"/>
                        <a:pt x="8" y="516"/>
                        <a:pt x="7" y="504"/>
                      </a:cubicBezTo>
                      <a:cubicBezTo>
                        <a:pt x="7" y="502"/>
                        <a:pt x="8" y="500"/>
                        <a:pt x="7" y="496"/>
                      </a:cubicBezTo>
                      <a:cubicBezTo>
                        <a:pt x="4" y="490"/>
                        <a:pt x="4" y="486"/>
                        <a:pt x="2" y="476"/>
                      </a:cubicBezTo>
                      <a:cubicBezTo>
                        <a:pt x="1" y="469"/>
                        <a:pt x="2" y="457"/>
                        <a:pt x="2" y="450"/>
                      </a:cubicBezTo>
                      <a:cubicBezTo>
                        <a:pt x="0" y="423"/>
                        <a:pt x="7" y="394"/>
                        <a:pt x="18" y="368"/>
                      </a:cubicBezTo>
                      <a:cubicBezTo>
                        <a:pt x="20" y="366"/>
                        <a:pt x="20" y="366"/>
                        <a:pt x="20" y="366"/>
                      </a:cubicBezTo>
                      <a:cubicBezTo>
                        <a:pt x="29" y="339"/>
                        <a:pt x="56" y="315"/>
                        <a:pt x="70" y="298"/>
                      </a:cubicBezTo>
                      <a:cubicBezTo>
                        <a:pt x="70" y="301"/>
                        <a:pt x="70" y="301"/>
                        <a:pt x="70" y="301"/>
                      </a:cubicBezTo>
                      <a:cubicBezTo>
                        <a:pt x="76" y="296"/>
                        <a:pt x="81" y="289"/>
                        <a:pt x="79" y="289"/>
                      </a:cubicBezTo>
                      <a:cubicBezTo>
                        <a:pt x="85" y="284"/>
                        <a:pt x="91" y="276"/>
                        <a:pt x="96" y="274"/>
                      </a:cubicBezTo>
                      <a:cubicBezTo>
                        <a:pt x="101" y="269"/>
                        <a:pt x="102" y="267"/>
                        <a:pt x="106" y="262"/>
                      </a:cubicBezTo>
                      <a:cubicBezTo>
                        <a:pt x="117" y="253"/>
                        <a:pt x="121" y="249"/>
                        <a:pt x="130" y="239"/>
                      </a:cubicBezTo>
                      <a:cubicBezTo>
                        <a:pt x="128" y="241"/>
                        <a:pt x="128" y="241"/>
                        <a:pt x="128" y="241"/>
                      </a:cubicBezTo>
                      <a:cubicBezTo>
                        <a:pt x="127" y="242"/>
                        <a:pt x="128" y="243"/>
                        <a:pt x="130" y="241"/>
                      </a:cubicBezTo>
                      <a:cubicBezTo>
                        <a:pt x="133" y="237"/>
                        <a:pt x="144" y="227"/>
                        <a:pt x="139" y="230"/>
                      </a:cubicBezTo>
                      <a:cubicBezTo>
                        <a:pt x="151" y="218"/>
                        <a:pt x="165" y="205"/>
                        <a:pt x="182" y="200"/>
                      </a:cubicBezTo>
                      <a:cubicBezTo>
                        <a:pt x="181" y="200"/>
                        <a:pt x="185" y="199"/>
                        <a:pt x="187" y="198"/>
                      </a:cubicBezTo>
                      <a:cubicBezTo>
                        <a:pt x="203" y="194"/>
                        <a:pt x="217" y="201"/>
                        <a:pt x="228" y="207"/>
                      </a:cubicBezTo>
                      <a:cubicBezTo>
                        <a:pt x="230" y="208"/>
                        <a:pt x="224" y="206"/>
                        <a:pt x="230" y="209"/>
                      </a:cubicBezTo>
                      <a:cubicBezTo>
                        <a:pt x="233" y="211"/>
                        <a:pt x="230" y="208"/>
                        <a:pt x="234" y="211"/>
                      </a:cubicBezTo>
                      <a:cubicBezTo>
                        <a:pt x="255" y="227"/>
                        <a:pt x="256" y="259"/>
                        <a:pt x="243" y="277"/>
                      </a:cubicBezTo>
                      <a:cubicBezTo>
                        <a:pt x="223" y="307"/>
                        <a:pt x="197" y="331"/>
                        <a:pt x="175" y="355"/>
                      </a:cubicBezTo>
                      <a:cubicBezTo>
                        <a:pt x="175" y="355"/>
                        <a:pt x="175" y="355"/>
                        <a:pt x="175" y="355"/>
                      </a:cubicBezTo>
                      <a:cubicBezTo>
                        <a:pt x="169" y="364"/>
                        <a:pt x="154" y="372"/>
                        <a:pt x="153" y="380"/>
                      </a:cubicBezTo>
                      <a:cubicBezTo>
                        <a:pt x="152" y="381"/>
                        <a:pt x="151" y="386"/>
                        <a:pt x="150" y="384"/>
                      </a:cubicBezTo>
                      <a:cubicBezTo>
                        <a:pt x="148" y="386"/>
                        <a:pt x="158" y="400"/>
                        <a:pt x="162" y="392"/>
                      </a:cubicBezTo>
                      <a:cubicBezTo>
                        <a:pt x="162" y="393"/>
                        <a:pt x="162" y="393"/>
                        <a:pt x="161" y="394"/>
                      </a:cubicBezTo>
                      <a:cubicBezTo>
                        <a:pt x="173" y="390"/>
                        <a:pt x="176" y="381"/>
                        <a:pt x="188" y="371"/>
                      </a:cubicBezTo>
                      <a:cubicBezTo>
                        <a:pt x="187" y="372"/>
                        <a:pt x="185" y="374"/>
                        <a:pt x="185" y="375"/>
                      </a:cubicBezTo>
                      <a:cubicBezTo>
                        <a:pt x="190" y="372"/>
                        <a:pt x="192" y="365"/>
                        <a:pt x="196" y="364"/>
                      </a:cubicBezTo>
                      <a:cubicBezTo>
                        <a:pt x="198" y="362"/>
                        <a:pt x="197" y="362"/>
                        <a:pt x="195" y="363"/>
                      </a:cubicBezTo>
                      <a:cubicBezTo>
                        <a:pt x="216" y="342"/>
                        <a:pt x="236" y="318"/>
                        <a:pt x="257" y="295"/>
                      </a:cubicBezTo>
                      <a:cubicBezTo>
                        <a:pt x="272" y="279"/>
                        <a:pt x="260" y="296"/>
                        <a:pt x="271" y="282"/>
                      </a:cubicBezTo>
                      <a:cubicBezTo>
                        <a:pt x="272" y="282"/>
                        <a:pt x="271" y="281"/>
                        <a:pt x="271" y="281"/>
                      </a:cubicBezTo>
                      <a:cubicBezTo>
                        <a:pt x="275" y="276"/>
                        <a:pt x="280" y="275"/>
                        <a:pt x="283" y="271"/>
                      </a:cubicBezTo>
                      <a:cubicBezTo>
                        <a:pt x="280" y="271"/>
                        <a:pt x="284" y="268"/>
                        <a:pt x="284" y="267"/>
                      </a:cubicBezTo>
                      <a:cubicBezTo>
                        <a:pt x="293" y="259"/>
                        <a:pt x="295" y="257"/>
                        <a:pt x="299" y="248"/>
                      </a:cubicBezTo>
                      <a:cubicBezTo>
                        <a:pt x="300" y="249"/>
                        <a:pt x="300" y="249"/>
                        <a:pt x="300" y="249"/>
                      </a:cubicBezTo>
                      <a:cubicBezTo>
                        <a:pt x="304" y="238"/>
                        <a:pt x="307" y="225"/>
                        <a:pt x="305" y="215"/>
                      </a:cubicBezTo>
                      <a:cubicBezTo>
                        <a:pt x="306" y="181"/>
                        <a:pt x="305" y="147"/>
                        <a:pt x="305" y="114"/>
                      </a:cubicBezTo>
                      <a:cubicBezTo>
                        <a:pt x="304" y="64"/>
                        <a:pt x="304" y="64"/>
                        <a:pt x="304" y="64"/>
                      </a:cubicBezTo>
                      <a:cubicBezTo>
                        <a:pt x="304" y="43"/>
                        <a:pt x="312" y="26"/>
                        <a:pt x="329" y="12"/>
                      </a:cubicBezTo>
                      <a:cubicBezTo>
                        <a:pt x="348" y="0"/>
                        <a:pt x="367" y="1"/>
                        <a:pt x="387" y="9"/>
                      </a:cubicBezTo>
                      <a:cubicBezTo>
                        <a:pt x="405" y="19"/>
                        <a:pt x="415" y="38"/>
                        <a:pt x="416" y="58"/>
                      </a:cubicBezTo>
                      <a:cubicBezTo>
                        <a:pt x="417" y="92"/>
                        <a:pt x="416" y="124"/>
                        <a:pt x="416" y="158"/>
                      </a:cubicBezTo>
                      <a:cubicBezTo>
                        <a:pt x="414" y="174"/>
                        <a:pt x="414" y="175"/>
                        <a:pt x="415" y="192"/>
                      </a:cubicBezTo>
                      <a:cubicBezTo>
                        <a:pt x="414" y="192"/>
                        <a:pt x="414" y="191"/>
                        <a:pt x="414" y="192"/>
                      </a:cubicBezTo>
                      <a:cubicBezTo>
                        <a:pt x="415" y="193"/>
                        <a:pt x="414" y="204"/>
                        <a:pt x="416" y="206"/>
                      </a:cubicBezTo>
                      <a:cubicBezTo>
                        <a:pt x="415" y="231"/>
                        <a:pt x="416" y="253"/>
                        <a:pt x="415" y="279"/>
                      </a:cubicBezTo>
                      <a:cubicBezTo>
                        <a:pt x="415" y="275"/>
                        <a:pt x="414" y="273"/>
                        <a:pt x="414" y="278"/>
                      </a:cubicBezTo>
                      <a:cubicBezTo>
                        <a:pt x="415" y="284"/>
                        <a:pt x="415" y="284"/>
                        <a:pt x="415" y="284"/>
                      </a:cubicBezTo>
                      <a:cubicBezTo>
                        <a:pt x="414" y="284"/>
                        <a:pt x="414" y="284"/>
                        <a:pt x="414" y="284"/>
                      </a:cubicBezTo>
                      <a:cubicBezTo>
                        <a:pt x="414" y="288"/>
                        <a:pt x="414" y="292"/>
                        <a:pt x="415" y="288"/>
                      </a:cubicBezTo>
                      <a:cubicBezTo>
                        <a:pt x="411" y="324"/>
                        <a:pt x="391" y="352"/>
                        <a:pt x="377" y="379"/>
                      </a:cubicBezTo>
                      <a:cubicBezTo>
                        <a:pt x="362" y="408"/>
                        <a:pt x="346" y="435"/>
                        <a:pt x="332" y="463"/>
                      </a:cubicBezTo>
                      <a:cubicBezTo>
                        <a:pt x="326" y="476"/>
                        <a:pt x="316" y="495"/>
                        <a:pt x="312" y="510"/>
                      </a:cubicBezTo>
                      <a:cubicBezTo>
                        <a:pt x="303" y="532"/>
                        <a:pt x="296" y="553"/>
                        <a:pt x="291" y="575"/>
                      </a:cubicBezTo>
                      <a:cubicBezTo>
                        <a:pt x="289" y="586"/>
                        <a:pt x="287" y="598"/>
                        <a:pt x="286" y="609"/>
                      </a:cubicBezTo>
                      <a:cubicBezTo>
                        <a:pt x="286" y="615"/>
                        <a:pt x="286" y="621"/>
                        <a:pt x="286" y="626"/>
                      </a:cubicBezTo>
                      <a:cubicBezTo>
                        <a:pt x="284" y="631"/>
                        <a:pt x="289" y="639"/>
                        <a:pt x="279" y="649"/>
                      </a:cubicBezTo>
                      <a:cubicBezTo>
                        <a:pt x="279" y="649"/>
                        <a:pt x="282" y="647"/>
                        <a:pt x="283" y="640"/>
                      </a:cubicBezTo>
                      <a:cubicBezTo>
                        <a:pt x="283" y="634"/>
                        <a:pt x="281" y="628"/>
                        <a:pt x="281" y="61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25" name="Freeform 83"/>
                <p:cNvSpPr>
                  <a:spLocks/>
                </p:cNvSpPr>
                <p:nvPr/>
              </p:nvSpPr>
              <p:spPr bwMode="auto">
                <a:xfrm>
                  <a:off x="-2700337" y="-3394869"/>
                  <a:ext cx="30163" cy="7937"/>
                </a:xfrm>
                <a:custGeom>
                  <a:avLst/>
                  <a:gdLst>
                    <a:gd name="T0" fmla="*/ 8 w 8"/>
                    <a:gd name="T1" fmla="*/ 2 h 2"/>
                    <a:gd name="T2" fmla="*/ 5 w 8"/>
                    <a:gd name="T3" fmla="*/ 0 h 2"/>
                    <a:gd name="T4" fmla="*/ 8 w 8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2">
                      <a:moveTo>
                        <a:pt x="8" y="2"/>
                      </a:moveTo>
                      <a:cubicBezTo>
                        <a:pt x="6" y="1"/>
                        <a:pt x="0" y="1"/>
                        <a:pt x="5" y="0"/>
                      </a:cubicBezTo>
                      <a:cubicBezTo>
                        <a:pt x="5" y="0"/>
                        <a:pt x="8" y="1"/>
                        <a:pt x="8" y="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26" name="Freeform 84"/>
                <p:cNvSpPr>
                  <a:spLocks/>
                </p:cNvSpPr>
                <p:nvPr/>
              </p:nvSpPr>
              <p:spPr bwMode="auto">
                <a:xfrm>
                  <a:off x="-3244850" y="-3420269"/>
                  <a:ext cx="19050" cy="3175"/>
                </a:xfrm>
                <a:custGeom>
                  <a:avLst/>
                  <a:gdLst>
                    <a:gd name="T0" fmla="*/ 3 w 5"/>
                    <a:gd name="T1" fmla="*/ 1 h 1"/>
                    <a:gd name="T2" fmla="*/ 0 w 5"/>
                    <a:gd name="T3" fmla="*/ 0 h 1"/>
                    <a:gd name="T4" fmla="*/ 5 w 5"/>
                    <a:gd name="T5" fmla="*/ 0 h 1"/>
                    <a:gd name="T6" fmla="*/ 3 w 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3" y="1"/>
                      </a:moveTo>
                      <a:cubicBezTo>
                        <a:pt x="3" y="1"/>
                        <a:pt x="1" y="1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ubicBezTo>
                        <a:pt x="4" y="0"/>
                        <a:pt x="4" y="1"/>
                        <a:pt x="3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27" name="Freeform 85"/>
                <p:cNvSpPr>
                  <a:spLocks/>
                </p:cNvSpPr>
                <p:nvPr/>
              </p:nvSpPr>
              <p:spPr bwMode="auto">
                <a:xfrm>
                  <a:off x="-3375025" y="-3425031"/>
                  <a:ext cx="47625" cy="4762"/>
                </a:xfrm>
                <a:custGeom>
                  <a:avLst/>
                  <a:gdLst>
                    <a:gd name="T0" fmla="*/ 0 w 13"/>
                    <a:gd name="T1" fmla="*/ 1 h 1"/>
                    <a:gd name="T2" fmla="*/ 13 w 13"/>
                    <a:gd name="T3" fmla="*/ 0 h 1"/>
                    <a:gd name="T4" fmla="*/ 0 w 13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" h="1">
                      <a:moveTo>
                        <a:pt x="0" y="1"/>
                      </a:moveTo>
                      <a:cubicBezTo>
                        <a:pt x="0" y="1"/>
                        <a:pt x="9" y="0"/>
                        <a:pt x="1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28" name="Freeform 86"/>
                <p:cNvSpPr>
                  <a:spLocks/>
                </p:cNvSpPr>
                <p:nvPr/>
              </p:nvSpPr>
              <p:spPr bwMode="auto">
                <a:xfrm>
                  <a:off x="-3454400" y="-3461544"/>
                  <a:ext cx="7938" cy="17462"/>
                </a:xfrm>
                <a:custGeom>
                  <a:avLst/>
                  <a:gdLst>
                    <a:gd name="T0" fmla="*/ 1 w 2"/>
                    <a:gd name="T1" fmla="*/ 3 h 5"/>
                    <a:gd name="T2" fmla="*/ 2 w 2"/>
                    <a:gd name="T3" fmla="*/ 4 h 5"/>
                    <a:gd name="T4" fmla="*/ 1 w 2"/>
                    <a:gd name="T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5">
                      <a:moveTo>
                        <a:pt x="1" y="3"/>
                      </a:moveTo>
                      <a:cubicBezTo>
                        <a:pt x="0" y="0"/>
                        <a:pt x="1" y="0"/>
                        <a:pt x="2" y="4"/>
                      </a:cubicBezTo>
                      <a:cubicBezTo>
                        <a:pt x="2" y="5"/>
                        <a:pt x="1" y="3"/>
                        <a:pt x="1" y="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29" name="Freeform 87"/>
                <p:cNvSpPr>
                  <a:spLocks/>
                </p:cNvSpPr>
                <p:nvPr/>
              </p:nvSpPr>
              <p:spPr bwMode="auto">
                <a:xfrm>
                  <a:off x="-3465512" y="-3480594"/>
                  <a:ext cx="11113" cy="22225"/>
                </a:xfrm>
                <a:custGeom>
                  <a:avLst/>
                  <a:gdLst>
                    <a:gd name="T0" fmla="*/ 2 w 3"/>
                    <a:gd name="T1" fmla="*/ 6 h 6"/>
                    <a:gd name="T2" fmla="*/ 1 w 3"/>
                    <a:gd name="T3" fmla="*/ 0 h 6"/>
                    <a:gd name="T4" fmla="*/ 2 w 3"/>
                    <a:gd name="T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6">
                      <a:moveTo>
                        <a:pt x="2" y="6"/>
                      </a:moveTo>
                      <a:cubicBezTo>
                        <a:pt x="1" y="3"/>
                        <a:pt x="1" y="1"/>
                        <a:pt x="1" y="0"/>
                      </a:cubicBezTo>
                      <a:cubicBezTo>
                        <a:pt x="0" y="0"/>
                        <a:pt x="3" y="6"/>
                        <a:pt x="2" y="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30" name="Freeform 88"/>
                <p:cNvSpPr>
                  <a:spLocks/>
                </p:cNvSpPr>
                <p:nvPr/>
              </p:nvSpPr>
              <p:spPr bwMode="auto">
                <a:xfrm>
                  <a:off x="-3540125" y="-3766344"/>
                  <a:ext cx="11113" cy="33337"/>
                </a:xfrm>
                <a:custGeom>
                  <a:avLst/>
                  <a:gdLst>
                    <a:gd name="T0" fmla="*/ 2 w 3"/>
                    <a:gd name="T1" fmla="*/ 7 h 9"/>
                    <a:gd name="T2" fmla="*/ 0 w 3"/>
                    <a:gd name="T3" fmla="*/ 0 h 9"/>
                    <a:gd name="T4" fmla="*/ 2 w 3"/>
                    <a:gd name="T5" fmla="*/ 7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9">
                      <a:moveTo>
                        <a:pt x="2" y="7"/>
                      </a:moveTo>
                      <a:cubicBezTo>
                        <a:pt x="1" y="6"/>
                        <a:pt x="0" y="2"/>
                        <a:pt x="0" y="0"/>
                      </a:cubicBezTo>
                      <a:cubicBezTo>
                        <a:pt x="0" y="2"/>
                        <a:pt x="3" y="9"/>
                        <a:pt x="2" y="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31" name="Freeform 89"/>
                <p:cNvSpPr>
                  <a:spLocks/>
                </p:cNvSpPr>
                <p:nvPr/>
              </p:nvSpPr>
              <p:spPr bwMode="auto">
                <a:xfrm>
                  <a:off x="-3570287" y="-3885406"/>
                  <a:ext cx="6350" cy="17462"/>
                </a:xfrm>
                <a:custGeom>
                  <a:avLst/>
                  <a:gdLst>
                    <a:gd name="T0" fmla="*/ 1 w 2"/>
                    <a:gd name="T1" fmla="*/ 5 h 5"/>
                    <a:gd name="T2" fmla="*/ 0 w 2"/>
                    <a:gd name="T3" fmla="*/ 2 h 5"/>
                    <a:gd name="T4" fmla="*/ 2 w 2"/>
                    <a:gd name="T5" fmla="*/ 4 h 5"/>
                    <a:gd name="T6" fmla="*/ 1 w 2"/>
                    <a:gd name="T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5">
                      <a:moveTo>
                        <a:pt x="1" y="5"/>
                      </a:moveTo>
                      <a:cubicBezTo>
                        <a:pt x="1" y="4"/>
                        <a:pt x="1" y="3"/>
                        <a:pt x="0" y="2"/>
                      </a:cubicBezTo>
                      <a:cubicBezTo>
                        <a:pt x="0" y="0"/>
                        <a:pt x="1" y="2"/>
                        <a:pt x="2" y="4"/>
                      </a:cubicBezTo>
                      <a:lnTo>
                        <a:pt x="1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32" name="Freeform 90"/>
                <p:cNvSpPr>
                  <a:spLocks/>
                </p:cNvSpPr>
                <p:nvPr/>
              </p:nvSpPr>
              <p:spPr bwMode="auto">
                <a:xfrm>
                  <a:off x="-3121025" y="-4321969"/>
                  <a:ext cx="11113" cy="15875"/>
                </a:xfrm>
                <a:custGeom>
                  <a:avLst/>
                  <a:gdLst>
                    <a:gd name="T0" fmla="*/ 7 w 7"/>
                    <a:gd name="T1" fmla="*/ 10 h 10"/>
                    <a:gd name="T2" fmla="*/ 0 w 7"/>
                    <a:gd name="T3" fmla="*/ 0 h 10"/>
                    <a:gd name="T4" fmla="*/ 3 w 7"/>
                    <a:gd name="T5" fmla="*/ 0 h 10"/>
                    <a:gd name="T6" fmla="*/ 7 w 7"/>
                    <a:gd name="T7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10">
                      <a:moveTo>
                        <a:pt x="7" y="10"/>
                      </a:move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7" y="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33" name="Freeform 91"/>
                <p:cNvSpPr>
                  <a:spLocks/>
                </p:cNvSpPr>
                <p:nvPr/>
              </p:nvSpPr>
              <p:spPr bwMode="auto">
                <a:xfrm>
                  <a:off x="-2452687" y="-5120481"/>
                  <a:ext cx="3175" cy="19050"/>
                </a:xfrm>
                <a:custGeom>
                  <a:avLst/>
                  <a:gdLst>
                    <a:gd name="T0" fmla="*/ 0 w 1"/>
                    <a:gd name="T1" fmla="*/ 5 h 5"/>
                    <a:gd name="T2" fmla="*/ 1 w 1"/>
                    <a:gd name="T3" fmla="*/ 2 h 5"/>
                    <a:gd name="T4" fmla="*/ 0 w 1"/>
                    <a:gd name="T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5">
                      <a:moveTo>
                        <a:pt x="0" y="5"/>
                      </a:move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1" y="5"/>
                        <a:pt x="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34" name="Freeform 92"/>
                <p:cNvSpPr>
                  <a:spLocks/>
                </p:cNvSpPr>
                <p:nvPr/>
              </p:nvSpPr>
              <p:spPr bwMode="auto">
                <a:xfrm>
                  <a:off x="-2446337" y="-5671344"/>
                  <a:ext cx="7938" cy="3175"/>
                </a:xfrm>
                <a:custGeom>
                  <a:avLst/>
                  <a:gdLst>
                    <a:gd name="T0" fmla="*/ 5 w 5"/>
                    <a:gd name="T1" fmla="*/ 0 h 2"/>
                    <a:gd name="T2" fmla="*/ 3 w 5"/>
                    <a:gd name="T3" fmla="*/ 2 h 2"/>
                    <a:gd name="T4" fmla="*/ 0 w 5"/>
                    <a:gd name="T5" fmla="*/ 0 h 2"/>
                    <a:gd name="T6" fmla="*/ 5 w 5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lnTo>
                        <a:pt x="3" y="2"/>
                      </a:lnTo>
                      <a:lnTo>
                        <a:pt x="0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35" name="Freeform 93"/>
                <p:cNvSpPr>
                  <a:spLocks/>
                </p:cNvSpPr>
                <p:nvPr/>
              </p:nvSpPr>
              <p:spPr bwMode="auto">
                <a:xfrm>
                  <a:off x="-5051425" y="-3432969"/>
                  <a:ext cx="3175" cy="46037"/>
                </a:xfrm>
                <a:custGeom>
                  <a:avLst/>
                  <a:gdLst>
                    <a:gd name="T0" fmla="*/ 0 w 1"/>
                    <a:gd name="T1" fmla="*/ 4 h 12"/>
                    <a:gd name="T2" fmla="*/ 1 w 1"/>
                    <a:gd name="T3" fmla="*/ 9 h 12"/>
                    <a:gd name="T4" fmla="*/ 0 w 1"/>
                    <a:gd name="T5" fmla="*/ 4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2">
                      <a:moveTo>
                        <a:pt x="0" y="4"/>
                      </a:moveTo>
                      <a:cubicBezTo>
                        <a:pt x="1" y="12"/>
                        <a:pt x="1" y="0"/>
                        <a:pt x="1" y="9"/>
                      </a:cubicBezTo>
                      <a:cubicBezTo>
                        <a:pt x="1" y="8"/>
                        <a:pt x="0" y="7"/>
                        <a:pt x="0" y="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36" name="Freeform 94"/>
                <p:cNvSpPr>
                  <a:spLocks/>
                </p:cNvSpPr>
                <p:nvPr/>
              </p:nvSpPr>
              <p:spPr bwMode="auto">
                <a:xfrm>
                  <a:off x="-5535612" y="-5809456"/>
                  <a:ext cx="1495425" cy="2466975"/>
                </a:xfrm>
                <a:custGeom>
                  <a:avLst/>
                  <a:gdLst>
                    <a:gd name="T0" fmla="*/ 342 w 399"/>
                    <a:gd name="T1" fmla="*/ 645 h 658"/>
                    <a:gd name="T2" fmla="*/ 361 w 399"/>
                    <a:gd name="T3" fmla="*/ 607 h 658"/>
                    <a:gd name="T4" fmla="*/ 388 w 399"/>
                    <a:gd name="T5" fmla="*/ 483 h 658"/>
                    <a:gd name="T6" fmla="*/ 386 w 399"/>
                    <a:gd name="T7" fmla="*/ 416 h 658"/>
                    <a:gd name="T8" fmla="*/ 327 w 399"/>
                    <a:gd name="T9" fmla="*/ 309 h 658"/>
                    <a:gd name="T10" fmla="*/ 288 w 399"/>
                    <a:gd name="T11" fmla="*/ 267 h 658"/>
                    <a:gd name="T12" fmla="*/ 248 w 399"/>
                    <a:gd name="T13" fmla="*/ 227 h 658"/>
                    <a:gd name="T14" fmla="*/ 185 w 399"/>
                    <a:gd name="T15" fmla="*/ 210 h 658"/>
                    <a:gd name="T16" fmla="*/ 167 w 399"/>
                    <a:gd name="T17" fmla="*/ 256 h 658"/>
                    <a:gd name="T18" fmla="*/ 183 w 399"/>
                    <a:gd name="T19" fmla="*/ 287 h 658"/>
                    <a:gd name="T20" fmla="*/ 212 w 399"/>
                    <a:gd name="T21" fmla="*/ 316 h 658"/>
                    <a:gd name="T22" fmla="*/ 257 w 399"/>
                    <a:gd name="T23" fmla="*/ 367 h 658"/>
                    <a:gd name="T24" fmla="*/ 259 w 399"/>
                    <a:gd name="T25" fmla="*/ 398 h 658"/>
                    <a:gd name="T26" fmla="*/ 219 w 399"/>
                    <a:gd name="T27" fmla="*/ 390 h 658"/>
                    <a:gd name="T28" fmla="*/ 193 w 399"/>
                    <a:gd name="T29" fmla="*/ 363 h 658"/>
                    <a:gd name="T30" fmla="*/ 152 w 399"/>
                    <a:gd name="T31" fmla="*/ 315 h 658"/>
                    <a:gd name="T32" fmla="*/ 112 w 399"/>
                    <a:gd name="T33" fmla="*/ 272 h 658"/>
                    <a:gd name="T34" fmla="*/ 90 w 399"/>
                    <a:gd name="T35" fmla="*/ 201 h 658"/>
                    <a:gd name="T36" fmla="*/ 92 w 399"/>
                    <a:gd name="T37" fmla="*/ 164 h 658"/>
                    <a:gd name="T38" fmla="*/ 90 w 399"/>
                    <a:gd name="T39" fmla="*/ 141 h 658"/>
                    <a:gd name="T40" fmla="*/ 92 w 399"/>
                    <a:gd name="T41" fmla="*/ 126 h 658"/>
                    <a:gd name="T42" fmla="*/ 91 w 399"/>
                    <a:gd name="T43" fmla="*/ 89 h 658"/>
                    <a:gd name="T44" fmla="*/ 82 w 399"/>
                    <a:gd name="T45" fmla="*/ 32 h 658"/>
                    <a:gd name="T46" fmla="*/ 26 w 399"/>
                    <a:gd name="T47" fmla="*/ 28 h 658"/>
                    <a:gd name="T48" fmla="*/ 15 w 399"/>
                    <a:gd name="T49" fmla="*/ 62 h 658"/>
                    <a:gd name="T50" fmla="*/ 16 w 399"/>
                    <a:gd name="T51" fmla="*/ 157 h 658"/>
                    <a:gd name="T52" fmla="*/ 15 w 399"/>
                    <a:gd name="T53" fmla="*/ 184 h 658"/>
                    <a:gd name="T54" fmla="*/ 13 w 399"/>
                    <a:gd name="T55" fmla="*/ 194 h 658"/>
                    <a:gd name="T56" fmla="*/ 13 w 399"/>
                    <a:gd name="T57" fmla="*/ 229 h 658"/>
                    <a:gd name="T58" fmla="*/ 15 w 399"/>
                    <a:gd name="T59" fmla="*/ 269 h 658"/>
                    <a:gd name="T60" fmla="*/ 19 w 399"/>
                    <a:gd name="T61" fmla="*/ 286 h 658"/>
                    <a:gd name="T62" fmla="*/ 26 w 399"/>
                    <a:gd name="T63" fmla="*/ 309 h 658"/>
                    <a:gd name="T64" fmla="*/ 36 w 399"/>
                    <a:gd name="T65" fmla="*/ 338 h 658"/>
                    <a:gd name="T66" fmla="*/ 50 w 399"/>
                    <a:gd name="T67" fmla="*/ 366 h 658"/>
                    <a:gd name="T68" fmla="*/ 57 w 399"/>
                    <a:gd name="T69" fmla="*/ 382 h 658"/>
                    <a:gd name="T70" fmla="*/ 71 w 399"/>
                    <a:gd name="T71" fmla="*/ 398 h 658"/>
                    <a:gd name="T72" fmla="*/ 77 w 399"/>
                    <a:gd name="T73" fmla="*/ 414 h 658"/>
                    <a:gd name="T74" fmla="*/ 75 w 399"/>
                    <a:gd name="T75" fmla="*/ 423 h 658"/>
                    <a:gd name="T76" fmla="*/ 104 w 399"/>
                    <a:gd name="T77" fmla="*/ 467 h 658"/>
                    <a:gd name="T78" fmla="*/ 123 w 399"/>
                    <a:gd name="T79" fmla="*/ 540 h 658"/>
                    <a:gd name="T80" fmla="*/ 127 w 399"/>
                    <a:gd name="T81" fmla="*/ 570 h 658"/>
                    <a:gd name="T82" fmla="*/ 132 w 399"/>
                    <a:gd name="T83" fmla="*/ 615 h 658"/>
                    <a:gd name="T84" fmla="*/ 127 w 399"/>
                    <a:gd name="T85" fmla="*/ 596 h 658"/>
                    <a:gd name="T86" fmla="*/ 123 w 399"/>
                    <a:gd name="T87" fmla="*/ 565 h 658"/>
                    <a:gd name="T88" fmla="*/ 103 w 399"/>
                    <a:gd name="T89" fmla="*/ 492 h 658"/>
                    <a:gd name="T90" fmla="*/ 37 w 399"/>
                    <a:gd name="T91" fmla="*/ 364 h 658"/>
                    <a:gd name="T92" fmla="*/ 3 w 399"/>
                    <a:gd name="T93" fmla="*/ 248 h 658"/>
                    <a:gd name="T94" fmla="*/ 2 w 399"/>
                    <a:gd name="T95" fmla="*/ 47 h 658"/>
                    <a:gd name="T96" fmla="*/ 97 w 399"/>
                    <a:gd name="T97" fmla="*/ 30 h 658"/>
                    <a:gd name="T98" fmla="*/ 111 w 399"/>
                    <a:gd name="T99" fmla="*/ 239 h 658"/>
                    <a:gd name="T100" fmla="*/ 178 w 399"/>
                    <a:gd name="T101" fmla="*/ 325 h 658"/>
                    <a:gd name="T102" fmla="*/ 253 w 399"/>
                    <a:gd name="T103" fmla="*/ 389 h 658"/>
                    <a:gd name="T104" fmla="*/ 210 w 399"/>
                    <a:gd name="T105" fmla="*/ 331 h 658"/>
                    <a:gd name="T106" fmla="*/ 390 w 399"/>
                    <a:gd name="T107" fmla="*/ 390 h 658"/>
                    <a:gd name="T108" fmla="*/ 397 w 399"/>
                    <a:gd name="T109" fmla="*/ 486 h 658"/>
                    <a:gd name="T110" fmla="*/ 358 w 399"/>
                    <a:gd name="T111" fmla="*/ 646 h 658"/>
                    <a:gd name="T112" fmla="*/ 347 w 399"/>
                    <a:gd name="T113" fmla="*/ 652 h 6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99" h="658">
                      <a:moveTo>
                        <a:pt x="159" y="645"/>
                      </a:moveTo>
                      <a:cubicBezTo>
                        <a:pt x="184" y="641"/>
                        <a:pt x="218" y="645"/>
                        <a:pt x="246" y="643"/>
                      </a:cubicBezTo>
                      <a:cubicBezTo>
                        <a:pt x="249" y="643"/>
                        <a:pt x="245" y="645"/>
                        <a:pt x="252" y="644"/>
                      </a:cubicBezTo>
                      <a:cubicBezTo>
                        <a:pt x="266" y="643"/>
                        <a:pt x="283" y="643"/>
                        <a:pt x="301" y="643"/>
                      </a:cubicBezTo>
                      <a:cubicBezTo>
                        <a:pt x="329" y="644"/>
                        <a:pt x="329" y="644"/>
                        <a:pt x="329" y="644"/>
                      </a:cubicBezTo>
                      <a:cubicBezTo>
                        <a:pt x="342" y="645"/>
                        <a:pt x="342" y="645"/>
                        <a:pt x="342" y="645"/>
                      </a:cubicBezTo>
                      <a:cubicBezTo>
                        <a:pt x="349" y="645"/>
                        <a:pt x="349" y="645"/>
                        <a:pt x="349" y="645"/>
                      </a:cubicBezTo>
                      <a:cubicBezTo>
                        <a:pt x="353" y="642"/>
                        <a:pt x="351" y="641"/>
                        <a:pt x="353" y="638"/>
                      </a:cubicBezTo>
                      <a:cubicBezTo>
                        <a:pt x="353" y="640"/>
                        <a:pt x="353" y="640"/>
                        <a:pt x="353" y="640"/>
                      </a:cubicBezTo>
                      <a:cubicBezTo>
                        <a:pt x="355" y="634"/>
                        <a:pt x="355" y="627"/>
                        <a:pt x="358" y="620"/>
                      </a:cubicBezTo>
                      <a:cubicBezTo>
                        <a:pt x="358" y="620"/>
                        <a:pt x="357" y="622"/>
                        <a:pt x="358" y="621"/>
                      </a:cubicBezTo>
                      <a:cubicBezTo>
                        <a:pt x="358" y="619"/>
                        <a:pt x="361" y="609"/>
                        <a:pt x="361" y="607"/>
                      </a:cubicBezTo>
                      <a:cubicBezTo>
                        <a:pt x="363" y="604"/>
                        <a:pt x="363" y="605"/>
                        <a:pt x="365" y="602"/>
                      </a:cubicBezTo>
                      <a:cubicBezTo>
                        <a:pt x="365" y="597"/>
                        <a:pt x="365" y="597"/>
                        <a:pt x="365" y="597"/>
                      </a:cubicBezTo>
                      <a:cubicBezTo>
                        <a:pt x="365" y="586"/>
                        <a:pt x="372" y="573"/>
                        <a:pt x="374" y="558"/>
                      </a:cubicBezTo>
                      <a:cubicBezTo>
                        <a:pt x="374" y="559"/>
                        <a:pt x="374" y="561"/>
                        <a:pt x="375" y="559"/>
                      </a:cubicBezTo>
                      <a:cubicBezTo>
                        <a:pt x="379" y="537"/>
                        <a:pt x="385" y="508"/>
                        <a:pt x="386" y="482"/>
                      </a:cubicBezTo>
                      <a:cubicBezTo>
                        <a:pt x="387" y="483"/>
                        <a:pt x="387" y="484"/>
                        <a:pt x="388" y="483"/>
                      </a:cubicBezTo>
                      <a:cubicBezTo>
                        <a:pt x="387" y="481"/>
                        <a:pt x="387" y="474"/>
                        <a:pt x="387" y="467"/>
                      </a:cubicBezTo>
                      <a:cubicBezTo>
                        <a:pt x="389" y="463"/>
                        <a:pt x="386" y="455"/>
                        <a:pt x="387" y="447"/>
                      </a:cubicBezTo>
                      <a:cubicBezTo>
                        <a:pt x="387" y="447"/>
                        <a:pt x="387" y="447"/>
                        <a:pt x="387" y="447"/>
                      </a:cubicBezTo>
                      <a:cubicBezTo>
                        <a:pt x="386" y="441"/>
                        <a:pt x="388" y="438"/>
                        <a:pt x="386" y="433"/>
                      </a:cubicBezTo>
                      <a:cubicBezTo>
                        <a:pt x="387" y="430"/>
                        <a:pt x="387" y="430"/>
                        <a:pt x="387" y="430"/>
                      </a:cubicBezTo>
                      <a:cubicBezTo>
                        <a:pt x="385" y="427"/>
                        <a:pt x="387" y="421"/>
                        <a:pt x="386" y="416"/>
                      </a:cubicBezTo>
                      <a:cubicBezTo>
                        <a:pt x="386" y="416"/>
                        <a:pt x="386" y="416"/>
                        <a:pt x="386" y="416"/>
                      </a:cubicBezTo>
                      <a:cubicBezTo>
                        <a:pt x="385" y="412"/>
                        <a:pt x="385" y="409"/>
                        <a:pt x="384" y="405"/>
                      </a:cubicBezTo>
                      <a:cubicBezTo>
                        <a:pt x="384" y="405"/>
                        <a:pt x="384" y="405"/>
                        <a:pt x="384" y="405"/>
                      </a:cubicBezTo>
                      <a:cubicBezTo>
                        <a:pt x="382" y="395"/>
                        <a:pt x="381" y="389"/>
                        <a:pt x="380" y="389"/>
                      </a:cubicBezTo>
                      <a:cubicBezTo>
                        <a:pt x="380" y="386"/>
                        <a:pt x="383" y="399"/>
                        <a:pt x="383" y="393"/>
                      </a:cubicBezTo>
                      <a:cubicBezTo>
                        <a:pt x="374" y="360"/>
                        <a:pt x="351" y="333"/>
                        <a:pt x="327" y="309"/>
                      </a:cubicBezTo>
                      <a:cubicBezTo>
                        <a:pt x="325" y="306"/>
                        <a:pt x="324" y="304"/>
                        <a:pt x="324" y="303"/>
                      </a:cubicBezTo>
                      <a:cubicBezTo>
                        <a:pt x="321" y="301"/>
                        <a:pt x="315" y="294"/>
                        <a:pt x="312" y="292"/>
                      </a:cubicBezTo>
                      <a:cubicBezTo>
                        <a:pt x="313" y="293"/>
                        <a:pt x="311" y="290"/>
                        <a:pt x="310" y="289"/>
                      </a:cubicBezTo>
                      <a:cubicBezTo>
                        <a:pt x="306" y="284"/>
                        <a:pt x="304" y="285"/>
                        <a:pt x="300" y="280"/>
                      </a:cubicBezTo>
                      <a:cubicBezTo>
                        <a:pt x="302" y="281"/>
                        <a:pt x="303" y="282"/>
                        <a:pt x="303" y="281"/>
                      </a:cubicBezTo>
                      <a:cubicBezTo>
                        <a:pt x="298" y="277"/>
                        <a:pt x="293" y="272"/>
                        <a:pt x="288" y="267"/>
                      </a:cubicBezTo>
                      <a:cubicBezTo>
                        <a:pt x="289" y="268"/>
                        <a:pt x="290" y="269"/>
                        <a:pt x="290" y="268"/>
                      </a:cubicBezTo>
                      <a:cubicBezTo>
                        <a:pt x="284" y="264"/>
                        <a:pt x="281" y="258"/>
                        <a:pt x="276" y="254"/>
                      </a:cubicBezTo>
                      <a:cubicBezTo>
                        <a:pt x="278" y="255"/>
                        <a:pt x="278" y="255"/>
                        <a:pt x="278" y="255"/>
                      </a:cubicBezTo>
                      <a:cubicBezTo>
                        <a:pt x="271" y="247"/>
                        <a:pt x="274" y="254"/>
                        <a:pt x="269" y="247"/>
                      </a:cubicBezTo>
                      <a:cubicBezTo>
                        <a:pt x="270" y="249"/>
                        <a:pt x="270" y="248"/>
                        <a:pt x="271" y="248"/>
                      </a:cubicBezTo>
                      <a:cubicBezTo>
                        <a:pt x="264" y="243"/>
                        <a:pt x="254" y="233"/>
                        <a:pt x="248" y="227"/>
                      </a:cubicBezTo>
                      <a:cubicBezTo>
                        <a:pt x="248" y="228"/>
                        <a:pt x="248" y="227"/>
                        <a:pt x="248" y="227"/>
                      </a:cubicBezTo>
                      <a:cubicBezTo>
                        <a:pt x="242" y="221"/>
                        <a:pt x="236" y="213"/>
                        <a:pt x="227" y="209"/>
                      </a:cubicBezTo>
                      <a:cubicBezTo>
                        <a:pt x="223" y="208"/>
                        <a:pt x="229" y="207"/>
                        <a:pt x="219" y="205"/>
                      </a:cubicBezTo>
                      <a:cubicBezTo>
                        <a:pt x="219" y="206"/>
                        <a:pt x="203" y="204"/>
                        <a:pt x="209" y="207"/>
                      </a:cubicBezTo>
                      <a:cubicBezTo>
                        <a:pt x="201" y="207"/>
                        <a:pt x="188" y="209"/>
                        <a:pt x="184" y="214"/>
                      </a:cubicBezTo>
                      <a:cubicBezTo>
                        <a:pt x="187" y="211"/>
                        <a:pt x="180" y="214"/>
                        <a:pt x="185" y="210"/>
                      </a:cubicBezTo>
                      <a:cubicBezTo>
                        <a:pt x="180" y="212"/>
                        <a:pt x="180" y="212"/>
                        <a:pt x="180" y="212"/>
                      </a:cubicBezTo>
                      <a:cubicBezTo>
                        <a:pt x="181" y="211"/>
                        <a:pt x="185" y="209"/>
                        <a:pt x="183" y="209"/>
                      </a:cubicBezTo>
                      <a:cubicBezTo>
                        <a:pt x="180" y="211"/>
                        <a:pt x="173" y="218"/>
                        <a:pt x="171" y="221"/>
                      </a:cubicBezTo>
                      <a:cubicBezTo>
                        <a:pt x="168" y="227"/>
                        <a:pt x="167" y="233"/>
                        <a:pt x="165" y="243"/>
                      </a:cubicBezTo>
                      <a:cubicBezTo>
                        <a:pt x="166" y="238"/>
                        <a:pt x="163" y="245"/>
                        <a:pt x="163" y="242"/>
                      </a:cubicBezTo>
                      <a:cubicBezTo>
                        <a:pt x="164" y="247"/>
                        <a:pt x="165" y="252"/>
                        <a:pt x="167" y="256"/>
                      </a:cubicBezTo>
                      <a:cubicBezTo>
                        <a:pt x="168" y="259"/>
                        <a:pt x="166" y="257"/>
                        <a:pt x="167" y="262"/>
                      </a:cubicBezTo>
                      <a:cubicBezTo>
                        <a:pt x="168" y="261"/>
                        <a:pt x="168" y="263"/>
                        <a:pt x="170" y="264"/>
                      </a:cubicBezTo>
                      <a:cubicBezTo>
                        <a:pt x="170" y="265"/>
                        <a:pt x="176" y="275"/>
                        <a:pt x="177" y="278"/>
                      </a:cubicBezTo>
                      <a:cubicBezTo>
                        <a:pt x="177" y="279"/>
                        <a:pt x="173" y="273"/>
                        <a:pt x="175" y="277"/>
                      </a:cubicBezTo>
                      <a:cubicBezTo>
                        <a:pt x="179" y="282"/>
                        <a:pt x="179" y="282"/>
                        <a:pt x="184" y="286"/>
                      </a:cubicBezTo>
                      <a:cubicBezTo>
                        <a:pt x="183" y="287"/>
                        <a:pt x="183" y="287"/>
                        <a:pt x="183" y="287"/>
                      </a:cubicBezTo>
                      <a:cubicBezTo>
                        <a:pt x="186" y="290"/>
                        <a:pt x="192" y="296"/>
                        <a:pt x="190" y="292"/>
                      </a:cubicBezTo>
                      <a:cubicBezTo>
                        <a:pt x="188" y="289"/>
                        <a:pt x="190" y="293"/>
                        <a:pt x="187" y="289"/>
                      </a:cubicBezTo>
                      <a:cubicBezTo>
                        <a:pt x="190" y="291"/>
                        <a:pt x="195" y="296"/>
                        <a:pt x="199" y="301"/>
                      </a:cubicBezTo>
                      <a:cubicBezTo>
                        <a:pt x="198" y="300"/>
                        <a:pt x="197" y="300"/>
                        <a:pt x="196" y="300"/>
                      </a:cubicBezTo>
                      <a:cubicBezTo>
                        <a:pt x="203" y="306"/>
                        <a:pt x="210" y="312"/>
                        <a:pt x="216" y="319"/>
                      </a:cubicBezTo>
                      <a:cubicBezTo>
                        <a:pt x="217" y="318"/>
                        <a:pt x="213" y="317"/>
                        <a:pt x="212" y="316"/>
                      </a:cubicBezTo>
                      <a:cubicBezTo>
                        <a:pt x="220" y="326"/>
                        <a:pt x="231" y="332"/>
                        <a:pt x="236" y="342"/>
                      </a:cubicBezTo>
                      <a:cubicBezTo>
                        <a:pt x="235" y="341"/>
                        <a:pt x="237" y="341"/>
                        <a:pt x="237" y="341"/>
                      </a:cubicBezTo>
                      <a:cubicBezTo>
                        <a:pt x="240" y="346"/>
                        <a:pt x="239" y="346"/>
                        <a:pt x="242" y="349"/>
                      </a:cubicBezTo>
                      <a:cubicBezTo>
                        <a:pt x="241" y="350"/>
                        <a:pt x="245" y="353"/>
                        <a:pt x="248" y="356"/>
                      </a:cubicBezTo>
                      <a:cubicBezTo>
                        <a:pt x="249" y="357"/>
                        <a:pt x="248" y="357"/>
                        <a:pt x="246" y="354"/>
                      </a:cubicBezTo>
                      <a:cubicBezTo>
                        <a:pt x="248" y="356"/>
                        <a:pt x="252" y="362"/>
                        <a:pt x="257" y="367"/>
                      </a:cubicBezTo>
                      <a:cubicBezTo>
                        <a:pt x="262" y="372"/>
                        <a:pt x="269" y="385"/>
                        <a:pt x="263" y="393"/>
                      </a:cubicBezTo>
                      <a:cubicBezTo>
                        <a:pt x="264" y="394"/>
                        <a:pt x="258" y="403"/>
                        <a:pt x="254" y="404"/>
                      </a:cubicBezTo>
                      <a:cubicBezTo>
                        <a:pt x="255" y="402"/>
                        <a:pt x="255" y="402"/>
                        <a:pt x="255" y="402"/>
                      </a:cubicBezTo>
                      <a:cubicBezTo>
                        <a:pt x="252" y="404"/>
                        <a:pt x="243" y="406"/>
                        <a:pt x="242" y="405"/>
                      </a:cubicBezTo>
                      <a:cubicBezTo>
                        <a:pt x="238" y="405"/>
                        <a:pt x="246" y="406"/>
                        <a:pt x="252" y="402"/>
                      </a:cubicBezTo>
                      <a:cubicBezTo>
                        <a:pt x="259" y="399"/>
                        <a:pt x="262" y="393"/>
                        <a:pt x="259" y="398"/>
                      </a:cubicBezTo>
                      <a:cubicBezTo>
                        <a:pt x="258" y="399"/>
                        <a:pt x="248" y="407"/>
                        <a:pt x="249" y="404"/>
                      </a:cubicBezTo>
                      <a:cubicBezTo>
                        <a:pt x="242" y="406"/>
                        <a:pt x="234" y="406"/>
                        <a:pt x="229" y="400"/>
                      </a:cubicBezTo>
                      <a:cubicBezTo>
                        <a:pt x="230" y="402"/>
                        <a:pt x="234" y="402"/>
                        <a:pt x="230" y="399"/>
                      </a:cubicBezTo>
                      <a:cubicBezTo>
                        <a:pt x="223" y="391"/>
                        <a:pt x="226" y="395"/>
                        <a:pt x="224" y="393"/>
                      </a:cubicBezTo>
                      <a:cubicBezTo>
                        <a:pt x="223" y="393"/>
                        <a:pt x="228" y="395"/>
                        <a:pt x="221" y="392"/>
                      </a:cubicBezTo>
                      <a:cubicBezTo>
                        <a:pt x="219" y="390"/>
                        <a:pt x="219" y="390"/>
                        <a:pt x="219" y="390"/>
                      </a:cubicBezTo>
                      <a:cubicBezTo>
                        <a:pt x="219" y="391"/>
                        <a:pt x="215" y="384"/>
                        <a:pt x="216" y="388"/>
                      </a:cubicBezTo>
                      <a:cubicBezTo>
                        <a:pt x="216" y="386"/>
                        <a:pt x="207" y="379"/>
                        <a:pt x="209" y="378"/>
                      </a:cubicBezTo>
                      <a:cubicBezTo>
                        <a:pt x="211" y="378"/>
                        <a:pt x="211" y="378"/>
                        <a:pt x="211" y="378"/>
                      </a:cubicBezTo>
                      <a:cubicBezTo>
                        <a:pt x="209" y="376"/>
                        <a:pt x="206" y="375"/>
                        <a:pt x="204" y="373"/>
                      </a:cubicBezTo>
                      <a:cubicBezTo>
                        <a:pt x="203" y="373"/>
                        <a:pt x="203" y="372"/>
                        <a:pt x="203" y="372"/>
                      </a:cubicBezTo>
                      <a:cubicBezTo>
                        <a:pt x="201" y="373"/>
                        <a:pt x="198" y="365"/>
                        <a:pt x="193" y="363"/>
                      </a:cubicBezTo>
                      <a:cubicBezTo>
                        <a:pt x="189" y="357"/>
                        <a:pt x="181" y="348"/>
                        <a:pt x="180" y="345"/>
                      </a:cubicBezTo>
                      <a:cubicBezTo>
                        <a:pt x="175" y="341"/>
                        <a:pt x="171" y="337"/>
                        <a:pt x="167" y="332"/>
                      </a:cubicBezTo>
                      <a:cubicBezTo>
                        <a:pt x="168" y="333"/>
                        <a:pt x="169" y="334"/>
                        <a:pt x="170" y="334"/>
                      </a:cubicBezTo>
                      <a:cubicBezTo>
                        <a:pt x="168" y="330"/>
                        <a:pt x="167" y="330"/>
                        <a:pt x="164" y="327"/>
                      </a:cubicBezTo>
                      <a:cubicBezTo>
                        <a:pt x="165" y="328"/>
                        <a:pt x="159" y="320"/>
                        <a:pt x="157" y="316"/>
                      </a:cubicBezTo>
                      <a:cubicBezTo>
                        <a:pt x="152" y="312"/>
                        <a:pt x="153" y="315"/>
                        <a:pt x="152" y="315"/>
                      </a:cubicBezTo>
                      <a:cubicBezTo>
                        <a:pt x="150" y="309"/>
                        <a:pt x="140" y="303"/>
                        <a:pt x="137" y="297"/>
                      </a:cubicBezTo>
                      <a:cubicBezTo>
                        <a:pt x="138" y="299"/>
                        <a:pt x="143" y="303"/>
                        <a:pt x="140" y="299"/>
                      </a:cubicBezTo>
                      <a:cubicBezTo>
                        <a:pt x="138" y="294"/>
                        <a:pt x="132" y="292"/>
                        <a:pt x="127" y="285"/>
                      </a:cubicBezTo>
                      <a:cubicBezTo>
                        <a:pt x="127" y="288"/>
                        <a:pt x="127" y="288"/>
                        <a:pt x="127" y="288"/>
                      </a:cubicBezTo>
                      <a:cubicBezTo>
                        <a:pt x="125" y="285"/>
                        <a:pt x="118" y="280"/>
                        <a:pt x="119" y="279"/>
                      </a:cubicBezTo>
                      <a:cubicBezTo>
                        <a:pt x="117" y="278"/>
                        <a:pt x="113" y="270"/>
                        <a:pt x="112" y="272"/>
                      </a:cubicBezTo>
                      <a:cubicBezTo>
                        <a:pt x="104" y="260"/>
                        <a:pt x="94" y="240"/>
                        <a:pt x="96" y="231"/>
                      </a:cubicBezTo>
                      <a:cubicBezTo>
                        <a:pt x="95" y="229"/>
                        <a:pt x="94" y="224"/>
                        <a:pt x="94" y="225"/>
                      </a:cubicBezTo>
                      <a:cubicBezTo>
                        <a:pt x="93" y="228"/>
                        <a:pt x="95" y="229"/>
                        <a:pt x="95" y="231"/>
                      </a:cubicBezTo>
                      <a:cubicBezTo>
                        <a:pt x="95" y="229"/>
                        <a:pt x="94" y="229"/>
                        <a:pt x="94" y="228"/>
                      </a:cubicBezTo>
                      <a:cubicBezTo>
                        <a:pt x="93" y="224"/>
                        <a:pt x="92" y="220"/>
                        <a:pt x="95" y="224"/>
                      </a:cubicBezTo>
                      <a:cubicBezTo>
                        <a:pt x="94" y="214"/>
                        <a:pt x="91" y="214"/>
                        <a:pt x="90" y="201"/>
                      </a:cubicBezTo>
                      <a:cubicBezTo>
                        <a:pt x="91" y="202"/>
                        <a:pt x="91" y="201"/>
                        <a:pt x="91" y="197"/>
                      </a:cubicBezTo>
                      <a:cubicBezTo>
                        <a:pt x="90" y="191"/>
                        <a:pt x="90" y="191"/>
                        <a:pt x="90" y="191"/>
                      </a:cubicBezTo>
                      <a:cubicBezTo>
                        <a:pt x="90" y="183"/>
                        <a:pt x="92" y="186"/>
                        <a:pt x="93" y="186"/>
                      </a:cubicBezTo>
                      <a:cubicBezTo>
                        <a:pt x="93" y="182"/>
                        <a:pt x="93" y="176"/>
                        <a:pt x="92" y="174"/>
                      </a:cubicBezTo>
                      <a:cubicBezTo>
                        <a:pt x="93" y="169"/>
                        <a:pt x="93" y="169"/>
                        <a:pt x="93" y="169"/>
                      </a:cubicBezTo>
                      <a:cubicBezTo>
                        <a:pt x="92" y="173"/>
                        <a:pt x="93" y="166"/>
                        <a:pt x="92" y="164"/>
                      </a:cubicBezTo>
                      <a:cubicBezTo>
                        <a:pt x="93" y="166"/>
                        <a:pt x="93" y="166"/>
                        <a:pt x="93" y="166"/>
                      </a:cubicBezTo>
                      <a:cubicBezTo>
                        <a:pt x="93" y="165"/>
                        <a:pt x="93" y="160"/>
                        <a:pt x="93" y="157"/>
                      </a:cubicBezTo>
                      <a:cubicBezTo>
                        <a:pt x="92" y="158"/>
                        <a:pt x="92" y="163"/>
                        <a:pt x="91" y="166"/>
                      </a:cubicBezTo>
                      <a:cubicBezTo>
                        <a:pt x="91" y="164"/>
                        <a:pt x="91" y="160"/>
                        <a:pt x="90" y="157"/>
                      </a:cubicBezTo>
                      <a:cubicBezTo>
                        <a:pt x="92" y="158"/>
                        <a:pt x="91" y="150"/>
                        <a:pt x="91" y="147"/>
                      </a:cubicBezTo>
                      <a:cubicBezTo>
                        <a:pt x="92" y="143"/>
                        <a:pt x="90" y="142"/>
                        <a:pt x="90" y="141"/>
                      </a:cubicBezTo>
                      <a:cubicBezTo>
                        <a:pt x="91" y="141"/>
                        <a:pt x="90" y="135"/>
                        <a:pt x="91" y="138"/>
                      </a:cubicBezTo>
                      <a:cubicBezTo>
                        <a:pt x="92" y="139"/>
                        <a:pt x="91" y="141"/>
                        <a:pt x="91" y="143"/>
                      </a:cubicBezTo>
                      <a:cubicBezTo>
                        <a:pt x="92" y="141"/>
                        <a:pt x="93" y="141"/>
                        <a:pt x="92" y="136"/>
                      </a:cubicBezTo>
                      <a:cubicBezTo>
                        <a:pt x="91" y="132"/>
                        <a:pt x="90" y="137"/>
                        <a:pt x="90" y="129"/>
                      </a:cubicBezTo>
                      <a:cubicBezTo>
                        <a:pt x="91" y="131"/>
                        <a:pt x="91" y="131"/>
                        <a:pt x="92" y="133"/>
                      </a:cubicBezTo>
                      <a:cubicBezTo>
                        <a:pt x="92" y="126"/>
                        <a:pt x="92" y="126"/>
                        <a:pt x="92" y="126"/>
                      </a:cubicBezTo>
                      <a:cubicBezTo>
                        <a:pt x="91" y="126"/>
                        <a:pt x="91" y="126"/>
                        <a:pt x="91" y="126"/>
                      </a:cubicBezTo>
                      <a:cubicBezTo>
                        <a:pt x="91" y="125"/>
                        <a:pt x="92" y="125"/>
                        <a:pt x="92" y="125"/>
                      </a:cubicBezTo>
                      <a:cubicBezTo>
                        <a:pt x="91" y="123"/>
                        <a:pt x="91" y="114"/>
                        <a:pt x="90" y="112"/>
                      </a:cubicBezTo>
                      <a:cubicBezTo>
                        <a:pt x="90" y="109"/>
                        <a:pt x="91" y="105"/>
                        <a:pt x="91" y="101"/>
                      </a:cubicBezTo>
                      <a:cubicBezTo>
                        <a:pt x="91" y="102"/>
                        <a:pt x="91" y="102"/>
                        <a:pt x="91" y="102"/>
                      </a:cubicBezTo>
                      <a:cubicBezTo>
                        <a:pt x="92" y="98"/>
                        <a:pt x="91" y="92"/>
                        <a:pt x="91" y="89"/>
                      </a:cubicBezTo>
                      <a:cubicBezTo>
                        <a:pt x="91" y="89"/>
                        <a:pt x="91" y="89"/>
                        <a:pt x="91" y="89"/>
                      </a:cubicBezTo>
                      <a:cubicBezTo>
                        <a:pt x="91" y="86"/>
                        <a:pt x="91" y="81"/>
                        <a:pt x="90" y="78"/>
                      </a:cubicBezTo>
                      <a:cubicBezTo>
                        <a:pt x="91" y="72"/>
                        <a:pt x="94" y="76"/>
                        <a:pt x="93" y="70"/>
                      </a:cubicBezTo>
                      <a:cubicBezTo>
                        <a:pt x="93" y="64"/>
                        <a:pt x="91" y="60"/>
                        <a:pt x="90" y="63"/>
                      </a:cubicBezTo>
                      <a:cubicBezTo>
                        <a:pt x="91" y="52"/>
                        <a:pt x="88" y="43"/>
                        <a:pt x="85" y="34"/>
                      </a:cubicBezTo>
                      <a:cubicBezTo>
                        <a:pt x="84" y="33"/>
                        <a:pt x="84" y="34"/>
                        <a:pt x="82" y="32"/>
                      </a:cubicBezTo>
                      <a:cubicBezTo>
                        <a:pt x="75" y="20"/>
                        <a:pt x="60" y="16"/>
                        <a:pt x="49" y="16"/>
                      </a:cubicBezTo>
                      <a:cubicBezTo>
                        <a:pt x="53" y="15"/>
                        <a:pt x="49" y="15"/>
                        <a:pt x="49" y="14"/>
                      </a:cubicBezTo>
                      <a:cubicBezTo>
                        <a:pt x="46" y="16"/>
                        <a:pt x="45" y="14"/>
                        <a:pt x="44" y="16"/>
                      </a:cubicBezTo>
                      <a:cubicBezTo>
                        <a:pt x="45" y="17"/>
                        <a:pt x="44" y="17"/>
                        <a:pt x="48" y="17"/>
                      </a:cubicBezTo>
                      <a:cubicBezTo>
                        <a:pt x="40" y="18"/>
                        <a:pt x="30" y="24"/>
                        <a:pt x="26" y="26"/>
                      </a:cubicBezTo>
                      <a:cubicBezTo>
                        <a:pt x="28" y="25"/>
                        <a:pt x="27" y="26"/>
                        <a:pt x="26" y="28"/>
                      </a:cubicBezTo>
                      <a:cubicBezTo>
                        <a:pt x="25" y="26"/>
                        <a:pt x="21" y="30"/>
                        <a:pt x="19" y="35"/>
                      </a:cubicBezTo>
                      <a:cubicBezTo>
                        <a:pt x="20" y="36"/>
                        <a:pt x="20" y="36"/>
                        <a:pt x="20" y="36"/>
                      </a:cubicBezTo>
                      <a:cubicBezTo>
                        <a:pt x="18" y="38"/>
                        <a:pt x="18" y="38"/>
                        <a:pt x="18" y="38"/>
                      </a:cubicBezTo>
                      <a:cubicBezTo>
                        <a:pt x="17" y="39"/>
                        <a:pt x="19" y="40"/>
                        <a:pt x="17" y="44"/>
                      </a:cubicBezTo>
                      <a:cubicBezTo>
                        <a:pt x="16" y="44"/>
                        <a:pt x="16" y="44"/>
                        <a:pt x="15" y="45"/>
                      </a:cubicBezTo>
                      <a:cubicBezTo>
                        <a:pt x="15" y="50"/>
                        <a:pt x="16" y="56"/>
                        <a:pt x="15" y="62"/>
                      </a:cubicBezTo>
                      <a:cubicBezTo>
                        <a:pt x="13" y="67"/>
                        <a:pt x="13" y="67"/>
                        <a:pt x="13" y="67"/>
                      </a:cubicBezTo>
                      <a:cubicBezTo>
                        <a:pt x="14" y="70"/>
                        <a:pt x="14" y="74"/>
                        <a:pt x="15" y="69"/>
                      </a:cubicBezTo>
                      <a:cubicBezTo>
                        <a:pt x="14" y="79"/>
                        <a:pt x="14" y="86"/>
                        <a:pt x="13" y="89"/>
                      </a:cubicBezTo>
                      <a:cubicBezTo>
                        <a:pt x="16" y="106"/>
                        <a:pt x="16" y="131"/>
                        <a:pt x="16" y="151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4" y="155"/>
                        <a:pt x="16" y="153"/>
                        <a:pt x="16" y="157"/>
                      </a:cubicBezTo>
                      <a:cubicBezTo>
                        <a:pt x="15" y="155"/>
                        <a:pt x="14" y="161"/>
                        <a:pt x="13" y="156"/>
                      </a:cubicBezTo>
                      <a:cubicBezTo>
                        <a:pt x="13" y="164"/>
                        <a:pt x="15" y="166"/>
                        <a:pt x="15" y="171"/>
                      </a:cubicBezTo>
                      <a:cubicBezTo>
                        <a:pt x="16" y="172"/>
                        <a:pt x="14" y="167"/>
                        <a:pt x="15" y="168"/>
                      </a:cubicBezTo>
                      <a:cubicBezTo>
                        <a:pt x="16" y="169"/>
                        <a:pt x="15" y="179"/>
                        <a:pt x="16" y="180"/>
                      </a:cubicBezTo>
                      <a:cubicBezTo>
                        <a:pt x="16" y="182"/>
                        <a:pt x="15" y="180"/>
                        <a:pt x="14" y="179"/>
                      </a:cubicBezTo>
                      <a:cubicBezTo>
                        <a:pt x="15" y="184"/>
                        <a:pt x="15" y="184"/>
                        <a:pt x="15" y="184"/>
                      </a:cubicBezTo>
                      <a:cubicBezTo>
                        <a:pt x="13" y="190"/>
                        <a:pt x="12" y="171"/>
                        <a:pt x="10" y="177"/>
                      </a:cubicBezTo>
                      <a:cubicBezTo>
                        <a:pt x="10" y="181"/>
                        <a:pt x="10" y="181"/>
                        <a:pt x="10" y="181"/>
                      </a:cubicBezTo>
                      <a:cubicBezTo>
                        <a:pt x="8" y="185"/>
                        <a:pt x="8" y="170"/>
                        <a:pt x="8" y="181"/>
                      </a:cubicBezTo>
                      <a:cubicBezTo>
                        <a:pt x="8" y="185"/>
                        <a:pt x="10" y="189"/>
                        <a:pt x="11" y="185"/>
                      </a:cubicBezTo>
                      <a:cubicBezTo>
                        <a:pt x="11" y="195"/>
                        <a:pt x="14" y="190"/>
                        <a:pt x="14" y="200"/>
                      </a:cubicBezTo>
                      <a:cubicBezTo>
                        <a:pt x="13" y="203"/>
                        <a:pt x="14" y="192"/>
                        <a:pt x="13" y="194"/>
                      </a:cubicBezTo>
                      <a:cubicBezTo>
                        <a:pt x="12" y="199"/>
                        <a:pt x="14" y="204"/>
                        <a:pt x="13" y="208"/>
                      </a:cubicBezTo>
                      <a:cubicBezTo>
                        <a:pt x="14" y="203"/>
                        <a:pt x="15" y="207"/>
                        <a:pt x="15" y="210"/>
                      </a:cubicBezTo>
                      <a:cubicBezTo>
                        <a:pt x="15" y="216"/>
                        <a:pt x="14" y="207"/>
                        <a:pt x="14" y="215"/>
                      </a:cubicBezTo>
                      <a:cubicBezTo>
                        <a:pt x="15" y="216"/>
                        <a:pt x="15" y="223"/>
                        <a:pt x="16" y="217"/>
                      </a:cubicBezTo>
                      <a:cubicBezTo>
                        <a:pt x="18" y="219"/>
                        <a:pt x="15" y="225"/>
                        <a:pt x="17" y="229"/>
                      </a:cubicBezTo>
                      <a:cubicBezTo>
                        <a:pt x="16" y="231"/>
                        <a:pt x="14" y="221"/>
                        <a:pt x="13" y="229"/>
                      </a:cubicBezTo>
                      <a:cubicBezTo>
                        <a:pt x="14" y="228"/>
                        <a:pt x="15" y="239"/>
                        <a:pt x="17" y="235"/>
                      </a:cubicBezTo>
                      <a:cubicBezTo>
                        <a:pt x="16" y="238"/>
                        <a:pt x="15" y="239"/>
                        <a:pt x="15" y="236"/>
                      </a:cubicBezTo>
                      <a:cubicBezTo>
                        <a:pt x="14" y="241"/>
                        <a:pt x="17" y="248"/>
                        <a:pt x="14" y="249"/>
                      </a:cubicBezTo>
                      <a:cubicBezTo>
                        <a:pt x="16" y="251"/>
                        <a:pt x="16" y="251"/>
                        <a:pt x="16" y="251"/>
                      </a:cubicBezTo>
                      <a:cubicBezTo>
                        <a:pt x="15" y="252"/>
                        <a:pt x="15" y="254"/>
                        <a:pt x="14" y="257"/>
                      </a:cubicBezTo>
                      <a:cubicBezTo>
                        <a:pt x="14" y="261"/>
                        <a:pt x="16" y="269"/>
                        <a:pt x="15" y="269"/>
                      </a:cubicBezTo>
                      <a:cubicBezTo>
                        <a:pt x="15" y="270"/>
                        <a:pt x="16" y="279"/>
                        <a:pt x="17" y="275"/>
                      </a:cubicBezTo>
                      <a:cubicBezTo>
                        <a:pt x="17" y="270"/>
                        <a:pt x="15" y="269"/>
                        <a:pt x="17" y="266"/>
                      </a:cubicBezTo>
                      <a:cubicBezTo>
                        <a:pt x="15" y="270"/>
                        <a:pt x="18" y="274"/>
                        <a:pt x="18" y="277"/>
                      </a:cubicBezTo>
                      <a:cubicBezTo>
                        <a:pt x="18" y="278"/>
                        <a:pt x="18" y="278"/>
                        <a:pt x="18" y="278"/>
                      </a:cubicBezTo>
                      <a:cubicBezTo>
                        <a:pt x="18" y="279"/>
                        <a:pt x="19" y="284"/>
                        <a:pt x="20" y="285"/>
                      </a:cubicBezTo>
                      <a:cubicBezTo>
                        <a:pt x="19" y="283"/>
                        <a:pt x="19" y="284"/>
                        <a:pt x="19" y="286"/>
                      </a:cubicBezTo>
                      <a:cubicBezTo>
                        <a:pt x="20" y="287"/>
                        <a:pt x="20" y="287"/>
                        <a:pt x="20" y="287"/>
                      </a:cubicBezTo>
                      <a:cubicBezTo>
                        <a:pt x="23" y="295"/>
                        <a:pt x="19" y="290"/>
                        <a:pt x="21" y="297"/>
                      </a:cubicBezTo>
                      <a:cubicBezTo>
                        <a:pt x="19" y="292"/>
                        <a:pt x="19" y="292"/>
                        <a:pt x="19" y="292"/>
                      </a:cubicBezTo>
                      <a:cubicBezTo>
                        <a:pt x="19" y="293"/>
                        <a:pt x="19" y="295"/>
                        <a:pt x="20" y="299"/>
                      </a:cubicBezTo>
                      <a:cubicBezTo>
                        <a:pt x="22" y="300"/>
                        <a:pt x="23" y="302"/>
                        <a:pt x="25" y="303"/>
                      </a:cubicBezTo>
                      <a:cubicBezTo>
                        <a:pt x="26" y="307"/>
                        <a:pt x="24" y="305"/>
                        <a:pt x="26" y="309"/>
                      </a:cubicBezTo>
                      <a:cubicBezTo>
                        <a:pt x="23" y="304"/>
                        <a:pt x="23" y="304"/>
                        <a:pt x="23" y="304"/>
                      </a:cubicBezTo>
                      <a:cubicBezTo>
                        <a:pt x="23" y="303"/>
                        <a:pt x="23" y="308"/>
                        <a:pt x="25" y="313"/>
                      </a:cubicBezTo>
                      <a:cubicBezTo>
                        <a:pt x="27" y="317"/>
                        <a:pt x="30" y="321"/>
                        <a:pt x="29" y="316"/>
                      </a:cubicBezTo>
                      <a:cubicBezTo>
                        <a:pt x="30" y="319"/>
                        <a:pt x="31" y="323"/>
                        <a:pt x="29" y="321"/>
                      </a:cubicBezTo>
                      <a:cubicBezTo>
                        <a:pt x="32" y="327"/>
                        <a:pt x="30" y="319"/>
                        <a:pt x="33" y="324"/>
                      </a:cubicBezTo>
                      <a:cubicBezTo>
                        <a:pt x="33" y="327"/>
                        <a:pt x="35" y="334"/>
                        <a:pt x="36" y="338"/>
                      </a:cubicBezTo>
                      <a:cubicBezTo>
                        <a:pt x="32" y="334"/>
                        <a:pt x="32" y="334"/>
                        <a:pt x="32" y="334"/>
                      </a:cubicBezTo>
                      <a:cubicBezTo>
                        <a:pt x="34" y="337"/>
                        <a:pt x="34" y="337"/>
                        <a:pt x="34" y="337"/>
                      </a:cubicBezTo>
                      <a:cubicBezTo>
                        <a:pt x="30" y="333"/>
                        <a:pt x="34" y="340"/>
                        <a:pt x="31" y="338"/>
                      </a:cubicBezTo>
                      <a:cubicBezTo>
                        <a:pt x="32" y="341"/>
                        <a:pt x="34" y="343"/>
                        <a:pt x="36" y="346"/>
                      </a:cubicBezTo>
                      <a:cubicBezTo>
                        <a:pt x="34" y="337"/>
                        <a:pt x="42" y="352"/>
                        <a:pt x="43" y="349"/>
                      </a:cubicBezTo>
                      <a:cubicBezTo>
                        <a:pt x="49" y="359"/>
                        <a:pt x="42" y="358"/>
                        <a:pt x="50" y="366"/>
                      </a:cubicBezTo>
                      <a:cubicBezTo>
                        <a:pt x="50" y="364"/>
                        <a:pt x="54" y="368"/>
                        <a:pt x="50" y="363"/>
                      </a:cubicBezTo>
                      <a:cubicBezTo>
                        <a:pt x="53" y="369"/>
                        <a:pt x="54" y="366"/>
                        <a:pt x="57" y="373"/>
                      </a:cubicBezTo>
                      <a:cubicBezTo>
                        <a:pt x="54" y="368"/>
                        <a:pt x="58" y="380"/>
                        <a:pt x="53" y="373"/>
                      </a:cubicBezTo>
                      <a:cubicBezTo>
                        <a:pt x="54" y="373"/>
                        <a:pt x="51" y="368"/>
                        <a:pt x="51" y="367"/>
                      </a:cubicBezTo>
                      <a:cubicBezTo>
                        <a:pt x="51" y="370"/>
                        <a:pt x="48" y="368"/>
                        <a:pt x="52" y="374"/>
                      </a:cubicBezTo>
                      <a:cubicBezTo>
                        <a:pt x="54" y="378"/>
                        <a:pt x="57" y="383"/>
                        <a:pt x="57" y="382"/>
                      </a:cubicBezTo>
                      <a:cubicBezTo>
                        <a:pt x="58" y="381"/>
                        <a:pt x="54" y="376"/>
                        <a:pt x="56" y="378"/>
                      </a:cubicBezTo>
                      <a:cubicBezTo>
                        <a:pt x="61" y="385"/>
                        <a:pt x="60" y="387"/>
                        <a:pt x="63" y="389"/>
                      </a:cubicBezTo>
                      <a:cubicBezTo>
                        <a:pt x="61" y="385"/>
                        <a:pt x="61" y="383"/>
                        <a:pt x="62" y="383"/>
                      </a:cubicBezTo>
                      <a:cubicBezTo>
                        <a:pt x="65" y="388"/>
                        <a:pt x="65" y="388"/>
                        <a:pt x="65" y="388"/>
                      </a:cubicBezTo>
                      <a:cubicBezTo>
                        <a:pt x="64" y="387"/>
                        <a:pt x="64" y="387"/>
                        <a:pt x="64" y="387"/>
                      </a:cubicBezTo>
                      <a:cubicBezTo>
                        <a:pt x="68" y="396"/>
                        <a:pt x="67" y="389"/>
                        <a:pt x="71" y="398"/>
                      </a:cubicBezTo>
                      <a:cubicBezTo>
                        <a:pt x="72" y="403"/>
                        <a:pt x="72" y="403"/>
                        <a:pt x="72" y="403"/>
                      </a:cubicBezTo>
                      <a:cubicBezTo>
                        <a:pt x="70" y="401"/>
                        <a:pt x="66" y="390"/>
                        <a:pt x="65" y="392"/>
                      </a:cubicBezTo>
                      <a:cubicBezTo>
                        <a:pt x="68" y="398"/>
                        <a:pt x="69" y="399"/>
                        <a:pt x="72" y="405"/>
                      </a:cubicBezTo>
                      <a:cubicBezTo>
                        <a:pt x="71" y="404"/>
                        <a:pt x="70" y="402"/>
                        <a:pt x="69" y="401"/>
                      </a:cubicBezTo>
                      <a:cubicBezTo>
                        <a:pt x="70" y="403"/>
                        <a:pt x="69" y="407"/>
                        <a:pt x="75" y="414"/>
                      </a:cubicBezTo>
                      <a:cubicBezTo>
                        <a:pt x="77" y="418"/>
                        <a:pt x="76" y="415"/>
                        <a:pt x="77" y="414"/>
                      </a:cubicBezTo>
                      <a:cubicBezTo>
                        <a:pt x="82" y="423"/>
                        <a:pt x="84" y="426"/>
                        <a:pt x="87" y="431"/>
                      </a:cubicBezTo>
                      <a:cubicBezTo>
                        <a:pt x="85" y="431"/>
                        <a:pt x="92" y="442"/>
                        <a:pt x="87" y="436"/>
                      </a:cubicBezTo>
                      <a:cubicBezTo>
                        <a:pt x="87" y="433"/>
                        <a:pt x="80" y="420"/>
                        <a:pt x="77" y="417"/>
                      </a:cubicBezTo>
                      <a:cubicBezTo>
                        <a:pt x="77" y="421"/>
                        <a:pt x="73" y="410"/>
                        <a:pt x="70" y="409"/>
                      </a:cubicBezTo>
                      <a:cubicBezTo>
                        <a:pt x="74" y="416"/>
                        <a:pt x="72" y="417"/>
                        <a:pt x="72" y="418"/>
                      </a:cubicBezTo>
                      <a:cubicBezTo>
                        <a:pt x="73" y="420"/>
                        <a:pt x="74" y="422"/>
                        <a:pt x="75" y="423"/>
                      </a:cubicBezTo>
                      <a:cubicBezTo>
                        <a:pt x="77" y="424"/>
                        <a:pt x="75" y="421"/>
                        <a:pt x="76" y="420"/>
                      </a:cubicBezTo>
                      <a:cubicBezTo>
                        <a:pt x="80" y="429"/>
                        <a:pt x="85" y="436"/>
                        <a:pt x="88" y="440"/>
                      </a:cubicBezTo>
                      <a:cubicBezTo>
                        <a:pt x="89" y="443"/>
                        <a:pt x="87" y="443"/>
                        <a:pt x="86" y="440"/>
                      </a:cubicBezTo>
                      <a:cubicBezTo>
                        <a:pt x="91" y="449"/>
                        <a:pt x="96" y="459"/>
                        <a:pt x="100" y="469"/>
                      </a:cubicBezTo>
                      <a:cubicBezTo>
                        <a:pt x="100" y="462"/>
                        <a:pt x="105" y="480"/>
                        <a:pt x="105" y="475"/>
                      </a:cubicBezTo>
                      <a:cubicBezTo>
                        <a:pt x="103" y="470"/>
                        <a:pt x="103" y="465"/>
                        <a:pt x="104" y="467"/>
                      </a:cubicBezTo>
                      <a:cubicBezTo>
                        <a:pt x="106" y="471"/>
                        <a:pt x="104" y="467"/>
                        <a:pt x="104" y="469"/>
                      </a:cubicBezTo>
                      <a:cubicBezTo>
                        <a:pt x="106" y="473"/>
                        <a:pt x="105" y="476"/>
                        <a:pt x="108" y="480"/>
                      </a:cubicBezTo>
                      <a:cubicBezTo>
                        <a:pt x="104" y="470"/>
                        <a:pt x="105" y="479"/>
                        <a:pt x="103" y="477"/>
                      </a:cubicBezTo>
                      <a:cubicBezTo>
                        <a:pt x="106" y="484"/>
                        <a:pt x="102" y="477"/>
                        <a:pt x="104" y="484"/>
                      </a:cubicBezTo>
                      <a:cubicBezTo>
                        <a:pt x="108" y="490"/>
                        <a:pt x="111" y="499"/>
                        <a:pt x="114" y="506"/>
                      </a:cubicBezTo>
                      <a:cubicBezTo>
                        <a:pt x="115" y="516"/>
                        <a:pt x="121" y="531"/>
                        <a:pt x="123" y="540"/>
                      </a:cubicBezTo>
                      <a:cubicBezTo>
                        <a:pt x="123" y="544"/>
                        <a:pt x="121" y="542"/>
                        <a:pt x="122" y="547"/>
                      </a:cubicBezTo>
                      <a:cubicBezTo>
                        <a:pt x="123" y="552"/>
                        <a:pt x="122" y="542"/>
                        <a:pt x="124" y="551"/>
                      </a:cubicBezTo>
                      <a:cubicBezTo>
                        <a:pt x="123" y="550"/>
                        <a:pt x="123" y="550"/>
                        <a:pt x="123" y="550"/>
                      </a:cubicBezTo>
                      <a:cubicBezTo>
                        <a:pt x="124" y="552"/>
                        <a:pt x="125" y="566"/>
                        <a:pt x="128" y="568"/>
                      </a:cubicBezTo>
                      <a:cubicBezTo>
                        <a:pt x="126" y="566"/>
                        <a:pt x="126" y="566"/>
                        <a:pt x="126" y="566"/>
                      </a:cubicBezTo>
                      <a:cubicBezTo>
                        <a:pt x="126" y="567"/>
                        <a:pt x="126" y="569"/>
                        <a:pt x="127" y="570"/>
                      </a:cubicBezTo>
                      <a:cubicBezTo>
                        <a:pt x="126" y="570"/>
                        <a:pt x="126" y="572"/>
                        <a:pt x="125" y="570"/>
                      </a:cubicBezTo>
                      <a:cubicBezTo>
                        <a:pt x="125" y="575"/>
                        <a:pt x="127" y="581"/>
                        <a:pt x="128" y="587"/>
                      </a:cubicBezTo>
                      <a:cubicBezTo>
                        <a:pt x="128" y="583"/>
                        <a:pt x="128" y="583"/>
                        <a:pt x="128" y="583"/>
                      </a:cubicBezTo>
                      <a:cubicBezTo>
                        <a:pt x="131" y="593"/>
                        <a:pt x="131" y="600"/>
                        <a:pt x="132" y="609"/>
                      </a:cubicBezTo>
                      <a:cubicBezTo>
                        <a:pt x="131" y="609"/>
                        <a:pt x="131" y="609"/>
                        <a:pt x="131" y="609"/>
                      </a:cubicBezTo>
                      <a:cubicBezTo>
                        <a:pt x="132" y="615"/>
                        <a:pt x="132" y="615"/>
                        <a:pt x="132" y="615"/>
                      </a:cubicBezTo>
                      <a:cubicBezTo>
                        <a:pt x="131" y="614"/>
                        <a:pt x="131" y="619"/>
                        <a:pt x="132" y="622"/>
                      </a:cubicBezTo>
                      <a:cubicBezTo>
                        <a:pt x="128" y="607"/>
                        <a:pt x="128" y="607"/>
                        <a:pt x="128" y="607"/>
                      </a:cubicBezTo>
                      <a:cubicBezTo>
                        <a:pt x="128" y="603"/>
                        <a:pt x="129" y="612"/>
                        <a:pt x="130" y="609"/>
                      </a:cubicBezTo>
                      <a:cubicBezTo>
                        <a:pt x="131" y="606"/>
                        <a:pt x="130" y="597"/>
                        <a:pt x="128" y="596"/>
                      </a:cubicBezTo>
                      <a:cubicBezTo>
                        <a:pt x="129" y="600"/>
                        <a:pt x="129" y="600"/>
                        <a:pt x="130" y="602"/>
                      </a:cubicBezTo>
                      <a:cubicBezTo>
                        <a:pt x="128" y="604"/>
                        <a:pt x="128" y="598"/>
                        <a:pt x="127" y="596"/>
                      </a:cubicBezTo>
                      <a:cubicBezTo>
                        <a:pt x="127" y="598"/>
                        <a:pt x="127" y="600"/>
                        <a:pt x="127" y="601"/>
                      </a:cubicBezTo>
                      <a:cubicBezTo>
                        <a:pt x="126" y="597"/>
                        <a:pt x="125" y="594"/>
                        <a:pt x="125" y="588"/>
                      </a:cubicBezTo>
                      <a:cubicBezTo>
                        <a:pt x="126" y="592"/>
                        <a:pt x="125" y="586"/>
                        <a:pt x="126" y="587"/>
                      </a:cubicBezTo>
                      <a:cubicBezTo>
                        <a:pt x="124" y="587"/>
                        <a:pt x="123" y="581"/>
                        <a:pt x="123" y="574"/>
                      </a:cubicBezTo>
                      <a:cubicBezTo>
                        <a:pt x="123" y="569"/>
                        <a:pt x="119" y="561"/>
                        <a:pt x="118" y="552"/>
                      </a:cubicBezTo>
                      <a:cubicBezTo>
                        <a:pt x="120" y="555"/>
                        <a:pt x="122" y="560"/>
                        <a:pt x="123" y="565"/>
                      </a:cubicBezTo>
                      <a:cubicBezTo>
                        <a:pt x="123" y="559"/>
                        <a:pt x="122" y="559"/>
                        <a:pt x="122" y="553"/>
                      </a:cubicBezTo>
                      <a:cubicBezTo>
                        <a:pt x="120" y="551"/>
                        <a:pt x="119" y="550"/>
                        <a:pt x="117" y="543"/>
                      </a:cubicBezTo>
                      <a:cubicBezTo>
                        <a:pt x="117" y="542"/>
                        <a:pt x="117" y="542"/>
                        <a:pt x="117" y="542"/>
                      </a:cubicBezTo>
                      <a:cubicBezTo>
                        <a:pt x="115" y="536"/>
                        <a:pt x="114" y="537"/>
                        <a:pt x="112" y="529"/>
                      </a:cubicBezTo>
                      <a:cubicBezTo>
                        <a:pt x="110" y="516"/>
                        <a:pt x="105" y="502"/>
                        <a:pt x="102" y="492"/>
                      </a:cubicBezTo>
                      <a:cubicBezTo>
                        <a:pt x="103" y="492"/>
                        <a:pt x="103" y="492"/>
                        <a:pt x="103" y="492"/>
                      </a:cubicBezTo>
                      <a:cubicBezTo>
                        <a:pt x="99" y="487"/>
                        <a:pt x="95" y="474"/>
                        <a:pt x="91" y="467"/>
                      </a:cubicBezTo>
                      <a:cubicBezTo>
                        <a:pt x="86" y="455"/>
                        <a:pt x="78" y="442"/>
                        <a:pt x="76" y="435"/>
                      </a:cubicBezTo>
                      <a:cubicBezTo>
                        <a:pt x="64" y="414"/>
                        <a:pt x="54" y="397"/>
                        <a:pt x="43" y="375"/>
                      </a:cubicBezTo>
                      <a:cubicBezTo>
                        <a:pt x="46" y="378"/>
                        <a:pt x="46" y="378"/>
                        <a:pt x="46" y="378"/>
                      </a:cubicBezTo>
                      <a:cubicBezTo>
                        <a:pt x="43" y="374"/>
                        <a:pt x="45" y="375"/>
                        <a:pt x="43" y="371"/>
                      </a:cubicBezTo>
                      <a:cubicBezTo>
                        <a:pt x="44" y="376"/>
                        <a:pt x="39" y="367"/>
                        <a:pt x="37" y="364"/>
                      </a:cubicBezTo>
                      <a:cubicBezTo>
                        <a:pt x="33" y="354"/>
                        <a:pt x="25" y="342"/>
                        <a:pt x="20" y="334"/>
                      </a:cubicBezTo>
                      <a:cubicBezTo>
                        <a:pt x="21" y="333"/>
                        <a:pt x="21" y="333"/>
                        <a:pt x="21" y="333"/>
                      </a:cubicBezTo>
                      <a:cubicBezTo>
                        <a:pt x="15" y="325"/>
                        <a:pt x="12" y="313"/>
                        <a:pt x="9" y="301"/>
                      </a:cubicBezTo>
                      <a:cubicBezTo>
                        <a:pt x="9" y="300"/>
                        <a:pt x="10" y="297"/>
                        <a:pt x="9" y="294"/>
                      </a:cubicBezTo>
                      <a:cubicBezTo>
                        <a:pt x="6" y="287"/>
                        <a:pt x="5" y="284"/>
                        <a:pt x="3" y="274"/>
                      </a:cubicBezTo>
                      <a:cubicBezTo>
                        <a:pt x="2" y="267"/>
                        <a:pt x="2" y="255"/>
                        <a:pt x="3" y="248"/>
                      </a:cubicBezTo>
                      <a:cubicBezTo>
                        <a:pt x="1" y="221"/>
                        <a:pt x="2" y="194"/>
                        <a:pt x="1" y="167"/>
                      </a:cubicBezTo>
                      <a:cubicBezTo>
                        <a:pt x="2" y="165"/>
                        <a:pt x="2" y="165"/>
                        <a:pt x="2" y="165"/>
                      </a:cubicBezTo>
                      <a:cubicBezTo>
                        <a:pt x="0" y="138"/>
                        <a:pt x="2" y="105"/>
                        <a:pt x="0" y="82"/>
                      </a:cubicBezTo>
                      <a:cubicBezTo>
                        <a:pt x="2" y="84"/>
                        <a:pt x="2" y="84"/>
                        <a:pt x="2" y="84"/>
                      </a:cubicBezTo>
                      <a:cubicBezTo>
                        <a:pt x="3" y="77"/>
                        <a:pt x="2" y="68"/>
                        <a:pt x="1" y="70"/>
                      </a:cubicBezTo>
                      <a:cubicBezTo>
                        <a:pt x="1" y="63"/>
                        <a:pt x="0" y="52"/>
                        <a:pt x="2" y="47"/>
                      </a:cubicBezTo>
                      <a:cubicBezTo>
                        <a:pt x="5" y="39"/>
                        <a:pt x="3" y="36"/>
                        <a:pt x="6" y="30"/>
                      </a:cubicBezTo>
                      <a:cubicBezTo>
                        <a:pt x="16" y="16"/>
                        <a:pt x="22" y="11"/>
                        <a:pt x="36" y="5"/>
                      </a:cubicBezTo>
                      <a:cubicBezTo>
                        <a:pt x="35" y="6"/>
                        <a:pt x="34" y="6"/>
                        <a:pt x="33" y="6"/>
                      </a:cubicBezTo>
                      <a:cubicBezTo>
                        <a:pt x="31" y="8"/>
                        <a:pt x="31" y="8"/>
                        <a:pt x="35" y="7"/>
                      </a:cubicBezTo>
                      <a:cubicBezTo>
                        <a:pt x="40" y="4"/>
                        <a:pt x="56" y="4"/>
                        <a:pt x="50" y="2"/>
                      </a:cubicBezTo>
                      <a:cubicBezTo>
                        <a:pt x="67" y="0"/>
                        <a:pt x="92" y="13"/>
                        <a:pt x="97" y="30"/>
                      </a:cubicBezTo>
                      <a:cubicBezTo>
                        <a:pt x="97" y="28"/>
                        <a:pt x="99" y="32"/>
                        <a:pt x="100" y="33"/>
                      </a:cubicBezTo>
                      <a:cubicBezTo>
                        <a:pt x="106" y="48"/>
                        <a:pt x="103" y="63"/>
                        <a:pt x="105" y="73"/>
                      </a:cubicBezTo>
                      <a:cubicBezTo>
                        <a:pt x="104" y="75"/>
                        <a:pt x="103" y="70"/>
                        <a:pt x="103" y="75"/>
                      </a:cubicBezTo>
                      <a:cubicBezTo>
                        <a:pt x="104" y="78"/>
                        <a:pt x="104" y="75"/>
                        <a:pt x="105" y="79"/>
                      </a:cubicBezTo>
                      <a:cubicBezTo>
                        <a:pt x="106" y="100"/>
                        <a:pt x="103" y="121"/>
                        <a:pt x="104" y="141"/>
                      </a:cubicBezTo>
                      <a:cubicBezTo>
                        <a:pt x="106" y="174"/>
                        <a:pt x="100" y="211"/>
                        <a:pt x="111" y="239"/>
                      </a:cubicBezTo>
                      <a:cubicBezTo>
                        <a:pt x="110" y="239"/>
                        <a:pt x="110" y="239"/>
                        <a:pt x="110" y="239"/>
                      </a:cubicBezTo>
                      <a:cubicBezTo>
                        <a:pt x="115" y="248"/>
                        <a:pt x="119" y="261"/>
                        <a:pt x="126" y="266"/>
                      </a:cubicBezTo>
                      <a:cubicBezTo>
                        <a:pt x="126" y="267"/>
                        <a:pt x="132" y="273"/>
                        <a:pt x="130" y="272"/>
                      </a:cubicBezTo>
                      <a:cubicBezTo>
                        <a:pt x="137" y="277"/>
                        <a:pt x="146" y="290"/>
                        <a:pt x="155" y="299"/>
                      </a:cubicBezTo>
                      <a:cubicBezTo>
                        <a:pt x="155" y="298"/>
                        <a:pt x="154" y="297"/>
                        <a:pt x="153" y="296"/>
                      </a:cubicBezTo>
                      <a:cubicBezTo>
                        <a:pt x="161" y="307"/>
                        <a:pt x="169" y="314"/>
                        <a:pt x="178" y="325"/>
                      </a:cubicBezTo>
                      <a:cubicBezTo>
                        <a:pt x="177" y="324"/>
                        <a:pt x="175" y="322"/>
                        <a:pt x="174" y="322"/>
                      </a:cubicBezTo>
                      <a:cubicBezTo>
                        <a:pt x="177" y="326"/>
                        <a:pt x="184" y="330"/>
                        <a:pt x="184" y="334"/>
                      </a:cubicBezTo>
                      <a:cubicBezTo>
                        <a:pt x="186" y="336"/>
                        <a:pt x="186" y="334"/>
                        <a:pt x="185" y="333"/>
                      </a:cubicBezTo>
                      <a:cubicBezTo>
                        <a:pt x="194" y="344"/>
                        <a:pt x="204" y="356"/>
                        <a:pt x="214" y="367"/>
                      </a:cubicBezTo>
                      <a:cubicBezTo>
                        <a:pt x="225" y="377"/>
                        <a:pt x="235" y="394"/>
                        <a:pt x="243" y="393"/>
                      </a:cubicBezTo>
                      <a:cubicBezTo>
                        <a:pt x="254" y="389"/>
                        <a:pt x="246" y="397"/>
                        <a:pt x="253" y="389"/>
                      </a:cubicBezTo>
                      <a:cubicBezTo>
                        <a:pt x="254" y="388"/>
                        <a:pt x="253" y="388"/>
                        <a:pt x="253" y="388"/>
                      </a:cubicBezTo>
                      <a:cubicBezTo>
                        <a:pt x="254" y="386"/>
                        <a:pt x="256" y="382"/>
                        <a:pt x="254" y="379"/>
                      </a:cubicBezTo>
                      <a:cubicBezTo>
                        <a:pt x="253" y="381"/>
                        <a:pt x="252" y="378"/>
                        <a:pt x="251" y="378"/>
                      </a:cubicBezTo>
                      <a:cubicBezTo>
                        <a:pt x="244" y="368"/>
                        <a:pt x="243" y="364"/>
                        <a:pt x="236" y="357"/>
                      </a:cubicBezTo>
                      <a:cubicBezTo>
                        <a:pt x="237" y="357"/>
                        <a:pt x="237" y="357"/>
                        <a:pt x="237" y="357"/>
                      </a:cubicBezTo>
                      <a:cubicBezTo>
                        <a:pt x="228" y="348"/>
                        <a:pt x="220" y="338"/>
                        <a:pt x="210" y="331"/>
                      </a:cubicBezTo>
                      <a:cubicBezTo>
                        <a:pt x="198" y="319"/>
                        <a:pt x="187" y="306"/>
                        <a:pt x="176" y="293"/>
                      </a:cubicBezTo>
                      <a:cubicBezTo>
                        <a:pt x="165" y="283"/>
                        <a:pt x="151" y="263"/>
                        <a:pt x="154" y="243"/>
                      </a:cubicBezTo>
                      <a:cubicBezTo>
                        <a:pt x="157" y="200"/>
                        <a:pt x="214" y="178"/>
                        <a:pt x="246" y="208"/>
                      </a:cubicBezTo>
                      <a:cubicBezTo>
                        <a:pt x="291" y="257"/>
                        <a:pt x="339" y="297"/>
                        <a:pt x="379" y="356"/>
                      </a:cubicBezTo>
                      <a:cubicBezTo>
                        <a:pt x="384" y="372"/>
                        <a:pt x="385" y="373"/>
                        <a:pt x="391" y="390"/>
                      </a:cubicBezTo>
                      <a:cubicBezTo>
                        <a:pt x="390" y="389"/>
                        <a:pt x="390" y="388"/>
                        <a:pt x="390" y="390"/>
                      </a:cubicBezTo>
                      <a:cubicBezTo>
                        <a:pt x="392" y="390"/>
                        <a:pt x="393" y="402"/>
                        <a:pt x="395" y="403"/>
                      </a:cubicBezTo>
                      <a:cubicBezTo>
                        <a:pt x="399" y="429"/>
                        <a:pt x="399" y="452"/>
                        <a:pt x="397" y="478"/>
                      </a:cubicBezTo>
                      <a:cubicBezTo>
                        <a:pt x="398" y="474"/>
                        <a:pt x="396" y="472"/>
                        <a:pt x="396" y="477"/>
                      </a:cubicBezTo>
                      <a:cubicBezTo>
                        <a:pt x="397" y="482"/>
                        <a:pt x="397" y="482"/>
                        <a:pt x="397" y="482"/>
                      </a:cubicBezTo>
                      <a:cubicBezTo>
                        <a:pt x="396" y="483"/>
                        <a:pt x="396" y="483"/>
                        <a:pt x="396" y="483"/>
                      </a:cubicBezTo>
                      <a:cubicBezTo>
                        <a:pt x="396" y="486"/>
                        <a:pt x="397" y="490"/>
                        <a:pt x="397" y="486"/>
                      </a:cubicBezTo>
                      <a:cubicBezTo>
                        <a:pt x="395" y="519"/>
                        <a:pt x="387" y="550"/>
                        <a:pt x="378" y="581"/>
                      </a:cubicBezTo>
                      <a:cubicBezTo>
                        <a:pt x="373" y="596"/>
                        <a:pt x="369" y="611"/>
                        <a:pt x="364" y="626"/>
                      </a:cubicBezTo>
                      <a:cubicBezTo>
                        <a:pt x="360" y="637"/>
                        <a:pt x="360" y="637"/>
                        <a:pt x="360" y="637"/>
                      </a:cubicBezTo>
                      <a:cubicBezTo>
                        <a:pt x="359" y="643"/>
                        <a:pt x="359" y="643"/>
                        <a:pt x="359" y="643"/>
                      </a:cubicBezTo>
                      <a:cubicBezTo>
                        <a:pt x="358" y="645"/>
                        <a:pt x="358" y="645"/>
                        <a:pt x="358" y="645"/>
                      </a:cubicBezTo>
                      <a:cubicBezTo>
                        <a:pt x="358" y="646"/>
                        <a:pt x="358" y="646"/>
                        <a:pt x="358" y="646"/>
                      </a:cubicBezTo>
                      <a:cubicBezTo>
                        <a:pt x="360" y="644"/>
                        <a:pt x="342" y="658"/>
                        <a:pt x="349" y="652"/>
                      </a:cubicBezTo>
                      <a:cubicBezTo>
                        <a:pt x="349" y="652"/>
                        <a:pt x="349" y="652"/>
                        <a:pt x="349" y="652"/>
                      </a:cubicBezTo>
                      <a:cubicBezTo>
                        <a:pt x="349" y="652"/>
                        <a:pt x="349" y="652"/>
                        <a:pt x="349" y="652"/>
                      </a:cubicBezTo>
                      <a:cubicBezTo>
                        <a:pt x="349" y="652"/>
                        <a:pt x="349" y="652"/>
                        <a:pt x="349" y="652"/>
                      </a:cubicBezTo>
                      <a:cubicBezTo>
                        <a:pt x="348" y="652"/>
                        <a:pt x="348" y="652"/>
                        <a:pt x="348" y="652"/>
                      </a:cubicBezTo>
                      <a:cubicBezTo>
                        <a:pt x="347" y="652"/>
                        <a:pt x="347" y="652"/>
                        <a:pt x="347" y="652"/>
                      </a:cubicBezTo>
                      <a:cubicBezTo>
                        <a:pt x="323" y="652"/>
                        <a:pt x="323" y="652"/>
                        <a:pt x="323" y="652"/>
                      </a:cubicBezTo>
                      <a:cubicBezTo>
                        <a:pt x="309" y="651"/>
                        <a:pt x="287" y="652"/>
                        <a:pt x="271" y="652"/>
                      </a:cubicBezTo>
                      <a:cubicBezTo>
                        <a:pt x="224" y="650"/>
                        <a:pt x="181" y="649"/>
                        <a:pt x="132" y="650"/>
                      </a:cubicBezTo>
                      <a:cubicBezTo>
                        <a:pt x="132" y="650"/>
                        <a:pt x="139" y="646"/>
                        <a:pt x="159" y="64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37" name="Freeform 95"/>
                <p:cNvSpPr>
                  <a:spLocks/>
                </p:cNvSpPr>
                <p:nvPr/>
              </p:nvSpPr>
              <p:spPr bwMode="auto">
                <a:xfrm>
                  <a:off x="-5051425" y="-3480594"/>
                  <a:ext cx="6350" cy="30162"/>
                </a:xfrm>
                <a:custGeom>
                  <a:avLst/>
                  <a:gdLst>
                    <a:gd name="T0" fmla="*/ 0 w 2"/>
                    <a:gd name="T1" fmla="*/ 8 h 8"/>
                    <a:gd name="T2" fmla="*/ 2 w 2"/>
                    <a:gd name="T3" fmla="*/ 5 h 8"/>
                    <a:gd name="T4" fmla="*/ 0 w 2"/>
                    <a:gd name="T5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8">
                      <a:moveTo>
                        <a:pt x="0" y="8"/>
                      </a:moveTo>
                      <a:cubicBezTo>
                        <a:pt x="0" y="6"/>
                        <a:pt x="0" y="0"/>
                        <a:pt x="2" y="5"/>
                      </a:cubicBezTo>
                      <a:cubicBezTo>
                        <a:pt x="1" y="5"/>
                        <a:pt x="0" y="8"/>
                        <a:pt x="0" y="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38" name="Freeform 96"/>
                <p:cNvSpPr>
                  <a:spLocks/>
                </p:cNvSpPr>
                <p:nvPr/>
              </p:nvSpPr>
              <p:spPr bwMode="auto">
                <a:xfrm>
                  <a:off x="-5133975" y="-4009231"/>
                  <a:ext cx="6350" cy="14287"/>
                </a:xfrm>
                <a:custGeom>
                  <a:avLst/>
                  <a:gdLst>
                    <a:gd name="T0" fmla="*/ 0 w 2"/>
                    <a:gd name="T1" fmla="*/ 2 h 4"/>
                    <a:gd name="T2" fmla="*/ 0 w 2"/>
                    <a:gd name="T3" fmla="*/ 0 h 4"/>
                    <a:gd name="T4" fmla="*/ 2 w 2"/>
                    <a:gd name="T5" fmla="*/ 4 h 4"/>
                    <a:gd name="T6" fmla="*/ 0 w 2"/>
                    <a:gd name="T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4">
                      <a:moveTo>
                        <a:pt x="0" y="2"/>
                      </a:moveTo>
                      <a:cubicBezTo>
                        <a:pt x="0" y="2"/>
                        <a:pt x="0" y="0"/>
                        <a:pt x="0" y="0"/>
                      </a:cubicBezTo>
                      <a:cubicBezTo>
                        <a:pt x="0" y="1"/>
                        <a:pt x="1" y="3"/>
                        <a:pt x="2" y="4"/>
                      </a:cubicBezTo>
                      <a:cubicBezTo>
                        <a:pt x="1" y="2"/>
                        <a:pt x="1" y="3"/>
                        <a:pt x="0" y="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39" name="Freeform 97"/>
                <p:cNvSpPr>
                  <a:spLocks/>
                </p:cNvSpPr>
                <p:nvPr/>
              </p:nvSpPr>
              <p:spPr bwMode="auto">
                <a:xfrm>
                  <a:off x="-5191125" y="-4133056"/>
                  <a:ext cx="26988" cy="41275"/>
                </a:xfrm>
                <a:custGeom>
                  <a:avLst/>
                  <a:gdLst>
                    <a:gd name="T0" fmla="*/ 0 w 7"/>
                    <a:gd name="T1" fmla="*/ 0 h 11"/>
                    <a:gd name="T2" fmla="*/ 7 w 7"/>
                    <a:gd name="T3" fmla="*/ 11 h 11"/>
                    <a:gd name="T4" fmla="*/ 0 w 7"/>
                    <a:gd name="T5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11">
                      <a:moveTo>
                        <a:pt x="0" y="0"/>
                      </a:moveTo>
                      <a:cubicBezTo>
                        <a:pt x="1" y="0"/>
                        <a:pt x="5" y="7"/>
                        <a:pt x="7" y="1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40" name="Freeform 98"/>
                <p:cNvSpPr>
                  <a:spLocks/>
                </p:cNvSpPr>
                <p:nvPr/>
              </p:nvSpPr>
              <p:spPr bwMode="auto">
                <a:xfrm>
                  <a:off x="-5246687" y="-4267994"/>
                  <a:ext cx="11113" cy="17462"/>
                </a:xfrm>
                <a:custGeom>
                  <a:avLst/>
                  <a:gdLst>
                    <a:gd name="T0" fmla="*/ 1 w 3"/>
                    <a:gd name="T1" fmla="*/ 3 h 5"/>
                    <a:gd name="T2" fmla="*/ 3 w 3"/>
                    <a:gd name="T3" fmla="*/ 4 h 5"/>
                    <a:gd name="T4" fmla="*/ 1 w 3"/>
                    <a:gd name="T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">
                      <a:moveTo>
                        <a:pt x="1" y="3"/>
                      </a:moveTo>
                      <a:cubicBezTo>
                        <a:pt x="0" y="0"/>
                        <a:pt x="1" y="1"/>
                        <a:pt x="3" y="4"/>
                      </a:cubicBezTo>
                      <a:cubicBezTo>
                        <a:pt x="2" y="5"/>
                        <a:pt x="2" y="4"/>
                        <a:pt x="1" y="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41" name="Freeform 99"/>
                <p:cNvSpPr>
                  <a:spLocks/>
                </p:cNvSpPr>
                <p:nvPr/>
              </p:nvSpPr>
              <p:spPr bwMode="auto">
                <a:xfrm>
                  <a:off x="-5262562" y="-4283869"/>
                  <a:ext cx="15875" cy="22225"/>
                </a:xfrm>
                <a:custGeom>
                  <a:avLst/>
                  <a:gdLst>
                    <a:gd name="T0" fmla="*/ 2 w 4"/>
                    <a:gd name="T1" fmla="*/ 6 h 6"/>
                    <a:gd name="T2" fmla="*/ 0 w 4"/>
                    <a:gd name="T3" fmla="*/ 0 h 6"/>
                    <a:gd name="T4" fmla="*/ 2 w 4"/>
                    <a:gd name="T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6">
                      <a:moveTo>
                        <a:pt x="2" y="6"/>
                      </a:moveTo>
                      <a:cubicBezTo>
                        <a:pt x="1" y="3"/>
                        <a:pt x="1" y="2"/>
                        <a:pt x="0" y="0"/>
                      </a:cubicBezTo>
                      <a:cubicBezTo>
                        <a:pt x="0" y="1"/>
                        <a:pt x="4" y="6"/>
                        <a:pt x="2" y="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42" name="Freeform 100"/>
                <p:cNvSpPr>
                  <a:spLocks/>
                </p:cNvSpPr>
                <p:nvPr/>
              </p:nvSpPr>
              <p:spPr bwMode="auto">
                <a:xfrm>
                  <a:off x="-5392737" y="-4545806"/>
                  <a:ext cx="19050" cy="30162"/>
                </a:xfrm>
                <a:custGeom>
                  <a:avLst/>
                  <a:gdLst>
                    <a:gd name="T0" fmla="*/ 4 w 5"/>
                    <a:gd name="T1" fmla="*/ 7 h 8"/>
                    <a:gd name="T2" fmla="*/ 0 w 5"/>
                    <a:gd name="T3" fmla="*/ 0 h 8"/>
                    <a:gd name="T4" fmla="*/ 4 w 5"/>
                    <a:gd name="T5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8">
                      <a:moveTo>
                        <a:pt x="4" y="7"/>
                      </a:moveTo>
                      <a:cubicBezTo>
                        <a:pt x="3" y="6"/>
                        <a:pt x="1" y="2"/>
                        <a:pt x="0" y="0"/>
                      </a:cubicBezTo>
                      <a:cubicBezTo>
                        <a:pt x="1" y="2"/>
                        <a:pt x="5" y="8"/>
                        <a:pt x="4" y="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43" name="Freeform 101"/>
                <p:cNvSpPr>
                  <a:spLocks/>
                </p:cNvSpPr>
                <p:nvPr/>
              </p:nvSpPr>
              <p:spPr bwMode="auto">
                <a:xfrm>
                  <a:off x="-5441950" y="-4655344"/>
                  <a:ext cx="7938" cy="19050"/>
                </a:xfrm>
                <a:custGeom>
                  <a:avLst/>
                  <a:gdLst>
                    <a:gd name="T0" fmla="*/ 1 w 2"/>
                    <a:gd name="T1" fmla="*/ 5 h 5"/>
                    <a:gd name="T2" fmla="*/ 0 w 2"/>
                    <a:gd name="T3" fmla="*/ 2 h 5"/>
                    <a:gd name="T4" fmla="*/ 2 w 2"/>
                    <a:gd name="T5" fmla="*/ 4 h 5"/>
                    <a:gd name="T6" fmla="*/ 1 w 2"/>
                    <a:gd name="T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5">
                      <a:moveTo>
                        <a:pt x="1" y="5"/>
                      </a:moveTo>
                      <a:cubicBezTo>
                        <a:pt x="1" y="4"/>
                        <a:pt x="1" y="3"/>
                        <a:pt x="0" y="2"/>
                      </a:cubicBezTo>
                      <a:cubicBezTo>
                        <a:pt x="0" y="0"/>
                        <a:pt x="1" y="2"/>
                        <a:pt x="2" y="4"/>
                      </a:cubicBezTo>
                      <a:lnTo>
                        <a:pt x="1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44" name="Freeform 102"/>
                <p:cNvSpPr>
                  <a:spLocks/>
                </p:cNvSpPr>
                <p:nvPr/>
              </p:nvSpPr>
              <p:spPr bwMode="auto">
                <a:xfrm>
                  <a:off x="-5051425" y="-4722019"/>
                  <a:ext cx="11113" cy="6350"/>
                </a:xfrm>
                <a:custGeom>
                  <a:avLst/>
                  <a:gdLst>
                    <a:gd name="T0" fmla="*/ 7 w 7"/>
                    <a:gd name="T1" fmla="*/ 4 h 4"/>
                    <a:gd name="T2" fmla="*/ 0 w 7"/>
                    <a:gd name="T3" fmla="*/ 0 h 4"/>
                    <a:gd name="T4" fmla="*/ 2 w 7"/>
                    <a:gd name="T5" fmla="*/ 0 h 4"/>
                    <a:gd name="T6" fmla="*/ 7 w 7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4">
                      <a:moveTo>
                        <a:pt x="7" y="4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7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45" name="Freeform 103"/>
                <p:cNvSpPr>
                  <a:spLocks/>
                </p:cNvSpPr>
                <p:nvPr/>
              </p:nvSpPr>
              <p:spPr bwMode="auto">
                <a:xfrm>
                  <a:off x="-4789487" y="-4685506"/>
                  <a:ext cx="15875" cy="11112"/>
                </a:xfrm>
                <a:custGeom>
                  <a:avLst/>
                  <a:gdLst>
                    <a:gd name="T0" fmla="*/ 3 w 4"/>
                    <a:gd name="T1" fmla="*/ 3 h 3"/>
                    <a:gd name="T2" fmla="*/ 2 w 4"/>
                    <a:gd name="T3" fmla="*/ 0 h 3"/>
                    <a:gd name="T4" fmla="*/ 3 w 4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3" y="3"/>
                      </a:moveTo>
                      <a:cubicBezTo>
                        <a:pt x="1" y="1"/>
                        <a:pt x="2" y="1"/>
                        <a:pt x="2" y="0"/>
                      </a:cubicBezTo>
                      <a:cubicBezTo>
                        <a:pt x="4" y="3"/>
                        <a:pt x="0" y="0"/>
                        <a:pt x="3" y="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46" name="Freeform 104"/>
                <p:cNvSpPr>
                  <a:spLocks/>
                </p:cNvSpPr>
                <p:nvPr/>
              </p:nvSpPr>
              <p:spPr bwMode="auto">
                <a:xfrm>
                  <a:off x="-4714875" y="-5037931"/>
                  <a:ext cx="4763" cy="4762"/>
                </a:xfrm>
                <a:custGeom>
                  <a:avLst/>
                  <a:gdLst>
                    <a:gd name="T0" fmla="*/ 3 w 3"/>
                    <a:gd name="T1" fmla="*/ 3 h 3"/>
                    <a:gd name="T2" fmla="*/ 0 w 3"/>
                    <a:gd name="T3" fmla="*/ 3 h 3"/>
                    <a:gd name="T4" fmla="*/ 3 w 3"/>
                    <a:gd name="T5" fmla="*/ 0 h 3"/>
                    <a:gd name="T6" fmla="*/ 3 w 3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3">
                      <a:moveTo>
                        <a:pt x="3" y="3"/>
                      </a:moveTo>
                      <a:lnTo>
                        <a:pt x="0" y="3"/>
                      </a:lnTo>
                      <a:lnTo>
                        <a:pt x="3" y="0"/>
                      </a:lnTo>
                      <a:lnTo>
                        <a:pt x="3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47" name="Freeform 105"/>
                <p:cNvSpPr>
                  <a:spLocks/>
                </p:cNvSpPr>
                <p:nvPr/>
              </p:nvSpPr>
              <p:spPr bwMode="auto">
                <a:xfrm>
                  <a:off x="-3154362" y="-5772944"/>
                  <a:ext cx="3175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48" name="Freeform 106"/>
                <p:cNvSpPr>
                  <a:spLocks/>
                </p:cNvSpPr>
                <p:nvPr/>
              </p:nvSpPr>
              <p:spPr bwMode="auto">
                <a:xfrm>
                  <a:off x="-3225800" y="-5791994"/>
                  <a:ext cx="104775" cy="200025"/>
                </a:xfrm>
                <a:custGeom>
                  <a:avLst/>
                  <a:gdLst>
                    <a:gd name="T0" fmla="*/ 11 w 28"/>
                    <a:gd name="T1" fmla="*/ 12 h 53"/>
                    <a:gd name="T2" fmla="*/ 11 w 28"/>
                    <a:gd name="T3" fmla="*/ 14 h 53"/>
                    <a:gd name="T4" fmla="*/ 13 w 28"/>
                    <a:gd name="T5" fmla="*/ 20 h 53"/>
                    <a:gd name="T6" fmla="*/ 13 w 28"/>
                    <a:gd name="T7" fmla="*/ 21 h 53"/>
                    <a:gd name="T8" fmla="*/ 12 w 28"/>
                    <a:gd name="T9" fmla="*/ 26 h 53"/>
                    <a:gd name="T10" fmla="*/ 12 w 28"/>
                    <a:gd name="T11" fmla="*/ 28 h 53"/>
                    <a:gd name="T12" fmla="*/ 14 w 28"/>
                    <a:gd name="T13" fmla="*/ 30 h 53"/>
                    <a:gd name="T14" fmla="*/ 14 w 28"/>
                    <a:gd name="T15" fmla="*/ 33 h 53"/>
                    <a:gd name="T16" fmla="*/ 14 w 28"/>
                    <a:gd name="T17" fmla="*/ 34 h 53"/>
                    <a:gd name="T18" fmla="*/ 16 w 28"/>
                    <a:gd name="T19" fmla="*/ 35 h 53"/>
                    <a:gd name="T20" fmla="*/ 18 w 28"/>
                    <a:gd name="T21" fmla="*/ 38 h 53"/>
                    <a:gd name="T22" fmla="*/ 18 w 28"/>
                    <a:gd name="T23" fmla="*/ 39 h 53"/>
                    <a:gd name="T24" fmla="*/ 19 w 28"/>
                    <a:gd name="T25" fmla="*/ 41 h 53"/>
                    <a:gd name="T26" fmla="*/ 19 w 28"/>
                    <a:gd name="T27" fmla="*/ 43 h 53"/>
                    <a:gd name="T28" fmla="*/ 10 w 28"/>
                    <a:gd name="T29" fmla="*/ 39 h 53"/>
                    <a:gd name="T30" fmla="*/ 11 w 28"/>
                    <a:gd name="T31" fmla="*/ 40 h 53"/>
                    <a:gd name="T32" fmla="*/ 12 w 28"/>
                    <a:gd name="T33" fmla="*/ 38 h 53"/>
                    <a:gd name="T34" fmla="*/ 14 w 28"/>
                    <a:gd name="T35" fmla="*/ 37 h 53"/>
                    <a:gd name="T36" fmla="*/ 13 w 28"/>
                    <a:gd name="T37" fmla="*/ 36 h 53"/>
                    <a:gd name="T38" fmla="*/ 15 w 28"/>
                    <a:gd name="T39" fmla="*/ 35 h 53"/>
                    <a:gd name="T40" fmla="*/ 14 w 28"/>
                    <a:gd name="T41" fmla="*/ 34 h 53"/>
                    <a:gd name="T42" fmla="*/ 14 w 28"/>
                    <a:gd name="T43" fmla="*/ 34 h 53"/>
                    <a:gd name="T44" fmla="*/ 14 w 28"/>
                    <a:gd name="T45" fmla="*/ 33 h 53"/>
                    <a:gd name="T46" fmla="*/ 14 w 28"/>
                    <a:gd name="T47" fmla="*/ 30 h 53"/>
                    <a:gd name="T48" fmla="*/ 14 w 28"/>
                    <a:gd name="T49" fmla="*/ 28 h 53"/>
                    <a:gd name="T50" fmla="*/ 14 w 28"/>
                    <a:gd name="T51" fmla="*/ 27 h 53"/>
                    <a:gd name="T52" fmla="*/ 14 w 28"/>
                    <a:gd name="T53" fmla="*/ 24 h 53"/>
                    <a:gd name="T54" fmla="*/ 17 w 28"/>
                    <a:gd name="T55" fmla="*/ 23 h 53"/>
                    <a:gd name="T56" fmla="*/ 14 w 28"/>
                    <a:gd name="T57" fmla="*/ 23 h 53"/>
                    <a:gd name="T58" fmla="*/ 10 w 28"/>
                    <a:gd name="T59" fmla="*/ 22 h 53"/>
                    <a:gd name="T60" fmla="*/ 11 w 28"/>
                    <a:gd name="T61" fmla="*/ 20 h 53"/>
                    <a:gd name="T62" fmla="*/ 9 w 28"/>
                    <a:gd name="T63" fmla="*/ 20 h 53"/>
                    <a:gd name="T64" fmla="*/ 11 w 28"/>
                    <a:gd name="T65" fmla="*/ 19 h 53"/>
                    <a:gd name="T66" fmla="*/ 14 w 28"/>
                    <a:gd name="T67" fmla="*/ 18 h 53"/>
                    <a:gd name="T68" fmla="*/ 10 w 28"/>
                    <a:gd name="T69" fmla="*/ 17 h 53"/>
                    <a:gd name="T70" fmla="*/ 12 w 28"/>
                    <a:gd name="T71" fmla="*/ 16 h 53"/>
                    <a:gd name="T72" fmla="*/ 10 w 28"/>
                    <a:gd name="T73" fmla="*/ 15 h 53"/>
                    <a:gd name="T74" fmla="*/ 10 w 28"/>
                    <a:gd name="T75" fmla="*/ 14 h 53"/>
                    <a:gd name="T76" fmla="*/ 14 w 28"/>
                    <a:gd name="T77" fmla="*/ 14 h 53"/>
                    <a:gd name="T78" fmla="*/ 11 w 28"/>
                    <a:gd name="T79" fmla="*/ 12 h 53"/>
                    <a:gd name="T80" fmla="*/ 16 w 28"/>
                    <a:gd name="T81" fmla="*/ 9 h 53"/>
                    <a:gd name="T82" fmla="*/ 17 w 28"/>
                    <a:gd name="T83" fmla="*/ 8 h 53"/>
                    <a:gd name="T84" fmla="*/ 17 w 28"/>
                    <a:gd name="T85" fmla="*/ 6 h 53"/>
                    <a:gd name="T86" fmla="*/ 19 w 28"/>
                    <a:gd name="T87" fmla="*/ 6 h 53"/>
                    <a:gd name="T88" fmla="*/ 17 w 28"/>
                    <a:gd name="T89" fmla="*/ 8 h 53"/>
                    <a:gd name="T90" fmla="*/ 22 w 28"/>
                    <a:gd name="T91" fmla="*/ 11 h 53"/>
                    <a:gd name="T92" fmla="*/ 24 w 28"/>
                    <a:gd name="T93" fmla="*/ 17 h 53"/>
                    <a:gd name="T94" fmla="*/ 26 w 28"/>
                    <a:gd name="T95" fmla="*/ 23 h 53"/>
                    <a:gd name="T96" fmla="*/ 27 w 28"/>
                    <a:gd name="T97" fmla="*/ 29 h 53"/>
                    <a:gd name="T98" fmla="*/ 28 w 28"/>
                    <a:gd name="T99" fmla="*/ 33 h 53"/>
                    <a:gd name="T100" fmla="*/ 24 w 28"/>
                    <a:gd name="T101" fmla="*/ 43 h 53"/>
                    <a:gd name="T102" fmla="*/ 19 w 28"/>
                    <a:gd name="T103" fmla="*/ 47 h 53"/>
                    <a:gd name="T104" fmla="*/ 18 w 28"/>
                    <a:gd name="T105" fmla="*/ 48 h 53"/>
                    <a:gd name="T106" fmla="*/ 7 w 28"/>
                    <a:gd name="T107" fmla="*/ 43 h 53"/>
                    <a:gd name="T108" fmla="*/ 9 w 28"/>
                    <a:gd name="T109" fmla="*/ 40 h 53"/>
                    <a:gd name="T110" fmla="*/ 2 w 28"/>
                    <a:gd name="T111" fmla="*/ 22 h 53"/>
                    <a:gd name="T112" fmla="*/ 2 w 28"/>
                    <a:gd name="T113" fmla="*/ 16 h 53"/>
                    <a:gd name="T114" fmla="*/ 15 w 28"/>
                    <a:gd name="T115" fmla="*/ 5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8" h="53">
                      <a:moveTo>
                        <a:pt x="15" y="5"/>
                      </a:moveTo>
                      <a:cubicBezTo>
                        <a:pt x="18" y="8"/>
                        <a:pt x="14" y="6"/>
                        <a:pt x="15" y="9"/>
                      </a:cubicBezTo>
                      <a:cubicBezTo>
                        <a:pt x="15" y="9"/>
                        <a:pt x="14" y="7"/>
                        <a:pt x="14" y="8"/>
                      </a:cubicBezTo>
                      <a:cubicBezTo>
                        <a:pt x="16" y="10"/>
                        <a:pt x="14" y="11"/>
                        <a:pt x="11" y="11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10" y="11"/>
                        <a:pt x="12" y="12"/>
                        <a:pt x="11" y="12"/>
                      </a:cubicBezTo>
                      <a:cubicBezTo>
                        <a:pt x="11" y="12"/>
                        <a:pt x="11" y="12"/>
                        <a:pt x="10" y="12"/>
                      </a:cubicBezTo>
                      <a:cubicBezTo>
                        <a:pt x="11" y="12"/>
                        <a:pt x="11" y="12"/>
                        <a:pt x="11" y="13"/>
                      </a:cubicBezTo>
                      <a:cubicBezTo>
                        <a:pt x="11" y="13"/>
                        <a:pt x="10" y="12"/>
                        <a:pt x="10" y="12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4" y="14"/>
                        <a:pt x="10" y="14"/>
                        <a:pt x="12" y="15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2" y="16"/>
                        <a:pt x="12" y="17"/>
                        <a:pt x="12" y="18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2" y="18"/>
                        <a:pt x="12" y="18"/>
                        <a:pt x="13" y="18"/>
                      </a:cubicBezTo>
                      <a:cubicBezTo>
                        <a:pt x="11" y="18"/>
                        <a:pt x="14" y="19"/>
                        <a:pt x="13" y="19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4" y="19"/>
                        <a:pt x="12" y="19"/>
                        <a:pt x="13" y="20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14" y="20"/>
                        <a:pt x="11" y="20"/>
                        <a:pt x="12" y="20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13" y="20"/>
                        <a:pt x="12" y="20"/>
                        <a:pt x="13" y="20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13" y="21"/>
                        <a:pt x="12" y="21"/>
                        <a:pt x="13" y="21"/>
                      </a:cubicBezTo>
                      <a:cubicBezTo>
                        <a:pt x="12" y="21"/>
                        <a:pt x="13" y="21"/>
                        <a:pt x="11" y="21"/>
                      </a:cubicBezTo>
                      <a:cubicBezTo>
                        <a:pt x="13" y="22"/>
                        <a:pt x="12" y="23"/>
                        <a:pt x="12" y="25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11" y="25"/>
                        <a:pt x="11" y="25"/>
                        <a:pt x="12" y="25"/>
                      </a:cubicBezTo>
                      <a:cubicBezTo>
                        <a:pt x="12" y="25"/>
                        <a:pt x="11" y="26"/>
                        <a:pt x="11" y="26"/>
                      </a:cubicBezTo>
                      <a:cubicBezTo>
                        <a:pt x="11" y="26"/>
                        <a:pt x="13" y="26"/>
                        <a:pt x="12" y="26"/>
                      </a:cubicBezTo>
                      <a:cubicBezTo>
                        <a:pt x="11" y="26"/>
                        <a:pt x="11" y="26"/>
                        <a:pt x="11" y="26"/>
                      </a:cubicBezTo>
                      <a:cubicBezTo>
                        <a:pt x="12" y="26"/>
                        <a:pt x="12" y="27"/>
                        <a:pt x="12" y="27"/>
                      </a:cubicBezTo>
                      <a:cubicBezTo>
                        <a:pt x="12" y="27"/>
                        <a:pt x="12" y="27"/>
                        <a:pt x="11" y="27"/>
                      </a:cubicBezTo>
                      <a:cubicBezTo>
                        <a:pt x="13" y="27"/>
                        <a:pt x="11" y="27"/>
                        <a:pt x="12" y="27"/>
                      </a:cubicBezTo>
                      <a:cubicBezTo>
                        <a:pt x="11" y="27"/>
                        <a:pt x="11" y="27"/>
                        <a:pt x="11" y="27"/>
                      </a:cubicBezTo>
                      <a:cubicBezTo>
                        <a:pt x="10" y="28"/>
                        <a:pt x="13" y="27"/>
                        <a:pt x="12" y="28"/>
                      </a:cubicBezTo>
                      <a:cubicBezTo>
                        <a:pt x="11" y="28"/>
                        <a:pt x="11" y="28"/>
                        <a:pt x="11" y="28"/>
                      </a:cubicBezTo>
                      <a:cubicBezTo>
                        <a:pt x="13" y="28"/>
                        <a:pt x="13" y="28"/>
                        <a:pt x="13" y="29"/>
                      </a:cubicBezTo>
                      <a:cubicBezTo>
                        <a:pt x="13" y="29"/>
                        <a:pt x="13" y="29"/>
                        <a:pt x="13" y="29"/>
                      </a:cubicBezTo>
                      <a:cubicBezTo>
                        <a:pt x="13" y="29"/>
                        <a:pt x="13" y="29"/>
                        <a:pt x="13" y="30"/>
                      </a:cubicBezTo>
                      <a:cubicBezTo>
                        <a:pt x="13" y="30"/>
                        <a:pt x="11" y="30"/>
                        <a:pt x="12" y="30"/>
                      </a:cubicBezTo>
                      <a:cubicBezTo>
                        <a:pt x="13" y="30"/>
                        <a:pt x="13" y="31"/>
                        <a:pt x="14" y="30"/>
                      </a:cubicBezTo>
                      <a:cubicBezTo>
                        <a:pt x="14" y="31"/>
                        <a:pt x="14" y="31"/>
                        <a:pt x="14" y="31"/>
                      </a:cubicBezTo>
                      <a:cubicBezTo>
                        <a:pt x="14" y="31"/>
                        <a:pt x="12" y="32"/>
                        <a:pt x="12" y="32"/>
                      </a:cubicBezTo>
                      <a:cubicBezTo>
                        <a:pt x="11" y="32"/>
                        <a:pt x="11" y="32"/>
                        <a:pt x="11" y="32"/>
                      </a:cubicBezTo>
                      <a:cubicBezTo>
                        <a:pt x="10" y="32"/>
                        <a:pt x="11" y="32"/>
                        <a:pt x="10" y="32"/>
                      </a:cubicBezTo>
                      <a:cubicBezTo>
                        <a:pt x="10" y="32"/>
                        <a:pt x="11" y="32"/>
                        <a:pt x="11" y="32"/>
                      </a:cubicBezTo>
                      <a:cubicBezTo>
                        <a:pt x="12" y="32"/>
                        <a:pt x="14" y="32"/>
                        <a:pt x="14" y="33"/>
                      </a:cubicBezTo>
                      <a:cubicBezTo>
                        <a:pt x="14" y="33"/>
                        <a:pt x="12" y="33"/>
                        <a:pt x="12" y="33"/>
                      </a:cubicBezTo>
                      <a:cubicBezTo>
                        <a:pt x="16" y="33"/>
                        <a:pt x="16" y="33"/>
                        <a:pt x="16" y="33"/>
                      </a:cubicBezTo>
                      <a:cubicBezTo>
                        <a:pt x="16" y="33"/>
                        <a:pt x="14" y="33"/>
                        <a:pt x="15" y="33"/>
                      </a:cubicBezTo>
                      <a:cubicBezTo>
                        <a:pt x="16" y="33"/>
                        <a:pt x="16" y="33"/>
                        <a:pt x="16" y="33"/>
                      </a:cubicBezTo>
                      <a:cubicBezTo>
                        <a:pt x="16" y="33"/>
                        <a:pt x="16" y="34"/>
                        <a:pt x="15" y="34"/>
                      </a:cubicBezTo>
                      <a:cubicBezTo>
                        <a:pt x="14" y="34"/>
                        <a:pt x="14" y="34"/>
                        <a:pt x="14" y="34"/>
                      </a:cubicBezTo>
                      <a:cubicBezTo>
                        <a:pt x="14" y="34"/>
                        <a:pt x="14" y="34"/>
                        <a:pt x="14" y="35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14" y="35"/>
                        <a:pt x="15" y="35"/>
                        <a:pt x="16" y="35"/>
                      </a:cubicBezTo>
                      <a:cubicBezTo>
                        <a:pt x="16" y="35"/>
                        <a:pt x="15" y="35"/>
                        <a:pt x="15" y="35"/>
                      </a:cubicBezTo>
                      <a:cubicBezTo>
                        <a:pt x="16" y="35"/>
                        <a:pt x="17" y="35"/>
                        <a:pt x="17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7" y="35"/>
                        <a:pt x="17" y="35"/>
                        <a:pt x="18" y="36"/>
                      </a:cubicBezTo>
                      <a:cubicBezTo>
                        <a:pt x="19" y="36"/>
                        <a:pt x="17" y="36"/>
                        <a:pt x="17" y="36"/>
                      </a:cubicBezTo>
                      <a:cubicBezTo>
                        <a:pt x="16" y="36"/>
                        <a:pt x="19" y="36"/>
                        <a:pt x="17" y="37"/>
                      </a:cubicBezTo>
                      <a:cubicBezTo>
                        <a:pt x="17" y="37"/>
                        <a:pt x="18" y="37"/>
                        <a:pt x="18" y="37"/>
                      </a:cubicBezTo>
                      <a:cubicBezTo>
                        <a:pt x="18" y="37"/>
                        <a:pt x="17" y="37"/>
                        <a:pt x="17" y="37"/>
                      </a:cubicBezTo>
                      <a:cubicBezTo>
                        <a:pt x="17" y="38"/>
                        <a:pt x="18" y="38"/>
                        <a:pt x="18" y="38"/>
                      </a:cubicBezTo>
                      <a:cubicBezTo>
                        <a:pt x="18" y="38"/>
                        <a:pt x="17" y="38"/>
                        <a:pt x="17" y="38"/>
                      </a:cubicBezTo>
                      <a:cubicBezTo>
                        <a:pt x="18" y="38"/>
                        <a:pt x="19" y="39"/>
                        <a:pt x="18" y="39"/>
                      </a:cubicBezTo>
                      <a:cubicBezTo>
                        <a:pt x="19" y="39"/>
                        <a:pt x="20" y="39"/>
                        <a:pt x="20" y="40"/>
                      </a:cubicBezTo>
                      <a:cubicBezTo>
                        <a:pt x="19" y="40"/>
                        <a:pt x="19" y="40"/>
                        <a:pt x="19" y="40"/>
                      </a:cubicBezTo>
                      <a:cubicBezTo>
                        <a:pt x="18" y="40"/>
                        <a:pt x="19" y="40"/>
                        <a:pt x="18" y="40"/>
                      </a:cubicBezTo>
                      <a:cubicBezTo>
                        <a:pt x="19" y="40"/>
                        <a:pt x="17" y="39"/>
                        <a:pt x="18" y="39"/>
                      </a:cubicBezTo>
                      <a:cubicBezTo>
                        <a:pt x="17" y="40"/>
                        <a:pt x="20" y="40"/>
                        <a:pt x="18" y="40"/>
                      </a:cubicBezTo>
                      <a:cubicBezTo>
                        <a:pt x="18" y="40"/>
                        <a:pt x="19" y="40"/>
                        <a:pt x="18" y="41"/>
                      </a:cubicBezTo>
                      <a:cubicBezTo>
                        <a:pt x="19" y="40"/>
                        <a:pt x="17" y="40"/>
                        <a:pt x="17" y="41"/>
                      </a:cubicBezTo>
                      <a:cubicBezTo>
                        <a:pt x="17" y="41"/>
                        <a:pt x="17" y="41"/>
                        <a:pt x="18" y="41"/>
                      </a:cubicBezTo>
                      <a:cubicBezTo>
                        <a:pt x="18" y="41"/>
                        <a:pt x="18" y="41"/>
                        <a:pt x="18" y="41"/>
                      </a:cubicBezTo>
                      <a:cubicBezTo>
                        <a:pt x="19" y="41"/>
                        <a:pt x="18" y="41"/>
                        <a:pt x="19" y="41"/>
                      </a:cubicBezTo>
                      <a:cubicBezTo>
                        <a:pt x="19" y="41"/>
                        <a:pt x="20" y="42"/>
                        <a:pt x="18" y="42"/>
                      </a:cubicBezTo>
                      <a:cubicBezTo>
                        <a:pt x="17" y="42"/>
                        <a:pt x="17" y="42"/>
                        <a:pt x="17" y="42"/>
                      </a:cubicBezTo>
                      <a:cubicBezTo>
                        <a:pt x="17" y="42"/>
                        <a:pt x="18" y="42"/>
                        <a:pt x="19" y="42"/>
                      </a:cubicBezTo>
                      <a:cubicBezTo>
                        <a:pt x="18" y="42"/>
                        <a:pt x="18" y="42"/>
                        <a:pt x="18" y="42"/>
                      </a:cubicBezTo>
                      <a:cubicBezTo>
                        <a:pt x="20" y="42"/>
                        <a:pt x="18" y="43"/>
                        <a:pt x="20" y="43"/>
                      </a:cubicBezTo>
                      <a:cubicBezTo>
                        <a:pt x="19" y="43"/>
                        <a:pt x="19" y="43"/>
                        <a:pt x="19" y="43"/>
                      </a:cubicBezTo>
                      <a:cubicBezTo>
                        <a:pt x="19" y="43"/>
                        <a:pt x="19" y="43"/>
                        <a:pt x="19" y="43"/>
                      </a:cubicBezTo>
                      <a:cubicBezTo>
                        <a:pt x="19" y="43"/>
                        <a:pt x="19" y="43"/>
                        <a:pt x="19" y="43"/>
                      </a:cubicBezTo>
                      <a:cubicBezTo>
                        <a:pt x="19" y="43"/>
                        <a:pt x="19" y="43"/>
                        <a:pt x="19" y="43"/>
                      </a:cubicBezTo>
                      <a:cubicBezTo>
                        <a:pt x="19" y="43"/>
                        <a:pt x="19" y="43"/>
                        <a:pt x="19" y="43"/>
                      </a:cubicBezTo>
                      <a:cubicBezTo>
                        <a:pt x="19" y="43"/>
                        <a:pt x="19" y="43"/>
                        <a:pt x="19" y="43"/>
                      </a:cubicBezTo>
                      <a:cubicBezTo>
                        <a:pt x="1" y="35"/>
                        <a:pt x="14" y="41"/>
                        <a:pt x="10" y="39"/>
                      </a:cubicBezTo>
                      <a:cubicBezTo>
                        <a:pt x="10" y="39"/>
                        <a:pt x="10" y="39"/>
                        <a:pt x="10" y="39"/>
                      </a:cubicBezTo>
                      <a:cubicBezTo>
                        <a:pt x="10" y="39"/>
                        <a:pt x="10" y="39"/>
                        <a:pt x="10" y="39"/>
                      </a:cubicBezTo>
                      <a:cubicBezTo>
                        <a:pt x="10" y="39"/>
                        <a:pt x="10" y="39"/>
                        <a:pt x="10" y="39"/>
                      </a:cubicBezTo>
                      <a:cubicBezTo>
                        <a:pt x="10" y="39"/>
                        <a:pt x="10" y="39"/>
                        <a:pt x="10" y="39"/>
                      </a:cubicBezTo>
                      <a:cubicBezTo>
                        <a:pt x="10" y="39"/>
                        <a:pt x="10" y="39"/>
                        <a:pt x="10" y="39"/>
                      </a:cubicBezTo>
                      <a:cubicBezTo>
                        <a:pt x="11" y="40"/>
                        <a:pt x="11" y="40"/>
                        <a:pt x="11" y="40"/>
                      </a:cubicBezTo>
                      <a:cubicBezTo>
                        <a:pt x="11" y="39"/>
                        <a:pt x="10" y="38"/>
                        <a:pt x="11" y="39"/>
                      </a:cubicBezTo>
                      <a:cubicBezTo>
                        <a:pt x="11" y="39"/>
                        <a:pt x="11" y="39"/>
                        <a:pt x="11" y="39"/>
                      </a:cubicBezTo>
                      <a:cubicBezTo>
                        <a:pt x="12" y="40"/>
                        <a:pt x="11" y="39"/>
                        <a:pt x="11" y="39"/>
                      </a:cubicBezTo>
                      <a:cubicBezTo>
                        <a:pt x="11" y="39"/>
                        <a:pt x="12" y="40"/>
                        <a:pt x="13" y="40"/>
                      </a:cubicBezTo>
                      <a:cubicBezTo>
                        <a:pt x="12" y="39"/>
                        <a:pt x="11" y="39"/>
                        <a:pt x="11" y="38"/>
                      </a:cubicBezTo>
                      <a:cubicBezTo>
                        <a:pt x="13" y="39"/>
                        <a:pt x="10" y="37"/>
                        <a:pt x="12" y="38"/>
                      </a:cubicBezTo>
                      <a:cubicBezTo>
                        <a:pt x="12" y="38"/>
                        <a:pt x="12" y="39"/>
                        <a:pt x="13" y="39"/>
                      </a:cubicBezTo>
                      <a:cubicBezTo>
                        <a:pt x="15" y="40"/>
                        <a:pt x="12" y="38"/>
                        <a:pt x="13" y="38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12" y="38"/>
                        <a:pt x="11" y="36"/>
                        <a:pt x="12" y="38"/>
                      </a:cubicBezTo>
                      <a:cubicBezTo>
                        <a:pt x="12" y="37"/>
                        <a:pt x="13" y="38"/>
                        <a:pt x="11" y="37"/>
                      </a:cubicBezTo>
                      <a:cubicBezTo>
                        <a:pt x="13" y="37"/>
                        <a:pt x="11" y="36"/>
                        <a:pt x="14" y="37"/>
                      </a:cubicBezTo>
                      <a:cubicBezTo>
                        <a:pt x="14" y="37"/>
                        <a:pt x="14" y="37"/>
                        <a:pt x="13" y="36"/>
                      </a:cubicBezTo>
                      <a:cubicBezTo>
                        <a:pt x="12" y="36"/>
                        <a:pt x="14" y="37"/>
                        <a:pt x="13" y="37"/>
                      </a:cubicBezTo>
                      <a:cubicBezTo>
                        <a:pt x="13" y="37"/>
                        <a:pt x="13" y="36"/>
                        <a:pt x="12" y="36"/>
                      </a:cubicBezTo>
                      <a:cubicBezTo>
                        <a:pt x="13" y="36"/>
                        <a:pt x="13" y="36"/>
                        <a:pt x="14" y="37"/>
                      </a:cubicBezTo>
                      <a:cubicBezTo>
                        <a:pt x="15" y="37"/>
                        <a:pt x="12" y="35"/>
                        <a:pt x="12" y="35"/>
                      </a:cubicBezTo>
                      <a:cubicBezTo>
                        <a:pt x="13" y="36"/>
                        <a:pt x="13" y="36"/>
                        <a:pt x="13" y="36"/>
                      </a:cubicBezTo>
                      <a:cubicBezTo>
                        <a:pt x="12" y="35"/>
                        <a:pt x="12" y="35"/>
                        <a:pt x="12" y="35"/>
                      </a:cubicBezTo>
                      <a:cubicBezTo>
                        <a:pt x="13" y="35"/>
                        <a:pt x="14" y="36"/>
                        <a:pt x="15" y="36"/>
                      </a:cubicBezTo>
                      <a:cubicBezTo>
                        <a:pt x="15" y="36"/>
                        <a:pt x="15" y="36"/>
                        <a:pt x="14" y="35"/>
                      </a:cubicBezTo>
                      <a:cubicBezTo>
                        <a:pt x="15" y="36"/>
                        <a:pt x="15" y="36"/>
                        <a:pt x="15" y="36"/>
                      </a:cubicBezTo>
                      <a:cubicBezTo>
                        <a:pt x="14" y="35"/>
                        <a:pt x="15" y="35"/>
                        <a:pt x="15" y="35"/>
                      </a:cubicBezTo>
                      <a:cubicBezTo>
                        <a:pt x="15" y="35"/>
                        <a:pt x="15" y="35"/>
                        <a:pt x="15" y="35"/>
                      </a:cubicBezTo>
                      <a:cubicBezTo>
                        <a:pt x="15" y="36"/>
                        <a:pt x="15" y="35"/>
                        <a:pt x="15" y="35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13" y="35"/>
                        <a:pt x="13" y="35"/>
                        <a:pt x="13" y="34"/>
                      </a:cubicBezTo>
                      <a:cubicBezTo>
                        <a:pt x="14" y="35"/>
                        <a:pt x="14" y="35"/>
                        <a:pt x="14" y="34"/>
                      </a:cubicBezTo>
                      <a:cubicBezTo>
                        <a:pt x="14" y="34"/>
                        <a:pt x="13" y="34"/>
                        <a:pt x="13" y="34"/>
                      </a:cubicBezTo>
                      <a:cubicBezTo>
                        <a:pt x="14" y="34"/>
                        <a:pt x="13" y="34"/>
                        <a:pt x="14" y="34"/>
                      </a:cubicBezTo>
                      <a:cubicBezTo>
                        <a:pt x="14" y="34"/>
                        <a:pt x="13" y="34"/>
                        <a:pt x="14" y="34"/>
                      </a:cubicBezTo>
                      <a:cubicBezTo>
                        <a:pt x="14" y="34"/>
                        <a:pt x="15" y="35"/>
                        <a:pt x="15" y="34"/>
                      </a:cubicBezTo>
                      <a:cubicBezTo>
                        <a:pt x="14" y="34"/>
                        <a:pt x="12" y="34"/>
                        <a:pt x="13" y="34"/>
                      </a:cubicBezTo>
                      <a:cubicBezTo>
                        <a:pt x="14" y="34"/>
                        <a:pt x="14" y="34"/>
                        <a:pt x="14" y="34"/>
                      </a:cubicBezTo>
                      <a:cubicBezTo>
                        <a:pt x="15" y="34"/>
                        <a:pt x="15" y="34"/>
                        <a:pt x="15" y="34"/>
                      </a:cubicBezTo>
                      <a:cubicBezTo>
                        <a:pt x="14" y="34"/>
                        <a:pt x="14" y="34"/>
                        <a:pt x="14" y="34"/>
                      </a:cubicBezTo>
                      <a:cubicBezTo>
                        <a:pt x="14" y="34"/>
                        <a:pt x="14" y="34"/>
                        <a:pt x="14" y="34"/>
                      </a:cubicBezTo>
                      <a:cubicBezTo>
                        <a:pt x="13" y="34"/>
                        <a:pt x="14" y="34"/>
                        <a:pt x="13" y="33"/>
                      </a:cubicBezTo>
                      <a:cubicBezTo>
                        <a:pt x="13" y="33"/>
                        <a:pt x="14" y="33"/>
                        <a:pt x="14" y="33"/>
                      </a:cubicBezTo>
                      <a:cubicBezTo>
                        <a:pt x="14" y="33"/>
                        <a:pt x="14" y="33"/>
                        <a:pt x="14" y="33"/>
                      </a:cubicBezTo>
                      <a:cubicBezTo>
                        <a:pt x="15" y="33"/>
                        <a:pt x="14" y="33"/>
                        <a:pt x="13" y="33"/>
                      </a:cubicBezTo>
                      <a:cubicBezTo>
                        <a:pt x="14" y="33"/>
                        <a:pt x="14" y="33"/>
                        <a:pt x="14" y="33"/>
                      </a:cubicBezTo>
                      <a:cubicBezTo>
                        <a:pt x="14" y="33"/>
                        <a:pt x="14" y="33"/>
                        <a:pt x="13" y="32"/>
                      </a:cubicBezTo>
                      <a:cubicBezTo>
                        <a:pt x="14" y="32"/>
                        <a:pt x="17" y="33"/>
                        <a:pt x="16" y="33"/>
                      </a:cubicBezTo>
                      <a:cubicBezTo>
                        <a:pt x="16" y="32"/>
                        <a:pt x="14" y="32"/>
                        <a:pt x="13" y="32"/>
                      </a:cubicBezTo>
                      <a:cubicBezTo>
                        <a:pt x="14" y="32"/>
                        <a:pt x="12" y="31"/>
                        <a:pt x="14" y="31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3" y="31"/>
                        <a:pt x="12" y="30"/>
                        <a:pt x="14" y="30"/>
                      </a:cubicBezTo>
                      <a:cubicBezTo>
                        <a:pt x="16" y="30"/>
                        <a:pt x="16" y="30"/>
                        <a:pt x="16" y="30"/>
                      </a:cubicBezTo>
                      <a:cubicBezTo>
                        <a:pt x="15" y="30"/>
                        <a:pt x="17" y="30"/>
                        <a:pt x="15" y="30"/>
                      </a:cubicBezTo>
                      <a:cubicBezTo>
                        <a:pt x="14" y="30"/>
                        <a:pt x="14" y="30"/>
                        <a:pt x="13" y="30"/>
                      </a:cubicBezTo>
                      <a:cubicBezTo>
                        <a:pt x="13" y="29"/>
                        <a:pt x="13" y="29"/>
                        <a:pt x="14" y="29"/>
                      </a:cubicBezTo>
                      <a:cubicBezTo>
                        <a:pt x="13" y="29"/>
                        <a:pt x="13" y="29"/>
                        <a:pt x="13" y="29"/>
                      </a:cubicBezTo>
                      <a:cubicBezTo>
                        <a:pt x="14" y="29"/>
                        <a:pt x="14" y="29"/>
                        <a:pt x="14" y="28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3" y="28"/>
                        <a:pt x="12" y="28"/>
                        <a:pt x="13" y="28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3" y="28"/>
                        <a:pt x="12" y="28"/>
                        <a:pt x="12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4" y="27"/>
                        <a:pt x="13" y="27"/>
                        <a:pt x="12" y="27"/>
                      </a:cubicBezTo>
                      <a:cubicBezTo>
                        <a:pt x="13" y="27"/>
                        <a:pt x="13" y="27"/>
                        <a:pt x="15" y="27"/>
                      </a:cubicBezTo>
                      <a:cubicBezTo>
                        <a:pt x="12" y="26"/>
                        <a:pt x="11" y="25"/>
                        <a:pt x="12" y="25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3" y="24"/>
                        <a:pt x="11" y="25"/>
                        <a:pt x="12" y="25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5" y="24"/>
                        <a:pt x="13" y="24"/>
                        <a:pt x="12" y="24"/>
                      </a:cubicBezTo>
                      <a:cubicBezTo>
                        <a:pt x="11" y="24"/>
                        <a:pt x="13" y="24"/>
                        <a:pt x="12" y="24"/>
                      </a:cubicBezTo>
                      <a:cubicBezTo>
                        <a:pt x="11" y="24"/>
                        <a:pt x="12" y="24"/>
                        <a:pt x="11" y="24"/>
                      </a:cubicBezTo>
                      <a:cubicBezTo>
                        <a:pt x="11" y="24"/>
                        <a:pt x="13" y="24"/>
                        <a:pt x="13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4" y="23"/>
                        <a:pt x="15" y="24"/>
                        <a:pt x="17" y="23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16" y="23"/>
                        <a:pt x="16" y="23"/>
                      </a:cubicBezTo>
                      <a:cubicBezTo>
                        <a:pt x="15" y="23"/>
                        <a:pt x="13" y="23"/>
                        <a:pt x="13" y="23"/>
                      </a:cubicBezTo>
                      <a:cubicBezTo>
                        <a:pt x="13" y="23"/>
                        <a:pt x="13" y="23"/>
                        <a:pt x="14" y="23"/>
                      </a:cubicBezTo>
                      <a:cubicBezTo>
                        <a:pt x="15" y="23"/>
                        <a:pt x="13" y="23"/>
                        <a:pt x="14" y="23"/>
                      </a:cubicBezTo>
                      <a:cubicBezTo>
                        <a:pt x="13" y="23"/>
                        <a:pt x="12" y="23"/>
                        <a:pt x="12" y="23"/>
                      </a:cubicBezTo>
                      <a:cubicBezTo>
                        <a:pt x="12" y="22"/>
                        <a:pt x="13" y="23"/>
                        <a:pt x="13" y="22"/>
                      </a:cubicBezTo>
                      <a:cubicBezTo>
                        <a:pt x="12" y="22"/>
                        <a:pt x="12" y="22"/>
                        <a:pt x="11" y="23"/>
                      </a:cubicBezTo>
                      <a:cubicBezTo>
                        <a:pt x="9" y="23"/>
                        <a:pt x="11" y="22"/>
                        <a:pt x="10" y="22"/>
                      </a:cubicBezTo>
                      <a:cubicBezTo>
                        <a:pt x="11" y="22"/>
                        <a:pt x="13" y="22"/>
                        <a:pt x="14" y="22"/>
                      </a:cubicBezTo>
                      <a:cubicBezTo>
                        <a:pt x="12" y="22"/>
                        <a:pt x="12" y="22"/>
                        <a:pt x="10" y="22"/>
                      </a:cubicBezTo>
                      <a:cubicBezTo>
                        <a:pt x="10" y="22"/>
                        <a:pt x="11" y="22"/>
                        <a:pt x="12" y="22"/>
                      </a:cubicBezTo>
                      <a:cubicBezTo>
                        <a:pt x="13" y="22"/>
                        <a:pt x="10" y="22"/>
                        <a:pt x="12" y="21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12" y="21"/>
                        <a:pt x="11" y="21"/>
                        <a:pt x="13" y="21"/>
                      </a:cubicBezTo>
                      <a:cubicBezTo>
                        <a:pt x="12" y="21"/>
                        <a:pt x="12" y="20"/>
                        <a:pt x="11" y="20"/>
                      </a:cubicBezTo>
                      <a:cubicBezTo>
                        <a:pt x="10" y="21"/>
                        <a:pt x="12" y="21"/>
                        <a:pt x="10" y="21"/>
                      </a:cubicBezTo>
                      <a:cubicBezTo>
                        <a:pt x="12" y="21"/>
                        <a:pt x="10" y="21"/>
                        <a:pt x="10" y="21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10" y="20"/>
                        <a:pt x="10" y="20"/>
                        <a:pt x="9" y="20"/>
                      </a:cubicBezTo>
                      <a:cubicBezTo>
                        <a:pt x="10" y="20"/>
                        <a:pt x="10" y="20"/>
                        <a:pt x="11" y="20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20"/>
                        <a:pt x="11" y="20"/>
                        <a:pt x="11" y="20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12" y="20"/>
                        <a:pt x="13" y="19"/>
                        <a:pt x="12" y="19"/>
                      </a:cubicBezTo>
                      <a:cubicBezTo>
                        <a:pt x="11" y="19"/>
                        <a:pt x="10" y="20"/>
                        <a:pt x="9" y="20"/>
                      </a:cubicBezTo>
                      <a:cubicBezTo>
                        <a:pt x="9" y="20"/>
                        <a:pt x="10" y="19"/>
                        <a:pt x="9" y="19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1" y="19"/>
                        <a:pt x="12" y="19"/>
                        <a:pt x="12" y="19"/>
                      </a:cubicBezTo>
                      <a:cubicBezTo>
                        <a:pt x="12" y="19"/>
                        <a:pt x="10" y="19"/>
                        <a:pt x="10" y="19"/>
                      </a:cubicBezTo>
                      <a:cubicBezTo>
                        <a:pt x="10" y="19"/>
                        <a:pt x="10" y="19"/>
                        <a:pt x="11" y="19"/>
                      </a:cubicBezTo>
                      <a:cubicBezTo>
                        <a:pt x="11" y="18"/>
                        <a:pt x="10" y="19"/>
                        <a:pt x="9" y="19"/>
                      </a:cubicBezTo>
                      <a:cubicBezTo>
                        <a:pt x="10" y="19"/>
                        <a:pt x="11" y="18"/>
                        <a:pt x="12" y="18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5" y="18"/>
                        <a:pt x="15" y="17"/>
                        <a:pt x="16" y="17"/>
                      </a:cubicBezTo>
                      <a:cubicBezTo>
                        <a:pt x="16" y="17"/>
                        <a:pt x="16" y="17"/>
                        <a:pt x="15" y="17"/>
                      </a:cubicBezTo>
                      <a:cubicBezTo>
                        <a:pt x="13" y="18"/>
                        <a:pt x="12" y="17"/>
                        <a:pt x="10" y="18"/>
                      </a:cubicBezTo>
                      <a:cubicBezTo>
                        <a:pt x="10" y="17"/>
                        <a:pt x="15" y="17"/>
                        <a:pt x="12" y="17"/>
                      </a:cubicBezTo>
                      <a:cubicBezTo>
                        <a:pt x="11" y="17"/>
                        <a:pt x="10" y="17"/>
                        <a:pt x="10" y="17"/>
                      </a:cubicBezTo>
                      <a:cubicBezTo>
                        <a:pt x="11" y="17"/>
                        <a:pt x="8" y="17"/>
                        <a:pt x="9" y="17"/>
                      </a:cubicBezTo>
                      <a:cubicBezTo>
                        <a:pt x="10" y="17"/>
                        <a:pt x="11" y="16"/>
                        <a:pt x="12" y="16"/>
                      </a:cubicBezTo>
                      <a:cubicBezTo>
                        <a:pt x="12" y="16"/>
                        <a:pt x="12" y="17"/>
                        <a:pt x="12" y="17"/>
                      </a:cubicBezTo>
                      <a:cubicBezTo>
                        <a:pt x="13" y="16"/>
                        <a:pt x="14" y="16"/>
                        <a:pt x="14" y="16"/>
                      </a:cubicBezTo>
                      <a:cubicBezTo>
                        <a:pt x="14" y="16"/>
                        <a:pt x="14" y="16"/>
                        <a:pt x="13" y="16"/>
                      </a:cubicBezTo>
                      <a:cubicBezTo>
                        <a:pt x="12" y="16"/>
                        <a:pt x="13" y="16"/>
                        <a:pt x="12" y="16"/>
                      </a:cubicBezTo>
                      <a:cubicBezTo>
                        <a:pt x="11" y="16"/>
                        <a:pt x="13" y="16"/>
                        <a:pt x="11" y="16"/>
                      </a:cubicBezTo>
                      <a:cubicBezTo>
                        <a:pt x="11" y="16"/>
                        <a:pt x="10" y="16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6"/>
                        <a:pt x="8" y="16"/>
                        <a:pt x="8" y="16"/>
                      </a:cubicBezTo>
                      <a:cubicBezTo>
                        <a:pt x="10" y="15"/>
                        <a:pt x="10" y="15"/>
                        <a:pt x="10" y="15"/>
                      </a:cubicBezTo>
                      <a:cubicBezTo>
                        <a:pt x="11" y="15"/>
                        <a:pt x="9" y="16"/>
                        <a:pt x="11" y="16"/>
                      </a:cubicBezTo>
                      <a:cubicBezTo>
                        <a:pt x="11" y="15"/>
                        <a:pt x="10" y="15"/>
                        <a:pt x="11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15"/>
                        <a:pt x="14" y="15"/>
                        <a:pt x="12" y="15"/>
                      </a:cubicBezTo>
                      <a:cubicBezTo>
                        <a:pt x="12" y="14"/>
                        <a:pt x="12" y="15"/>
                        <a:pt x="11" y="15"/>
                      </a:cubicBezTo>
                      <a:cubicBezTo>
                        <a:pt x="11" y="14"/>
                        <a:pt x="10" y="14"/>
                        <a:pt x="10" y="14"/>
                      </a:cubicBezTo>
                      <a:cubicBezTo>
                        <a:pt x="11" y="14"/>
                        <a:pt x="10" y="14"/>
                        <a:pt x="11" y="14"/>
                      </a:cubicBezTo>
                      <a:cubicBezTo>
                        <a:pt x="10" y="14"/>
                        <a:pt x="11" y="14"/>
                        <a:pt x="12" y="14"/>
                      </a:cubicBezTo>
                      <a:cubicBezTo>
                        <a:pt x="14" y="14"/>
                        <a:pt x="12" y="15"/>
                        <a:pt x="14" y="15"/>
                      </a:cubicBezTo>
                      <a:cubicBezTo>
                        <a:pt x="14" y="14"/>
                        <a:pt x="16" y="14"/>
                        <a:pt x="17" y="14"/>
                      </a:cubicBezTo>
                      <a:cubicBezTo>
                        <a:pt x="17" y="14"/>
                        <a:pt x="16" y="14"/>
                        <a:pt x="16" y="14"/>
                      </a:cubicBezTo>
                      <a:cubicBezTo>
                        <a:pt x="15" y="14"/>
                        <a:pt x="15" y="14"/>
                        <a:pt x="14" y="14"/>
                      </a:cubicBezTo>
                      <a:cubicBezTo>
                        <a:pt x="14" y="14"/>
                        <a:pt x="14" y="13"/>
                        <a:pt x="12" y="13"/>
                      </a:cubicBezTo>
                      <a:cubicBezTo>
                        <a:pt x="13" y="13"/>
                        <a:pt x="14" y="13"/>
                        <a:pt x="14" y="13"/>
                      </a:cubicBezTo>
                      <a:cubicBezTo>
                        <a:pt x="14" y="13"/>
                        <a:pt x="14" y="12"/>
                        <a:pt x="14" y="12"/>
                      </a:cubicBezTo>
                      <a:cubicBezTo>
                        <a:pt x="12" y="12"/>
                        <a:pt x="14" y="12"/>
                        <a:pt x="12" y="12"/>
                      </a:cubicBezTo>
                      <a:cubicBezTo>
                        <a:pt x="12" y="12"/>
                        <a:pt x="10" y="12"/>
                        <a:pt x="10" y="12"/>
                      </a:cubicBezTo>
                      <a:cubicBezTo>
                        <a:pt x="10" y="12"/>
                        <a:pt x="10" y="12"/>
                        <a:pt x="11" y="12"/>
                      </a:cubicBezTo>
                      <a:cubicBezTo>
                        <a:pt x="10" y="12"/>
                        <a:pt x="12" y="12"/>
                        <a:pt x="11" y="12"/>
                      </a:cubicBezTo>
                      <a:cubicBezTo>
                        <a:pt x="11" y="12"/>
                        <a:pt x="13" y="12"/>
                        <a:pt x="15" y="12"/>
                      </a:cubicBezTo>
                      <a:cubicBezTo>
                        <a:pt x="14" y="11"/>
                        <a:pt x="16" y="11"/>
                        <a:pt x="16" y="11"/>
                      </a:cubicBezTo>
                      <a:cubicBezTo>
                        <a:pt x="15" y="11"/>
                        <a:pt x="14" y="11"/>
                        <a:pt x="14" y="10"/>
                      </a:cubicBezTo>
                      <a:cubicBezTo>
                        <a:pt x="15" y="10"/>
                        <a:pt x="14" y="9"/>
                        <a:pt x="14" y="9"/>
                      </a:cubicBezTo>
                      <a:cubicBezTo>
                        <a:pt x="14" y="9"/>
                        <a:pt x="16" y="9"/>
                        <a:pt x="16" y="9"/>
                      </a:cubicBezTo>
                      <a:cubicBezTo>
                        <a:pt x="16" y="8"/>
                        <a:pt x="15" y="9"/>
                        <a:pt x="15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8"/>
                        <a:pt x="17" y="8"/>
                        <a:pt x="14" y="8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8" y="7"/>
                        <a:pt x="17" y="7"/>
                        <a:pt x="17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5" y="7"/>
                        <a:pt x="16" y="7"/>
                        <a:pt x="16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7" y="6"/>
                        <a:pt x="18" y="6"/>
                        <a:pt x="17" y="6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19" y="6"/>
                        <a:pt x="18" y="6"/>
                        <a:pt x="17" y="6"/>
                      </a:cubicBezTo>
                      <a:cubicBezTo>
                        <a:pt x="16" y="6"/>
                        <a:pt x="17" y="7"/>
                        <a:pt x="18" y="7"/>
                      </a:cubicBezTo>
                      <a:cubicBezTo>
                        <a:pt x="18" y="7"/>
                        <a:pt x="17" y="7"/>
                        <a:pt x="17" y="6"/>
                      </a:cubicBezTo>
                      <a:cubicBezTo>
                        <a:pt x="19" y="6"/>
                        <a:pt x="19" y="7"/>
                        <a:pt x="19" y="7"/>
                      </a:cubicBezTo>
                      <a:cubicBezTo>
                        <a:pt x="19" y="7"/>
                        <a:pt x="20" y="6"/>
                        <a:pt x="19" y="6"/>
                      </a:cubicBezTo>
                      <a:cubicBezTo>
                        <a:pt x="20" y="7"/>
                        <a:pt x="20" y="7"/>
                        <a:pt x="20" y="7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20" y="7"/>
                        <a:pt x="21" y="7"/>
                        <a:pt x="20" y="7"/>
                      </a:cubicBezTo>
                      <a:cubicBezTo>
                        <a:pt x="19" y="8"/>
                        <a:pt x="21" y="8"/>
                        <a:pt x="21" y="8"/>
                      </a:cubicBezTo>
                      <a:cubicBezTo>
                        <a:pt x="20" y="8"/>
                        <a:pt x="19" y="8"/>
                        <a:pt x="18" y="8"/>
                      </a:cubicBezTo>
                      <a:cubicBezTo>
                        <a:pt x="17" y="8"/>
                        <a:pt x="18" y="8"/>
                        <a:pt x="17" y="8"/>
                      </a:cubicBezTo>
                      <a:cubicBezTo>
                        <a:pt x="18" y="8"/>
                        <a:pt x="20" y="8"/>
                        <a:pt x="20" y="8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20" y="9"/>
                        <a:pt x="21" y="9"/>
                        <a:pt x="21" y="9"/>
                      </a:cubicBezTo>
                      <a:cubicBezTo>
                        <a:pt x="21" y="9"/>
                        <a:pt x="21" y="10"/>
                        <a:pt x="21" y="10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2" y="10"/>
                        <a:pt x="21" y="11"/>
                        <a:pt x="22" y="11"/>
                      </a:cubicBezTo>
                      <a:cubicBezTo>
                        <a:pt x="21" y="12"/>
                        <a:pt x="23" y="12"/>
                        <a:pt x="21" y="13"/>
                      </a:cubicBezTo>
                      <a:cubicBezTo>
                        <a:pt x="22" y="13"/>
                        <a:pt x="23" y="14"/>
                        <a:pt x="22" y="15"/>
                      </a:cubicBezTo>
                      <a:cubicBezTo>
                        <a:pt x="21" y="15"/>
                        <a:pt x="21" y="15"/>
                        <a:pt x="21" y="15"/>
                      </a:cubicBezTo>
                      <a:cubicBezTo>
                        <a:pt x="22" y="15"/>
                        <a:pt x="20" y="15"/>
                        <a:pt x="20" y="15"/>
                      </a:cubicBezTo>
                      <a:cubicBezTo>
                        <a:pt x="22" y="15"/>
                        <a:pt x="22" y="15"/>
                        <a:pt x="23" y="15"/>
                      </a:cubicBezTo>
                      <a:cubicBezTo>
                        <a:pt x="22" y="16"/>
                        <a:pt x="23" y="16"/>
                        <a:pt x="24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5" y="17"/>
                        <a:pt x="23" y="17"/>
                        <a:pt x="23" y="18"/>
                      </a:cubicBezTo>
                      <a:cubicBezTo>
                        <a:pt x="23" y="18"/>
                        <a:pt x="22" y="18"/>
                        <a:pt x="22" y="18"/>
                      </a:cubicBezTo>
                      <a:cubicBezTo>
                        <a:pt x="24" y="18"/>
                        <a:pt x="24" y="19"/>
                        <a:pt x="25" y="19"/>
                      </a:cubicBezTo>
                      <a:cubicBezTo>
                        <a:pt x="25" y="19"/>
                        <a:pt x="24" y="19"/>
                        <a:pt x="24" y="20"/>
                      </a:cubicBezTo>
                      <a:cubicBezTo>
                        <a:pt x="26" y="21"/>
                        <a:pt x="25" y="22"/>
                        <a:pt x="26" y="23"/>
                      </a:cubicBezTo>
                      <a:cubicBezTo>
                        <a:pt x="25" y="23"/>
                        <a:pt x="25" y="23"/>
                        <a:pt x="25" y="23"/>
                      </a:cubicBezTo>
                      <a:cubicBezTo>
                        <a:pt x="28" y="24"/>
                        <a:pt x="26" y="25"/>
                        <a:pt x="27" y="26"/>
                      </a:cubicBezTo>
                      <a:cubicBezTo>
                        <a:pt x="25" y="26"/>
                        <a:pt x="25" y="26"/>
                        <a:pt x="25" y="26"/>
                      </a:cubicBezTo>
                      <a:cubicBezTo>
                        <a:pt x="24" y="27"/>
                        <a:pt x="25" y="27"/>
                        <a:pt x="27" y="27"/>
                      </a:cubicBezTo>
                      <a:cubicBezTo>
                        <a:pt x="26" y="27"/>
                        <a:pt x="28" y="28"/>
                        <a:pt x="26" y="28"/>
                      </a:cubicBezTo>
                      <a:cubicBezTo>
                        <a:pt x="26" y="28"/>
                        <a:pt x="27" y="28"/>
                        <a:pt x="27" y="29"/>
                      </a:cubicBezTo>
                      <a:cubicBezTo>
                        <a:pt x="27" y="29"/>
                        <a:pt x="27" y="29"/>
                        <a:pt x="27" y="30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cubicBezTo>
                        <a:pt x="27" y="30"/>
                        <a:pt x="26" y="30"/>
                        <a:pt x="26" y="30"/>
                      </a:cubicBezTo>
                      <a:cubicBezTo>
                        <a:pt x="26" y="30"/>
                        <a:pt x="25" y="31"/>
                        <a:pt x="28" y="31"/>
                      </a:cubicBezTo>
                      <a:cubicBezTo>
                        <a:pt x="26" y="31"/>
                        <a:pt x="28" y="32"/>
                        <a:pt x="27" y="33"/>
                      </a:cubicBezTo>
                      <a:cubicBezTo>
                        <a:pt x="27" y="33"/>
                        <a:pt x="27" y="33"/>
                        <a:pt x="28" y="33"/>
                      </a:cubicBezTo>
                      <a:cubicBezTo>
                        <a:pt x="28" y="34"/>
                        <a:pt x="26" y="34"/>
                        <a:pt x="27" y="35"/>
                      </a:cubicBezTo>
                      <a:cubicBezTo>
                        <a:pt x="27" y="35"/>
                        <a:pt x="26" y="35"/>
                        <a:pt x="26" y="35"/>
                      </a:cubicBezTo>
                      <a:cubicBezTo>
                        <a:pt x="26" y="35"/>
                        <a:pt x="27" y="35"/>
                        <a:pt x="27" y="35"/>
                      </a:cubicBezTo>
                      <a:cubicBezTo>
                        <a:pt x="28" y="37"/>
                        <a:pt x="26" y="37"/>
                        <a:pt x="26" y="38"/>
                      </a:cubicBezTo>
                      <a:cubicBezTo>
                        <a:pt x="26" y="40"/>
                        <a:pt x="25" y="42"/>
                        <a:pt x="24" y="44"/>
                      </a:cubicBezTo>
                      <a:cubicBezTo>
                        <a:pt x="24" y="43"/>
                        <a:pt x="24" y="43"/>
                        <a:pt x="24" y="43"/>
                      </a:cubicBezTo>
                      <a:cubicBezTo>
                        <a:pt x="25" y="45"/>
                        <a:pt x="21" y="43"/>
                        <a:pt x="23" y="45"/>
                      </a:cubicBezTo>
                      <a:cubicBezTo>
                        <a:pt x="23" y="45"/>
                        <a:pt x="23" y="46"/>
                        <a:pt x="22" y="45"/>
                      </a:cubicBezTo>
                      <a:cubicBezTo>
                        <a:pt x="23" y="46"/>
                        <a:pt x="20" y="45"/>
                        <a:pt x="21" y="47"/>
                      </a:cubicBezTo>
                      <a:cubicBezTo>
                        <a:pt x="21" y="46"/>
                        <a:pt x="21" y="46"/>
                        <a:pt x="21" y="46"/>
                      </a:cubicBezTo>
                      <a:cubicBezTo>
                        <a:pt x="20" y="46"/>
                        <a:pt x="21" y="48"/>
                        <a:pt x="19" y="48"/>
                      </a:cubicBezTo>
                      <a:cubicBezTo>
                        <a:pt x="19" y="47"/>
                        <a:pt x="19" y="47"/>
                        <a:pt x="19" y="47"/>
                      </a:cubicBezTo>
                      <a:cubicBezTo>
                        <a:pt x="18" y="46"/>
                        <a:pt x="20" y="49"/>
                        <a:pt x="18" y="47"/>
                      </a:cubicBezTo>
                      <a:cubicBezTo>
                        <a:pt x="18" y="47"/>
                        <a:pt x="19" y="48"/>
                        <a:pt x="19" y="48"/>
                      </a:cubicBezTo>
                      <a:cubicBezTo>
                        <a:pt x="18" y="48"/>
                        <a:pt x="18" y="48"/>
                        <a:pt x="18" y="48"/>
                      </a:cubicBezTo>
                      <a:cubicBezTo>
                        <a:pt x="18" y="48"/>
                        <a:pt x="18" y="48"/>
                        <a:pt x="18" y="48"/>
                      </a:cubicBezTo>
                      <a:cubicBezTo>
                        <a:pt x="18" y="48"/>
                        <a:pt x="18" y="48"/>
                        <a:pt x="18" y="48"/>
                      </a:cubicBezTo>
                      <a:cubicBezTo>
                        <a:pt x="18" y="48"/>
                        <a:pt x="18" y="48"/>
                        <a:pt x="18" y="48"/>
                      </a:cubicBezTo>
                      <a:cubicBezTo>
                        <a:pt x="18" y="48"/>
                        <a:pt x="18" y="48"/>
                        <a:pt x="18" y="48"/>
                      </a:cubicBezTo>
                      <a:cubicBezTo>
                        <a:pt x="28" y="53"/>
                        <a:pt x="5" y="42"/>
                        <a:pt x="7" y="43"/>
                      </a:cubicBezTo>
                      <a:cubicBezTo>
                        <a:pt x="7" y="43"/>
                        <a:pt x="7" y="43"/>
                        <a:pt x="7" y="43"/>
                      </a:cubicBezTo>
                      <a:cubicBezTo>
                        <a:pt x="7" y="43"/>
                        <a:pt x="7" y="43"/>
                        <a:pt x="7" y="43"/>
                      </a:cubicBezTo>
                      <a:cubicBezTo>
                        <a:pt x="7" y="43"/>
                        <a:pt x="7" y="43"/>
                        <a:pt x="7" y="43"/>
                      </a:cubicBezTo>
                      <a:cubicBezTo>
                        <a:pt x="7" y="43"/>
                        <a:pt x="7" y="43"/>
                        <a:pt x="7" y="43"/>
                      </a:cubicBezTo>
                      <a:cubicBezTo>
                        <a:pt x="7" y="43"/>
                        <a:pt x="7" y="43"/>
                        <a:pt x="7" y="43"/>
                      </a:cubicBezTo>
                      <a:cubicBezTo>
                        <a:pt x="7" y="42"/>
                        <a:pt x="7" y="42"/>
                        <a:pt x="7" y="42"/>
                      </a:cubicBezTo>
                      <a:cubicBezTo>
                        <a:pt x="6" y="41"/>
                        <a:pt x="6" y="41"/>
                        <a:pt x="6" y="41"/>
                      </a:cubicBezTo>
                      <a:cubicBezTo>
                        <a:pt x="7" y="40"/>
                        <a:pt x="9" y="41"/>
                        <a:pt x="8" y="40"/>
                      </a:cubicBezTo>
                      <a:cubicBezTo>
                        <a:pt x="8" y="40"/>
                        <a:pt x="7" y="40"/>
                        <a:pt x="7" y="40"/>
                      </a:cubicBezTo>
                      <a:cubicBezTo>
                        <a:pt x="7" y="40"/>
                        <a:pt x="10" y="40"/>
                        <a:pt x="9" y="40"/>
                      </a:cubicBezTo>
                      <a:cubicBezTo>
                        <a:pt x="7" y="40"/>
                        <a:pt x="8" y="40"/>
                        <a:pt x="7" y="40"/>
                      </a:cubicBezTo>
                      <a:cubicBezTo>
                        <a:pt x="8" y="39"/>
                        <a:pt x="9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7" y="39"/>
                        <a:pt x="8" y="38"/>
                        <a:pt x="5" y="38"/>
                      </a:cubicBezTo>
                      <a:cubicBezTo>
                        <a:pt x="4" y="36"/>
                        <a:pt x="3" y="34"/>
                        <a:pt x="2" y="31"/>
                      </a:cubicBezTo>
                      <a:cubicBezTo>
                        <a:pt x="2" y="28"/>
                        <a:pt x="0" y="26"/>
                        <a:pt x="2" y="22"/>
                      </a:cubicBezTo>
                      <a:cubicBezTo>
                        <a:pt x="3" y="22"/>
                        <a:pt x="3" y="22"/>
                        <a:pt x="3" y="21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2" y="21"/>
                        <a:pt x="3" y="20"/>
                        <a:pt x="2" y="20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7"/>
                        <a:pt x="3" y="17"/>
                        <a:pt x="3" y="17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2" y="16"/>
                        <a:pt x="2" y="16"/>
                        <a:pt x="1" y="16"/>
                      </a:cubicBezTo>
                      <a:cubicBezTo>
                        <a:pt x="0" y="12"/>
                        <a:pt x="5" y="10"/>
                        <a:pt x="6" y="7"/>
                      </a:cubicBezTo>
                      <a:cubicBezTo>
                        <a:pt x="6" y="6"/>
                        <a:pt x="6" y="5"/>
                        <a:pt x="7" y="4"/>
                      </a:cubicBezTo>
                      <a:cubicBezTo>
                        <a:pt x="10" y="4"/>
                        <a:pt x="12" y="3"/>
                        <a:pt x="12" y="0"/>
                      </a:cubicBezTo>
                      <a:cubicBezTo>
                        <a:pt x="12" y="0"/>
                        <a:pt x="15" y="3"/>
                        <a:pt x="15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49" name="Freeform 107"/>
                <p:cNvSpPr>
                  <a:spLocks/>
                </p:cNvSpPr>
                <p:nvPr/>
              </p:nvSpPr>
              <p:spPr bwMode="auto">
                <a:xfrm>
                  <a:off x="-3157537" y="-5772944"/>
                  <a:ext cx="6350" cy="4762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1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1"/>
                        <a:pt x="1" y="1"/>
                        <a:pt x="0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50" name="Freeform 108"/>
                <p:cNvSpPr>
                  <a:spLocks/>
                </p:cNvSpPr>
                <p:nvPr/>
              </p:nvSpPr>
              <p:spPr bwMode="auto">
                <a:xfrm>
                  <a:off x="-3184525" y="-5745956"/>
                  <a:ext cx="7938" cy="0"/>
                </a:xfrm>
                <a:custGeom>
                  <a:avLst/>
                  <a:gdLst>
                    <a:gd name="T0" fmla="*/ 2 w 2"/>
                    <a:gd name="T1" fmla="*/ 1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51" name="Rectangle 109"/>
                <p:cNvSpPr>
                  <a:spLocks noChangeArrowheads="1"/>
                </p:cNvSpPr>
                <p:nvPr/>
              </p:nvSpPr>
              <p:spPr bwMode="auto">
                <a:xfrm>
                  <a:off x="-3184525" y="-5742781"/>
                  <a:ext cx="3175" cy="158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52" name="Freeform 110"/>
                <p:cNvSpPr>
                  <a:spLocks/>
                </p:cNvSpPr>
                <p:nvPr/>
              </p:nvSpPr>
              <p:spPr bwMode="auto">
                <a:xfrm>
                  <a:off x="-3192462" y="-5734844"/>
                  <a:ext cx="4763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53" name="Freeform 111"/>
                <p:cNvSpPr>
                  <a:spLocks/>
                </p:cNvSpPr>
                <p:nvPr/>
              </p:nvSpPr>
              <p:spPr bwMode="auto">
                <a:xfrm>
                  <a:off x="-3187700" y="-5734844"/>
                  <a:ext cx="3175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54" name="Freeform 112"/>
                <p:cNvSpPr>
                  <a:spLocks/>
                </p:cNvSpPr>
                <p:nvPr/>
              </p:nvSpPr>
              <p:spPr bwMode="auto">
                <a:xfrm>
                  <a:off x="-3192462" y="-5723731"/>
                  <a:ext cx="4763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55" name="Freeform 113"/>
                <p:cNvSpPr>
                  <a:spLocks/>
                </p:cNvSpPr>
                <p:nvPr/>
              </p:nvSpPr>
              <p:spPr bwMode="auto">
                <a:xfrm>
                  <a:off x="-3187700" y="-5720556"/>
                  <a:ext cx="3175" cy="0"/>
                </a:xfrm>
                <a:custGeom>
                  <a:avLst/>
                  <a:gdLst>
                    <a:gd name="T0" fmla="*/ 1 w 1"/>
                    <a:gd name="T1" fmla="*/ 1 w 1"/>
                    <a:gd name="T2" fmla="*/ 0 w 1"/>
                    <a:gd name="T3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56" name="Freeform 114"/>
                <p:cNvSpPr>
                  <a:spLocks/>
                </p:cNvSpPr>
                <p:nvPr/>
              </p:nvSpPr>
              <p:spPr bwMode="auto">
                <a:xfrm>
                  <a:off x="-3184525" y="-5652294"/>
                  <a:ext cx="3175" cy="3175"/>
                </a:xfrm>
                <a:custGeom>
                  <a:avLst/>
                  <a:gdLst>
                    <a:gd name="T0" fmla="*/ 2 w 2"/>
                    <a:gd name="T1" fmla="*/ 2 h 2"/>
                    <a:gd name="T2" fmla="*/ 0 w 2"/>
                    <a:gd name="T3" fmla="*/ 0 h 2"/>
                    <a:gd name="T4" fmla="*/ 2 w 2"/>
                    <a:gd name="T5" fmla="*/ 2 h 2"/>
                    <a:gd name="T6" fmla="*/ 2 w 2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lnTo>
                        <a:pt x="0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57" name="Freeform 115"/>
                <p:cNvSpPr>
                  <a:spLocks/>
                </p:cNvSpPr>
                <p:nvPr/>
              </p:nvSpPr>
              <p:spPr bwMode="auto">
                <a:xfrm>
                  <a:off x="-3157537" y="-5660231"/>
                  <a:ext cx="3175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58" name="Freeform 116"/>
                <p:cNvSpPr>
                  <a:spLocks/>
                </p:cNvSpPr>
                <p:nvPr/>
              </p:nvSpPr>
              <p:spPr bwMode="auto">
                <a:xfrm>
                  <a:off x="-3181350" y="-5679281"/>
                  <a:ext cx="7938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59" name="Freeform 117"/>
                <p:cNvSpPr>
                  <a:spLocks/>
                </p:cNvSpPr>
                <p:nvPr/>
              </p:nvSpPr>
              <p:spPr bwMode="auto">
                <a:xfrm>
                  <a:off x="-3116262" y="-5630069"/>
                  <a:ext cx="3175" cy="3175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1" y="1"/>
                        <a:pt x="1" y="0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60" name="Freeform 118"/>
                <p:cNvSpPr>
                  <a:spLocks/>
                </p:cNvSpPr>
                <p:nvPr/>
              </p:nvSpPr>
              <p:spPr bwMode="auto">
                <a:xfrm>
                  <a:off x="-3157537" y="-5892006"/>
                  <a:ext cx="115888" cy="280987"/>
                </a:xfrm>
                <a:custGeom>
                  <a:avLst/>
                  <a:gdLst>
                    <a:gd name="T0" fmla="*/ 21 w 31"/>
                    <a:gd name="T1" fmla="*/ 58 h 75"/>
                    <a:gd name="T2" fmla="*/ 21 w 31"/>
                    <a:gd name="T3" fmla="*/ 55 h 75"/>
                    <a:gd name="T4" fmla="*/ 18 w 31"/>
                    <a:gd name="T5" fmla="*/ 47 h 75"/>
                    <a:gd name="T6" fmla="*/ 18 w 31"/>
                    <a:gd name="T7" fmla="*/ 45 h 75"/>
                    <a:gd name="T8" fmla="*/ 19 w 31"/>
                    <a:gd name="T9" fmla="*/ 37 h 75"/>
                    <a:gd name="T10" fmla="*/ 19 w 31"/>
                    <a:gd name="T11" fmla="*/ 35 h 75"/>
                    <a:gd name="T12" fmla="*/ 17 w 31"/>
                    <a:gd name="T13" fmla="*/ 30 h 75"/>
                    <a:gd name="T14" fmla="*/ 17 w 31"/>
                    <a:gd name="T15" fmla="*/ 27 h 75"/>
                    <a:gd name="T16" fmla="*/ 18 w 31"/>
                    <a:gd name="T17" fmla="*/ 25 h 75"/>
                    <a:gd name="T18" fmla="*/ 16 w 31"/>
                    <a:gd name="T19" fmla="*/ 23 h 75"/>
                    <a:gd name="T20" fmla="*/ 15 w 31"/>
                    <a:gd name="T21" fmla="*/ 18 h 75"/>
                    <a:gd name="T22" fmla="*/ 15 w 31"/>
                    <a:gd name="T23" fmla="*/ 16 h 75"/>
                    <a:gd name="T24" fmla="*/ 14 w 31"/>
                    <a:gd name="T25" fmla="*/ 13 h 75"/>
                    <a:gd name="T26" fmla="*/ 15 w 31"/>
                    <a:gd name="T27" fmla="*/ 12 h 75"/>
                    <a:gd name="T28" fmla="*/ 22 w 31"/>
                    <a:gd name="T29" fmla="*/ 17 h 75"/>
                    <a:gd name="T30" fmla="*/ 21 w 31"/>
                    <a:gd name="T31" fmla="*/ 18 h 75"/>
                    <a:gd name="T32" fmla="*/ 18 w 31"/>
                    <a:gd name="T33" fmla="*/ 20 h 75"/>
                    <a:gd name="T34" fmla="*/ 15 w 31"/>
                    <a:gd name="T35" fmla="*/ 22 h 75"/>
                    <a:gd name="T36" fmla="*/ 15 w 31"/>
                    <a:gd name="T37" fmla="*/ 23 h 75"/>
                    <a:gd name="T38" fmla="*/ 14 w 31"/>
                    <a:gd name="T39" fmla="*/ 24 h 75"/>
                    <a:gd name="T40" fmla="*/ 15 w 31"/>
                    <a:gd name="T41" fmla="*/ 25 h 75"/>
                    <a:gd name="T42" fmla="*/ 15 w 31"/>
                    <a:gd name="T43" fmla="*/ 26 h 75"/>
                    <a:gd name="T44" fmla="*/ 15 w 31"/>
                    <a:gd name="T45" fmla="*/ 27 h 75"/>
                    <a:gd name="T46" fmla="*/ 15 w 31"/>
                    <a:gd name="T47" fmla="*/ 32 h 75"/>
                    <a:gd name="T48" fmla="*/ 15 w 31"/>
                    <a:gd name="T49" fmla="*/ 35 h 75"/>
                    <a:gd name="T50" fmla="*/ 15 w 31"/>
                    <a:gd name="T51" fmla="*/ 37 h 75"/>
                    <a:gd name="T52" fmla="*/ 15 w 31"/>
                    <a:gd name="T53" fmla="*/ 41 h 75"/>
                    <a:gd name="T54" fmla="*/ 12 w 31"/>
                    <a:gd name="T55" fmla="*/ 43 h 75"/>
                    <a:gd name="T56" fmla="*/ 16 w 31"/>
                    <a:gd name="T57" fmla="*/ 44 h 75"/>
                    <a:gd name="T58" fmla="*/ 19 w 31"/>
                    <a:gd name="T59" fmla="*/ 45 h 75"/>
                    <a:gd name="T60" fmla="*/ 18 w 31"/>
                    <a:gd name="T61" fmla="*/ 48 h 75"/>
                    <a:gd name="T62" fmla="*/ 20 w 31"/>
                    <a:gd name="T63" fmla="*/ 48 h 75"/>
                    <a:gd name="T64" fmla="*/ 19 w 31"/>
                    <a:gd name="T65" fmla="*/ 49 h 75"/>
                    <a:gd name="T66" fmla="*/ 16 w 31"/>
                    <a:gd name="T67" fmla="*/ 51 h 75"/>
                    <a:gd name="T68" fmla="*/ 19 w 31"/>
                    <a:gd name="T69" fmla="*/ 53 h 75"/>
                    <a:gd name="T70" fmla="*/ 18 w 31"/>
                    <a:gd name="T71" fmla="*/ 54 h 75"/>
                    <a:gd name="T72" fmla="*/ 20 w 31"/>
                    <a:gd name="T73" fmla="*/ 55 h 75"/>
                    <a:gd name="T74" fmla="*/ 20 w 31"/>
                    <a:gd name="T75" fmla="*/ 57 h 75"/>
                    <a:gd name="T76" fmla="*/ 16 w 31"/>
                    <a:gd name="T77" fmla="*/ 57 h 75"/>
                    <a:gd name="T78" fmla="*/ 19 w 31"/>
                    <a:gd name="T79" fmla="*/ 59 h 75"/>
                    <a:gd name="T80" fmla="*/ 14 w 31"/>
                    <a:gd name="T81" fmla="*/ 65 h 75"/>
                    <a:gd name="T82" fmla="*/ 14 w 31"/>
                    <a:gd name="T83" fmla="*/ 66 h 75"/>
                    <a:gd name="T84" fmla="*/ 14 w 31"/>
                    <a:gd name="T85" fmla="*/ 69 h 75"/>
                    <a:gd name="T86" fmla="*/ 12 w 31"/>
                    <a:gd name="T87" fmla="*/ 68 h 75"/>
                    <a:gd name="T88" fmla="*/ 13 w 31"/>
                    <a:gd name="T89" fmla="*/ 65 h 75"/>
                    <a:gd name="T90" fmla="*/ 9 w 31"/>
                    <a:gd name="T91" fmla="*/ 61 h 75"/>
                    <a:gd name="T92" fmla="*/ 6 w 31"/>
                    <a:gd name="T93" fmla="*/ 53 h 75"/>
                    <a:gd name="T94" fmla="*/ 3 w 31"/>
                    <a:gd name="T95" fmla="*/ 43 h 75"/>
                    <a:gd name="T96" fmla="*/ 2 w 31"/>
                    <a:gd name="T97" fmla="*/ 35 h 75"/>
                    <a:gd name="T98" fmla="*/ 1 w 31"/>
                    <a:gd name="T99" fmla="*/ 29 h 75"/>
                    <a:gd name="T100" fmla="*/ 7 w 31"/>
                    <a:gd name="T101" fmla="*/ 14 h 75"/>
                    <a:gd name="T102" fmla="*/ 13 w 31"/>
                    <a:gd name="T103" fmla="*/ 10 h 75"/>
                    <a:gd name="T104" fmla="*/ 16 w 31"/>
                    <a:gd name="T105" fmla="*/ 7 h 75"/>
                    <a:gd name="T106" fmla="*/ 27 w 31"/>
                    <a:gd name="T107" fmla="*/ 14 h 75"/>
                    <a:gd name="T108" fmla="*/ 24 w 31"/>
                    <a:gd name="T109" fmla="*/ 18 h 75"/>
                    <a:gd name="T110" fmla="*/ 29 w 31"/>
                    <a:gd name="T111" fmla="*/ 43 h 75"/>
                    <a:gd name="T112" fmla="*/ 29 w 31"/>
                    <a:gd name="T113" fmla="*/ 50 h 75"/>
                    <a:gd name="T114" fmla="*/ 16 w 31"/>
                    <a:gd name="T115" fmla="*/ 7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1" h="75">
                      <a:moveTo>
                        <a:pt x="16" y="70"/>
                      </a:moveTo>
                      <a:cubicBezTo>
                        <a:pt x="14" y="67"/>
                        <a:pt x="18" y="67"/>
                        <a:pt x="17" y="65"/>
                      </a:cubicBezTo>
                      <a:cubicBezTo>
                        <a:pt x="17" y="64"/>
                        <a:pt x="18" y="66"/>
                        <a:pt x="18" y="65"/>
                      </a:cubicBezTo>
                      <a:cubicBezTo>
                        <a:pt x="16" y="62"/>
                        <a:pt x="18" y="61"/>
                        <a:pt x="21" y="60"/>
                      </a:cubicBez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2" y="59"/>
                        <a:pt x="20" y="59"/>
                        <a:pt x="21" y="58"/>
                      </a:cubicBezTo>
                      <a:cubicBezTo>
                        <a:pt x="21" y="58"/>
                        <a:pt x="21" y="59"/>
                        <a:pt x="22" y="59"/>
                      </a:cubicBezTo>
                      <a:cubicBezTo>
                        <a:pt x="21" y="58"/>
                        <a:pt x="21" y="58"/>
                        <a:pt x="20" y="57"/>
                      </a:cubicBezTo>
                      <a:cubicBezTo>
                        <a:pt x="21" y="57"/>
                        <a:pt x="22" y="58"/>
                        <a:pt x="22" y="57"/>
                      </a:cubicBezTo>
                      <a:cubicBezTo>
                        <a:pt x="21" y="57"/>
                        <a:pt x="21" y="57"/>
                        <a:pt x="21" y="57"/>
                      </a:cubicBezTo>
                      <a:cubicBezTo>
                        <a:pt x="18" y="56"/>
                        <a:pt x="21" y="56"/>
                        <a:pt x="20" y="55"/>
                      </a:cubicBezTo>
                      <a:cubicBezTo>
                        <a:pt x="21" y="55"/>
                        <a:pt x="21" y="55"/>
                        <a:pt x="21" y="55"/>
                      </a:cubicBezTo>
                      <a:cubicBezTo>
                        <a:pt x="19" y="53"/>
                        <a:pt x="20" y="52"/>
                        <a:pt x="19" y="50"/>
                      </a:cubicBezTo>
                      <a:cubicBezTo>
                        <a:pt x="21" y="50"/>
                        <a:pt x="21" y="50"/>
                        <a:pt x="21" y="50"/>
                      </a:cubicBezTo>
                      <a:cubicBezTo>
                        <a:pt x="19" y="50"/>
                        <a:pt x="19" y="50"/>
                        <a:pt x="19" y="49"/>
                      </a:cubicBezTo>
                      <a:cubicBezTo>
                        <a:pt x="20" y="49"/>
                        <a:pt x="17" y="49"/>
                        <a:pt x="18" y="48"/>
                      </a:cubicBezTo>
                      <a:cubicBezTo>
                        <a:pt x="19" y="48"/>
                        <a:pt x="19" y="48"/>
                        <a:pt x="19" y="48"/>
                      </a:cubicBezTo>
                      <a:cubicBezTo>
                        <a:pt x="17" y="48"/>
                        <a:pt x="19" y="48"/>
                        <a:pt x="18" y="47"/>
                      </a:cubicBezTo>
                      <a:cubicBezTo>
                        <a:pt x="19" y="47"/>
                        <a:pt x="19" y="47"/>
                        <a:pt x="19" y="47"/>
                      </a:cubicBezTo>
                      <a:cubicBezTo>
                        <a:pt x="17" y="47"/>
                        <a:pt x="20" y="47"/>
                        <a:pt x="19" y="46"/>
                      </a:cubicBezTo>
                      <a:cubicBezTo>
                        <a:pt x="18" y="46"/>
                        <a:pt x="18" y="46"/>
                        <a:pt x="18" y="46"/>
                      </a:cubicBezTo>
                      <a:cubicBezTo>
                        <a:pt x="18" y="46"/>
                        <a:pt x="19" y="46"/>
                        <a:pt x="18" y="46"/>
                      </a:cubicBezTo>
                      <a:cubicBezTo>
                        <a:pt x="19" y="46"/>
                        <a:pt x="19" y="46"/>
                        <a:pt x="19" y="46"/>
                      </a:cubicBezTo>
                      <a:cubicBezTo>
                        <a:pt x="18" y="45"/>
                        <a:pt x="19" y="45"/>
                        <a:pt x="18" y="45"/>
                      </a:cubicBezTo>
                      <a:cubicBezTo>
                        <a:pt x="19" y="45"/>
                        <a:pt x="18" y="45"/>
                        <a:pt x="20" y="45"/>
                      </a:cubicBezTo>
                      <a:cubicBezTo>
                        <a:pt x="19" y="43"/>
                        <a:pt x="19" y="41"/>
                        <a:pt x="19" y="39"/>
                      </a:cubicBezTo>
                      <a:cubicBezTo>
                        <a:pt x="19" y="39"/>
                        <a:pt x="19" y="39"/>
                        <a:pt x="20" y="39"/>
                      </a:cubicBezTo>
                      <a:cubicBezTo>
                        <a:pt x="20" y="39"/>
                        <a:pt x="20" y="38"/>
                        <a:pt x="19" y="38"/>
                      </a:cubicBezTo>
                      <a:cubicBezTo>
                        <a:pt x="19" y="38"/>
                        <a:pt x="20" y="38"/>
                        <a:pt x="20" y="38"/>
                      </a:cubicBezTo>
                      <a:cubicBezTo>
                        <a:pt x="20" y="38"/>
                        <a:pt x="18" y="38"/>
                        <a:pt x="19" y="37"/>
                      </a:cubicBezTo>
                      <a:cubicBezTo>
                        <a:pt x="20" y="37"/>
                        <a:pt x="20" y="37"/>
                        <a:pt x="20" y="37"/>
                      </a:cubicBezTo>
                      <a:cubicBezTo>
                        <a:pt x="19" y="37"/>
                        <a:pt x="19" y="37"/>
                        <a:pt x="19" y="36"/>
                      </a:cubicBezTo>
                      <a:cubicBezTo>
                        <a:pt x="19" y="36"/>
                        <a:pt x="19" y="36"/>
                        <a:pt x="20" y="36"/>
                      </a:cubicBezTo>
                      <a:cubicBezTo>
                        <a:pt x="18" y="36"/>
                        <a:pt x="20" y="36"/>
                        <a:pt x="19" y="35"/>
                      </a:cubicBezTo>
                      <a:cubicBezTo>
                        <a:pt x="20" y="35"/>
                        <a:pt x="20" y="35"/>
                        <a:pt x="20" y="35"/>
                      </a:cubicBezTo>
                      <a:cubicBezTo>
                        <a:pt x="21" y="35"/>
                        <a:pt x="18" y="35"/>
                        <a:pt x="19" y="35"/>
                      </a:cubicBezTo>
                      <a:cubicBezTo>
                        <a:pt x="20" y="35"/>
                        <a:pt x="20" y="35"/>
                        <a:pt x="20" y="35"/>
                      </a:cubicBezTo>
                      <a:cubicBezTo>
                        <a:pt x="18" y="34"/>
                        <a:pt x="18" y="34"/>
                        <a:pt x="18" y="33"/>
                      </a:cubicBezTo>
                      <a:cubicBezTo>
                        <a:pt x="18" y="33"/>
                        <a:pt x="18" y="33"/>
                        <a:pt x="18" y="33"/>
                      </a:cubicBezTo>
                      <a:cubicBezTo>
                        <a:pt x="18" y="33"/>
                        <a:pt x="18" y="32"/>
                        <a:pt x="18" y="31"/>
                      </a:cubicBezTo>
                      <a:cubicBezTo>
                        <a:pt x="18" y="31"/>
                        <a:pt x="20" y="31"/>
                        <a:pt x="19" y="31"/>
                      </a:cubicBezTo>
                      <a:cubicBezTo>
                        <a:pt x="18" y="31"/>
                        <a:pt x="19" y="30"/>
                        <a:pt x="17" y="30"/>
                      </a:cubicBezTo>
                      <a:cubicBezTo>
                        <a:pt x="17" y="30"/>
                        <a:pt x="18" y="29"/>
                        <a:pt x="17" y="29"/>
                      </a:cubicBezTo>
                      <a:cubicBezTo>
                        <a:pt x="18" y="29"/>
                        <a:pt x="19" y="29"/>
                        <a:pt x="19" y="29"/>
                      </a:cubicBezTo>
                      <a:cubicBezTo>
                        <a:pt x="20" y="29"/>
                        <a:pt x="20" y="29"/>
                        <a:pt x="20" y="29"/>
                      </a:cubicBezTo>
                      <a:cubicBezTo>
                        <a:pt x="21" y="29"/>
                        <a:pt x="20" y="29"/>
                        <a:pt x="21" y="29"/>
                      </a:cubicBezTo>
                      <a:cubicBezTo>
                        <a:pt x="21" y="29"/>
                        <a:pt x="20" y="28"/>
                        <a:pt x="20" y="28"/>
                      </a:cubicBezTo>
                      <a:cubicBezTo>
                        <a:pt x="19" y="28"/>
                        <a:pt x="17" y="27"/>
                        <a:pt x="17" y="27"/>
                      </a:cubicBezTo>
                      <a:cubicBezTo>
                        <a:pt x="18" y="27"/>
                        <a:pt x="19" y="27"/>
                        <a:pt x="19" y="27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cubicBezTo>
                        <a:pt x="16" y="26"/>
                        <a:pt x="17" y="26"/>
                        <a:pt x="17" y="26"/>
                      </a:cubicBezTo>
                      <a:cubicBezTo>
                        <a:pt x="16" y="25"/>
                        <a:pt x="16" y="25"/>
                        <a:pt x="16" y="25"/>
                      </a:cubicBezTo>
                      <a:cubicBezTo>
                        <a:pt x="16" y="25"/>
                        <a:pt x="15" y="25"/>
                        <a:pt x="17" y="24"/>
                      </a:cubicBezTo>
                      <a:cubicBezTo>
                        <a:pt x="18" y="24"/>
                        <a:pt x="17" y="25"/>
                        <a:pt x="18" y="25"/>
                      </a:cubicBezTo>
                      <a:cubicBezTo>
                        <a:pt x="18" y="24"/>
                        <a:pt x="17" y="24"/>
                        <a:pt x="17" y="24"/>
                      </a:cubicBezTo>
                      <a:cubicBezTo>
                        <a:pt x="18" y="24"/>
                        <a:pt x="18" y="24"/>
                        <a:pt x="18" y="24"/>
                      </a:cubicBezTo>
                      <a:cubicBezTo>
                        <a:pt x="18" y="24"/>
                        <a:pt x="17" y="23"/>
                        <a:pt x="16" y="23"/>
                      </a:cubicBezTo>
                      <a:cubicBezTo>
                        <a:pt x="16" y="24"/>
                        <a:pt x="17" y="23"/>
                        <a:pt x="16" y="24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5" y="22"/>
                        <a:pt x="15" y="22"/>
                        <a:pt x="14" y="21"/>
                      </a:cubicBezTo>
                      <a:cubicBezTo>
                        <a:pt x="13" y="21"/>
                        <a:pt x="16" y="21"/>
                        <a:pt x="15" y="21"/>
                      </a:cubicBezTo>
                      <a:cubicBezTo>
                        <a:pt x="16" y="21"/>
                        <a:pt x="13" y="20"/>
                        <a:pt x="15" y="19"/>
                      </a:cubicBezTo>
                      <a:cubicBezTo>
                        <a:pt x="15" y="19"/>
                        <a:pt x="14" y="19"/>
                        <a:pt x="14" y="19"/>
                      </a:cubicBezTo>
                      <a:cubicBezTo>
                        <a:pt x="14" y="19"/>
                        <a:pt x="16" y="19"/>
                        <a:pt x="15" y="19"/>
                      </a:cubicBezTo>
                      <a:cubicBezTo>
                        <a:pt x="16" y="19"/>
                        <a:pt x="15" y="19"/>
                        <a:pt x="15" y="18"/>
                      </a:cubicBezTo>
                      <a:cubicBezTo>
                        <a:pt x="14" y="18"/>
                        <a:pt x="15" y="18"/>
                        <a:pt x="15" y="18"/>
                      </a:cubicBezTo>
                      <a:cubicBezTo>
                        <a:pt x="15" y="18"/>
                        <a:pt x="14" y="17"/>
                        <a:pt x="15" y="16"/>
                      </a:cubicBezTo>
                      <a:cubicBezTo>
                        <a:pt x="14" y="16"/>
                        <a:pt x="13" y="15"/>
                        <a:pt x="13" y="15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5" y="15"/>
                        <a:pt x="14" y="15"/>
                        <a:pt x="15" y="15"/>
                      </a:cubicBezTo>
                      <a:cubicBezTo>
                        <a:pt x="14" y="14"/>
                        <a:pt x="16" y="16"/>
                        <a:pt x="15" y="16"/>
                      </a:cubicBezTo>
                      <a:cubicBezTo>
                        <a:pt x="16" y="16"/>
                        <a:pt x="14" y="15"/>
                        <a:pt x="15" y="15"/>
                      </a:cubicBezTo>
                      <a:cubicBezTo>
                        <a:pt x="15" y="15"/>
                        <a:pt x="14" y="14"/>
                        <a:pt x="15" y="14"/>
                      </a:cubicBezTo>
                      <a:cubicBezTo>
                        <a:pt x="15" y="14"/>
                        <a:pt x="16" y="15"/>
                        <a:pt x="16" y="14"/>
                      </a:cubicBezTo>
                      <a:cubicBezTo>
                        <a:pt x="16" y="14"/>
                        <a:pt x="16" y="14"/>
                        <a:pt x="15" y="14"/>
                      </a:cubicBezTo>
                      <a:cubicBezTo>
                        <a:pt x="15" y="13"/>
                        <a:pt x="15" y="13"/>
                        <a:pt x="15" y="13"/>
                      </a:cubicBezTo>
                      <a:cubicBezTo>
                        <a:pt x="14" y="13"/>
                        <a:pt x="15" y="13"/>
                        <a:pt x="14" y="13"/>
                      </a:cubicBezTo>
                      <a:cubicBezTo>
                        <a:pt x="15" y="13"/>
                        <a:pt x="14" y="12"/>
                        <a:pt x="15" y="12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7" y="12"/>
                        <a:pt x="16" y="12"/>
                        <a:pt x="16" y="12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4" y="11"/>
                        <a:pt x="29" y="21"/>
                        <a:pt x="22" y="17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8"/>
                        <a:pt x="22" y="17"/>
                        <a:pt x="22" y="18"/>
                      </a:cubicBezTo>
                      <a:cubicBezTo>
                        <a:pt x="22" y="18"/>
                        <a:pt x="21" y="19"/>
                        <a:pt x="21" y="18"/>
                      </a:cubicBezTo>
                      <a:cubicBezTo>
                        <a:pt x="21" y="18"/>
                        <a:pt x="21" y="19"/>
                        <a:pt x="20" y="19"/>
                      </a:cubicBezTo>
                      <a:cubicBezTo>
                        <a:pt x="20" y="19"/>
                        <a:pt x="20" y="19"/>
                        <a:pt x="20" y="18"/>
                      </a:cubicBezTo>
                      <a:cubicBezTo>
                        <a:pt x="20" y="18"/>
                        <a:pt x="20" y="18"/>
                        <a:pt x="20" y="19"/>
                      </a:cubicBezTo>
                      <a:cubicBezTo>
                        <a:pt x="20" y="19"/>
                        <a:pt x="19" y="18"/>
                        <a:pt x="18" y="18"/>
                      </a:cubicBezTo>
                      <a:cubicBezTo>
                        <a:pt x="18" y="18"/>
                        <a:pt x="19" y="19"/>
                        <a:pt x="19" y="20"/>
                      </a:cubicBezTo>
                      <a:cubicBezTo>
                        <a:pt x="18" y="18"/>
                        <a:pt x="20" y="21"/>
                        <a:pt x="18" y="20"/>
                      </a:cubicBezTo>
                      <a:cubicBezTo>
                        <a:pt x="18" y="20"/>
                        <a:pt x="18" y="19"/>
                        <a:pt x="17" y="19"/>
                      </a:cubicBezTo>
                      <a:cubicBezTo>
                        <a:pt x="16" y="17"/>
                        <a:pt x="18" y="20"/>
                        <a:pt x="17" y="20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cubicBezTo>
                        <a:pt x="18" y="20"/>
                        <a:pt x="19" y="22"/>
                        <a:pt x="17" y="21"/>
                      </a:cubicBezTo>
                      <a:cubicBezTo>
                        <a:pt x="18" y="21"/>
                        <a:pt x="17" y="21"/>
                        <a:pt x="18" y="22"/>
                      </a:cubicBezTo>
                      <a:cubicBezTo>
                        <a:pt x="17" y="21"/>
                        <a:pt x="18" y="23"/>
                        <a:pt x="15" y="22"/>
                      </a:cubicBezTo>
                      <a:cubicBezTo>
                        <a:pt x="15" y="22"/>
                        <a:pt x="15" y="22"/>
                        <a:pt x="16" y="22"/>
                      </a:cubicBezTo>
                      <a:cubicBezTo>
                        <a:pt x="17" y="23"/>
                        <a:pt x="15" y="22"/>
                        <a:pt x="16" y="22"/>
                      </a:cubicBezTo>
                      <a:cubicBezTo>
                        <a:pt x="16" y="22"/>
                        <a:pt x="16" y="22"/>
                        <a:pt x="16" y="23"/>
                      </a:cubicBezTo>
                      <a:cubicBezTo>
                        <a:pt x="16" y="22"/>
                        <a:pt x="16" y="22"/>
                        <a:pt x="15" y="22"/>
                      </a:cubicBezTo>
                      <a:cubicBezTo>
                        <a:pt x="14" y="21"/>
                        <a:pt x="17" y="23"/>
                        <a:pt x="16" y="23"/>
                      </a:cubicBezTo>
                      <a:cubicBezTo>
                        <a:pt x="16" y="23"/>
                        <a:pt x="15" y="23"/>
                        <a:pt x="15" y="23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6" y="24"/>
                        <a:pt x="15" y="23"/>
                        <a:pt x="14" y="23"/>
                      </a:cubicBezTo>
                      <a:cubicBezTo>
                        <a:pt x="14" y="23"/>
                        <a:pt x="14" y="23"/>
                        <a:pt x="15" y="24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3" y="24"/>
                        <a:pt x="13" y="24"/>
                        <a:pt x="14" y="24"/>
                      </a:cubicBezTo>
                      <a:cubicBezTo>
                        <a:pt x="14" y="24"/>
                        <a:pt x="15" y="24"/>
                        <a:pt x="15" y="24"/>
                      </a:cubicBezTo>
                      <a:cubicBezTo>
                        <a:pt x="15" y="24"/>
                        <a:pt x="15" y="24"/>
                        <a:pt x="16" y="25"/>
                      </a:cubicBezTo>
                      <a:cubicBezTo>
                        <a:pt x="15" y="24"/>
                        <a:pt x="15" y="25"/>
                        <a:pt x="15" y="25"/>
                      </a:cubicBezTo>
                      <a:cubicBezTo>
                        <a:pt x="14" y="25"/>
                        <a:pt x="16" y="25"/>
                        <a:pt x="16" y="25"/>
                      </a:cubicBezTo>
                      <a:cubicBezTo>
                        <a:pt x="15" y="25"/>
                        <a:pt x="15" y="26"/>
                        <a:pt x="15" y="25"/>
                      </a:cubicBezTo>
                      <a:cubicBezTo>
                        <a:pt x="14" y="25"/>
                        <a:pt x="15" y="25"/>
                        <a:pt x="15" y="25"/>
                      </a:cubicBezTo>
                      <a:cubicBezTo>
                        <a:pt x="14" y="25"/>
                        <a:pt x="13" y="25"/>
                        <a:pt x="14" y="25"/>
                      </a:cubicBezTo>
                      <a:cubicBezTo>
                        <a:pt x="14" y="25"/>
                        <a:pt x="16" y="26"/>
                        <a:pt x="15" y="26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5" y="26"/>
                        <a:pt x="14" y="26"/>
                        <a:pt x="16" y="26"/>
                      </a:cubicBezTo>
                      <a:cubicBezTo>
                        <a:pt x="16" y="27"/>
                        <a:pt x="15" y="27"/>
                        <a:pt x="15" y="27"/>
                      </a:cubicBezTo>
                      <a:cubicBezTo>
                        <a:pt x="15" y="27"/>
                        <a:pt x="15" y="27"/>
                        <a:pt x="15" y="27"/>
                      </a:cubicBezTo>
                      <a:cubicBezTo>
                        <a:pt x="14" y="27"/>
                        <a:pt x="14" y="27"/>
                        <a:pt x="15" y="27"/>
                      </a:cubicBezTo>
                      <a:cubicBezTo>
                        <a:pt x="15" y="27"/>
                        <a:pt x="15" y="27"/>
                        <a:pt x="15" y="27"/>
                      </a:cubicBezTo>
                      <a:cubicBezTo>
                        <a:pt x="15" y="27"/>
                        <a:pt x="15" y="28"/>
                        <a:pt x="15" y="28"/>
                      </a:cubicBezTo>
                      <a:cubicBezTo>
                        <a:pt x="15" y="28"/>
                        <a:pt x="11" y="27"/>
                        <a:pt x="13" y="28"/>
                      </a:cubicBezTo>
                      <a:cubicBezTo>
                        <a:pt x="13" y="28"/>
                        <a:pt x="15" y="29"/>
                        <a:pt x="15" y="28"/>
                      </a:cubicBezTo>
                      <a:cubicBezTo>
                        <a:pt x="15" y="29"/>
                        <a:pt x="16" y="30"/>
                        <a:pt x="15" y="30"/>
                      </a:cubicBezTo>
                      <a:cubicBezTo>
                        <a:pt x="16" y="30"/>
                        <a:pt x="16" y="30"/>
                        <a:pt x="16" y="30"/>
                      </a:cubicBezTo>
                      <a:cubicBezTo>
                        <a:pt x="15" y="31"/>
                        <a:pt x="17" y="32"/>
                        <a:pt x="15" y="32"/>
                      </a:cubicBezTo>
                      <a:cubicBezTo>
                        <a:pt x="14" y="32"/>
                        <a:pt x="14" y="32"/>
                        <a:pt x="13" y="32"/>
                      </a:cubicBezTo>
                      <a:cubicBezTo>
                        <a:pt x="14" y="33"/>
                        <a:pt x="12" y="33"/>
                        <a:pt x="14" y="33"/>
                      </a:cubicBezTo>
                      <a:cubicBezTo>
                        <a:pt x="15" y="33"/>
                        <a:pt x="15" y="33"/>
                        <a:pt x="16" y="32"/>
                      </a:cubicBezTo>
                      <a:cubicBezTo>
                        <a:pt x="16" y="33"/>
                        <a:pt x="16" y="34"/>
                        <a:pt x="15" y="34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5" y="34"/>
                        <a:pt x="14" y="34"/>
                        <a:pt x="15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5" y="35"/>
                        <a:pt x="15" y="35"/>
                        <a:pt x="15" y="35"/>
                      </a:cubicBezTo>
                      <a:cubicBezTo>
                        <a:pt x="15" y="35"/>
                        <a:pt x="17" y="35"/>
                        <a:pt x="16" y="35"/>
                      </a:cubicBezTo>
                      <a:cubicBezTo>
                        <a:pt x="15" y="35"/>
                        <a:pt x="15" y="35"/>
                        <a:pt x="15" y="35"/>
                      </a:cubicBezTo>
                      <a:cubicBezTo>
                        <a:pt x="16" y="36"/>
                        <a:pt x="17" y="36"/>
                        <a:pt x="16" y="36"/>
                      </a:cubicBezTo>
                      <a:cubicBezTo>
                        <a:pt x="15" y="37"/>
                        <a:pt x="15" y="37"/>
                        <a:pt x="15" y="37"/>
                      </a:cubicBezTo>
                      <a:cubicBezTo>
                        <a:pt x="15" y="37"/>
                        <a:pt x="16" y="37"/>
                        <a:pt x="16" y="37"/>
                      </a:cubicBezTo>
                      <a:cubicBezTo>
                        <a:pt x="16" y="37"/>
                        <a:pt x="16" y="37"/>
                        <a:pt x="14" y="38"/>
                      </a:cubicBezTo>
                      <a:cubicBezTo>
                        <a:pt x="17" y="38"/>
                        <a:pt x="18" y="40"/>
                        <a:pt x="18" y="41"/>
                      </a:cubicBezTo>
                      <a:cubicBezTo>
                        <a:pt x="17" y="41"/>
                        <a:pt x="17" y="41"/>
                        <a:pt x="17" y="41"/>
                      </a:cubicBezTo>
                      <a:cubicBezTo>
                        <a:pt x="16" y="41"/>
                        <a:pt x="18" y="41"/>
                        <a:pt x="18" y="41"/>
                      </a:cubicBezTo>
                      <a:cubicBezTo>
                        <a:pt x="17" y="41"/>
                        <a:pt x="16" y="41"/>
                        <a:pt x="15" y="41"/>
                      </a:cubicBezTo>
                      <a:cubicBezTo>
                        <a:pt x="15" y="42"/>
                        <a:pt x="17" y="42"/>
                        <a:pt x="17" y="42"/>
                      </a:cubicBezTo>
                      <a:cubicBezTo>
                        <a:pt x="18" y="42"/>
                        <a:pt x="16" y="42"/>
                        <a:pt x="18" y="42"/>
                      </a:cubicBezTo>
                      <a:cubicBezTo>
                        <a:pt x="18" y="42"/>
                        <a:pt x="17" y="42"/>
                        <a:pt x="18" y="42"/>
                      </a:cubicBezTo>
                      <a:cubicBezTo>
                        <a:pt x="18" y="42"/>
                        <a:pt x="17" y="42"/>
                        <a:pt x="16" y="42"/>
                      </a:cubicBezTo>
                      <a:cubicBezTo>
                        <a:pt x="17" y="43"/>
                        <a:pt x="17" y="43"/>
                        <a:pt x="17" y="43"/>
                      </a:cubicBezTo>
                      <a:cubicBezTo>
                        <a:pt x="15" y="43"/>
                        <a:pt x="14" y="42"/>
                        <a:pt x="12" y="43"/>
                      </a:cubicBezTo>
                      <a:cubicBezTo>
                        <a:pt x="12" y="43"/>
                        <a:pt x="12" y="43"/>
                        <a:pt x="12" y="43"/>
                      </a:cubicBezTo>
                      <a:cubicBezTo>
                        <a:pt x="11" y="43"/>
                        <a:pt x="10" y="43"/>
                        <a:pt x="10" y="43"/>
                      </a:cubicBezTo>
                      <a:cubicBezTo>
                        <a:pt x="11" y="43"/>
                        <a:pt x="13" y="43"/>
                        <a:pt x="13" y="43"/>
                      </a:cubicBezTo>
                      <a:cubicBezTo>
                        <a:pt x="14" y="44"/>
                        <a:pt x="17" y="43"/>
                        <a:pt x="17" y="44"/>
                      </a:cubicBezTo>
                      <a:cubicBezTo>
                        <a:pt x="16" y="44"/>
                        <a:pt x="16" y="43"/>
                        <a:pt x="15" y="43"/>
                      </a:cubicBezTo>
                      <a:cubicBezTo>
                        <a:pt x="14" y="44"/>
                        <a:pt x="16" y="44"/>
                        <a:pt x="16" y="44"/>
                      </a:cubicBezTo>
                      <a:cubicBezTo>
                        <a:pt x="16" y="44"/>
                        <a:pt x="18" y="44"/>
                        <a:pt x="18" y="44"/>
                      </a:cubicBezTo>
                      <a:cubicBezTo>
                        <a:pt x="17" y="44"/>
                        <a:pt x="16" y="44"/>
                        <a:pt x="16" y="44"/>
                      </a:cubicBezTo>
                      <a:cubicBezTo>
                        <a:pt x="17" y="44"/>
                        <a:pt x="18" y="45"/>
                        <a:pt x="18" y="44"/>
                      </a:cubicBezTo>
                      <a:cubicBezTo>
                        <a:pt x="20" y="44"/>
                        <a:pt x="18" y="45"/>
                        <a:pt x="19" y="45"/>
                      </a:cubicBezTo>
                      <a:cubicBezTo>
                        <a:pt x="18" y="45"/>
                        <a:pt x="16" y="45"/>
                        <a:pt x="16" y="45"/>
                      </a:cubicBezTo>
                      <a:cubicBezTo>
                        <a:pt x="17" y="45"/>
                        <a:pt x="17" y="46"/>
                        <a:pt x="19" y="45"/>
                      </a:cubicBezTo>
                      <a:cubicBezTo>
                        <a:pt x="19" y="45"/>
                        <a:pt x="18" y="46"/>
                        <a:pt x="17" y="45"/>
                      </a:cubicBezTo>
                      <a:cubicBezTo>
                        <a:pt x="16" y="46"/>
                        <a:pt x="20" y="46"/>
                        <a:pt x="17" y="46"/>
                      </a:cubicBezTo>
                      <a:cubicBezTo>
                        <a:pt x="18" y="46"/>
                        <a:pt x="18" y="46"/>
                        <a:pt x="18" y="46"/>
                      </a:cubicBezTo>
                      <a:cubicBezTo>
                        <a:pt x="18" y="46"/>
                        <a:pt x="18" y="46"/>
                        <a:pt x="17" y="47"/>
                      </a:cubicBezTo>
                      <a:cubicBezTo>
                        <a:pt x="17" y="47"/>
                        <a:pt x="19" y="47"/>
                        <a:pt x="17" y="47"/>
                      </a:cubicBezTo>
                      <a:cubicBezTo>
                        <a:pt x="17" y="47"/>
                        <a:pt x="17" y="48"/>
                        <a:pt x="18" y="48"/>
                      </a:cubicBezTo>
                      <a:cubicBezTo>
                        <a:pt x="19" y="47"/>
                        <a:pt x="17" y="47"/>
                        <a:pt x="19" y="47"/>
                      </a:cubicBezTo>
                      <a:cubicBezTo>
                        <a:pt x="18" y="47"/>
                        <a:pt x="19" y="47"/>
                        <a:pt x="20" y="47"/>
                      </a:cubicBezTo>
                      <a:cubicBezTo>
                        <a:pt x="19" y="48"/>
                        <a:pt x="19" y="48"/>
                        <a:pt x="19" y="48"/>
                      </a:cubicBezTo>
                      <a:cubicBezTo>
                        <a:pt x="19" y="48"/>
                        <a:pt x="19" y="48"/>
                        <a:pt x="20" y="48"/>
                      </a:cubicBezTo>
                      <a:cubicBezTo>
                        <a:pt x="20" y="48"/>
                        <a:pt x="19" y="48"/>
                        <a:pt x="19" y="48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1" y="48"/>
                        <a:pt x="18" y="48"/>
                        <a:pt x="19" y="49"/>
                      </a:cubicBezTo>
                      <a:cubicBezTo>
                        <a:pt x="18" y="49"/>
                        <a:pt x="18" y="49"/>
                        <a:pt x="18" y="49"/>
                      </a:cubicBezTo>
                      <a:cubicBezTo>
                        <a:pt x="18" y="49"/>
                        <a:pt x="17" y="49"/>
                        <a:pt x="17" y="49"/>
                      </a:cubicBezTo>
                      <a:cubicBezTo>
                        <a:pt x="18" y="49"/>
                        <a:pt x="20" y="49"/>
                        <a:pt x="20" y="49"/>
                      </a:cubicBezTo>
                      <a:cubicBezTo>
                        <a:pt x="21" y="49"/>
                        <a:pt x="19" y="49"/>
                        <a:pt x="20" y="49"/>
                      </a:cubicBezTo>
                      <a:cubicBezTo>
                        <a:pt x="19" y="49"/>
                        <a:pt x="19" y="49"/>
                        <a:pt x="19" y="49"/>
                      </a:cubicBezTo>
                      <a:cubicBezTo>
                        <a:pt x="19" y="49"/>
                        <a:pt x="17" y="50"/>
                        <a:pt x="17" y="50"/>
                      </a:cubicBezTo>
                      <a:cubicBezTo>
                        <a:pt x="18" y="50"/>
                        <a:pt x="19" y="50"/>
                        <a:pt x="20" y="50"/>
                      </a:cubicBezTo>
                      <a:cubicBezTo>
                        <a:pt x="20" y="50"/>
                        <a:pt x="19" y="50"/>
                        <a:pt x="19" y="50"/>
                      </a:cubicBezTo>
                      <a:cubicBezTo>
                        <a:pt x="19" y="51"/>
                        <a:pt x="20" y="50"/>
                        <a:pt x="20" y="50"/>
                      </a:cubicBezTo>
                      <a:cubicBezTo>
                        <a:pt x="20" y="51"/>
                        <a:pt x="19" y="51"/>
                        <a:pt x="18" y="51"/>
                      </a:cubicBezTo>
                      <a:cubicBezTo>
                        <a:pt x="16" y="51"/>
                        <a:pt x="16" y="51"/>
                        <a:pt x="16" y="51"/>
                      </a:cubicBezTo>
                      <a:cubicBezTo>
                        <a:pt x="16" y="52"/>
                        <a:pt x="16" y="52"/>
                        <a:pt x="16" y="52"/>
                      </a:cubicBezTo>
                      <a:cubicBezTo>
                        <a:pt x="15" y="51"/>
                        <a:pt x="15" y="52"/>
                        <a:pt x="14" y="52"/>
                      </a:cubicBezTo>
                      <a:cubicBezTo>
                        <a:pt x="13" y="52"/>
                        <a:pt x="14" y="52"/>
                        <a:pt x="14" y="52"/>
                      </a:cubicBezTo>
                      <a:cubicBezTo>
                        <a:pt x="17" y="52"/>
                        <a:pt x="17" y="52"/>
                        <a:pt x="20" y="52"/>
                      </a:cubicBezTo>
                      <a:cubicBezTo>
                        <a:pt x="20" y="52"/>
                        <a:pt x="15" y="53"/>
                        <a:pt x="18" y="53"/>
                      </a:cubicBezTo>
                      <a:cubicBezTo>
                        <a:pt x="18" y="53"/>
                        <a:pt x="20" y="53"/>
                        <a:pt x="19" y="53"/>
                      </a:cubicBezTo>
                      <a:cubicBezTo>
                        <a:pt x="19" y="53"/>
                        <a:pt x="22" y="53"/>
                        <a:pt x="21" y="53"/>
                      </a:cubicBezTo>
                      <a:cubicBezTo>
                        <a:pt x="20" y="53"/>
                        <a:pt x="19" y="54"/>
                        <a:pt x="17" y="54"/>
                      </a:cubicBezTo>
                      <a:cubicBezTo>
                        <a:pt x="18" y="54"/>
                        <a:pt x="18" y="53"/>
                        <a:pt x="18" y="53"/>
                      </a:cubicBezTo>
                      <a:cubicBezTo>
                        <a:pt x="17" y="54"/>
                        <a:pt x="16" y="54"/>
                        <a:pt x="16" y="54"/>
                      </a:cubicBezTo>
                      <a:cubicBezTo>
                        <a:pt x="16" y="54"/>
                        <a:pt x="16" y="54"/>
                        <a:pt x="17" y="54"/>
                      </a:cubicBezTo>
                      <a:cubicBezTo>
                        <a:pt x="18" y="54"/>
                        <a:pt x="17" y="54"/>
                        <a:pt x="18" y="54"/>
                      </a:cubicBezTo>
                      <a:cubicBezTo>
                        <a:pt x="19" y="54"/>
                        <a:pt x="17" y="55"/>
                        <a:pt x="19" y="55"/>
                      </a:cubicBezTo>
                      <a:cubicBezTo>
                        <a:pt x="19" y="54"/>
                        <a:pt x="20" y="54"/>
                        <a:pt x="21" y="54"/>
                      </a:cubicBezTo>
                      <a:cubicBezTo>
                        <a:pt x="21" y="54"/>
                        <a:pt x="21" y="54"/>
                        <a:pt x="21" y="54"/>
                      </a:cubicBezTo>
                      <a:cubicBezTo>
                        <a:pt x="20" y="54"/>
                        <a:pt x="20" y="54"/>
                        <a:pt x="20" y="54"/>
                      </a:cubicBezTo>
                      <a:cubicBezTo>
                        <a:pt x="20" y="55"/>
                        <a:pt x="22" y="54"/>
                        <a:pt x="22" y="55"/>
                      </a:cubicBezTo>
                      <a:cubicBezTo>
                        <a:pt x="20" y="55"/>
                        <a:pt x="20" y="55"/>
                        <a:pt x="20" y="55"/>
                      </a:cubicBezTo>
                      <a:cubicBezTo>
                        <a:pt x="19" y="55"/>
                        <a:pt x="21" y="54"/>
                        <a:pt x="19" y="55"/>
                      </a:cubicBezTo>
                      <a:cubicBezTo>
                        <a:pt x="18" y="55"/>
                        <a:pt x="20" y="55"/>
                        <a:pt x="19" y="56"/>
                      </a:cubicBezTo>
                      <a:cubicBezTo>
                        <a:pt x="19" y="55"/>
                        <a:pt x="19" y="55"/>
                        <a:pt x="19" y="55"/>
                      </a:cubicBezTo>
                      <a:cubicBezTo>
                        <a:pt x="19" y="55"/>
                        <a:pt x="16" y="56"/>
                        <a:pt x="17" y="56"/>
                      </a:cubicBezTo>
                      <a:cubicBezTo>
                        <a:pt x="18" y="56"/>
                        <a:pt x="18" y="56"/>
                        <a:pt x="19" y="56"/>
                      </a:cubicBezTo>
                      <a:cubicBezTo>
                        <a:pt x="19" y="57"/>
                        <a:pt x="20" y="57"/>
                        <a:pt x="20" y="57"/>
                      </a:cubicBezTo>
                      <a:cubicBezTo>
                        <a:pt x="19" y="57"/>
                        <a:pt x="20" y="58"/>
                        <a:pt x="19" y="58"/>
                      </a:cubicBezTo>
                      <a:cubicBezTo>
                        <a:pt x="20" y="57"/>
                        <a:pt x="19" y="56"/>
                        <a:pt x="18" y="56"/>
                      </a:cubicBezTo>
                      <a:cubicBezTo>
                        <a:pt x="16" y="57"/>
                        <a:pt x="18" y="56"/>
                        <a:pt x="16" y="56"/>
                      </a:cubicBezTo>
                      <a:cubicBezTo>
                        <a:pt x="16" y="57"/>
                        <a:pt x="14" y="57"/>
                        <a:pt x="13" y="57"/>
                      </a:cubicBezTo>
                      <a:cubicBezTo>
                        <a:pt x="13" y="57"/>
                        <a:pt x="13" y="57"/>
                        <a:pt x="14" y="57"/>
                      </a:cubicBezTo>
                      <a:cubicBezTo>
                        <a:pt x="15" y="57"/>
                        <a:pt x="15" y="57"/>
                        <a:pt x="16" y="57"/>
                      </a:cubicBezTo>
                      <a:cubicBezTo>
                        <a:pt x="16" y="57"/>
                        <a:pt x="16" y="58"/>
                        <a:pt x="18" y="58"/>
                      </a:cubicBezTo>
                      <a:cubicBezTo>
                        <a:pt x="17" y="58"/>
                        <a:pt x="16" y="58"/>
                        <a:pt x="16" y="58"/>
                      </a:cubicBezTo>
                      <a:cubicBezTo>
                        <a:pt x="16" y="59"/>
                        <a:pt x="16" y="59"/>
                        <a:pt x="16" y="60"/>
                      </a:cubicBezTo>
                      <a:cubicBezTo>
                        <a:pt x="18" y="59"/>
                        <a:pt x="16" y="61"/>
                        <a:pt x="18" y="60"/>
                      </a:cubicBezTo>
                      <a:cubicBezTo>
                        <a:pt x="18" y="60"/>
                        <a:pt x="20" y="59"/>
                        <a:pt x="21" y="59"/>
                      </a:cubicBezTo>
                      <a:cubicBezTo>
                        <a:pt x="20" y="59"/>
                        <a:pt x="20" y="59"/>
                        <a:pt x="19" y="59"/>
                      </a:cubicBezTo>
                      <a:cubicBezTo>
                        <a:pt x="20" y="60"/>
                        <a:pt x="18" y="60"/>
                        <a:pt x="19" y="60"/>
                      </a:cubicBezTo>
                      <a:cubicBezTo>
                        <a:pt x="19" y="60"/>
                        <a:pt x="17" y="60"/>
                        <a:pt x="16" y="60"/>
                      </a:cubicBezTo>
                      <a:cubicBezTo>
                        <a:pt x="16" y="61"/>
                        <a:pt x="15" y="61"/>
                        <a:pt x="15" y="61"/>
                      </a:cubicBezTo>
                      <a:cubicBezTo>
                        <a:pt x="15" y="61"/>
                        <a:pt x="16" y="62"/>
                        <a:pt x="17" y="62"/>
                      </a:cubicBezTo>
                      <a:cubicBezTo>
                        <a:pt x="15" y="63"/>
                        <a:pt x="17" y="63"/>
                        <a:pt x="17" y="64"/>
                      </a:cubicBezTo>
                      <a:cubicBezTo>
                        <a:pt x="16" y="64"/>
                        <a:pt x="14" y="64"/>
                        <a:pt x="14" y="65"/>
                      </a:cubicBezTo>
                      <a:cubicBezTo>
                        <a:pt x="14" y="65"/>
                        <a:pt x="16" y="64"/>
                        <a:pt x="15" y="65"/>
                      </a:cubicBezTo>
                      <a:cubicBezTo>
                        <a:pt x="15" y="65"/>
                        <a:pt x="15" y="65"/>
                        <a:pt x="15" y="65"/>
                      </a:cubicBezTo>
                      <a:cubicBezTo>
                        <a:pt x="15" y="65"/>
                        <a:pt x="14" y="66"/>
                        <a:pt x="16" y="66"/>
                      </a:cubicBezTo>
                      <a:cubicBezTo>
                        <a:pt x="15" y="66"/>
                        <a:pt x="15" y="66"/>
                        <a:pt x="15" y="66"/>
                      </a:cubicBezTo>
                      <a:cubicBezTo>
                        <a:pt x="14" y="66"/>
                        <a:pt x="15" y="66"/>
                        <a:pt x="15" y="66"/>
                      </a:cubicBezTo>
                      <a:cubicBezTo>
                        <a:pt x="14" y="66"/>
                        <a:pt x="14" y="66"/>
                        <a:pt x="14" y="66"/>
                      </a:cubicBezTo>
                      <a:cubicBezTo>
                        <a:pt x="12" y="67"/>
                        <a:pt x="14" y="67"/>
                        <a:pt x="14" y="67"/>
                      </a:cubicBezTo>
                      <a:cubicBezTo>
                        <a:pt x="15" y="67"/>
                        <a:pt x="15" y="67"/>
                        <a:pt x="15" y="67"/>
                      </a:cubicBezTo>
                      <a:cubicBezTo>
                        <a:pt x="16" y="67"/>
                        <a:pt x="15" y="68"/>
                        <a:pt x="15" y="68"/>
                      </a:cubicBezTo>
                      <a:cubicBezTo>
                        <a:pt x="14" y="68"/>
                        <a:pt x="14" y="68"/>
                        <a:pt x="14" y="68"/>
                      </a:cubicBezTo>
                      <a:cubicBezTo>
                        <a:pt x="15" y="69"/>
                        <a:pt x="15" y="69"/>
                        <a:pt x="15" y="69"/>
                      </a:cubicBezTo>
                      <a:cubicBezTo>
                        <a:pt x="14" y="69"/>
                        <a:pt x="13" y="69"/>
                        <a:pt x="14" y="69"/>
                      </a:cubicBezTo>
                      <a:cubicBezTo>
                        <a:pt x="11" y="69"/>
                        <a:pt x="11" y="69"/>
                        <a:pt x="11" y="69"/>
                      </a:cubicBezTo>
                      <a:cubicBezTo>
                        <a:pt x="12" y="68"/>
                        <a:pt x="13" y="69"/>
                        <a:pt x="14" y="68"/>
                      </a:cubicBezTo>
                      <a:cubicBezTo>
                        <a:pt x="15" y="68"/>
                        <a:pt x="14" y="68"/>
                        <a:pt x="13" y="68"/>
                      </a:cubicBezTo>
                      <a:cubicBezTo>
                        <a:pt x="13" y="68"/>
                        <a:pt x="13" y="68"/>
                        <a:pt x="14" y="68"/>
                      </a:cubicBezTo>
                      <a:cubicBezTo>
                        <a:pt x="12" y="68"/>
                        <a:pt x="12" y="68"/>
                        <a:pt x="11" y="68"/>
                      </a:cubicBezTo>
                      <a:cubicBezTo>
                        <a:pt x="12" y="68"/>
                        <a:pt x="11" y="68"/>
                        <a:pt x="12" y="68"/>
                      </a:cubicBezTo>
                      <a:cubicBezTo>
                        <a:pt x="11" y="68"/>
                        <a:pt x="11" y="68"/>
                        <a:pt x="11" y="68"/>
                      </a:cubicBezTo>
                      <a:cubicBezTo>
                        <a:pt x="11" y="68"/>
                        <a:pt x="11" y="67"/>
                        <a:pt x="12" y="67"/>
                      </a:cubicBezTo>
                      <a:cubicBezTo>
                        <a:pt x="11" y="68"/>
                        <a:pt x="10" y="67"/>
                        <a:pt x="10" y="67"/>
                      </a:cubicBezTo>
                      <a:cubicBezTo>
                        <a:pt x="12" y="66"/>
                        <a:pt x="9" y="66"/>
                        <a:pt x="10" y="66"/>
                      </a:cubicBezTo>
                      <a:cubicBezTo>
                        <a:pt x="11" y="66"/>
                        <a:pt x="12" y="66"/>
                        <a:pt x="13" y="66"/>
                      </a:cubicBezTo>
                      <a:cubicBezTo>
                        <a:pt x="13" y="66"/>
                        <a:pt x="13" y="66"/>
                        <a:pt x="13" y="65"/>
                      </a:cubicBezTo>
                      <a:cubicBezTo>
                        <a:pt x="12" y="65"/>
                        <a:pt x="11" y="65"/>
                        <a:pt x="10" y="65"/>
                      </a:cubicBezTo>
                      <a:cubicBezTo>
                        <a:pt x="11" y="65"/>
                        <a:pt x="11" y="65"/>
                        <a:pt x="11" y="65"/>
                      </a:cubicBezTo>
                      <a:cubicBezTo>
                        <a:pt x="10" y="65"/>
                        <a:pt x="9" y="65"/>
                        <a:pt x="9" y="64"/>
                      </a:cubicBezTo>
                      <a:cubicBezTo>
                        <a:pt x="10" y="64"/>
                        <a:pt x="9" y="63"/>
                        <a:pt x="10" y="62"/>
                      </a:cubicBezTo>
                      <a:cubicBezTo>
                        <a:pt x="10" y="62"/>
                        <a:pt x="10" y="62"/>
                        <a:pt x="10" y="62"/>
                      </a:cubicBezTo>
                      <a:cubicBezTo>
                        <a:pt x="8" y="62"/>
                        <a:pt x="10" y="61"/>
                        <a:pt x="9" y="61"/>
                      </a:cubicBezTo>
                      <a:cubicBezTo>
                        <a:pt x="9" y="60"/>
                        <a:pt x="7" y="59"/>
                        <a:pt x="9" y="59"/>
                      </a:cubicBezTo>
                      <a:cubicBezTo>
                        <a:pt x="8" y="57"/>
                        <a:pt x="7" y="56"/>
                        <a:pt x="7" y="55"/>
                      </a:cubicBezTo>
                      <a:cubicBezTo>
                        <a:pt x="9" y="55"/>
                        <a:pt x="9" y="55"/>
                        <a:pt x="9" y="55"/>
                      </a:cubicBezTo>
                      <a:cubicBezTo>
                        <a:pt x="8" y="55"/>
                        <a:pt x="10" y="55"/>
                        <a:pt x="9" y="55"/>
                      </a:cubicBezTo>
                      <a:cubicBezTo>
                        <a:pt x="8" y="55"/>
                        <a:pt x="8" y="54"/>
                        <a:pt x="7" y="54"/>
                      </a:cubicBezTo>
                      <a:cubicBezTo>
                        <a:pt x="8" y="54"/>
                        <a:pt x="7" y="53"/>
                        <a:pt x="6" y="53"/>
                      </a:cubicBezTo>
                      <a:cubicBezTo>
                        <a:pt x="7" y="52"/>
                        <a:pt x="7" y="52"/>
                        <a:pt x="7" y="52"/>
                      </a:cubicBezTo>
                      <a:cubicBezTo>
                        <a:pt x="5" y="52"/>
                        <a:pt x="6" y="51"/>
                        <a:pt x="6" y="51"/>
                      </a:cubicBezTo>
                      <a:cubicBezTo>
                        <a:pt x="7" y="50"/>
                        <a:pt x="8" y="50"/>
                        <a:pt x="7" y="50"/>
                      </a:cubicBezTo>
                      <a:cubicBezTo>
                        <a:pt x="6" y="50"/>
                        <a:pt x="6" y="50"/>
                        <a:pt x="5" y="49"/>
                      </a:cubicBezTo>
                      <a:cubicBezTo>
                        <a:pt x="5" y="49"/>
                        <a:pt x="5" y="48"/>
                        <a:pt x="6" y="48"/>
                      </a:cubicBezTo>
                      <a:cubicBezTo>
                        <a:pt x="3" y="46"/>
                        <a:pt x="5" y="45"/>
                        <a:pt x="3" y="43"/>
                      </a:cubicBezTo>
                      <a:cubicBezTo>
                        <a:pt x="4" y="43"/>
                        <a:pt x="4" y="43"/>
                        <a:pt x="4" y="43"/>
                      </a:cubicBezTo>
                      <a:cubicBezTo>
                        <a:pt x="2" y="42"/>
                        <a:pt x="4" y="40"/>
                        <a:pt x="2" y="38"/>
                      </a:cubicBezTo>
                      <a:cubicBezTo>
                        <a:pt x="4" y="38"/>
                        <a:pt x="4" y="38"/>
                        <a:pt x="4" y="38"/>
                      </a:cubicBezTo>
                      <a:cubicBezTo>
                        <a:pt x="5" y="38"/>
                        <a:pt x="4" y="37"/>
                        <a:pt x="2" y="38"/>
                      </a:cubicBezTo>
                      <a:cubicBezTo>
                        <a:pt x="3" y="37"/>
                        <a:pt x="1" y="37"/>
                        <a:pt x="3" y="36"/>
                      </a:cubicBezTo>
                      <a:cubicBezTo>
                        <a:pt x="3" y="36"/>
                        <a:pt x="2" y="36"/>
                        <a:pt x="2" y="35"/>
                      </a:cubicBezTo>
                      <a:cubicBezTo>
                        <a:pt x="2" y="34"/>
                        <a:pt x="2" y="34"/>
                        <a:pt x="2" y="33"/>
                      </a:cubicBezTo>
                      <a:cubicBezTo>
                        <a:pt x="2" y="34"/>
                        <a:pt x="2" y="34"/>
                        <a:pt x="2" y="34"/>
                      </a:cubicBezTo>
                      <a:cubicBezTo>
                        <a:pt x="2" y="34"/>
                        <a:pt x="3" y="34"/>
                        <a:pt x="3" y="33"/>
                      </a:cubicBezTo>
                      <a:cubicBezTo>
                        <a:pt x="2" y="33"/>
                        <a:pt x="3" y="32"/>
                        <a:pt x="1" y="33"/>
                      </a:cubicBezTo>
                      <a:cubicBezTo>
                        <a:pt x="2" y="32"/>
                        <a:pt x="0" y="30"/>
                        <a:pt x="2" y="29"/>
                      </a:cubicBezTo>
                      <a:cubicBezTo>
                        <a:pt x="1" y="29"/>
                        <a:pt x="1" y="29"/>
                        <a:pt x="1" y="29"/>
                      </a:cubicBezTo>
                      <a:cubicBezTo>
                        <a:pt x="1" y="28"/>
                        <a:pt x="2" y="27"/>
                        <a:pt x="1" y="27"/>
                      </a:cubicBezTo>
                      <a:cubicBezTo>
                        <a:pt x="1" y="26"/>
                        <a:pt x="2" y="27"/>
                        <a:pt x="2" y="26"/>
                      </a:cubicBezTo>
                      <a:cubicBezTo>
                        <a:pt x="2" y="26"/>
                        <a:pt x="1" y="26"/>
                        <a:pt x="1" y="26"/>
                      </a:cubicBezTo>
                      <a:cubicBezTo>
                        <a:pt x="0" y="24"/>
                        <a:pt x="3" y="23"/>
                        <a:pt x="3" y="22"/>
                      </a:cubicBezTo>
                      <a:cubicBezTo>
                        <a:pt x="2" y="19"/>
                        <a:pt x="5" y="16"/>
                        <a:pt x="6" y="14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6" y="12"/>
                        <a:pt x="9" y="13"/>
                        <a:pt x="8" y="11"/>
                      </a:cubicBezTo>
                      <a:cubicBezTo>
                        <a:pt x="8" y="11"/>
                        <a:pt x="9" y="11"/>
                        <a:pt x="9" y="12"/>
                      </a:cubicBezTo>
                      <a:cubicBezTo>
                        <a:pt x="9" y="10"/>
                        <a:pt x="11" y="11"/>
                        <a:pt x="11" y="9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12" y="10"/>
                        <a:pt x="12" y="8"/>
                        <a:pt x="13" y="9"/>
                      </a:cubicBezTo>
                      <a:cubicBezTo>
                        <a:pt x="13" y="9"/>
                        <a:pt x="13" y="9"/>
                        <a:pt x="13" y="10"/>
                      </a:cubicBezTo>
                      <a:cubicBezTo>
                        <a:pt x="14" y="10"/>
                        <a:pt x="13" y="7"/>
                        <a:pt x="14" y="9"/>
                      </a:cubicBezTo>
                      <a:cubicBezTo>
                        <a:pt x="15" y="9"/>
                        <a:pt x="14" y="8"/>
                        <a:pt x="14" y="8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21" y="10"/>
                        <a:pt x="5" y="0"/>
                        <a:pt x="27" y="14"/>
                      </a:cubicBezTo>
                      <a:cubicBezTo>
                        <a:pt x="27" y="14"/>
                        <a:pt x="27" y="14"/>
                        <a:pt x="27" y="14"/>
                      </a:cubicBezTo>
                      <a:cubicBezTo>
                        <a:pt x="27" y="14"/>
                        <a:pt x="27" y="14"/>
                        <a:pt x="27" y="14"/>
                      </a:cubicBezTo>
                      <a:cubicBezTo>
                        <a:pt x="27" y="14"/>
                        <a:pt x="27" y="14"/>
                        <a:pt x="27" y="14"/>
                      </a:cubicBezTo>
                      <a:cubicBezTo>
                        <a:pt x="27" y="16"/>
                        <a:pt x="27" y="16"/>
                        <a:pt x="27" y="16"/>
                      </a:cubicBezTo>
                      <a:cubicBezTo>
                        <a:pt x="26" y="17"/>
                        <a:pt x="24" y="16"/>
                        <a:pt x="25" y="17"/>
                      </a:cubicBezTo>
                      <a:cubicBezTo>
                        <a:pt x="25" y="17"/>
                        <a:pt x="26" y="17"/>
                        <a:pt x="26" y="17"/>
                      </a:cubicBezTo>
                      <a:cubicBezTo>
                        <a:pt x="26" y="18"/>
                        <a:pt x="23" y="17"/>
                        <a:pt x="24" y="18"/>
                      </a:cubicBezTo>
                      <a:cubicBezTo>
                        <a:pt x="26" y="18"/>
                        <a:pt x="25" y="18"/>
                        <a:pt x="26" y="18"/>
                      </a:cubicBezTo>
                      <a:cubicBezTo>
                        <a:pt x="25" y="19"/>
                        <a:pt x="24" y="19"/>
                        <a:pt x="25" y="19"/>
                      </a:cubicBezTo>
                      <a:cubicBezTo>
                        <a:pt x="24" y="19"/>
                        <a:pt x="24" y="19"/>
                        <a:pt x="24" y="19"/>
                      </a:cubicBezTo>
                      <a:cubicBezTo>
                        <a:pt x="26" y="20"/>
                        <a:pt x="25" y="21"/>
                        <a:pt x="27" y="21"/>
                      </a:cubicBezTo>
                      <a:cubicBezTo>
                        <a:pt x="28" y="25"/>
                        <a:pt x="29" y="28"/>
                        <a:pt x="29" y="32"/>
                      </a:cubicBezTo>
                      <a:cubicBezTo>
                        <a:pt x="29" y="35"/>
                        <a:pt x="30" y="39"/>
                        <a:pt x="29" y="43"/>
                      </a:cubicBezTo>
                      <a:cubicBezTo>
                        <a:pt x="28" y="44"/>
                        <a:pt x="28" y="44"/>
                        <a:pt x="28" y="45"/>
                      </a:cubicBezTo>
                      <a:cubicBezTo>
                        <a:pt x="28" y="45"/>
                        <a:pt x="28" y="45"/>
                        <a:pt x="28" y="45"/>
                      </a:cubicBezTo>
                      <a:cubicBezTo>
                        <a:pt x="29" y="45"/>
                        <a:pt x="28" y="46"/>
                        <a:pt x="29" y="46"/>
                      </a:cubicBezTo>
                      <a:cubicBezTo>
                        <a:pt x="29" y="47"/>
                        <a:pt x="30" y="49"/>
                        <a:pt x="30" y="50"/>
                      </a:cubicBezTo>
                      <a:cubicBezTo>
                        <a:pt x="29" y="50"/>
                        <a:pt x="28" y="50"/>
                        <a:pt x="28" y="50"/>
                      </a:cubicBezTo>
                      <a:cubicBezTo>
                        <a:pt x="29" y="50"/>
                        <a:pt x="29" y="50"/>
                        <a:pt x="29" y="50"/>
                      </a:cubicBezTo>
                      <a:cubicBezTo>
                        <a:pt x="29" y="50"/>
                        <a:pt x="29" y="50"/>
                        <a:pt x="29" y="50"/>
                      </a:cubicBezTo>
                      <a:cubicBezTo>
                        <a:pt x="29" y="51"/>
                        <a:pt x="30" y="51"/>
                        <a:pt x="30" y="51"/>
                      </a:cubicBezTo>
                      <a:cubicBezTo>
                        <a:pt x="31" y="55"/>
                        <a:pt x="28" y="59"/>
                        <a:pt x="27" y="63"/>
                      </a:cubicBezTo>
                      <a:cubicBezTo>
                        <a:pt x="26" y="64"/>
                        <a:pt x="26" y="66"/>
                        <a:pt x="26" y="67"/>
                      </a:cubicBezTo>
                      <a:cubicBezTo>
                        <a:pt x="23" y="69"/>
                        <a:pt x="20" y="71"/>
                        <a:pt x="19" y="75"/>
                      </a:cubicBezTo>
                      <a:cubicBezTo>
                        <a:pt x="19" y="75"/>
                        <a:pt x="16" y="72"/>
                        <a:pt x="16" y="7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61" name="Freeform 119"/>
                <p:cNvSpPr>
                  <a:spLocks/>
                </p:cNvSpPr>
                <p:nvPr/>
              </p:nvSpPr>
              <p:spPr bwMode="auto">
                <a:xfrm>
                  <a:off x="-3116262" y="-5633244"/>
                  <a:ext cx="6350" cy="3175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0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1" y="1"/>
                        <a:pt x="1" y="0"/>
                        <a:pt x="2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62" name="Freeform 120"/>
                <p:cNvSpPr>
                  <a:spLocks/>
                </p:cNvSpPr>
                <p:nvPr/>
              </p:nvSpPr>
              <p:spPr bwMode="auto">
                <a:xfrm>
                  <a:off x="-3094037" y="-5668169"/>
                  <a:ext cx="6350" cy="4762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  <a:gd name="T6" fmla="*/ 1 w 2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2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63" name="Freeform 121"/>
                <p:cNvSpPr>
                  <a:spLocks/>
                </p:cNvSpPr>
                <p:nvPr/>
              </p:nvSpPr>
              <p:spPr bwMode="auto">
                <a:xfrm>
                  <a:off x="-3090862" y="-5674519"/>
                  <a:ext cx="3175" cy="3175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1" y="0"/>
                        <a:pt x="1" y="1"/>
                        <a:pt x="1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64" name="Freeform 122"/>
                <p:cNvSpPr>
                  <a:spLocks/>
                </p:cNvSpPr>
                <p:nvPr/>
              </p:nvSpPr>
              <p:spPr bwMode="auto">
                <a:xfrm>
                  <a:off x="-3082925" y="-5682456"/>
                  <a:ext cx="3175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65" name="Freeform 123"/>
                <p:cNvSpPr>
                  <a:spLocks/>
                </p:cNvSpPr>
                <p:nvPr/>
              </p:nvSpPr>
              <p:spPr bwMode="auto">
                <a:xfrm>
                  <a:off x="-3087687" y="-5682456"/>
                  <a:ext cx="4763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66" name="Freeform 124"/>
                <p:cNvSpPr>
                  <a:spLocks/>
                </p:cNvSpPr>
                <p:nvPr/>
              </p:nvSpPr>
              <p:spPr bwMode="auto">
                <a:xfrm>
                  <a:off x="-3082925" y="-5701506"/>
                  <a:ext cx="3175" cy="3175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67" name="Freeform 125"/>
                <p:cNvSpPr>
                  <a:spLocks/>
                </p:cNvSpPr>
                <p:nvPr/>
              </p:nvSpPr>
              <p:spPr bwMode="auto">
                <a:xfrm>
                  <a:off x="-3087687" y="-5709444"/>
                  <a:ext cx="4763" cy="4762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1 h 1"/>
                    <a:gd name="T4" fmla="*/ 1 w 1"/>
                    <a:gd name="T5" fmla="*/ 1 h 1"/>
                    <a:gd name="T6" fmla="*/ 0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1" y="1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68" name="Freeform 126"/>
                <p:cNvSpPr>
                  <a:spLocks/>
                </p:cNvSpPr>
                <p:nvPr/>
              </p:nvSpPr>
              <p:spPr bwMode="auto">
                <a:xfrm>
                  <a:off x="-3090862" y="-5817394"/>
                  <a:ext cx="0" cy="3175"/>
                </a:xfrm>
                <a:custGeom>
                  <a:avLst/>
                  <a:gdLst>
                    <a:gd name="T0" fmla="*/ 0 h 2"/>
                    <a:gd name="T1" fmla="*/ 2 h 2"/>
                    <a:gd name="T2" fmla="*/ 0 h 2"/>
                    <a:gd name="T3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69" name="Freeform 127"/>
                <p:cNvSpPr>
                  <a:spLocks/>
                </p:cNvSpPr>
                <p:nvPr/>
              </p:nvSpPr>
              <p:spPr bwMode="auto">
                <a:xfrm>
                  <a:off x="-3109912" y="-5809456"/>
                  <a:ext cx="4763" cy="3175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0" y="0"/>
                        <a:pt x="0" y="1"/>
                      </a:cubicBezTo>
                      <a:cubicBezTo>
                        <a:pt x="0" y="0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70" name="Freeform 128"/>
                <p:cNvSpPr>
                  <a:spLocks/>
                </p:cNvSpPr>
                <p:nvPr/>
              </p:nvSpPr>
              <p:spPr bwMode="auto">
                <a:xfrm>
                  <a:off x="-3094037" y="-5776119"/>
                  <a:ext cx="6350" cy="0"/>
                </a:xfrm>
                <a:custGeom>
                  <a:avLst/>
                  <a:gdLst>
                    <a:gd name="T0" fmla="*/ 0 w 4"/>
                    <a:gd name="T1" fmla="*/ 0 w 4"/>
                    <a:gd name="T2" fmla="*/ 4 w 4"/>
                    <a:gd name="T3" fmla="*/ 0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71" name="Freeform 129"/>
                <p:cNvSpPr>
                  <a:spLocks/>
                </p:cNvSpPr>
                <p:nvPr/>
              </p:nvSpPr>
              <p:spPr bwMode="auto">
                <a:xfrm>
                  <a:off x="-3270250" y="-5558631"/>
                  <a:ext cx="6350" cy="3175"/>
                </a:xfrm>
                <a:custGeom>
                  <a:avLst/>
                  <a:gdLst>
                    <a:gd name="T0" fmla="*/ 0 w 2"/>
                    <a:gd name="T1" fmla="*/ 0 h 1"/>
                    <a:gd name="T2" fmla="*/ 1 w 2"/>
                    <a:gd name="T3" fmla="*/ 1 h 1"/>
                    <a:gd name="T4" fmla="*/ 0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1" y="1"/>
                        <a:pt x="2" y="0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72" name="Freeform 130"/>
                <p:cNvSpPr>
                  <a:spLocks/>
                </p:cNvSpPr>
                <p:nvPr/>
              </p:nvSpPr>
              <p:spPr bwMode="auto">
                <a:xfrm>
                  <a:off x="-3305175" y="-5795169"/>
                  <a:ext cx="142875" cy="258762"/>
                </a:xfrm>
                <a:custGeom>
                  <a:avLst/>
                  <a:gdLst>
                    <a:gd name="T0" fmla="*/ 21 w 38"/>
                    <a:gd name="T1" fmla="*/ 53 h 69"/>
                    <a:gd name="T2" fmla="*/ 22 w 38"/>
                    <a:gd name="T3" fmla="*/ 49 h 69"/>
                    <a:gd name="T4" fmla="*/ 20 w 38"/>
                    <a:gd name="T5" fmla="*/ 41 h 69"/>
                    <a:gd name="T6" fmla="*/ 21 w 38"/>
                    <a:gd name="T7" fmla="*/ 39 h 69"/>
                    <a:gd name="T8" fmla="*/ 22 w 38"/>
                    <a:gd name="T9" fmla="*/ 31 h 69"/>
                    <a:gd name="T10" fmla="*/ 23 w 38"/>
                    <a:gd name="T11" fmla="*/ 29 h 69"/>
                    <a:gd name="T12" fmla="*/ 21 w 38"/>
                    <a:gd name="T13" fmla="*/ 24 h 69"/>
                    <a:gd name="T14" fmla="*/ 21 w 38"/>
                    <a:gd name="T15" fmla="*/ 21 h 69"/>
                    <a:gd name="T16" fmla="*/ 22 w 38"/>
                    <a:gd name="T17" fmla="*/ 19 h 69"/>
                    <a:gd name="T18" fmla="*/ 20 w 38"/>
                    <a:gd name="T19" fmla="*/ 17 h 69"/>
                    <a:gd name="T20" fmla="*/ 18 w 38"/>
                    <a:gd name="T21" fmla="*/ 13 h 69"/>
                    <a:gd name="T22" fmla="*/ 18 w 38"/>
                    <a:gd name="T23" fmla="*/ 11 h 69"/>
                    <a:gd name="T24" fmla="*/ 16 w 38"/>
                    <a:gd name="T25" fmla="*/ 8 h 69"/>
                    <a:gd name="T26" fmla="*/ 16 w 38"/>
                    <a:gd name="T27" fmla="*/ 7 h 69"/>
                    <a:gd name="T28" fmla="*/ 24 w 38"/>
                    <a:gd name="T29" fmla="*/ 11 h 69"/>
                    <a:gd name="T30" fmla="*/ 23 w 38"/>
                    <a:gd name="T31" fmla="*/ 11 h 69"/>
                    <a:gd name="T32" fmla="*/ 20 w 38"/>
                    <a:gd name="T33" fmla="*/ 13 h 69"/>
                    <a:gd name="T34" fmla="*/ 17 w 38"/>
                    <a:gd name="T35" fmla="*/ 14 h 69"/>
                    <a:gd name="T36" fmla="*/ 17 w 38"/>
                    <a:gd name="T37" fmla="*/ 16 h 69"/>
                    <a:gd name="T38" fmla="*/ 15 w 38"/>
                    <a:gd name="T39" fmla="*/ 16 h 69"/>
                    <a:gd name="T40" fmla="*/ 16 w 38"/>
                    <a:gd name="T41" fmla="*/ 18 h 69"/>
                    <a:gd name="T42" fmla="*/ 16 w 38"/>
                    <a:gd name="T43" fmla="*/ 18 h 69"/>
                    <a:gd name="T44" fmla="*/ 15 w 38"/>
                    <a:gd name="T45" fmla="*/ 20 h 69"/>
                    <a:gd name="T46" fmla="*/ 15 w 38"/>
                    <a:gd name="T47" fmla="*/ 25 h 69"/>
                    <a:gd name="T48" fmla="*/ 15 w 38"/>
                    <a:gd name="T49" fmla="*/ 27 h 69"/>
                    <a:gd name="T50" fmla="*/ 15 w 38"/>
                    <a:gd name="T51" fmla="*/ 29 h 69"/>
                    <a:gd name="T52" fmla="*/ 15 w 38"/>
                    <a:gd name="T53" fmla="*/ 34 h 69"/>
                    <a:gd name="T54" fmla="*/ 12 w 38"/>
                    <a:gd name="T55" fmla="*/ 35 h 69"/>
                    <a:gd name="T56" fmla="*/ 15 w 38"/>
                    <a:gd name="T57" fmla="*/ 37 h 69"/>
                    <a:gd name="T58" fmla="*/ 19 w 38"/>
                    <a:gd name="T59" fmla="*/ 38 h 69"/>
                    <a:gd name="T60" fmla="*/ 18 w 38"/>
                    <a:gd name="T61" fmla="*/ 41 h 69"/>
                    <a:gd name="T62" fmla="*/ 20 w 38"/>
                    <a:gd name="T63" fmla="*/ 41 h 69"/>
                    <a:gd name="T64" fmla="*/ 18 w 38"/>
                    <a:gd name="T65" fmla="*/ 42 h 69"/>
                    <a:gd name="T66" fmla="*/ 15 w 38"/>
                    <a:gd name="T67" fmla="*/ 44 h 69"/>
                    <a:gd name="T68" fmla="*/ 19 w 38"/>
                    <a:gd name="T69" fmla="*/ 46 h 69"/>
                    <a:gd name="T70" fmla="*/ 17 w 38"/>
                    <a:gd name="T71" fmla="*/ 47 h 69"/>
                    <a:gd name="T72" fmla="*/ 19 w 38"/>
                    <a:gd name="T73" fmla="*/ 49 h 69"/>
                    <a:gd name="T74" fmla="*/ 19 w 38"/>
                    <a:gd name="T75" fmla="*/ 50 h 69"/>
                    <a:gd name="T76" fmla="*/ 15 w 38"/>
                    <a:gd name="T77" fmla="*/ 50 h 69"/>
                    <a:gd name="T78" fmla="*/ 18 w 38"/>
                    <a:gd name="T79" fmla="*/ 53 h 69"/>
                    <a:gd name="T80" fmla="*/ 13 w 38"/>
                    <a:gd name="T81" fmla="*/ 58 h 69"/>
                    <a:gd name="T82" fmla="*/ 12 w 38"/>
                    <a:gd name="T83" fmla="*/ 59 h 69"/>
                    <a:gd name="T84" fmla="*/ 13 w 38"/>
                    <a:gd name="T85" fmla="*/ 62 h 69"/>
                    <a:gd name="T86" fmla="*/ 10 w 38"/>
                    <a:gd name="T87" fmla="*/ 61 h 69"/>
                    <a:gd name="T88" fmla="*/ 12 w 38"/>
                    <a:gd name="T89" fmla="*/ 58 h 69"/>
                    <a:gd name="T90" fmla="*/ 7 w 38"/>
                    <a:gd name="T91" fmla="*/ 53 h 69"/>
                    <a:gd name="T92" fmla="*/ 5 w 38"/>
                    <a:gd name="T93" fmla="*/ 45 h 69"/>
                    <a:gd name="T94" fmla="*/ 3 w 38"/>
                    <a:gd name="T95" fmla="*/ 35 h 69"/>
                    <a:gd name="T96" fmla="*/ 2 w 38"/>
                    <a:gd name="T97" fmla="*/ 27 h 69"/>
                    <a:gd name="T98" fmla="*/ 1 w 38"/>
                    <a:gd name="T99" fmla="*/ 21 h 69"/>
                    <a:gd name="T100" fmla="*/ 9 w 38"/>
                    <a:gd name="T101" fmla="*/ 6 h 69"/>
                    <a:gd name="T102" fmla="*/ 16 w 38"/>
                    <a:gd name="T103" fmla="*/ 2 h 69"/>
                    <a:gd name="T104" fmla="*/ 18 w 38"/>
                    <a:gd name="T105" fmla="*/ 0 h 69"/>
                    <a:gd name="T106" fmla="*/ 28 w 38"/>
                    <a:gd name="T107" fmla="*/ 5 h 69"/>
                    <a:gd name="T108" fmla="*/ 27 w 38"/>
                    <a:gd name="T109" fmla="*/ 11 h 69"/>
                    <a:gd name="T110" fmla="*/ 32 w 38"/>
                    <a:gd name="T111" fmla="*/ 38 h 69"/>
                    <a:gd name="T112" fmla="*/ 31 w 38"/>
                    <a:gd name="T113" fmla="*/ 46 h 69"/>
                    <a:gd name="T114" fmla="*/ 14 w 38"/>
                    <a:gd name="T115" fmla="*/ 64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8" h="69">
                      <a:moveTo>
                        <a:pt x="14" y="64"/>
                      </a:moveTo>
                      <a:cubicBezTo>
                        <a:pt x="13" y="60"/>
                        <a:pt x="17" y="61"/>
                        <a:pt x="16" y="58"/>
                      </a:cubicBezTo>
                      <a:cubicBezTo>
                        <a:pt x="16" y="58"/>
                        <a:pt x="18" y="60"/>
                        <a:pt x="17" y="59"/>
                      </a:cubicBezTo>
                      <a:cubicBezTo>
                        <a:pt x="16" y="56"/>
                        <a:pt x="19" y="55"/>
                        <a:pt x="21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22" y="54"/>
                        <a:pt x="21" y="53"/>
                        <a:pt x="21" y="53"/>
                      </a:cubicBezTo>
                      <a:cubicBezTo>
                        <a:pt x="21" y="53"/>
                        <a:pt x="22" y="53"/>
                        <a:pt x="22" y="53"/>
                      </a:cubicBezTo>
                      <a:cubicBezTo>
                        <a:pt x="21" y="53"/>
                        <a:pt x="22" y="52"/>
                        <a:pt x="21" y="52"/>
                      </a:cubicBezTo>
                      <a:cubicBezTo>
                        <a:pt x="23" y="52"/>
                        <a:pt x="23" y="52"/>
                        <a:pt x="23" y="52"/>
                      </a:cubicBezTo>
                      <a:cubicBezTo>
                        <a:pt x="22" y="52"/>
                        <a:pt x="22" y="52"/>
                        <a:pt x="22" y="52"/>
                      </a:cubicBezTo>
                      <a:cubicBezTo>
                        <a:pt x="19" y="50"/>
                        <a:pt x="23" y="50"/>
                        <a:pt x="21" y="49"/>
                      </a:cubicBezTo>
                      <a:cubicBezTo>
                        <a:pt x="22" y="49"/>
                        <a:pt x="22" y="49"/>
                        <a:pt x="22" y="49"/>
                      </a:cubicBezTo>
                      <a:cubicBezTo>
                        <a:pt x="21" y="47"/>
                        <a:pt x="21" y="46"/>
                        <a:pt x="21" y="44"/>
                      </a:cubicBezTo>
                      <a:cubicBezTo>
                        <a:pt x="21" y="44"/>
                        <a:pt x="22" y="45"/>
                        <a:pt x="23" y="45"/>
                      </a:cubicBezTo>
                      <a:cubicBezTo>
                        <a:pt x="21" y="44"/>
                        <a:pt x="21" y="44"/>
                        <a:pt x="21" y="43"/>
                      </a:cubicBezTo>
                      <a:cubicBezTo>
                        <a:pt x="22" y="43"/>
                        <a:pt x="20" y="43"/>
                        <a:pt x="21" y="42"/>
                      </a:cubicBezTo>
                      <a:cubicBezTo>
                        <a:pt x="21" y="42"/>
                        <a:pt x="21" y="42"/>
                        <a:pt x="21" y="42"/>
                      </a:cubicBezTo>
                      <a:cubicBezTo>
                        <a:pt x="20" y="42"/>
                        <a:pt x="22" y="42"/>
                        <a:pt x="20" y="41"/>
                      </a:cubicBezTo>
                      <a:cubicBezTo>
                        <a:pt x="21" y="41"/>
                        <a:pt x="21" y="41"/>
                        <a:pt x="21" y="41"/>
                      </a:cubicBezTo>
                      <a:cubicBezTo>
                        <a:pt x="19" y="41"/>
                        <a:pt x="22" y="41"/>
                        <a:pt x="21" y="41"/>
                      </a:cubicBezTo>
                      <a:cubicBezTo>
                        <a:pt x="21" y="41"/>
                        <a:pt x="21" y="41"/>
                        <a:pt x="21" y="41"/>
                      </a:cubicBezTo>
                      <a:cubicBezTo>
                        <a:pt x="21" y="40"/>
                        <a:pt x="22" y="40"/>
                        <a:pt x="21" y="40"/>
                      </a:cubicBezTo>
                      <a:cubicBezTo>
                        <a:pt x="21" y="40"/>
                        <a:pt x="21" y="40"/>
                        <a:pt x="21" y="40"/>
                      </a:cubicBezTo>
                      <a:cubicBezTo>
                        <a:pt x="21" y="39"/>
                        <a:pt x="22" y="39"/>
                        <a:pt x="21" y="39"/>
                      </a:cubicBezTo>
                      <a:cubicBezTo>
                        <a:pt x="22" y="39"/>
                        <a:pt x="21" y="40"/>
                        <a:pt x="23" y="39"/>
                      </a:cubicBezTo>
                      <a:cubicBezTo>
                        <a:pt x="22" y="37"/>
                        <a:pt x="22" y="36"/>
                        <a:pt x="22" y="34"/>
                      </a:cubicBezTo>
                      <a:cubicBezTo>
                        <a:pt x="23" y="33"/>
                        <a:pt x="23" y="33"/>
                        <a:pt x="24" y="33"/>
                      </a:cubicBezTo>
                      <a:cubicBezTo>
                        <a:pt x="23" y="33"/>
                        <a:pt x="23" y="33"/>
                        <a:pt x="23" y="32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4" y="32"/>
                        <a:pt x="22" y="32"/>
                        <a:pt x="22" y="31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cubicBezTo>
                        <a:pt x="23" y="31"/>
                        <a:pt x="23" y="31"/>
                        <a:pt x="23" y="30"/>
                      </a:cubicBezTo>
                      <a:cubicBezTo>
                        <a:pt x="23" y="30"/>
                        <a:pt x="23" y="30"/>
                        <a:pt x="23" y="30"/>
                      </a:cubicBezTo>
                      <a:cubicBezTo>
                        <a:pt x="22" y="30"/>
                        <a:pt x="24" y="30"/>
                        <a:pt x="23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5" y="29"/>
                        <a:pt x="22" y="29"/>
                        <a:pt x="23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2" y="28"/>
                        <a:pt x="22" y="28"/>
                        <a:pt x="22" y="27"/>
                      </a:cubicBezTo>
                      <a:cubicBezTo>
                        <a:pt x="22" y="27"/>
                        <a:pt x="22" y="27"/>
                        <a:pt x="22" y="27"/>
                      </a:cubicBezTo>
                      <a:cubicBezTo>
                        <a:pt x="22" y="27"/>
                        <a:pt x="23" y="26"/>
                        <a:pt x="22" y="26"/>
                      </a:cubicBezTo>
                      <a:cubicBezTo>
                        <a:pt x="22" y="25"/>
                        <a:pt x="24" y="26"/>
                        <a:pt x="24" y="25"/>
                      </a:cubicBezTo>
                      <a:cubicBezTo>
                        <a:pt x="22" y="25"/>
                        <a:pt x="23" y="24"/>
                        <a:pt x="21" y="24"/>
                      </a:cubicBezTo>
                      <a:cubicBezTo>
                        <a:pt x="21" y="24"/>
                        <a:pt x="22" y="23"/>
                        <a:pt x="21" y="23"/>
                      </a:cubicBezTo>
                      <a:cubicBezTo>
                        <a:pt x="22" y="23"/>
                        <a:pt x="23" y="23"/>
                        <a:pt x="23" y="23"/>
                      </a:cubicBezTo>
                      <a:cubicBezTo>
                        <a:pt x="25" y="23"/>
                        <a:pt x="25" y="23"/>
                        <a:pt x="25" y="23"/>
                      </a:cubicBezTo>
                      <a:cubicBezTo>
                        <a:pt x="25" y="23"/>
                        <a:pt x="24" y="23"/>
                        <a:pt x="25" y="23"/>
                      </a:cubicBezTo>
                      <a:cubicBezTo>
                        <a:pt x="25" y="23"/>
                        <a:pt x="24" y="22"/>
                        <a:pt x="25" y="22"/>
                      </a:cubicBezTo>
                      <a:cubicBezTo>
                        <a:pt x="24" y="22"/>
                        <a:pt x="22" y="21"/>
                        <a:pt x="21" y="21"/>
                      </a:cubicBezTo>
                      <a:cubicBezTo>
                        <a:pt x="22" y="21"/>
                        <a:pt x="23" y="21"/>
                        <a:pt x="24" y="21"/>
                      </a:cubicBezTo>
                      <a:cubicBezTo>
                        <a:pt x="20" y="20"/>
                        <a:pt x="20" y="20"/>
                        <a:pt x="20" y="20"/>
                      </a:cubicBezTo>
                      <a:cubicBezTo>
                        <a:pt x="20" y="20"/>
                        <a:pt x="21" y="20"/>
                        <a:pt x="21" y="20"/>
                      </a:cubicBezTo>
                      <a:cubicBezTo>
                        <a:pt x="20" y="20"/>
                        <a:pt x="20" y="20"/>
                        <a:pt x="20" y="20"/>
                      </a:cubicBezTo>
                      <a:cubicBezTo>
                        <a:pt x="20" y="19"/>
                        <a:pt x="19" y="19"/>
                        <a:pt x="21" y="19"/>
                      </a:cubicBezTo>
                      <a:cubicBezTo>
                        <a:pt x="22" y="18"/>
                        <a:pt x="22" y="19"/>
                        <a:pt x="22" y="19"/>
                      </a:cubicBezTo>
                      <a:cubicBezTo>
                        <a:pt x="22" y="18"/>
                        <a:pt x="21" y="18"/>
                        <a:pt x="21" y="18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ubicBezTo>
                        <a:pt x="22" y="18"/>
                        <a:pt x="21" y="17"/>
                        <a:pt x="20" y="18"/>
                      </a:cubicBezTo>
                      <a:cubicBezTo>
                        <a:pt x="20" y="18"/>
                        <a:pt x="21" y="17"/>
                        <a:pt x="20" y="18"/>
                      </a:cubicBezTo>
                      <a:cubicBezTo>
                        <a:pt x="19" y="18"/>
                        <a:pt x="19" y="17"/>
                        <a:pt x="19" y="17"/>
                      </a:cubicBezTo>
                      <a:cubicBezTo>
                        <a:pt x="20" y="17"/>
                        <a:pt x="20" y="17"/>
                        <a:pt x="20" y="17"/>
                      </a:cubicBezTo>
                      <a:cubicBezTo>
                        <a:pt x="19" y="17"/>
                        <a:pt x="18" y="16"/>
                        <a:pt x="18" y="16"/>
                      </a:cubicBezTo>
                      <a:cubicBezTo>
                        <a:pt x="17" y="16"/>
                        <a:pt x="19" y="16"/>
                        <a:pt x="19" y="16"/>
                      </a:cubicBezTo>
                      <a:cubicBezTo>
                        <a:pt x="20" y="15"/>
                        <a:pt x="17" y="15"/>
                        <a:pt x="19" y="14"/>
                      </a:cubicBezTo>
                      <a:cubicBezTo>
                        <a:pt x="19" y="14"/>
                        <a:pt x="18" y="14"/>
                        <a:pt x="18" y="14"/>
                      </a:cubicBezTo>
                      <a:cubicBezTo>
                        <a:pt x="18" y="14"/>
                        <a:pt x="19" y="14"/>
                        <a:pt x="19" y="13"/>
                      </a:cubicBezTo>
                      <a:cubicBezTo>
                        <a:pt x="19" y="13"/>
                        <a:pt x="18" y="13"/>
                        <a:pt x="18" y="13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8" y="13"/>
                        <a:pt x="17" y="12"/>
                        <a:pt x="18" y="11"/>
                      </a:cubicBezTo>
                      <a:cubicBezTo>
                        <a:pt x="17" y="11"/>
                        <a:pt x="16" y="11"/>
                        <a:pt x="16" y="10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8" y="10"/>
                        <a:pt x="17" y="10"/>
                        <a:pt x="18" y="10"/>
                      </a:cubicBezTo>
                      <a:cubicBezTo>
                        <a:pt x="16" y="10"/>
                        <a:pt x="19" y="11"/>
                        <a:pt x="18" y="11"/>
                      </a:cubicBezTo>
                      <a:cubicBezTo>
                        <a:pt x="19" y="10"/>
                        <a:pt x="16" y="10"/>
                        <a:pt x="18" y="10"/>
                      </a:cubicBezTo>
                      <a:cubicBezTo>
                        <a:pt x="18" y="10"/>
                        <a:pt x="16" y="10"/>
                        <a:pt x="17" y="9"/>
                      </a:cubicBezTo>
                      <a:cubicBezTo>
                        <a:pt x="17" y="9"/>
                        <a:pt x="19" y="9"/>
                        <a:pt x="19" y="9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6" y="9"/>
                        <a:pt x="17" y="8"/>
                        <a:pt x="16" y="8"/>
                      </a:cubicBezTo>
                      <a:cubicBezTo>
                        <a:pt x="17" y="8"/>
                        <a:pt x="16" y="8"/>
                        <a:pt x="17" y="7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9" y="7"/>
                        <a:pt x="17" y="7"/>
                        <a:pt x="17" y="7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5" y="6"/>
                        <a:pt x="31" y="14"/>
                        <a:pt x="24" y="11"/>
                      </a:cubicBezTo>
                      <a:cubicBezTo>
                        <a:pt x="24" y="11"/>
                        <a:pt x="24" y="11"/>
                        <a:pt x="24" y="11"/>
                      </a:cubicBezTo>
                      <a:cubicBezTo>
                        <a:pt x="24" y="11"/>
                        <a:pt x="24" y="11"/>
                        <a:pt x="24" y="11"/>
                      </a:cubicBezTo>
                      <a:cubicBezTo>
                        <a:pt x="24" y="11"/>
                        <a:pt x="24" y="11"/>
                        <a:pt x="24" y="11"/>
                      </a:cubicBezTo>
                      <a:cubicBezTo>
                        <a:pt x="24" y="11"/>
                        <a:pt x="24" y="11"/>
                        <a:pt x="24" y="11"/>
                      </a:cubicBezTo>
                      <a:cubicBezTo>
                        <a:pt x="24" y="11"/>
                        <a:pt x="24" y="11"/>
                        <a:pt x="24" y="11"/>
                      </a:cubicBezTo>
                      <a:cubicBezTo>
                        <a:pt x="24" y="11"/>
                        <a:pt x="23" y="12"/>
                        <a:pt x="23" y="11"/>
                      </a:cubicBezTo>
                      <a:cubicBezTo>
                        <a:pt x="23" y="11"/>
                        <a:pt x="23" y="12"/>
                        <a:pt x="22" y="12"/>
                      </a:cubicBezTo>
                      <a:cubicBezTo>
                        <a:pt x="22" y="12"/>
                        <a:pt x="22" y="12"/>
                        <a:pt x="22" y="11"/>
                      </a:cubicBezTo>
                      <a:cubicBezTo>
                        <a:pt x="22" y="11"/>
                        <a:pt x="22" y="11"/>
                        <a:pt x="22" y="12"/>
                      </a:cubicBezTo>
                      <a:cubicBezTo>
                        <a:pt x="22" y="11"/>
                        <a:pt x="21" y="11"/>
                        <a:pt x="20" y="10"/>
                      </a:cubicBezTo>
                      <a:cubicBezTo>
                        <a:pt x="20" y="11"/>
                        <a:pt x="21" y="12"/>
                        <a:pt x="21" y="13"/>
                      </a:cubicBezTo>
                      <a:cubicBezTo>
                        <a:pt x="20" y="11"/>
                        <a:pt x="21" y="14"/>
                        <a:pt x="20" y="13"/>
                      </a:cubicBezTo>
                      <a:cubicBezTo>
                        <a:pt x="20" y="13"/>
                        <a:pt x="20" y="12"/>
                        <a:pt x="19" y="11"/>
                      </a:cubicBezTo>
                      <a:cubicBezTo>
                        <a:pt x="18" y="10"/>
                        <a:pt x="20" y="13"/>
                        <a:pt x="19" y="13"/>
                      </a:cubicBezTo>
                      <a:cubicBezTo>
                        <a:pt x="20" y="14"/>
                        <a:pt x="20" y="14"/>
                        <a:pt x="20" y="14"/>
                      </a:cubicBezTo>
                      <a:cubicBezTo>
                        <a:pt x="19" y="13"/>
                        <a:pt x="20" y="15"/>
                        <a:pt x="19" y="14"/>
                      </a:cubicBezTo>
                      <a:cubicBezTo>
                        <a:pt x="19" y="14"/>
                        <a:pt x="18" y="13"/>
                        <a:pt x="20" y="15"/>
                      </a:cubicBezTo>
                      <a:cubicBezTo>
                        <a:pt x="18" y="14"/>
                        <a:pt x="19" y="16"/>
                        <a:pt x="17" y="14"/>
                      </a:cubicBezTo>
                      <a:cubicBezTo>
                        <a:pt x="17" y="15"/>
                        <a:pt x="16" y="15"/>
                        <a:pt x="17" y="15"/>
                      </a:cubicBezTo>
                      <a:cubicBezTo>
                        <a:pt x="18" y="16"/>
                        <a:pt x="17" y="15"/>
                        <a:pt x="17" y="15"/>
                      </a:cubicBezTo>
                      <a:cubicBezTo>
                        <a:pt x="17" y="15"/>
                        <a:pt x="18" y="15"/>
                        <a:pt x="18" y="15"/>
                      </a:cubicBezTo>
                      <a:cubicBezTo>
                        <a:pt x="17" y="15"/>
                        <a:pt x="17" y="15"/>
                        <a:pt x="16" y="14"/>
                      </a:cubicBezTo>
                      <a:cubicBezTo>
                        <a:pt x="15" y="14"/>
                        <a:pt x="18" y="17"/>
                        <a:pt x="17" y="16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17" y="17"/>
                        <a:pt x="17" y="17"/>
                        <a:pt x="17" y="17"/>
                      </a:cubicBezTo>
                      <a:cubicBezTo>
                        <a:pt x="17" y="17"/>
                        <a:pt x="16" y="16"/>
                        <a:pt x="15" y="15"/>
                      </a:cubicBezTo>
                      <a:cubicBezTo>
                        <a:pt x="15" y="16"/>
                        <a:pt x="15" y="16"/>
                        <a:pt x="16" y="16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5" y="16"/>
                        <a:pt x="15" y="16"/>
                        <a:pt x="15" y="17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4" y="16"/>
                        <a:pt x="15" y="17"/>
                        <a:pt x="15" y="17"/>
                      </a:cubicBezTo>
                      <a:cubicBezTo>
                        <a:pt x="15" y="17"/>
                        <a:pt x="16" y="17"/>
                        <a:pt x="16" y="17"/>
                      </a:cubicBezTo>
                      <a:cubicBezTo>
                        <a:pt x="16" y="17"/>
                        <a:pt x="16" y="17"/>
                        <a:pt x="17" y="18"/>
                      </a:cubicBezTo>
                      <a:cubicBezTo>
                        <a:pt x="16" y="17"/>
                        <a:pt x="16" y="18"/>
                        <a:pt x="16" y="18"/>
                      </a:cubicBezTo>
                      <a:cubicBezTo>
                        <a:pt x="15" y="18"/>
                        <a:pt x="17" y="18"/>
                        <a:pt x="16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5" y="18"/>
                        <a:pt x="16" y="18"/>
                        <a:pt x="16" y="18"/>
                      </a:cubicBezTo>
                      <a:cubicBezTo>
                        <a:pt x="15" y="18"/>
                        <a:pt x="14" y="17"/>
                        <a:pt x="15" y="18"/>
                      </a:cubicBezTo>
                      <a:cubicBezTo>
                        <a:pt x="15" y="18"/>
                        <a:pt x="17" y="19"/>
                        <a:pt x="16" y="19"/>
                      </a:cubicBezTo>
                      <a:cubicBezTo>
                        <a:pt x="15" y="18"/>
                        <a:pt x="15" y="18"/>
                        <a:pt x="15" y="18"/>
                      </a:cubicBezTo>
                      <a:cubicBezTo>
                        <a:pt x="15" y="18"/>
                        <a:pt x="15" y="18"/>
                        <a:pt x="15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5" y="18"/>
                        <a:pt x="15" y="18"/>
                        <a:pt x="15" y="18"/>
                      </a:cubicBezTo>
                      <a:cubicBezTo>
                        <a:pt x="16" y="19"/>
                        <a:pt x="15" y="19"/>
                        <a:pt x="16" y="19"/>
                      </a:cubicBezTo>
                      <a:cubicBezTo>
                        <a:pt x="16" y="19"/>
                        <a:pt x="16" y="19"/>
                        <a:pt x="15" y="19"/>
                      </a:cubicBezTo>
                      <a:cubicBezTo>
                        <a:pt x="15" y="19"/>
                        <a:pt x="15" y="19"/>
                        <a:pt x="15" y="19"/>
                      </a:cubicBezTo>
                      <a:cubicBezTo>
                        <a:pt x="15" y="19"/>
                        <a:pt x="15" y="20"/>
                        <a:pt x="16" y="20"/>
                      </a:cubicBez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5" y="20"/>
                        <a:pt x="16" y="20"/>
                        <a:pt x="16" y="21"/>
                      </a:cubicBezTo>
                      <a:cubicBezTo>
                        <a:pt x="15" y="21"/>
                        <a:pt x="12" y="20"/>
                        <a:pt x="13" y="20"/>
                      </a:cubicBezTo>
                      <a:cubicBezTo>
                        <a:pt x="13" y="21"/>
                        <a:pt x="15" y="21"/>
                        <a:pt x="16" y="21"/>
                      </a:cubicBezTo>
                      <a:cubicBezTo>
                        <a:pt x="15" y="22"/>
                        <a:pt x="17" y="22"/>
                        <a:pt x="15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6" y="24"/>
                        <a:pt x="17" y="25"/>
                        <a:pt x="15" y="25"/>
                      </a:cubicBezTo>
                      <a:cubicBezTo>
                        <a:pt x="15" y="25"/>
                        <a:pt x="14" y="25"/>
                        <a:pt x="13" y="25"/>
                      </a:cubicBezTo>
                      <a:cubicBezTo>
                        <a:pt x="14" y="25"/>
                        <a:pt x="12" y="25"/>
                        <a:pt x="14" y="25"/>
                      </a:cubicBezTo>
                      <a:cubicBezTo>
                        <a:pt x="15" y="25"/>
                        <a:pt x="15" y="25"/>
                        <a:pt x="16" y="25"/>
                      </a:cubicBezTo>
                      <a:cubicBezTo>
                        <a:pt x="16" y="26"/>
                        <a:pt x="16" y="26"/>
                        <a:pt x="15" y="27"/>
                      </a:cubicBezTo>
                      <a:cubicBezTo>
                        <a:pt x="16" y="27"/>
                        <a:pt x="16" y="27"/>
                        <a:pt x="16" y="27"/>
                      </a:cubicBezTo>
                      <a:cubicBezTo>
                        <a:pt x="15" y="27"/>
                        <a:pt x="15" y="27"/>
                        <a:pt x="15" y="27"/>
                      </a:cubicBezTo>
                      <a:cubicBezTo>
                        <a:pt x="16" y="27"/>
                        <a:pt x="16" y="27"/>
                        <a:pt x="16" y="27"/>
                      </a:cubicBezTo>
                      <a:cubicBezTo>
                        <a:pt x="15" y="27"/>
                        <a:pt x="15" y="27"/>
                        <a:pt x="15" y="27"/>
                      </a:cubicBezTo>
                      <a:cubicBezTo>
                        <a:pt x="15" y="28"/>
                        <a:pt x="17" y="28"/>
                        <a:pt x="16" y="28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6" y="28"/>
                        <a:pt x="17" y="29"/>
                        <a:pt x="16" y="29"/>
                      </a:cubicBezTo>
                      <a:cubicBezTo>
                        <a:pt x="15" y="29"/>
                        <a:pt x="15" y="29"/>
                        <a:pt x="15" y="29"/>
                      </a:cubicBezTo>
                      <a:cubicBezTo>
                        <a:pt x="15" y="29"/>
                        <a:pt x="16" y="30"/>
                        <a:pt x="16" y="29"/>
                      </a:cubicBezTo>
                      <a:cubicBezTo>
                        <a:pt x="16" y="30"/>
                        <a:pt x="16" y="30"/>
                        <a:pt x="14" y="30"/>
                      </a:cubicBezTo>
                      <a:cubicBezTo>
                        <a:pt x="17" y="31"/>
                        <a:pt x="17" y="33"/>
                        <a:pt x="17" y="34"/>
                      </a:cubicBezTo>
                      <a:cubicBezTo>
                        <a:pt x="17" y="34"/>
                        <a:pt x="17" y="34"/>
                        <a:pt x="17" y="34"/>
                      </a:cubicBezTo>
                      <a:cubicBezTo>
                        <a:pt x="16" y="34"/>
                        <a:pt x="18" y="34"/>
                        <a:pt x="17" y="34"/>
                      </a:cubicBezTo>
                      <a:cubicBezTo>
                        <a:pt x="17" y="34"/>
                        <a:pt x="16" y="34"/>
                        <a:pt x="15" y="34"/>
                      </a:cubicBezTo>
                      <a:cubicBezTo>
                        <a:pt x="14" y="35"/>
                        <a:pt x="16" y="35"/>
                        <a:pt x="17" y="35"/>
                      </a:cubicBezTo>
                      <a:cubicBezTo>
                        <a:pt x="18" y="35"/>
                        <a:pt x="16" y="35"/>
                        <a:pt x="17" y="35"/>
                      </a:cubicBezTo>
                      <a:cubicBezTo>
                        <a:pt x="18" y="35"/>
                        <a:pt x="17" y="35"/>
                        <a:pt x="18" y="35"/>
                      </a:cubicBezTo>
                      <a:cubicBezTo>
                        <a:pt x="17" y="35"/>
                        <a:pt x="16" y="35"/>
                        <a:pt x="16" y="35"/>
                      </a:cubicBez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15" y="36"/>
                        <a:pt x="14" y="35"/>
                        <a:pt x="12" y="35"/>
                      </a:cubicBezTo>
                      <a:cubicBezTo>
                        <a:pt x="12" y="36"/>
                        <a:pt x="12" y="36"/>
                        <a:pt x="12" y="36"/>
                      </a:cubicBezTo>
                      <a:cubicBezTo>
                        <a:pt x="10" y="36"/>
                        <a:pt x="10" y="35"/>
                        <a:pt x="10" y="36"/>
                      </a:cubicBezTo>
                      <a:cubicBezTo>
                        <a:pt x="10" y="36"/>
                        <a:pt x="12" y="36"/>
                        <a:pt x="13" y="36"/>
                      </a:cubicBezTo>
                      <a:cubicBezTo>
                        <a:pt x="13" y="36"/>
                        <a:pt x="16" y="36"/>
                        <a:pt x="16" y="36"/>
                      </a:cubicBezTo>
                      <a:cubicBezTo>
                        <a:pt x="15" y="37"/>
                        <a:pt x="16" y="36"/>
                        <a:pt x="15" y="36"/>
                      </a:cubicBezTo>
                      <a:cubicBezTo>
                        <a:pt x="14" y="37"/>
                        <a:pt x="16" y="37"/>
                        <a:pt x="15" y="37"/>
                      </a:cubicBezTo>
                      <a:cubicBezTo>
                        <a:pt x="16" y="37"/>
                        <a:pt x="17" y="37"/>
                        <a:pt x="17" y="37"/>
                      </a:cubicBezTo>
                      <a:cubicBezTo>
                        <a:pt x="17" y="37"/>
                        <a:pt x="16" y="37"/>
                        <a:pt x="16" y="37"/>
                      </a:cubicBezTo>
                      <a:cubicBezTo>
                        <a:pt x="17" y="37"/>
                        <a:pt x="17" y="38"/>
                        <a:pt x="18" y="37"/>
                      </a:cubicBezTo>
                      <a:cubicBezTo>
                        <a:pt x="20" y="37"/>
                        <a:pt x="17" y="38"/>
                        <a:pt x="19" y="38"/>
                      </a:cubicBezTo>
                      <a:cubicBezTo>
                        <a:pt x="18" y="38"/>
                        <a:pt x="16" y="38"/>
                        <a:pt x="15" y="38"/>
                      </a:cubicBezTo>
                      <a:cubicBezTo>
                        <a:pt x="16" y="38"/>
                        <a:pt x="17" y="39"/>
                        <a:pt x="19" y="38"/>
                      </a:cubicBezTo>
                      <a:cubicBezTo>
                        <a:pt x="18" y="38"/>
                        <a:pt x="17" y="39"/>
                        <a:pt x="17" y="38"/>
                      </a:cubicBezTo>
                      <a:cubicBezTo>
                        <a:pt x="16" y="39"/>
                        <a:pt x="19" y="39"/>
                        <a:pt x="17" y="39"/>
                      </a:cubicBezTo>
                      <a:cubicBezTo>
                        <a:pt x="18" y="39"/>
                        <a:pt x="18" y="39"/>
                        <a:pt x="18" y="39"/>
                      </a:cubicBezTo>
                      <a:cubicBezTo>
                        <a:pt x="17" y="39"/>
                        <a:pt x="17" y="39"/>
                        <a:pt x="16" y="40"/>
                      </a:cubicBezTo>
                      <a:cubicBezTo>
                        <a:pt x="16" y="40"/>
                        <a:pt x="18" y="40"/>
                        <a:pt x="16" y="40"/>
                      </a:cubicBezTo>
                      <a:cubicBezTo>
                        <a:pt x="17" y="40"/>
                        <a:pt x="16" y="41"/>
                        <a:pt x="18" y="41"/>
                      </a:cubicBezTo>
                      <a:cubicBezTo>
                        <a:pt x="19" y="40"/>
                        <a:pt x="17" y="40"/>
                        <a:pt x="19" y="40"/>
                      </a:cubicBezTo>
                      <a:cubicBezTo>
                        <a:pt x="17" y="40"/>
                        <a:pt x="19" y="40"/>
                        <a:pt x="19" y="41"/>
                      </a:cubicBezTo>
                      <a:cubicBezTo>
                        <a:pt x="19" y="41"/>
                        <a:pt x="19" y="41"/>
                        <a:pt x="19" y="41"/>
                      </a:cubicBezTo>
                      <a:cubicBezTo>
                        <a:pt x="19" y="41"/>
                        <a:pt x="19" y="41"/>
                        <a:pt x="19" y="41"/>
                      </a:cubicBezTo>
                      <a:cubicBezTo>
                        <a:pt x="19" y="41"/>
                        <a:pt x="19" y="41"/>
                        <a:pt x="18" y="41"/>
                      </a:cubicBezTo>
                      <a:cubicBezTo>
                        <a:pt x="20" y="41"/>
                        <a:pt x="20" y="41"/>
                        <a:pt x="20" y="41"/>
                      </a:cubicBezTo>
                      <a:cubicBezTo>
                        <a:pt x="20" y="42"/>
                        <a:pt x="18" y="41"/>
                        <a:pt x="18" y="42"/>
                      </a:cubicBezTo>
                      <a:cubicBezTo>
                        <a:pt x="17" y="42"/>
                        <a:pt x="17" y="42"/>
                        <a:pt x="17" y="42"/>
                      </a:cubicBezTo>
                      <a:cubicBezTo>
                        <a:pt x="17" y="42"/>
                        <a:pt x="16" y="42"/>
                        <a:pt x="17" y="42"/>
                      </a:cubicBezTo>
                      <a:cubicBezTo>
                        <a:pt x="18" y="42"/>
                        <a:pt x="19" y="42"/>
                        <a:pt x="20" y="42"/>
                      </a:cubicBezTo>
                      <a:cubicBezTo>
                        <a:pt x="20" y="42"/>
                        <a:pt x="18" y="42"/>
                        <a:pt x="20" y="42"/>
                      </a:cubicBezTo>
                      <a:cubicBezTo>
                        <a:pt x="18" y="42"/>
                        <a:pt x="18" y="42"/>
                        <a:pt x="18" y="42"/>
                      </a:cubicBezTo>
                      <a:cubicBezTo>
                        <a:pt x="18" y="42"/>
                        <a:pt x="17" y="43"/>
                        <a:pt x="17" y="43"/>
                      </a:cubicBezTo>
                      <a:cubicBezTo>
                        <a:pt x="17" y="43"/>
                        <a:pt x="19" y="43"/>
                        <a:pt x="19" y="43"/>
                      </a:cubicBezTo>
                      <a:cubicBezTo>
                        <a:pt x="19" y="43"/>
                        <a:pt x="19" y="43"/>
                        <a:pt x="18" y="43"/>
                      </a:cubicBezTo>
                      <a:cubicBezTo>
                        <a:pt x="18" y="44"/>
                        <a:pt x="19" y="43"/>
                        <a:pt x="20" y="43"/>
                      </a:cubicBezTo>
                      <a:cubicBezTo>
                        <a:pt x="19" y="44"/>
                        <a:pt x="18" y="44"/>
                        <a:pt x="17" y="45"/>
                      </a:cubicBezTo>
                      <a:cubicBezTo>
                        <a:pt x="15" y="44"/>
                        <a:pt x="15" y="44"/>
                        <a:pt x="15" y="44"/>
                      </a:cubicBezTo>
                      <a:cubicBezTo>
                        <a:pt x="15" y="45"/>
                        <a:pt x="15" y="45"/>
                        <a:pt x="15" y="45"/>
                      </a:cubicBezTo>
                      <a:cubicBezTo>
                        <a:pt x="14" y="44"/>
                        <a:pt x="14" y="45"/>
                        <a:pt x="13" y="45"/>
                      </a:cubicBezTo>
                      <a:cubicBezTo>
                        <a:pt x="13" y="45"/>
                        <a:pt x="13" y="45"/>
                        <a:pt x="13" y="45"/>
                      </a:cubicBezTo>
                      <a:cubicBezTo>
                        <a:pt x="16" y="45"/>
                        <a:pt x="17" y="45"/>
                        <a:pt x="19" y="45"/>
                      </a:cubicBezTo>
                      <a:cubicBezTo>
                        <a:pt x="19" y="46"/>
                        <a:pt x="14" y="46"/>
                        <a:pt x="17" y="46"/>
                      </a:cubicBezTo>
                      <a:cubicBezTo>
                        <a:pt x="18" y="46"/>
                        <a:pt x="19" y="46"/>
                        <a:pt x="19" y="46"/>
                      </a:cubicBezTo>
                      <a:cubicBezTo>
                        <a:pt x="18" y="46"/>
                        <a:pt x="21" y="46"/>
                        <a:pt x="20" y="47"/>
                      </a:cubicBezTo>
                      <a:cubicBezTo>
                        <a:pt x="19" y="46"/>
                        <a:pt x="18" y="47"/>
                        <a:pt x="16" y="47"/>
                      </a:cubicBezTo>
                      <a:cubicBezTo>
                        <a:pt x="17" y="47"/>
                        <a:pt x="17" y="46"/>
                        <a:pt x="17" y="46"/>
                      </a:cubicBezTo>
                      <a:cubicBezTo>
                        <a:pt x="16" y="47"/>
                        <a:pt x="15" y="47"/>
                        <a:pt x="15" y="47"/>
                      </a:cubicBezTo>
                      <a:cubicBezTo>
                        <a:pt x="15" y="47"/>
                        <a:pt x="15" y="48"/>
                        <a:pt x="16" y="47"/>
                      </a:cubicBezTo>
                      <a:cubicBezTo>
                        <a:pt x="17" y="47"/>
                        <a:pt x="16" y="47"/>
                        <a:pt x="17" y="47"/>
                      </a:cubicBezTo>
                      <a:cubicBezTo>
                        <a:pt x="18" y="47"/>
                        <a:pt x="16" y="48"/>
                        <a:pt x="18" y="48"/>
                      </a:cubicBezTo>
                      <a:cubicBezTo>
                        <a:pt x="18" y="47"/>
                        <a:pt x="19" y="47"/>
                        <a:pt x="20" y="47"/>
                      </a:cubicBezTo>
                      <a:cubicBezTo>
                        <a:pt x="20" y="47"/>
                        <a:pt x="20" y="47"/>
                        <a:pt x="20" y="47"/>
                      </a:cubicBezTo>
                      <a:cubicBezTo>
                        <a:pt x="19" y="47"/>
                        <a:pt x="19" y="47"/>
                        <a:pt x="19" y="47"/>
                      </a:cubicBezTo>
                      <a:cubicBezTo>
                        <a:pt x="19" y="48"/>
                        <a:pt x="21" y="48"/>
                        <a:pt x="21" y="48"/>
                      </a:cubicBezTo>
                      <a:cubicBezTo>
                        <a:pt x="19" y="49"/>
                        <a:pt x="19" y="49"/>
                        <a:pt x="19" y="49"/>
                      </a:cubicBezTo>
                      <a:cubicBezTo>
                        <a:pt x="18" y="49"/>
                        <a:pt x="20" y="48"/>
                        <a:pt x="18" y="48"/>
                      </a:cubicBezTo>
                      <a:cubicBezTo>
                        <a:pt x="17" y="48"/>
                        <a:pt x="19" y="48"/>
                        <a:pt x="18" y="49"/>
                      </a:cubicBezTo>
                      <a:cubicBezTo>
                        <a:pt x="18" y="49"/>
                        <a:pt x="18" y="49"/>
                        <a:pt x="18" y="49"/>
                      </a:cubicBezTo>
                      <a:cubicBezTo>
                        <a:pt x="18" y="49"/>
                        <a:pt x="15" y="49"/>
                        <a:pt x="16" y="49"/>
                      </a:cubicBezTo>
                      <a:cubicBezTo>
                        <a:pt x="17" y="50"/>
                        <a:pt x="17" y="49"/>
                        <a:pt x="18" y="49"/>
                      </a:cubicBezTo>
                      <a:cubicBezTo>
                        <a:pt x="18" y="50"/>
                        <a:pt x="19" y="50"/>
                        <a:pt x="19" y="50"/>
                      </a:cubicBezTo>
                      <a:cubicBezTo>
                        <a:pt x="18" y="50"/>
                        <a:pt x="19" y="51"/>
                        <a:pt x="18" y="51"/>
                      </a:cubicBezTo>
                      <a:cubicBezTo>
                        <a:pt x="19" y="50"/>
                        <a:pt x="18" y="50"/>
                        <a:pt x="17" y="50"/>
                      </a:cubicBezTo>
                      <a:cubicBezTo>
                        <a:pt x="15" y="50"/>
                        <a:pt x="17" y="49"/>
                        <a:pt x="15" y="49"/>
                      </a:cubicBezTo>
                      <a:cubicBezTo>
                        <a:pt x="15" y="50"/>
                        <a:pt x="13" y="50"/>
                        <a:pt x="12" y="50"/>
                      </a:cubicBezTo>
                      <a:cubicBezTo>
                        <a:pt x="12" y="50"/>
                        <a:pt x="12" y="50"/>
                        <a:pt x="13" y="50"/>
                      </a:cubicBezTo>
                      <a:cubicBezTo>
                        <a:pt x="14" y="50"/>
                        <a:pt x="14" y="50"/>
                        <a:pt x="15" y="50"/>
                      </a:cubicBezTo>
                      <a:cubicBezTo>
                        <a:pt x="15" y="50"/>
                        <a:pt x="15" y="51"/>
                        <a:pt x="17" y="51"/>
                      </a:cubicBezTo>
                      <a:cubicBezTo>
                        <a:pt x="16" y="51"/>
                        <a:pt x="15" y="51"/>
                        <a:pt x="15" y="51"/>
                      </a:cubicBezTo>
                      <a:cubicBezTo>
                        <a:pt x="15" y="52"/>
                        <a:pt x="15" y="52"/>
                        <a:pt x="15" y="53"/>
                      </a:cubicBezTo>
                      <a:cubicBezTo>
                        <a:pt x="17" y="52"/>
                        <a:pt x="15" y="54"/>
                        <a:pt x="17" y="53"/>
                      </a:cubicBezTo>
                      <a:cubicBezTo>
                        <a:pt x="17" y="53"/>
                        <a:pt x="18" y="52"/>
                        <a:pt x="19" y="53"/>
                      </a:cubicBezTo>
                      <a:cubicBezTo>
                        <a:pt x="19" y="53"/>
                        <a:pt x="19" y="53"/>
                        <a:pt x="18" y="53"/>
                      </a:cubicBezTo>
                      <a:cubicBezTo>
                        <a:pt x="19" y="53"/>
                        <a:pt x="16" y="53"/>
                        <a:pt x="18" y="53"/>
                      </a:cubicBezTo>
                      <a:cubicBezTo>
                        <a:pt x="17" y="53"/>
                        <a:pt x="16" y="54"/>
                        <a:pt x="14" y="54"/>
                      </a:cubicBezTo>
                      <a:cubicBezTo>
                        <a:pt x="15" y="54"/>
                        <a:pt x="13" y="54"/>
                        <a:pt x="13" y="54"/>
                      </a:cubicBezTo>
                      <a:cubicBezTo>
                        <a:pt x="14" y="54"/>
                        <a:pt x="15" y="55"/>
                        <a:pt x="15" y="55"/>
                      </a:cubicBezTo>
                      <a:cubicBezTo>
                        <a:pt x="14" y="56"/>
                        <a:pt x="15" y="57"/>
                        <a:pt x="15" y="57"/>
                      </a:cubicBezTo>
                      <a:cubicBezTo>
                        <a:pt x="15" y="58"/>
                        <a:pt x="13" y="58"/>
                        <a:pt x="13" y="58"/>
                      </a:cubicBezTo>
                      <a:cubicBezTo>
                        <a:pt x="13" y="58"/>
                        <a:pt x="15" y="57"/>
                        <a:pt x="14" y="58"/>
                      </a:cubicBezTo>
                      <a:cubicBezTo>
                        <a:pt x="13" y="58"/>
                        <a:pt x="13" y="58"/>
                        <a:pt x="13" y="58"/>
                      </a:cubicBezTo>
                      <a:cubicBezTo>
                        <a:pt x="14" y="58"/>
                        <a:pt x="12" y="59"/>
                        <a:pt x="15" y="59"/>
                      </a:cubicBezTo>
                      <a:cubicBezTo>
                        <a:pt x="13" y="59"/>
                        <a:pt x="13" y="59"/>
                        <a:pt x="13" y="59"/>
                      </a:cubicBezTo>
                      <a:cubicBezTo>
                        <a:pt x="13" y="59"/>
                        <a:pt x="13" y="59"/>
                        <a:pt x="14" y="59"/>
                      </a:cubicBezTo>
                      <a:cubicBezTo>
                        <a:pt x="12" y="59"/>
                        <a:pt x="12" y="59"/>
                        <a:pt x="12" y="59"/>
                      </a:cubicBezTo>
                      <a:cubicBezTo>
                        <a:pt x="11" y="60"/>
                        <a:pt x="12" y="60"/>
                        <a:pt x="12" y="60"/>
                      </a:cubicBezTo>
                      <a:cubicBezTo>
                        <a:pt x="13" y="60"/>
                        <a:pt x="13" y="60"/>
                        <a:pt x="13" y="60"/>
                      </a:cubicBezTo>
                      <a:cubicBezTo>
                        <a:pt x="14" y="60"/>
                        <a:pt x="13" y="61"/>
                        <a:pt x="14" y="61"/>
                      </a:cubicBezTo>
                      <a:cubicBezTo>
                        <a:pt x="13" y="61"/>
                        <a:pt x="13" y="61"/>
                        <a:pt x="13" y="61"/>
                      </a:cubicBezTo>
                      <a:cubicBezTo>
                        <a:pt x="13" y="62"/>
                        <a:pt x="13" y="62"/>
                        <a:pt x="13" y="62"/>
                      </a:cubicBezTo>
                      <a:cubicBezTo>
                        <a:pt x="12" y="62"/>
                        <a:pt x="12" y="62"/>
                        <a:pt x="13" y="62"/>
                      </a:cubicBezTo>
                      <a:cubicBezTo>
                        <a:pt x="10" y="62"/>
                        <a:pt x="10" y="62"/>
                        <a:pt x="10" y="62"/>
                      </a:cubicBezTo>
                      <a:cubicBezTo>
                        <a:pt x="10" y="61"/>
                        <a:pt x="11" y="62"/>
                        <a:pt x="12" y="62"/>
                      </a:cubicBezTo>
                      <a:cubicBezTo>
                        <a:pt x="13" y="61"/>
                        <a:pt x="13" y="61"/>
                        <a:pt x="12" y="61"/>
                      </a:cubicBezTo>
                      <a:cubicBezTo>
                        <a:pt x="12" y="61"/>
                        <a:pt x="12" y="61"/>
                        <a:pt x="12" y="61"/>
                      </a:cubicBezTo>
                      <a:cubicBezTo>
                        <a:pt x="11" y="61"/>
                        <a:pt x="11" y="61"/>
                        <a:pt x="10" y="61"/>
                      </a:cubicBezTo>
                      <a:cubicBezTo>
                        <a:pt x="10" y="61"/>
                        <a:pt x="9" y="61"/>
                        <a:pt x="10" y="61"/>
                      </a:cubicBezTo>
                      <a:cubicBezTo>
                        <a:pt x="9" y="61"/>
                        <a:pt x="9" y="61"/>
                        <a:pt x="9" y="61"/>
                      </a:cubicBezTo>
                      <a:cubicBezTo>
                        <a:pt x="10" y="61"/>
                        <a:pt x="10" y="60"/>
                        <a:pt x="10" y="60"/>
                      </a:cubicBezTo>
                      <a:cubicBezTo>
                        <a:pt x="9" y="61"/>
                        <a:pt x="9" y="60"/>
                        <a:pt x="9" y="60"/>
                      </a:cubicBezTo>
                      <a:cubicBezTo>
                        <a:pt x="10" y="59"/>
                        <a:pt x="8" y="59"/>
                        <a:pt x="8" y="59"/>
                      </a:cubicBezTo>
                      <a:cubicBezTo>
                        <a:pt x="10" y="59"/>
                        <a:pt x="11" y="59"/>
                        <a:pt x="11" y="59"/>
                      </a:cubicBezTo>
                      <a:cubicBezTo>
                        <a:pt x="12" y="59"/>
                        <a:pt x="11" y="59"/>
                        <a:pt x="12" y="58"/>
                      </a:cubicBezTo>
                      <a:cubicBezTo>
                        <a:pt x="11" y="58"/>
                        <a:pt x="9" y="58"/>
                        <a:pt x="9" y="58"/>
                      </a:cubicBezTo>
                      <a:cubicBezTo>
                        <a:pt x="10" y="58"/>
                        <a:pt x="10" y="58"/>
                        <a:pt x="10" y="58"/>
                      </a:cubicBezTo>
                      <a:cubicBezTo>
                        <a:pt x="9" y="58"/>
                        <a:pt x="8" y="58"/>
                        <a:pt x="8" y="57"/>
                      </a:cubicBezTo>
                      <a:cubicBezTo>
                        <a:pt x="8" y="56"/>
                        <a:pt x="8" y="56"/>
                        <a:pt x="8" y="55"/>
                      </a:cubicBezTo>
                      <a:cubicBezTo>
                        <a:pt x="9" y="55"/>
                        <a:pt x="9" y="55"/>
                        <a:pt x="9" y="55"/>
                      </a:cubicBezTo>
                      <a:cubicBezTo>
                        <a:pt x="7" y="55"/>
                        <a:pt x="8" y="54"/>
                        <a:pt x="7" y="53"/>
                      </a:cubicBezTo>
                      <a:cubicBezTo>
                        <a:pt x="8" y="53"/>
                        <a:pt x="6" y="52"/>
                        <a:pt x="8" y="51"/>
                      </a:cubicBezTo>
                      <a:cubicBezTo>
                        <a:pt x="7" y="50"/>
                        <a:pt x="6" y="49"/>
                        <a:pt x="6" y="48"/>
                      </a:cubicBezTo>
                      <a:cubicBezTo>
                        <a:pt x="8" y="48"/>
                        <a:pt x="8" y="48"/>
                        <a:pt x="8" y="48"/>
                      </a:cubicBezTo>
                      <a:cubicBezTo>
                        <a:pt x="7" y="48"/>
                        <a:pt x="9" y="47"/>
                        <a:pt x="8" y="47"/>
                      </a:cubicBezTo>
                      <a:cubicBezTo>
                        <a:pt x="7" y="48"/>
                        <a:pt x="7" y="47"/>
                        <a:pt x="6" y="47"/>
                      </a:cubicBezTo>
                      <a:cubicBezTo>
                        <a:pt x="7" y="46"/>
                        <a:pt x="6" y="45"/>
                        <a:pt x="5" y="45"/>
                      </a:cubicBezTo>
                      <a:cubicBezTo>
                        <a:pt x="6" y="45"/>
                        <a:pt x="6" y="45"/>
                        <a:pt x="6" y="45"/>
                      </a:cubicBezTo>
                      <a:cubicBezTo>
                        <a:pt x="4" y="45"/>
                        <a:pt x="5" y="44"/>
                        <a:pt x="6" y="43"/>
                      </a:cubicBezTo>
                      <a:cubicBezTo>
                        <a:pt x="6" y="43"/>
                        <a:pt x="7" y="43"/>
                        <a:pt x="7" y="42"/>
                      </a:cubicBezTo>
                      <a:cubicBezTo>
                        <a:pt x="5" y="42"/>
                        <a:pt x="5" y="42"/>
                        <a:pt x="4" y="42"/>
                      </a:cubicBezTo>
                      <a:cubicBezTo>
                        <a:pt x="4" y="41"/>
                        <a:pt x="5" y="40"/>
                        <a:pt x="5" y="40"/>
                      </a:cubicBezTo>
                      <a:cubicBezTo>
                        <a:pt x="3" y="39"/>
                        <a:pt x="4" y="37"/>
                        <a:pt x="3" y="35"/>
                      </a:cubicBezTo>
                      <a:cubicBezTo>
                        <a:pt x="4" y="35"/>
                        <a:pt x="4" y="35"/>
                        <a:pt x="4" y="35"/>
                      </a:cubicBezTo>
                      <a:cubicBezTo>
                        <a:pt x="1" y="34"/>
                        <a:pt x="3" y="32"/>
                        <a:pt x="2" y="30"/>
                      </a:cubicBezTo>
                      <a:cubicBezTo>
                        <a:pt x="4" y="30"/>
                        <a:pt x="4" y="30"/>
                        <a:pt x="4" y="30"/>
                      </a:cubicBezTo>
                      <a:cubicBezTo>
                        <a:pt x="5" y="30"/>
                        <a:pt x="4" y="29"/>
                        <a:pt x="2" y="30"/>
                      </a:cubicBezTo>
                      <a:cubicBezTo>
                        <a:pt x="3" y="29"/>
                        <a:pt x="1" y="28"/>
                        <a:pt x="3" y="28"/>
                      </a:cubicBezTo>
                      <a:cubicBezTo>
                        <a:pt x="3" y="28"/>
                        <a:pt x="2" y="28"/>
                        <a:pt x="2" y="27"/>
                      </a:cubicBezTo>
                      <a:cubicBezTo>
                        <a:pt x="2" y="26"/>
                        <a:pt x="2" y="26"/>
                        <a:pt x="2" y="25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2" y="25"/>
                        <a:pt x="3" y="25"/>
                        <a:pt x="3" y="25"/>
                      </a:cubicBezTo>
                      <a:cubicBezTo>
                        <a:pt x="3" y="25"/>
                        <a:pt x="4" y="24"/>
                        <a:pt x="1" y="24"/>
                      </a:cubicBezTo>
                      <a:cubicBezTo>
                        <a:pt x="3" y="23"/>
                        <a:pt x="0" y="22"/>
                        <a:pt x="2" y="21"/>
                      </a:cubicBezTo>
                      <a:cubicBezTo>
                        <a:pt x="2" y="21"/>
                        <a:pt x="2" y="21"/>
                        <a:pt x="1" y="21"/>
                      </a:cubicBezTo>
                      <a:cubicBezTo>
                        <a:pt x="1" y="20"/>
                        <a:pt x="3" y="19"/>
                        <a:pt x="2" y="18"/>
                      </a:cubicBezTo>
                      <a:cubicBezTo>
                        <a:pt x="2" y="18"/>
                        <a:pt x="3" y="18"/>
                        <a:pt x="3" y="18"/>
                      </a:cubicBezTo>
                      <a:cubicBezTo>
                        <a:pt x="3" y="18"/>
                        <a:pt x="2" y="18"/>
                        <a:pt x="2" y="17"/>
                      </a:cubicBezTo>
                      <a:cubicBezTo>
                        <a:pt x="1" y="16"/>
                        <a:pt x="4" y="14"/>
                        <a:pt x="4" y="13"/>
                      </a:cubicBezTo>
                      <a:cubicBezTo>
                        <a:pt x="4" y="10"/>
                        <a:pt x="7" y="7"/>
                        <a:pt x="9" y="5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8" y="4"/>
                        <a:pt x="12" y="6"/>
                        <a:pt x="10" y="3"/>
                      </a:cubicBezTo>
                      <a:cubicBezTo>
                        <a:pt x="11" y="3"/>
                        <a:pt x="11" y="3"/>
                        <a:pt x="12" y="4"/>
                      </a:cubicBezTo>
                      <a:cubicBezTo>
                        <a:pt x="11" y="2"/>
                        <a:pt x="14" y="4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5" y="3"/>
                        <a:pt x="14" y="1"/>
                        <a:pt x="16" y="1"/>
                      </a:cubicBezTo>
                      <a:cubicBezTo>
                        <a:pt x="16" y="2"/>
                        <a:pt x="16" y="2"/>
                        <a:pt x="16" y="2"/>
                      </a:cubicBezTo>
                      <a:cubicBezTo>
                        <a:pt x="17" y="3"/>
                        <a:pt x="16" y="0"/>
                        <a:pt x="17" y="2"/>
                      </a:cubicBezTo>
                      <a:cubicBezTo>
                        <a:pt x="17" y="2"/>
                        <a:pt x="16" y="1"/>
                        <a:pt x="16" y="1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38" y="10"/>
                        <a:pt x="24" y="3"/>
                        <a:pt x="28" y="5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9" y="6"/>
                        <a:pt x="29" y="6"/>
                        <a:pt x="29" y="6"/>
                      </a:cubicBezTo>
                      <a:cubicBezTo>
                        <a:pt x="30" y="8"/>
                        <a:pt x="30" y="8"/>
                        <a:pt x="30" y="8"/>
                      </a:cubicBezTo>
                      <a:cubicBezTo>
                        <a:pt x="29" y="10"/>
                        <a:pt x="26" y="9"/>
                        <a:pt x="28" y="9"/>
                      </a:cubicBezTo>
                      <a:cubicBezTo>
                        <a:pt x="28" y="10"/>
                        <a:pt x="29" y="9"/>
                        <a:pt x="28" y="9"/>
                      </a:cubicBezTo>
                      <a:cubicBezTo>
                        <a:pt x="29" y="10"/>
                        <a:pt x="26" y="10"/>
                        <a:pt x="27" y="11"/>
                      </a:cubicBezTo>
                      <a:cubicBezTo>
                        <a:pt x="29" y="10"/>
                        <a:pt x="28" y="11"/>
                        <a:pt x="29" y="11"/>
                      </a:cubicBezTo>
                      <a:cubicBezTo>
                        <a:pt x="28" y="11"/>
                        <a:pt x="27" y="12"/>
                        <a:pt x="28" y="12"/>
                      </a:cubicBezTo>
                      <a:cubicBezTo>
                        <a:pt x="27" y="12"/>
                        <a:pt x="27" y="12"/>
                        <a:pt x="27" y="12"/>
                      </a:cubicBezTo>
                      <a:cubicBezTo>
                        <a:pt x="29" y="13"/>
                        <a:pt x="28" y="14"/>
                        <a:pt x="31" y="14"/>
                      </a:cubicBezTo>
                      <a:cubicBezTo>
                        <a:pt x="32" y="18"/>
                        <a:pt x="33" y="22"/>
                        <a:pt x="34" y="26"/>
                      </a:cubicBezTo>
                      <a:cubicBezTo>
                        <a:pt x="33" y="30"/>
                        <a:pt x="34" y="34"/>
                        <a:pt x="32" y="38"/>
                      </a:cubicBezTo>
                      <a:cubicBezTo>
                        <a:pt x="30" y="39"/>
                        <a:pt x="30" y="39"/>
                        <a:pt x="31" y="40"/>
                      </a:cubicBezTo>
                      <a:cubicBezTo>
                        <a:pt x="30" y="40"/>
                        <a:pt x="30" y="40"/>
                        <a:pt x="30" y="40"/>
                      </a:cubicBezTo>
                      <a:cubicBezTo>
                        <a:pt x="32" y="41"/>
                        <a:pt x="31" y="41"/>
                        <a:pt x="32" y="41"/>
                      </a:cubicBezTo>
                      <a:cubicBezTo>
                        <a:pt x="31" y="43"/>
                        <a:pt x="32" y="44"/>
                        <a:pt x="31" y="46"/>
                      </a:cubicBezTo>
                      <a:cubicBezTo>
                        <a:pt x="31" y="46"/>
                        <a:pt x="30" y="45"/>
                        <a:pt x="30" y="46"/>
                      </a:cubicBezTo>
                      <a:cubicBezTo>
                        <a:pt x="31" y="46"/>
                        <a:pt x="31" y="46"/>
                        <a:pt x="31" y="46"/>
                      </a:cubicBezTo>
                      <a:cubicBezTo>
                        <a:pt x="31" y="46"/>
                        <a:pt x="31" y="46"/>
                        <a:pt x="31" y="46"/>
                      </a:cubicBezTo>
                      <a:cubicBezTo>
                        <a:pt x="31" y="47"/>
                        <a:pt x="31" y="47"/>
                        <a:pt x="32" y="47"/>
                      </a:cubicBezTo>
                      <a:cubicBezTo>
                        <a:pt x="32" y="51"/>
                        <a:pt x="28" y="55"/>
                        <a:pt x="27" y="59"/>
                      </a:cubicBezTo>
                      <a:cubicBezTo>
                        <a:pt x="26" y="59"/>
                        <a:pt x="25" y="61"/>
                        <a:pt x="25" y="62"/>
                      </a:cubicBezTo>
                      <a:cubicBezTo>
                        <a:pt x="21" y="64"/>
                        <a:pt x="18" y="65"/>
                        <a:pt x="16" y="69"/>
                      </a:cubicBezTo>
                      <a:cubicBezTo>
                        <a:pt x="16" y="69"/>
                        <a:pt x="14" y="65"/>
                        <a:pt x="14" y="6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73" name="Freeform 131"/>
                <p:cNvSpPr>
                  <a:spLocks/>
                </p:cNvSpPr>
                <p:nvPr/>
              </p:nvSpPr>
              <p:spPr bwMode="auto">
                <a:xfrm>
                  <a:off x="-3270250" y="-5563394"/>
                  <a:ext cx="6350" cy="4762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1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1" y="1"/>
                        <a:pt x="1" y="0"/>
                        <a:pt x="2" y="1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74" name="Freeform 132"/>
                <p:cNvSpPr>
                  <a:spLocks/>
                </p:cNvSpPr>
                <p:nvPr/>
              </p:nvSpPr>
              <p:spPr bwMode="auto">
                <a:xfrm>
                  <a:off x="-3244850" y="-5591969"/>
                  <a:ext cx="7938" cy="0"/>
                </a:xfrm>
                <a:custGeom>
                  <a:avLst/>
                  <a:gdLst>
                    <a:gd name="T0" fmla="*/ 0 w 2"/>
                    <a:gd name="T1" fmla="*/ 1 w 2"/>
                    <a:gd name="T2" fmla="*/ 1 w 2"/>
                    <a:gd name="T3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2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75" name="Freeform 133"/>
                <p:cNvSpPr>
                  <a:spLocks/>
                </p:cNvSpPr>
                <p:nvPr/>
              </p:nvSpPr>
              <p:spPr bwMode="auto">
                <a:xfrm>
                  <a:off x="-3240087" y="-5604669"/>
                  <a:ext cx="3175" cy="4762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1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1" y="1"/>
                        <a:pt x="1" y="1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76" name="Freeform 134"/>
                <p:cNvSpPr>
                  <a:spLocks/>
                </p:cNvSpPr>
                <p:nvPr/>
              </p:nvSpPr>
              <p:spPr bwMode="auto">
                <a:xfrm>
                  <a:off x="-3233737" y="-5611019"/>
                  <a:ext cx="4763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77" name="Freeform 135"/>
                <p:cNvSpPr>
                  <a:spLocks/>
                </p:cNvSpPr>
                <p:nvPr/>
              </p:nvSpPr>
              <p:spPr bwMode="auto">
                <a:xfrm>
                  <a:off x="-3236912" y="-5611019"/>
                  <a:ext cx="3175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78" name="Freeform 136"/>
                <p:cNvSpPr>
                  <a:spLocks/>
                </p:cNvSpPr>
                <p:nvPr/>
              </p:nvSpPr>
              <p:spPr bwMode="auto">
                <a:xfrm>
                  <a:off x="-3233737" y="-5630069"/>
                  <a:ext cx="4763" cy="3175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79" name="Freeform 137"/>
                <p:cNvSpPr>
                  <a:spLocks/>
                </p:cNvSpPr>
                <p:nvPr/>
              </p:nvSpPr>
              <p:spPr bwMode="auto">
                <a:xfrm>
                  <a:off x="-3236912" y="-5633244"/>
                  <a:ext cx="3175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80" name="Freeform 138"/>
                <p:cNvSpPr>
                  <a:spLocks/>
                </p:cNvSpPr>
                <p:nvPr/>
              </p:nvSpPr>
              <p:spPr bwMode="auto">
                <a:xfrm>
                  <a:off x="-3228975" y="-5745956"/>
                  <a:ext cx="0" cy="3175"/>
                </a:xfrm>
                <a:custGeom>
                  <a:avLst/>
                  <a:gdLst>
                    <a:gd name="T0" fmla="*/ 0 h 2"/>
                    <a:gd name="T1" fmla="*/ 2 h 2"/>
                    <a:gd name="T2" fmla="*/ 0 h 2"/>
                    <a:gd name="T3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81" name="Freeform 139"/>
                <p:cNvSpPr>
                  <a:spLocks/>
                </p:cNvSpPr>
                <p:nvPr/>
              </p:nvSpPr>
              <p:spPr bwMode="auto">
                <a:xfrm>
                  <a:off x="-3240087" y="-5731669"/>
                  <a:ext cx="3175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82" name="Freeform 140"/>
                <p:cNvSpPr>
                  <a:spLocks/>
                </p:cNvSpPr>
                <p:nvPr/>
              </p:nvSpPr>
              <p:spPr bwMode="auto">
                <a:xfrm>
                  <a:off x="-3222625" y="-5701506"/>
                  <a:ext cx="4763" cy="0"/>
                </a:xfrm>
                <a:custGeom>
                  <a:avLst/>
                  <a:gdLst>
                    <a:gd name="T0" fmla="*/ 0 w 3"/>
                    <a:gd name="T1" fmla="*/ 0 w 3"/>
                    <a:gd name="T2" fmla="*/ 3 w 3"/>
                    <a:gd name="T3" fmla="*/ 0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83" name="Freeform 141"/>
                <p:cNvSpPr>
                  <a:spLocks/>
                </p:cNvSpPr>
                <p:nvPr/>
              </p:nvSpPr>
              <p:spPr bwMode="auto">
                <a:xfrm>
                  <a:off x="-3473450" y="-5484019"/>
                  <a:ext cx="7938" cy="3175"/>
                </a:xfrm>
                <a:custGeom>
                  <a:avLst/>
                  <a:gdLst>
                    <a:gd name="T0" fmla="*/ 1 w 2"/>
                    <a:gd name="T1" fmla="*/ 1 h 1"/>
                    <a:gd name="T2" fmla="*/ 1 w 2"/>
                    <a:gd name="T3" fmla="*/ 1 h 1"/>
                    <a:gd name="T4" fmla="*/ 1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1" y="1"/>
                      </a:moveTo>
                      <a:cubicBezTo>
                        <a:pt x="1" y="1"/>
                        <a:pt x="2" y="0"/>
                        <a:pt x="1" y="1"/>
                      </a:cubicBezTo>
                      <a:cubicBezTo>
                        <a:pt x="1" y="1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84" name="Freeform 142"/>
                <p:cNvSpPr>
                  <a:spLocks/>
                </p:cNvSpPr>
                <p:nvPr/>
              </p:nvSpPr>
              <p:spPr bwMode="auto">
                <a:xfrm>
                  <a:off x="-3506787" y="-5652294"/>
                  <a:ext cx="131763" cy="190500"/>
                </a:xfrm>
                <a:custGeom>
                  <a:avLst/>
                  <a:gdLst>
                    <a:gd name="T0" fmla="*/ 20 w 35"/>
                    <a:gd name="T1" fmla="*/ 39 h 51"/>
                    <a:gd name="T2" fmla="*/ 21 w 35"/>
                    <a:gd name="T3" fmla="*/ 36 h 51"/>
                    <a:gd name="T4" fmla="*/ 18 w 35"/>
                    <a:gd name="T5" fmla="*/ 31 h 51"/>
                    <a:gd name="T6" fmla="*/ 18 w 35"/>
                    <a:gd name="T7" fmla="*/ 29 h 51"/>
                    <a:gd name="T8" fmla="*/ 20 w 35"/>
                    <a:gd name="T9" fmla="*/ 24 h 51"/>
                    <a:gd name="T10" fmla="*/ 20 w 35"/>
                    <a:gd name="T11" fmla="*/ 22 h 51"/>
                    <a:gd name="T12" fmla="*/ 18 w 35"/>
                    <a:gd name="T13" fmla="*/ 19 h 51"/>
                    <a:gd name="T14" fmla="*/ 18 w 35"/>
                    <a:gd name="T15" fmla="*/ 16 h 51"/>
                    <a:gd name="T16" fmla="*/ 19 w 35"/>
                    <a:gd name="T17" fmla="*/ 15 h 51"/>
                    <a:gd name="T18" fmla="*/ 17 w 35"/>
                    <a:gd name="T19" fmla="*/ 14 h 51"/>
                    <a:gd name="T20" fmla="*/ 15 w 35"/>
                    <a:gd name="T21" fmla="*/ 11 h 51"/>
                    <a:gd name="T22" fmla="*/ 15 w 35"/>
                    <a:gd name="T23" fmla="*/ 9 h 51"/>
                    <a:gd name="T24" fmla="*/ 14 w 35"/>
                    <a:gd name="T25" fmla="*/ 8 h 51"/>
                    <a:gd name="T26" fmla="*/ 14 w 35"/>
                    <a:gd name="T27" fmla="*/ 7 h 51"/>
                    <a:gd name="T28" fmla="*/ 21 w 35"/>
                    <a:gd name="T29" fmla="*/ 11 h 51"/>
                    <a:gd name="T30" fmla="*/ 20 w 35"/>
                    <a:gd name="T31" fmla="*/ 11 h 51"/>
                    <a:gd name="T32" fmla="*/ 19 w 35"/>
                    <a:gd name="T33" fmla="*/ 12 h 51"/>
                    <a:gd name="T34" fmla="*/ 16 w 35"/>
                    <a:gd name="T35" fmla="*/ 13 h 51"/>
                    <a:gd name="T36" fmla="*/ 16 w 35"/>
                    <a:gd name="T37" fmla="*/ 14 h 51"/>
                    <a:gd name="T38" fmla="*/ 15 w 35"/>
                    <a:gd name="T39" fmla="*/ 14 h 51"/>
                    <a:gd name="T40" fmla="*/ 16 w 35"/>
                    <a:gd name="T41" fmla="*/ 16 h 51"/>
                    <a:gd name="T42" fmla="*/ 15 w 35"/>
                    <a:gd name="T43" fmla="*/ 16 h 51"/>
                    <a:gd name="T44" fmla="*/ 15 w 35"/>
                    <a:gd name="T45" fmla="*/ 17 h 51"/>
                    <a:gd name="T46" fmla="*/ 14 w 35"/>
                    <a:gd name="T47" fmla="*/ 20 h 51"/>
                    <a:gd name="T48" fmla="*/ 14 w 35"/>
                    <a:gd name="T49" fmla="*/ 21 h 51"/>
                    <a:gd name="T50" fmla="*/ 14 w 35"/>
                    <a:gd name="T51" fmla="*/ 22 h 51"/>
                    <a:gd name="T52" fmla="*/ 14 w 35"/>
                    <a:gd name="T53" fmla="*/ 25 h 51"/>
                    <a:gd name="T54" fmla="*/ 10 w 35"/>
                    <a:gd name="T55" fmla="*/ 26 h 51"/>
                    <a:gd name="T56" fmla="*/ 14 w 35"/>
                    <a:gd name="T57" fmla="*/ 27 h 51"/>
                    <a:gd name="T58" fmla="*/ 17 w 35"/>
                    <a:gd name="T59" fmla="*/ 28 h 51"/>
                    <a:gd name="T60" fmla="*/ 16 w 35"/>
                    <a:gd name="T61" fmla="*/ 29 h 51"/>
                    <a:gd name="T62" fmla="*/ 18 w 35"/>
                    <a:gd name="T63" fmla="*/ 29 h 51"/>
                    <a:gd name="T64" fmla="*/ 16 w 35"/>
                    <a:gd name="T65" fmla="*/ 30 h 51"/>
                    <a:gd name="T66" fmla="*/ 13 w 35"/>
                    <a:gd name="T67" fmla="*/ 31 h 51"/>
                    <a:gd name="T68" fmla="*/ 17 w 35"/>
                    <a:gd name="T69" fmla="*/ 32 h 51"/>
                    <a:gd name="T70" fmla="*/ 15 w 35"/>
                    <a:gd name="T71" fmla="*/ 33 h 51"/>
                    <a:gd name="T72" fmla="*/ 18 w 35"/>
                    <a:gd name="T73" fmla="*/ 33 h 51"/>
                    <a:gd name="T74" fmla="*/ 18 w 35"/>
                    <a:gd name="T75" fmla="*/ 34 h 51"/>
                    <a:gd name="T76" fmla="*/ 13 w 35"/>
                    <a:gd name="T77" fmla="*/ 35 h 51"/>
                    <a:gd name="T78" fmla="*/ 17 w 35"/>
                    <a:gd name="T79" fmla="*/ 36 h 51"/>
                    <a:gd name="T80" fmla="*/ 12 w 35"/>
                    <a:gd name="T81" fmla="*/ 41 h 51"/>
                    <a:gd name="T82" fmla="*/ 11 w 35"/>
                    <a:gd name="T83" fmla="*/ 42 h 51"/>
                    <a:gd name="T84" fmla="*/ 12 w 35"/>
                    <a:gd name="T85" fmla="*/ 44 h 51"/>
                    <a:gd name="T86" fmla="*/ 10 w 35"/>
                    <a:gd name="T87" fmla="*/ 44 h 51"/>
                    <a:gd name="T88" fmla="*/ 11 w 35"/>
                    <a:gd name="T89" fmla="*/ 41 h 51"/>
                    <a:gd name="T90" fmla="*/ 6 w 35"/>
                    <a:gd name="T91" fmla="*/ 39 h 51"/>
                    <a:gd name="T92" fmla="*/ 3 w 35"/>
                    <a:gd name="T93" fmla="*/ 33 h 51"/>
                    <a:gd name="T94" fmla="*/ 1 w 35"/>
                    <a:gd name="T95" fmla="*/ 25 h 51"/>
                    <a:gd name="T96" fmla="*/ 1 w 35"/>
                    <a:gd name="T97" fmla="*/ 19 h 51"/>
                    <a:gd name="T98" fmla="*/ 2 w 35"/>
                    <a:gd name="T99" fmla="*/ 14 h 51"/>
                    <a:gd name="T100" fmla="*/ 9 w 35"/>
                    <a:gd name="T101" fmla="*/ 4 h 51"/>
                    <a:gd name="T102" fmla="*/ 15 w 35"/>
                    <a:gd name="T103" fmla="*/ 2 h 51"/>
                    <a:gd name="T104" fmla="*/ 17 w 35"/>
                    <a:gd name="T105" fmla="*/ 0 h 51"/>
                    <a:gd name="T106" fmla="*/ 26 w 35"/>
                    <a:gd name="T107" fmla="*/ 5 h 51"/>
                    <a:gd name="T108" fmla="*/ 25 w 35"/>
                    <a:gd name="T109" fmla="*/ 9 h 51"/>
                    <a:gd name="T110" fmla="*/ 30 w 35"/>
                    <a:gd name="T111" fmla="*/ 28 h 51"/>
                    <a:gd name="T112" fmla="*/ 29 w 35"/>
                    <a:gd name="T113" fmla="*/ 34 h 51"/>
                    <a:gd name="T114" fmla="*/ 14 w 35"/>
                    <a:gd name="T115" fmla="*/ 46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5" h="51">
                      <a:moveTo>
                        <a:pt x="14" y="46"/>
                      </a:moveTo>
                      <a:cubicBezTo>
                        <a:pt x="13" y="42"/>
                        <a:pt x="16" y="45"/>
                        <a:pt x="16" y="42"/>
                      </a:cubicBezTo>
                      <a:cubicBezTo>
                        <a:pt x="16" y="42"/>
                        <a:pt x="17" y="43"/>
                        <a:pt x="17" y="43"/>
                      </a:cubicBezTo>
                      <a:cubicBezTo>
                        <a:pt x="16" y="40"/>
                        <a:pt x="17" y="40"/>
                        <a:pt x="20" y="40"/>
                      </a:cubicBezTo>
                      <a:cubicBezTo>
                        <a:pt x="21" y="40"/>
                        <a:pt x="21" y="40"/>
                        <a:pt x="21" y="40"/>
                      </a:cubicBezTo>
                      <a:cubicBezTo>
                        <a:pt x="21" y="40"/>
                        <a:pt x="20" y="39"/>
                        <a:pt x="20" y="39"/>
                      </a:cubicBezTo>
                      <a:cubicBezTo>
                        <a:pt x="20" y="39"/>
                        <a:pt x="20" y="39"/>
                        <a:pt x="21" y="39"/>
                      </a:cubicBezTo>
                      <a:cubicBezTo>
                        <a:pt x="20" y="39"/>
                        <a:pt x="21" y="39"/>
                        <a:pt x="20" y="38"/>
                      </a:cubicBezTo>
                      <a:cubicBezTo>
                        <a:pt x="20" y="38"/>
                        <a:pt x="21" y="38"/>
                        <a:pt x="22" y="39"/>
                      </a:cubicBezTo>
                      <a:cubicBezTo>
                        <a:pt x="21" y="38"/>
                        <a:pt x="21" y="38"/>
                        <a:pt x="21" y="38"/>
                      </a:cubicBezTo>
                      <a:cubicBezTo>
                        <a:pt x="18" y="36"/>
                        <a:pt x="21" y="37"/>
                        <a:pt x="20" y="36"/>
                      </a:cubicBezTo>
                      <a:cubicBezTo>
                        <a:pt x="21" y="36"/>
                        <a:pt x="21" y="36"/>
                        <a:pt x="21" y="36"/>
                      </a:cubicBezTo>
                      <a:cubicBezTo>
                        <a:pt x="19" y="35"/>
                        <a:pt x="19" y="34"/>
                        <a:pt x="19" y="33"/>
                      </a:cubicBezTo>
                      <a:cubicBezTo>
                        <a:pt x="21" y="33"/>
                        <a:pt x="21" y="33"/>
                        <a:pt x="21" y="33"/>
                      </a:cubicBezTo>
                      <a:cubicBezTo>
                        <a:pt x="19" y="33"/>
                        <a:pt x="19" y="32"/>
                        <a:pt x="19" y="32"/>
                      </a:cubicBezTo>
                      <a:cubicBezTo>
                        <a:pt x="20" y="32"/>
                        <a:pt x="18" y="31"/>
                        <a:pt x="19" y="31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cubicBezTo>
                        <a:pt x="17" y="31"/>
                        <a:pt x="20" y="31"/>
                        <a:pt x="18" y="31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cubicBezTo>
                        <a:pt x="17" y="30"/>
                        <a:pt x="20" y="30"/>
                        <a:pt x="19" y="30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18" y="30"/>
                        <a:pt x="19" y="30"/>
                        <a:pt x="19" y="30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19" y="29"/>
                        <a:pt x="20" y="29"/>
                        <a:pt x="18" y="29"/>
                      </a:cubicBezTo>
                      <a:cubicBezTo>
                        <a:pt x="20" y="29"/>
                        <a:pt x="19" y="29"/>
                        <a:pt x="21" y="29"/>
                      </a:cubicBezTo>
                      <a:cubicBezTo>
                        <a:pt x="19" y="28"/>
                        <a:pt x="19" y="27"/>
                        <a:pt x="19" y="25"/>
                      </a:cubicBezTo>
                      <a:cubicBezTo>
                        <a:pt x="20" y="25"/>
                        <a:pt x="20" y="25"/>
                        <a:pt x="21" y="25"/>
                      </a:cubicBezTo>
                      <a:cubicBezTo>
                        <a:pt x="21" y="25"/>
                        <a:pt x="21" y="24"/>
                        <a:pt x="20" y="24"/>
                      </a:cubicBezTo>
                      <a:cubicBezTo>
                        <a:pt x="20" y="24"/>
                        <a:pt x="21" y="24"/>
                        <a:pt x="21" y="24"/>
                      </a:cubicBezTo>
                      <a:cubicBezTo>
                        <a:pt x="21" y="24"/>
                        <a:pt x="19" y="24"/>
                        <a:pt x="20" y="24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0" y="24"/>
                        <a:pt x="20" y="23"/>
                        <a:pt x="20" y="23"/>
                      </a:cubicBezTo>
                      <a:cubicBezTo>
                        <a:pt x="20" y="23"/>
                        <a:pt x="20" y="23"/>
                        <a:pt x="21" y="23"/>
                      </a:cubicBezTo>
                      <a:cubicBezTo>
                        <a:pt x="19" y="23"/>
                        <a:pt x="21" y="23"/>
                        <a:pt x="20" y="22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2" y="22"/>
                        <a:pt x="19" y="22"/>
                        <a:pt x="20" y="22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19" y="22"/>
                        <a:pt x="20" y="21"/>
                        <a:pt x="19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9" y="20"/>
                        <a:pt x="20" y="20"/>
                        <a:pt x="19" y="20"/>
                      </a:cubicBezTo>
                      <a:cubicBezTo>
                        <a:pt x="19" y="20"/>
                        <a:pt x="21" y="20"/>
                        <a:pt x="21" y="19"/>
                      </a:cubicBezTo>
                      <a:cubicBezTo>
                        <a:pt x="19" y="19"/>
                        <a:pt x="20" y="19"/>
                        <a:pt x="18" y="19"/>
                      </a:cubicBezTo>
                      <a:cubicBezTo>
                        <a:pt x="18" y="19"/>
                        <a:pt x="19" y="18"/>
                        <a:pt x="18" y="18"/>
                      </a:cubicBezTo>
                      <a:cubicBezTo>
                        <a:pt x="19" y="18"/>
                        <a:pt x="20" y="18"/>
                        <a:pt x="21" y="18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ubicBezTo>
                        <a:pt x="22" y="18"/>
                        <a:pt x="21" y="18"/>
                        <a:pt x="22" y="18"/>
                      </a:cubicBezTo>
                      <a:cubicBezTo>
                        <a:pt x="22" y="18"/>
                        <a:pt x="22" y="17"/>
                        <a:pt x="22" y="17"/>
                      </a:cubicBezTo>
                      <a:cubicBezTo>
                        <a:pt x="21" y="17"/>
                        <a:pt x="19" y="17"/>
                        <a:pt x="18" y="16"/>
                      </a:cubicBezTo>
                      <a:cubicBezTo>
                        <a:pt x="19" y="17"/>
                        <a:pt x="20" y="16"/>
                        <a:pt x="21" y="16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17" y="16"/>
                        <a:pt x="19" y="16"/>
                        <a:pt x="18" y="16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17" y="16"/>
                        <a:pt x="17" y="15"/>
                        <a:pt x="18" y="15"/>
                      </a:cubicBez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19" y="15"/>
                        <a:pt x="19" y="15"/>
                        <a:pt x="19" y="14"/>
                      </a:cubicBezTo>
                      <a:cubicBezTo>
                        <a:pt x="19" y="14"/>
                        <a:pt x="19" y="14"/>
                        <a:pt x="19" y="14"/>
                      </a:cubicBezTo>
                      <a:cubicBezTo>
                        <a:pt x="19" y="14"/>
                        <a:pt x="18" y="14"/>
                        <a:pt x="17" y="14"/>
                      </a:cubicBezTo>
                      <a:cubicBezTo>
                        <a:pt x="17" y="14"/>
                        <a:pt x="18" y="14"/>
                        <a:pt x="18" y="14"/>
                      </a:cubicBezTo>
                      <a:cubicBezTo>
                        <a:pt x="17" y="14"/>
                        <a:pt x="16" y="14"/>
                        <a:pt x="16" y="14"/>
                      </a:cubicBezTo>
                      <a:cubicBezTo>
                        <a:pt x="17" y="14"/>
                        <a:pt x="17" y="14"/>
                        <a:pt x="17" y="14"/>
                      </a:cubicBezTo>
                      <a:cubicBezTo>
                        <a:pt x="16" y="14"/>
                        <a:pt x="16" y="13"/>
                        <a:pt x="15" y="13"/>
                      </a:cubicBezTo>
                      <a:cubicBezTo>
                        <a:pt x="14" y="13"/>
                        <a:pt x="17" y="13"/>
                        <a:pt x="16" y="13"/>
                      </a:cubicBezTo>
                      <a:cubicBezTo>
                        <a:pt x="17" y="13"/>
                        <a:pt x="14" y="12"/>
                        <a:pt x="16" y="12"/>
                      </a:cubicBezTo>
                      <a:cubicBezTo>
                        <a:pt x="16" y="12"/>
                        <a:pt x="15" y="12"/>
                        <a:pt x="15" y="12"/>
                      </a:cubicBezTo>
                      <a:cubicBezTo>
                        <a:pt x="15" y="12"/>
                        <a:pt x="16" y="11"/>
                        <a:pt x="16" y="11"/>
                      </a:cubicBezTo>
                      <a:cubicBezTo>
                        <a:pt x="17" y="11"/>
                        <a:pt x="16" y="11"/>
                        <a:pt x="15" y="11"/>
                      </a:cubicBezTo>
                      <a:cubicBezTo>
                        <a:pt x="15" y="11"/>
                        <a:pt x="16" y="11"/>
                        <a:pt x="16" y="11"/>
                      </a:cubicBezTo>
                      <a:cubicBezTo>
                        <a:pt x="15" y="11"/>
                        <a:pt x="14" y="10"/>
                        <a:pt x="15" y="10"/>
                      </a:cubicBezTo>
                      <a:cubicBezTo>
                        <a:pt x="15" y="10"/>
                        <a:pt x="13" y="10"/>
                        <a:pt x="13" y="9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5" y="9"/>
                        <a:pt x="14" y="9"/>
                        <a:pt x="15" y="9"/>
                      </a:cubicBezTo>
                      <a:cubicBezTo>
                        <a:pt x="14" y="9"/>
                        <a:pt x="16" y="10"/>
                        <a:pt x="15" y="9"/>
                      </a:cubicBezTo>
                      <a:cubicBezTo>
                        <a:pt x="16" y="9"/>
                        <a:pt x="14" y="9"/>
                        <a:pt x="15" y="9"/>
                      </a:cubicBezTo>
                      <a:cubicBezTo>
                        <a:pt x="15" y="9"/>
                        <a:pt x="14" y="9"/>
                        <a:pt x="15" y="8"/>
                      </a:cubicBezTo>
                      <a:cubicBezTo>
                        <a:pt x="15" y="9"/>
                        <a:pt x="16" y="8"/>
                        <a:pt x="16" y="8"/>
                      </a:cubicBezTo>
                      <a:cubicBezTo>
                        <a:pt x="16" y="8"/>
                        <a:pt x="16" y="8"/>
                        <a:pt x="15" y="8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4" y="8"/>
                        <a:pt x="15" y="8"/>
                        <a:pt x="14" y="8"/>
                      </a:cubicBezTo>
                      <a:cubicBezTo>
                        <a:pt x="15" y="8"/>
                        <a:pt x="13" y="8"/>
                        <a:pt x="15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5" y="7"/>
                        <a:pt x="14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7" y="9"/>
                        <a:pt x="7" y="3"/>
                        <a:pt x="21" y="11"/>
                      </a:cubicBezTo>
                      <a:cubicBezTo>
                        <a:pt x="21" y="11"/>
                        <a:pt x="21" y="11"/>
                        <a:pt x="21" y="11"/>
                      </a:cubicBezTo>
                      <a:cubicBezTo>
                        <a:pt x="21" y="11"/>
                        <a:pt x="21" y="11"/>
                        <a:pt x="21" y="11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1"/>
                        <a:pt x="21" y="11"/>
                        <a:pt x="21" y="12"/>
                      </a:cubicBezTo>
                      <a:cubicBezTo>
                        <a:pt x="21" y="12"/>
                        <a:pt x="21" y="12"/>
                        <a:pt x="20" y="11"/>
                      </a:cubicBezTo>
                      <a:cubicBezTo>
                        <a:pt x="20" y="12"/>
                        <a:pt x="20" y="13"/>
                        <a:pt x="20" y="12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19" y="11"/>
                        <a:pt x="20" y="12"/>
                        <a:pt x="20" y="12"/>
                      </a:cubicBezTo>
                      <a:cubicBezTo>
                        <a:pt x="20" y="12"/>
                        <a:pt x="19" y="11"/>
                        <a:pt x="18" y="10"/>
                      </a:cubicBezTo>
                      <a:cubicBezTo>
                        <a:pt x="18" y="11"/>
                        <a:pt x="19" y="12"/>
                        <a:pt x="19" y="12"/>
                      </a:cubicBezTo>
                      <a:cubicBezTo>
                        <a:pt x="18" y="11"/>
                        <a:pt x="20" y="14"/>
                        <a:pt x="19" y="12"/>
                      </a:cubicBezTo>
                      <a:cubicBezTo>
                        <a:pt x="19" y="12"/>
                        <a:pt x="18" y="11"/>
                        <a:pt x="18" y="11"/>
                      </a:cubicBezTo>
                      <a:cubicBezTo>
                        <a:pt x="17" y="9"/>
                        <a:pt x="18" y="12"/>
                        <a:pt x="18" y="12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18" y="12"/>
                        <a:pt x="19" y="14"/>
                        <a:pt x="18" y="13"/>
                      </a:cubicBezTo>
                      <a:cubicBezTo>
                        <a:pt x="18" y="13"/>
                        <a:pt x="18" y="12"/>
                        <a:pt x="19" y="14"/>
                      </a:cubicBezTo>
                      <a:cubicBezTo>
                        <a:pt x="17" y="13"/>
                        <a:pt x="19" y="15"/>
                        <a:pt x="16" y="13"/>
                      </a:cubicBezTo>
                      <a:cubicBezTo>
                        <a:pt x="17" y="13"/>
                        <a:pt x="16" y="13"/>
                        <a:pt x="17" y="14"/>
                      </a:cubicBezTo>
                      <a:cubicBezTo>
                        <a:pt x="18" y="14"/>
                        <a:pt x="16" y="13"/>
                        <a:pt x="17" y="13"/>
                      </a:cubicBezTo>
                      <a:cubicBezTo>
                        <a:pt x="17" y="14"/>
                        <a:pt x="17" y="14"/>
                        <a:pt x="17" y="14"/>
                      </a:cubicBezTo>
                      <a:cubicBezTo>
                        <a:pt x="17" y="14"/>
                        <a:pt x="17" y="14"/>
                        <a:pt x="16" y="13"/>
                      </a:cubicBezTo>
                      <a:cubicBezTo>
                        <a:pt x="15" y="12"/>
                        <a:pt x="18" y="15"/>
                        <a:pt x="17" y="15"/>
                      </a:cubicBezTo>
                      <a:cubicBezTo>
                        <a:pt x="17" y="14"/>
                        <a:pt x="16" y="14"/>
                        <a:pt x="16" y="14"/>
                      </a:cubicBezTo>
                      <a:cubicBezTo>
                        <a:pt x="17" y="15"/>
                        <a:pt x="17" y="15"/>
                        <a:pt x="17" y="15"/>
                      </a:cubicBezTo>
                      <a:cubicBezTo>
                        <a:pt x="17" y="15"/>
                        <a:pt x="16" y="14"/>
                        <a:pt x="15" y="13"/>
                      </a:cubicBezTo>
                      <a:cubicBezTo>
                        <a:pt x="15" y="14"/>
                        <a:pt x="15" y="14"/>
                        <a:pt x="16" y="14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4" y="14"/>
                        <a:pt x="15" y="14"/>
                        <a:pt x="15" y="14"/>
                      </a:cubicBezTo>
                      <a:cubicBezTo>
                        <a:pt x="15" y="15"/>
                        <a:pt x="16" y="15"/>
                        <a:pt x="16" y="15"/>
                      </a:cubicBezTo>
                      <a:cubicBezTo>
                        <a:pt x="16" y="15"/>
                        <a:pt x="16" y="15"/>
                        <a:pt x="17" y="16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5" y="15"/>
                        <a:pt x="16" y="16"/>
                        <a:pt x="16" y="1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5" y="15"/>
                        <a:pt x="16" y="16"/>
                        <a:pt x="16" y="15"/>
                      </a:cubicBezTo>
                      <a:cubicBezTo>
                        <a:pt x="15" y="15"/>
                        <a:pt x="14" y="15"/>
                        <a:pt x="15" y="15"/>
                      </a:cubicBezTo>
                      <a:cubicBezTo>
                        <a:pt x="15" y="16"/>
                        <a:pt x="17" y="16"/>
                        <a:pt x="16" y="16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5" y="15"/>
                        <a:pt x="15" y="15"/>
                        <a:pt x="15" y="15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6" y="16"/>
                        <a:pt x="15" y="16"/>
                        <a:pt x="16" y="17"/>
                      </a:cubicBezTo>
                      <a:cubicBezTo>
                        <a:pt x="16" y="17"/>
                        <a:pt x="15" y="17"/>
                        <a:pt x="15" y="17"/>
                      </a:cubicBezTo>
                      <a:cubicBezTo>
                        <a:pt x="15" y="17"/>
                        <a:pt x="15" y="17"/>
                        <a:pt x="15" y="17"/>
                      </a:cubicBezTo>
                      <a:cubicBezTo>
                        <a:pt x="15" y="16"/>
                        <a:pt x="15" y="17"/>
                        <a:pt x="16" y="17"/>
                      </a:cubicBezTo>
                      <a:cubicBezTo>
                        <a:pt x="15" y="17"/>
                        <a:pt x="15" y="17"/>
                        <a:pt x="15" y="17"/>
                      </a:cubicBezTo>
                      <a:cubicBezTo>
                        <a:pt x="15" y="17"/>
                        <a:pt x="15" y="17"/>
                        <a:pt x="16" y="18"/>
                      </a:cubicBezTo>
                      <a:cubicBezTo>
                        <a:pt x="15" y="17"/>
                        <a:pt x="12" y="16"/>
                        <a:pt x="13" y="17"/>
                      </a:cubicBezTo>
                      <a:cubicBezTo>
                        <a:pt x="13" y="17"/>
                        <a:pt x="15" y="18"/>
                        <a:pt x="16" y="18"/>
                      </a:cubicBezTo>
                      <a:cubicBezTo>
                        <a:pt x="15" y="18"/>
                        <a:pt x="16" y="19"/>
                        <a:pt x="15" y="19"/>
                      </a:cubicBezTo>
                      <a:cubicBezTo>
                        <a:pt x="16" y="19"/>
                        <a:pt x="16" y="19"/>
                        <a:pt x="16" y="19"/>
                      </a:cubicBezTo>
                      <a:cubicBezTo>
                        <a:pt x="15" y="19"/>
                        <a:pt x="17" y="20"/>
                        <a:pt x="14" y="20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14" y="20"/>
                        <a:pt x="12" y="19"/>
                        <a:pt x="13" y="20"/>
                      </a:cubicBezTo>
                      <a:cubicBezTo>
                        <a:pt x="14" y="20"/>
                        <a:pt x="15" y="20"/>
                        <a:pt x="15" y="20"/>
                      </a:cubicBezTo>
                      <a:cubicBezTo>
                        <a:pt x="16" y="21"/>
                        <a:pt x="15" y="21"/>
                        <a:pt x="14" y="21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2"/>
                        <a:pt x="15" y="22"/>
                        <a:pt x="15" y="22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4" y="22"/>
                        <a:pt x="16" y="22"/>
                        <a:pt x="15" y="22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15" y="22"/>
                        <a:pt x="16" y="23"/>
                        <a:pt x="15" y="23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14" y="23"/>
                        <a:pt x="15" y="23"/>
                        <a:pt x="15" y="23"/>
                      </a:cubicBezTo>
                      <a:cubicBezTo>
                        <a:pt x="15" y="23"/>
                        <a:pt x="14" y="23"/>
                        <a:pt x="13" y="23"/>
                      </a:cubicBezTo>
                      <a:cubicBezTo>
                        <a:pt x="16" y="24"/>
                        <a:pt x="16" y="25"/>
                        <a:pt x="16" y="25"/>
                      </a:cubicBezTo>
                      <a:cubicBezTo>
                        <a:pt x="15" y="25"/>
                        <a:pt x="15" y="25"/>
                        <a:pt x="15" y="25"/>
                      </a:cubicBezTo>
                      <a:cubicBezTo>
                        <a:pt x="14" y="25"/>
                        <a:pt x="16" y="25"/>
                        <a:pt x="16" y="25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3" y="26"/>
                        <a:pt x="15" y="26"/>
                        <a:pt x="15" y="26"/>
                      </a:cubicBezTo>
                      <a:cubicBezTo>
                        <a:pt x="16" y="26"/>
                        <a:pt x="14" y="26"/>
                        <a:pt x="16" y="26"/>
                      </a:cubicBezTo>
                      <a:cubicBezTo>
                        <a:pt x="16" y="26"/>
                        <a:pt x="15" y="26"/>
                        <a:pt x="16" y="26"/>
                      </a:cubicBezTo>
                      <a:cubicBezTo>
                        <a:pt x="16" y="26"/>
                        <a:pt x="15" y="26"/>
                        <a:pt x="14" y="26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3" y="26"/>
                        <a:pt x="12" y="26"/>
                        <a:pt x="10" y="26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9" y="26"/>
                        <a:pt x="9" y="26"/>
                        <a:pt x="8" y="26"/>
                      </a:cubicBezTo>
                      <a:cubicBezTo>
                        <a:pt x="9" y="26"/>
                        <a:pt x="11" y="26"/>
                        <a:pt x="11" y="26"/>
                      </a:cubicBezTo>
                      <a:cubicBezTo>
                        <a:pt x="12" y="27"/>
                        <a:pt x="15" y="26"/>
                        <a:pt x="15" y="27"/>
                      </a:cubicBezTo>
                      <a:cubicBezTo>
                        <a:pt x="14" y="27"/>
                        <a:pt x="14" y="26"/>
                        <a:pt x="13" y="27"/>
                      </a:cubicBezTo>
                      <a:cubicBezTo>
                        <a:pt x="12" y="27"/>
                        <a:pt x="14" y="27"/>
                        <a:pt x="14" y="27"/>
                      </a:cubicBezTo>
                      <a:cubicBezTo>
                        <a:pt x="14" y="27"/>
                        <a:pt x="15" y="27"/>
                        <a:pt x="16" y="27"/>
                      </a:cubicBezTo>
                      <a:cubicBezTo>
                        <a:pt x="15" y="27"/>
                        <a:pt x="14" y="27"/>
                        <a:pt x="14" y="27"/>
                      </a:cubicBezTo>
                      <a:cubicBezTo>
                        <a:pt x="15" y="27"/>
                        <a:pt x="16" y="27"/>
                        <a:pt x="16" y="27"/>
                      </a:cubicBezTo>
                      <a:cubicBezTo>
                        <a:pt x="18" y="27"/>
                        <a:pt x="16" y="27"/>
                        <a:pt x="17" y="28"/>
                      </a:cubicBezTo>
                      <a:cubicBezTo>
                        <a:pt x="16" y="28"/>
                        <a:pt x="14" y="27"/>
                        <a:pt x="14" y="28"/>
                      </a:cubicBezTo>
                      <a:cubicBezTo>
                        <a:pt x="15" y="28"/>
                        <a:pt x="15" y="28"/>
                        <a:pt x="17" y="28"/>
                      </a:cubicBezTo>
                      <a:cubicBezTo>
                        <a:pt x="17" y="28"/>
                        <a:pt x="16" y="28"/>
                        <a:pt x="15" y="28"/>
                      </a:cubicBezTo>
                      <a:cubicBezTo>
                        <a:pt x="14" y="28"/>
                        <a:pt x="17" y="28"/>
                        <a:pt x="15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6" y="28"/>
                        <a:pt x="15" y="28"/>
                        <a:pt x="15" y="29"/>
                      </a:cubicBezTo>
                      <a:cubicBezTo>
                        <a:pt x="15" y="29"/>
                        <a:pt x="16" y="29"/>
                        <a:pt x="15" y="29"/>
                      </a:cubicBezTo>
                      <a:cubicBezTo>
                        <a:pt x="15" y="29"/>
                        <a:pt x="15" y="29"/>
                        <a:pt x="16" y="29"/>
                      </a:cubicBezTo>
                      <a:cubicBezTo>
                        <a:pt x="17" y="29"/>
                        <a:pt x="15" y="29"/>
                        <a:pt x="17" y="29"/>
                      </a:cubicBezTo>
                      <a:cubicBezTo>
                        <a:pt x="15" y="29"/>
                        <a:pt x="17" y="29"/>
                        <a:pt x="17" y="29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7" y="29"/>
                        <a:pt x="17" y="29"/>
                        <a:pt x="18" y="29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8" y="29"/>
                        <a:pt x="16" y="30"/>
                        <a:pt x="16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15" y="30"/>
                        <a:pt x="14" y="30"/>
                        <a:pt x="15" y="30"/>
                      </a:cubicBezTo>
                      <a:cubicBezTo>
                        <a:pt x="16" y="30"/>
                        <a:pt x="17" y="30"/>
                        <a:pt x="18" y="30"/>
                      </a:cubicBezTo>
                      <a:cubicBezTo>
                        <a:pt x="18" y="30"/>
                        <a:pt x="17" y="30"/>
                        <a:pt x="18" y="30"/>
                      </a:cubicBezTo>
                      <a:cubicBezTo>
                        <a:pt x="16" y="30"/>
                        <a:pt x="16" y="30"/>
                        <a:pt x="16" y="30"/>
                      </a:cubicBezTo>
                      <a:cubicBezTo>
                        <a:pt x="16" y="30"/>
                        <a:pt x="15" y="30"/>
                        <a:pt x="15" y="31"/>
                      </a:cubicBezTo>
                      <a:cubicBezTo>
                        <a:pt x="15" y="31"/>
                        <a:pt x="17" y="31"/>
                        <a:pt x="17" y="30"/>
                      </a:cubicBezTo>
                      <a:cubicBezTo>
                        <a:pt x="17" y="30"/>
                        <a:pt x="17" y="31"/>
                        <a:pt x="16" y="31"/>
                      </a:cubicBezTo>
                      <a:cubicBezTo>
                        <a:pt x="16" y="31"/>
                        <a:pt x="17" y="30"/>
                        <a:pt x="18" y="31"/>
                      </a:cubicBezTo>
                      <a:cubicBezTo>
                        <a:pt x="17" y="31"/>
                        <a:pt x="16" y="31"/>
                        <a:pt x="15" y="31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3" y="32"/>
                        <a:pt x="13" y="32"/>
                        <a:pt x="13" y="32"/>
                      </a:cubicBezTo>
                      <a:cubicBezTo>
                        <a:pt x="12" y="32"/>
                        <a:pt x="12" y="32"/>
                        <a:pt x="11" y="32"/>
                      </a:cubicBezTo>
                      <a:cubicBezTo>
                        <a:pt x="11" y="32"/>
                        <a:pt x="11" y="32"/>
                        <a:pt x="12" y="32"/>
                      </a:cubicBezTo>
                      <a:cubicBezTo>
                        <a:pt x="14" y="32"/>
                        <a:pt x="15" y="32"/>
                        <a:pt x="17" y="32"/>
                      </a:cubicBezTo>
                      <a:cubicBezTo>
                        <a:pt x="18" y="32"/>
                        <a:pt x="12" y="33"/>
                        <a:pt x="15" y="32"/>
                      </a:cubicBezTo>
                      <a:cubicBezTo>
                        <a:pt x="16" y="32"/>
                        <a:pt x="17" y="32"/>
                        <a:pt x="17" y="32"/>
                      </a:cubicBezTo>
                      <a:cubicBezTo>
                        <a:pt x="17" y="32"/>
                        <a:pt x="19" y="32"/>
                        <a:pt x="18" y="32"/>
                      </a:cubicBezTo>
                      <a:cubicBezTo>
                        <a:pt x="17" y="32"/>
                        <a:pt x="16" y="33"/>
                        <a:pt x="15" y="33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4" y="33"/>
                        <a:pt x="13" y="33"/>
                        <a:pt x="13" y="33"/>
                      </a:cubicBezTo>
                      <a:cubicBezTo>
                        <a:pt x="13" y="33"/>
                        <a:pt x="13" y="33"/>
                        <a:pt x="14" y="33"/>
                      </a:cubicBezTo>
                      <a:cubicBezTo>
                        <a:pt x="16" y="33"/>
                        <a:pt x="14" y="33"/>
                        <a:pt x="15" y="33"/>
                      </a:cubicBezTo>
                      <a:cubicBezTo>
                        <a:pt x="16" y="33"/>
                        <a:pt x="14" y="34"/>
                        <a:pt x="16" y="33"/>
                      </a:cubicBezTo>
                      <a:cubicBezTo>
                        <a:pt x="16" y="33"/>
                        <a:pt x="17" y="33"/>
                        <a:pt x="18" y="33"/>
                      </a:cubicBezTo>
                      <a:cubicBezTo>
                        <a:pt x="19" y="33"/>
                        <a:pt x="19" y="33"/>
                        <a:pt x="19" y="33"/>
                      </a:cubicBezTo>
                      <a:cubicBezTo>
                        <a:pt x="18" y="33"/>
                        <a:pt x="18" y="33"/>
                        <a:pt x="18" y="33"/>
                      </a:cubicBezTo>
                      <a:cubicBezTo>
                        <a:pt x="17" y="33"/>
                        <a:pt x="19" y="33"/>
                        <a:pt x="19" y="33"/>
                      </a:cubicBezTo>
                      <a:cubicBezTo>
                        <a:pt x="18" y="33"/>
                        <a:pt x="18" y="33"/>
                        <a:pt x="18" y="33"/>
                      </a:cubicBezTo>
                      <a:cubicBezTo>
                        <a:pt x="16" y="34"/>
                        <a:pt x="18" y="33"/>
                        <a:pt x="16" y="33"/>
                      </a:cubicBezTo>
                      <a:cubicBezTo>
                        <a:pt x="16" y="34"/>
                        <a:pt x="17" y="33"/>
                        <a:pt x="16" y="34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6" y="34"/>
                        <a:pt x="13" y="35"/>
                        <a:pt x="15" y="34"/>
                      </a:cubicBezTo>
                      <a:cubicBezTo>
                        <a:pt x="15" y="34"/>
                        <a:pt x="16" y="34"/>
                        <a:pt x="16" y="34"/>
                      </a:cubicBezTo>
                      <a:cubicBezTo>
                        <a:pt x="17" y="34"/>
                        <a:pt x="18" y="34"/>
                        <a:pt x="18" y="34"/>
                      </a:cubicBezTo>
                      <a:cubicBezTo>
                        <a:pt x="16" y="35"/>
                        <a:pt x="18" y="35"/>
                        <a:pt x="16" y="35"/>
                      </a:cubicBezTo>
                      <a:cubicBezTo>
                        <a:pt x="17" y="35"/>
                        <a:pt x="17" y="34"/>
                        <a:pt x="15" y="34"/>
                      </a:cubicBezTo>
                      <a:cubicBezTo>
                        <a:pt x="13" y="35"/>
                        <a:pt x="15" y="34"/>
                        <a:pt x="13" y="35"/>
                      </a:cubicBezTo>
                      <a:cubicBezTo>
                        <a:pt x="13" y="35"/>
                        <a:pt x="12" y="35"/>
                        <a:pt x="10" y="36"/>
                      </a:cubicBezTo>
                      <a:cubicBezTo>
                        <a:pt x="10" y="36"/>
                        <a:pt x="11" y="36"/>
                        <a:pt x="11" y="36"/>
                      </a:cubicBezTo>
                      <a:cubicBezTo>
                        <a:pt x="12" y="35"/>
                        <a:pt x="12" y="35"/>
                        <a:pt x="13" y="35"/>
                      </a:cubicBezTo>
                      <a:cubicBezTo>
                        <a:pt x="13" y="35"/>
                        <a:pt x="14" y="36"/>
                        <a:pt x="15" y="35"/>
                      </a:cubicBezTo>
                      <a:cubicBezTo>
                        <a:pt x="14" y="36"/>
                        <a:pt x="13" y="36"/>
                        <a:pt x="13" y="36"/>
                      </a:cubicBezTo>
                      <a:cubicBezTo>
                        <a:pt x="14" y="36"/>
                        <a:pt x="13" y="37"/>
                        <a:pt x="13" y="37"/>
                      </a:cubicBezTo>
                      <a:cubicBezTo>
                        <a:pt x="15" y="36"/>
                        <a:pt x="14" y="37"/>
                        <a:pt x="15" y="37"/>
                      </a:cubicBezTo>
                      <a:cubicBezTo>
                        <a:pt x="16" y="36"/>
                        <a:pt x="17" y="36"/>
                        <a:pt x="18" y="36"/>
                      </a:cubicBezTo>
                      <a:cubicBezTo>
                        <a:pt x="18" y="36"/>
                        <a:pt x="17" y="36"/>
                        <a:pt x="17" y="36"/>
                      </a:cubicBezTo>
                      <a:cubicBezTo>
                        <a:pt x="18" y="36"/>
                        <a:pt x="15" y="37"/>
                        <a:pt x="17" y="36"/>
                      </a:cubicBezTo>
                      <a:cubicBezTo>
                        <a:pt x="16" y="36"/>
                        <a:pt x="14" y="37"/>
                        <a:pt x="13" y="37"/>
                      </a:cubicBezTo>
                      <a:cubicBezTo>
                        <a:pt x="14" y="37"/>
                        <a:pt x="12" y="38"/>
                        <a:pt x="12" y="38"/>
                      </a:cubicBezTo>
                      <a:cubicBezTo>
                        <a:pt x="13" y="38"/>
                        <a:pt x="14" y="38"/>
                        <a:pt x="14" y="38"/>
                      </a:cubicBezTo>
                      <a:cubicBezTo>
                        <a:pt x="13" y="39"/>
                        <a:pt x="14" y="39"/>
                        <a:pt x="15" y="39"/>
                      </a:cubicBezTo>
                      <a:cubicBezTo>
                        <a:pt x="14" y="40"/>
                        <a:pt x="12" y="40"/>
                        <a:pt x="12" y="41"/>
                      </a:cubicBezTo>
                      <a:cubicBezTo>
                        <a:pt x="12" y="41"/>
                        <a:pt x="14" y="40"/>
                        <a:pt x="13" y="40"/>
                      </a:cubicBezTo>
                      <a:cubicBezTo>
                        <a:pt x="13" y="41"/>
                        <a:pt x="13" y="41"/>
                        <a:pt x="13" y="41"/>
                      </a:cubicBezTo>
                      <a:cubicBezTo>
                        <a:pt x="13" y="40"/>
                        <a:pt x="12" y="42"/>
                        <a:pt x="14" y="41"/>
                      </a:cubicBezTo>
                      <a:cubicBezTo>
                        <a:pt x="12" y="41"/>
                        <a:pt x="12" y="41"/>
                        <a:pt x="12" y="41"/>
                      </a:cubicBezTo>
                      <a:cubicBezTo>
                        <a:pt x="12" y="41"/>
                        <a:pt x="13" y="41"/>
                        <a:pt x="13" y="41"/>
                      </a:cubicBezTo>
                      <a:cubicBezTo>
                        <a:pt x="11" y="42"/>
                        <a:pt x="11" y="42"/>
                        <a:pt x="11" y="42"/>
                      </a:cubicBezTo>
                      <a:cubicBezTo>
                        <a:pt x="10" y="42"/>
                        <a:pt x="12" y="42"/>
                        <a:pt x="12" y="42"/>
                      </a:cubicBezTo>
                      <a:cubicBezTo>
                        <a:pt x="13" y="42"/>
                        <a:pt x="13" y="42"/>
                        <a:pt x="13" y="42"/>
                      </a:cubicBezTo>
                      <a:cubicBezTo>
                        <a:pt x="14" y="42"/>
                        <a:pt x="13" y="43"/>
                        <a:pt x="13" y="43"/>
                      </a:cubicBezTo>
                      <a:cubicBezTo>
                        <a:pt x="12" y="43"/>
                        <a:pt x="12" y="43"/>
                        <a:pt x="12" y="43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2" y="43"/>
                        <a:pt x="12" y="44"/>
                        <a:pt x="12" y="44"/>
                      </a:cubicBezTo>
                      <a:cubicBezTo>
                        <a:pt x="10" y="44"/>
                        <a:pt x="10" y="44"/>
                        <a:pt x="10" y="44"/>
                      </a:cubicBezTo>
                      <a:cubicBezTo>
                        <a:pt x="10" y="44"/>
                        <a:pt x="11" y="44"/>
                        <a:pt x="12" y="43"/>
                      </a:cubicBezTo>
                      <a:cubicBezTo>
                        <a:pt x="13" y="43"/>
                        <a:pt x="12" y="43"/>
                        <a:pt x="11" y="43"/>
                      </a:cubicBezTo>
                      <a:cubicBezTo>
                        <a:pt x="11" y="43"/>
                        <a:pt x="12" y="43"/>
                        <a:pt x="12" y="43"/>
                      </a:cubicBezTo>
                      <a:cubicBezTo>
                        <a:pt x="11" y="44"/>
                        <a:pt x="11" y="43"/>
                        <a:pt x="10" y="44"/>
                      </a:cubicBezTo>
                      <a:cubicBezTo>
                        <a:pt x="10" y="44"/>
                        <a:pt x="9" y="44"/>
                        <a:pt x="10" y="44"/>
                      </a:cubicBezTo>
                      <a:cubicBezTo>
                        <a:pt x="9" y="44"/>
                        <a:pt x="9" y="44"/>
                        <a:pt x="9" y="44"/>
                      </a:cubicBezTo>
                      <a:cubicBezTo>
                        <a:pt x="9" y="44"/>
                        <a:pt x="10" y="43"/>
                        <a:pt x="10" y="43"/>
                      </a:cubicBezTo>
                      <a:cubicBezTo>
                        <a:pt x="9" y="44"/>
                        <a:pt x="8" y="43"/>
                        <a:pt x="9" y="43"/>
                      </a:cubicBezTo>
                      <a:cubicBezTo>
                        <a:pt x="10" y="42"/>
                        <a:pt x="7" y="43"/>
                        <a:pt x="8" y="42"/>
                      </a:cubicBezTo>
                      <a:cubicBezTo>
                        <a:pt x="9" y="42"/>
                        <a:pt x="10" y="42"/>
                        <a:pt x="11" y="42"/>
                      </a:cubicBezTo>
                      <a:cubicBezTo>
                        <a:pt x="11" y="41"/>
                        <a:pt x="11" y="42"/>
                        <a:pt x="11" y="41"/>
                      </a:cubicBezTo>
                      <a:cubicBezTo>
                        <a:pt x="10" y="41"/>
                        <a:pt x="9" y="42"/>
                        <a:pt x="8" y="42"/>
                      </a:cubicBezTo>
                      <a:cubicBezTo>
                        <a:pt x="9" y="42"/>
                        <a:pt x="9" y="42"/>
                        <a:pt x="9" y="42"/>
                      </a:cubicBezTo>
                      <a:cubicBezTo>
                        <a:pt x="8" y="41"/>
                        <a:pt x="7" y="42"/>
                        <a:pt x="7" y="42"/>
                      </a:cubicBezTo>
                      <a:cubicBezTo>
                        <a:pt x="7" y="41"/>
                        <a:pt x="7" y="40"/>
                        <a:pt x="7" y="40"/>
                      </a:cubicBezTo>
                      <a:cubicBezTo>
                        <a:pt x="8" y="40"/>
                        <a:pt x="8" y="40"/>
                        <a:pt x="8" y="40"/>
                      </a:cubicBezTo>
                      <a:cubicBezTo>
                        <a:pt x="6" y="40"/>
                        <a:pt x="7" y="39"/>
                        <a:pt x="6" y="39"/>
                      </a:cubicBezTo>
                      <a:cubicBezTo>
                        <a:pt x="7" y="38"/>
                        <a:pt x="5" y="38"/>
                        <a:pt x="6" y="37"/>
                      </a:cubicBezTo>
                      <a:cubicBezTo>
                        <a:pt x="6" y="36"/>
                        <a:pt x="5" y="36"/>
                        <a:pt x="5" y="35"/>
                      </a:cubicBezTo>
                      <a:cubicBezTo>
                        <a:pt x="6" y="35"/>
                        <a:pt x="6" y="35"/>
                        <a:pt x="6" y="35"/>
                      </a:cubicBezTo>
                      <a:cubicBezTo>
                        <a:pt x="5" y="35"/>
                        <a:pt x="7" y="34"/>
                        <a:pt x="7" y="34"/>
                      </a:cubicBezTo>
                      <a:cubicBezTo>
                        <a:pt x="6" y="35"/>
                        <a:pt x="5" y="34"/>
                        <a:pt x="4" y="34"/>
                      </a:cubicBezTo>
                      <a:cubicBezTo>
                        <a:pt x="5" y="34"/>
                        <a:pt x="4" y="33"/>
                        <a:pt x="3" y="33"/>
                      </a:cubicBezTo>
                      <a:cubicBezTo>
                        <a:pt x="4" y="33"/>
                        <a:pt x="4" y="33"/>
                        <a:pt x="4" y="33"/>
                      </a:cubicBezTo>
                      <a:cubicBezTo>
                        <a:pt x="2" y="33"/>
                        <a:pt x="3" y="32"/>
                        <a:pt x="4" y="31"/>
                      </a:cubicBezTo>
                      <a:cubicBezTo>
                        <a:pt x="4" y="31"/>
                        <a:pt x="5" y="31"/>
                        <a:pt x="5" y="31"/>
                      </a:cubicBezTo>
                      <a:cubicBezTo>
                        <a:pt x="3" y="31"/>
                        <a:pt x="3" y="31"/>
                        <a:pt x="2" y="30"/>
                      </a:cubicBezTo>
                      <a:cubicBezTo>
                        <a:pt x="2" y="30"/>
                        <a:pt x="3" y="29"/>
                        <a:pt x="3" y="29"/>
                      </a:cubicBezTo>
                      <a:cubicBezTo>
                        <a:pt x="1" y="28"/>
                        <a:pt x="2" y="27"/>
                        <a:pt x="1" y="25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0" y="24"/>
                        <a:pt x="2" y="22"/>
                        <a:pt x="1" y="21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4" y="21"/>
                        <a:pt x="3" y="21"/>
                        <a:pt x="1" y="21"/>
                      </a:cubicBezTo>
                      <a:cubicBezTo>
                        <a:pt x="2" y="20"/>
                        <a:pt x="0" y="20"/>
                        <a:pt x="2" y="20"/>
                      </a:cubicBezTo>
                      <a:cubicBezTo>
                        <a:pt x="2" y="19"/>
                        <a:pt x="1" y="19"/>
                        <a:pt x="1" y="19"/>
                      </a:cubicBezTo>
                      <a:cubicBezTo>
                        <a:pt x="2" y="18"/>
                        <a:pt x="2" y="18"/>
                        <a:pt x="2" y="17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2" y="17"/>
                        <a:pt x="3" y="18"/>
                        <a:pt x="3" y="17"/>
                      </a:cubicBezTo>
                      <a:cubicBezTo>
                        <a:pt x="2" y="17"/>
                        <a:pt x="4" y="17"/>
                        <a:pt x="1" y="16"/>
                      </a:cubicBezTo>
                      <a:cubicBezTo>
                        <a:pt x="3" y="16"/>
                        <a:pt x="1" y="14"/>
                        <a:pt x="3" y="14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3"/>
                        <a:pt x="3" y="13"/>
                        <a:pt x="3" y="12"/>
                      </a:cubicBezTo>
                      <a:cubicBezTo>
                        <a:pt x="3" y="12"/>
                        <a:pt x="3" y="12"/>
                        <a:pt x="4" y="12"/>
                      </a:cubicBezTo>
                      <a:cubicBezTo>
                        <a:pt x="3" y="12"/>
                        <a:pt x="3" y="12"/>
                        <a:pt x="3" y="11"/>
                      </a:cubicBezTo>
                      <a:cubicBezTo>
                        <a:pt x="2" y="10"/>
                        <a:pt x="5" y="10"/>
                        <a:pt x="5" y="9"/>
                      </a:cubicBezTo>
                      <a:cubicBezTo>
                        <a:pt x="5" y="7"/>
                        <a:pt x="7" y="5"/>
                        <a:pt x="8" y="4"/>
                      </a:cubicBezTo>
                      <a:cubicBezTo>
                        <a:pt x="9" y="4"/>
                        <a:pt x="9" y="4"/>
                        <a:pt x="9" y="4"/>
                      </a:cubicBezTo>
                      <a:cubicBezTo>
                        <a:pt x="8" y="2"/>
                        <a:pt x="11" y="5"/>
                        <a:pt x="10" y="2"/>
                      </a:cubicBezTo>
                      <a:cubicBezTo>
                        <a:pt x="10" y="2"/>
                        <a:pt x="10" y="2"/>
                        <a:pt x="11" y="3"/>
                      </a:cubicBezTo>
                      <a:cubicBezTo>
                        <a:pt x="10" y="1"/>
                        <a:pt x="12" y="3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3" y="2"/>
                        <a:pt x="13" y="0"/>
                        <a:pt x="14" y="1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5" y="2"/>
                        <a:pt x="14" y="0"/>
                        <a:pt x="15" y="2"/>
                      </a:cubicBezTo>
                      <a:cubicBezTo>
                        <a:pt x="16" y="2"/>
                        <a:pt x="15" y="1"/>
                        <a:pt x="15" y="1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35" y="11"/>
                        <a:pt x="22" y="3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8" y="7"/>
                        <a:pt x="28" y="7"/>
                        <a:pt x="28" y="7"/>
                      </a:cubicBezTo>
                      <a:cubicBezTo>
                        <a:pt x="26" y="8"/>
                        <a:pt x="24" y="8"/>
                        <a:pt x="25" y="8"/>
                      </a:cubicBezTo>
                      <a:cubicBezTo>
                        <a:pt x="25" y="9"/>
                        <a:pt x="26" y="8"/>
                        <a:pt x="26" y="8"/>
                      </a:cubicBezTo>
                      <a:cubicBezTo>
                        <a:pt x="27" y="9"/>
                        <a:pt x="23" y="9"/>
                        <a:pt x="25" y="9"/>
                      </a:cubicBezTo>
                      <a:cubicBezTo>
                        <a:pt x="26" y="9"/>
                        <a:pt x="25" y="9"/>
                        <a:pt x="26" y="9"/>
                      </a:cubicBezTo>
                      <a:cubicBezTo>
                        <a:pt x="25" y="10"/>
                        <a:pt x="24" y="10"/>
                        <a:pt x="25" y="10"/>
                      </a:cubicBezTo>
                      <a:cubicBezTo>
                        <a:pt x="25" y="10"/>
                        <a:pt x="25" y="10"/>
                        <a:pt x="25" y="10"/>
                      </a:cubicBezTo>
                      <a:cubicBezTo>
                        <a:pt x="27" y="11"/>
                        <a:pt x="26" y="11"/>
                        <a:pt x="28" y="12"/>
                      </a:cubicBezTo>
                      <a:cubicBezTo>
                        <a:pt x="29" y="14"/>
                        <a:pt x="30" y="17"/>
                        <a:pt x="31" y="20"/>
                      </a:cubicBezTo>
                      <a:cubicBezTo>
                        <a:pt x="30" y="23"/>
                        <a:pt x="31" y="25"/>
                        <a:pt x="30" y="28"/>
                      </a:cubicBezTo>
                      <a:cubicBezTo>
                        <a:pt x="28" y="29"/>
                        <a:pt x="28" y="29"/>
                        <a:pt x="29" y="30"/>
                      </a:cubicBezTo>
                      <a:cubicBezTo>
                        <a:pt x="28" y="30"/>
                        <a:pt x="28" y="30"/>
                        <a:pt x="28" y="30"/>
                      </a:cubicBezTo>
                      <a:cubicBezTo>
                        <a:pt x="30" y="30"/>
                        <a:pt x="28" y="30"/>
                        <a:pt x="30" y="31"/>
                      </a:cubicBezTo>
                      <a:cubicBezTo>
                        <a:pt x="29" y="32"/>
                        <a:pt x="30" y="33"/>
                        <a:pt x="30" y="34"/>
                      </a:cubicBezTo>
                      <a:cubicBezTo>
                        <a:pt x="29" y="34"/>
                        <a:pt x="28" y="34"/>
                        <a:pt x="28" y="34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cubicBezTo>
                        <a:pt x="29" y="34"/>
                        <a:pt x="30" y="35"/>
                        <a:pt x="30" y="35"/>
                      </a:cubicBezTo>
                      <a:cubicBezTo>
                        <a:pt x="31" y="38"/>
                        <a:pt x="27" y="41"/>
                        <a:pt x="25" y="45"/>
                      </a:cubicBezTo>
                      <a:cubicBezTo>
                        <a:pt x="24" y="45"/>
                        <a:pt x="24" y="47"/>
                        <a:pt x="24" y="48"/>
                      </a:cubicBezTo>
                      <a:cubicBezTo>
                        <a:pt x="19" y="49"/>
                        <a:pt x="17" y="49"/>
                        <a:pt x="14" y="51"/>
                      </a:cubicBezTo>
                      <a:cubicBezTo>
                        <a:pt x="14" y="51"/>
                        <a:pt x="13" y="47"/>
                        <a:pt x="14" y="4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85" name="Freeform 143"/>
                <p:cNvSpPr>
                  <a:spLocks/>
                </p:cNvSpPr>
                <p:nvPr/>
              </p:nvSpPr>
              <p:spPr bwMode="auto">
                <a:xfrm>
                  <a:off x="-3473450" y="-5487194"/>
                  <a:ext cx="7938" cy="3175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0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1" y="1"/>
                        <a:pt x="1" y="0"/>
                        <a:pt x="2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86" name="Freeform 144"/>
                <p:cNvSpPr>
                  <a:spLocks/>
                </p:cNvSpPr>
                <p:nvPr/>
              </p:nvSpPr>
              <p:spPr bwMode="auto">
                <a:xfrm>
                  <a:off x="-3451225" y="-5514181"/>
                  <a:ext cx="4763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87" name="Freeform 145"/>
                <p:cNvSpPr>
                  <a:spLocks/>
                </p:cNvSpPr>
                <p:nvPr/>
              </p:nvSpPr>
              <p:spPr bwMode="auto">
                <a:xfrm>
                  <a:off x="-3451225" y="-5517356"/>
                  <a:ext cx="4763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88" name="Freeform 146"/>
                <p:cNvSpPr>
                  <a:spLocks/>
                </p:cNvSpPr>
                <p:nvPr/>
              </p:nvSpPr>
              <p:spPr bwMode="auto">
                <a:xfrm>
                  <a:off x="-3440112" y="-5525294"/>
                  <a:ext cx="4763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89" name="Freeform 147"/>
                <p:cNvSpPr>
                  <a:spLocks/>
                </p:cNvSpPr>
                <p:nvPr/>
              </p:nvSpPr>
              <p:spPr bwMode="auto">
                <a:xfrm>
                  <a:off x="-3446462" y="-5525294"/>
                  <a:ext cx="3175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90" name="Freeform 148"/>
                <p:cNvSpPr>
                  <a:spLocks/>
                </p:cNvSpPr>
                <p:nvPr/>
              </p:nvSpPr>
              <p:spPr bwMode="auto">
                <a:xfrm>
                  <a:off x="-3443287" y="-5536406"/>
                  <a:ext cx="7938" cy="0"/>
                </a:xfrm>
                <a:custGeom>
                  <a:avLst/>
                  <a:gdLst>
                    <a:gd name="T0" fmla="*/ 1 w 2"/>
                    <a:gd name="T1" fmla="*/ 1 w 2"/>
                    <a:gd name="T2" fmla="*/ 1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1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2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91" name="Freeform 149"/>
                <p:cNvSpPr>
                  <a:spLocks/>
                </p:cNvSpPr>
                <p:nvPr/>
              </p:nvSpPr>
              <p:spPr bwMode="auto">
                <a:xfrm>
                  <a:off x="-3446462" y="-5539581"/>
                  <a:ext cx="3175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92" name="Freeform 150"/>
                <p:cNvSpPr>
                  <a:spLocks/>
                </p:cNvSpPr>
                <p:nvPr/>
              </p:nvSpPr>
              <p:spPr bwMode="auto">
                <a:xfrm>
                  <a:off x="-3440112" y="-5607844"/>
                  <a:ext cx="4763" cy="3175"/>
                </a:xfrm>
                <a:custGeom>
                  <a:avLst/>
                  <a:gdLst>
                    <a:gd name="T0" fmla="*/ 3 w 3"/>
                    <a:gd name="T1" fmla="*/ 2 h 2"/>
                    <a:gd name="T2" fmla="*/ 3 w 3"/>
                    <a:gd name="T3" fmla="*/ 2 h 2"/>
                    <a:gd name="T4" fmla="*/ 0 w 3"/>
                    <a:gd name="T5" fmla="*/ 0 h 2"/>
                    <a:gd name="T6" fmla="*/ 3 w 3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2">
                      <a:moveTo>
                        <a:pt x="3" y="2"/>
                      </a:moveTo>
                      <a:lnTo>
                        <a:pt x="3" y="2"/>
                      </a:lnTo>
                      <a:lnTo>
                        <a:pt x="0" y="0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93" name="Freeform 151"/>
                <p:cNvSpPr>
                  <a:spLocks/>
                </p:cNvSpPr>
                <p:nvPr/>
              </p:nvSpPr>
              <p:spPr bwMode="auto">
                <a:xfrm>
                  <a:off x="-3454400" y="-5599906"/>
                  <a:ext cx="3175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94" name="Freeform 152"/>
                <p:cNvSpPr>
                  <a:spLocks/>
                </p:cNvSpPr>
                <p:nvPr/>
              </p:nvSpPr>
              <p:spPr bwMode="auto">
                <a:xfrm>
                  <a:off x="-3435350" y="-5580856"/>
                  <a:ext cx="3175" cy="0"/>
                </a:xfrm>
                <a:custGeom>
                  <a:avLst/>
                  <a:gdLst>
                    <a:gd name="T0" fmla="*/ 0 w 2"/>
                    <a:gd name="T1" fmla="*/ 0 w 2"/>
                    <a:gd name="T2" fmla="*/ 2 w 2"/>
                    <a:gd name="T3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95" name="Freeform 153"/>
                <p:cNvSpPr>
                  <a:spLocks/>
                </p:cNvSpPr>
                <p:nvPr/>
              </p:nvSpPr>
              <p:spPr bwMode="auto">
                <a:xfrm>
                  <a:off x="-3371850" y="-5701506"/>
                  <a:ext cx="7938" cy="3175"/>
                </a:xfrm>
                <a:custGeom>
                  <a:avLst/>
                  <a:gdLst>
                    <a:gd name="T0" fmla="*/ 1 w 2"/>
                    <a:gd name="T1" fmla="*/ 0 h 1"/>
                    <a:gd name="T2" fmla="*/ 1 w 2"/>
                    <a:gd name="T3" fmla="*/ 0 h 1"/>
                    <a:gd name="T4" fmla="*/ 1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cubicBezTo>
                        <a:pt x="1" y="0"/>
                        <a:pt x="0" y="1"/>
                        <a:pt x="1" y="0"/>
                      </a:cubicBezTo>
                      <a:cubicBezTo>
                        <a:pt x="1" y="0"/>
                        <a:pt x="2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96" name="Freeform 154"/>
                <p:cNvSpPr>
                  <a:spLocks/>
                </p:cNvSpPr>
                <p:nvPr/>
              </p:nvSpPr>
              <p:spPr bwMode="auto">
                <a:xfrm>
                  <a:off x="-3443287" y="-5715794"/>
                  <a:ext cx="120650" cy="258762"/>
                </a:xfrm>
                <a:custGeom>
                  <a:avLst/>
                  <a:gdLst>
                    <a:gd name="T0" fmla="*/ 11 w 32"/>
                    <a:gd name="T1" fmla="*/ 16 h 69"/>
                    <a:gd name="T2" fmla="*/ 11 w 32"/>
                    <a:gd name="T3" fmla="*/ 19 h 69"/>
                    <a:gd name="T4" fmla="*/ 14 w 32"/>
                    <a:gd name="T5" fmla="*/ 26 h 69"/>
                    <a:gd name="T6" fmla="*/ 14 w 32"/>
                    <a:gd name="T7" fmla="*/ 29 h 69"/>
                    <a:gd name="T8" fmla="*/ 13 w 32"/>
                    <a:gd name="T9" fmla="*/ 36 h 69"/>
                    <a:gd name="T10" fmla="*/ 13 w 32"/>
                    <a:gd name="T11" fmla="*/ 39 h 69"/>
                    <a:gd name="T12" fmla="*/ 15 w 32"/>
                    <a:gd name="T13" fmla="*/ 43 h 69"/>
                    <a:gd name="T14" fmla="*/ 15 w 32"/>
                    <a:gd name="T15" fmla="*/ 46 h 69"/>
                    <a:gd name="T16" fmla="*/ 14 w 32"/>
                    <a:gd name="T17" fmla="*/ 48 h 69"/>
                    <a:gd name="T18" fmla="*/ 16 w 32"/>
                    <a:gd name="T19" fmla="*/ 50 h 69"/>
                    <a:gd name="T20" fmla="*/ 18 w 32"/>
                    <a:gd name="T21" fmla="*/ 54 h 69"/>
                    <a:gd name="T22" fmla="*/ 18 w 32"/>
                    <a:gd name="T23" fmla="*/ 56 h 69"/>
                    <a:gd name="T24" fmla="*/ 20 w 32"/>
                    <a:gd name="T25" fmla="*/ 59 h 69"/>
                    <a:gd name="T26" fmla="*/ 20 w 32"/>
                    <a:gd name="T27" fmla="*/ 62 h 69"/>
                    <a:gd name="T28" fmla="*/ 10 w 32"/>
                    <a:gd name="T29" fmla="*/ 59 h 69"/>
                    <a:gd name="T30" fmla="*/ 11 w 32"/>
                    <a:gd name="T31" fmla="*/ 59 h 69"/>
                    <a:gd name="T32" fmla="*/ 12 w 32"/>
                    <a:gd name="T33" fmla="*/ 56 h 69"/>
                    <a:gd name="T34" fmla="*/ 14 w 32"/>
                    <a:gd name="T35" fmla="*/ 53 h 69"/>
                    <a:gd name="T36" fmla="*/ 14 w 32"/>
                    <a:gd name="T37" fmla="*/ 51 h 69"/>
                    <a:gd name="T38" fmla="*/ 15 w 32"/>
                    <a:gd name="T39" fmla="*/ 50 h 69"/>
                    <a:gd name="T40" fmla="*/ 14 w 32"/>
                    <a:gd name="T41" fmla="*/ 49 h 69"/>
                    <a:gd name="T42" fmla="*/ 14 w 32"/>
                    <a:gd name="T43" fmla="*/ 48 h 69"/>
                    <a:gd name="T44" fmla="*/ 14 w 32"/>
                    <a:gd name="T45" fmla="*/ 46 h 69"/>
                    <a:gd name="T46" fmla="*/ 14 w 32"/>
                    <a:gd name="T47" fmla="*/ 41 h 69"/>
                    <a:gd name="T48" fmla="*/ 14 w 32"/>
                    <a:gd name="T49" fmla="*/ 39 h 69"/>
                    <a:gd name="T50" fmla="*/ 14 w 32"/>
                    <a:gd name="T51" fmla="*/ 37 h 69"/>
                    <a:gd name="T52" fmla="*/ 14 w 32"/>
                    <a:gd name="T53" fmla="*/ 32 h 69"/>
                    <a:gd name="T54" fmla="*/ 18 w 32"/>
                    <a:gd name="T55" fmla="*/ 31 h 69"/>
                    <a:gd name="T56" fmla="*/ 14 w 32"/>
                    <a:gd name="T57" fmla="*/ 30 h 69"/>
                    <a:gd name="T58" fmla="*/ 10 w 32"/>
                    <a:gd name="T59" fmla="*/ 28 h 69"/>
                    <a:gd name="T60" fmla="*/ 11 w 32"/>
                    <a:gd name="T61" fmla="*/ 26 h 69"/>
                    <a:gd name="T62" fmla="*/ 10 w 32"/>
                    <a:gd name="T63" fmla="*/ 26 h 69"/>
                    <a:gd name="T64" fmla="*/ 11 w 32"/>
                    <a:gd name="T65" fmla="*/ 25 h 69"/>
                    <a:gd name="T66" fmla="*/ 14 w 32"/>
                    <a:gd name="T67" fmla="*/ 22 h 69"/>
                    <a:gd name="T68" fmla="*/ 11 w 32"/>
                    <a:gd name="T69" fmla="*/ 21 h 69"/>
                    <a:gd name="T70" fmla="*/ 12 w 32"/>
                    <a:gd name="T71" fmla="*/ 20 h 69"/>
                    <a:gd name="T72" fmla="*/ 10 w 32"/>
                    <a:gd name="T73" fmla="*/ 18 h 69"/>
                    <a:gd name="T74" fmla="*/ 10 w 32"/>
                    <a:gd name="T75" fmla="*/ 17 h 69"/>
                    <a:gd name="T76" fmla="*/ 14 w 32"/>
                    <a:gd name="T77" fmla="*/ 17 h 69"/>
                    <a:gd name="T78" fmla="*/ 11 w 32"/>
                    <a:gd name="T79" fmla="*/ 14 h 69"/>
                    <a:gd name="T80" fmla="*/ 17 w 32"/>
                    <a:gd name="T81" fmla="*/ 9 h 69"/>
                    <a:gd name="T82" fmla="*/ 18 w 32"/>
                    <a:gd name="T83" fmla="*/ 8 h 69"/>
                    <a:gd name="T84" fmla="*/ 17 w 32"/>
                    <a:gd name="T85" fmla="*/ 5 h 69"/>
                    <a:gd name="T86" fmla="*/ 20 w 32"/>
                    <a:gd name="T87" fmla="*/ 6 h 69"/>
                    <a:gd name="T88" fmla="*/ 18 w 32"/>
                    <a:gd name="T89" fmla="*/ 9 h 69"/>
                    <a:gd name="T90" fmla="*/ 22 w 32"/>
                    <a:gd name="T91" fmla="*/ 14 h 69"/>
                    <a:gd name="T92" fmla="*/ 24 w 32"/>
                    <a:gd name="T93" fmla="*/ 22 h 69"/>
                    <a:gd name="T94" fmla="*/ 27 w 32"/>
                    <a:gd name="T95" fmla="*/ 31 h 69"/>
                    <a:gd name="T96" fmla="*/ 28 w 32"/>
                    <a:gd name="T97" fmla="*/ 39 h 69"/>
                    <a:gd name="T98" fmla="*/ 28 w 32"/>
                    <a:gd name="T99" fmla="*/ 45 h 69"/>
                    <a:gd name="T100" fmla="*/ 25 w 32"/>
                    <a:gd name="T101" fmla="*/ 58 h 69"/>
                    <a:gd name="T102" fmla="*/ 20 w 32"/>
                    <a:gd name="T103" fmla="*/ 64 h 69"/>
                    <a:gd name="T104" fmla="*/ 20 w 32"/>
                    <a:gd name="T105" fmla="*/ 66 h 69"/>
                    <a:gd name="T106" fmla="*/ 8 w 32"/>
                    <a:gd name="T107" fmla="*/ 62 h 69"/>
                    <a:gd name="T108" fmla="*/ 9 w 32"/>
                    <a:gd name="T109" fmla="*/ 56 h 69"/>
                    <a:gd name="T110" fmla="*/ 2 w 32"/>
                    <a:gd name="T111" fmla="*/ 31 h 69"/>
                    <a:gd name="T112" fmla="*/ 2 w 32"/>
                    <a:gd name="T113" fmla="*/ 23 h 69"/>
                    <a:gd name="T114" fmla="*/ 16 w 32"/>
                    <a:gd name="T115" fmla="*/ 4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2" h="69">
                      <a:moveTo>
                        <a:pt x="16" y="4"/>
                      </a:moveTo>
                      <a:cubicBezTo>
                        <a:pt x="18" y="8"/>
                        <a:pt x="14" y="7"/>
                        <a:pt x="15" y="10"/>
                      </a:cubicBezTo>
                      <a:cubicBezTo>
                        <a:pt x="15" y="10"/>
                        <a:pt x="14" y="9"/>
                        <a:pt x="14" y="9"/>
                      </a:cubicBezTo>
                      <a:cubicBezTo>
                        <a:pt x="16" y="12"/>
                        <a:pt x="14" y="13"/>
                        <a:pt x="11" y="15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0" y="15"/>
                        <a:pt x="12" y="15"/>
                        <a:pt x="11" y="16"/>
                      </a:cubicBezTo>
                      <a:cubicBezTo>
                        <a:pt x="11" y="16"/>
                        <a:pt x="11" y="16"/>
                        <a:pt x="10" y="16"/>
                      </a:cubicBezTo>
                      <a:cubicBezTo>
                        <a:pt x="11" y="16"/>
                        <a:pt x="11" y="16"/>
                        <a:pt x="11" y="17"/>
                      </a:cubicBezTo>
                      <a:cubicBezTo>
                        <a:pt x="11" y="17"/>
                        <a:pt x="10" y="16"/>
                        <a:pt x="9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4" y="18"/>
                        <a:pt x="10" y="18"/>
                        <a:pt x="12" y="19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3" y="21"/>
                        <a:pt x="12" y="22"/>
                        <a:pt x="13" y="24"/>
                      </a:cubicBezTo>
                      <a:cubicBezTo>
                        <a:pt x="11" y="24"/>
                        <a:pt x="11" y="24"/>
                        <a:pt x="11" y="24"/>
                      </a:cubicBezTo>
                      <a:cubicBezTo>
                        <a:pt x="12" y="24"/>
                        <a:pt x="12" y="24"/>
                        <a:pt x="13" y="25"/>
                      </a:cubicBezTo>
                      <a:cubicBezTo>
                        <a:pt x="11" y="25"/>
                        <a:pt x="14" y="25"/>
                        <a:pt x="13" y="26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4" y="26"/>
                        <a:pt x="12" y="26"/>
                        <a:pt x="14" y="26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5" y="27"/>
                        <a:pt x="12" y="27"/>
                        <a:pt x="13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4" y="28"/>
                        <a:pt x="13" y="28"/>
                        <a:pt x="13" y="28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3" y="29"/>
                        <a:pt x="12" y="29"/>
                        <a:pt x="14" y="29"/>
                      </a:cubicBezTo>
                      <a:cubicBezTo>
                        <a:pt x="13" y="29"/>
                        <a:pt x="13" y="28"/>
                        <a:pt x="11" y="29"/>
                      </a:cubicBezTo>
                      <a:cubicBezTo>
                        <a:pt x="13" y="30"/>
                        <a:pt x="13" y="32"/>
                        <a:pt x="13" y="34"/>
                      </a:cubicBezTo>
                      <a:cubicBezTo>
                        <a:pt x="12" y="35"/>
                        <a:pt x="12" y="35"/>
                        <a:pt x="12" y="35"/>
                      </a:cubicBezTo>
                      <a:cubicBezTo>
                        <a:pt x="12" y="35"/>
                        <a:pt x="12" y="35"/>
                        <a:pt x="13" y="35"/>
                      </a:cubicBezTo>
                      <a:cubicBezTo>
                        <a:pt x="13" y="35"/>
                        <a:pt x="12" y="36"/>
                        <a:pt x="12" y="36"/>
                      </a:cubicBezTo>
                      <a:cubicBezTo>
                        <a:pt x="11" y="36"/>
                        <a:pt x="14" y="36"/>
                        <a:pt x="13" y="36"/>
                      </a:cubicBezTo>
                      <a:cubicBezTo>
                        <a:pt x="11" y="36"/>
                        <a:pt x="11" y="36"/>
                        <a:pt x="11" y="36"/>
                      </a:cubicBezTo>
                      <a:cubicBezTo>
                        <a:pt x="13" y="36"/>
                        <a:pt x="13" y="37"/>
                        <a:pt x="13" y="37"/>
                      </a:cubicBezTo>
                      <a:cubicBezTo>
                        <a:pt x="13" y="37"/>
                        <a:pt x="13" y="37"/>
                        <a:pt x="12" y="37"/>
                      </a:cubicBezTo>
                      <a:cubicBezTo>
                        <a:pt x="13" y="37"/>
                        <a:pt x="12" y="38"/>
                        <a:pt x="13" y="38"/>
                      </a:cubicBezTo>
                      <a:cubicBezTo>
                        <a:pt x="12" y="38"/>
                        <a:pt x="12" y="38"/>
                        <a:pt x="12" y="38"/>
                      </a:cubicBezTo>
                      <a:cubicBezTo>
                        <a:pt x="11" y="39"/>
                        <a:pt x="14" y="38"/>
                        <a:pt x="13" y="39"/>
                      </a:cubicBezTo>
                      <a:cubicBezTo>
                        <a:pt x="12" y="39"/>
                        <a:pt x="12" y="39"/>
                        <a:pt x="12" y="39"/>
                      </a:cubicBezTo>
                      <a:cubicBezTo>
                        <a:pt x="14" y="39"/>
                        <a:pt x="13" y="40"/>
                        <a:pt x="14" y="40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14" y="41"/>
                        <a:pt x="13" y="41"/>
                        <a:pt x="14" y="42"/>
                      </a:cubicBezTo>
                      <a:cubicBezTo>
                        <a:pt x="14" y="42"/>
                        <a:pt x="12" y="42"/>
                        <a:pt x="12" y="42"/>
                      </a:cubicBezTo>
                      <a:cubicBezTo>
                        <a:pt x="14" y="42"/>
                        <a:pt x="13" y="43"/>
                        <a:pt x="15" y="43"/>
                      </a:cubicBezTo>
                      <a:cubicBezTo>
                        <a:pt x="15" y="43"/>
                        <a:pt x="14" y="44"/>
                        <a:pt x="15" y="44"/>
                      </a:cubicBezTo>
                      <a:cubicBezTo>
                        <a:pt x="14" y="44"/>
                        <a:pt x="13" y="45"/>
                        <a:pt x="13" y="44"/>
                      </a:cubicBezTo>
                      <a:cubicBezTo>
                        <a:pt x="12" y="45"/>
                        <a:pt x="12" y="45"/>
                        <a:pt x="12" y="45"/>
                      </a:cubicBezTo>
                      <a:cubicBezTo>
                        <a:pt x="11" y="45"/>
                        <a:pt x="12" y="44"/>
                        <a:pt x="11" y="45"/>
                      </a:cubicBezTo>
                      <a:cubicBezTo>
                        <a:pt x="11" y="45"/>
                        <a:pt x="12" y="45"/>
                        <a:pt x="12" y="45"/>
                      </a:cubicBezTo>
                      <a:cubicBezTo>
                        <a:pt x="13" y="46"/>
                        <a:pt x="15" y="46"/>
                        <a:pt x="15" y="46"/>
                      </a:cubicBezTo>
                      <a:cubicBezTo>
                        <a:pt x="14" y="46"/>
                        <a:pt x="13" y="47"/>
                        <a:pt x="13" y="47"/>
                      </a:cubicBezTo>
                      <a:cubicBezTo>
                        <a:pt x="16" y="47"/>
                        <a:pt x="16" y="47"/>
                        <a:pt x="16" y="47"/>
                      </a:cubicBezTo>
                      <a:cubicBezTo>
                        <a:pt x="16" y="47"/>
                        <a:pt x="15" y="47"/>
                        <a:pt x="15" y="47"/>
                      </a:cubicBezTo>
                      <a:cubicBezTo>
                        <a:pt x="17" y="47"/>
                        <a:pt x="17" y="47"/>
                        <a:pt x="17" y="47"/>
                      </a:cubicBezTo>
                      <a:cubicBezTo>
                        <a:pt x="16" y="47"/>
                        <a:pt x="17" y="48"/>
                        <a:pt x="15" y="48"/>
                      </a:cubicBezTo>
                      <a:cubicBezTo>
                        <a:pt x="15" y="49"/>
                        <a:pt x="15" y="48"/>
                        <a:pt x="14" y="48"/>
                      </a:cubicBezTo>
                      <a:cubicBezTo>
                        <a:pt x="14" y="49"/>
                        <a:pt x="15" y="49"/>
                        <a:pt x="15" y="49"/>
                      </a:cubicBezTo>
                      <a:cubicBezTo>
                        <a:pt x="15" y="49"/>
                        <a:pt x="15" y="49"/>
                        <a:pt x="15" y="49"/>
                      </a:cubicBezTo>
                      <a:cubicBezTo>
                        <a:pt x="15" y="49"/>
                        <a:pt x="16" y="50"/>
                        <a:pt x="17" y="49"/>
                      </a:cubicBezTo>
                      <a:cubicBezTo>
                        <a:pt x="17" y="49"/>
                        <a:pt x="15" y="50"/>
                        <a:pt x="16" y="49"/>
                      </a:cubicBezTo>
                      <a:cubicBezTo>
                        <a:pt x="17" y="49"/>
                        <a:pt x="17" y="50"/>
                        <a:pt x="17" y="50"/>
                      </a:cubicBezTo>
                      <a:cubicBezTo>
                        <a:pt x="16" y="50"/>
                        <a:pt x="16" y="50"/>
                        <a:pt x="16" y="50"/>
                      </a:cubicBezTo>
                      <a:cubicBezTo>
                        <a:pt x="18" y="50"/>
                        <a:pt x="18" y="51"/>
                        <a:pt x="19" y="51"/>
                      </a:cubicBezTo>
                      <a:cubicBezTo>
                        <a:pt x="19" y="51"/>
                        <a:pt x="17" y="51"/>
                        <a:pt x="18" y="51"/>
                      </a:cubicBezTo>
                      <a:cubicBezTo>
                        <a:pt x="16" y="52"/>
                        <a:pt x="19" y="52"/>
                        <a:pt x="18" y="53"/>
                      </a:cubicBezTo>
                      <a:cubicBezTo>
                        <a:pt x="18" y="53"/>
                        <a:pt x="19" y="53"/>
                        <a:pt x="19" y="53"/>
                      </a:cubicBezTo>
                      <a:cubicBezTo>
                        <a:pt x="19" y="53"/>
                        <a:pt x="17" y="53"/>
                        <a:pt x="18" y="54"/>
                      </a:cubicBezTo>
                      <a:cubicBezTo>
                        <a:pt x="17" y="54"/>
                        <a:pt x="18" y="54"/>
                        <a:pt x="18" y="54"/>
                      </a:cubicBezTo>
                      <a:cubicBezTo>
                        <a:pt x="19" y="54"/>
                        <a:pt x="18" y="54"/>
                        <a:pt x="18" y="54"/>
                      </a:cubicBezTo>
                      <a:cubicBezTo>
                        <a:pt x="19" y="54"/>
                        <a:pt x="20" y="55"/>
                        <a:pt x="19" y="56"/>
                      </a:cubicBezTo>
                      <a:cubicBezTo>
                        <a:pt x="19" y="56"/>
                        <a:pt x="20" y="57"/>
                        <a:pt x="20" y="57"/>
                      </a:cubicBezTo>
                      <a:cubicBezTo>
                        <a:pt x="19" y="57"/>
                        <a:pt x="19" y="57"/>
                        <a:pt x="19" y="57"/>
                      </a:cubicBezTo>
                      <a:cubicBezTo>
                        <a:pt x="19" y="57"/>
                        <a:pt x="19" y="57"/>
                        <a:pt x="18" y="57"/>
                      </a:cubicBezTo>
                      <a:cubicBezTo>
                        <a:pt x="20" y="58"/>
                        <a:pt x="17" y="56"/>
                        <a:pt x="18" y="56"/>
                      </a:cubicBezTo>
                      <a:cubicBezTo>
                        <a:pt x="17" y="57"/>
                        <a:pt x="20" y="57"/>
                        <a:pt x="19" y="57"/>
                      </a:cubicBezTo>
                      <a:cubicBezTo>
                        <a:pt x="19" y="57"/>
                        <a:pt x="20" y="58"/>
                        <a:pt x="19" y="58"/>
                      </a:cubicBezTo>
                      <a:cubicBezTo>
                        <a:pt x="19" y="58"/>
                        <a:pt x="17" y="58"/>
                        <a:pt x="17" y="58"/>
                      </a:cubicBezTo>
                      <a:cubicBezTo>
                        <a:pt x="18" y="58"/>
                        <a:pt x="18" y="58"/>
                        <a:pt x="18" y="58"/>
                      </a:cubicBezTo>
                      <a:cubicBezTo>
                        <a:pt x="19" y="59"/>
                        <a:pt x="19" y="59"/>
                        <a:pt x="19" y="59"/>
                      </a:cubicBezTo>
                      <a:cubicBezTo>
                        <a:pt x="20" y="59"/>
                        <a:pt x="19" y="59"/>
                        <a:pt x="20" y="59"/>
                      </a:cubicBezTo>
                      <a:cubicBezTo>
                        <a:pt x="19" y="59"/>
                        <a:pt x="20" y="60"/>
                        <a:pt x="19" y="60"/>
                      </a:cubicBezTo>
                      <a:cubicBezTo>
                        <a:pt x="17" y="60"/>
                        <a:pt x="17" y="60"/>
                        <a:pt x="17" y="60"/>
                      </a:cubicBezTo>
                      <a:cubicBezTo>
                        <a:pt x="17" y="60"/>
                        <a:pt x="19" y="60"/>
                        <a:pt x="19" y="60"/>
                      </a:cubicBezTo>
                      <a:cubicBezTo>
                        <a:pt x="19" y="60"/>
                        <a:pt x="19" y="60"/>
                        <a:pt x="19" y="60"/>
                      </a:cubicBezTo>
                      <a:cubicBezTo>
                        <a:pt x="21" y="60"/>
                        <a:pt x="19" y="61"/>
                        <a:pt x="20" y="61"/>
                      </a:cubicBezTo>
                      <a:cubicBezTo>
                        <a:pt x="20" y="61"/>
                        <a:pt x="20" y="61"/>
                        <a:pt x="20" y="62"/>
                      </a:cubicBezTo>
                      <a:cubicBezTo>
                        <a:pt x="20" y="62"/>
                        <a:pt x="20" y="62"/>
                        <a:pt x="20" y="62"/>
                      </a:cubicBezTo>
                      <a:cubicBezTo>
                        <a:pt x="20" y="62"/>
                        <a:pt x="20" y="62"/>
                        <a:pt x="20" y="62"/>
                      </a:cubicBezTo>
                      <a:cubicBezTo>
                        <a:pt x="20" y="62"/>
                        <a:pt x="20" y="62"/>
                        <a:pt x="20" y="62"/>
                      </a:cubicBezTo>
                      <a:cubicBezTo>
                        <a:pt x="20" y="62"/>
                        <a:pt x="20" y="62"/>
                        <a:pt x="20" y="62"/>
                      </a:cubicBezTo>
                      <a:cubicBezTo>
                        <a:pt x="20" y="62"/>
                        <a:pt x="20" y="62"/>
                        <a:pt x="20" y="62"/>
                      </a:cubicBezTo>
                      <a:cubicBezTo>
                        <a:pt x="0" y="55"/>
                        <a:pt x="14" y="60"/>
                        <a:pt x="10" y="59"/>
                      </a:cubicBezTo>
                      <a:cubicBezTo>
                        <a:pt x="10" y="59"/>
                        <a:pt x="10" y="59"/>
                        <a:pt x="10" y="59"/>
                      </a:cubicBezTo>
                      <a:cubicBezTo>
                        <a:pt x="10" y="59"/>
                        <a:pt x="10" y="59"/>
                        <a:pt x="10" y="59"/>
                      </a:cubicBezTo>
                      <a:cubicBezTo>
                        <a:pt x="10" y="59"/>
                        <a:pt x="10" y="59"/>
                        <a:pt x="10" y="59"/>
                      </a:cubicBezTo>
                      <a:cubicBezTo>
                        <a:pt x="10" y="59"/>
                        <a:pt x="10" y="59"/>
                        <a:pt x="10" y="59"/>
                      </a:cubicBezTo>
                      <a:cubicBezTo>
                        <a:pt x="10" y="59"/>
                        <a:pt x="10" y="59"/>
                        <a:pt x="10" y="59"/>
                      </a:cubicBezTo>
                      <a:cubicBezTo>
                        <a:pt x="11" y="59"/>
                        <a:pt x="11" y="59"/>
                        <a:pt x="11" y="59"/>
                      </a:cubicBezTo>
                      <a:cubicBezTo>
                        <a:pt x="10" y="58"/>
                        <a:pt x="10" y="58"/>
                        <a:pt x="10" y="57"/>
                      </a:cubicBezTo>
                      <a:cubicBezTo>
                        <a:pt x="10" y="58"/>
                        <a:pt x="10" y="58"/>
                        <a:pt x="11" y="58"/>
                      </a:cubicBezTo>
                      <a:cubicBezTo>
                        <a:pt x="11" y="58"/>
                        <a:pt x="11" y="58"/>
                        <a:pt x="11" y="57"/>
                      </a:cubicBezTo>
                      <a:cubicBezTo>
                        <a:pt x="11" y="58"/>
                        <a:pt x="12" y="58"/>
                        <a:pt x="13" y="58"/>
                      </a:cubicBezTo>
                      <a:cubicBezTo>
                        <a:pt x="12" y="57"/>
                        <a:pt x="11" y="57"/>
                        <a:pt x="11" y="57"/>
                      </a:cubicBezTo>
                      <a:cubicBezTo>
                        <a:pt x="13" y="57"/>
                        <a:pt x="10" y="55"/>
                        <a:pt x="12" y="56"/>
                      </a:cubicBezTo>
                      <a:cubicBezTo>
                        <a:pt x="12" y="56"/>
                        <a:pt x="12" y="57"/>
                        <a:pt x="13" y="57"/>
                      </a:cubicBezTo>
                      <a:cubicBezTo>
                        <a:pt x="15" y="58"/>
                        <a:pt x="12" y="56"/>
                        <a:pt x="13" y="56"/>
                      </a:cubicBezTo>
                      <a:cubicBezTo>
                        <a:pt x="11" y="55"/>
                        <a:pt x="11" y="55"/>
                        <a:pt x="11" y="55"/>
                      </a:cubicBezTo>
                      <a:cubicBezTo>
                        <a:pt x="12" y="55"/>
                        <a:pt x="11" y="54"/>
                        <a:pt x="12" y="55"/>
                      </a:cubicBezTo>
                      <a:cubicBezTo>
                        <a:pt x="12" y="55"/>
                        <a:pt x="13" y="55"/>
                        <a:pt x="11" y="54"/>
                      </a:cubicBezTo>
                      <a:cubicBezTo>
                        <a:pt x="13" y="54"/>
                        <a:pt x="11" y="52"/>
                        <a:pt x="14" y="53"/>
                      </a:cubicBezTo>
                      <a:cubicBezTo>
                        <a:pt x="14" y="53"/>
                        <a:pt x="14" y="53"/>
                        <a:pt x="13" y="52"/>
                      </a:cubicBezTo>
                      <a:cubicBezTo>
                        <a:pt x="12" y="52"/>
                        <a:pt x="14" y="53"/>
                        <a:pt x="13" y="53"/>
                      </a:cubicBezTo>
                      <a:cubicBezTo>
                        <a:pt x="13" y="53"/>
                        <a:pt x="13" y="53"/>
                        <a:pt x="13" y="52"/>
                      </a:cubicBezTo>
                      <a:cubicBezTo>
                        <a:pt x="13" y="52"/>
                        <a:pt x="13" y="52"/>
                        <a:pt x="15" y="53"/>
                      </a:cubicBezTo>
                      <a:cubicBezTo>
                        <a:pt x="16" y="53"/>
                        <a:pt x="12" y="51"/>
                        <a:pt x="13" y="51"/>
                      </a:cubicBezTo>
                      <a:cubicBezTo>
                        <a:pt x="13" y="51"/>
                        <a:pt x="14" y="51"/>
                        <a:pt x="14" y="51"/>
                      </a:cubicBezTo>
                      <a:cubicBezTo>
                        <a:pt x="13" y="51"/>
                        <a:pt x="13" y="51"/>
                        <a:pt x="13" y="51"/>
                      </a:cubicBezTo>
                      <a:cubicBezTo>
                        <a:pt x="13" y="50"/>
                        <a:pt x="14" y="51"/>
                        <a:pt x="15" y="51"/>
                      </a:cubicBezTo>
                      <a:cubicBezTo>
                        <a:pt x="15" y="51"/>
                        <a:pt x="15" y="51"/>
                        <a:pt x="14" y="50"/>
                      </a:cubicBezTo>
                      <a:cubicBezTo>
                        <a:pt x="16" y="50"/>
                        <a:pt x="16" y="50"/>
                        <a:pt x="16" y="50"/>
                      </a:cubicBezTo>
                      <a:cubicBezTo>
                        <a:pt x="15" y="50"/>
                        <a:pt x="15" y="50"/>
                        <a:pt x="15" y="50"/>
                      </a:cubicBezTo>
                      <a:cubicBezTo>
                        <a:pt x="15" y="50"/>
                        <a:pt x="15" y="50"/>
                        <a:pt x="15" y="50"/>
                      </a:cubicBezTo>
                      <a:cubicBezTo>
                        <a:pt x="16" y="50"/>
                        <a:pt x="16" y="50"/>
                        <a:pt x="15" y="50"/>
                      </a:cubicBezTo>
                      <a:cubicBezTo>
                        <a:pt x="15" y="50"/>
                        <a:pt x="14" y="50"/>
                        <a:pt x="14" y="50"/>
                      </a:cubicBezTo>
                      <a:cubicBezTo>
                        <a:pt x="14" y="50"/>
                        <a:pt x="14" y="50"/>
                        <a:pt x="13" y="49"/>
                      </a:cubicBezTo>
                      <a:cubicBezTo>
                        <a:pt x="14" y="50"/>
                        <a:pt x="14" y="49"/>
                        <a:pt x="14" y="49"/>
                      </a:cubicBezTo>
                      <a:cubicBezTo>
                        <a:pt x="15" y="49"/>
                        <a:pt x="13" y="49"/>
                        <a:pt x="13" y="49"/>
                      </a:cubicBezTo>
                      <a:cubicBezTo>
                        <a:pt x="14" y="49"/>
                        <a:pt x="14" y="48"/>
                        <a:pt x="14" y="49"/>
                      </a:cubicBezTo>
                      <a:cubicBezTo>
                        <a:pt x="15" y="49"/>
                        <a:pt x="14" y="49"/>
                        <a:pt x="14" y="49"/>
                      </a:cubicBezTo>
                      <a:cubicBezTo>
                        <a:pt x="15" y="49"/>
                        <a:pt x="16" y="49"/>
                        <a:pt x="15" y="49"/>
                      </a:cubicBezTo>
                      <a:cubicBezTo>
                        <a:pt x="15" y="48"/>
                        <a:pt x="13" y="48"/>
                        <a:pt x="14" y="48"/>
                      </a:cubicBezTo>
                      <a:cubicBezTo>
                        <a:pt x="15" y="48"/>
                        <a:pt x="15" y="48"/>
                        <a:pt x="15" y="48"/>
                      </a:cubicBezTo>
                      <a:cubicBezTo>
                        <a:pt x="15" y="48"/>
                        <a:pt x="15" y="48"/>
                        <a:pt x="15" y="48"/>
                      </a:cubicBezTo>
                      <a:cubicBezTo>
                        <a:pt x="14" y="48"/>
                        <a:pt x="14" y="48"/>
                        <a:pt x="14" y="48"/>
                      </a:cubicBezTo>
                      <a:cubicBezTo>
                        <a:pt x="15" y="48"/>
                        <a:pt x="15" y="48"/>
                        <a:pt x="15" y="48"/>
                      </a:cubicBezTo>
                      <a:cubicBezTo>
                        <a:pt x="14" y="48"/>
                        <a:pt x="15" y="47"/>
                        <a:pt x="13" y="47"/>
                      </a:cubicBezTo>
                      <a:cubicBezTo>
                        <a:pt x="13" y="47"/>
                        <a:pt x="14" y="47"/>
                        <a:pt x="14" y="47"/>
                      </a:cubicBezTo>
                      <a:cubicBezTo>
                        <a:pt x="14" y="47"/>
                        <a:pt x="14" y="47"/>
                        <a:pt x="14" y="47"/>
                      </a:cubicBezTo>
                      <a:cubicBezTo>
                        <a:pt x="15" y="47"/>
                        <a:pt x="15" y="46"/>
                        <a:pt x="14" y="46"/>
                      </a:cubicBezTo>
                      <a:cubicBezTo>
                        <a:pt x="14" y="46"/>
                        <a:pt x="14" y="46"/>
                        <a:pt x="14" y="46"/>
                      </a:cubicBezTo>
                      <a:cubicBezTo>
                        <a:pt x="14" y="46"/>
                        <a:pt x="14" y="46"/>
                        <a:pt x="13" y="46"/>
                      </a:cubicBezTo>
                      <a:cubicBezTo>
                        <a:pt x="14" y="45"/>
                        <a:pt x="17" y="46"/>
                        <a:pt x="16" y="45"/>
                      </a:cubicBezTo>
                      <a:cubicBezTo>
                        <a:pt x="16" y="45"/>
                        <a:pt x="14" y="45"/>
                        <a:pt x="14" y="45"/>
                      </a:cubicBezTo>
                      <a:cubicBezTo>
                        <a:pt x="14" y="44"/>
                        <a:pt x="13" y="44"/>
                        <a:pt x="14" y="43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4" y="42"/>
                        <a:pt x="12" y="41"/>
                        <a:pt x="14" y="41"/>
                      </a:cubicBezTo>
                      <a:cubicBezTo>
                        <a:pt x="15" y="41"/>
                        <a:pt x="15" y="41"/>
                        <a:pt x="16" y="41"/>
                      </a:cubicBezTo>
                      <a:cubicBezTo>
                        <a:pt x="15" y="41"/>
                        <a:pt x="17" y="41"/>
                        <a:pt x="15" y="41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3" y="40"/>
                        <a:pt x="13" y="40"/>
                        <a:pt x="14" y="39"/>
                      </a:cubicBezTo>
                      <a:cubicBezTo>
                        <a:pt x="14" y="40"/>
                        <a:pt x="13" y="39"/>
                        <a:pt x="13" y="39"/>
                      </a:cubicBezTo>
                      <a:cubicBezTo>
                        <a:pt x="15" y="39"/>
                        <a:pt x="15" y="39"/>
                        <a:pt x="14" y="39"/>
                      </a:cubicBezTo>
                      <a:cubicBezTo>
                        <a:pt x="13" y="39"/>
                        <a:pt x="13" y="39"/>
                        <a:pt x="13" y="39"/>
                      </a:cubicBezTo>
                      <a:cubicBezTo>
                        <a:pt x="14" y="39"/>
                        <a:pt x="14" y="39"/>
                        <a:pt x="14" y="39"/>
                      </a:cubicBezTo>
                      <a:cubicBezTo>
                        <a:pt x="14" y="38"/>
                        <a:pt x="12" y="38"/>
                        <a:pt x="13" y="38"/>
                      </a:cubicBezTo>
                      <a:cubicBezTo>
                        <a:pt x="14" y="38"/>
                        <a:pt x="14" y="38"/>
                        <a:pt x="14" y="38"/>
                      </a:cubicBezTo>
                      <a:cubicBezTo>
                        <a:pt x="13" y="38"/>
                        <a:pt x="12" y="38"/>
                        <a:pt x="13" y="37"/>
                      </a:cubicBezTo>
                      <a:cubicBezTo>
                        <a:pt x="14" y="37"/>
                        <a:pt x="14" y="37"/>
                        <a:pt x="14" y="37"/>
                      </a:cubicBezTo>
                      <a:cubicBezTo>
                        <a:pt x="14" y="37"/>
                        <a:pt x="13" y="37"/>
                        <a:pt x="13" y="37"/>
                      </a:cubicBezTo>
                      <a:cubicBezTo>
                        <a:pt x="14" y="36"/>
                        <a:pt x="14" y="36"/>
                        <a:pt x="15" y="36"/>
                      </a:cubicBezTo>
                      <a:cubicBezTo>
                        <a:pt x="12" y="35"/>
                        <a:pt x="12" y="34"/>
                        <a:pt x="12" y="33"/>
                      </a:cubicBezTo>
                      <a:cubicBezTo>
                        <a:pt x="13" y="33"/>
                        <a:pt x="13" y="33"/>
                        <a:pt x="13" y="33"/>
                      </a:cubicBezTo>
                      <a:cubicBezTo>
                        <a:pt x="13" y="32"/>
                        <a:pt x="11" y="33"/>
                        <a:pt x="12" y="32"/>
                      </a:cubicBezTo>
                      <a:cubicBezTo>
                        <a:pt x="13" y="32"/>
                        <a:pt x="13" y="32"/>
                        <a:pt x="14" y="32"/>
                      </a:cubicBezTo>
                      <a:cubicBezTo>
                        <a:pt x="15" y="32"/>
                        <a:pt x="13" y="32"/>
                        <a:pt x="13" y="32"/>
                      </a:cubicBezTo>
                      <a:cubicBezTo>
                        <a:pt x="12" y="32"/>
                        <a:pt x="13" y="32"/>
                        <a:pt x="12" y="32"/>
                      </a:cubicBezTo>
                      <a:cubicBezTo>
                        <a:pt x="12" y="32"/>
                        <a:pt x="13" y="31"/>
                        <a:pt x="11" y="31"/>
                      </a:cubicBezTo>
                      <a:cubicBezTo>
                        <a:pt x="12" y="31"/>
                        <a:pt x="13" y="31"/>
                        <a:pt x="13" y="31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4" y="31"/>
                        <a:pt x="16" y="31"/>
                        <a:pt x="18" y="31"/>
                      </a:cubicBezTo>
                      <a:cubicBezTo>
                        <a:pt x="17" y="31"/>
                        <a:pt x="17" y="31"/>
                        <a:pt x="17" y="31"/>
                      </a:cubicBezTo>
                      <a:cubicBezTo>
                        <a:pt x="19" y="30"/>
                        <a:pt x="19" y="31"/>
                        <a:pt x="20" y="31"/>
                      </a:cubicBezTo>
                      <a:cubicBezTo>
                        <a:pt x="19" y="30"/>
                        <a:pt x="17" y="30"/>
                        <a:pt x="16" y="31"/>
                      </a:cubicBezTo>
                      <a:cubicBezTo>
                        <a:pt x="16" y="30"/>
                        <a:pt x="13" y="31"/>
                        <a:pt x="13" y="30"/>
                      </a:cubicBezTo>
                      <a:cubicBezTo>
                        <a:pt x="14" y="30"/>
                        <a:pt x="13" y="31"/>
                        <a:pt x="14" y="30"/>
                      </a:cubicBezTo>
                      <a:cubicBezTo>
                        <a:pt x="15" y="30"/>
                        <a:pt x="14" y="30"/>
                        <a:pt x="14" y="30"/>
                      </a:cubicBezTo>
                      <a:cubicBezTo>
                        <a:pt x="14" y="30"/>
                        <a:pt x="12" y="30"/>
                        <a:pt x="12" y="30"/>
                      </a:cubicBezTo>
                      <a:cubicBezTo>
                        <a:pt x="13" y="29"/>
                        <a:pt x="13" y="30"/>
                        <a:pt x="13" y="29"/>
                      </a:cubicBezTo>
                      <a:cubicBezTo>
                        <a:pt x="13" y="29"/>
                        <a:pt x="12" y="29"/>
                        <a:pt x="11" y="29"/>
                      </a:cubicBezTo>
                      <a:cubicBezTo>
                        <a:pt x="10" y="29"/>
                        <a:pt x="12" y="29"/>
                        <a:pt x="10" y="29"/>
                      </a:cubicBezTo>
                      <a:cubicBezTo>
                        <a:pt x="12" y="29"/>
                        <a:pt x="13" y="29"/>
                        <a:pt x="14" y="28"/>
                      </a:cubicBezTo>
                      <a:cubicBezTo>
                        <a:pt x="13" y="29"/>
                        <a:pt x="12" y="28"/>
                        <a:pt x="10" y="28"/>
                      </a:cubicBezTo>
                      <a:cubicBezTo>
                        <a:pt x="11" y="28"/>
                        <a:pt x="12" y="28"/>
                        <a:pt x="13" y="28"/>
                      </a:cubicBezTo>
                      <a:cubicBezTo>
                        <a:pt x="13" y="28"/>
                        <a:pt x="10" y="28"/>
                        <a:pt x="13" y="28"/>
                      </a:cubicBezTo>
                      <a:cubicBezTo>
                        <a:pt x="11" y="28"/>
                        <a:pt x="11" y="28"/>
                        <a:pt x="11" y="28"/>
                      </a:cubicBezTo>
                      <a:cubicBezTo>
                        <a:pt x="12" y="27"/>
                        <a:pt x="12" y="27"/>
                        <a:pt x="13" y="27"/>
                      </a:cubicBezTo>
                      <a:cubicBezTo>
                        <a:pt x="13" y="27"/>
                        <a:pt x="11" y="27"/>
                        <a:pt x="13" y="26"/>
                      </a:cubicBezTo>
                      <a:cubicBezTo>
                        <a:pt x="13" y="26"/>
                        <a:pt x="13" y="26"/>
                        <a:pt x="11" y="26"/>
                      </a:cubicBezTo>
                      <a:cubicBezTo>
                        <a:pt x="11" y="27"/>
                        <a:pt x="12" y="26"/>
                        <a:pt x="11" y="27"/>
                      </a:cubicBezTo>
                      <a:cubicBezTo>
                        <a:pt x="12" y="26"/>
                        <a:pt x="10" y="26"/>
                        <a:pt x="10" y="26"/>
                      </a:cubicBezTo>
                      <a:cubicBezTo>
                        <a:pt x="11" y="26"/>
                        <a:pt x="11" y="26"/>
                        <a:pt x="11" y="26"/>
                      </a:cubicBezTo>
                      <a:cubicBezTo>
                        <a:pt x="10" y="26"/>
                        <a:pt x="11" y="26"/>
                        <a:pt x="10" y="26"/>
                      </a:cubicBezTo>
                      <a:cubicBezTo>
                        <a:pt x="10" y="26"/>
                        <a:pt x="11" y="26"/>
                        <a:pt x="11" y="26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9" y="25"/>
                        <a:pt x="12" y="25"/>
                        <a:pt x="11" y="25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2" y="25"/>
                        <a:pt x="13" y="25"/>
                        <a:pt x="13" y="25"/>
                      </a:cubicBezTo>
                      <a:cubicBezTo>
                        <a:pt x="12" y="25"/>
                        <a:pt x="10" y="25"/>
                        <a:pt x="10" y="25"/>
                      </a:cubicBezTo>
                      <a:cubicBezTo>
                        <a:pt x="9" y="24"/>
                        <a:pt x="11" y="24"/>
                        <a:pt x="10" y="24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11" y="25"/>
                        <a:pt x="13" y="24"/>
                        <a:pt x="13" y="24"/>
                      </a:cubicBezTo>
                      <a:cubicBezTo>
                        <a:pt x="12" y="24"/>
                        <a:pt x="11" y="23"/>
                        <a:pt x="10" y="24"/>
                      </a:cubicBezTo>
                      <a:cubicBezTo>
                        <a:pt x="10" y="24"/>
                        <a:pt x="11" y="23"/>
                        <a:pt x="11" y="23"/>
                      </a:cubicBezTo>
                      <a:cubicBezTo>
                        <a:pt x="11" y="23"/>
                        <a:pt x="10" y="24"/>
                        <a:pt x="10" y="23"/>
                      </a:cubicBezTo>
                      <a:cubicBezTo>
                        <a:pt x="10" y="23"/>
                        <a:pt x="11" y="23"/>
                        <a:pt x="12" y="22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15" y="22"/>
                        <a:pt x="15" y="22"/>
                        <a:pt x="16" y="22"/>
                      </a:cubicBezTo>
                      <a:cubicBezTo>
                        <a:pt x="17" y="22"/>
                        <a:pt x="16" y="22"/>
                        <a:pt x="16" y="22"/>
                      </a:cubicBezTo>
                      <a:cubicBezTo>
                        <a:pt x="14" y="22"/>
                        <a:pt x="13" y="21"/>
                        <a:pt x="10" y="22"/>
                      </a:cubicBezTo>
                      <a:cubicBezTo>
                        <a:pt x="10" y="21"/>
                        <a:pt x="16" y="21"/>
                        <a:pt x="12" y="21"/>
                      </a:cubicBezTo>
                      <a:cubicBezTo>
                        <a:pt x="12" y="21"/>
                        <a:pt x="10" y="21"/>
                        <a:pt x="11" y="21"/>
                      </a:cubicBezTo>
                      <a:cubicBezTo>
                        <a:pt x="11" y="21"/>
                        <a:pt x="9" y="21"/>
                        <a:pt x="9" y="20"/>
                      </a:cubicBezTo>
                      <a:cubicBezTo>
                        <a:pt x="10" y="21"/>
                        <a:pt x="11" y="20"/>
                        <a:pt x="13" y="20"/>
                      </a:cubicBezTo>
                      <a:cubicBezTo>
                        <a:pt x="12" y="20"/>
                        <a:pt x="12" y="20"/>
                        <a:pt x="12" y="21"/>
                      </a:cubicBezTo>
                      <a:cubicBezTo>
                        <a:pt x="13" y="20"/>
                        <a:pt x="15" y="20"/>
                        <a:pt x="15" y="20"/>
                      </a:cubicBezTo>
                      <a:cubicBezTo>
                        <a:pt x="14" y="20"/>
                        <a:pt x="14" y="19"/>
                        <a:pt x="13" y="20"/>
                      </a:cubicBezTo>
                      <a:cubicBezTo>
                        <a:pt x="12" y="20"/>
                        <a:pt x="13" y="20"/>
                        <a:pt x="12" y="20"/>
                      </a:cubicBezTo>
                      <a:cubicBezTo>
                        <a:pt x="12" y="19"/>
                        <a:pt x="13" y="19"/>
                        <a:pt x="11" y="19"/>
                      </a:cubicBezTo>
                      <a:cubicBezTo>
                        <a:pt x="12" y="19"/>
                        <a:pt x="10" y="20"/>
                        <a:pt x="9" y="20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0" y="19"/>
                        <a:pt x="8" y="19"/>
                        <a:pt x="8" y="19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1" y="18"/>
                        <a:pt x="9" y="19"/>
                        <a:pt x="12" y="19"/>
                      </a:cubicBezTo>
                      <a:cubicBezTo>
                        <a:pt x="12" y="19"/>
                        <a:pt x="11" y="19"/>
                        <a:pt x="11" y="18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2" y="18"/>
                        <a:pt x="15" y="18"/>
                        <a:pt x="13" y="18"/>
                      </a:cubicBezTo>
                      <a:cubicBezTo>
                        <a:pt x="12" y="17"/>
                        <a:pt x="12" y="18"/>
                        <a:pt x="11" y="18"/>
                      </a:cubicBezTo>
                      <a:cubicBezTo>
                        <a:pt x="11" y="17"/>
                        <a:pt x="10" y="17"/>
                        <a:pt x="10" y="17"/>
                      </a:cubicBezTo>
                      <a:cubicBezTo>
                        <a:pt x="11" y="17"/>
                        <a:pt x="10" y="16"/>
                        <a:pt x="12" y="16"/>
                      </a:cubicBezTo>
                      <a:cubicBezTo>
                        <a:pt x="11" y="16"/>
                        <a:pt x="11" y="17"/>
                        <a:pt x="12" y="17"/>
                      </a:cubicBezTo>
                      <a:cubicBezTo>
                        <a:pt x="14" y="17"/>
                        <a:pt x="12" y="18"/>
                        <a:pt x="14" y="18"/>
                      </a:cubicBezTo>
                      <a:cubicBezTo>
                        <a:pt x="14" y="17"/>
                        <a:pt x="16" y="17"/>
                        <a:pt x="17" y="17"/>
                      </a:cubicBezTo>
                      <a:cubicBezTo>
                        <a:pt x="17" y="17"/>
                        <a:pt x="17" y="17"/>
                        <a:pt x="17" y="17"/>
                      </a:cubicBezTo>
                      <a:cubicBezTo>
                        <a:pt x="15" y="17"/>
                        <a:pt x="16" y="17"/>
                        <a:pt x="14" y="17"/>
                      </a:cubicBezTo>
                      <a:cubicBezTo>
                        <a:pt x="15" y="17"/>
                        <a:pt x="14" y="16"/>
                        <a:pt x="13" y="16"/>
                      </a:cubicBezTo>
                      <a:cubicBezTo>
                        <a:pt x="13" y="16"/>
                        <a:pt x="14" y="16"/>
                        <a:pt x="15" y="16"/>
                      </a:cubicBezTo>
                      <a:cubicBezTo>
                        <a:pt x="14" y="15"/>
                        <a:pt x="14" y="15"/>
                        <a:pt x="15" y="14"/>
                      </a:cubicBezTo>
                      <a:cubicBezTo>
                        <a:pt x="13" y="15"/>
                        <a:pt x="14" y="13"/>
                        <a:pt x="13" y="14"/>
                      </a:cubicBezTo>
                      <a:cubicBezTo>
                        <a:pt x="12" y="14"/>
                        <a:pt x="11" y="14"/>
                        <a:pt x="10" y="14"/>
                      </a:cubicBezTo>
                      <a:cubicBezTo>
                        <a:pt x="10" y="14"/>
                        <a:pt x="11" y="14"/>
                        <a:pt x="11" y="14"/>
                      </a:cubicBezTo>
                      <a:cubicBezTo>
                        <a:pt x="10" y="14"/>
                        <a:pt x="13" y="14"/>
                        <a:pt x="11" y="14"/>
                      </a:cubicBezTo>
                      <a:cubicBezTo>
                        <a:pt x="12" y="14"/>
                        <a:pt x="13" y="14"/>
                        <a:pt x="15" y="14"/>
                      </a:cubicBezTo>
                      <a:cubicBezTo>
                        <a:pt x="14" y="13"/>
                        <a:pt x="16" y="13"/>
                        <a:pt x="16" y="13"/>
                      </a:cubicBezTo>
                      <a:cubicBezTo>
                        <a:pt x="15" y="13"/>
                        <a:pt x="14" y="12"/>
                        <a:pt x="14" y="12"/>
                      </a:cubicBezTo>
                      <a:cubicBezTo>
                        <a:pt x="16" y="11"/>
                        <a:pt x="14" y="10"/>
                        <a:pt x="14" y="10"/>
                      </a:cubicBezTo>
                      <a:cubicBezTo>
                        <a:pt x="15" y="10"/>
                        <a:pt x="16" y="10"/>
                        <a:pt x="17" y="9"/>
                      </a:cubicBezTo>
                      <a:cubicBezTo>
                        <a:pt x="17" y="9"/>
                        <a:pt x="15" y="10"/>
                        <a:pt x="16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9"/>
                        <a:pt x="17" y="8"/>
                        <a:pt x="15" y="8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7" y="8"/>
                        <a:pt x="16" y="8"/>
                        <a:pt x="16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9" y="8"/>
                        <a:pt x="17" y="8"/>
                        <a:pt x="17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5" y="7"/>
                        <a:pt x="16" y="7"/>
                        <a:pt x="16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8" y="6"/>
                        <a:pt x="18" y="5"/>
                        <a:pt x="17" y="5"/>
                      </a:cubicBez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19" y="6"/>
                        <a:pt x="19" y="6"/>
                        <a:pt x="18" y="6"/>
                      </a:cubicBezTo>
                      <a:cubicBezTo>
                        <a:pt x="17" y="6"/>
                        <a:pt x="17" y="7"/>
                        <a:pt x="18" y="7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9" y="6"/>
                        <a:pt x="19" y="7"/>
                        <a:pt x="20" y="7"/>
                      </a:cubicBezTo>
                      <a:cubicBezTo>
                        <a:pt x="20" y="7"/>
                        <a:pt x="20" y="6"/>
                        <a:pt x="20" y="6"/>
                      </a:cubicBezTo>
                      <a:cubicBezTo>
                        <a:pt x="21" y="7"/>
                        <a:pt x="21" y="7"/>
                        <a:pt x="21" y="7"/>
                      </a:cubicBezTo>
                      <a:cubicBezTo>
                        <a:pt x="20" y="7"/>
                        <a:pt x="20" y="7"/>
                        <a:pt x="19" y="7"/>
                      </a:cubicBezTo>
                      <a:cubicBezTo>
                        <a:pt x="21" y="7"/>
                        <a:pt x="21" y="7"/>
                        <a:pt x="21" y="8"/>
                      </a:cubicBezTo>
                      <a:cubicBezTo>
                        <a:pt x="19" y="8"/>
                        <a:pt x="22" y="9"/>
                        <a:pt x="21" y="9"/>
                      </a:cubicBezTo>
                      <a:cubicBezTo>
                        <a:pt x="20" y="9"/>
                        <a:pt x="19" y="9"/>
                        <a:pt x="18" y="8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9" y="9"/>
                        <a:pt x="20" y="9"/>
                        <a:pt x="21" y="10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10"/>
                        <a:pt x="22" y="10"/>
                        <a:pt x="22" y="10"/>
                      </a:cubicBezTo>
                      <a:cubicBezTo>
                        <a:pt x="21" y="11"/>
                        <a:pt x="21" y="12"/>
                        <a:pt x="21" y="12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2" y="13"/>
                        <a:pt x="21" y="13"/>
                        <a:pt x="22" y="14"/>
                      </a:cubicBezTo>
                      <a:cubicBezTo>
                        <a:pt x="21" y="15"/>
                        <a:pt x="23" y="15"/>
                        <a:pt x="21" y="16"/>
                      </a:cubicBezTo>
                      <a:cubicBezTo>
                        <a:pt x="22" y="17"/>
                        <a:pt x="23" y="18"/>
                        <a:pt x="23" y="19"/>
                      </a:cubicBezTo>
                      <a:cubicBezTo>
                        <a:pt x="21" y="19"/>
                        <a:pt x="21" y="19"/>
                        <a:pt x="21" y="19"/>
                      </a:cubicBezTo>
                      <a:cubicBezTo>
                        <a:pt x="22" y="19"/>
                        <a:pt x="21" y="19"/>
                        <a:pt x="21" y="20"/>
                      </a:cubicBezTo>
                      <a:cubicBezTo>
                        <a:pt x="22" y="19"/>
                        <a:pt x="22" y="20"/>
                        <a:pt x="23" y="20"/>
                      </a:cubicBezTo>
                      <a:cubicBezTo>
                        <a:pt x="22" y="21"/>
                        <a:pt x="23" y="21"/>
                        <a:pt x="24" y="22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5" y="22"/>
                        <a:pt x="24" y="23"/>
                        <a:pt x="24" y="24"/>
                      </a:cubicBezTo>
                      <a:cubicBezTo>
                        <a:pt x="23" y="24"/>
                        <a:pt x="22" y="24"/>
                        <a:pt x="22" y="24"/>
                      </a:cubicBezTo>
                      <a:cubicBezTo>
                        <a:pt x="24" y="24"/>
                        <a:pt x="24" y="25"/>
                        <a:pt x="25" y="25"/>
                      </a:cubicBezTo>
                      <a:cubicBezTo>
                        <a:pt x="25" y="25"/>
                        <a:pt x="25" y="26"/>
                        <a:pt x="24" y="27"/>
                      </a:cubicBezTo>
                      <a:cubicBezTo>
                        <a:pt x="26" y="28"/>
                        <a:pt x="25" y="29"/>
                        <a:pt x="27" y="31"/>
                      </a:cubicBezTo>
                      <a:cubicBezTo>
                        <a:pt x="25" y="31"/>
                        <a:pt x="25" y="31"/>
                        <a:pt x="25" y="31"/>
                      </a:cubicBezTo>
                      <a:cubicBezTo>
                        <a:pt x="28" y="32"/>
                        <a:pt x="26" y="34"/>
                        <a:pt x="27" y="36"/>
                      </a:cubicBezTo>
                      <a:cubicBezTo>
                        <a:pt x="25" y="36"/>
                        <a:pt x="25" y="36"/>
                        <a:pt x="25" y="36"/>
                      </a:cubicBezTo>
                      <a:cubicBezTo>
                        <a:pt x="25" y="36"/>
                        <a:pt x="26" y="37"/>
                        <a:pt x="27" y="36"/>
                      </a:cubicBezTo>
                      <a:cubicBezTo>
                        <a:pt x="27" y="37"/>
                        <a:pt x="28" y="37"/>
                        <a:pt x="27" y="38"/>
                      </a:cubicBezTo>
                      <a:cubicBezTo>
                        <a:pt x="26" y="38"/>
                        <a:pt x="27" y="38"/>
                        <a:pt x="28" y="39"/>
                      </a:cubicBezTo>
                      <a:cubicBezTo>
                        <a:pt x="27" y="40"/>
                        <a:pt x="27" y="40"/>
                        <a:pt x="27" y="41"/>
                      </a:cubicBezTo>
                      <a:cubicBezTo>
                        <a:pt x="28" y="40"/>
                        <a:pt x="28" y="40"/>
                        <a:pt x="28" y="40"/>
                      </a:cubicBezTo>
                      <a:cubicBezTo>
                        <a:pt x="27" y="40"/>
                        <a:pt x="26" y="40"/>
                        <a:pt x="26" y="41"/>
                      </a:cubicBezTo>
                      <a:cubicBezTo>
                        <a:pt x="27" y="41"/>
                        <a:pt x="26" y="42"/>
                        <a:pt x="28" y="41"/>
                      </a:cubicBezTo>
                      <a:cubicBezTo>
                        <a:pt x="27" y="42"/>
                        <a:pt x="29" y="44"/>
                        <a:pt x="27" y="44"/>
                      </a:cubicBezTo>
                      <a:cubicBezTo>
                        <a:pt x="28" y="44"/>
                        <a:pt x="28" y="45"/>
                        <a:pt x="28" y="45"/>
                      </a:cubicBezTo>
                      <a:cubicBezTo>
                        <a:pt x="28" y="46"/>
                        <a:pt x="27" y="46"/>
                        <a:pt x="28" y="47"/>
                      </a:cubicBezTo>
                      <a:cubicBezTo>
                        <a:pt x="28" y="47"/>
                        <a:pt x="27" y="47"/>
                        <a:pt x="27" y="47"/>
                      </a:cubicBezTo>
                      <a:cubicBezTo>
                        <a:pt x="27" y="47"/>
                        <a:pt x="28" y="47"/>
                        <a:pt x="28" y="47"/>
                      </a:cubicBezTo>
                      <a:cubicBezTo>
                        <a:pt x="29" y="49"/>
                        <a:pt x="26" y="50"/>
                        <a:pt x="26" y="51"/>
                      </a:cubicBezTo>
                      <a:cubicBezTo>
                        <a:pt x="27" y="54"/>
                        <a:pt x="26" y="56"/>
                        <a:pt x="25" y="58"/>
                      </a:cubicBezTo>
                      <a:cubicBezTo>
                        <a:pt x="25" y="58"/>
                        <a:pt x="25" y="58"/>
                        <a:pt x="25" y="58"/>
                      </a:cubicBezTo>
                      <a:cubicBezTo>
                        <a:pt x="26" y="59"/>
                        <a:pt x="22" y="59"/>
                        <a:pt x="25" y="60"/>
                      </a:cubicBezTo>
                      <a:cubicBezTo>
                        <a:pt x="24" y="60"/>
                        <a:pt x="24" y="61"/>
                        <a:pt x="23" y="60"/>
                      </a:cubicBezTo>
                      <a:cubicBezTo>
                        <a:pt x="24" y="61"/>
                        <a:pt x="22" y="61"/>
                        <a:pt x="23" y="63"/>
                      </a:cubicBezTo>
                      <a:cubicBezTo>
                        <a:pt x="23" y="62"/>
                        <a:pt x="23" y="62"/>
                        <a:pt x="23" y="62"/>
                      </a:cubicBezTo>
                      <a:cubicBezTo>
                        <a:pt x="21" y="63"/>
                        <a:pt x="22" y="64"/>
                        <a:pt x="21" y="64"/>
                      </a:cubicBezTo>
                      <a:cubicBezTo>
                        <a:pt x="21" y="64"/>
                        <a:pt x="21" y="64"/>
                        <a:pt x="20" y="64"/>
                      </a:cubicBezTo>
                      <a:cubicBezTo>
                        <a:pt x="19" y="63"/>
                        <a:pt x="22" y="65"/>
                        <a:pt x="20" y="64"/>
                      </a:cubicBezTo>
                      <a:cubicBezTo>
                        <a:pt x="19" y="64"/>
                        <a:pt x="20" y="65"/>
                        <a:pt x="20" y="65"/>
                      </a:cubicBezTo>
                      <a:cubicBezTo>
                        <a:pt x="20" y="65"/>
                        <a:pt x="20" y="65"/>
                        <a:pt x="20" y="65"/>
                      </a:cubicBezTo>
                      <a:cubicBezTo>
                        <a:pt x="20" y="65"/>
                        <a:pt x="20" y="65"/>
                        <a:pt x="20" y="65"/>
                      </a:cubicBezTo>
                      <a:cubicBezTo>
                        <a:pt x="20" y="65"/>
                        <a:pt x="20" y="65"/>
                        <a:pt x="20" y="65"/>
                      </a:cubicBezTo>
                      <a:cubicBezTo>
                        <a:pt x="20" y="66"/>
                        <a:pt x="20" y="66"/>
                        <a:pt x="20" y="66"/>
                      </a:cubicBezTo>
                      <a:cubicBezTo>
                        <a:pt x="20" y="66"/>
                        <a:pt x="20" y="66"/>
                        <a:pt x="20" y="66"/>
                      </a:cubicBezTo>
                      <a:cubicBezTo>
                        <a:pt x="20" y="66"/>
                        <a:pt x="20" y="66"/>
                        <a:pt x="20" y="66"/>
                      </a:cubicBezTo>
                      <a:cubicBezTo>
                        <a:pt x="20" y="66"/>
                        <a:pt x="20" y="66"/>
                        <a:pt x="20" y="66"/>
                      </a:cubicBezTo>
                      <a:cubicBezTo>
                        <a:pt x="14" y="64"/>
                        <a:pt x="32" y="69"/>
                        <a:pt x="8" y="62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8" y="61"/>
                        <a:pt x="8" y="61"/>
                        <a:pt x="8" y="61"/>
                      </a:cubicBezTo>
                      <a:cubicBezTo>
                        <a:pt x="7" y="60"/>
                        <a:pt x="7" y="60"/>
                        <a:pt x="7" y="60"/>
                      </a:cubicBezTo>
                      <a:cubicBezTo>
                        <a:pt x="6" y="58"/>
                        <a:pt x="6" y="58"/>
                        <a:pt x="6" y="58"/>
                      </a:cubicBezTo>
                      <a:cubicBezTo>
                        <a:pt x="7" y="57"/>
                        <a:pt x="10" y="58"/>
                        <a:pt x="8" y="57"/>
                      </a:cubicBezTo>
                      <a:cubicBezTo>
                        <a:pt x="9" y="57"/>
                        <a:pt x="7" y="57"/>
                        <a:pt x="8" y="57"/>
                      </a:cubicBezTo>
                      <a:cubicBezTo>
                        <a:pt x="7" y="56"/>
                        <a:pt x="10" y="56"/>
                        <a:pt x="9" y="56"/>
                      </a:cubicBezTo>
                      <a:cubicBezTo>
                        <a:pt x="8" y="56"/>
                        <a:pt x="8" y="56"/>
                        <a:pt x="7" y="56"/>
                      </a:cubicBezTo>
                      <a:cubicBezTo>
                        <a:pt x="8" y="55"/>
                        <a:pt x="10" y="55"/>
                        <a:pt x="8" y="54"/>
                      </a:cubicBezTo>
                      <a:cubicBezTo>
                        <a:pt x="9" y="54"/>
                        <a:pt x="9" y="54"/>
                        <a:pt x="9" y="54"/>
                      </a:cubicBezTo>
                      <a:cubicBezTo>
                        <a:pt x="7" y="54"/>
                        <a:pt x="8" y="53"/>
                        <a:pt x="6" y="53"/>
                      </a:cubicBezTo>
                      <a:cubicBezTo>
                        <a:pt x="5" y="49"/>
                        <a:pt x="3" y="46"/>
                        <a:pt x="2" y="42"/>
                      </a:cubicBezTo>
                      <a:cubicBezTo>
                        <a:pt x="2" y="39"/>
                        <a:pt x="1" y="35"/>
                        <a:pt x="2" y="31"/>
                      </a:cubicBezTo>
                      <a:cubicBezTo>
                        <a:pt x="4" y="30"/>
                        <a:pt x="4" y="30"/>
                        <a:pt x="3" y="29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2" y="29"/>
                        <a:pt x="4" y="28"/>
                        <a:pt x="2" y="28"/>
                      </a:cubicBezTo>
                      <a:cubicBezTo>
                        <a:pt x="2" y="27"/>
                        <a:pt x="2" y="25"/>
                        <a:pt x="2" y="24"/>
                      </a:cubicBezTo>
                      <a:cubicBezTo>
                        <a:pt x="2" y="24"/>
                        <a:pt x="3" y="24"/>
                        <a:pt x="3" y="24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3" y="23"/>
                        <a:pt x="3" y="23"/>
                        <a:pt x="3" y="23"/>
                      </a:cubicBezTo>
                      <a:cubicBezTo>
                        <a:pt x="3" y="23"/>
                        <a:pt x="2" y="23"/>
                        <a:pt x="1" y="23"/>
                      </a:cubicBezTo>
                      <a:cubicBezTo>
                        <a:pt x="0" y="19"/>
                        <a:pt x="4" y="15"/>
                        <a:pt x="5" y="11"/>
                      </a:cubicBezTo>
                      <a:cubicBezTo>
                        <a:pt x="6" y="10"/>
                        <a:pt x="6" y="8"/>
                        <a:pt x="6" y="7"/>
                      </a:cubicBezTo>
                      <a:cubicBezTo>
                        <a:pt x="9" y="5"/>
                        <a:pt x="12" y="4"/>
                        <a:pt x="12" y="0"/>
                      </a:cubicBezTo>
                      <a:cubicBezTo>
                        <a:pt x="12" y="0"/>
                        <a:pt x="15" y="3"/>
                        <a:pt x="16" y="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97" name="Freeform 155"/>
                <p:cNvSpPr>
                  <a:spLocks/>
                </p:cNvSpPr>
                <p:nvPr/>
              </p:nvSpPr>
              <p:spPr bwMode="auto">
                <a:xfrm>
                  <a:off x="-3375025" y="-5698331"/>
                  <a:ext cx="11113" cy="0"/>
                </a:xfrm>
                <a:custGeom>
                  <a:avLst/>
                  <a:gdLst>
                    <a:gd name="T0" fmla="*/ 3 w 3"/>
                    <a:gd name="T1" fmla="*/ 0 w 3"/>
                    <a:gd name="T2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">
                      <a:moveTo>
                        <a:pt x="3" y="0"/>
                      </a:moveTo>
                      <a:cubicBezTo>
                        <a:pt x="2" y="0"/>
                        <a:pt x="1" y="0"/>
                        <a:pt x="0" y="0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98" name="Freeform 156"/>
                <p:cNvSpPr>
                  <a:spLocks/>
                </p:cNvSpPr>
                <p:nvPr/>
              </p:nvSpPr>
              <p:spPr bwMode="auto">
                <a:xfrm>
                  <a:off x="-3398837" y="-5668169"/>
                  <a:ext cx="4763" cy="4762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0 w 1"/>
                    <a:gd name="T5" fmla="*/ 0 h 1"/>
                    <a:gd name="T6" fmla="*/ 1 w 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199" name="Freeform 157"/>
                <p:cNvSpPr>
                  <a:spLocks/>
                </p:cNvSpPr>
                <p:nvPr/>
              </p:nvSpPr>
              <p:spPr bwMode="auto">
                <a:xfrm>
                  <a:off x="-3402012" y="-5660231"/>
                  <a:ext cx="7938" cy="3175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0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1"/>
                        <a:pt x="0" y="0"/>
                        <a:pt x="0" y="0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200" name="Freeform 158"/>
                <p:cNvSpPr>
                  <a:spLocks/>
                </p:cNvSpPr>
                <p:nvPr/>
              </p:nvSpPr>
              <p:spPr bwMode="auto">
                <a:xfrm>
                  <a:off x="-3409950" y="-5649119"/>
                  <a:ext cx="4763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201" name="Freeform 159"/>
                <p:cNvSpPr>
                  <a:spLocks/>
                </p:cNvSpPr>
                <p:nvPr/>
              </p:nvSpPr>
              <p:spPr bwMode="auto">
                <a:xfrm>
                  <a:off x="-3405187" y="-5649119"/>
                  <a:ext cx="6350" cy="0"/>
                </a:xfrm>
                <a:custGeom>
                  <a:avLst/>
                  <a:gdLst>
                    <a:gd name="T0" fmla="*/ 1 w 2"/>
                    <a:gd name="T1" fmla="*/ 1 w 2"/>
                    <a:gd name="T2" fmla="*/ 1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1" y="0"/>
                      </a:move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202" name="Freeform 160"/>
                <p:cNvSpPr>
                  <a:spLocks/>
                </p:cNvSpPr>
                <p:nvPr/>
              </p:nvSpPr>
              <p:spPr bwMode="auto">
                <a:xfrm>
                  <a:off x="-3409950" y="-5633244"/>
                  <a:ext cx="4763" cy="3175"/>
                </a:xfrm>
                <a:custGeom>
                  <a:avLst/>
                  <a:gdLst>
                    <a:gd name="T0" fmla="*/ 1 w 1"/>
                    <a:gd name="T1" fmla="*/ 0 h 1"/>
                    <a:gd name="T2" fmla="*/ 1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203" name="Freeform 161"/>
                <p:cNvSpPr>
                  <a:spLocks/>
                </p:cNvSpPr>
                <p:nvPr/>
              </p:nvSpPr>
              <p:spPr bwMode="auto">
                <a:xfrm>
                  <a:off x="-3405187" y="-5626894"/>
                  <a:ext cx="3175" cy="0"/>
                </a:xfrm>
                <a:custGeom>
                  <a:avLst/>
                  <a:gdLst>
                    <a:gd name="T0" fmla="*/ 1 w 1"/>
                    <a:gd name="T1" fmla="*/ 1 w 1"/>
                    <a:gd name="T2" fmla="*/ 0 w 1"/>
                    <a:gd name="T3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204" name="Freeform 162"/>
                <p:cNvSpPr>
                  <a:spLocks/>
                </p:cNvSpPr>
                <p:nvPr/>
              </p:nvSpPr>
              <p:spPr bwMode="auto">
                <a:xfrm>
                  <a:off x="-3402012" y="-5509419"/>
                  <a:ext cx="3175" cy="3175"/>
                </a:xfrm>
                <a:custGeom>
                  <a:avLst/>
                  <a:gdLst>
                    <a:gd name="T0" fmla="*/ 2 w 2"/>
                    <a:gd name="T1" fmla="*/ 2 h 2"/>
                    <a:gd name="T2" fmla="*/ 0 w 2"/>
                    <a:gd name="T3" fmla="*/ 0 h 2"/>
                    <a:gd name="T4" fmla="*/ 2 w 2"/>
                    <a:gd name="T5" fmla="*/ 2 h 2"/>
                    <a:gd name="T6" fmla="*/ 2 w 2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lnTo>
                        <a:pt x="0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205" name="Freeform 163"/>
                <p:cNvSpPr>
                  <a:spLocks/>
                </p:cNvSpPr>
                <p:nvPr/>
              </p:nvSpPr>
              <p:spPr bwMode="auto">
                <a:xfrm>
                  <a:off x="-3375025" y="-5528469"/>
                  <a:ext cx="6350" cy="0"/>
                </a:xfrm>
                <a:custGeom>
                  <a:avLst/>
                  <a:gdLst>
                    <a:gd name="T0" fmla="*/ 1 w 2"/>
                    <a:gd name="T1" fmla="*/ 2 w 2"/>
                    <a:gd name="T2" fmla="*/ 1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1" y="0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2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  <p:sp>
              <p:nvSpPr>
                <p:cNvPr id="206" name="Freeform 164"/>
                <p:cNvSpPr>
                  <a:spLocks/>
                </p:cNvSpPr>
                <p:nvPr/>
              </p:nvSpPr>
              <p:spPr bwMode="auto">
                <a:xfrm>
                  <a:off x="-3394075" y="-5558631"/>
                  <a:ext cx="3175" cy="0"/>
                </a:xfrm>
                <a:custGeom>
                  <a:avLst/>
                  <a:gdLst>
                    <a:gd name="T0" fmla="*/ 2 w 2"/>
                    <a:gd name="T1" fmla="*/ 2 w 2"/>
                    <a:gd name="T2" fmla="*/ 0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 dirty="0"/>
                </a:p>
              </p:txBody>
            </p:sp>
          </p:grpSp>
        </p:grpSp>
      </p:grpSp>
      <p:sp>
        <p:nvSpPr>
          <p:cNvPr id="3" name="Rectangle 2"/>
          <p:cNvSpPr/>
          <p:nvPr/>
        </p:nvSpPr>
        <p:spPr>
          <a:xfrm>
            <a:off x="367719" y="5762891"/>
            <a:ext cx="9077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aseline="30000" dirty="0">
                <a:solidFill>
                  <a:schemeClr val="accent2"/>
                </a:solidFill>
                <a:ea typeface="Calibri" charset="0"/>
                <a:cs typeface="Calibri" charset="0"/>
              </a:rPr>
              <a:t>1</a:t>
            </a:r>
            <a:r>
              <a:rPr lang="en-US" sz="1000" dirty="0">
                <a:solidFill>
                  <a:schemeClr val="accent2"/>
                </a:solidFill>
                <a:ea typeface="Calibri" charset="0"/>
                <a:cs typeface="Calibri" charset="0"/>
              </a:rPr>
              <a:t>Henry Stewart Publications - Inaugural issue of the Journal of Digital Banking; The major new professional journal on using technology and automation to deliver a profitable, customer-focused digital banking strategy; See: Leave the Past Behind With Digital Process Management; Kunal Chopra, Financial Services Transformation and Business Effectiveness Leader and Neal Oswald, Co-founder of Wanilah Advisors Inc.</a:t>
            </a:r>
          </a:p>
        </p:txBody>
      </p:sp>
      <p:sp>
        <p:nvSpPr>
          <p:cNvPr id="562" name="Rounded Rectangle 561"/>
          <p:cNvSpPr/>
          <p:nvPr/>
        </p:nvSpPr>
        <p:spPr bwMode="auto">
          <a:xfrm>
            <a:off x="336530" y="1190295"/>
            <a:ext cx="9541675" cy="360000"/>
          </a:xfrm>
          <a:prstGeom prst="round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accent2"/>
                </a:solidFill>
                <a:cs typeface="Calibri"/>
              </a:rPr>
              <a:t>Measure and analyze processes on an end-to-end basis from a customer perspective  </a:t>
            </a:r>
          </a:p>
        </p:txBody>
      </p:sp>
      <p:sp>
        <p:nvSpPr>
          <p:cNvPr id="563" name="Oval 562"/>
          <p:cNvSpPr/>
          <p:nvPr/>
        </p:nvSpPr>
        <p:spPr>
          <a:xfrm>
            <a:off x="8908330" y="103104"/>
            <a:ext cx="772998" cy="804946"/>
          </a:xfrm>
          <a:prstGeom prst="ellipse">
            <a:avLst/>
          </a:prstGeom>
          <a:solidFill>
            <a:srgbClr val="254E8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CA" sz="2000" b="1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</a:p>
        </p:txBody>
      </p:sp>
      <p:graphicFrame>
        <p:nvGraphicFramePr>
          <p:cNvPr id="603" name="Table 6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769750"/>
              </p:ext>
            </p:extLst>
          </p:nvPr>
        </p:nvGraphicFramePr>
        <p:xfrm>
          <a:off x="513029" y="2923539"/>
          <a:ext cx="1418903" cy="2672147"/>
        </p:xfrm>
        <a:graphic>
          <a:graphicData uri="http://schemas.openxmlformats.org/drawingml/2006/table">
            <a:tbl>
              <a:tblPr firstRow="1" bandRow="1"/>
              <a:tblGrid>
                <a:gridCol w="14189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4503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Process Volumes and Activity 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E8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2710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Timings/interval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Volumes/errors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Cycles/frequency 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Triggers</a:t>
                      </a:r>
                      <a:r>
                        <a:rPr lang="en-CA" sz="1000" baseline="0" dirty="0">
                          <a:latin typeface="Arial"/>
                          <a:cs typeface="Arial"/>
                        </a:rPr>
                        <a:t> &amp; </a:t>
                      </a:r>
                      <a:r>
                        <a:rPr lang="en-CA" sz="1000" dirty="0">
                          <a:latin typeface="Arial"/>
                          <a:cs typeface="Arial"/>
                        </a:rPr>
                        <a:t>alerts 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Customer/client segments/groups</a:t>
                      </a:r>
                      <a:r>
                        <a:rPr lang="en-CA" sz="1000" baseline="0" dirty="0">
                          <a:latin typeface="Arial"/>
                          <a:cs typeface="Arial"/>
                        </a:rPr>
                        <a:t> using the process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baseline="0" dirty="0">
                          <a:latin typeface="Arial"/>
                          <a:cs typeface="Arial"/>
                        </a:rPr>
                        <a:t>Manual workarounds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No.</a:t>
                      </a:r>
                      <a:r>
                        <a:rPr lang="en-CA" sz="1000" baseline="0" dirty="0">
                          <a:latin typeface="Arial"/>
                          <a:cs typeface="Arial"/>
                        </a:rPr>
                        <a:t> of handoffs</a:t>
                      </a:r>
                      <a:endParaRPr lang="en-CA" sz="1000" dirty="0">
                        <a:latin typeface="Arial"/>
                        <a:cs typeface="Arial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04" name="Table 6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680292"/>
              </p:ext>
            </p:extLst>
          </p:nvPr>
        </p:nvGraphicFramePr>
        <p:xfrm>
          <a:off x="1994009" y="2923539"/>
          <a:ext cx="1418903" cy="2676830"/>
        </p:xfrm>
        <a:graphic>
          <a:graphicData uri="http://schemas.openxmlformats.org/drawingml/2006/table">
            <a:tbl>
              <a:tblPr firstRow="1" bandRow="1"/>
              <a:tblGrid>
                <a:gridCol w="14189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2799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Process Complexity 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E8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9721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Happy/unhappy paths</a:t>
                      </a:r>
                      <a:r>
                        <a:rPr lang="en-CA" sz="1000" baseline="0" dirty="0">
                          <a:latin typeface="Arial"/>
                          <a:cs typeface="Arial"/>
                        </a:rPr>
                        <a:t> 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Structured and unstructured data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Standards,</a:t>
                      </a:r>
                      <a:r>
                        <a:rPr lang="en-CA" sz="1000" baseline="0" dirty="0">
                          <a:latin typeface="Arial"/>
                          <a:cs typeface="Arial"/>
                        </a:rPr>
                        <a:t> SOP’s</a:t>
                      </a:r>
                      <a:endParaRPr lang="en-CA" sz="1000" dirty="0">
                        <a:latin typeface="Arial"/>
                        <a:cs typeface="Arial"/>
                      </a:endParaRP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Third</a:t>
                      </a:r>
                      <a:r>
                        <a:rPr lang="en-CA" sz="1000" baseline="0" dirty="0">
                          <a:latin typeface="Arial"/>
                          <a:cs typeface="Arial"/>
                        </a:rPr>
                        <a:t> parties and  supply chain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Business</a:t>
                      </a:r>
                      <a:r>
                        <a:rPr lang="en-CA" sz="1000" baseline="0" dirty="0">
                          <a:latin typeface="Arial"/>
                          <a:cs typeface="Arial"/>
                        </a:rPr>
                        <a:t> rules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baseline="0" dirty="0">
                          <a:latin typeface="Arial"/>
                          <a:cs typeface="Arial"/>
                        </a:rPr>
                        <a:t>Policy clarity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baseline="0" dirty="0">
                          <a:latin typeface="Arial"/>
                          <a:cs typeface="Arial"/>
                        </a:rPr>
                        <a:t>Risk and compliance issues </a:t>
                      </a:r>
                      <a:endParaRPr lang="en-CA" sz="1000" dirty="0">
                        <a:latin typeface="Arial"/>
                        <a:cs typeface="Arial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05" name="Table 6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619347"/>
              </p:ext>
            </p:extLst>
          </p:nvPr>
        </p:nvGraphicFramePr>
        <p:xfrm>
          <a:off x="3474989" y="2923540"/>
          <a:ext cx="1418903" cy="2676829"/>
        </p:xfrm>
        <a:graphic>
          <a:graphicData uri="http://schemas.openxmlformats.org/drawingml/2006/table">
            <a:tbl>
              <a:tblPr firstRow="1" bandRow="1"/>
              <a:tblGrid>
                <a:gridCol w="14189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4361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Staff Skills and Cognitive</a:t>
                      </a:r>
                      <a:r>
                        <a:rPr lang="en-US" sz="1000" baseline="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Elements </a:t>
                      </a:r>
                      <a:endParaRPr lang="en-US" sz="100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E8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3321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Decision points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Skills,</a:t>
                      </a:r>
                      <a:r>
                        <a:rPr lang="en-CA" sz="1000" baseline="0" dirty="0">
                          <a:latin typeface="Arial"/>
                          <a:cs typeface="Arial"/>
                        </a:rPr>
                        <a:t> experience, capability </a:t>
                      </a:r>
                      <a:endParaRPr lang="en-CA" sz="1000" dirty="0">
                        <a:latin typeface="Arial"/>
                        <a:cs typeface="Arial"/>
                      </a:endParaRP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Homogeneous inputs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Verification/interpretation required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Cultural and behavioural factors 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Staff levels and mix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06" name="Table 6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038918"/>
              </p:ext>
            </p:extLst>
          </p:nvPr>
        </p:nvGraphicFramePr>
        <p:xfrm>
          <a:off x="4955969" y="2923539"/>
          <a:ext cx="1418903" cy="2671316"/>
        </p:xfrm>
        <a:graphic>
          <a:graphicData uri="http://schemas.openxmlformats.org/drawingml/2006/table">
            <a:tbl>
              <a:tblPr firstRow="1" bandRow="1"/>
              <a:tblGrid>
                <a:gridCol w="14189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5492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Systems</a:t>
                      </a:r>
                      <a:r>
                        <a:rPr lang="en-US" sz="1000" baseline="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and Applications </a:t>
                      </a:r>
                      <a:endParaRPr lang="en-US" sz="100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E8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1638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Application Inventory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On premise, remote, third</a:t>
                      </a:r>
                      <a:r>
                        <a:rPr lang="en-CA" sz="1000" baseline="0" dirty="0">
                          <a:latin typeface="Arial"/>
                          <a:cs typeface="Arial"/>
                        </a:rPr>
                        <a:t> parties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baseline="0" dirty="0">
                          <a:latin typeface="Arial"/>
                          <a:cs typeface="Arial"/>
                        </a:rPr>
                        <a:t>Infrastructure, servers, architecture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baseline="0" dirty="0">
                          <a:latin typeface="Arial"/>
                          <a:cs typeface="Arial"/>
                        </a:rPr>
                        <a:t>Workflow, data used, missing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baseline="0" dirty="0">
                          <a:latin typeface="Arial"/>
                          <a:cs typeface="Arial"/>
                        </a:rPr>
                        <a:t>Content, imaging, scanning, ocr</a:t>
                      </a:r>
                      <a:endParaRPr lang="en-CA" sz="1000" dirty="0">
                        <a:latin typeface="Arial"/>
                        <a:cs typeface="Arial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07" name="Table 6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549683"/>
              </p:ext>
            </p:extLst>
          </p:nvPr>
        </p:nvGraphicFramePr>
        <p:xfrm>
          <a:off x="6436949" y="2923539"/>
          <a:ext cx="1418903" cy="2667814"/>
        </p:xfrm>
        <a:graphic>
          <a:graphicData uri="http://schemas.openxmlformats.org/drawingml/2006/table">
            <a:tbl>
              <a:tblPr firstRow="1" bandRow="1"/>
              <a:tblGrid>
                <a:gridCol w="14189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5325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Financials</a:t>
                      </a:r>
                      <a:r>
                        <a:rPr lang="en-US" sz="1000" baseline="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/ROI</a:t>
                      </a:r>
                      <a:endParaRPr lang="en-US" sz="100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E8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1456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Costs per FTE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Cost</a:t>
                      </a:r>
                      <a:r>
                        <a:rPr lang="en-CA" sz="1000" baseline="0" dirty="0">
                          <a:latin typeface="Arial"/>
                          <a:cs typeface="Arial"/>
                        </a:rPr>
                        <a:t> of errors/rework</a:t>
                      </a:r>
                      <a:endParaRPr lang="en-CA" sz="1000" dirty="0">
                        <a:latin typeface="Arial"/>
                        <a:cs typeface="Arial"/>
                      </a:endParaRP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Application costs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End to end costs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Benefit of RFT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Value estimate for  1% improvement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Projected volumes/outlook  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08" name="Table 6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753541"/>
              </p:ext>
            </p:extLst>
          </p:nvPr>
        </p:nvGraphicFramePr>
        <p:xfrm>
          <a:off x="7917929" y="2923539"/>
          <a:ext cx="1439592" cy="2663755"/>
        </p:xfrm>
        <a:graphic>
          <a:graphicData uri="http://schemas.openxmlformats.org/drawingml/2006/table">
            <a:tbl>
              <a:tblPr firstRow="1" bandRow="1"/>
              <a:tblGrid>
                <a:gridCol w="14395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5335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Customer/Client</a:t>
                      </a:r>
                      <a:r>
                        <a:rPr lang="en-US" sz="1000" baseline="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Metrics </a:t>
                      </a:r>
                      <a:endParaRPr lang="en-US" sz="100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E8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1039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Right first time %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Top twenty</a:t>
                      </a:r>
                      <a:r>
                        <a:rPr lang="en-CA" sz="1000" baseline="0" dirty="0">
                          <a:latin typeface="Arial"/>
                          <a:cs typeface="Arial"/>
                        </a:rPr>
                        <a:t> irritants </a:t>
                      </a:r>
                      <a:endParaRPr lang="en-CA" sz="1000" dirty="0">
                        <a:latin typeface="Arial"/>
                        <a:cs typeface="Arial"/>
                      </a:endParaRP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Quality</a:t>
                      </a:r>
                      <a:r>
                        <a:rPr lang="en-CA" sz="1000" baseline="0" dirty="0">
                          <a:latin typeface="Arial"/>
                          <a:cs typeface="Arial"/>
                        </a:rPr>
                        <a:t> metric</a:t>
                      </a:r>
                      <a:r>
                        <a:rPr lang="en-CA" sz="1000" dirty="0">
                          <a:latin typeface="Arial"/>
                          <a:cs typeface="Arial"/>
                        </a:rPr>
                        <a:t>s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Experience/delays analysis</a:t>
                      </a:r>
                      <a:r>
                        <a:rPr lang="en-CA" sz="1000" baseline="0" dirty="0">
                          <a:latin typeface="Arial"/>
                          <a:cs typeface="Arial"/>
                        </a:rPr>
                        <a:t> by channel, cross channel</a:t>
                      </a:r>
                      <a:r>
                        <a:rPr lang="en-CA" sz="1000" dirty="0">
                          <a:latin typeface="Arial"/>
                          <a:cs typeface="Arial"/>
                        </a:rPr>
                        <a:t> </a:t>
                      </a:r>
                    </a:p>
                    <a:p>
                      <a:pPr marL="20880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CA" sz="1000" dirty="0">
                          <a:latin typeface="Arial"/>
                          <a:cs typeface="Arial"/>
                        </a:rPr>
                        <a:t>Agent, CSR,</a:t>
                      </a:r>
                      <a:r>
                        <a:rPr lang="en-CA" sz="1000" baseline="0" dirty="0">
                          <a:latin typeface="Arial"/>
                          <a:cs typeface="Arial"/>
                        </a:rPr>
                        <a:t> salesforce, broker incentives, rewards</a:t>
                      </a:r>
                      <a:endParaRPr lang="en-CA" sz="1000" dirty="0">
                        <a:latin typeface="Arial"/>
                        <a:cs typeface="Arial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1656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953892" y="2645687"/>
            <a:ext cx="5703216" cy="3326988"/>
            <a:chOff x="2485139" y="1543667"/>
            <a:chExt cx="5079582" cy="4623898"/>
          </a:xfrm>
        </p:grpSpPr>
        <p:sp>
          <p:nvSpPr>
            <p:cNvPr id="5" name="Oval 4"/>
            <p:cNvSpPr/>
            <p:nvPr>
              <p:custDataLst>
                <p:tags r:id="rId1"/>
              </p:custDataLst>
            </p:nvPr>
          </p:nvSpPr>
          <p:spPr>
            <a:xfrm>
              <a:off x="3573617" y="1543667"/>
              <a:ext cx="2972843" cy="297284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254E83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8" name="Oval 7"/>
            <p:cNvSpPr/>
            <p:nvPr>
              <p:custDataLst>
                <p:tags r:id="rId2"/>
              </p:custDataLst>
            </p:nvPr>
          </p:nvSpPr>
          <p:spPr>
            <a:xfrm>
              <a:off x="2485139" y="3194723"/>
              <a:ext cx="2972843" cy="297284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254E83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>
              <p:custDataLst>
                <p:tags r:id="rId3"/>
              </p:custDataLst>
            </p:nvPr>
          </p:nvSpPr>
          <p:spPr>
            <a:xfrm>
              <a:off x="4591878" y="3194723"/>
              <a:ext cx="2972843" cy="297284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254E83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>
              <p:custDataLst>
                <p:tags r:id="rId4"/>
              </p:custDataLst>
            </p:nvPr>
          </p:nvSpPr>
          <p:spPr>
            <a:xfrm>
              <a:off x="2542973" y="4363163"/>
              <a:ext cx="2097176" cy="102660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54E83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+mn-cs"/>
                </a:rPr>
                <a:t>(READY)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54E83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+mn-cs"/>
                </a:rPr>
                <a:t>Knowledge, Skills, Experience</a:t>
              </a:r>
            </a:p>
          </p:txBody>
        </p:sp>
        <p:sp>
          <p:nvSpPr>
            <p:cNvPr id="11" name="Rectangle 10"/>
            <p:cNvSpPr/>
            <p:nvPr>
              <p:custDataLst>
                <p:tags r:id="rId5"/>
              </p:custDataLst>
            </p:nvPr>
          </p:nvSpPr>
          <p:spPr>
            <a:xfrm>
              <a:off x="5510056" y="4363163"/>
              <a:ext cx="1890605" cy="102660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600" b="1" kern="0" dirty="0">
                  <a:solidFill>
                    <a:srgbClr val="254E83">
                      <a:lumMod val="50000"/>
                    </a:srgbClr>
                  </a:solidFill>
                </a:rPr>
                <a:t>(WILLING)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54E83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+mn-cs"/>
                </a:rPr>
                <a:t>Values, Culture,      Temperament </a:t>
              </a:r>
            </a:p>
          </p:txBody>
        </p:sp>
        <p:sp>
          <p:nvSpPr>
            <p:cNvPr id="12" name="Rectangle 11"/>
            <p:cNvSpPr/>
            <p:nvPr>
              <p:custDataLst>
                <p:tags r:id="rId6"/>
              </p:custDataLst>
            </p:nvPr>
          </p:nvSpPr>
          <p:spPr>
            <a:xfrm>
              <a:off x="4193831" y="1976164"/>
              <a:ext cx="1698661" cy="136880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54E83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+mn-cs"/>
                </a:rPr>
                <a:t>(ABLE)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54E83">
                      <a:lumMod val="50000"/>
                    </a:srgbClr>
                  </a:solidFill>
                  <a:effectLst/>
                  <a:uLnTx/>
                  <a:uFillTx/>
                  <a:ea typeface="+mn-ea"/>
                  <a:cs typeface="+mn-cs"/>
                </a:rPr>
                <a:t>Current Cognitive Power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254E83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3" name="Oval 12"/>
            <p:cNvSpPr/>
            <p:nvPr>
              <p:custDataLst>
                <p:tags r:id="rId7"/>
              </p:custDataLst>
            </p:nvPr>
          </p:nvSpPr>
          <p:spPr>
            <a:xfrm>
              <a:off x="4625719" y="3197845"/>
              <a:ext cx="1887281" cy="1324905"/>
            </a:xfrm>
            <a:custGeom>
              <a:avLst/>
              <a:gdLst/>
              <a:ahLst/>
              <a:cxnLst/>
              <a:rect l="l" t="t" r="r" b="b"/>
              <a:pathLst>
                <a:path w="1919876" h="1347788">
                  <a:moveTo>
                    <a:pt x="1493338" y="0"/>
                  </a:moveTo>
                  <a:cubicBezTo>
                    <a:pt x="1641559" y="0"/>
                    <a:pt x="1784800" y="21327"/>
                    <a:pt x="1919876" y="62038"/>
                  </a:cubicBezTo>
                  <a:cubicBezTo>
                    <a:pt x="1812407" y="789921"/>
                    <a:pt x="1184621" y="1347788"/>
                    <a:pt x="426538" y="1347788"/>
                  </a:cubicBezTo>
                  <a:cubicBezTo>
                    <a:pt x="278317" y="1347788"/>
                    <a:pt x="135076" y="1326462"/>
                    <a:pt x="0" y="1285750"/>
                  </a:cubicBezTo>
                  <a:cubicBezTo>
                    <a:pt x="107469" y="557868"/>
                    <a:pt x="735255" y="0"/>
                    <a:pt x="1493338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254E83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5" name="Oval 14"/>
            <p:cNvSpPr/>
            <p:nvPr>
              <p:custDataLst>
                <p:tags r:id="rId8"/>
              </p:custDataLst>
            </p:nvPr>
          </p:nvSpPr>
          <p:spPr>
            <a:xfrm>
              <a:off x="4610111" y="3632627"/>
              <a:ext cx="866104" cy="2097032"/>
            </a:xfrm>
            <a:custGeom>
              <a:avLst/>
              <a:gdLst/>
              <a:ahLst/>
              <a:cxnLst/>
              <a:rect l="l" t="t" r="r" b="b"/>
              <a:pathLst>
                <a:path w="881063" h="2133251">
                  <a:moveTo>
                    <a:pt x="440532" y="0"/>
                  </a:moveTo>
                  <a:cubicBezTo>
                    <a:pt x="712833" y="273323"/>
                    <a:pt x="881063" y="650328"/>
                    <a:pt x="881063" y="1066625"/>
                  </a:cubicBezTo>
                  <a:cubicBezTo>
                    <a:pt x="881063" y="1482922"/>
                    <a:pt x="712833" y="1859928"/>
                    <a:pt x="440532" y="2133251"/>
                  </a:cubicBezTo>
                  <a:cubicBezTo>
                    <a:pt x="168231" y="1859928"/>
                    <a:pt x="0" y="1482922"/>
                    <a:pt x="0" y="1066625"/>
                  </a:cubicBezTo>
                  <a:cubicBezTo>
                    <a:pt x="0" y="650328"/>
                    <a:pt x="168231" y="273323"/>
                    <a:pt x="440532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254E83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7" name="Oval 16"/>
            <p:cNvSpPr/>
            <p:nvPr>
              <p:custDataLst>
                <p:tags r:id="rId9"/>
              </p:custDataLst>
            </p:nvPr>
          </p:nvSpPr>
          <p:spPr>
            <a:xfrm>
              <a:off x="3573617" y="3191603"/>
              <a:ext cx="1878625" cy="1324905"/>
            </a:xfrm>
            <a:custGeom>
              <a:avLst/>
              <a:gdLst/>
              <a:ahLst/>
              <a:cxnLst/>
              <a:rect l="l" t="t" r="r" b="b"/>
              <a:pathLst>
                <a:path w="1911071" h="1347788">
                  <a:moveTo>
                    <a:pt x="417373" y="0"/>
                  </a:moveTo>
                  <a:cubicBezTo>
                    <a:pt x="1176276" y="0"/>
                    <a:pt x="1804600" y="559075"/>
                    <a:pt x="1911071" y="1288107"/>
                  </a:cubicBezTo>
                  <a:cubicBezTo>
                    <a:pt x="1778752" y="1327405"/>
                    <a:pt x="1638606" y="1347788"/>
                    <a:pt x="1493698" y="1347788"/>
                  </a:cubicBezTo>
                  <a:cubicBezTo>
                    <a:pt x="734796" y="1347788"/>
                    <a:pt x="106471" y="788714"/>
                    <a:pt x="0" y="59681"/>
                  </a:cubicBezTo>
                  <a:cubicBezTo>
                    <a:pt x="132319" y="20384"/>
                    <a:pt x="272466" y="0"/>
                    <a:pt x="417373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254E83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9" name="Oval 18"/>
            <p:cNvSpPr/>
            <p:nvPr>
              <p:custDataLst>
                <p:tags r:id="rId10"/>
              </p:custDataLst>
            </p:nvPr>
          </p:nvSpPr>
          <p:spPr>
            <a:xfrm>
              <a:off x="4628348" y="3633282"/>
              <a:ext cx="829632" cy="886347"/>
            </a:xfrm>
            <a:custGeom>
              <a:avLst/>
              <a:gdLst/>
              <a:ahLst/>
              <a:cxnLst/>
              <a:rect l="l" t="t" r="r" b="b"/>
              <a:pathLst>
                <a:path w="843961" h="901655">
                  <a:moveTo>
                    <a:pt x="421222" y="0"/>
                  </a:moveTo>
                  <a:cubicBezTo>
                    <a:pt x="643807" y="222836"/>
                    <a:pt x="796259" y="515347"/>
                    <a:pt x="843961" y="841974"/>
                  </a:cubicBezTo>
                  <a:cubicBezTo>
                    <a:pt x="711642" y="881272"/>
                    <a:pt x="571496" y="901655"/>
                    <a:pt x="426588" y="901655"/>
                  </a:cubicBezTo>
                  <a:cubicBezTo>
                    <a:pt x="278378" y="901655"/>
                    <a:pt x="135148" y="880332"/>
                    <a:pt x="0" y="839945"/>
                  </a:cubicBezTo>
                  <a:cubicBezTo>
                    <a:pt x="46956" y="514208"/>
                    <a:pt x="199520" y="222697"/>
                    <a:pt x="421222" y="0"/>
                  </a:cubicBezTo>
                  <a:close/>
                </a:path>
              </a:pathLst>
            </a:custGeom>
            <a:solidFill>
              <a:srgbClr val="254E83"/>
            </a:solidFill>
            <a:ln w="190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254E83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16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Put the right people in the right roles</a:t>
            </a: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451707" y="1671966"/>
            <a:ext cx="8936037" cy="4762520"/>
          </a:xfrm>
        </p:spPr>
        <p:txBody>
          <a:bodyPr/>
          <a:lstStyle/>
          <a:p>
            <a:pPr algn="ctr"/>
            <a:r>
              <a:rPr lang="en-GB" sz="2000" b="1" dirty="0">
                <a:latin typeface="+mn-lt"/>
                <a:ea typeface="Calibri" charset="0"/>
                <a:cs typeface="Calibri" charset="0"/>
              </a:rPr>
              <a:t>LEAN HIERARCHY™ - Talent Gearing</a:t>
            </a:r>
            <a:endParaRPr lang="en-GB" sz="2000" b="1" dirty="0">
              <a:solidFill>
                <a:srgbClr val="254E83"/>
              </a:solidFill>
              <a:latin typeface="+mn-lt"/>
              <a:ea typeface="Calibri" charset="0"/>
              <a:cs typeface="Calibri" charset="0"/>
            </a:endParaRPr>
          </a:p>
          <a:p>
            <a:pPr algn="ctr"/>
            <a:r>
              <a:rPr lang="en-GB" sz="2000" b="1" dirty="0">
                <a:solidFill>
                  <a:srgbClr val="254E83"/>
                </a:solidFill>
                <a:latin typeface="+mn-lt"/>
                <a:ea typeface="Calibri" charset="0"/>
                <a:cs typeface="Calibri" charset="0"/>
              </a:rPr>
              <a:t>Current Applied Capability (CAC): 3 overlapping elements</a:t>
            </a:r>
          </a:p>
        </p:txBody>
      </p:sp>
      <p:sp>
        <p:nvSpPr>
          <p:cNvPr id="18" name="Oval 17"/>
          <p:cNvSpPr/>
          <p:nvPr/>
        </p:nvSpPr>
        <p:spPr>
          <a:xfrm>
            <a:off x="8880049" y="103104"/>
            <a:ext cx="772998" cy="804946"/>
          </a:xfrm>
          <a:prstGeom prst="ellipse">
            <a:avLst/>
          </a:prstGeom>
          <a:solidFill>
            <a:srgbClr val="254E8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CA" sz="2000" b="1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3</a:t>
            </a:r>
          </a:p>
        </p:txBody>
      </p:sp>
      <p:sp>
        <p:nvSpPr>
          <p:cNvPr id="20" name="Rounded Rectangle 19"/>
          <p:cNvSpPr/>
          <p:nvPr/>
        </p:nvSpPr>
        <p:spPr bwMode="auto">
          <a:xfrm>
            <a:off x="330511" y="1195119"/>
            <a:ext cx="9322536" cy="318888"/>
          </a:xfrm>
          <a:prstGeom prst="round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accent2"/>
                </a:solidFill>
                <a:cs typeface="Calibri"/>
              </a:rPr>
              <a:t>Enable your people to successfully execute change by putting them in the right roles </a:t>
            </a:r>
          </a:p>
        </p:txBody>
      </p:sp>
    </p:spTree>
    <p:extLst>
      <p:ext uri="{BB962C8B-B14F-4D97-AF65-F5344CB8AC3E}">
        <p14:creationId xmlns:p14="http://schemas.microsoft.com/office/powerpoint/2010/main" val="1602371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264" y="89594"/>
            <a:ext cx="8020120" cy="914400"/>
          </a:xfrm>
        </p:spPr>
        <p:txBody>
          <a:bodyPr>
            <a:normAutofit/>
          </a:bodyPr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How you approach the problem is as important as understanding the problem </a:t>
            </a: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739066" y="587788"/>
            <a:ext cx="1493" cy="1350"/>
          </a:xfrm>
          <a:prstGeom prst="rect">
            <a:avLst/>
          </a:prstGeom>
          <a:noFill/>
          <a:ln w="0" cap="flat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905869"/>
            <a:endParaRPr lang="en-AU" sz="1754" dirty="0">
              <a:solidFill>
                <a:prstClr val="black"/>
              </a:solidFill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539264" y="1217576"/>
            <a:ext cx="914400" cy="914400"/>
          </a:xfrm>
          <a:prstGeom prst="roundRect">
            <a:avLst/>
          </a:prstGeom>
          <a:solidFill>
            <a:srgbClr val="254E8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1200" dirty="0">
                <a:solidFill>
                  <a:schemeClr val="bg1"/>
                </a:solidFill>
                <a:ea typeface="Calibri" charset="0"/>
                <a:cs typeface="Calibri" charset="0"/>
              </a:rPr>
              <a:t>Business Strategy </a:t>
            </a:r>
          </a:p>
        </p:txBody>
      </p:sp>
      <p:sp>
        <p:nvSpPr>
          <p:cNvPr id="28" name="Rounded Rectangle 27"/>
          <p:cNvSpPr/>
          <p:nvPr/>
        </p:nvSpPr>
        <p:spPr bwMode="auto">
          <a:xfrm>
            <a:off x="1509751" y="1217576"/>
            <a:ext cx="914400" cy="914400"/>
          </a:xfrm>
          <a:prstGeom prst="roundRect">
            <a:avLst/>
          </a:prstGeom>
          <a:solidFill>
            <a:srgbClr val="254E8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1200" dirty="0">
                <a:solidFill>
                  <a:schemeClr val="bg1"/>
                </a:solidFill>
                <a:ea typeface="Calibri" charset="0"/>
                <a:cs typeface="Calibri" charset="0"/>
              </a:rPr>
              <a:t>Business Model </a:t>
            </a:r>
          </a:p>
        </p:txBody>
      </p:sp>
      <p:sp>
        <p:nvSpPr>
          <p:cNvPr id="29" name="Rounded Rectangle 28"/>
          <p:cNvSpPr/>
          <p:nvPr/>
        </p:nvSpPr>
        <p:spPr bwMode="auto">
          <a:xfrm>
            <a:off x="2480238" y="1217576"/>
            <a:ext cx="977806" cy="914400"/>
          </a:xfrm>
          <a:prstGeom prst="roundRect">
            <a:avLst/>
          </a:prstGeom>
          <a:solidFill>
            <a:srgbClr val="254E8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1200" dirty="0">
                <a:solidFill>
                  <a:schemeClr val="bg1"/>
                </a:solidFill>
                <a:ea typeface="Calibri" charset="0"/>
                <a:cs typeface="Calibri" charset="0"/>
              </a:rPr>
              <a:t>Operating Model</a:t>
            </a:r>
          </a:p>
        </p:txBody>
      </p:sp>
      <p:sp>
        <p:nvSpPr>
          <p:cNvPr id="30" name="Rounded Rectangle 29"/>
          <p:cNvSpPr/>
          <p:nvPr/>
        </p:nvSpPr>
        <p:spPr bwMode="auto">
          <a:xfrm>
            <a:off x="3514129" y="1217576"/>
            <a:ext cx="1403306" cy="914400"/>
          </a:xfrm>
          <a:prstGeom prst="roundRect">
            <a:avLst/>
          </a:prstGeom>
          <a:solidFill>
            <a:srgbClr val="254E8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1200" dirty="0">
                <a:solidFill>
                  <a:schemeClr val="bg1"/>
                </a:solidFill>
                <a:ea typeface="Calibri" charset="0"/>
                <a:cs typeface="Calibri" charset="0"/>
              </a:rPr>
              <a:t>Process Architecture and Client Journey Design </a:t>
            </a:r>
          </a:p>
        </p:txBody>
      </p:sp>
      <p:sp>
        <p:nvSpPr>
          <p:cNvPr id="31" name="Rounded Rectangle 30"/>
          <p:cNvSpPr/>
          <p:nvPr/>
        </p:nvSpPr>
        <p:spPr bwMode="auto">
          <a:xfrm>
            <a:off x="4973522" y="1217576"/>
            <a:ext cx="914400" cy="914400"/>
          </a:xfrm>
          <a:prstGeom prst="roundRect">
            <a:avLst/>
          </a:prstGeom>
          <a:solidFill>
            <a:srgbClr val="254E8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1200" dirty="0">
                <a:solidFill>
                  <a:schemeClr val="bg1"/>
                </a:solidFill>
                <a:ea typeface="Calibri" charset="0"/>
                <a:cs typeface="Calibri" charset="0"/>
              </a:rPr>
              <a:t>Data Model </a:t>
            </a:r>
          </a:p>
        </p:txBody>
      </p:sp>
      <p:sp>
        <p:nvSpPr>
          <p:cNvPr id="32" name="Rounded Rectangle 31"/>
          <p:cNvSpPr/>
          <p:nvPr/>
        </p:nvSpPr>
        <p:spPr bwMode="auto">
          <a:xfrm>
            <a:off x="5913586" y="1217576"/>
            <a:ext cx="914400" cy="914400"/>
          </a:xfrm>
          <a:prstGeom prst="roundRect">
            <a:avLst/>
          </a:prstGeom>
          <a:solidFill>
            <a:srgbClr val="254E8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1200" dirty="0">
                <a:solidFill>
                  <a:schemeClr val="bg1"/>
                </a:solidFill>
                <a:ea typeface="Calibri" charset="0"/>
                <a:cs typeface="Calibri" charset="0"/>
              </a:rPr>
              <a:t>Business Rules </a:t>
            </a:r>
          </a:p>
        </p:txBody>
      </p:sp>
      <p:sp>
        <p:nvSpPr>
          <p:cNvPr id="33" name="Rounded Rectangle 32"/>
          <p:cNvSpPr/>
          <p:nvPr/>
        </p:nvSpPr>
        <p:spPr bwMode="auto">
          <a:xfrm>
            <a:off x="6884071" y="1217576"/>
            <a:ext cx="2381110" cy="914400"/>
          </a:xfrm>
          <a:prstGeom prst="roundRect">
            <a:avLst/>
          </a:prstGeom>
          <a:solidFill>
            <a:srgbClr val="254E8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1200" dirty="0">
                <a:solidFill>
                  <a:schemeClr val="bg1"/>
                </a:solidFill>
                <a:ea typeface="Calibri" charset="0"/>
                <a:cs typeface="Calibri" charset="0"/>
              </a:rPr>
              <a:t>Transformation and Change Execution 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508841" y="2279220"/>
            <a:ext cx="9256130" cy="3982758"/>
            <a:chOff x="442013" y="1367663"/>
            <a:chExt cx="10408587" cy="4724629"/>
          </a:xfrm>
        </p:grpSpPr>
        <p:sp>
          <p:nvSpPr>
            <p:cNvPr id="36" name="TextBox 35"/>
            <p:cNvSpPr txBox="1"/>
            <p:nvPr/>
          </p:nvSpPr>
          <p:spPr>
            <a:xfrm>
              <a:off x="442013" y="1401626"/>
              <a:ext cx="2478994" cy="4690666"/>
            </a:xfrm>
            <a:prstGeom prst="rect">
              <a:avLst/>
            </a:prstGeom>
            <a:solidFill>
              <a:srgbClr val="254E83">
                <a:alpha val="50000"/>
              </a:srgbClr>
            </a:solidFill>
          </p:spPr>
          <p:txBody>
            <a:bodyPr vert="horz" rtlCol="0">
              <a:noAutofit/>
            </a:bodyPr>
            <a:lstStyle/>
            <a:p>
              <a:endParaRPr lang="en-US" dirty="0"/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773847" y="1367663"/>
              <a:ext cx="10076753" cy="4674605"/>
              <a:chOff x="773847" y="1367663"/>
              <a:chExt cx="10076753" cy="4674605"/>
            </a:xfrm>
          </p:grpSpPr>
          <p:sp>
            <p:nvSpPr>
              <p:cNvPr id="38" name="Pentagon 37"/>
              <p:cNvSpPr/>
              <p:nvPr/>
            </p:nvSpPr>
            <p:spPr>
              <a:xfrm>
                <a:off x="773847" y="1711966"/>
                <a:ext cx="2615631" cy="866061"/>
              </a:xfrm>
              <a:prstGeom prst="homePlate">
                <a:avLst>
                  <a:gd name="adj" fmla="val 35194"/>
                </a:avLst>
              </a:prstGeom>
              <a:solidFill>
                <a:srgbClr val="254E83"/>
              </a:solidFill>
              <a:ln w="9525" cap="flat" cmpd="sng" algn="ctr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88900" tIns="50800" rIns="88900" bIns="50800" rtlCol="0" anchor="ctr" anchorCtr="1"/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  <a:ea typeface="Calibri" charset="0"/>
                    <a:cs typeface="Calibri" charset="0"/>
                  </a:rPr>
                  <a:t>Manage Complexity 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571837" y="1671692"/>
                <a:ext cx="6951321" cy="992691"/>
              </a:xfrm>
              <a:prstGeom prst="rect">
                <a:avLst/>
              </a:prstGeom>
              <a:noFill/>
            </p:spPr>
            <p:txBody>
              <a:bodyPr vert="horz" wrap="square" lIns="88900" tIns="50800" rIns="88900" bIns="50800" rtlCol="0" anchor="ctr" anchorCtr="0">
                <a:noAutofit/>
              </a:bodyPr>
              <a:lstStyle/>
              <a:p>
                <a:pPr marL="212400" indent="-118800">
                  <a:buFont typeface="Arial"/>
                  <a:buChar char="•"/>
                </a:pPr>
                <a:r>
                  <a:rPr lang="en-US" sz="1400" dirty="0">
                    <a:solidFill>
                      <a:srgbClr val="254E83"/>
                    </a:solidFill>
                    <a:ea typeface="Calibri" charset="0"/>
                    <a:cs typeface="Calibri" charset="0"/>
                  </a:rPr>
                  <a:t>Create an end to end line of sight for collaboration, review and approval</a:t>
                </a:r>
              </a:p>
              <a:p>
                <a:pPr marL="212400" indent="-118800">
                  <a:buFont typeface="Arial"/>
                  <a:buChar char="•"/>
                </a:pPr>
                <a:r>
                  <a:rPr lang="en-US" sz="1400" dirty="0">
                    <a:solidFill>
                      <a:srgbClr val="254E83"/>
                    </a:solidFill>
                    <a:ea typeface="Calibri" charset="0"/>
                    <a:cs typeface="Calibri" charset="0"/>
                  </a:rPr>
                  <a:t>Create transparency and dialogue about the business change </a:t>
                </a:r>
              </a:p>
              <a:p>
                <a:pPr marL="212400" indent="-118800">
                  <a:buFont typeface="Arial"/>
                  <a:buChar char="•"/>
                </a:pPr>
                <a:r>
                  <a:rPr lang="en-US" sz="1400" dirty="0">
                    <a:solidFill>
                      <a:srgbClr val="254E83"/>
                    </a:solidFill>
                    <a:ea typeface="Calibri" charset="0"/>
                    <a:cs typeface="Calibri" charset="0"/>
                  </a:rPr>
                  <a:t>Promote better IT and Business alignment and coordination  </a:t>
                </a:r>
              </a:p>
            </p:txBody>
          </p:sp>
          <p:sp>
            <p:nvSpPr>
              <p:cNvPr id="47" name="Pentagon 46"/>
              <p:cNvSpPr/>
              <p:nvPr/>
            </p:nvSpPr>
            <p:spPr>
              <a:xfrm>
                <a:off x="773847" y="2794541"/>
                <a:ext cx="2615631" cy="866061"/>
              </a:xfrm>
              <a:prstGeom prst="homePlate">
                <a:avLst>
                  <a:gd name="adj" fmla="val 35194"/>
                </a:avLst>
              </a:prstGeom>
              <a:solidFill>
                <a:srgbClr val="254E83"/>
              </a:solidFill>
              <a:ln w="9525" cap="flat" cmpd="sng" algn="ctr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88900" tIns="50800" rIns="88900" bIns="50800" rtlCol="0" anchor="ctr" anchorCtr="1"/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  <a:ea typeface="Calibri" charset="0"/>
                    <a:cs typeface="Calibri" charset="0"/>
                  </a:rPr>
                  <a:t>Manage Change </a:t>
                </a:r>
              </a:p>
            </p:txBody>
          </p:sp>
          <p:cxnSp>
            <p:nvCxnSpPr>
              <p:cNvPr id="48" name="Straight Connector 47"/>
              <p:cNvCxnSpPr/>
              <p:nvPr/>
            </p:nvCxnSpPr>
            <p:spPr>
              <a:xfrm>
                <a:off x="2923740" y="2664383"/>
                <a:ext cx="7278764" cy="0"/>
              </a:xfrm>
              <a:prstGeom prst="line">
                <a:avLst/>
              </a:prstGeom>
              <a:ln>
                <a:solidFill>
                  <a:srgbClr val="D9D9D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3571837" y="2664383"/>
                <a:ext cx="6813024" cy="1082576"/>
              </a:xfrm>
              <a:prstGeom prst="rect">
                <a:avLst/>
              </a:prstGeom>
              <a:noFill/>
            </p:spPr>
            <p:txBody>
              <a:bodyPr vert="horz" wrap="square" lIns="88900" tIns="50800" rIns="88900" bIns="50800" rtlCol="0" anchor="ctr" anchorCtr="0">
                <a:noAutofit/>
              </a:bodyPr>
              <a:lstStyle/>
              <a:p>
                <a:pPr marL="212400" indent="-118800">
                  <a:buFont typeface="Arial"/>
                  <a:buChar char="•"/>
                </a:pPr>
                <a:r>
                  <a:rPr lang="en-US" sz="1400" dirty="0">
                    <a:solidFill>
                      <a:srgbClr val="254E83"/>
                    </a:solidFill>
                    <a:ea typeface="Calibri" charset="0"/>
                    <a:cs typeface="Calibri" charset="0"/>
                  </a:rPr>
                  <a:t>Facilitate the change, enable experts to guide, influence and decide  </a:t>
                </a:r>
              </a:p>
              <a:p>
                <a:pPr marL="212400" indent="-118800">
                  <a:buFont typeface="Arial"/>
                  <a:buChar char="•"/>
                </a:pPr>
                <a:r>
                  <a:rPr lang="en-US" sz="1400" dirty="0">
                    <a:solidFill>
                      <a:srgbClr val="254E83"/>
                    </a:solidFill>
                    <a:ea typeface="Calibri" charset="0"/>
                    <a:cs typeface="Calibri" charset="0"/>
                  </a:rPr>
                  <a:t>Establish an unrelenting focus on the customer and the employee experience</a:t>
                </a:r>
              </a:p>
              <a:p>
                <a:pPr marL="212400" indent="-118800">
                  <a:buFont typeface="Arial"/>
                  <a:buChar char="•"/>
                </a:pPr>
                <a:r>
                  <a:rPr lang="en-US" sz="1400" dirty="0">
                    <a:solidFill>
                      <a:srgbClr val="254E83"/>
                    </a:solidFill>
                    <a:ea typeface="Calibri" charset="0"/>
                    <a:cs typeface="Calibri" charset="0"/>
                  </a:rPr>
                  <a:t>Design for scale, interoperability, efficiency and effectiveness  </a:t>
                </a:r>
              </a:p>
            </p:txBody>
          </p:sp>
          <p:sp>
            <p:nvSpPr>
              <p:cNvPr id="50" name="Pentagon 49"/>
              <p:cNvSpPr/>
              <p:nvPr/>
            </p:nvSpPr>
            <p:spPr>
              <a:xfrm>
                <a:off x="773847" y="3877117"/>
                <a:ext cx="2615631" cy="866061"/>
              </a:xfrm>
              <a:prstGeom prst="homePlate">
                <a:avLst>
                  <a:gd name="adj" fmla="val 35194"/>
                </a:avLst>
              </a:prstGeom>
              <a:solidFill>
                <a:srgbClr val="254E83"/>
              </a:solidFill>
              <a:ln w="9525" cap="flat" cmpd="sng" algn="ctr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88900" tIns="50800" rIns="88900" bIns="50800" rtlCol="0" anchor="ctr" anchorCtr="1"/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  <a:ea typeface="Calibri" charset="0"/>
                    <a:cs typeface="Calibri" charset="0"/>
                  </a:rPr>
                  <a:t>Deliver @ Speed  </a:t>
                </a:r>
              </a:p>
            </p:txBody>
          </p:sp>
          <p:cxnSp>
            <p:nvCxnSpPr>
              <p:cNvPr id="51" name="Straight Connector 50"/>
              <p:cNvCxnSpPr>
                <a:stCxn id="36" idx="3"/>
              </p:cNvCxnSpPr>
              <p:nvPr/>
            </p:nvCxnSpPr>
            <p:spPr>
              <a:xfrm>
                <a:off x="2921006" y="3746959"/>
                <a:ext cx="7281498" cy="0"/>
              </a:xfrm>
              <a:prstGeom prst="line">
                <a:avLst/>
              </a:prstGeom>
              <a:ln>
                <a:solidFill>
                  <a:srgbClr val="D9D9D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/>
              <p:cNvSpPr txBox="1"/>
              <p:nvPr/>
            </p:nvSpPr>
            <p:spPr>
              <a:xfrm>
                <a:off x="3571835" y="3746959"/>
                <a:ext cx="7278765" cy="1082576"/>
              </a:xfrm>
              <a:prstGeom prst="rect">
                <a:avLst/>
              </a:prstGeom>
              <a:noFill/>
            </p:spPr>
            <p:txBody>
              <a:bodyPr vert="horz" wrap="square" lIns="88900" tIns="50800" rIns="88900" bIns="50800" rtlCol="0" anchor="ctr" anchorCtr="0">
                <a:noAutofit/>
              </a:bodyPr>
              <a:lstStyle/>
              <a:p>
                <a:pPr marL="212400" indent="-118800">
                  <a:buFont typeface="Arial"/>
                  <a:buChar char="•"/>
                </a:pPr>
                <a:r>
                  <a:rPr lang="en-US" sz="1400" dirty="0">
                    <a:solidFill>
                      <a:srgbClr val="254E83"/>
                    </a:solidFill>
                    <a:ea typeface="Calibri" charset="0"/>
                    <a:cs typeface="Calibri" charset="0"/>
                  </a:rPr>
                  <a:t>Reduce the cost of rework through clarity about the change </a:t>
                </a:r>
              </a:p>
              <a:p>
                <a:pPr marL="212400" indent="-118800">
                  <a:buFont typeface="Arial"/>
                  <a:buChar char="•"/>
                </a:pPr>
                <a:r>
                  <a:rPr lang="en-US" sz="1400" dirty="0">
                    <a:solidFill>
                      <a:srgbClr val="254E83"/>
                    </a:solidFill>
                    <a:ea typeface="Calibri" charset="0"/>
                    <a:cs typeface="Calibri" charset="0"/>
                  </a:rPr>
                  <a:t>Tie components, rules, workflow, processes and data together to make sure they work as intended</a:t>
                </a:r>
              </a:p>
              <a:p>
                <a:pPr marL="212400" indent="-118800">
                  <a:buFont typeface="Arial"/>
                  <a:buChar char="•"/>
                </a:pPr>
                <a:r>
                  <a:rPr lang="en-US" sz="1400" dirty="0">
                    <a:solidFill>
                      <a:srgbClr val="254E83"/>
                    </a:solidFill>
                    <a:ea typeface="Calibri" charset="0"/>
                    <a:cs typeface="Calibri" charset="0"/>
                  </a:rPr>
                  <a:t>Create standards, improve communication, shorten and eliminate cycles</a:t>
                </a:r>
              </a:p>
            </p:txBody>
          </p:sp>
          <p:sp>
            <p:nvSpPr>
              <p:cNvPr id="53" name="Pentagon 52"/>
              <p:cNvSpPr/>
              <p:nvPr/>
            </p:nvSpPr>
            <p:spPr>
              <a:xfrm>
                <a:off x="773847" y="4959692"/>
                <a:ext cx="2615631" cy="866061"/>
              </a:xfrm>
              <a:prstGeom prst="homePlate">
                <a:avLst>
                  <a:gd name="adj" fmla="val 35194"/>
                </a:avLst>
              </a:prstGeom>
              <a:solidFill>
                <a:srgbClr val="254E83"/>
              </a:solidFill>
              <a:ln w="9525" cap="flat" cmpd="sng" algn="ctr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88900" tIns="50800" rIns="88900" bIns="50800" rtlCol="0" anchor="ctr" anchorCtr="1"/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  <a:ea typeface="Calibri" charset="0"/>
                    <a:cs typeface="Calibri" charset="0"/>
                  </a:rPr>
                  <a:t>Improve GRC </a:t>
                </a:r>
              </a:p>
            </p:txBody>
          </p:sp>
          <p:cxnSp>
            <p:nvCxnSpPr>
              <p:cNvPr id="54" name="Straight Connector 53"/>
              <p:cNvCxnSpPr/>
              <p:nvPr/>
            </p:nvCxnSpPr>
            <p:spPr>
              <a:xfrm>
                <a:off x="2923740" y="4829535"/>
                <a:ext cx="7278764" cy="0"/>
              </a:xfrm>
              <a:prstGeom prst="line">
                <a:avLst/>
              </a:prstGeom>
              <a:ln>
                <a:solidFill>
                  <a:srgbClr val="D9D9D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/>
              <p:cNvSpPr txBox="1"/>
              <p:nvPr/>
            </p:nvSpPr>
            <p:spPr>
              <a:xfrm>
                <a:off x="3571837" y="4959692"/>
                <a:ext cx="7086173" cy="1082576"/>
              </a:xfrm>
              <a:prstGeom prst="rect">
                <a:avLst/>
              </a:prstGeom>
              <a:noFill/>
            </p:spPr>
            <p:txBody>
              <a:bodyPr vert="horz" wrap="square" lIns="88900" tIns="50800" rIns="88900" bIns="50800" rtlCol="0" anchor="ctr" anchorCtr="0">
                <a:noAutofit/>
              </a:bodyPr>
              <a:lstStyle/>
              <a:p>
                <a:pPr marL="212400" indent="-118800">
                  <a:buFont typeface="Arial"/>
                  <a:buChar char="•"/>
                </a:pPr>
                <a:r>
                  <a:rPr lang="en-US" sz="1400" dirty="0">
                    <a:solidFill>
                      <a:srgbClr val="254E83"/>
                    </a:solidFill>
                    <a:ea typeface="Calibri" charset="0"/>
                    <a:cs typeface="Calibri" charset="0"/>
                  </a:rPr>
                  <a:t>Design GRC into the fabric of the operating and business model</a:t>
                </a:r>
              </a:p>
              <a:p>
                <a:pPr marL="212400" indent="-118800">
                  <a:buFont typeface="Arial"/>
                  <a:buChar char="•"/>
                </a:pPr>
                <a:r>
                  <a:rPr lang="en-US" sz="1400" dirty="0">
                    <a:solidFill>
                      <a:srgbClr val="254E83"/>
                    </a:solidFill>
                    <a:ea typeface="Calibri" charset="0"/>
                    <a:cs typeface="Calibri" charset="0"/>
                  </a:rPr>
                  <a:t>Clarify organizational roles and accountability</a:t>
                </a:r>
              </a:p>
              <a:p>
                <a:pPr marL="212400" indent="-118800">
                  <a:buFont typeface="Arial"/>
                  <a:buChar char="•"/>
                </a:pPr>
                <a:r>
                  <a:rPr lang="en-US" sz="1400" dirty="0">
                    <a:solidFill>
                      <a:srgbClr val="254E83"/>
                    </a:solidFill>
                    <a:ea typeface="Calibri" charset="0"/>
                    <a:cs typeface="Calibri" charset="0"/>
                  </a:rPr>
                  <a:t>Establish metrics, controls, KPI’s and KRI’s so that management can manage </a:t>
                </a:r>
              </a:p>
            </p:txBody>
          </p:sp>
          <p:sp>
            <p:nvSpPr>
              <p:cNvPr id="56" name="Source"/>
              <p:cNvSpPr txBox="1"/>
              <p:nvPr/>
            </p:nvSpPr>
            <p:spPr>
              <a:xfrm>
                <a:off x="3347245" y="1367663"/>
                <a:ext cx="6855258" cy="255575"/>
              </a:xfrm>
              <a:prstGeom prst="rect">
                <a:avLst/>
              </a:prstGeom>
              <a:solidFill>
                <a:srgbClr val="254E83"/>
              </a:solidFill>
              <a:ln>
                <a:noFill/>
              </a:ln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AU" sz="1400" b="1" cap="all" dirty="0">
                    <a:solidFill>
                      <a:schemeClr val="bg1"/>
                    </a:solidFill>
                    <a:latin typeface="Arial"/>
                    <a:cs typeface="Arial"/>
                  </a:rPr>
                  <a:t>Thinking, Acting  And </a:t>
                </a:r>
                <a:r>
                  <a:rPr lang="en-AU" sz="1400" b="1" cap="all" dirty="0">
                    <a:solidFill>
                      <a:schemeClr val="bg1"/>
                    </a:solidFill>
                    <a:latin typeface="Calibri" charset="0"/>
                    <a:ea typeface="Calibri" charset="0"/>
                    <a:cs typeface="Calibri" charset="0"/>
                  </a:rPr>
                  <a:t>Collaborating</a:t>
                </a:r>
                <a:r>
                  <a:rPr lang="en-AU" sz="1400" b="1" cap="all" dirty="0">
                    <a:solidFill>
                      <a:schemeClr val="bg1"/>
                    </a:solidFill>
                    <a:latin typeface="Arial"/>
                    <a:cs typeface="Arial"/>
                  </a:rPr>
                  <a:t> End to End (ETE)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893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520" y="213203"/>
            <a:ext cx="9069106" cy="944253"/>
          </a:xfrm>
        </p:spPr>
        <p:txBody>
          <a:bodyPr/>
          <a:lstStyle/>
          <a:p>
            <a:r>
              <a:rPr lang="en-US" b="1" dirty="0">
                <a:solidFill>
                  <a:srgbClr val="254E83"/>
                </a:solidFill>
                <a:latin typeface="+mn-lt"/>
                <a:cs typeface="Calibri"/>
              </a:rPr>
              <a:t>In Summary:  </a:t>
            </a:r>
            <a:r>
              <a:rPr lang="en-US" dirty="0">
                <a:solidFill>
                  <a:srgbClr val="254E83"/>
                </a:solidFill>
                <a:latin typeface="+mn-lt"/>
                <a:cs typeface="Calibri"/>
              </a:rPr>
              <a:t>Changing the way you change will help retain more clients, grow revenue and protect your business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1662946" y="2559008"/>
            <a:ext cx="6502828" cy="709991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270000"/>
            <a:r>
              <a:rPr lang="en-US" dirty="0">
                <a:solidFill>
                  <a:schemeClr val="bg1"/>
                </a:solidFill>
                <a:cs typeface="Calibri"/>
              </a:rPr>
              <a:t>Use analytics and measurement to change your dialogue  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1662946" y="3387579"/>
            <a:ext cx="6502828" cy="709991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270000"/>
            <a:r>
              <a:rPr lang="en-US" dirty="0">
                <a:solidFill>
                  <a:schemeClr val="bg1"/>
                </a:solidFill>
                <a:cs typeface="Calibri"/>
              </a:rPr>
              <a:t>Put the right people in the right roles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1662946" y="1738478"/>
            <a:ext cx="6502828" cy="709991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270000"/>
            <a:r>
              <a:rPr lang="en-US" dirty="0">
                <a:solidFill>
                  <a:schemeClr val="bg1"/>
                </a:solidFill>
                <a:cs typeface="Calibri"/>
              </a:rPr>
              <a:t>Align your operating model with business strategy 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1766640" y="4964408"/>
            <a:ext cx="6276587" cy="709991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cs typeface="Calibri"/>
              </a:rPr>
              <a:t>Retain Clients, Grow Revenue and Protect the Core</a:t>
            </a:r>
          </a:p>
        </p:txBody>
      </p:sp>
      <p:sp>
        <p:nvSpPr>
          <p:cNvPr id="4" name="Isosceles Triangle 3"/>
          <p:cNvSpPr/>
          <p:nvPr/>
        </p:nvSpPr>
        <p:spPr bwMode="auto">
          <a:xfrm rot="10800000">
            <a:off x="1766640" y="4196753"/>
            <a:ext cx="6399133" cy="704998"/>
          </a:xfrm>
          <a:prstGeom prst="triangle">
            <a:avLst/>
          </a:prstGeom>
          <a:solidFill>
            <a:schemeClr val="accent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ea typeface="ＭＳ Ｐゴシック" pitchFamily="1" charset="-128"/>
              <a:cs typeface="Calibri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483741" y="1896030"/>
            <a:ext cx="329938" cy="358219"/>
          </a:xfrm>
          <a:prstGeom prst="ellipse">
            <a:avLst/>
          </a:prstGeom>
          <a:solidFill>
            <a:srgbClr val="254E8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CA" sz="1600" kern="1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6" name="Oval 15"/>
          <p:cNvSpPr/>
          <p:nvPr/>
        </p:nvSpPr>
        <p:spPr>
          <a:xfrm>
            <a:off x="1474314" y="2746011"/>
            <a:ext cx="329938" cy="358219"/>
          </a:xfrm>
          <a:prstGeom prst="ellipse">
            <a:avLst/>
          </a:prstGeom>
          <a:solidFill>
            <a:srgbClr val="254E8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CA" sz="1600" kern="12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7" name="Oval 16"/>
          <p:cNvSpPr/>
          <p:nvPr/>
        </p:nvSpPr>
        <p:spPr>
          <a:xfrm>
            <a:off x="1474314" y="3537868"/>
            <a:ext cx="329938" cy="358219"/>
          </a:xfrm>
          <a:prstGeom prst="ellipse">
            <a:avLst/>
          </a:prstGeom>
          <a:solidFill>
            <a:srgbClr val="254E8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rtlCol="0" anchor="ctr" anchorCtr="0">
            <a:noAutofit/>
          </a:bodyPr>
          <a:lstStyle/>
          <a:p>
            <a:pPr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CA" sz="1600" kern="12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565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43981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0758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h4rCdup_EyIHefUWuBCo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h4rCdup_EyIHefUWuBCo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h4rCdup_EyIHefUWuBCo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v8BIdC4gEuLQ2rgwfUKm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v8BIdC4gEuLQ2rgwfUKm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v8BIdC4gEuLQ2rgwfUKm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h4rCdup_EyIHefUWuBCo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h4rCdup_EyIHefUWuBCo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h4rCdup_EyIHefUWuBCo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h4rCdup_EyIHefUWuBCoA"/>
</p:tagLst>
</file>

<file path=ppt/theme/theme1.xml><?xml version="1.0" encoding="utf-8"?>
<a:theme xmlns:a="http://schemas.openxmlformats.org/drawingml/2006/main" name="ICG-ICW-Blank Presentation">
  <a:themeElements>
    <a:clrScheme name="ICW">
      <a:dk1>
        <a:srgbClr val="000000"/>
      </a:dk1>
      <a:lt1>
        <a:srgbClr val="FFFFFF"/>
      </a:lt1>
      <a:dk2>
        <a:srgbClr val="E6EBF1"/>
      </a:dk2>
      <a:lt2>
        <a:srgbClr val="ECECEC"/>
      </a:lt2>
      <a:accent1>
        <a:srgbClr val="E78700"/>
      </a:accent1>
      <a:accent2>
        <a:srgbClr val="254E83"/>
      </a:accent2>
      <a:accent3>
        <a:srgbClr val="A60F17"/>
      </a:accent3>
      <a:accent4>
        <a:srgbClr val="54406C"/>
      </a:accent4>
      <a:accent5>
        <a:srgbClr val="404040"/>
      </a:accent5>
      <a:accent6>
        <a:srgbClr val="1B672A"/>
      </a:accent6>
      <a:hlink>
        <a:srgbClr val="655147"/>
      </a:hlink>
      <a:folHlink>
        <a:srgbClr val="849A0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spcFirstLastPara="0" vert="horz" wrap="square" lIns="80010" tIns="80010" rIns="80010" bIns="80010" numCol="1" spcCol="1270" rtlCol="0" anchor="ctr" anchorCtr="0">
        <a:noAutofit/>
      </a:bodyPr>
      <a:lstStyle>
        <a:defPPr algn="l" defTabSz="933450">
          <a:lnSpc>
            <a:spcPct val="90000"/>
          </a:lnSpc>
          <a:spcBef>
            <a:spcPct val="0"/>
          </a:spcBef>
          <a:spcAft>
            <a:spcPct val="35000"/>
          </a:spcAft>
          <a:defRPr sz="1200" kern="1200" dirty="0" err="1" smtClean="0">
            <a:solidFill>
              <a:schemeClr val="accen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5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noAutofit/>
      </a:bodyPr>
      <a:lstStyle>
        <a:defPPr>
          <a:lnSpc>
            <a:spcPct val="112000"/>
          </a:lnSpc>
          <a:defRPr sz="1200" dirty="0" smtClean="0">
            <a:latin typeface="Arial"/>
            <a:ea typeface="Segoe UI" pitchFamily="34" charset="0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6E8F6297-CCF2-486C-845E-EC43DFB55D36}" vid="{8973ED4E-2A62-4FE7-BBE2-3F93EBACCD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ICG-ICW-Blank Presentation</Template>
  <TotalTime>629</TotalTime>
  <Words>1180</Words>
  <Application>Microsoft Macintosh PowerPoint</Application>
  <PresentationFormat>A4 Paper (210x297 mm)</PresentationFormat>
  <Paragraphs>203</Paragraphs>
  <Slides>13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Bebas Neue</vt:lpstr>
      <vt:lpstr>Calibri</vt:lpstr>
      <vt:lpstr>Calibri Light</vt:lpstr>
      <vt:lpstr>Lucida Grande</vt:lpstr>
      <vt:lpstr>ＭＳ Ｐゴシック</vt:lpstr>
      <vt:lpstr>Segoe UI</vt:lpstr>
      <vt:lpstr>Times New Roman</vt:lpstr>
      <vt:lpstr>Verdana</vt:lpstr>
      <vt:lpstr>Arial</vt:lpstr>
      <vt:lpstr>ICG-ICW-Blank Presentation</vt:lpstr>
      <vt:lpstr>think-cell Slide</vt:lpstr>
      <vt:lpstr>Change the Way We Change</vt:lpstr>
      <vt:lpstr>Change is upon all of us, and happening faster than ever.  As businesses, we must rapidly respond, but how?</vt:lpstr>
      <vt:lpstr>PowerPoint Presentation</vt:lpstr>
      <vt:lpstr>Use technology and good process design to simplify and automate how work is performed and how customers are served </vt:lpstr>
      <vt:lpstr>Reimagine the range of opportunities in customer and operational processes considering what is now possible  </vt:lpstr>
      <vt:lpstr>Look at the problem from several perspectives to determine what to change, the sequence, and which levers to use</vt:lpstr>
      <vt:lpstr>Align your operating model to support strategy execution  </vt:lpstr>
      <vt:lpstr>Use analytics and insight to measure the process “Inline” across the customer journey1 to change the dialogue</vt:lpstr>
      <vt:lpstr>Put the right people in the right roles</vt:lpstr>
      <vt:lpstr>How you approach the problem is as important as understanding the problem </vt:lpstr>
      <vt:lpstr>In Summary:  Changing the way you change will help retain more clients, grow revenue and protect your business</vt:lpstr>
      <vt:lpstr>PowerPoint Presentation</vt:lpstr>
      <vt:lpstr>PowerPoint Presentation</vt:lpstr>
    </vt:vector>
  </TitlesOfParts>
  <Company/>
  <LinksUpToDate>false</LinksUpToDate>
  <SharedDoc>false</SharedDoc>
  <HyperlinkBase/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Transformation – Operations Management Change the Way We Change</dc:title>
  <dc:creator>Microsoft Office User</dc:creator>
  <cp:lastModifiedBy>Microsoft Office User</cp:lastModifiedBy>
  <cp:revision>82</cp:revision>
  <cp:lastPrinted>2013-10-02T02:58:48Z</cp:lastPrinted>
  <dcterms:created xsi:type="dcterms:W3CDTF">2017-03-18T11:16:28Z</dcterms:created>
  <dcterms:modified xsi:type="dcterms:W3CDTF">2017-05-06T00:38:45Z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">
    <vt:lpwstr>09</vt:lpwstr>
  </property>
  <property fmtid="{D5CDD505-2E9C-101B-9397-08002B2CF9AE}" pid="3" name="ppt">
    <vt:lpwstr>2010</vt:lpwstr>
  </property>
</Properties>
</file>